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10" r:id="rId10"/>
    <p:sldId id="2134805775" r:id="rId11"/>
    <p:sldId id="213480580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F40224-F692-CCCB-2D0C-F3BA76D84528}" name="Claire MAIRET" initials="CM" userId="S::claire.mairet@totalenergies.com::b91d9db2-e41b-4c98-9525-27312980cc2f" providerId="AD"/>
  <p188:author id="{BBF6244A-A361-ABD4-87BE-BCB0BE97A6FC}" name="Aniruddha Ravisankar" initials="AR" userId="S::aravisankar@wordappeal.com::42d04cf6-478b-4a44-92ce-99a802d672a7" providerId="AD"/>
  <p188:author id="{65A4F06B-33DF-96B8-AC6C-B21127FB4ECA}" name="Nicolas FOREST" initials="NF" userId="S::nicolas.forest@total.com::74d7feb1-6457-475c-bfcc-0f29457bb0a4" providerId="AD"/>
  <p188:author id="{FEA1FE84-E23A-9B79-DD19-84E865AB30B4}" name="Alexandra PAPILLON" initials="AP" userId="S::alexandra.papillon@totalenergies.com::6ed42675-17a0-4139-8016-992ac43c8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2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101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8" name="Aniruddha Ravisankar" initials="AR" lastIdx="2" clrIdx="7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1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3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BDCC00"/>
    <a:srgbClr val="F0F6D6"/>
    <a:srgbClr val="B3D234"/>
    <a:srgbClr val="506483"/>
    <a:srgbClr val="4B1F26"/>
    <a:srgbClr val="A4CE95"/>
    <a:srgbClr val="71BF44"/>
    <a:srgbClr val="179648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C2FED-1997-41F6-A1F0-E117186EC85A}" v="83" dt="2022-12-02T15:00:48.947"/>
    <p1510:client id="{8176F401-CE7E-4DE0-8D43-29C82A4E2CBA}" v="197" dt="2022-12-02T15:03:17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39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DE KOSTER" userId="7d7c490e-1e4b-4bd1-978a-bd0aaf19c382" providerId="ADAL" clId="{06EC2FED-1997-41F6-A1F0-E117186EC85A}"/>
    <pc:docChg chg="custSel modSld">
      <pc:chgData name="Michiel DE KOSTER" userId="7d7c490e-1e4b-4bd1-978a-bd0aaf19c382" providerId="ADAL" clId="{06EC2FED-1997-41F6-A1F0-E117186EC85A}" dt="2022-12-02T15:00:48.947" v="111" actId="13926"/>
      <pc:docMkLst>
        <pc:docMk/>
      </pc:docMkLst>
      <pc:sldChg chg="modSp mod">
        <pc:chgData name="Michiel DE KOSTER" userId="7d7c490e-1e4b-4bd1-978a-bd0aaf19c382" providerId="ADAL" clId="{06EC2FED-1997-41F6-A1F0-E117186EC85A}" dt="2022-12-02T14:54:27.131" v="8" actId="20577"/>
        <pc:sldMkLst>
          <pc:docMk/>
          <pc:sldMk cId="3848476589" sldId="2134805710"/>
        </pc:sldMkLst>
        <pc:spChg chg="mod">
          <ac:chgData name="Michiel DE KOSTER" userId="7d7c490e-1e4b-4bd1-978a-bd0aaf19c382" providerId="ADAL" clId="{06EC2FED-1997-41F6-A1F0-E117186EC85A}" dt="2022-12-02T14:54:27.131" v="8" actId="20577"/>
          <ac:spMkLst>
            <pc:docMk/>
            <pc:sldMk cId="3848476589" sldId="2134805710"/>
            <ac:spMk id="21" creationId="{51B40DFC-80DD-49EC-BC1D-F0E6D7E875A7}"/>
          </ac:spMkLst>
        </pc:spChg>
      </pc:sldChg>
      <pc:sldChg chg="modSp mod">
        <pc:chgData name="Michiel DE KOSTER" userId="7d7c490e-1e4b-4bd1-978a-bd0aaf19c382" providerId="ADAL" clId="{06EC2FED-1997-41F6-A1F0-E117186EC85A}" dt="2022-12-02T15:00:48.947" v="111" actId="13926"/>
        <pc:sldMkLst>
          <pc:docMk/>
          <pc:sldMk cId="974351712" sldId="2134805807"/>
        </pc:sldMkLst>
        <pc:spChg chg="mod">
          <ac:chgData name="Michiel DE KOSTER" userId="7d7c490e-1e4b-4bd1-978a-bd0aaf19c382" providerId="ADAL" clId="{06EC2FED-1997-41F6-A1F0-E117186EC85A}" dt="2022-12-02T14:56:47.117" v="28" actId="13926"/>
          <ac:spMkLst>
            <pc:docMk/>
            <pc:sldMk cId="974351712" sldId="2134805807"/>
            <ac:spMk id="27" creationId="{71D48BFD-ECB7-4B51-BB77-062368114ACD}"/>
          </ac:spMkLst>
        </pc:spChg>
        <pc:spChg chg="mod">
          <ac:chgData name="Michiel DE KOSTER" userId="7d7c490e-1e4b-4bd1-978a-bd0aaf19c382" providerId="ADAL" clId="{06EC2FED-1997-41F6-A1F0-E117186EC85A}" dt="2022-12-02T14:55:11.270" v="9" actId="13926"/>
          <ac:spMkLst>
            <pc:docMk/>
            <pc:sldMk cId="974351712" sldId="2134805807"/>
            <ac:spMk id="30" creationId="{A1C2B2D2-28AC-42CA-8C75-332176A9B84A}"/>
          </ac:spMkLst>
        </pc:spChg>
        <pc:spChg chg="mod">
          <ac:chgData name="Michiel DE KOSTER" userId="7d7c490e-1e4b-4bd1-978a-bd0aaf19c382" providerId="ADAL" clId="{06EC2FED-1997-41F6-A1F0-E117186EC85A}" dt="2022-12-02T14:57:28.298" v="33" actId="20577"/>
          <ac:spMkLst>
            <pc:docMk/>
            <pc:sldMk cId="974351712" sldId="2134805807"/>
            <ac:spMk id="32" creationId="{E29D4A1D-5CD8-4746-B3EF-F1A34C9CB083}"/>
          </ac:spMkLst>
        </pc:spChg>
        <pc:spChg chg="mod">
          <ac:chgData name="Michiel DE KOSTER" userId="7d7c490e-1e4b-4bd1-978a-bd0aaf19c382" providerId="ADAL" clId="{06EC2FED-1997-41F6-A1F0-E117186EC85A}" dt="2022-12-02T14:56:54.468" v="29" actId="120"/>
          <ac:spMkLst>
            <pc:docMk/>
            <pc:sldMk cId="974351712" sldId="2134805807"/>
            <ac:spMk id="34" creationId="{EE52D51D-E615-4093-90C3-79278293D132}"/>
          </ac:spMkLst>
        </pc:spChg>
        <pc:spChg chg="mod">
          <ac:chgData name="Michiel DE KOSTER" userId="7d7c490e-1e4b-4bd1-978a-bd0aaf19c382" providerId="ADAL" clId="{06EC2FED-1997-41F6-A1F0-E117186EC85A}" dt="2022-12-02T14:59:56.885" v="73" actId="13926"/>
          <ac:spMkLst>
            <pc:docMk/>
            <pc:sldMk cId="974351712" sldId="2134805807"/>
            <ac:spMk id="43" creationId="{5E06D842-0B07-4887-A93D-2D0C9CDA0FBE}"/>
          </ac:spMkLst>
        </pc:spChg>
        <pc:spChg chg="mod">
          <ac:chgData name="Michiel DE KOSTER" userId="7d7c490e-1e4b-4bd1-978a-bd0aaf19c382" providerId="ADAL" clId="{06EC2FED-1997-41F6-A1F0-E117186EC85A}" dt="2022-12-02T14:57:37.575" v="38" actId="13926"/>
          <ac:spMkLst>
            <pc:docMk/>
            <pc:sldMk cId="974351712" sldId="2134805807"/>
            <ac:spMk id="44" creationId="{D14CFA1F-2708-4ACB-BD07-2101AA15E126}"/>
          </ac:spMkLst>
        </pc:spChg>
        <pc:spChg chg="mod">
          <ac:chgData name="Michiel DE KOSTER" userId="7d7c490e-1e4b-4bd1-978a-bd0aaf19c382" providerId="ADAL" clId="{06EC2FED-1997-41F6-A1F0-E117186EC85A}" dt="2022-12-02T14:58:09.322" v="53" actId="20577"/>
          <ac:spMkLst>
            <pc:docMk/>
            <pc:sldMk cId="974351712" sldId="2134805807"/>
            <ac:spMk id="45" creationId="{2D023316-A4B0-4AE4-9A91-786F24F809A6}"/>
          </ac:spMkLst>
        </pc:spChg>
        <pc:spChg chg="mod">
          <ac:chgData name="Michiel DE KOSTER" userId="7d7c490e-1e4b-4bd1-978a-bd0aaf19c382" providerId="ADAL" clId="{06EC2FED-1997-41F6-A1F0-E117186EC85A}" dt="2022-12-02T15:00:48.947" v="111" actId="13926"/>
          <ac:spMkLst>
            <pc:docMk/>
            <pc:sldMk cId="974351712" sldId="2134805807"/>
            <ac:spMk id="47" creationId="{AE1D86B1-8C1A-4EAA-8099-D22BAE83C8E9}"/>
          </ac:spMkLst>
        </pc:spChg>
      </pc:sldChg>
    </pc:docChg>
  </pc:docChgLst>
  <pc:docChgLst>
    <pc:chgData name="Alexandra PAPILLON" userId="6ed42675-17a0-4139-8016-992ac43c869f" providerId="ADAL" clId="{8176F401-CE7E-4DE0-8D43-29C82A4E2CBA}"/>
    <pc:docChg chg="undo redo custSel addSld delSld modSld">
      <pc:chgData name="Alexandra PAPILLON" userId="6ed42675-17a0-4139-8016-992ac43c869f" providerId="ADAL" clId="{8176F401-CE7E-4DE0-8D43-29C82A4E2CBA}" dt="2022-12-02T15:03:33.182" v="617" actId="167"/>
      <pc:docMkLst>
        <pc:docMk/>
      </pc:docMkLst>
      <pc:sldChg chg="addSp delSp modSp add mod">
        <pc:chgData name="Alexandra PAPILLON" userId="6ed42675-17a0-4139-8016-992ac43c869f" providerId="ADAL" clId="{8176F401-CE7E-4DE0-8D43-29C82A4E2CBA}" dt="2022-12-02T13:49:07.990" v="546" actId="20577"/>
        <pc:sldMkLst>
          <pc:docMk/>
          <pc:sldMk cId="3848476589" sldId="2134805710"/>
        </pc:sldMkLst>
        <pc:spChg chg="mod">
          <ac:chgData name="Alexandra PAPILLON" userId="6ed42675-17a0-4139-8016-992ac43c869f" providerId="ADAL" clId="{8176F401-CE7E-4DE0-8D43-29C82A4E2CBA}" dt="2022-12-02T13:49:07.990" v="546" actId="20577"/>
          <ac:spMkLst>
            <pc:docMk/>
            <pc:sldMk cId="3848476589" sldId="2134805710"/>
            <ac:spMk id="4" creationId="{C07678AB-75D3-4D2B-BCD4-0EAC267DE67E}"/>
          </ac:spMkLst>
        </pc:spChg>
        <pc:spChg chg="mod">
          <ac:chgData name="Alexandra PAPILLON" userId="6ed42675-17a0-4139-8016-992ac43c869f" providerId="ADAL" clId="{8176F401-CE7E-4DE0-8D43-29C82A4E2CBA}" dt="2022-12-02T13:11:18.692" v="141" actId="20577"/>
          <ac:spMkLst>
            <pc:docMk/>
            <pc:sldMk cId="3848476589" sldId="213480571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8176F401-CE7E-4DE0-8D43-29C82A4E2CBA}" dt="2022-12-02T13:10:14.964" v="109"/>
          <ac:spMkLst>
            <pc:docMk/>
            <pc:sldMk cId="3848476589" sldId="213480571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8176F401-CE7E-4DE0-8D43-29C82A4E2CBA}" dt="2022-12-02T13:09:56.577" v="104" actId="6549"/>
          <ac:spMkLst>
            <pc:docMk/>
            <pc:sldMk cId="3848476589" sldId="2134805710"/>
            <ac:spMk id="27" creationId="{AF50B1B0-06A6-C045-A908-F2ABF98C6817}"/>
          </ac:spMkLst>
        </pc:spChg>
        <pc:picChg chg="add mod ord">
          <ac:chgData name="Alexandra PAPILLON" userId="6ed42675-17a0-4139-8016-992ac43c869f" providerId="ADAL" clId="{8176F401-CE7E-4DE0-8D43-29C82A4E2CBA}" dt="2022-12-02T13:13:34.319" v="150" actId="14100"/>
          <ac:picMkLst>
            <pc:docMk/>
            <pc:sldMk cId="3848476589" sldId="2134805710"/>
            <ac:picMk id="18" creationId="{AE673F71-037F-4754-B9F3-64AF7721B374}"/>
          </ac:picMkLst>
        </pc:picChg>
        <pc:picChg chg="del">
          <ac:chgData name="Alexandra PAPILLON" userId="6ed42675-17a0-4139-8016-992ac43c869f" providerId="ADAL" clId="{8176F401-CE7E-4DE0-8D43-29C82A4E2CBA}" dt="2022-12-02T13:12:56.612" v="142" actId="478"/>
          <ac:picMkLst>
            <pc:docMk/>
            <pc:sldMk cId="3848476589" sldId="2134805710"/>
            <ac:picMk id="25" creationId="{D9EA9D2D-968D-4083-821C-6EDC7468AE61}"/>
          </ac:picMkLst>
        </pc:picChg>
      </pc:sldChg>
      <pc:sldChg chg="del">
        <pc:chgData name="Alexandra PAPILLON" userId="6ed42675-17a0-4139-8016-992ac43c869f" providerId="ADAL" clId="{8176F401-CE7E-4DE0-8D43-29C82A4E2CBA}" dt="2022-12-02T13:44:11.619" v="499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8176F401-CE7E-4DE0-8D43-29C82A4E2CBA}" dt="2022-12-02T13:42:17.874" v="459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8176F401-CE7E-4DE0-8D43-29C82A4E2CBA}" dt="2022-12-02T13:25:19.943" v="284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8176F401-CE7E-4DE0-8D43-29C82A4E2CBA}" dt="2022-12-02T13:40:24.759" v="449" actId="47"/>
        <pc:sldMkLst>
          <pc:docMk/>
          <pc:sldMk cId="4163919738" sldId="2134805758"/>
        </pc:sldMkLst>
      </pc:sldChg>
      <pc:sldChg chg="del">
        <pc:chgData name="Alexandra PAPILLON" userId="6ed42675-17a0-4139-8016-992ac43c869f" providerId="ADAL" clId="{8176F401-CE7E-4DE0-8D43-29C82A4E2CBA}" dt="2022-12-02T13:40:32.136" v="450" actId="47"/>
        <pc:sldMkLst>
          <pc:docMk/>
          <pc:sldMk cId="664002969" sldId="2134805760"/>
        </pc:sldMkLst>
      </pc:sldChg>
      <pc:sldChg chg="modSp mod">
        <pc:chgData name="Alexandra PAPILLON" userId="6ed42675-17a0-4139-8016-992ac43c869f" providerId="ADAL" clId="{8176F401-CE7E-4DE0-8D43-29C82A4E2CBA}" dt="2022-12-02T13:05:23.027" v="68" actId="6549"/>
        <pc:sldMkLst>
          <pc:docMk/>
          <pc:sldMk cId="3004514661" sldId="2134805770"/>
        </pc:sldMkLst>
        <pc:spChg chg="mod">
          <ac:chgData name="Alexandra PAPILLON" userId="6ed42675-17a0-4139-8016-992ac43c869f" providerId="ADAL" clId="{8176F401-CE7E-4DE0-8D43-29C82A4E2CBA}" dt="2022-12-02T13:05:23.027" v="68" actId="6549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8176F401-CE7E-4DE0-8D43-29C82A4E2CBA}" dt="2022-12-02T13:05:19.159" v="62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8176F401-CE7E-4DE0-8D43-29C82A4E2CBA}" dt="2022-12-02T13:25:20.758" v="285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8176F401-CE7E-4DE0-8D43-29C82A4E2CBA}" dt="2022-12-02T13:05:27.937" v="69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8176F401-CE7E-4DE0-8D43-29C82A4E2CBA}" dt="2022-12-02T13:13:46.147" v="151" actId="47"/>
        <pc:sldMkLst>
          <pc:docMk/>
          <pc:sldMk cId="3233931030" sldId="2134805773"/>
        </pc:sldMkLst>
      </pc:sldChg>
      <pc:sldChg chg="addSp delSp modSp add mod">
        <pc:chgData name="Alexandra PAPILLON" userId="6ed42675-17a0-4139-8016-992ac43c869f" providerId="ADAL" clId="{8176F401-CE7E-4DE0-8D43-29C82A4E2CBA}" dt="2022-12-02T13:18:50.094" v="282"/>
        <pc:sldMkLst>
          <pc:docMk/>
          <pc:sldMk cId="2506075686" sldId="2134805775"/>
        </pc:sldMkLst>
        <pc:spChg chg="mod">
          <ac:chgData name="Alexandra PAPILLON" userId="6ed42675-17a0-4139-8016-992ac43c869f" providerId="ADAL" clId="{8176F401-CE7E-4DE0-8D43-29C82A4E2CBA}" dt="2022-12-02T13:14:55.279" v="179" actId="20577"/>
          <ac:spMkLst>
            <pc:docMk/>
            <pc:sldMk cId="2506075686" sldId="2134805775"/>
            <ac:spMk id="3" creationId="{1026347A-7F06-4819-9CED-D05E061BD65F}"/>
          </ac:spMkLst>
        </pc:spChg>
        <pc:spChg chg="mod">
          <ac:chgData name="Alexandra PAPILLON" userId="6ed42675-17a0-4139-8016-992ac43c869f" providerId="ADAL" clId="{8176F401-CE7E-4DE0-8D43-29C82A4E2CBA}" dt="2022-12-02T13:18:50.094" v="282"/>
          <ac:spMkLst>
            <pc:docMk/>
            <pc:sldMk cId="2506075686" sldId="2134805775"/>
            <ac:spMk id="13" creationId="{F8E49D59-9AFF-429C-AA95-0798FE7CF540}"/>
          </ac:spMkLst>
        </pc:spChg>
        <pc:spChg chg="mod">
          <ac:chgData name="Alexandra PAPILLON" userId="6ed42675-17a0-4139-8016-992ac43c869f" providerId="ADAL" clId="{8176F401-CE7E-4DE0-8D43-29C82A4E2CBA}" dt="2022-12-02T13:16:13.679" v="224" actId="6549"/>
          <ac:spMkLst>
            <pc:docMk/>
            <pc:sldMk cId="2506075686" sldId="2134805775"/>
            <ac:spMk id="15" creationId="{A5881908-1BF9-4BD7-BDC6-943CFF4C4E18}"/>
          </ac:spMkLst>
        </pc:spChg>
        <pc:spChg chg="mod">
          <ac:chgData name="Alexandra PAPILLON" userId="6ed42675-17a0-4139-8016-992ac43c869f" providerId="ADAL" clId="{8176F401-CE7E-4DE0-8D43-29C82A4E2CBA}" dt="2022-12-02T13:17:57.844" v="275" actId="20577"/>
          <ac:spMkLst>
            <pc:docMk/>
            <pc:sldMk cId="2506075686" sldId="2134805775"/>
            <ac:spMk id="16" creationId="{EC2B9527-3781-4932-87EB-13DDFB74FA8A}"/>
          </ac:spMkLst>
        </pc:spChg>
        <pc:spChg chg="mod">
          <ac:chgData name="Alexandra PAPILLON" userId="6ed42675-17a0-4139-8016-992ac43c869f" providerId="ADAL" clId="{8176F401-CE7E-4DE0-8D43-29C82A4E2CBA}" dt="2022-12-02T13:18:32.544" v="277" actId="20577"/>
          <ac:spMkLst>
            <pc:docMk/>
            <pc:sldMk cId="2506075686" sldId="2134805775"/>
            <ac:spMk id="18" creationId="{9F3342CB-0F31-49C0-9B75-3E0EC2D53B15}"/>
          </ac:spMkLst>
        </pc:spChg>
        <pc:spChg chg="mod">
          <ac:chgData name="Alexandra PAPILLON" userId="6ed42675-17a0-4139-8016-992ac43c869f" providerId="ADAL" clId="{8176F401-CE7E-4DE0-8D43-29C82A4E2CBA}" dt="2022-12-02T13:18:42.014" v="279" actId="20577"/>
          <ac:spMkLst>
            <pc:docMk/>
            <pc:sldMk cId="2506075686" sldId="2134805775"/>
            <ac:spMk id="20" creationId="{58DFC15E-E93B-49E3-A5CF-DED8E3AF86AC}"/>
          </ac:spMkLst>
        </pc:spChg>
        <pc:spChg chg="mod">
          <ac:chgData name="Alexandra PAPILLON" userId="6ed42675-17a0-4139-8016-992ac43c869f" providerId="ADAL" clId="{8176F401-CE7E-4DE0-8D43-29C82A4E2CBA}" dt="2022-12-02T13:17:52.535" v="265" actId="790"/>
          <ac:spMkLst>
            <pc:docMk/>
            <pc:sldMk cId="2506075686" sldId="2134805775"/>
            <ac:spMk id="29" creationId="{A8132B70-5272-4429-97BB-03288B6B1C3A}"/>
          </ac:spMkLst>
        </pc:spChg>
        <pc:spChg chg="mod">
          <ac:chgData name="Alexandra PAPILLON" userId="6ed42675-17a0-4139-8016-992ac43c869f" providerId="ADAL" clId="{8176F401-CE7E-4DE0-8D43-29C82A4E2CBA}" dt="2022-12-02T13:17:52.535" v="265" actId="790"/>
          <ac:spMkLst>
            <pc:docMk/>
            <pc:sldMk cId="2506075686" sldId="2134805775"/>
            <ac:spMk id="31" creationId="{BD4C28A2-AEEE-430D-BC6A-BC80B6F5CC8E}"/>
          </ac:spMkLst>
        </pc:spChg>
        <pc:spChg chg="mod">
          <ac:chgData name="Alexandra PAPILLON" userId="6ed42675-17a0-4139-8016-992ac43c869f" providerId="ADAL" clId="{8176F401-CE7E-4DE0-8D43-29C82A4E2CBA}" dt="2022-12-02T13:17:52.535" v="265" actId="790"/>
          <ac:spMkLst>
            <pc:docMk/>
            <pc:sldMk cId="2506075686" sldId="2134805775"/>
            <ac:spMk id="33" creationId="{1628DF89-7F56-44BF-A82D-C8E9767FCA7E}"/>
          </ac:spMkLst>
        </pc:spChg>
        <pc:picChg chg="del">
          <ac:chgData name="Alexandra PAPILLON" userId="6ed42675-17a0-4139-8016-992ac43c869f" providerId="ADAL" clId="{8176F401-CE7E-4DE0-8D43-29C82A4E2CBA}" dt="2022-12-02T13:15:05.064" v="180" actId="478"/>
          <ac:picMkLst>
            <pc:docMk/>
            <pc:sldMk cId="2506075686" sldId="2134805775"/>
            <ac:picMk id="22" creationId="{6707E15C-29B3-4361-B3A7-D2FDC77C56E6}"/>
          </ac:picMkLst>
        </pc:picChg>
        <pc:picChg chg="add mod ord">
          <ac:chgData name="Alexandra PAPILLON" userId="6ed42675-17a0-4139-8016-992ac43c869f" providerId="ADAL" clId="{8176F401-CE7E-4DE0-8D43-29C82A4E2CBA}" dt="2022-12-02T13:15:55.395" v="221" actId="1035"/>
          <ac:picMkLst>
            <pc:docMk/>
            <pc:sldMk cId="2506075686" sldId="2134805775"/>
            <ac:picMk id="27" creationId="{F04D5C4A-CFF3-4729-808D-7C71D0AB0DCA}"/>
          </ac:picMkLst>
        </pc:picChg>
      </pc:sldChg>
      <pc:sldChg chg="del">
        <pc:chgData name="Alexandra PAPILLON" userId="6ed42675-17a0-4139-8016-992ac43c869f" providerId="ADAL" clId="{8176F401-CE7E-4DE0-8D43-29C82A4E2CBA}" dt="2022-12-02T13:25:16.195" v="283" actId="47"/>
        <pc:sldMkLst>
          <pc:docMk/>
          <pc:sldMk cId="733464506" sldId="2134805776"/>
        </pc:sldMkLst>
      </pc:sldChg>
      <pc:sldChg chg="del">
        <pc:chgData name="Alexandra PAPILLON" userId="6ed42675-17a0-4139-8016-992ac43c869f" providerId="ADAL" clId="{8176F401-CE7E-4DE0-8D43-29C82A4E2CBA}" dt="2022-12-02T13:42:01.257" v="455" actId="47"/>
        <pc:sldMkLst>
          <pc:docMk/>
          <pc:sldMk cId="2331589303" sldId="2134805786"/>
        </pc:sldMkLst>
      </pc:sldChg>
      <pc:sldChg chg="del">
        <pc:chgData name="Alexandra PAPILLON" userId="6ed42675-17a0-4139-8016-992ac43c869f" providerId="ADAL" clId="{8176F401-CE7E-4DE0-8D43-29C82A4E2CBA}" dt="2022-12-02T13:42:13.057" v="457" actId="47"/>
        <pc:sldMkLst>
          <pc:docMk/>
          <pc:sldMk cId="2372172520" sldId="2134805788"/>
        </pc:sldMkLst>
      </pc:sldChg>
      <pc:sldChg chg="del">
        <pc:chgData name="Alexandra PAPILLON" userId="6ed42675-17a0-4139-8016-992ac43c869f" providerId="ADAL" clId="{8176F401-CE7E-4DE0-8D43-29C82A4E2CBA}" dt="2022-12-02T13:42:16.788" v="458" actId="47"/>
        <pc:sldMkLst>
          <pc:docMk/>
          <pc:sldMk cId="331970252" sldId="2134805789"/>
        </pc:sldMkLst>
      </pc:sldChg>
      <pc:sldChg chg="del">
        <pc:chgData name="Alexandra PAPILLON" userId="6ed42675-17a0-4139-8016-992ac43c869f" providerId="ADAL" clId="{8176F401-CE7E-4DE0-8D43-29C82A4E2CBA}" dt="2022-12-02T13:44:10.318" v="498" actId="47"/>
        <pc:sldMkLst>
          <pc:docMk/>
          <pc:sldMk cId="2349764904" sldId="2134805791"/>
        </pc:sldMkLst>
      </pc:sldChg>
      <pc:sldChg chg="del">
        <pc:chgData name="Alexandra PAPILLON" userId="6ed42675-17a0-4139-8016-992ac43c869f" providerId="ADAL" clId="{8176F401-CE7E-4DE0-8D43-29C82A4E2CBA}" dt="2022-12-02T13:42:03.737" v="456" actId="47"/>
        <pc:sldMkLst>
          <pc:docMk/>
          <pc:sldMk cId="3951155886" sldId="2134805793"/>
        </pc:sldMkLst>
      </pc:sldChg>
      <pc:sldChg chg="del">
        <pc:chgData name="Alexandra PAPILLON" userId="6ed42675-17a0-4139-8016-992ac43c869f" providerId="ADAL" clId="{8176F401-CE7E-4DE0-8D43-29C82A4E2CBA}" dt="2022-12-02T13:40:40.596" v="452" actId="47"/>
        <pc:sldMkLst>
          <pc:docMk/>
          <pc:sldMk cId="2141892048" sldId="2134805797"/>
        </pc:sldMkLst>
      </pc:sldChg>
      <pc:sldChg chg="del">
        <pc:chgData name="Alexandra PAPILLON" userId="6ed42675-17a0-4139-8016-992ac43c869f" providerId="ADAL" clId="{8176F401-CE7E-4DE0-8D43-29C82A4E2CBA}" dt="2022-12-02T13:40:45.702" v="453" actId="47"/>
        <pc:sldMkLst>
          <pc:docMk/>
          <pc:sldMk cId="2102478750" sldId="2134805802"/>
        </pc:sldMkLst>
      </pc:sldChg>
      <pc:sldChg chg="del">
        <pc:chgData name="Alexandra PAPILLON" userId="6ed42675-17a0-4139-8016-992ac43c869f" providerId="ADAL" clId="{8176F401-CE7E-4DE0-8D43-29C82A4E2CBA}" dt="2022-12-02T13:40:36.306" v="451" actId="47"/>
        <pc:sldMkLst>
          <pc:docMk/>
          <pc:sldMk cId="2111266215" sldId="2134805803"/>
        </pc:sldMkLst>
      </pc:sldChg>
      <pc:sldChg chg="del">
        <pc:chgData name="Alexandra PAPILLON" userId="6ed42675-17a0-4139-8016-992ac43c869f" providerId="ADAL" clId="{8176F401-CE7E-4DE0-8D43-29C82A4E2CBA}" dt="2022-12-02T13:41:11.177" v="454" actId="47"/>
        <pc:sldMkLst>
          <pc:docMk/>
          <pc:sldMk cId="594331938" sldId="2134805804"/>
        </pc:sldMkLst>
      </pc:sldChg>
      <pc:sldChg chg="del">
        <pc:chgData name="Alexandra PAPILLON" userId="6ed42675-17a0-4139-8016-992ac43c869f" providerId="ADAL" clId="{8176F401-CE7E-4DE0-8D43-29C82A4E2CBA}" dt="2022-12-02T13:44:13.003" v="500" actId="47"/>
        <pc:sldMkLst>
          <pc:docMk/>
          <pc:sldMk cId="1024850139" sldId="2134805805"/>
        </pc:sldMkLst>
      </pc:sldChg>
      <pc:sldChg chg="add del">
        <pc:chgData name="Alexandra PAPILLON" userId="6ed42675-17a0-4139-8016-992ac43c869f" providerId="ADAL" clId="{8176F401-CE7E-4DE0-8D43-29C82A4E2CBA}" dt="2022-12-02T13:03:18.187" v="1"/>
        <pc:sldMkLst>
          <pc:docMk/>
          <pc:sldMk cId="2341529741" sldId="2134805806"/>
        </pc:sldMkLst>
      </pc:sldChg>
      <pc:sldChg chg="addSp modSp add mod">
        <pc:chgData name="Alexandra PAPILLON" userId="6ed42675-17a0-4139-8016-992ac43c869f" providerId="ADAL" clId="{8176F401-CE7E-4DE0-8D43-29C82A4E2CBA}" dt="2022-12-02T15:03:33.182" v="617" actId="167"/>
        <pc:sldMkLst>
          <pc:docMk/>
          <pc:sldMk cId="974351712" sldId="2134805807"/>
        </pc:sldMkLst>
        <pc:spChg chg="ord">
          <ac:chgData name="Alexandra PAPILLON" userId="6ed42675-17a0-4139-8016-992ac43c869f" providerId="ADAL" clId="{8176F401-CE7E-4DE0-8D43-29C82A4E2CBA}" dt="2022-12-02T15:03:11.755" v="606" actId="167"/>
          <ac:spMkLst>
            <pc:docMk/>
            <pc:sldMk cId="974351712" sldId="2134805807"/>
            <ac:spMk id="2" creationId="{BC6209B9-1F59-4BFB-8998-D0444F145357}"/>
          </ac:spMkLst>
        </pc:spChg>
        <pc:spChg chg="mod">
          <ac:chgData name="Alexandra PAPILLON" userId="6ed42675-17a0-4139-8016-992ac43c869f" providerId="ADAL" clId="{8176F401-CE7E-4DE0-8D43-29C82A4E2CBA}" dt="2022-12-02T13:27:50.294" v="286"/>
          <ac:spMkLst>
            <pc:docMk/>
            <pc:sldMk cId="974351712" sldId="2134805807"/>
            <ac:spMk id="3" creationId="{1026347A-7F06-4819-9CED-D05E061BD65F}"/>
          </ac:spMkLst>
        </pc:spChg>
        <pc:spChg chg="add">
          <ac:chgData name="Alexandra PAPILLON" userId="6ed42675-17a0-4139-8016-992ac43c869f" providerId="ADAL" clId="{8176F401-CE7E-4DE0-8D43-29C82A4E2CBA}" dt="2022-12-02T13:35:16.918" v="350"/>
          <ac:spMkLst>
            <pc:docMk/>
            <pc:sldMk cId="974351712" sldId="2134805807"/>
            <ac:spMk id="6" creationId="{5B087DAB-EAF1-4146-966E-78CD3AB5C505}"/>
          </ac:spMkLst>
        </pc:spChg>
        <pc:spChg chg="add mod">
          <ac:chgData name="Alexandra PAPILLON" userId="6ed42675-17a0-4139-8016-992ac43c869f" providerId="ADAL" clId="{8176F401-CE7E-4DE0-8D43-29C82A4E2CBA}" dt="2022-12-02T13:35:23.635" v="351"/>
          <ac:spMkLst>
            <pc:docMk/>
            <pc:sldMk cId="974351712" sldId="2134805807"/>
            <ac:spMk id="8" creationId="{824DF61D-C2D0-4A1A-9FD5-0B503EFAD312}"/>
          </ac:spMkLst>
        </pc:spChg>
        <pc:spChg chg="mod ord">
          <ac:chgData name="Alexandra PAPILLON" userId="6ed42675-17a0-4139-8016-992ac43c869f" providerId="ADAL" clId="{8176F401-CE7E-4DE0-8D43-29C82A4E2CBA}" dt="2022-12-02T15:03:33.182" v="617" actId="167"/>
          <ac:spMkLst>
            <pc:docMk/>
            <pc:sldMk cId="974351712" sldId="2134805807"/>
            <ac:spMk id="17" creationId="{8598F154-DD3B-4CAE-85E3-C6F185B0AA09}"/>
          </ac:spMkLst>
        </pc:spChg>
        <pc:spChg chg="mod ord">
          <ac:chgData name="Alexandra PAPILLON" userId="6ed42675-17a0-4139-8016-992ac43c869f" providerId="ADAL" clId="{8176F401-CE7E-4DE0-8D43-29C82A4E2CBA}" dt="2022-12-02T13:40:17.077" v="448" actId="1037"/>
          <ac:spMkLst>
            <pc:docMk/>
            <pc:sldMk cId="974351712" sldId="2134805807"/>
            <ac:spMk id="19" creationId="{9CBB5B62-60B9-4724-A7CC-6F4CCB2EB729}"/>
          </ac:spMkLst>
        </pc:spChg>
        <pc:spChg chg="ord">
          <ac:chgData name="Alexandra PAPILLON" userId="6ed42675-17a0-4139-8016-992ac43c869f" providerId="ADAL" clId="{8176F401-CE7E-4DE0-8D43-29C82A4E2CBA}" dt="2022-12-02T13:28:02.038" v="287" actId="167"/>
          <ac:spMkLst>
            <pc:docMk/>
            <pc:sldMk cId="974351712" sldId="2134805807"/>
            <ac:spMk id="20" creationId="{2FEAC5B2-1AB6-4FE3-840B-CC34DA8BCB0C}"/>
          </ac:spMkLst>
        </pc:spChg>
        <pc:spChg chg="mod">
          <ac:chgData name="Alexandra PAPILLON" userId="6ed42675-17a0-4139-8016-992ac43c869f" providerId="ADAL" clId="{8176F401-CE7E-4DE0-8D43-29C82A4E2CBA}" dt="2022-12-02T13:30:23.679" v="291" actId="13926"/>
          <ac:spMkLst>
            <pc:docMk/>
            <pc:sldMk cId="974351712" sldId="2134805807"/>
            <ac:spMk id="27" creationId="{71D48BFD-ECB7-4B51-BB77-062368114ACD}"/>
          </ac:spMkLst>
        </pc:spChg>
        <pc:spChg chg="mod">
          <ac:chgData name="Alexandra PAPILLON" userId="6ed42675-17a0-4139-8016-992ac43c869f" providerId="ADAL" clId="{8176F401-CE7E-4DE0-8D43-29C82A4E2CBA}" dt="2022-12-02T13:31:01.342" v="318" actId="13926"/>
          <ac:spMkLst>
            <pc:docMk/>
            <pc:sldMk cId="974351712" sldId="2134805807"/>
            <ac:spMk id="30" creationId="{A1C2B2D2-28AC-42CA-8C75-332176A9B84A}"/>
          </ac:spMkLst>
        </pc:spChg>
        <pc:spChg chg="mod">
          <ac:chgData name="Alexandra PAPILLON" userId="6ed42675-17a0-4139-8016-992ac43c869f" providerId="ADAL" clId="{8176F401-CE7E-4DE0-8D43-29C82A4E2CBA}" dt="2022-12-02T13:55:05.854" v="582" actId="1036"/>
          <ac:spMkLst>
            <pc:docMk/>
            <pc:sldMk cId="974351712" sldId="2134805807"/>
            <ac:spMk id="32" creationId="{E29D4A1D-5CD8-4746-B3EF-F1A34C9CB083}"/>
          </ac:spMkLst>
        </pc:spChg>
        <pc:spChg chg="mod">
          <ac:chgData name="Alexandra PAPILLON" userId="6ed42675-17a0-4139-8016-992ac43c869f" providerId="ADAL" clId="{8176F401-CE7E-4DE0-8D43-29C82A4E2CBA}" dt="2022-12-02T13:55:05.854" v="582" actId="1036"/>
          <ac:spMkLst>
            <pc:docMk/>
            <pc:sldMk cId="974351712" sldId="2134805807"/>
            <ac:spMk id="34" creationId="{EE52D51D-E615-4093-90C3-79278293D132}"/>
          </ac:spMkLst>
        </pc:spChg>
        <pc:spChg chg="mod">
          <ac:chgData name="Alexandra PAPILLON" userId="6ed42675-17a0-4139-8016-992ac43c869f" providerId="ADAL" clId="{8176F401-CE7E-4DE0-8D43-29C82A4E2CBA}" dt="2022-12-02T13:45:18.119" v="516" actId="113"/>
          <ac:spMkLst>
            <pc:docMk/>
            <pc:sldMk cId="974351712" sldId="2134805807"/>
            <ac:spMk id="43" creationId="{5E06D842-0B07-4887-A93D-2D0C9CDA0FBE}"/>
          </ac:spMkLst>
        </pc:spChg>
        <pc:spChg chg="mod">
          <ac:chgData name="Alexandra PAPILLON" userId="6ed42675-17a0-4139-8016-992ac43c869f" providerId="ADAL" clId="{8176F401-CE7E-4DE0-8D43-29C82A4E2CBA}" dt="2022-12-02T13:35:35.136" v="371" actId="13926"/>
          <ac:spMkLst>
            <pc:docMk/>
            <pc:sldMk cId="974351712" sldId="2134805807"/>
            <ac:spMk id="44" creationId="{D14CFA1F-2708-4ACB-BD07-2101AA15E126}"/>
          </ac:spMkLst>
        </pc:spChg>
        <pc:spChg chg="mod">
          <ac:chgData name="Alexandra PAPILLON" userId="6ed42675-17a0-4139-8016-992ac43c869f" providerId="ADAL" clId="{8176F401-CE7E-4DE0-8D43-29C82A4E2CBA}" dt="2022-12-02T13:38:04.458" v="390" actId="13926"/>
          <ac:spMkLst>
            <pc:docMk/>
            <pc:sldMk cId="974351712" sldId="2134805807"/>
            <ac:spMk id="45" creationId="{2D023316-A4B0-4AE4-9A91-786F24F809A6}"/>
          </ac:spMkLst>
        </pc:spChg>
        <pc:spChg chg="mod">
          <ac:chgData name="Alexandra PAPILLON" userId="6ed42675-17a0-4139-8016-992ac43c869f" providerId="ADAL" clId="{8176F401-CE7E-4DE0-8D43-29C82A4E2CBA}" dt="2022-12-02T13:48:47.160" v="523" actId="113"/>
          <ac:spMkLst>
            <pc:docMk/>
            <pc:sldMk cId="974351712" sldId="2134805807"/>
            <ac:spMk id="46" creationId="{05CB0E74-0E4B-4D79-9C77-1F875F8F214F}"/>
          </ac:spMkLst>
        </pc:spChg>
        <pc:spChg chg="mod">
          <ac:chgData name="Alexandra PAPILLON" userId="6ed42675-17a0-4139-8016-992ac43c869f" providerId="ADAL" clId="{8176F401-CE7E-4DE0-8D43-29C82A4E2CBA}" dt="2022-12-02T13:40:17.077" v="448" actId="1037"/>
          <ac:spMkLst>
            <pc:docMk/>
            <pc:sldMk cId="974351712" sldId="2134805807"/>
            <ac:spMk id="47" creationId="{AE1D86B1-8C1A-4EAA-8099-D22BAE83C8E9}"/>
          </ac:spMkLst>
        </pc:spChg>
        <pc:picChg chg="mod">
          <ac:chgData name="Alexandra PAPILLON" userId="6ed42675-17a0-4139-8016-992ac43c869f" providerId="ADAL" clId="{8176F401-CE7E-4DE0-8D43-29C82A4E2CBA}" dt="2022-12-02T13:55:09.944" v="605" actId="1037"/>
          <ac:picMkLst>
            <pc:docMk/>
            <pc:sldMk cId="974351712" sldId="2134805807"/>
            <ac:picMk id="7" creationId="{CA918582-29DA-47F1-A8B5-A399029A87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1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 Golden Rule 2 Traffic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https://toolbox-hse-ftp.totalenergies.com/RO/Reformulation_2022/Regle_2/GOLDEN_RULES-Regle_02_VFSTFR--10Mbps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B3D23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CC00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BDCC00"/>
                </a:solidFill>
                <a:latin typeface="+mj-lt"/>
                <a:ea typeface="+mj-ea"/>
                <a:cs typeface="+mj-cs"/>
              </a:rPr>
              <a:t>Safety moment</a:t>
            </a:r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solidFill>
                  <a:srgbClr val="354D56"/>
                </a:solidFill>
              </a:rPr>
              <a:t>December</a:t>
            </a:r>
            <a:r>
              <a:rPr lang="fr-FR" sz="2000" dirty="0">
                <a:solidFill>
                  <a:srgbClr val="354D56"/>
                </a:solidFill>
              </a:rPr>
              <a:t>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695A23-E04C-1447-B09D-32F99100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38" y="846714"/>
            <a:ext cx="3937136" cy="3937136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58553E86-9792-C847-8976-2878243AB2CE}"/>
              </a:ext>
            </a:extLst>
          </p:cNvPr>
          <p:cNvSpPr txBox="1">
            <a:spLocks/>
          </p:cNvSpPr>
          <p:nvPr/>
        </p:nvSpPr>
        <p:spPr>
          <a:xfrm>
            <a:off x="777738" y="5086894"/>
            <a:ext cx="5590643" cy="12043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>
                <a:solidFill>
                  <a:srgbClr val="354D56"/>
                </a:solidFill>
              </a:rPr>
              <a:t>Golden Rule2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BDCC00"/>
                </a:solidFill>
              </a:rPr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E673F71-037F-4754-B9F3-64AF7721B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0" y="1241232"/>
            <a:ext cx="3452868" cy="48228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Golden Rule 2 Traffic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Golden Rule Traffic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15460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BD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Communication </a:t>
            </a:r>
            <a:r>
              <a:rPr lang="en-US" sz="1400" dirty="0"/>
              <a:t>at the </a:t>
            </a:r>
            <a:r>
              <a:rPr lang="en-US" sz="1400" dirty="0" err="1"/>
              <a:t>WDfS</a:t>
            </a:r>
            <a:r>
              <a:rPr lang="en-US" sz="1400" dirty="0"/>
              <a:t> 2022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Evolution </a:t>
            </a:r>
            <a:r>
              <a:rPr lang="en-US" sz="1400" dirty="0"/>
              <a:t>of Golden Rules 1 to 10 to strengthen personal commitment </a:t>
            </a:r>
          </a:p>
          <a:p>
            <a:pPr marL="0" lvl="2" algn="just">
              <a:lnSpc>
                <a:spcPct val="114000"/>
              </a:lnSpc>
              <a:buClr>
                <a:srgbClr val="BDCC00"/>
              </a:buClr>
            </a:pPr>
            <a:r>
              <a:rPr lang="en-US" sz="1400" dirty="0">
                <a:sym typeface="Wingdings" panose="05000000000000000000" pitchFamily="2" charset="2"/>
              </a:rPr>
              <a:t>       </a:t>
            </a:r>
            <a:r>
              <a:rPr lang="en-US" sz="1400" dirty="0"/>
              <a:t>Golden Rules written in </a:t>
            </a:r>
            <a:r>
              <a:rPr lang="en-US" sz="1400"/>
              <a:t>“ </a:t>
            </a:r>
            <a:r>
              <a:rPr lang="en-US" sz="1400" dirty="0"/>
              <a:t>I </a:t>
            </a:r>
            <a:r>
              <a:rPr lang="en-US" sz="1400"/>
              <a:t>”</a:t>
            </a:r>
            <a:endParaRPr lang="en-US" sz="1400" dirty="0"/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+mj-lt"/>
            </a:endParaRP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2 new Golden Rules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246702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THE NEW GOLDEN RULES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721514"/>
            <a:ext cx="3357312" cy="5194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FE0EE7-27C1-4E4D-9AE9-B492B4D66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16269" b="50817"/>
          <a:stretch/>
        </p:blipFill>
        <p:spPr>
          <a:xfrm>
            <a:off x="1350627" y="4175070"/>
            <a:ext cx="2811099" cy="5242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FCFB6E-49FB-4D70-9074-36CF38A7ED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84835" b="50817"/>
          <a:stretch/>
        </p:blipFill>
        <p:spPr>
          <a:xfrm>
            <a:off x="498619" y="4175070"/>
            <a:ext cx="509125" cy="5242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468FC1E-D1EA-4AA7-A5F2-23B3077E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735" y="3878838"/>
            <a:ext cx="792000" cy="792000"/>
          </a:xfrm>
          <a:prstGeom prst="rect">
            <a:avLst/>
          </a:prstGeom>
        </p:spPr>
      </p:pic>
      <p:pic>
        <p:nvPicPr>
          <p:cNvPr id="26" name="Image 25">
            <a:hlinkClick r:id="rId7"/>
            <a:extLst>
              <a:ext uri="{FF2B5EF4-FFF2-40B4-BE49-F238E27FC236}">
                <a16:creationId xmlns:a16="http://schemas.microsoft.com/office/drawing/2014/main" id="{ACAA186E-7857-4EEC-B0FE-ABD09C632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212" y="2808720"/>
            <a:ext cx="3276000" cy="1757511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C37F4081-872E-48D7-99C1-9AF9FB47BC1F}"/>
              </a:ext>
            </a:extLst>
          </p:cNvPr>
          <p:cNvGrpSpPr/>
          <p:nvPr/>
        </p:nvGrpSpPr>
        <p:grpSpPr>
          <a:xfrm>
            <a:off x="9584097" y="3472048"/>
            <a:ext cx="740229" cy="435429"/>
            <a:chOff x="8464732" y="5085805"/>
            <a:chExt cx="740229" cy="435429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3C2EF19-D1E4-459A-BC59-D11BA6AD6F18}"/>
                </a:ext>
              </a:extLst>
            </p:cNvPr>
            <p:cNvSpPr/>
            <p:nvPr/>
          </p:nvSpPr>
          <p:spPr>
            <a:xfrm>
              <a:off x="8464732" y="5085805"/>
              <a:ext cx="740229" cy="435429"/>
            </a:xfrm>
            <a:prstGeom prst="roundRect">
              <a:avLst/>
            </a:prstGeom>
            <a:solidFill>
              <a:srgbClr val="BD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hlinkClick r:id="rId7"/>
              <a:extLst>
                <a:ext uri="{FF2B5EF4-FFF2-40B4-BE49-F238E27FC236}">
                  <a16:creationId xmlns:a16="http://schemas.microsoft.com/office/drawing/2014/main" id="{419728D8-8291-4F9C-9D81-A234C9D1F2C0}"/>
                </a:ext>
              </a:extLst>
            </p:cNvPr>
            <p:cNvSpPr/>
            <p:nvPr/>
          </p:nvSpPr>
          <p:spPr>
            <a:xfrm rot="5400000">
              <a:off x="8732385" y="5191369"/>
              <a:ext cx="260469" cy="23152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F04D5C4A-CFF3-4729-808D-7C71D0AB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7" y="1024602"/>
            <a:ext cx="3661059" cy="48704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essence of Golden Rule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 Golden Rule 2 Traffic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7AB960F-9161-44EC-9D53-2C0F4BE72534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BD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E49D59-9AFF-429C-AA95-0798FE7CF540}"/>
              </a:ext>
            </a:extLst>
          </p:cNvPr>
          <p:cNvSpPr txBox="1"/>
          <p:nvPr/>
        </p:nvSpPr>
        <p:spPr>
          <a:xfrm>
            <a:off x="5253491" y="5475057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BDCC00"/>
                </a:solidFill>
                <a:latin typeface="+mj-lt"/>
              </a:rPr>
              <a:t>On industrial sites, in the office and at home, we are all implicated!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881908-1BF9-4BD7-BDC6-943CFF4C4E18}"/>
              </a:ext>
            </a:extLst>
          </p:cNvPr>
          <p:cNvSpPr txBox="1"/>
          <p:nvPr/>
        </p:nvSpPr>
        <p:spPr>
          <a:xfrm>
            <a:off x="5296522" y="1205577"/>
            <a:ext cx="384502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500" b="1" dirty="0">
                <a:solidFill>
                  <a:srgbClr val="BDCC00"/>
                </a:solidFill>
              </a:rPr>
              <a:t>MAIN RISKS ASSOCIATED WITH TRAFFIC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EC2B9527-3781-4932-87EB-13DDFB74FA8A}"/>
              </a:ext>
            </a:extLst>
          </p:cNvPr>
          <p:cNvSpPr txBox="1"/>
          <p:nvPr/>
        </p:nvSpPr>
        <p:spPr>
          <a:xfrm>
            <a:off x="6347342" y="3952104"/>
            <a:ext cx="2514876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6E26672-C921-4FC5-8B51-E17D17637CDD}"/>
              </a:ext>
            </a:extLst>
          </p:cNvPr>
          <p:cNvSpPr txBox="1"/>
          <p:nvPr/>
        </p:nvSpPr>
        <p:spPr>
          <a:xfrm>
            <a:off x="5768149" y="3798991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BDCC00"/>
                </a:solidFill>
                <a:latin typeface="Arial MT Light" pitchFamily="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F3342CB-0F31-49C0-9B75-3E0EC2D53B15}"/>
              </a:ext>
            </a:extLst>
          </p:cNvPr>
          <p:cNvSpPr txBox="1"/>
          <p:nvPr/>
        </p:nvSpPr>
        <p:spPr>
          <a:xfrm>
            <a:off x="6347342" y="4615835"/>
            <a:ext cx="2514876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with a high severity potential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1FF82C74-3760-4AF3-84BC-20C11541C85F}"/>
              </a:ext>
            </a:extLst>
          </p:cNvPr>
          <p:cNvSpPr txBox="1"/>
          <p:nvPr/>
        </p:nvSpPr>
        <p:spPr>
          <a:xfrm>
            <a:off x="5757590" y="4622871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BDCC00"/>
                </a:solidFill>
                <a:latin typeface="Arial MT Light" pitchFamily="2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DFC15E-E93B-49E3-A5CF-DED8E3AF86AC}"/>
              </a:ext>
            </a:extLst>
          </p:cNvPr>
          <p:cNvSpPr txBox="1"/>
          <p:nvPr/>
        </p:nvSpPr>
        <p:spPr>
          <a:xfrm>
            <a:off x="9060408" y="4125974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dirty="0">
                <a:latin typeface="+mj-lt"/>
              </a:rPr>
              <a:t>In the Company, where a requirement of Golden Rule 2 has been breached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61587853-8373-4FD0-8E1F-1599ECD2D247}"/>
              </a:ext>
            </a:extLst>
          </p:cNvPr>
          <p:cNvSpPr/>
          <p:nvPr/>
        </p:nvSpPr>
        <p:spPr>
          <a:xfrm>
            <a:off x="8844749" y="3738086"/>
            <a:ext cx="186378" cy="1467683"/>
          </a:xfrm>
          <a:prstGeom prst="rightBrace">
            <a:avLst/>
          </a:prstGeom>
          <a:ln w="12700">
            <a:solidFill>
              <a:srgbClr val="BDCC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79B32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9D0905D-4F3A-41FF-B93D-1F9EFEB36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837" y="3779884"/>
            <a:ext cx="707266" cy="70726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686A237-A39B-4899-A575-D2E7BC67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579" y="4615325"/>
            <a:ext cx="694583" cy="694583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A8132B70-5272-4429-97BB-03288B6B1C3A}"/>
              </a:ext>
            </a:extLst>
          </p:cNvPr>
          <p:cNvSpPr txBox="1"/>
          <p:nvPr/>
        </p:nvSpPr>
        <p:spPr>
          <a:xfrm>
            <a:off x="6116470" y="1539868"/>
            <a:ext cx="2023479" cy="1896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Collision :</a:t>
            </a:r>
          </a:p>
          <a:p>
            <a:endParaRPr lang="en-US" sz="140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/>
              <a:t>Between vehicles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/>
              <a:t>With the environment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/>
              <a:t>With a pedestrian or a cyclist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BD4C28A2-AEEE-430D-BC6A-BC80B6F5CC8E}"/>
              </a:ext>
            </a:extLst>
          </p:cNvPr>
          <p:cNvSpPr txBox="1"/>
          <p:nvPr/>
        </p:nvSpPr>
        <p:spPr>
          <a:xfrm>
            <a:off x="9661886" y="1900155"/>
            <a:ext cx="17858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/>
              <a:t>Slips, trips &amp; falls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1628DF89-7F56-44BF-A82D-C8E9767FCA7E}"/>
              </a:ext>
            </a:extLst>
          </p:cNvPr>
          <p:cNvSpPr txBox="1"/>
          <p:nvPr/>
        </p:nvSpPr>
        <p:spPr>
          <a:xfrm>
            <a:off x="9661886" y="2645670"/>
            <a:ext cx="12504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/>
              <a:t>Bicycle fall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EA1947E-B632-46CD-BCDC-8F74981B8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136" y="2525959"/>
            <a:ext cx="758213" cy="578249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43668744-BD9A-469A-A479-1842C6BA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18" y="1788696"/>
            <a:ext cx="488536" cy="4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ollision Avec La Fine Ligne Piétonne Icône. Le Véhicule Inversent L'homme  Avec Le Pictogramme De Style De Jeu De Symboles Fracas Illustration de  Vecteur - Illustration du voiture, protection: 176948267">
            <a:extLst>
              <a:ext uri="{FF2B5EF4-FFF2-40B4-BE49-F238E27FC236}">
                <a16:creationId xmlns:a16="http://schemas.microsoft.com/office/drawing/2014/main" id="{02AE9116-0CEE-40AE-B316-D78323E05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6653" r="10627" b="20021"/>
          <a:stretch/>
        </p:blipFill>
        <p:spPr bwMode="auto">
          <a:xfrm>
            <a:off x="5167818" y="2806267"/>
            <a:ext cx="587517" cy="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1C9701BF-25C7-4598-AD65-5982D22FF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8" r="79258" b="65473"/>
          <a:stretch/>
        </p:blipFill>
        <p:spPr bwMode="auto">
          <a:xfrm>
            <a:off x="5088577" y="2265119"/>
            <a:ext cx="746346" cy="5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CB1E0E9-9BF0-44D2-A7BD-B14DD85D26B4}"/>
              </a:ext>
            </a:extLst>
          </p:cNvPr>
          <p:cNvGrpSpPr>
            <a:grpSpLocks noChangeAspect="1"/>
          </p:cNvGrpSpPr>
          <p:nvPr/>
        </p:nvGrpSpPr>
        <p:grpSpPr>
          <a:xfrm>
            <a:off x="4974271" y="1904470"/>
            <a:ext cx="931284" cy="391000"/>
            <a:chOff x="4934410" y="1562141"/>
            <a:chExt cx="1153083" cy="484123"/>
          </a:xfrm>
        </p:grpSpPr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165262F2-53C2-4B7F-A465-5238DCFFB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>
              <a:off x="5511610" y="1618669"/>
              <a:ext cx="575883" cy="348609"/>
            </a:xfrm>
            <a:prstGeom prst="rect">
              <a:avLst/>
            </a:prstGeom>
            <a:noFill/>
          </p:spPr>
        </p:pic>
        <p:pic>
          <p:nvPicPr>
            <p:cNvPr id="41" name="Picture 20">
              <a:extLst>
                <a:ext uri="{FF2B5EF4-FFF2-40B4-BE49-F238E27FC236}">
                  <a16:creationId xmlns:a16="http://schemas.microsoft.com/office/drawing/2014/main" id="{6A5399B5-8860-47B9-B8AC-7C96EF817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53" t="23422" r="23495" b="65218"/>
            <a:stretch/>
          </p:blipFill>
          <p:spPr bwMode="auto">
            <a:xfrm>
              <a:off x="4934410" y="1562141"/>
              <a:ext cx="597682" cy="484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07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8598F154-DD3B-4CAE-85E3-C6F185B0AA09}"/>
              </a:ext>
            </a:extLst>
          </p:cNvPr>
          <p:cNvSpPr txBox="1"/>
          <p:nvPr/>
        </p:nvSpPr>
        <p:spPr>
          <a:xfrm>
            <a:off x="558452" y="2909005"/>
            <a:ext cx="640361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 dirty="0">
                <a:solidFill>
                  <a:srgbClr val="BDCC00"/>
                </a:solidFill>
              </a:rPr>
              <a:t>NOW IT IS YOUR TURN: HOW TO PREVENT FALLS AND COLLISIONS?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09B9-1F59-4BFB-8998-D0444F145357}"/>
              </a:ext>
            </a:extLst>
          </p:cNvPr>
          <p:cNvSpPr/>
          <p:nvPr/>
        </p:nvSpPr>
        <p:spPr>
          <a:xfrm>
            <a:off x="469879" y="2684138"/>
            <a:ext cx="7906327" cy="781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9CBB5B62-60B9-4724-A7CC-6F4CCB2EB729}"/>
              </a:ext>
            </a:extLst>
          </p:cNvPr>
          <p:cNvSpPr/>
          <p:nvPr/>
        </p:nvSpPr>
        <p:spPr>
          <a:xfrm>
            <a:off x="3666269" y="5935948"/>
            <a:ext cx="4869992" cy="393135"/>
          </a:xfrm>
          <a:prstGeom prst="roundRect">
            <a:avLst>
              <a:gd name="adj" fmla="val 10326"/>
            </a:avLst>
          </a:prstGeom>
          <a:solidFill>
            <a:srgbClr val="BDCC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26">
            <a:extLst>
              <a:ext uri="{FF2B5EF4-FFF2-40B4-BE49-F238E27FC236}">
                <a16:creationId xmlns:a16="http://schemas.microsoft.com/office/drawing/2014/main" id="{2FEAC5B2-1AB6-4FE3-840B-CC34DA8BCB0C}"/>
              </a:ext>
            </a:extLst>
          </p:cNvPr>
          <p:cNvSpPr/>
          <p:nvPr/>
        </p:nvSpPr>
        <p:spPr>
          <a:xfrm>
            <a:off x="448282" y="1105847"/>
            <a:ext cx="3204000" cy="1526296"/>
          </a:xfrm>
          <a:prstGeom prst="roundRect">
            <a:avLst>
              <a:gd name="adj" fmla="val 10326"/>
            </a:avLst>
          </a:prstGeom>
          <a:solidFill>
            <a:srgbClr val="BDCC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route, extérieur, voiture, bâtiment&#10;&#10;Description générée automatiquement">
            <a:extLst>
              <a:ext uri="{FF2B5EF4-FFF2-40B4-BE49-F238E27FC236}">
                <a16:creationId xmlns:a16="http://schemas.microsoft.com/office/drawing/2014/main" id="{835A9B4A-E0A4-49B5-87A4-CDFA4433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94" y="3852812"/>
            <a:ext cx="1800000" cy="120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Prevention of falls and collisions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 Golden Rule 2 Traffic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D48BFD-ECB7-4B51-BB77-062368114ACD}"/>
              </a:ext>
            </a:extLst>
          </p:cNvPr>
          <p:cNvSpPr txBox="1"/>
          <p:nvPr/>
        </p:nvSpPr>
        <p:spPr>
          <a:xfrm>
            <a:off x="558452" y="1601666"/>
            <a:ext cx="4231661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In the office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During </a:t>
            </a:r>
            <a:r>
              <a:rPr lang="en-US" sz="1400"/>
              <a:t>assignments</a:t>
            </a:r>
            <a:endParaRPr lang="en-US" sz="1400" dirty="0"/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On </a:t>
            </a:r>
            <a:r>
              <a:rPr lang="en-US" sz="1400"/>
              <a:t>trips</a:t>
            </a:r>
            <a:r>
              <a:rPr lang="en-US" sz="1400" dirty="0"/>
              <a:t> between sites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On the way to and from work</a:t>
            </a:r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1C2B2D2-28AC-42CA-8C75-332176A9B84A}"/>
              </a:ext>
            </a:extLst>
          </p:cNvPr>
          <p:cNvSpPr txBox="1"/>
          <p:nvPr/>
        </p:nvSpPr>
        <p:spPr>
          <a:xfrm>
            <a:off x="558455" y="1246273"/>
            <a:ext cx="245189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>
                <a:solidFill>
                  <a:srgbClr val="BDCC00"/>
                </a:solidFill>
              </a:rPr>
              <a:t>WHEN AM I CONCERNED?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E52D51D-E615-4093-90C3-79278293D132}"/>
              </a:ext>
            </a:extLst>
          </p:cNvPr>
          <p:cNvSpPr txBox="1"/>
          <p:nvPr/>
        </p:nvSpPr>
        <p:spPr>
          <a:xfrm>
            <a:off x="558453" y="3695734"/>
            <a:ext cx="3898227" cy="19441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hold handrails </a:t>
            </a:r>
            <a:r>
              <a:rPr lang="en-US" sz="1400" dirty="0"/>
              <a:t>when taking the stairs</a:t>
            </a:r>
          </a:p>
          <a:p>
            <a:pPr marL="285750" lvl="2" indent="-285750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walk with caution, observing my surroundings, </a:t>
            </a:r>
            <a:r>
              <a:rPr lang="en-US" sz="1400" b="1" dirty="0"/>
              <a:t>anticipating</a:t>
            </a:r>
            <a:r>
              <a:rPr lang="en-US" sz="1400" dirty="0"/>
              <a:t> situations, and using pedestrian lanes.</a:t>
            </a:r>
          </a:p>
          <a:p>
            <a:pPr marL="285750" lvl="2" indent="-285750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do not check my </a:t>
            </a:r>
            <a:r>
              <a:rPr lang="en-US" sz="1400" b="1" dirty="0"/>
              <a:t>smartphone</a:t>
            </a:r>
            <a:r>
              <a:rPr lang="en-US" sz="1400" dirty="0"/>
              <a:t> while walking.</a:t>
            </a:r>
          </a:p>
          <a:p>
            <a:pPr marL="285750" lvl="2" indent="-285750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do not obstruct </a:t>
            </a:r>
            <a:r>
              <a:rPr lang="en-US" sz="1400" dirty="0"/>
              <a:t>corridors (storage of boxes, cable runs, etc.).</a:t>
            </a:r>
          </a:p>
          <a:p>
            <a:pPr marL="285750" lvl="2" indent="-285750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respect the markings and signs </a:t>
            </a:r>
            <a:r>
              <a:rPr lang="en-US" sz="1400" dirty="0"/>
              <a:t>in place.</a:t>
            </a:r>
            <a:endParaRPr lang="fr-FR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4CFA1F-2708-4ACB-BD07-2101AA15E126}"/>
              </a:ext>
            </a:extLst>
          </p:cNvPr>
          <p:cNvSpPr txBox="1"/>
          <p:nvPr/>
        </p:nvSpPr>
        <p:spPr>
          <a:xfrm>
            <a:off x="6303527" y="1246273"/>
            <a:ext cx="228286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solidFill>
                  <a:srgbClr val="BDCC00"/>
                </a:solidFill>
              </a:rPr>
              <a:t>WHEN </a:t>
            </a:r>
            <a:r>
              <a:rPr lang="en-US" sz="1500" b="1" dirty="0">
                <a:solidFill>
                  <a:srgbClr val="BDCC00"/>
                </a:solidFill>
              </a:rPr>
              <a:t>I RIDE A BICYCLE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CB0E74-0E4B-4D79-9C77-1F875F8F214F}"/>
              </a:ext>
            </a:extLst>
          </p:cNvPr>
          <p:cNvSpPr txBox="1"/>
          <p:nvPr/>
        </p:nvSpPr>
        <p:spPr>
          <a:xfrm>
            <a:off x="6303526" y="3680736"/>
            <a:ext cx="5292000" cy="1964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check the condition </a:t>
            </a:r>
            <a:r>
              <a:rPr lang="en-US" sz="1400" dirty="0"/>
              <a:t>of my vehicle before use.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program my GPS </a:t>
            </a:r>
            <a:r>
              <a:rPr lang="en-US" sz="1400" dirty="0"/>
              <a:t>before departure.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always wear a </a:t>
            </a:r>
            <a:r>
              <a:rPr lang="en-US" sz="1400" b="1" dirty="0"/>
              <a:t>seatbelt</a:t>
            </a:r>
            <a:r>
              <a:rPr lang="en-US" sz="1400" dirty="0"/>
              <a:t>. 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do not exceed the </a:t>
            </a:r>
            <a:r>
              <a:rPr lang="en-US" sz="1400" b="1" dirty="0"/>
              <a:t>speed limit</a:t>
            </a:r>
            <a:r>
              <a:rPr lang="en-US" sz="1400" dirty="0"/>
              <a:t>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adapt my driving to </a:t>
            </a:r>
            <a:r>
              <a:rPr lang="en-US" sz="1400" b="1" dirty="0"/>
              <a:t>road conditions</a:t>
            </a:r>
            <a:r>
              <a:rPr lang="en-US" sz="1400" dirty="0"/>
              <a:t>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do not use any communication system while driving, such as phone, walkie-talkie and radio, even with a hands-free kit.</a:t>
            </a:r>
          </a:p>
          <a:p>
            <a:pPr marL="285750" lvl="2" indent="-285750" algn="just" font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respect the </a:t>
            </a:r>
            <a:r>
              <a:rPr lang="en-US" sz="1400" b="1" dirty="0" err="1"/>
              <a:t>authorised</a:t>
            </a:r>
            <a:r>
              <a:rPr lang="en-US" sz="1400" dirty="0"/>
              <a:t> </a:t>
            </a:r>
            <a:r>
              <a:rPr lang="en-US" sz="1400" b="1" dirty="0"/>
              <a:t>driving times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E1D86B1-8C1A-4EAA-8099-D22BAE83C8E9}"/>
              </a:ext>
            </a:extLst>
          </p:cNvPr>
          <p:cNvSpPr txBox="1"/>
          <p:nvPr/>
        </p:nvSpPr>
        <p:spPr>
          <a:xfrm>
            <a:off x="3823292" y="5986826"/>
            <a:ext cx="4712969" cy="2894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 algn="ctr">
              <a:lnSpc>
                <a:spcPct val="114000"/>
              </a:lnSpc>
              <a:buClr>
                <a:srgbClr val="BDCC00"/>
              </a:buClr>
            </a:pPr>
            <a:r>
              <a:rPr lang="en-US" b="1">
                <a:solidFill>
                  <a:srgbClr val="BDCC00"/>
                </a:solidFill>
                <a:latin typeface="+mj-lt"/>
              </a:rPr>
              <a:t>I stay aware of my surroundings</a:t>
            </a:r>
            <a:endParaRPr lang="fr-FR" b="1" dirty="0">
              <a:solidFill>
                <a:srgbClr val="BDCC00"/>
              </a:solidFill>
              <a:latin typeface="+mj-lt"/>
            </a:endParaRPr>
          </a:p>
        </p:txBody>
      </p:sp>
      <p:pic>
        <p:nvPicPr>
          <p:cNvPr id="7" name="Image 6" descr="Une image contenant texte, plancher, intérieur&#10;&#10;Description générée automatiquement">
            <a:extLst>
              <a:ext uri="{FF2B5EF4-FFF2-40B4-BE49-F238E27FC236}">
                <a16:creationId xmlns:a16="http://schemas.microsoft.com/office/drawing/2014/main" id="{CA918582-29DA-47F1-A8B5-A399029A8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25077" r="28923" b="15705"/>
          <a:stretch/>
        </p:blipFill>
        <p:spPr>
          <a:xfrm>
            <a:off x="3578321" y="2468090"/>
            <a:ext cx="1800000" cy="135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FFA332-581A-48FA-B8D9-440EA3028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25" t="36750" r="26384" b="18480"/>
          <a:stretch/>
        </p:blipFill>
        <p:spPr>
          <a:xfrm>
            <a:off x="4494294" y="1220245"/>
            <a:ext cx="1800000" cy="129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5E06D842-0B07-4887-A93D-2D0C9CDA0FBE}"/>
              </a:ext>
            </a:extLst>
          </p:cNvPr>
          <p:cNvSpPr txBox="1"/>
          <p:nvPr/>
        </p:nvSpPr>
        <p:spPr>
          <a:xfrm>
            <a:off x="6303526" y="1601666"/>
            <a:ext cx="5292000" cy="1452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/>
              <a:t>I opt for </a:t>
            </a:r>
            <a:r>
              <a:rPr lang="en-US" sz="1400" dirty="0"/>
              <a:t>a route with </a:t>
            </a:r>
            <a:r>
              <a:rPr lang="en-US" sz="1400" b="1" dirty="0"/>
              <a:t>cycle paths</a:t>
            </a:r>
            <a:r>
              <a:rPr lang="en-US" sz="1400" dirty="0"/>
              <a:t>, and use them.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I check the condition </a:t>
            </a:r>
            <a:r>
              <a:rPr lang="en-US" sz="1400" dirty="0"/>
              <a:t>of my bike: brakes, </a:t>
            </a:r>
            <a:r>
              <a:rPr lang="en-US" sz="1400" dirty="0" err="1"/>
              <a:t>tyres</a:t>
            </a:r>
            <a:r>
              <a:rPr lang="en-US" sz="1400" dirty="0"/>
              <a:t>, lighting and bell.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wear the appropriate equipment (helmet, fluorescent jacket).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am aware of </a:t>
            </a:r>
            <a:r>
              <a:rPr lang="en-US" sz="1400" b="1" dirty="0"/>
              <a:t>blind spots</a:t>
            </a:r>
            <a:r>
              <a:rPr lang="en-US" sz="1400" dirty="0"/>
              <a:t>.</a:t>
            </a:r>
          </a:p>
          <a:p>
            <a:pPr marL="285750" lvl="2" indent="-285750" algn="just">
              <a:lnSpc>
                <a:spcPct val="114000"/>
              </a:lnSpc>
              <a:buClr>
                <a:srgbClr val="BDCC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 </a:t>
            </a:r>
            <a:r>
              <a:rPr lang="en-US" sz="1400"/>
              <a:t>indicate </a:t>
            </a:r>
            <a:r>
              <a:rPr lang="en-US" sz="1400" dirty="0"/>
              <a:t>my </a:t>
            </a:r>
            <a:r>
              <a:rPr lang="en-US" sz="1400" b="1" dirty="0"/>
              <a:t>changes of direction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9D4A1D-5CD8-4746-B3EF-F1A34C9CB083}"/>
              </a:ext>
            </a:extLst>
          </p:cNvPr>
          <p:cNvSpPr txBox="1"/>
          <p:nvPr/>
        </p:nvSpPr>
        <p:spPr>
          <a:xfrm>
            <a:off x="558454" y="3354360"/>
            <a:ext cx="131343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500" b="1">
                <a:solidFill>
                  <a:srgbClr val="BDCC00"/>
                </a:solidFill>
              </a:rPr>
              <a:t>WHEN</a:t>
            </a:r>
            <a:r>
              <a:rPr lang="fr-FR" sz="1500" b="1" dirty="0">
                <a:solidFill>
                  <a:srgbClr val="BDCC00"/>
                </a:solidFill>
              </a:rPr>
              <a:t> I WALK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D023316-A4B0-4AE4-9A91-786F24F809A6}"/>
              </a:ext>
            </a:extLst>
          </p:cNvPr>
          <p:cNvSpPr txBox="1"/>
          <p:nvPr/>
        </p:nvSpPr>
        <p:spPr>
          <a:xfrm>
            <a:off x="6303525" y="3339362"/>
            <a:ext cx="239988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>
                <a:solidFill>
                  <a:srgbClr val="BDCC00"/>
                </a:solidFill>
              </a:rPr>
              <a:t>WHEN I DRIVE A </a:t>
            </a:r>
            <a:r>
              <a:rPr lang="en-US" sz="1500" b="1" dirty="0">
                <a:solidFill>
                  <a:srgbClr val="BDCC00"/>
                </a:solidFill>
              </a:rPr>
              <a:t>VEHICLE</a:t>
            </a:r>
            <a:endParaRPr lang="fr-FR" sz="1500" b="1" dirty="0">
              <a:solidFill>
                <a:srgbClr val="BDCC0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B087DAB-EAF1-4146-966E-78CD3AB5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24DF61D-C2D0-4A1A-9FD5-0B503EFA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9" grpId="0" animBg="1"/>
      <p:bldP spid="34" grpId="0"/>
      <p:bldP spid="44" grpId="0"/>
      <p:bldP spid="46" grpId="0"/>
      <p:bldP spid="47" grpId="0"/>
      <p:bldP spid="43" grpId="0"/>
      <p:bldP spid="32" grpId="0"/>
      <p:bldP spid="45" grpId="0"/>
    </p:bldLst>
  </p:timing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97D39-6338-4F10-95D6-7C49B872B63B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40753fda-f579-4bb9-aa37-7b314b45a769"/>
    <ds:schemaRef ds:uri="5e3fc8a5-ae92-42ac-9a5b-adc0faec43d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307</TotalTime>
  <Words>387</Words>
  <Application>Microsoft Office PowerPoint</Application>
  <PresentationFormat>Grand écran</PresentationFormat>
  <Paragraphs>65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The Golden Rule Traffic</vt:lpstr>
      <vt:lpstr>The essence of Golden Rule 2</vt:lpstr>
      <vt:lpstr>Prevention of falls and collisions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5</cp:revision>
  <cp:lastPrinted>2021-09-13T12:46:09Z</cp:lastPrinted>
  <dcterms:created xsi:type="dcterms:W3CDTF">2021-08-30T17:14:08Z</dcterms:created>
  <dcterms:modified xsi:type="dcterms:W3CDTF">2022-12-02T15:03:43Z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