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3" r:id="rId5"/>
    <p:sldMasterId id="2147483698" r:id="rId6"/>
    <p:sldMasterId id="2147483713" r:id="rId7"/>
    <p:sldMasterId id="2147483728" r:id="rId8"/>
  </p:sldMasterIdLst>
  <p:notesMasterIdLst>
    <p:notesMasterId r:id="rId13"/>
  </p:notesMasterIdLst>
  <p:handoutMasterIdLst>
    <p:handoutMasterId r:id="rId14"/>
  </p:handoutMasterIdLst>
  <p:sldIdLst>
    <p:sldId id="2134805770" r:id="rId9"/>
    <p:sldId id="2134805710" r:id="rId10"/>
    <p:sldId id="2134805775" r:id="rId11"/>
    <p:sldId id="2134805807" r:id="rId12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F40224-F692-CCCB-2D0C-F3BA76D84528}" name="Claire MAIRET" initials="CM" userId="S::claire.mairet@totalenergies.com::b91d9db2-e41b-4c98-9525-27312980cc2f" providerId="AD"/>
  <p188:author id="{BBF6244A-A361-ABD4-87BE-BCB0BE97A6FC}" name="Aniruddha Ravisankar" initials="AR" userId="S::aravisankar@wordappeal.com::42d04cf6-478b-4a44-92ce-99a802d672a7" providerId="AD"/>
  <p188:author id="{65A4F06B-33DF-96B8-AC6C-B21127FB4ECA}" name="Nicolas FOREST" initials="NF" userId="S::nicolas.forest@total.com::74d7feb1-6457-475c-bfcc-0f29457bb0a4" providerId="AD"/>
  <p188:author id="{FEA1FE84-E23A-9B79-DD19-84E865AB30B4}" name="Alexandra PAPILLON" initials="AP" userId="S::alexandra.papillon@totalenergies.com::6ed42675-17a0-4139-8016-992ac43c869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Claire MAIRET" initials="CM" lastIdx="2" clrIdx="6">
    <p:extLst>
      <p:ext uri="{19B8F6BF-5375-455C-9EA6-DF929625EA0E}">
        <p15:presenceInfo xmlns:p15="http://schemas.microsoft.com/office/powerpoint/2012/main" userId="S::claire.mairet@total.com::b91d9db2-e41b-4c98-9525-27312980cc2f" providerId="AD"/>
      </p:ext>
    </p:extLst>
  </p:cmAuthor>
  <p:cmAuthor id="1" name="Tatiana MIR" initials="TM" lastIdx="101" clrIdx="0">
    <p:extLst>
      <p:ext uri="{19B8F6BF-5375-455C-9EA6-DF929625EA0E}">
        <p15:presenceInfo xmlns:p15="http://schemas.microsoft.com/office/powerpoint/2012/main" userId="S::tatiana.mir@totalenergies.com::4d1b6097-a687-44dd-ad16-6ad111d36e7d" providerId="AD"/>
      </p:ext>
    </p:extLst>
  </p:cmAuthor>
  <p:cmAuthor id="8" name="Aniruddha Ravisankar" initials="AR" lastIdx="2" clrIdx="7">
    <p:extLst>
      <p:ext uri="{19B8F6BF-5375-455C-9EA6-DF929625EA0E}">
        <p15:presenceInfo xmlns:p15="http://schemas.microsoft.com/office/powerpoint/2012/main" userId="S::aravisankar@wordappeal.com::42d04cf6-478b-4a44-92ce-99a802d672a7" providerId="AD"/>
      </p:ext>
    </p:extLst>
  </p:cmAuthor>
  <p:cmAuthor id="2" name="Cyril DE-COATPONT" initials="CDC" lastIdx="17" clrIdx="1">
    <p:extLst>
      <p:ext uri="{19B8F6BF-5375-455C-9EA6-DF929625EA0E}">
        <p15:presenceInfo xmlns:p15="http://schemas.microsoft.com/office/powerpoint/2012/main" userId="S::cyril.de-coatpont@totalenergies.com::8e2a7a85-c243-49c2-bdd5-9a8a2591b005" providerId="AD"/>
      </p:ext>
    </p:extLst>
  </p:cmAuthor>
  <p:cmAuthor id="3" name="Michiel DE KOSTER" initials="MDK" lastIdx="11" clrIdx="2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4" name="David DOYONNAS" initials="DD" lastIdx="25" clrIdx="3">
    <p:extLst>
      <p:ext uri="{19B8F6BF-5375-455C-9EA6-DF929625EA0E}">
        <p15:presenceInfo xmlns:p15="http://schemas.microsoft.com/office/powerpoint/2012/main" userId="S::david.doyonnas@totalenergies.com::50d04fe7-e08d-4de1-95c9-593ebd14dc57" providerId="AD"/>
      </p:ext>
    </p:extLst>
  </p:cmAuthor>
  <p:cmAuthor id="5" name="Cyril DE-COATPONT" initials="CDC [2]" lastIdx="7" clrIdx="4">
    <p:extLst>
      <p:ext uri="{19B8F6BF-5375-455C-9EA6-DF929625EA0E}">
        <p15:presenceInfo xmlns:p15="http://schemas.microsoft.com/office/powerpoint/2012/main" userId="S::cyril.de-coatpont@total.com::8e2a7a85-c243-49c2-bdd5-9a8a2591b005" providerId="AD"/>
      </p:ext>
    </p:extLst>
  </p:cmAuthor>
  <p:cmAuthor id="6" name="Alexandra PAPILLON" initials="AP" lastIdx="3" clrIdx="5">
    <p:extLst>
      <p:ext uri="{19B8F6BF-5375-455C-9EA6-DF929625EA0E}">
        <p15:presenceInfo xmlns:p15="http://schemas.microsoft.com/office/powerpoint/2012/main" userId="S::alexandra.papillon@totalenergies.com::6ed42675-17a0-4139-8016-992ac43c869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BDCC00"/>
    <a:srgbClr val="F0F6D6"/>
    <a:srgbClr val="B3D234"/>
    <a:srgbClr val="506483"/>
    <a:srgbClr val="4B1F26"/>
    <a:srgbClr val="A4CE95"/>
    <a:srgbClr val="71BF44"/>
    <a:srgbClr val="179648"/>
    <a:srgbClr val="3C3C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EC2FED-1997-41F6-A1F0-E117186EC85A}" v="83" dt="2022-12-02T15:00:48.947"/>
    <p1510:client id="{8176F401-CE7E-4DE0-8D43-29C82A4E2CBA}" v="197" dt="2022-12-02T15:03:17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139" autoAdjust="0"/>
  </p:normalViewPr>
  <p:slideViewPr>
    <p:cSldViewPr snapToGrid="0">
      <p:cViewPr varScale="1">
        <p:scale>
          <a:sx n="114" d="100"/>
          <a:sy n="114" d="100"/>
        </p:scale>
        <p:origin x="43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handoutMaster" Target="handoutMasters/handoutMaster1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iel DE KOSTER" userId="7d7c490e-1e4b-4bd1-978a-bd0aaf19c382" providerId="ADAL" clId="{06EC2FED-1997-41F6-A1F0-E117186EC85A}"/>
    <pc:docChg chg="custSel modSld">
      <pc:chgData name="Michiel DE KOSTER" userId="7d7c490e-1e4b-4bd1-978a-bd0aaf19c382" providerId="ADAL" clId="{06EC2FED-1997-41F6-A1F0-E117186EC85A}" dt="2022-12-02T15:00:48.947" v="111" actId="13926"/>
      <pc:docMkLst>
        <pc:docMk/>
      </pc:docMkLst>
      <pc:sldChg chg="modSp mod">
        <pc:chgData name="Michiel DE KOSTER" userId="7d7c490e-1e4b-4bd1-978a-bd0aaf19c382" providerId="ADAL" clId="{06EC2FED-1997-41F6-A1F0-E117186EC85A}" dt="2022-12-02T14:54:27.131" v="8" actId="20577"/>
        <pc:sldMkLst>
          <pc:docMk/>
          <pc:sldMk cId="3848476589" sldId="2134805710"/>
        </pc:sldMkLst>
        <pc:spChg chg="mod">
          <ac:chgData name="Michiel DE KOSTER" userId="7d7c490e-1e4b-4bd1-978a-bd0aaf19c382" providerId="ADAL" clId="{06EC2FED-1997-41F6-A1F0-E117186EC85A}" dt="2022-12-02T14:54:27.131" v="8" actId="20577"/>
          <ac:spMkLst>
            <pc:docMk/>
            <pc:sldMk cId="3848476589" sldId="2134805710"/>
            <ac:spMk id="21" creationId="{51B40DFC-80DD-49EC-BC1D-F0E6D7E875A7}"/>
          </ac:spMkLst>
        </pc:spChg>
      </pc:sldChg>
      <pc:sldChg chg="modSp mod">
        <pc:chgData name="Michiel DE KOSTER" userId="7d7c490e-1e4b-4bd1-978a-bd0aaf19c382" providerId="ADAL" clId="{06EC2FED-1997-41F6-A1F0-E117186EC85A}" dt="2022-12-02T15:00:48.947" v="111" actId="13926"/>
        <pc:sldMkLst>
          <pc:docMk/>
          <pc:sldMk cId="974351712" sldId="2134805807"/>
        </pc:sldMkLst>
        <pc:spChg chg="mod">
          <ac:chgData name="Michiel DE KOSTER" userId="7d7c490e-1e4b-4bd1-978a-bd0aaf19c382" providerId="ADAL" clId="{06EC2FED-1997-41F6-A1F0-E117186EC85A}" dt="2022-12-02T14:56:47.117" v="28" actId="13926"/>
          <ac:spMkLst>
            <pc:docMk/>
            <pc:sldMk cId="974351712" sldId="2134805807"/>
            <ac:spMk id="27" creationId="{71D48BFD-ECB7-4B51-BB77-062368114ACD}"/>
          </ac:spMkLst>
        </pc:spChg>
        <pc:spChg chg="mod">
          <ac:chgData name="Michiel DE KOSTER" userId="7d7c490e-1e4b-4bd1-978a-bd0aaf19c382" providerId="ADAL" clId="{06EC2FED-1997-41F6-A1F0-E117186EC85A}" dt="2022-12-02T14:55:11.270" v="9" actId="13926"/>
          <ac:spMkLst>
            <pc:docMk/>
            <pc:sldMk cId="974351712" sldId="2134805807"/>
            <ac:spMk id="30" creationId="{A1C2B2D2-28AC-42CA-8C75-332176A9B84A}"/>
          </ac:spMkLst>
        </pc:spChg>
        <pc:spChg chg="mod">
          <ac:chgData name="Michiel DE KOSTER" userId="7d7c490e-1e4b-4bd1-978a-bd0aaf19c382" providerId="ADAL" clId="{06EC2FED-1997-41F6-A1F0-E117186EC85A}" dt="2022-12-02T14:57:28.298" v="33" actId="20577"/>
          <ac:spMkLst>
            <pc:docMk/>
            <pc:sldMk cId="974351712" sldId="2134805807"/>
            <ac:spMk id="32" creationId="{E29D4A1D-5CD8-4746-B3EF-F1A34C9CB083}"/>
          </ac:spMkLst>
        </pc:spChg>
        <pc:spChg chg="mod">
          <ac:chgData name="Michiel DE KOSTER" userId="7d7c490e-1e4b-4bd1-978a-bd0aaf19c382" providerId="ADAL" clId="{06EC2FED-1997-41F6-A1F0-E117186EC85A}" dt="2022-12-02T14:56:54.468" v="29" actId="120"/>
          <ac:spMkLst>
            <pc:docMk/>
            <pc:sldMk cId="974351712" sldId="2134805807"/>
            <ac:spMk id="34" creationId="{EE52D51D-E615-4093-90C3-79278293D132}"/>
          </ac:spMkLst>
        </pc:spChg>
        <pc:spChg chg="mod">
          <ac:chgData name="Michiel DE KOSTER" userId="7d7c490e-1e4b-4bd1-978a-bd0aaf19c382" providerId="ADAL" clId="{06EC2FED-1997-41F6-A1F0-E117186EC85A}" dt="2022-12-02T14:59:56.885" v="73" actId="13926"/>
          <ac:spMkLst>
            <pc:docMk/>
            <pc:sldMk cId="974351712" sldId="2134805807"/>
            <ac:spMk id="43" creationId="{5E06D842-0B07-4887-A93D-2D0C9CDA0FBE}"/>
          </ac:spMkLst>
        </pc:spChg>
        <pc:spChg chg="mod">
          <ac:chgData name="Michiel DE KOSTER" userId="7d7c490e-1e4b-4bd1-978a-bd0aaf19c382" providerId="ADAL" clId="{06EC2FED-1997-41F6-A1F0-E117186EC85A}" dt="2022-12-02T14:57:37.575" v="38" actId="13926"/>
          <ac:spMkLst>
            <pc:docMk/>
            <pc:sldMk cId="974351712" sldId="2134805807"/>
            <ac:spMk id="44" creationId="{D14CFA1F-2708-4ACB-BD07-2101AA15E126}"/>
          </ac:spMkLst>
        </pc:spChg>
        <pc:spChg chg="mod">
          <ac:chgData name="Michiel DE KOSTER" userId="7d7c490e-1e4b-4bd1-978a-bd0aaf19c382" providerId="ADAL" clId="{06EC2FED-1997-41F6-A1F0-E117186EC85A}" dt="2022-12-02T14:58:09.322" v="53" actId="20577"/>
          <ac:spMkLst>
            <pc:docMk/>
            <pc:sldMk cId="974351712" sldId="2134805807"/>
            <ac:spMk id="45" creationId="{2D023316-A4B0-4AE4-9A91-786F24F809A6}"/>
          </ac:spMkLst>
        </pc:spChg>
        <pc:spChg chg="mod">
          <ac:chgData name="Michiel DE KOSTER" userId="7d7c490e-1e4b-4bd1-978a-bd0aaf19c382" providerId="ADAL" clId="{06EC2FED-1997-41F6-A1F0-E117186EC85A}" dt="2022-12-02T15:00:48.947" v="111" actId="13926"/>
          <ac:spMkLst>
            <pc:docMk/>
            <pc:sldMk cId="974351712" sldId="2134805807"/>
            <ac:spMk id="47" creationId="{AE1D86B1-8C1A-4EAA-8099-D22BAE83C8E9}"/>
          </ac:spMkLst>
        </pc:spChg>
      </pc:sldChg>
    </pc:docChg>
  </pc:docChgLst>
  <pc:docChgLst>
    <pc:chgData name="Alexandra PAPILLON" userId="6ed42675-17a0-4139-8016-992ac43c869f" providerId="ADAL" clId="{8176F401-CE7E-4DE0-8D43-29C82A4E2CBA}"/>
    <pc:docChg chg="undo redo custSel addSld delSld modSld">
      <pc:chgData name="Alexandra PAPILLON" userId="6ed42675-17a0-4139-8016-992ac43c869f" providerId="ADAL" clId="{8176F401-CE7E-4DE0-8D43-29C82A4E2CBA}" dt="2022-12-02T15:03:33.182" v="617" actId="167"/>
      <pc:docMkLst>
        <pc:docMk/>
      </pc:docMkLst>
      <pc:sldChg chg="addSp delSp modSp add mod">
        <pc:chgData name="Alexandra PAPILLON" userId="6ed42675-17a0-4139-8016-992ac43c869f" providerId="ADAL" clId="{8176F401-CE7E-4DE0-8D43-29C82A4E2CBA}" dt="2022-12-02T13:49:07.990" v="546" actId="20577"/>
        <pc:sldMkLst>
          <pc:docMk/>
          <pc:sldMk cId="3848476589" sldId="2134805710"/>
        </pc:sldMkLst>
        <pc:spChg chg="mod">
          <ac:chgData name="Alexandra PAPILLON" userId="6ed42675-17a0-4139-8016-992ac43c869f" providerId="ADAL" clId="{8176F401-CE7E-4DE0-8D43-29C82A4E2CBA}" dt="2022-12-02T13:49:07.990" v="546" actId="20577"/>
          <ac:spMkLst>
            <pc:docMk/>
            <pc:sldMk cId="3848476589" sldId="2134805710"/>
            <ac:spMk id="4" creationId="{C07678AB-75D3-4D2B-BCD4-0EAC267DE67E}"/>
          </ac:spMkLst>
        </pc:spChg>
        <pc:spChg chg="mod">
          <ac:chgData name="Alexandra PAPILLON" userId="6ed42675-17a0-4139-8016-992ac43c869f" providerId="ADAL" clId="{8176F401-CE7E-4DE0-8D43-29C82A4E2CBA}" dt="2022-12-02T13:11:18.692" v="141" actId="20577"/>
          <ac:spMkLst>
            <pc:docMk/>
            <pc:sldMk cId="3848476589" sldId="2134805710"/>
            <ac:spMk id="21" creationId="{51B40DFC-80DD-49EC-BC1D-F0E6D7E875A7}"/>
          </ac:spMkLst>
        </pc:spChg>
        <pc:spChg chg="mod">
          <ac:chgData name="Alexandra PAPILLON" userId="6ed42675-17a0-4139-8016-992ac43c869f" providerId="ADAL" clId="{8176F401-CE7E-4DE0-8D43-29C82A4E2CBA}" dt="2022-12-02T13:10:14.964" v="109"/>
          <ac:spMkLst>
            <pc:docMk/>
            <pc:sldMk cId="3848476589" sldId="2134805710"/>
            <ac:spMk id="24" creationId="{B8C3A1DD-A1E3-48A6-BE7B-066B5EED8B28}"/>
          </ac:spMkLst>
        </pc:spChg>
        <pc:spChg chg="mod">
          <ac:chgData name="Alexandra PAPILLON" userId="6ed42675-17a0-4139-8016-992ac43c869f" providerId="ADAL" clId="{8176F401-CE7E-4DE0-8D43-29C82A4E2CBA}" dt="2022-12-02T13:09:56.577" v="104" actId="6549"/>
          <ac:spMkLst>
            <pc:docMk/>
            <pc:sldMk cId="3848476589" sldId="2134805710"/>
            <ac:spMk id="27" creationId="{AF50B1B0-06A6-C045-A908-F2ABF98C6817}"/>
          </ac:spMkLst>
        </pc:spChg>
        <pc:picChg chg="add mod ord">
          <ac:chgData name="Alexandra PAPILLON" userId="6ed42675-17a0-4139-8016-992ac43c869f" providerId="ADAL" clId="{8176F401-CE7E-4DE0-8D43-29C82A4E2CBA}" dt="2022-12-02T13:13:34.319" v="150" actId="14100"/>
          <ac:picMkLst>
            <pc:docMk/>
            <pc:sldMk cId="3848476589" sldId="2134805710"/>
            <ac:picMk id="18" creationId="{AE673F71-037F-4754-B9F3-64AF7721B374}"/>
          </ac:picMkLst>
        </pc:picChg>
        <pc:picChg chg="del">
          <ac:chgData name="Alexandra PAPILLON" userId="6ed42675-17a0-4139-8016-992ac43c869f" providerId="ADAL" clId="{8176F401-CE7E-4DE0-8D43-29C82A4E2CBA}" dt="2022-12-02T13:12:56.612" v="142" actId="478"/>
          <ac:picMkLst>
            <pc:docMk/>
            <pc:sldMk cId="3848476589" sldId="2134805710"/>
            <ac:picMk id="25" creationId="{D9EA9D2D-968D-4083-821C-6EDC7468AE61}"/>
          </ac:picMkLst>
        </pc:picChg>
      </pc:sldChg>
      <pc:sldChg chg="del">
        <pc:chgData name="Alexandra PAPILLON" userId="6ed42675-17a0-4139-8016-992ac43c869f" providerId="ADAL" clId="{8176F401-CE7E-4DE0-8D43-29C82A4E2CBA}" dt="2022-12-02T13:44:11.619" v="499" actId="47"/>
        <pc:sldMkLst>
          <pc:docMk/>
          <pc:sldMk cId="3279526026" sldId="2134805739"/>
        </pc:sldMkLst>
      </pc:sldChg>
      <pc:sldChg chg="del">
        <pc:chgData name="Alexandra PAPILLON" userId="6ed42675-17a0-4139-8016-992ac43c869f" providerId="ADAL" clId="{8176F401-CE7E-4DE0-8D43-29C82A4E2CBA}" dt="2022-12-02T13:42:17.874" v="459" actId="47"/>
        <pc:sldMkLst>
          <pc:docMk/>
          <pc:sldMk cId="4066770564" sldId="2134805740"/>
        </pc:sldMkLst>
      </pc:sldChg>
      <pc:sldChg chg="del">
        <pc:chgData name="Alexandra PAPILLON" userId="6ed42675-17a0-4139-8016-992ac43c869f" providerId="ADAL" clId="{8176F401-CE7E-4DE0-8D43-29C82A4E2CBA}" dt="2022-12-02T13:25:19.943" v="284" actId="47"/>
        <pc:sldMkLst>
          <pc:docMk/>
          <pc:sldMk cId="1527423765" sldId="2134805757"/>
        </pc:sldMkLst>
      </pc:sldChg>
      <pc:sldChg chg="del">
        <pc:chgData name="Alexandra PAPILLON" userId="6ed42675-17a0-4139-8016-992ac43c869f" providerId="ADAL" clId="{8176F401-CE7E-4DE0-8D43-29C82A4E2CBA}" dt="2022-12-02T13:40:24.759" v="449" actId="47"/>
        <pc:sldMkLst>
          <pc:docMk/>
          <pc:sldMk cId="4163919738" sldId="2134805758"/>
        </pc:sldMkLst>
      </pc:sldChg>
      <pc:sldChg chg="del">
        <pc:chgData name="Alexandra PAPILLON" userId="6ed42675-17a0-4139-8016-992ac43c869f" providerId="ADAL" clId="{8176F401-CE7E-4DE0-8D43-29C82A4E2CBA}" dt="2022-12-02T13:40:32.136" v="450" actId="47"/>
        <pc:sldMkLst>
          <pc:docMk/>
          <pc:sldMk cId="664002969" sldId="2134805760"/>
        </pc:sldMkLst>
      </pc:sldChg>
      <pc:sldChg chg="modSp mod">
        <pc:chgData name="Alexandra PAPILLON" userId="6ed42675-17a0-4139-8016-992ac43c869f" providerId="ADAL" clId="{8176F401-CE7E-4DE0-8D43-29C82A4E2CBA}" dt="2022-12-02T13:05:23.027" v="68" actId="6549"/>
        <pc:sldMkLst>
          <pc:docMk/>
          <pc:sldMk cId="3004514661" sldId="2134805770"/>
        </pc:sldMkLst>
        <pc:spChg chg="mod">
          <ac:chgData name="Alexandra PAPILLON" userId="6ed42675-17a0-4139-8016-992ac43c869f" providerId="ADAL" clId="{8176F401-CE7E-4DE0-8D43-29C82A4E2CBA}" dt="2022-12-02T13:05:23.027" v="68" actId="6549"/>
          <ac:spMkLst>
            <pc:docMk/>
            <pc:sldMk cId="3004514661" sldId="2134805770"/>
            <ac:spMk id="6" creationId="{0A77405E-6FA2-2642-88F5-70A68628BCDD}"/>
          </ac:spMkLst>
        </pc:spChg>
        <pc:spChg chg="mod">
          <ac:chgData name="Alexandra PAPILLON" userId="6ed42675-17a0-4139-8016-992ac43c869f" providerId="ADAL" clId="{8176F401-CE7E-4DE0-8D43-29C82A4E2CBA}" dt="2022-12-02T13:05:19.159" v="62" actId="6549"/>
          <ac:spMkLst>
            <pc:docMk/>
            <pc:sldMk cId="3004514661" sldId="2134805770"/>
            <ac:spMk id="14" creationId="{43A97237-37D7-0B48-A2E9-CCF167850641}"/>
          </ac:spMkLst>
        </pc:spChg>
      </pc:sldChg>
      <pc:sldChg chg="del">
        <pc:chgData name="Alexandra PAPILLON" userId="6ed42675-17a0-4139-8016-992ac43c869f" providerId="ADAL" clId="{8176F401-CE7E-4DE0-8D43-29C82A4E2CBA}" dt="2022-12-02T13:25:20.758" v="285" actId="47"/>
        <pc:sldMkLst>
          <pc:docMk/>
          <pc:sldMk cId="2406595206" sldId="2134805771"/>
        </pc:sldMkLst>
      </pc:sldChg>
      <pc:sldChg chg="del">
        <pc:chgData name="Alexandra PAPILLON" userId="6ed42675-17a0-4139-8016-992ac43c869f" providerId="ADAL" clId="{8176F401-CE7E-4DE0-8D43-29C82A4E2CBA}" dt="2022-12-02T13:05:27.937" v="69" actId="47"/>
        <pc:sldMkLst>
          <pc:docMk/>
          <pc:sldMk cId="1180370113" sldId="2134805772"/>
        </pc:sldMkLst>
      </pc:sldChg>
      <pc:sldChg chg="del">
        <pc:chgData name="Alexandra PAPILLON" userId="6ed42675-17a0-4139-8016-992ac43c869f" providerId="ADAL" clId="{8176F401-CE7E-4DE0-8D43-29C82A4E2CBA}" dt="2022-12-02T13:13:46.147" v="151" actId="47"/>
        <pc:sldMkLst>
          <pc:docMk/>
          <pc:sldMk cId="3233931030" sldId="2134805773"/>
        </pc:sldMkLst>
      </pc:sldChg>
      <pc:sldChg chg="addSp delSp modSp add mod">
        <pc:chgData name="Alexandra PAPILLON" userId="6ed42675-17a0-4139-8016-992ac43c869f" providerId="ADAL" clId="{8176F401-CE7E-4DE0-8D43-29C82A4E2CBA}" dt="2022-12-02T13:18:50.094" v="282"/>
        <pc:sldMkLst>
          <pc:docMk/>
          <pc:sldMk cId="2506075686" sldId="2134805775"/>
        </pc:sldMkLst>
        <pc:spChg chg="mod">
          <ac:chgData name="Alexandra PAPILLON" userId="6ed42675-17a0-4139-8016-992ac43c869f" providerId="ADAL" clId="{8176F401-CE7E-4DE0-8D43-29C82A4E2CBA}" dt="2022-12-02T13:14:55.279" v="179" actId="20577"/>
          <ac:spMkLst>
            <pc:docMk/>
            <pc:sldMk cId="2506075686" sldId="2134805775"/>
            <ac:spMk id="3" creationId="{1026347A-7F06-4819-9CED-D05E061BD65F}"/>
          </ac:spMkLst>
        </pc:spChg>
        <pc:spChg chg="mod">
          <ac:chgData name="Alexandra PAPILLON" userId="6ed42675-17a0-4139-8016-992ac43c869f" providerId="ADAL" clId="{8176F401-CE7E-4DE0-8D43-29C82A4E2CBA}" dt="2022-12-02T13:18:50.094" v="282"/>
          <ac:spMkLst>
            <pc:docMk/>
            <pc:sldMk cId="2506075686" sldId="2134805775"/>
            <ac:spMk id="13" creationId="{F8E49D59-9AFF-429C-AA95-0798FE7CF540}"/>
          </ac:spMkLst>
        </pc:spChg>
        <pc:spChg chg="mod">
          <ac:chgData name="Alexandra PAPILLON" userId="6ed42675-17a0-4139-8016-992ac43c869f" providerId="ADAL" clId="{8176F401-CE7E-4DE0-8D43-29C82A4E2CBA}" dt="2022-12-02T13:16:13.679" v="224" actId="6549"/>
          <ac:spMkLst>
            <pc:docMk/>
            <pc:sldMk cId="2506075686" sldId="2134805775"/>
            <ac:spMk id="15" creationId="{A5881908-1BF9-4BD7-BDC6-943CFF4C4E18}"/>
          </ac:spMkLst>
        </pc:spChg>
        <pc:spChg chg="mod">
          <ac:chgData name="Alexandra PAPILLON" userId="6ed42675-17a0-4139-8016-992ac43c869f" providerId="ADAL" clId="{8176F401-CE7E-4DE0-8D43-29C82A4E2CBA}" dt="2022-12-02T13:17:57.844" v="275" actId="20577"/>
          <ac:spMkLst>
            <pc:docMk/>
            <pc:sldMk cId="2506075686" sldId="2134805775"/>
            <ac:spMk id="16" creationId="{EC2B9527-3781-4932-87EB-13DDFB74FA8A}"/>
          </ac:spMkLst>
        </pc:spChg>
        <pc:spChg chg="mod">
          <ac:chgData name="Alexandra PAPILLON" userId="6ed42675-17a0-4139-8016-992ac43c869f" providerId="ADAL" clId="{8176F401-CE7E-4DE0-8D43-29C82A4E2CBA}" dt="2022-12-02T13:18:32.544" v="277" actId="20577"/>
          <ac:spMkLst>
            <pc:docMk/>
            <pc:sldMk cId="2506075686" sldId="2134805775"/>
            <ac:spMk id="18" creationId="{9F3342CB-0F31-49C0-9B75-3E0EC2D53B15}"/>
          </ac:spMkLst>
        </pc:spChg>
        <pc:spChg chg="mod">
          <ac:chgData name="Alexandra PAPILLON" userId="6ed42675-17a0-4139-8016-992ac43c869f" providerId="ADAL" clId="{8176F401-CE7E-4DE0-8D43-29C82A4E2CBA}" dt="2022-12-02T13:18:42.014" v="279" actId="20577"/>
          <ac:spMkLst>
            <pc:docMk/>
            <pc:sldMk cId="2506075686" sldId="2134805775"/>
            <ac:spMk id="20" creationId="{58DFC15E-E93B-49E3-A5CF-DED8E3AF86AC}"/>
          </ac:spMkLst>
        </pc:spChg>
        <pc:spChg chg="mod">
          <ac:chgData name="Alexandra PAPILLON" userId="6ed42675-17a0-4139-8016-992ac43c869f" providerId="ADAL" clId="{8176F401-CE7E-4DE0-8D43-29C82A4E2CBA}" dt="2022-12-02T13:17:52.535" v="265" actId="790"/>
          <ac:spMkLst>
            <pc:docMk/>
            <pc:sldMk cId="2506075686" sldId="2134805775"/>
            <ac:spMk id="29" creationId="{A8132B70-5272-4429-97BB-03288B6B1C3A}"/>
          </ac:spMkLst>
        </pc:spChg>
        <pc:spChg chg="mod">
          <ac:chgData name="Alexandra PAPILLON" userId="6ed42675-17a0-4139-8016-992ac43c869f" providerId="ADAL" clId="{8176F401-CE7E-4DE0-8D43-29C82A4E2CBA}" dt="2022-12-02T13:17:52.535" v="265" actId="790"/>
          <ac:spMkLst>
            <pc:docMk/>
            <pc:sldMk cId="2506075686" sldId="2134805775"/>
            <ac:spMk id="31" creationId="{BD4C28A2-AEEE-430D-BC6A-BC80B6F5CC8E}"/>
          </ac:spMkLst>
        </pc:spChg>
        <pc:spChg chg="mod">
          <ac:chgData name="Alexandra PAPILLON" userId="6ed42675-17a0-4139-8016-992ac43c869f" providerId="ADAL" clId="{8176F401-CE7E-4DE0-8D43-29C82A4E2CBA}" dt="2022-12-02T13:17:52.535" v="265" actId="790"/>
          <ac:spMkLst>
            <pc:docMk/>
            <pc:sldMk cId="2506075686" sldId="2134805775"/>
            <ac:spMk id="33" creationId="{1628DF89-7F56-44BF-A82D-C8E9767FCA7E}"/>
          </ac:spMkLst>
        </pc:spChg>
        <pc:picChg chg="del">
          <ac:chgData name="Alexandra PAPILLON" userId="6ed42675-17a0-4139-8016-992ac43c869f" providerId="ADAL" clId="{8176F401-CE7E-4DE0-8D43-29C82A4E2CBA}" dt="2022-12-02T13:15:05.064" v="180" actId="478"/>
          <ac:picMkLst>
            <pc:docMk/>
            <pc:sldMk cId="2506075686" sldId="2134805775"/>
            <ac:picMk id="22" creationId="{6707E15C-29B3-4361-B3A7-D2FDC77C56E6}"/>
          </ac:picMkLst>
        </pc:picChg>
        <pc:picChg chg="add mod ord">
          <ac:chgData name="Alexandra PAPILLON" userId="6ed42675-17a0-4139-8016-992ac43c869f" providerId="ADAL" clId="{8176F401-CE7E-4DE0-8D43-29C82A4E2CBA}" dt="2022-12-02T13:15:55.395" v="221" actId="1035"/>
          <ac:picMkLst>
            <pc:docMk/>
            <pc:sldMk cId="2506075686" sldId="2134805775"/>
            <ac:picMk id="27" creationId="{F04D5C4A-CFF3-4729-808D-7C71D0AB0DCA}"/>
          </ac:picMkLst>
        </pc:picChg>
      </pc:sldChg>
      <pc:sldChg chg="del">
        <pc:chgData name="Alexandra PAPILLON" userId="6ed42675-17a0-4139-8016-992ac43c869f" providerId="ADAL" clId="{8176F401-CE7E-4DE0-8D43-29C82A4E2CBA}" dt="2022-12-02T13:25:16.195" v="283" actId="47"/>
        <pc:sldMkLst>
          <pc:docMk/>
          <pc:sldMk cId="733464506" sldId="2134805776"/>
        </pc:sldMkLst>
      </pc:sldChg>
      <pc:sldChg chg="del">
        <pc:chgData name="Alexandra PAPILLON" userId="6ed42675-17a0-4139-8016-992ac43c869f" providerId="ADAL" clId="{8176F401-CE7E-4DE0-8D43-29C82A4E2CBA}" dt="2022-12-02T13:42:01.257" v="455" actId="47"/>
        <pc:sldMkLst>
          <pc:docMk/>
          <pc:sldMk cId="2331589303" sldId="2134805786"/>
        </pc:sldMkLst>
      </pc:sldChg>
      <pc:sldChg chg="del">
        <pc:chgData name="Alexandra PAPILLON" userId="6ed42675-17a0-4139-8016-992ac43c869f" providerId="ADAL" clId="{8176F401-CE7E-4DE0-8D43-29C82A4E2CBA}" dt="2022-12-02T13:42:13.057" v="457" actId="47"/>
        <pc:sldMkLst>
          <pc:docMk/>
          <pc:sldMk cId="2372172520" sldId="2134805788"/>
        </pc:sldMkLst>
      </pc:sldChg>
      <pc:sldChg chg="del">
        <pc:chgData name="Alexandra PAPILLON" userId="6ed42675-17a0-4139-8016-992ac43c869f" providerId="ADAL" clId="{8176F401-CE7E-4DE0-8D43-29C82A4E2CBA}" dt="2022-12-02T13:42:16.788" v="458" actId="47"/>
        <pc:sldMkLst>
          <pc:docMk/>
          <pc:sldMk cId="331970252" sldId="2134805789"/>
        </pc:sldMkLst>
      </pc:sldChg>
      <pc:sldChg chg="del">
        <pc:chgData name="Alexandra PAPILLON" userId="6ed42675-17a0-4139-8016-992ac43c869f" providerId="ADAL" clId="{8176F401-CE7E-4DE0-8D43-29C82A4E2CBA}" dt="2022-12-02T13:44:10.318" v="498" actId="47"/>
        <pc:sldMkLst>
          <pc:docMk/>
          <pc:sldMk cId="2349764904" sldId="2134805791"/>
        </pc:sldMkLst>
      </pc:sldChg>
      <pc:sldChg chg="del">
        <pc:chgData name="Alexandra PAPILLON" userId="6ed42675-17a0-4139-8016-992ac43c869f" providerId="ADAL" clId="{8176F401-CE7E-4DE0-8D43-29C82A4E2CBA}" dt="2022-12-02T13:42:03.737" v="456" actId="47"/>
        <pc:sldMkLst>
          <pc:docMk/>
          <pc:sldMk cId="3951155886" sldId="2134805793"/>
        </pc:sldMkLst>
      </pc:sldChg>
      <pc:sldChg chg="del">
        <pc:chgData name="Alexandra PAPILLON" userId="6ed42675-17a0-4139-8016-992ac43c869f" providerId="ADAL" clId="{8176F401-CE7E-4DE0-8D43-29C82A4E2CBA}" dt="2022-12-02T13:40:40.596" v="452" actId="47"/>
        <pc:sldMkLst>
          <pc:docMk/>
          <pc:sldMk cId="2141892048" sldId="2134805797"/>
        </pc:sldMkLst>
      </pc:sldChg>
      <pc:sldChg chg="del">
        <pc:chgData name="Alexandra PAPILLON" userId="6ed42675-17a0-4139-8016-992ac43c869f" providerId="ADAL" clId="{8176F401-CE7E-4DE0-8D43-29C82A4E2CBA}" dt="2022-12-02T13:40:45.702" v="453" actId="47"/>
        <pc:sldMkLst>
          <pc:docMk/>
          <pc:sldMk cId="2102478750" sldId="2134805802"/>
        </pc:sldMkLst>
      </pc:sldChg>
      <pc:sldChg chg="del">
        <pc:chgData name="Alexandra PAPILLON" userId="6ed42675-17a0-4139-8016-992ac43c869f" providerId="ADAL" clId="{8176F401-CE7E-4DE0-8D43-29C82A4E2CBA}" dt="2022-12-02T13:40:36.306" v="451" actId="47"/>
        <pc:sldMkLst>
          <pc:docMk/>
          <pc:sldMk cId="2111266215" sldId="2134805803"/>
        </pc:sldMkLst>
      </pc:sldChg>
      <pc:sldChg chg="del">
        <pc:chgData name="Alexandra PAPILLON" userId="6ed42675-17a0-4139-8016-992ac43c869f" providerId="ADAL" clId="{8176F401-CE7E-4DE0-8D43-29C82A4E2CBA}" dt="2022-12-02T13:41:11.177" v="454" actId="47"/>
        <pc:sldMkLst>
          <pc:docMk/>
          <pc:sldMk cId="594331938" sldId="2134805804"/>
        </pc:sldMkLst>
      </pc:sldChg>
      <pc:sldChg chg="del">
        <pc:chgData name="Alexandra PAPILLON" userId="6ed42675-17a0-4139-8016-992ac43c869f" providerId="ADAL" clId="{8176F401-CE7E-4DE0-8D43-29C82A4E2CBA}" dt="2022-12-02T13:44:13.003" v="500" actId="47"/>
        <pc:sldMkLst>
          <pc:docMk/>
          <pc:sldMk cId="1024850139" sldId="2134805805"/>
        </pc:sldMkLst>
      </pc:sldChg>
      <pc:sldChg chg="add del">
        <pc:chgData name="Alexandra PAPILLON" userId="6ed42675-17a0-4139-8016-992ac43c869f" providerId="ADAL" clId="{8176F401-CE7E-4DE0-8D43-29C82A4E2CBA}" dt="2022-12-02T13:03:18.187" v="1"/>
        <pc:sldMkLst>
          <pc:docMk/>
          <pc:sldMk cId="2341529741" sldId="2134805806"/>
        </pc:sldMkLst>
      </pc:sldChg>
      <pc:sldChg chg="addSp modSp add mod">
        <pc:chgData name="Alexandra PAPILLON" userId="6ed42675-17a0-4139-8016-992ac43c869f" providerId="ADAL" clId="{8176F401-CE7E-4DE0-8D43-29C82A4E2CBA}" dt="2022-12-02T15:03:33.182" v="617" actId="167"/>
        <pc:sldMkLst>
          <pc:docMk/>
          <pc:sldMk cId="974351712" sldId="2134805807"/>
        </pc:sldMkLst>
        <pc:spChg chg="ord">
          <ac:chgData name="Alexandra PAPILLON" userId="6ed42675-17a0-4139-8016-992ac43c869f" providerId="ADAL" clId="{8176F401-CE7E-4DE0-8D43-29C82A4E2CBA}" dt="2022-12-02T15:03:11.755" v="606" actId="167"/>
          <ac:spMkLst>
            <pc:docMk/>
            <pc:sldMk cId="974351712" sldId="2134805807"/>
            <ac:spMk id="2" creationId="{BC6209B9-1F59-4BFB-8998-D0444F145357}"/>
          </ac:spMkLst>
        </pc:spChg>
        <pc:spChg chg="mod">
          <ac:chgData name="Alexandra PAPILLON" userId="6ed42675-17a0-4139-8016-992ac43c869f" providerId="ADAL" clId="{8176F401-CE7E-4DE0-8D43-29C82A4E2CBA}" dt="2022-12-02T13:27:50.294" v="286"/>
          <ac:spMkLst>
            <pc:docMk/>
            <pc:sldMk cId="974351712" sldId="2134805807"/>
            <ac:spMk id="3" creationId="{1026347A-7F06-4819-9CED-D05E061BD65F}"/>
          </ac:spMkLst>
        </pc:spChg>
        <pc:spChg chg="add">
          <ac:chgData name="Alexandra PAPILLON" userId="6ed42675-17a0-4139-8016-992ac43c869f" providerId="ADAL" clId="{8176F401-CE7E-4DE0-8D43-29C82A4E2CBA}" dt="2022-12-02T13:35:16.918" v="350"/>
          <ac:spMkLst>
            <pc:docMk/>
            <pc:sldMk cId="974351712" sldId="2134805807"/>
            <ac:spMk id="6" creationId="{5B087DAB-EAF1-4146-966E-78CD3AB5C505}"/>
          </ac:spMkLst>
        </pc:spChg>
        <pc:spChg chg="add mod">
          <ac:chgData name="Alexandra PAPILLON" userId="6ed42675-17a0-4139-8016-992ac43c869f" providerId="ADAL" clId="{8176F401-CE7E-4DE0-8D43-29C82A4E2CBA}" dt="2022-12-02T13:35:23.635" v="351"/>
          <ac:spMkLst>
            <pc:docMk/>
            <pc:sldMk cId="974351712" sldId="2134805807"/>
            <ac:spMk id="8" creationId="{824DF61D-C2D0-4A1A-9FD5-0B503EFAD312}"/>
          </ac:spMkLst>
        </pc:spChg>
        <pc:spChg chg="mod ord">
          <ac:chgData name="Alexandra PAPILLON" userId="6ed42675-17a0-4139-8016-992ac43c869f" providerId="ADAL" clId="{8176F401-CE7E-4DE0-8D43-29C82A4E2CBA}" dt="2022-12-02T15:03:33.182" v="617" actId="167"/>
          <ac:spMkLst>
            <pc:docMk/>
            <pc:sldMk cId="974351712" sldId="2134805807"/>
            <ac:spMk id="17" creationId="{8598F154-DD3B-4CAE-85E3-C6F185B0AA09}"/>
          </ac:spMkLst>
        </pc:spChg>
        <pc:spChg chg="mod ord">
          <ac:chgData name="Alexandra PAPILLON" userId="6ed42675-17a0-4139-8016-992ac43c869f" providerId="ADAL" clId="{8176F401-CE7E-4DE0-8D43-29C82A4E2CBA}" dt="2022-12-02T13:40:17.077" v="448" actId="1037"/>
          <ac:spMkLst>
            <pc:docMk/>
            <pc:sldMk cId="974351712" sldId="2134805807"/>
            <ac:spMk id="19" creationId="{9CBB5B62-60B9-4724-A7CC-6F4CCB2EB729}"/>
          </ac:spMkLst>
        </pc:spChg>
        <pc:spChg chg="ord">
          <ac:chgData name="Alexandra PAPILLON" userId="6ed42675-17a0-4139-8016-992ac43c869f" providerId="ADAL" clId="{8176F401-CE7E-4DE0-8D43-29C82A4E2CBA}" dt="2022-12-02T13:28:02.038" v="287" actId="167"/>
          <ac:spMkLst>
            <pc:docMk/>
            <pc:sldMk cId="974351712" sldId="2134805807"/>
            <ac:spMk id="20" creationId="{2FEAC5B2-1AB6-4FE3-840B-CC34DA8BCB0C}"/>
          </ac:spMkLst>
        </pc:spChg>
        <pc:spChg chg="mod">
          <ac:chgData name="Alexandra PAPILLON" userId="6ed42675-17a0-4139-8016-992ac43c869f" providerId="ADAL" clId="{8176F401-CE7E-4DE0-8D43-29C82A4E2CBA}" dt="2022-12-02T13:30:23.679" v="291" actId="13926"/>
          <ac:spMkLst>
            <pc:docMk/>
            <pc:sldMk cId="974351712" sldId="2134805807"/>
            <ac:spMk id="27" creationId="{71D48BFD-ECB7-4B51-BB77-062368114ACD}"/>
          </ac:spMkLst>
        </pc:spChg>
        <pc:spChg chg="mod">
          <ac:chgData name="Alexandra PAPILLON" userId="6ed42675-17a0-4139-8016-992ac43c869f" providerId="ADAL" clId="{8176F401-CE7E-4DE0-8D43-29C82A4E2CBA}" dt="2022-12-02T13:31:01.342" v="318" actId="13926"/>
          <ac:spMkLst>
            <pc:docMk/>
            <pc:sldMk cId="974351712" sldId="2134805807"/>
            <ac:spMk id="30" creationId="{A1C2B2D2-28AC-42CA-8C75-332176A9B84A}"/>
          </ac:spMkLst>
        </pc:spChg>
        <pc:spChg chg="mod">
          <ac:chgData name="Alexandra PAPILLON" userId="6ed42675-17a0-4139-8016-992ac43c869f" providerId="ADAL" clId="{8176F401-CE7E-4DE0-8D43-29C82A4E2CBA}" dt="2022-12-02T13:55:05.854" v="582" actId="1036"/>
          <ac:spMkLst>
            <pc:docMk/>
            <pc:sldMk cId="974351712" sldId="2134805807"/>
            <ac:spMk id="32" creationId="{E29D4A1D-5CD8-4746-B3EF-F1A34C9CB083}"/>
          </ac:spMkLst>
        </pc:spChg>
        <pc:spChg chg="mod">
          <ac:chgData name="Alexandra PAPILLON" userId="6ed42675-17a0-4139-8016-992ac43c869f" providerId="ADAL" clId="{8176F401-CE7E-4DE0-8D43-29C82A4E2CBA}" dt="2022-12-02T13:55:05.854" v="582" actId="1036"/>
          <ac:spMkLst>
            <pc:docMk/>
            <pc:sldMk cId="974351712" sldId="2134805807"/>
            <ac:spMk id="34" creationId="{EE52D51D-E615-4093-90C3-79278293D132}"/>
          </ac:spMkLst>
        </pc:spChg>
        <pc:spChg chg="mod">
          <ac:chgData name="Alexandra PAPILLON" userId="6ed42675-17a0-4139-8016-992ac43c869f" providerId="ADAL" clId="{8176F401-CE7E-4DE0-8D43-29C82A4E2CBA}" dt="2022-12-02T13:45:18.119" v="516" actId="113"/>
          <ac:spMkLst>
            <pc:docMk/>
            <pc:sldMk cId="974351712" sldId="2134805807"/>
            <ac:spMk id="43" creationId="{5E06D842-0B07-4887-A93D-2D0C9CDA0FBE}"/>
          </ac:spMkLst>
        </pc:spChg>
        <pc:spChg chg="mod">
          <ac:chgData name="Alexandra PAPILLON" userId="6ed42675-17a0-4139-8016-992ac43c869f" providerId="ADAL" clId="{8176F401-CE7E-4DE0-8D43-29C82A4E2CBA}" dt="2022-12-02T13:35:35.136" v="371" actId="13926"/>
          <ac:spMkLst>
            <pc:docMk/>
            <pc:sldMk cId="974351712" sldId="2134805807"/>
            <ac:spMk id="44" creationId="{D14CFA1F-2708-4ACB-BD07-2101AA15E126}"/>
          </ac:spMkLst>
        </pc:spChg>
        <pc:spChg chg="mod">
          <ac:chgData name="Alexandra PAPILLON" userId="6ed42675-17a0-4139-8016-992ac43c869f" providerId="ADAL" clId="{8176F401-CE7E-4DE0-8D43-29C82A4E2CBA}" dt="2022-12-02T13:38:04.458" v="390" actId="13926"/>
          <ac:spMkLst>
            <pc:docMk/>
            <pc:sldMk cId="974351712" sldId="2134805807"/>
            <ac:spMk id="45" creationId="{2D023316-A4B0-4AE4-9A91-786F24F809A6}"/>
          </ac:spMkLst>
        </pc:spChg>
        <pc:spChg chg="mod">
          <ac:chgData name="Alexandra PAPILLON" userId="6ed42675-17a0-4139-8016-992ac43c869f" providerId="ADAL" clId="{8176F401-CE7E-4DE0-8D43-29C82A4E2CBA}" dt="2022-12-02T13:48:47.160" v="523" actId="113"/>
          <ac:spMkLst>
            <pc:docMk/>
            <pc:sldMk cId="974351712" sldId="2134805807"/>
            <ac:spMk id="46" creationId="{05CB0E74-0E4B-4D79-9C77-1F875F8F214F}"/>
          </ac:spMkLst>
        </pc:spChg>
        <pc:spChg chg="mod">
          <ac:chgData name="Alexandra PAPILLON" userId="6ed42675-17a0-4139-8016-992ac43c869f" providerId="ADAL" clId="{8176F401-CE7E-4DE0-8D43-29C82A4E2CBA}" dt="2022-12-02T13:40:17.077" v="448" actId="1037"/>
          <ac:spMkLst>
            <pc:docMk/>
            <pc:sldMk cId="974351712" sldId="2134805807"/>
            <ac:spMk id="47" creationId="{AE1D86B1-8C1A-4EAA-8099-D22BAE83C8E9}"/>
          </ac:spMkLst>
        </pc:spChg>
        <pc:picChg chg="mod">
          <ac:chgData name="Alexandra PAPILLON" userId="6ed42675-17a0-4139-8016-992ac43c869f" providerId="ADAL" clId="{8176F401-CE7E-4DE0-8D43-29C82A4E2CBA}" dt="2022-12-02T13:55:09.944" v="605" actId="1037"/>
          <ac:picMkLst>
            <pc:docMk/>
            <pc:sldMk cId="974351712" sldId="2134805807"/>
            <ac:picMk id="7" creationId="{CA918582-29DA-47F1-A8B5-A399029A872E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614CAE6-BFFC-44D9-B589-0D037404D9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608E2BC-021C-40B7-90F3-4B68AD2B718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EC88-F953-4BD6-A688-3279E9A6E67A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5F619B7-E80F-4357-A079-8385235264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027D7F4-CEC4-4BC4-A31D-0DEAAFB986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5B5C3-2E1E-4008-9B77-C67FFE77BE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04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49E9D-AF7B-45D0-B389-3AE92F6B3F8A}" type="datetimeFigureOut">
              <a:rPr lang="fr-FR" smtClean="0"/>
              <a:t>02/12/2022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DE3DE-59D0-436E-9643-2C33BA4042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461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88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432000" indent="-14400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76000" indent="-144000" algn="l" defTabSz="914400" rtl="0" eaLnBrk="1" latinLnBrk="0" hangingPunct="1"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439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463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EDE3DE-59D0-436E-9643-2C33BA4042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4716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27039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5988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6156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3874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3946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632804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001836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39715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30721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9481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7475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155750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7771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7356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61152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4483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0461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72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33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58622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178648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309069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484646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68104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0869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6907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1492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50058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9628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63966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9529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54123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32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4910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5554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76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7790964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8559246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1237803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116392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2390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4211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35666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18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4562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8144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51313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0011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0838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1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4978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63467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1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0DC9AC8-422B-445F-B045-79F986D08E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  <a:ln>
            <a:noFill/>
          </a:ln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400" y="2288392"/>
            <a:ext cx="8640000" cy="216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4400" y="4520416"/>
            <a:ext cx="8640000" cy="46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3458929-8E1A-4632-B75F-4975DF8FBB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4400" y="5084504"/>
            <a:ext cx="864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956979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ption N°2 Couvertu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3161ED2A-2241-4A52-8E2E-B973EB0C4E44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AAE4607-2A2E-45AF-81C6-9691F876AD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0C5EE01-F973-4120-91B8-34CAA765D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1200" y="2469600"/>
            <a:ext cx="5400000" cy="1980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0AEA671-FC71-4FFA-B81F-CABE73D6E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1200" y="4521600"/>
            <a:ext cx="5400000" cy="828000"/>
          </a:xfrm>
        </p:spPr>
        <p:txBody>
          <a:bodyPr anchor="t">
            <a:noAutofit/>
          </a:bodyPr>
          <a:lstStyle>
            <a:lvl1pPr marL="0" indent="0" algn="l">
              <a:lnSpc>
                <a:spcPct val="90000"/>
              </a:lnSpc>
              <a:buNone/>
              <a:defRPr sz="27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BF23DB5D-4428-47C6-AAAD-CF435EDAD1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1200" y="5446800"/>
            <a:ext cx="5400000" cy="720000"/>
          </a:xfr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108000" indent="0">
              <a:buNone/>
              <a:defRPr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76720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4BCD4C5B-CD44-4B48-93FD-F44EED8D1E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4400" y="1987200"/>
            <a:ext cx="5400000" cy="720000"/>
          </a:xfrm>
        </p:spPr>
        <p:txBody>
          <a:bodyPr>
            <a:noAutofit/>
          </a:bodyPr>
          <a:lstStyle>
            <a:lvl1pPr>
              <a:defRPr sz="42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76F1D12-C6FB-4ED9-B1EA-2AF1415447D6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4400" y="2876400"/>
            <a:ext cx="5400000" cy="3240000"/>
          </a:xfrm>
        </p:spPr>
        <p:txBody>
          <a:bodyPr>
            <a:noAutofit/>
          </a:bodyPr>
          <a:lstStyle>
            <a:lvl1pPr marL="432000" indent="-432000">
              <a:spcBef>
                <a:spcPts val="600"/>
              </a:spcBef>
              <a:buFont typeface="+mj-lt"/>
              <a:buAutoNum type="arabicPeriod"/>
              <a:defRPr sz="2000" b="0">
                <a:solidFill>
                  <a:schemeClr val="tx1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80131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95065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1 Ouvertu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3430800"/>
            <a:ext cx="1116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89741" y="4662000"/>
            <a:ext cx="11160000" cy="504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9742" y="1490400"/>
            <a:ext cx="396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489D0-046B-4DA8-828E-D1EDDC72FA8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7B8392-9F0D-47B8-8F1D-D057C53A97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4EDA01-DE85-4E9D-A6E0-28AA131E78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7050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N°2 Ouverture de chapitr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2">
            <a:extLst>
              <a:ext uri="{FF2B5EF4-FFF2-40B4-BE49-F238E27FC236}">
                <a16:creationId xmlns:a16="http://schemas.microsoft.com/office/drawing/2014/main" id="{DEC6A7FF-A1FA-4490-9CC7-51078FF8435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200" y="3430800"/>
            <a:ext cx="5400000" cy="1152000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9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BF3A9F-5739-4B40-A377-C403E92DB70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61200" y="4662000"/>
            <a:ext cx="5400000" cy="900000"/>
          </a:xfrm>
        </p:spPr>
        <p:txBody>
          <a:bodyPr anchor="t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8C7A5F77-9A92-46CF-AF0E-296CA94F05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490400"/>
            <a:ext cx="5400000" cy="1872000"/>
          </a:xfrm>
        </p:spPr>
        <p:txBody>
          <a:bodyPr>
            <a:noAutofit/>
          </a:bodyPr>
          <a:lstStyle>
            <a:lvl1pPr marL="0" indent="0">
              <a:buNone/>
              <a:defRPr sz="135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NN.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19FE5F0F-1A19-4580-B09D-11BAB259543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F82D43-4E1B-4274-AC55-C533B8C0465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F7AF283-CD1F-4E50-9456-6BD3B772A11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2A83F9-605B-451F-81C4-4DB3BD64BF2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54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C292072E-287F-4875-8FDB-C22CF0436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0DE2FB5-2CE4-44D5-9167-5E9A54E4AA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9ED68ED-4BAB-426E-AC8B-79F072DDCF3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18ECF392-ABEC-45C0-9399-5BB17B364A4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62082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5712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2955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260705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6684C25F-7F00-41C3-A7CD-0A38D6BB6A4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69879" y="15012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5" name="Espace réservé du texte 10">
            <a:extLst>
              <a:ext uri="{FF2B5EF4-FFF2-40B4-BE49-F238E27FC236}">
                <a16:creationId xmlns:a16="http://schemas.microsoft.com/office/drawing/2014/main" id="{FFEA4E96-A4C5-404E-84EB-0DA2FDAD3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40699" y="15012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431124CF-D305-4637-B02D-7916DC40094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69879" y="26568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7" name="Espace réservé du texte 10">
            <a:extLst>
              <a:ext uri="{FF2B5EF4-FFF2-40B4-BE49-F238E27FC236}">
                <a16:creationId xmlns:a16="http://schemas.microsoft.com/office/drawing/2014/main" id="{F7F54A8A-B912-4DCA-A7A6-D2FE7A31E0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40699" y="26568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F9ED843-C44A-45CC-9B1D-C837E4DDC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322CE313-0A26-4E99-9C93-6C3FC888A8DE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469879" y="3812400"/>
            <a:ext cx="1980000" cy="1188000"/>
          </a:xfrm>
        </p:spPr>
        <p:txBody>
          <a:bodyPr anchor="ctr">
            <a:noAutofit/>
          </a:bodyPr>
          <a:lstStyle>
            <a:lvl1pPr marL="0" indent="0">
              <a:buNone/>
              <a:defRPr sz="8100" b="0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NN</a:t>
            </a:r>
          </a:p>
        </p:txBody>
      </p:sp>
      <p:sp>
        <p:nvSpPr>
          <p:cNvPr id="19" name="Espace réservé du texte 10">
            <a:extLst>
              <a:ext uri="{FF2B5EF4-FFF2-40B4-BE49-F238E27FC236}">
                <a16:creationId xmlns:a16="http://schemas.microsoft.com/office/drawing/2014/main" id="{EB31187B-F91F-44EB-9CB5-1BF3730F76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240699" y="3812400"/>
            <a:ext cx="8497179" cy="1188000"/>
          </a:xfrm>
        </p:spPr>
        <p:txBody>
          <a:bodyPr anchor="ctr">
            <a:noAutofit/>
          </a:bodyPr>
          <a:lstStyle>
            <a:lvl1pPr marL="0" indent="0">
              <a:buNone/>
              <a:defRPr sz="1800" b="1">
                <a:solidFill>
                  <a:schemeClr val="tx1"/>
                </a:solidFill>
              </a:defRPr>
            </a:lvl1pPr>
            <a:lvl2pPr marL="180000" indent="-180000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31" name="Espace réservé du texte 21">
            <a:extLst>
              <a:ext uri="{FF2B5EF4-FFF2-40B4-BE49-F238E27FC236}">
                <a16:creationId xmlns:a16="http://schemas.microsoft.com/office/drawing/2014/main" id="{6FD92059-A22C-433B-8494-343CBC88ADC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601913" y="18094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2" name="Espace réservé du texte 21">
            <a:extLst>
              <a:ext uri="{FF2B5EF4-FFF2-40B4-BE49-F238E27FC236}">
                <a16:creationId xmlns:a16="http://schemas.microsoft.com/office/drawing/2014/main" id="{2487A579-BB10-4B9C-8037-89848E4EB3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601913" y="29650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33" name="Espace réservé du texte 21">
            <a:extLst>
              <a:ext uri="{FF2B5EF4-FFF2-40B4-BE49-F238E27FC236}">
                <a16:creationId xmlns:a16="http://schemas.microsoft.com/office/drawing/2014/main" id="{C0B0C0AB-7256-484A-8EF0-3BC6851D748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601913" y="4120650"/>
            <a:ext cx="324867" cy="571500"/>
          </a:xfrm>
          <a:custGeom>
            <a:avLst/>
            <a:gdLst>
              <a:gd name="connsiteX0" fmla="*/ 58341 w 388938"/>
              <a:gd name="connsiteY0" fmla="*/ 0 h 684213"/>
              <a:gd name="connsiteX1" fmla="*/ 377270 w 388938"/>
              <a:gd name="connsiteY1" fmla="*/ 313438 h 684213"/>
              <a:gd name="connsiteX2" fmla="*/ 388938 w 388938"/>
              <a:gd name="connsiteY2" fmla="*/ 344018 h 684213"/>
              <a:gd name="connsiteX3" fmla="*/ 377270 w 388938"/>
              <a:gd name="connsiteY3" fmla="*/ 370775 h 684213"/>
              <a:gd name="connsiteX4" fmla="*/ 58341 w 388938"/>
              <a:gd name="connsiteY4" fmla="*/ 684213 h 684213"/>
              <a:gd name="connsiteX5" fmla="*/ 0 w 388938"/>
              <a:gd name="connsiteY5" fmla="*/ 626877 h 684213"/>
              <a:gd name="connsiteX6" fmla="*/ 287814 w 388938"/>
              <a:gd name="connsiteY6" fmla="*/ 344018 h 684213"/>
              <a:gd name="connsiteX7" fmla="*/ 0 w 388938"/>
              <a:gd name="connsiteY7" fmla="*/ 57336 h 684213"/>
              <a:gd name="connsiteX8" fmla="*/ 58341 w 388938"/>
              <a:gd name="connsiteY8" fmla="*/ 0 h 684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8938" h="684213">
                <a:moveTo>
                  <a:pt x="58341" y="0"/>
                </a:moveTo>
                <a:cubicBezTo>
                  <a:pt x="377270" y="313438"/>
                  <a:pt x="377270" y="313438"/>
                  <a:pt x="377270" y="313438"/>
                </a:cubicBezTo>
                <a:cubicBezTo>
                  <a:pt x="385049" y="321083"/>
                  <a:pt x="388938" y="332550"/>
                  <a:pt x="388938" y="344018"/>
                </a:cubicBezTo>
                <a:cubicBezTo>
                  <a:pt x="388938" y="351663"/>
                  <a:pt x="385049" y="363130"/>
                  <a:pt x="377270" y="370775"/>
                </a:cubicBezTo>
                <a:lnTo>
                  <a:pt x="58341" y="684213"/>
                </a:lnTo>
                <a:cubicBezTo>
                  <a:pt x="0" y="626877"/>
                  <a:pt x="0" y="626877"/>
                  <a:pt x="0" y="626877"/>
                </a:cubicBezTo>
                <a:cubicBezTo>
                  <a:pt x="287814" y="344018"/>
                  <a:pt x="287814" y="344018"/>
                  <a:pt x="287814" y="344018"/>
                </a:cubicBezTo>
                <a:cubicBezTo>
                  <a:pt x="0" y="57336"/>
                  <a:pt x="0" y="57336"/>
                  <a:pt x="0" y="57336"/>
                </a:cubicBezTo>
                <a:cubicBezTo>
                  <a:pt x="58341" y="0"/>
                  <a:pt x="58341" y="0"/>
                  <a:pt x="58341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 marL="0" indent="0">
              <a:buNone/>
              <a:defRPr sz="1800" b="1"/>
            </a:lvl1pPr>
            <a:lvl2pPr marL="126000" indent="144463">
              <a:spcBef>
                <a:spcPts val="600"/>
              </a:spcBef>
              <a:buSzPct val="100000"/>
              <a:buFont typeface="Arial" panose="020B0604020202020204" pitchFamily="34" charset="0"/>
              <a:buChar char="•"/>
              <a:tabLst/>
              <a:defRPr/>
            </a:lvl2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5997647-8494-4CC4-948F-29A8D49CBCEB}"/>
              </a:ext>
            </a:extLst>
          </p:cNvPr>
          <p:cNvSpPr>
            <a:spLocks noGrp="1"/>
          </p:cNvSpPr>
          <p:nvPr>
            <p:ph type="dt" sz="half" idx="3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4AC02-49D4-4738-A9B4-B3DA90016A7F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8EE574D-092E-4259-81EB-81EA91E97CDA}"/>
              </a:ext>
            </a:extLst>
          </p:cNvPr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5118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41BBE8-1E54-415C-B10D-F6342B80F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830942-5133-4F54-8414-98EC08DAA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03D30D6-5712-44A8-87A9-67750D407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72F511C-AE30-47A8-8C9B-F0B33753C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45215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9B47C71-F46D-4EA0-AF6A-4962453CD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0495B091-68ED-45A4-957C-92BBA7548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4361BE1-6536-48FB-BC11-166BC54BD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631562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e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34B7DA-FA75-4149-8676-64791F4D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9742" y="2845977"/>
            <a:ext cx="11160000" cy="1440000"/>
          </a:xfr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 sz="500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9E24192-EBCA-4782-93A3-6134ECDB2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627768F-E755-49AE-BDD4-F22B941EE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9213C8-C608-4F8F-B3E7-6893ECEEC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9890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3FA18DAD-43C7-439C-AEB4-182FDEF42A9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6093760" cy="6857999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61200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5" name="Espace réservé du texte 8">
            <a:extLst>
              <a:ext uri="{FF2B5EF4-FFF2-40B4-BE49-F238E27FC236}">
                <a16:creationId xmlns:a16="http://schemas.microsoft.com/office/drawing/2014/main" id="{90C7237F-FD39-40C9-B915-D4BC62A3BE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78" y="6523200"/>
            <a:ext cx="10800" cy="100800"/>
          </a:xfrm>
          <a:solidFill>
            <a:schemeClr val="bg1"/>
          </a:solidFill>
        </p:spPr>
        <p:txBody>
          <a:bodyPr lIns="0" tIns="0" rIns="0" bIns="0"/>
          <a:lstStyle>
            <a:lvl1pPr marL="0" indent="0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 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A95F48EF-CBAD-4F80-B069-72AECAEC0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199" y="242844"/>
            <a:ext cx="396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45A3821-9C55-4E10-844A-98E6FB07D68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6B9FA6-E4DB-4B15-BD57-BEC5F537E3AB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FE6001F-97CC-4008-B22A-EFA29A13779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2417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Mer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FB4134C-1D6E-45C5-A0CB-6875E698A7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401" y="231117"/>
            <a:ext cx="2788867" cy="220594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9A50C95A-056C-429F-A1B6-8B1CDC140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6000" y="2845977"/>
            <a:ext cx="7560000" cy="828000"/>
          </a:xfrm>
        </p:spPr>
        <p:txBody>
          <a:bodyPr anchor="t">
            <a:noAutofit/>
          </a:bodyPr>
          <a:lstStyle>
            <a:lvl1pPr algn="ctr">
              <a:defRPr sz="43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553691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3820350"/>
            <a:ext cx="11133952" cy="241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spcBef>
                <a:spcPts val="400"/>
              </a:spcBef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2" name="Espace réservé du tableau 2">
            <a:extLst>
              <a:ext uri="{FF2B5EF4-FFF2-40B4-BE49-F238E27FC236}">
                <a16:creationId xmlns:a16="http://schemas.microsoft.com/office/drawing/2014/main" id="{3EADC01A-12BC-4330-8A1C-A4DCE63F4D5F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589752" y="1372349"/>
            <a:ext cx="11014079" cy="2304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F7BED8F5-8DF4-41F4-9FBF-3FC3EFF47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4A5DB8F-F9F5-4D34-AD2B-20A401276C3E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448ABE-6518-42E7-86CB-17EBD972C87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F92594-638F-42B7-B983-EDCA45116F84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4717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avec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BC41F0E-EC30-4D2A-AA16-7B987E32A16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879" y="1371600"/>
            <a:ext cx="5472000" cy="48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13" name="Espace réservé du graphique 2">
            <a:extLst>
              <a:ext uri="{FF2B5EF4-FFF2-40B4-BE49-F238E27FC236}">
                <a16:creationId xmlns:a16="http://schemas.microsoft.com/office/drawing/2014/main" id="{36B54297-76AA-4A3B-A34F-53F1E4289CC7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229879" y="1371600"/>
            <a:ext cx="5508000" cy="4860000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AE7569B-B080-4146-A11F-1E61AF63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1A8B2399-CA73-45EA-BE18-9A20282E60B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8D64F63-31B3-46AB-8995-E4EAED1967B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DB398A68-6D32-4A8D-8EF8-C3BF7CEF61A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199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0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66" r:id="rId6"/>
    <p:sldLayoutId id="2147483680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1" r:id="rId13"/>
    <p:sldLayoutId id="214748368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941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08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56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B1118175-1072-407B-A6EC-436CFF5BD944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5939" y="150003"/>
            <a:ext cx="1474442" cy="1165838"/>
          </a:xfrm>
          <a:prstGeom prst="rect">
            <a:avLst/>
          </a:prstGeom>
          <a:ln>
            <a:noFill/>
          </a:ln>
        </p:spPr>
      </p:pic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82D8575-B917-4E3D-B2EB-ADC2EF0D7594}"/>
              </a:ext>
            </a:extLst>
          </p:cNvPr>
          <p:cNvCxnSpPr>
            <a:cxnSpLocks/>
          </p:cNvCxnSpPr>
          <p:nvPr userDrawn="1"/>
        </p:nvCxnSpPr>
        <p:spPr>
          <a:xfrm>
            <a:off x="825578" y="6524419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F798E53-107F-468D-A86A-B9E27C8FB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116353-A2DB-400D-836D-10B770C82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79" y="1372351"/>
            <a:ext cx="11268000" cy="486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  <p:sp>
        <p:nvSpPr>
          <p:cNvPr id="9" name="Espace réservé de la date 3">
            <a:extLst>
              <a:ext uri="{FF2B5EF4-FFF2-40B4-BE49-F238E27FC236}">
                <a16:creationId xmlns:a16="http://schemas.microsoft.com/office/drawing/2014/main" id="{4A65FE1E-2200-449D-88E8-D8D4A09B80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1695" y="6449983"/>
            <a:ext cx="144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3BAFF6D6-D321-4A5A-B742-C1924762B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56680" y="6449983"/>
            <a:ext cx="36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90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Safety moment -  Golden Rule 2 Traffic</a:t>
            </a:r>
            <a:endParaRPr lang="fr-FR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21051C9B-F9F2-4B86-849F-4391216C82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19008" y="6449983"/>
            <a:ext cx="576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900" b="1">
                <a:solidFill>
                  <a:schemeClr val="tx1"/>
                </a:solidFill>
              </a:defRPr>
            </a:lvl1pPr>
          </a:lstStyle>
          <a:p>
            <a:fld id="{975A587B-5814-4D9B-9598-FE9CB954CB0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174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1300"/>
        </a:spcBef>
        <a:buFont typeface="Arial" panose="020B0604020202020204" pitchFamily="34" charset="0"/>
        <a:buNone/>
        <a:defRPr sz="1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jpeg"/><Relationship Id="rId7" Type="http://schemas.openxmlformats.org/officeDocument/2006/relationships/hyperlink" Target="https://toolbox-hse-ftp.totalenergies.com/RO/Reformulation_2022/Regle_2/GOLDEN_RULES-Regle_02_VFSTFR--10Mbps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10" Type="http://schemas.openxmlformats.org/officeDocument/2006/relationships/image" Target="../media/image14.emf"/><Relationship Id="rId4" Type="http://schemas.openxmlformats.org/officeDocument/2006/relationships/image" Target="../media/image8.emf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76A26D3-3B44-35B0-E70F-99A2819CF45C}"/>
              </a:ext>
            </a:extLst>
          </p:cNvPr>
          <p:cNvSpPr/>
          <p:nvPr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B3D234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BDCC00"/>
              </a:solidFill>
            </a:endParaRP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43A97237-37D7-0B48-A2E9-CCF167850641}"/>
              </a:ext>
            </a:extLst>
          </p:cNvPr>
          <p:cNvSpPr txBox="1">
            <a:spLocks/>
          </p:cNvSpPr>
          <p:nvPr/>
        </p:nvSpPr>
        <p:spPr>
          <a:xfrm>
            <a:off x="6437745" y="3730128"/>
            <a:ext cx="4976517" cy="9115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rgbClr val="BDCC00"/>
                </a:solidFill>
                <a:latin typeface="+mj-lt"/>
                <a:ea typeface="+mj-ea"/>
                <a:cs typeface="+mj-cs"/>
              </a:rPr>
              <a:t>Safety moment</a:t>
            </a:r>
            <a:endParaRPr lang="fr-FR" sz="3200" b="1" dirty="0">
              <a:solidFill>
                <a:srgbClr val="354D56"/>
              </a:solidFill>
            </a:endParaRPr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0A77405E-6FA2-2642-88F5-70A68628BCDD}"/>
              </a:ext>
            </a:extLst>
          </p:cNvPr>
          <p:cNvSpPr txBox="1">
            <a:spLocks/>
          </p:cNvSpPr>
          <p:nvPr/>
        </p:nvSpPr>
        <p:spPr>
          <a:xfrm>
            <a:off x="6437745" y="4907836"/>
            <a:ext cx="4976517" cy="35811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dirty="0" err="1">
                <a:solidFill>
                  <a:srgbClr val="354D56"/>
                </a:solidFill>
              </a:rPr>
              <a:t>December</a:t>
            </a:r>
            <a:r>
              <a:rPr lang="fr-FR" sz="2000" dirty="0">
                <a:solidFill>
                  <a:srgbClr val="354D56"/>
                </a:solidFill>
              </a:rPr>
              <a:t> 2022</a:t>
            </a:r>
            <a:endParaRPr lang="fr-FR" sz="2000" b="1" dirty="0">
              <a:solidFill>
                <a:srgbClr val="354D56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B695A23-E04C-1447-B09D-32F991006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738" y="846714"/>
            <a:ext cx="3937136" cy="3937136"/>
          </a:xfrm>
          <a:prstGeom prst="rect">
            <a:avLst/>
          </a:prstGeom>
        </p:spPr>
      </p:pic>
      <p:sp>
        <p:nvSpPr>
          <p:cNvPr id="10" name="Sous-titre 2">
            <a:extLst>
              <a:ext uri="{FF2B5EF4-FFF2-40B4-BE49-F238E27FC236}">
                <a16:creationId xmlns:a16="http://schemas.microsoft.com/office/drawing/2014/main" id="{58553E86-9792-C847-8976-2878243AB2CE}"/>
              </a:ext>
            </a:extLst>
          </p:cNvPr>
          <p:cNvSpPr txBox="1">
            <a:spLocks/>
          </p:cNvSpPr>
          <p:nvPr/>
        </p:nvSpPr>
        <p:spPr>
          <a:xfrm>
            <a:off x="777738" y="5086894"/>
            <a:ext cx="5590643" cy="1204366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3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600">
                <a:solidFill>
                  <a:srgbClr val="354D56"/>
                </a:solidFill>
              </a:rPr>
              <a:t>Golden Rule2 </a:t>
            </a:r>
            <a:br>
              <a:rPr lang="fr-FR" sz="3600" b="1" cap="all">
                <a:solidFill>
                  <a:srgbClr val="F7941D"/>
                </a:solidFill>
              </a:rPr>
            </a:br>
            <a:r>
              <a:rPr lang="fr-FR" sz="3600" b="1">
                <a:solidFill>
                  <a:srgbClr val="BDCC00"/>
                </a:solidFill>
              </a:rPr>
              <a:t>Traffic</a:t>
            </a:r>
          </a:p>
        </p:txBody>
      </p:sp>
    </p:spTree>
    <p:extLst>
      <p:ext uri="{BB962C8B-B14F-4D97-AF65-F5344CB8AC3E}">
        <p14:creationId xmlns:p14="http://schemas.microsoft.com/office/powerpoint/2010/main" val="3004514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AE673F71-037F-4754-B9F3-64AF7721B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60" y="1241232"/>
            <a:ext cx="3452868" cy="482289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/>
              <a:t>Safety moment -  Golden Rule 2 Traffic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269AAE0-3F1B-4FDE-B431-F3172FF9958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2</a:t>
            </a:fld>
            <a:endParaRPr lang="fr-FR"/>
          </a:p>
        </p:txBody>
      </p:sp>
      <p:sp>
        <p:nvSpPr>
          <p:cNvPr id="27" name="Titre 26">
            <a:extLst>
              <a:ext uri="{FF2B5EF4-FFF2-40B4-BE49-F238E27FC236}">
                <a16:creationId xmlns:a16="http://schemas.microsoft.com/office/drawing/2014/main" id="{AF50B1B0-06A6-C045-A908-F2ABF98C6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Golden Rule Traffic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C7FC17B-6214-4189-8C8C-726B5AC5BDAE}"/>
              </a:ext>
            </a:extLst>
          </p:cNvPr>
          <p:cNvSpPr/>
          <p:nvPr/>
        </p:nvSpPr>
        <p:spPr>
          <a:xfrm>
            <a:off x="4515460" y="1246272"/>
            <a:ext cx="3452868" cy="4808065"/>
          </a:xfrm>
          <a:prstGeom prst="roundRect">
            <a:avLst>
              <a:gd name="adj" fmla="val 8862"/>
            </a:avLst>
          </a:prstGeom>
          <a:noFill/>
          <a:ln>
            <a:solidFill>
              <a:srgbClr val="BD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B40DFC-80DD-49EC-BC1D-F0E6D7E875A7}"/>
              </a:ext>
            </a:extLst>
          </p:cNvPr>
          <p:cNvSpPr txBox="1"/>
          <p:nvPr/>
        </p:nvSpPr>
        <p:spPr>
          <a:xfrm>
            <a:off x="558455" y="1920448"/>
            <a:ext cx="3452868" cy="16985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b="1" dirty="0"/>
              <a:t>Communication </a:t>
            </a:r>
            <a:r>
              <a:rPr lang="en-US" sz="1400" dirty="0"/>
              <a:t>at the </a:t>
            </a:r>
            <a:r>
              <a:rPr lang="en-US" sz="1400" dirty="0" err="1"/>
              <a:t>WDfS</a:t>
            </a:r>
            <a:r>
              <a:rPr lang="en-US" sz="1400" dirty="0"/>
              <a:t> 2022</a:t>
            </a:r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dirty="0">
              <a:latin typeface="+mj-lt"/>
            </a:endParaRP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Evolution </a:t>
            </a:r>
            <a:r>
              <a:rPr lang="en-US" sz="1400" dirty="0"/>
              <a:t>of Golden Rules 1 to 10 to strengthen personal commitment </a:t>
            </a:r>
          </a:p>
          <a:p>
            <a:pPr marL="0" lvl="2" algn="just">
              <a:lnSpc>
                <a:spcPct val="114000"/>
              </a:lnSpc>
              <a:buClr>
                <a:srgbClr val="BDCC00"/>
              </a:buClr>
            </a:pPr>
            <a:r>
              <a:rPr lang="en-US" sz="1400" dirty="0">
                <a:sym typeface="Wingdings" panose="05000000000000000000" pitchFamily="2" charset="2"/>
              </a:rPr>
              <a:t>       </a:t>
            </a:r>
            <a:r>
              <a:rPr lang="en-US" sz="1400" dirty="0"/>
              <a:t>Golden Rules written in </a:t>
            </a:r>
            <a:r>
              <a:rPr lang="en-US" sz="1400"/>
              <a:t>“ </a:t>
            </a:r>
            <a:r>
              <a:rPr lang="en-US" sz="1400" dirty="0"/>
              <a:t>I </a:t>
            </a:r>
            <a:r>
              <a:rPr lang="en-US" sz="1400"/>
              <a:t>”</a:t>
            </a:r>
            <a:endParaRPr lang="en-US" sz="1400" dirty="0"/>
          </a:p>
          <a:p>
            <a:pPr marL="285750" indent="-285750">
              <a:lnSpc>
                <a:spcPct val="114000"/>
              </a:lnSpc>
              <a:buClr>
                <a:srgbClr val="0064AC"/>
              </a:buClr>
              <a:buFont typeface="Wingdings" panose="05000000000000000000" pitchFamily="2" charset="2"/>
              <a:buChar char="§"/>
            </a:pPr>
            <a:endParaRPr lang="fr-FR" sz="1400" b="1" dirty="0">
              <a:latin typeface="+mj-lt"/>
            </a:endParaRP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fr-FR" sz="1400" dirty="0"/>
              <a:t>2 new Golden Rules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8C3A1DD-A1E3-48A6-BE7B-066B5EED8B28}"/>
              </a:ext>
            </a:extLst>
          </p:cNvPr>
          <p:cNvSpPr txBox="1"/>
          <p:nvPr/>
        </p:nvSpPr>
        <p:spPr>
          <a:xfrm>
            <a:off x="558455" y="1246273"/>
            <a:ext cx="2467022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 dirty="0">
                <a:solidFill>
                  <a:srgbClr val="BDCC00"/>
                </a:solidFill>
              </a:rPr>
              <a:t>THE NEW GOLDEN RULES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3C64E26-C1BB-472B-B9DF-0F88A8431E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t="51267"/>
          <a:stretch/>
        </p:blipFill>
        <p:spPr>
          <a:xfrm>
            <a:off x="499043" y="4721514"/>
            <a:ext cx="3357312" cy="51943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FE0EE7-27C1-4E4D-9AE9-B492B4D6697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l="16269" b="50817"/>
          <a:stretch/>
        </p:blipFill>
        <p:spPr>
          <a:xfrm>
            <a:off x="1350627" y="4175070"/>
            <a:ext cx="2811099" cy="52423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DFCFB6E-49FB-4D70-9074-36CF38A7ED3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44" b="94737" l="2442" r="97044">
                        <a14:foregroundMark x1="7326" y1="26518" x2="7326" y2="26518"/>
                        <a14:foregroundMark x1="5206" y1="22065" x2="5206" y2="22065"/>
                        <a14:foregroundMark x1="3470" y1="22065" x2="3470" y2="22065"/>
                        <a14:foregroundMark x1="3470" y1="22065" x2="3470" y2="22065"/>
                        <a14:foregroundMark x1="6620" y1="83806" x2="6620" y2="83806"/>
                        <a14:foregroundMark x1="6620" y1="83806" x2="6620" y2="83806"/>
                        <a14:foregroundMark x1="6620" y1="83806" x2="6620" y2="83806"/>
                        <a14:foregroundMark x1="5913" y1="66194" x2="5913" y2="66194"/>
                        <a14:foregroundMark x1="8740" y1="70445" x2="8740" y2="70445"/>
                        <a14:foregroundMark x1="10154" y1="84818" x2="10154" y2="84818"/>
                        <a14:foregroundMark x1="5591" y1="77126" x2="5591" y2="77126"/>
                        <a14:foregroundMark x1="4177" y1="70445" x2="4177" y2="70445"/>
                        <a14:foregroundMark x1="4177" y1="70445" x2="4177" y2="70445"/>
                        <a14:foregroundMark x1="4177" y1="70445" x2="4177" y2="70445"/>
                        <a14:foregroundMark x1="10797" y1="62753" x2="10797" y2="62753"/>
                        <a14:foregroundMark x1="12918" y1="63968" x2="12918" y2="63968"/>
                        <a14:foregroundMark x1="12918" y1="63968" x2="12918" y2="63968"/>
                        <a14:foregroundMark x1="9447" y1="70445" x2="9447" y2="70445"/>
                        <a14:foregroundMark x1="9447" y1="27530" x2="9447" y2="27530"/>
                        <a14:foregroundMark x1="9447" y1="27530" x2="9447" y2="27530"/>
                        <a14:foregroundMark x1="44023" y1="78138" x2="44023" y2="78138"/>
                        <a14:foregroundMark x1="41902" y1="78138" x2="40167" y2="78138"/>
                        <a14:foregroundMark x1="36311" y1="70445" x2="36311" y2="70445"/>
                        <a14:foregroundMark x1="39139" y1="67206" x2="39139" y2="67206"/>
                        <a14:foregroundMark x1="40488" y1="66194" x2="41902" y2="64980"/>
                        <a14:foregroundMark x1="42609" y1="64980" x2="42609" y2="64980"/>
                        <a14:foregroundMark x1="44023" y1="64980" x2="44023" y2="64980"/>
                        <a14:foregroundMark x1="44344" y1="84818" x2="44344" y2="84818"/>
                        <a14:foregroundMark x1="42931" y1="89271" x2="40167" y2="89271"/>
                        <a14:foregroundMark x1="39460" y1="89271" x2="39460" y2="89271"/>
                        <a14:foregroundMark x1="35990" y1="84818" x2="35990" y2="84818"/>
                        <a14:foregroundMark x1="36632" y1="70445" x2="36632" y2="70445"/>
                        <a14:foregroundMark x1="36632" y1="70445" x2="37725" y2="68421"/>
                        <a14:foregroundMark x1="58676" y1="83806" x2="58676" y2="83806"/>
                        <a14:foregroundMark x1="58997" y1="83806" x2="58997" y2="83806"/>
                        <a14:foregroundMark x1="54820" y1="84818" x2="54820" y2="84818"/>
                        <a14:foregroundMark x1="54820" y1="80364" x2="54820" y2="80364"/>
                        <a14:foregroundMark x1="55141" y1="77126" x2="55141" y2="77126"/>
                        <a14:foregroundMark x1="60411" y1="66194" x2="60411" y2="66194"/>
                        <a14:foregroundMark x1="60733" y1="66194" x2="61118" y2="69433"/>
                        <a14:foregroundMark x1="61118" y1="76113" x2="61118" y2="76113"/>
                        <a14:foregroundMark x1="61118" y1="76113" x2="61118" y2="76113"/>
                        <a14:foregroundMark x1="58676" y1="77126" x2="57262" y2="77126"/>
                        <a14:foregroundMark x1="53085" y1="73887" x2="53085" y2="73887"/>
                        <a14:foregroundMark x1="52699" y1="73887" x2="52699" y2="73887"/>
                        <a14:foregroundMark x1="52699" y1="68421" x2="54113" y2="68421"/>
                        <a14:foregroundMark x1="55527" y1="68421" x2="55527" y2="68421"/>
                        <a14:foregroundMark x1="58676" y1="68421" x2="58676" y2="68421"/>
                        <a14:foregroundMark x1="59383" y1="69433" x2="59383" y2="69433"/>
                        <a14:foregroundMark x1="62147" y1="80364" x2="62147" y2="80364"/>
                        <a14:foregroundMark x1="62532" y1="83806" x2="63175" y2="91498"/>
                        <a14:foregroundMark x1="63175" y1="94737" x2="60411" y2="94737"/>
                        <a14:foregroundMark x1="59704" y1="93522" x2="59704" y2="93522"/>
                        <a14:foregroundMark x1="58290" y1="89271" x2="58290" y2="89271"/>
                        <a14:foregroundMark x1="58290" y1="89271" x2="58290" y2="89271"/>
                        <a14:foregroundMark x1="60411" y1="68421" x2="60411" y2="68421"/>
                        <a14:foregroundMark x1="60411" y1="66194" x2="54499" y2="64980"/>
                        <a14:foregroundMark x1="54499" y1="64980" x2="54499" y2="64980"/>
                        <a14:foregroundMark x1="56234" y1="63968" x2="57262" y2="64980"/>
                        <a14:foregroundMark x1="57584" y1="77126" x2="58997" y2="82591"/>
                        <a14:foregroundMark x1="59704" y1="85830" x2="59704" y2="85830"/>
                        <a14:foregroundMark x1="60090" y1="85830" x2="60090" y2="85830"/>
                        <a14:foregroundMark x1="72301" y1="82591" x2="72301" y2="82591"/>
                        <a14:foregroundMark x1="72301" y1="82591" x2="72301" y2="82591"/>
                        <a14:foregroundMark x1="72301" y1="70445" x2="72301" y2="70445"/>
                        <a14:foregroundMark x1="74357" y1="68421" x2="74357" y2="68421"/>
                        <a14:foregroundMark x1="77506" y1="71660" x2="77506" y2="71660"/>
                        <a14:foregroundMark x1="78535" y1="73887" x2="78535" y2="80364"/>
                        <a14:foregroundMark x1="78535" y1="87045" x2="78535" y2="87045"/>
                        <a14:foregroundMark x1="75771" y1="88057" x2="73650" y2="88057"/>
                        <a14:foregroundMark x1="69473" y1="84818" x2="69473" y2="84818"/>
                        <a14:foregroundMark x1="69152" y1="81579" x2="69152" y2="81579"/>
                        <a14:foregroundMark x1="70566" y1="68421" x2="70566" y2="68421"/>
                        <a14:foregroundMark x1="71915" y1="67206" x2="71915" y2="67206"/>
                        <a14:foregroundMark x1="92738" y1="62753" x2="92738" y2="62753"/>
                        <a14:foregroundMark x1="91581" y1="62753" x2="91131" y2="63158"/>
                        <a14:foregroundMark x1="89846" y1="66194" x2="88817" y2="67814"/>
                        <a14:foregroundMark x1="88689" y1="67814" x2="88303" y2="70243"/>
                        <a14:foregroundMark x1="87725" y1="74696" x2="87725" y2="78138"/>
                        <a14:foregroundMark x1="89460" y1="85020" x2="89974" y2="85020"/>
                        <a14:foregroundMark x1="93509" y1="88462" x2="93895" y2="88462"/>
                        <a14:foregroundMark x1="96787" y1="90486" x2="96787" y2="90486"/>
                        <a14:foregroundMark x1="97044" y1="76518" x2="97044" y2="76518"/>
                        <a14:foregroundMark x1="96915" y1="69028" x2="96915" y2="69028"/>
                        <a14:foregroundMark x1="93766" y1="84211" x2="94023" y2="87247"/>
                        <a14:foregroundMark x1="92866" y1="92510" x2="90746" y2="93320"/>
                        <a14:foregroundMark x1="88817" y1="90891" x2="88817" y2="90891"/>
                        <a14:foregroundMark x1="88560" y1="9514" x2="88560" y2="9514"/>
                        <a14:foregroundMark x1="90103" y1="12348" x2="90103" y2="12348"/>
                        <a14:foregroundMark x1="92352" y1="19838" x2="93123" y2="21053"/>
                        <a14:foregroundMark x1="94409" y1="26113" x2="94666" y2="28138"/>
                        <a14:foregroundMark x1="94794" y1="36032" x2="94794" y2="36032"/>
                        <a14:foregroundMark x1="93509" y1="38462" x2="92095" y2="40081"/>
                        <a14:foregroundMark x1="90617" y1="39676" x2="89846" y2="38866"/>
                        <a14:foregroundMark x1="88303" y1="32996" x2="88303" y2="32996"/>
                        <a14:foregroundMark x1="87596" y1="20648" x2="87211" y2="15789"/>
                        <a14:foregroundMark x1="87082" y1="10729" x2="87082" y2="10729"/>
                        <a14:foregroundMark x1="88689" y1="7490" x2="90617" y2="6680"/>
                        <a14:foregroundMark x1="92224" y1="7895" x2="93123" y2="8300"/>
                        <a14:foregroundMark x1="96015" y1="10729" x2="96401" y2="11134"/>
                        <a14:foregroundMark x1="96401" y1="18623" x2="96401" y2="24899"/>
                        <a14:foregroundMark x1="96272" y1="27328" x2="96272" y2="31377"/>
                        <a14:foregroundMark x1="96015" y1="37247" x2="96015" y2="39271"/>
                        <a14:foregroundMark x1="91581" y1="37652" x2="91260" y2="37652"/>
                        <a14:foregroundMark x1="88175" y1="34008" x2="88175" y2="34008"/>
                        <a14:foregroundMark x1="94409" y1="15789" x2="94409" y2="15789"/>
                        <a14:foregroundMark x1="90360" y1="35223" x2="90360" y2="35223"/>
                        <a14:foregroundMark x1="77763" y1="16599" x2="77763" y2="16599"/>
                        <a14:foregroundMark x1="74100" y1="10324" x2="73458" y2="10324"/>
                        <a14:foregroundMark x1="70951" y1="8300" x2="70951" y2="8300"/>
                        <a14:foregroundMark x1="76478" y1="38866" x2="76478" y2="38866"/>
                        <a14:foregroundMark x1="76735" y1="38866" x2="75964" y2="39271"/>
                        <a14:foregroundMark x1="74486" y1="39271" x2="74486" y2="39271"/>
                        <a14:foregroundMark x1="70823" y1="38057" x2="70823" y2="38057"/>
                        <a14:foregroundMark x1="69666" y1="26923" x2="69666" y2="26923"/>
                        <a14:foregroundMark x1="69794" y1="26113" x2="70180" y2="24494"/>
                        <a14:foregroundMark x1="76735" y1="15789" x2="77378" y2="15789"/>
                        <a14:foregroundMark x1="79370" y1="17409" x2="79756" y2="17814"/>
                        <a14:foregroundMark x1="80141" y1="19433" x2="80141" y2="19433"/>
                        <a14:foregroundMark x1="80527" y1="29757" x2="80527" y2="32186"/>
                        <a14:foregroundMark x1="77249" y1="23077" x2="77249" y2="23077"/>
                        <a14:foregroundMark x1="75707" y1="18623" x2="75707" y2="18623"/>
                        <a14:foregroundMark x1="72429" y1="18623" x2="72429" y2="18623"/>
                        <a14:foregroundMark x1="73715" y1="23077" x2="73715" y2="23077"/>
                        <a14:foregroundMark x1="74486" y1="24899" x2="74486" y2="24899"/>
                        <a14:foregroundMark x1="60476" y1="12753" x2="60476" y2="12753"/>
                        <a14:foregroundMark x1="57069" y1="8300" x2="57069" y2="8300"/>
                        <a14:foregroundMark x1="54563" y1="6680" x2="54563" y2="6680"/>
                        <a14:foregroundMark x1="58226" y1="17409" x2="58676" y2="17409"/>
                        <a14:foregroundMark x1="59961" y1="24089" x2="59961" y2="24089"/>
                        <a14:foregroundMark x1="58676" y1="27328" x2="57841" y2="29352"/>
                        <a14:foregroundMark x1="56427" y1="28947" x2="56427" y2="28947"/>
                        <a14:foregroundMark x1="55013" y1="28947" x2="54177" y2="29352"/>
                        <a14:foregroundMark x1="53149" y1="32591" x2="53149" y2="35223"/>
                        <a14:foregroundMark x1="54049" y1="37652" x2="54434" y2="37652"/>
                        <a14:foregroundMark x1="55784" y1="37652" x2="56941" y2="37652"/>
                        <a14:foregroundMark x1="61697" y1="32996" x2="62596" y2="32591"/>
                        <a14:foregroundMark x1="62725" y1="32186" x2="62725" y2="32186"/>
                        <a14:foregroundMark x1="62853" y1="17814" x2="62853" y2="17814"/>
                        <a14:foregroundMark x1="62982" y1="7085" x2="62982" y2="7085"/>
                        <a14:foregroundMark x1="59961" y1="3846" x2="57455" y2="5061"/>
                        <a14:foregroundMark x1="55398" y1="5061" x2="55398" y2="5061"/>
                        <a14:foregroundMark x1="53021" y1="10729" x2="53021" y2="13765"/>
                        <a14:foregroundMark x1="40810" y1="17814" x2="40296" y2="17814"/>
                        <a14:foregroundMark x1="37918" y1="10324" x2="37918" y2="10324"/>
                        <a14:foregroundMark x1="38432" y1="18219" x2="38753" y2="19838"/>
                        <a14:foregroundMark x1="38882" y1="25304" x2="39396" y2="27328"/>
                        <a14:foregroundMark x1="41195" y1="34008" x2="42288" y2="36842"/>
                        <a14:foregroundMark x1="42931" y1="37652" x2="43316" y2="38057"/>
                        <a14:foregroundMark x1="45437" y1="34818" x2="46465" y2="32591"/>
                        <a14:foregroundMark x1="48586" y1="14980" x2="48586" y2="14980"/>
                        <a14:foregroundMark x1="47237" y1="7490" x2="46722" y2="7085"/>
                        <a14:foregroundMark x1="45437" y1="7085" x2="45437" y2="7085"/>
                        <a14:foregroundMark x1="43188" y1="5466" x2="39524" y2="5466"/>
                        <a14:foregroundMark x1="37661" y1="5466" x2="37661" y2="5466"/>
                        <a14:foregroundMark x1="35990" y1="11943" x2="35733" y2="15385"/>
                        <a14:foregroundMark x1="37532" y1="24494" x2="37661" y2="27328"/>
                        <a14:foregroundMark x1="37661" y1="31781" x2="37789" y2="35628"/>
                        <a14:foregroundMark x1="37918" y1="37247" x2="37918" y2="37247"/>
                        <a14:foregroundMark x1="29563" y1="21053" x2="29563" y2="21053"/>
                        <a14:foregroundMark x1="24422" y1="17004" x2="24422" y2="17004"/>
                        <a14:foregroundMark x1="24422" y1="17004" x2="25771" y2="16194"/>
                        <a14:foregroundMark x1="26928" y1="15385" x2="28085" y2="14575"/>
                        <a14:foregroundMark x1="28535" y1="14170" x2="29434" y2="13360"/>
                        <a14:foregroundMark x1="28920" y1="13158" x2="26028" y2="13158"/>
                        <a14:foregroundMark x1="23008" y1="11943" x2="22622" y2="11943"/>
                        <a14:foregroundMark x1="20758" y1="11943" x2="20758" y2="11943"/>
                        <a14:foregroundMark x1="17609" y1="28947" x2="17609" y2="29757"/>
                        <a14:foregroundMark x1="17609" y1="27935" x2="17609" y2="28947"/>
                        <a14:foregroundMark x1="17609" y1="26923" x2="17609" y2="27935"/>
                        <a14:foregroundMark x1="22751" y1="33401" x2="22751" y2="33401"/>
                        <a14:foregroundMark x1="24550" y1="39271" x2="24936" y2="39676"/>
                        <a14:foregroundMark x1="25900" y1="39676" x2="25900" y2="39676"/>
                        <a14:foregroundMark x1="27828" y1="38866" x2="27828" y2="38866"/>
                        <a14:foregroundMark x1="28663" y1="28947" x2="28663" y2="28947"/>
                        <a14:foregroundMark x1="29177" y1="14170" x2="26671" y2="13360"/>
                        <a14:foregroundMark x1="21530" y1="9109" x2="20630" y2="9109"/>
                        <a14:foregroundMark x1="18252" y1="9109" x2="17995" y2="13158"/>
                        <a14:foregroundMark x1="21851" y1="20648" x2="21851" y2="20648"/>
                        <a14:foregroundMark x1="23265" y1="25709" x2="23650" y2="26518"/>
                        <a14:foregroundMark x1="13946" y1="14170" x2="13946" y2="14170"/>
                        <a14:foregroundMark x1="10283" y1="11134" x2="10283" y2="11134"/>
                        <a14:foregroundMark x1="8548" y1="10324" x2="7262" y2="10729"/>
                        <a14:foregroundMark x1="4499" y1="11538" x2="4499" y2="11538"/>
                        <a14:foregroundMark x1="4113" y1="16194" x2="3985" y2="25304"/>
                        <a14:foregroundMark x1="4370" y1="26518" x2="5206" y2="30162"/>
                        <a14:foregroundMark x1="6748" y1="35223" x2="8033" y2="38866"/>
                        <a14:foregroundMark x1="8290" y1="38866" x2="8997" y2="38866"/>
                        <a14:foregroundMark x1="12018" y1="30972" x2="12018" y2="30972"/>
                        <a14:foregroundMark x1="12018" y1="21862" x2="12018" y2="21862"/>
                        <a14:foregroundMark x1="11697" y1="18219" x2="11697" y2="18219"/>
                        <a14:foregroundMark x1="11697" y1="13765" x2="11697" y2="13765"/>
                        <a14:foregroundMark x1="10540" y1="8704" x2="8997" y2="9109"/>
                        <a14:foregroundMark x1="13432" y1="37652" x2="13432" y2="37652"/>
                        <a14:foregroundMark x1="10154" y1="44534" x2="10154" y2="44534"/>
                        <a14:foregroundMark x1="8419" y1="42915" x2="7262" y2="42915"/>
                        <a14:foregroundMark x1="80656" y1="60324" x2="80656" y2="60324"/>
                        <a14:foregroundMark x1="80398" y1="60729" x2="79370" y2="61943"/>
                        <a14:foregroundMark x1="76735" y1="60324" x2="76735" y2="60324"/>
                        <a14:foregroundMark x1="72686" y1="59514" x2="72686" y2="59514"/>
                        <a14:foregroundMark x1="72686" y1="59514" x2="72686" y2="59514"/>
                        <a14:foregroundMark x1="56555" y1="72267" x2="56555" y2="72267"/>
                        <a14:foregroundMark x1="45566" y1="63158" x2="45180" y2="63158"/>
                        <a14:foregroundMark x1="42674" y1="61538" x2="41710" y2="61943"/>
                        <a14:foregroundMark x1="40039" y1="61943" x2="40039" y2="61943"/>
                        <a14:foregroundMark x1="45308" y1="74696" x2="45308" y2="74696"/>
                        <a14:foregroundMark x1="39139" y1="65385" x2="39139" y2="65385"/>
                        <a14:foregroundMark x1="21979" y1="72672" x2="21979" y2="72672"/>
                        <a14:foregroundMark x1="25064" y1="73482" x2="25064" y2="73482"/>
                        <a14:foregroundMark x1="24936" y1="70243" x2="24936" y2="70243"/>
                        <a14:foregroundMark x1="24936" y1="70243" x2="24936" y2="70243"/>
                        <a14:foregroundMark x1="24422" y1="80162" x2="24422" y2="80162"/>
                        <a14:foregroundMark x1="24422" y1="80162" x2="24422" y2="80162"/>
                        <a14:foregroundMark x1="24422" y1="85830" x2="24422" y2="85830"/>
                        <a14:foregroundMark x1="24422" y1="85830" x2="24422" y2="85830"/>
                        <a14:foregroundMark x1="25257" y1="86235" x2="25257" y2="86235"/>
                        <a14:foregroundMark x1="25386" y1="86235" x2="25386" y2="86235"/>
                        <a14:foregroundMark x1="25514" y1="79757" x2="25514" y2="79757"/>
                        <a14:foregroundMark x1="25514" y1="79757" x2="25514" y2="79757"/>
                        <a14:foregroundMark x1="24293" y1="69433" x2="23522" y2="69433"/>
                        <a14:foregroundMark x1="21851" y1="67814" x2="21851" y2="67814"/>
                        <a14:foregroundMark x1="21851" y1="67814" x2="20887" y2="65385"/>
                        <a14:foregroundMark x1="20116" y1="62753" x2="20116" y2="62753"/>
                        <a14:foregroundMark x1="20116" y1="62753" x2="20116" y2="62753"/>
                        <a14:foregroundMark x1="19730" y1="58704" x2="19730" y2="58704"/>
                        <a14:foregroundMark x1="29434" y1="85830" x2="29434" y2="85830"/>
                        <a14:foregroundMark x1="28792" y1="90486" x2="28792" y2="90486"/>
                        <a14:foregroundMark x1="27185" y1="90081" x2="21530" y2="87652"/>
                        <a14:foregroundMark x1="20501" y1="86235" x2="20501" y2="86235"/>
                        <a14:foregroundMark x1="20373" y1="76923" x2="20373" y2="76923"/>
                        <a14:foregroundMark x1="20373" y1="71862" x2="20373" y2="71862"/>
                        <a14:foregroundMark x1="21401" y1="67814" x2="22108" y2="67409"/>
                        <a14:foregroundMark x1="22365" y1="67004" x2="22365" y2="67004"/>
                        <a14:foregroundMark x1="24422" y1="66194" x2="24807" y2="66194"/>
                        <a14:foregroundMark x1="25514" y1="65789" x2="25900" y2="65789"/>
                        <a14:foregroundMark x1="26157" y1="65385" x2="26157" y2="65385"/>
                        <a14:foregroundMark x1="27185" y1="65182" x2="27571" y2="65182"/>
                        <a14:foregroundMark x1="27828" y1="65182" x2="27828" y2="65182"/>
                        <a14:foregroundMark x1="28342" y1="62753" x2="28342" y2="62753"/>
                        <a14:foregroundMark x1="28535" y1="61134" x2="28535" y2="61134"/>
                        <a14:foregroundMark x1="26799" y1="61134" x2="26799" y2="61134"/>
                        <a14:foregroundMark x1="26028" y1="61134" x2="22879" y2="61538"/>
                        <a14:foregroundMark x1="20630" y1="61943" x2="20630" y2="61943"/>
                        <a14:foregroundMark x1="13432" y1="67409" x2="13432" y2="67409"/>
                        <a14:foregroundMark x1="13432" y1="67409" x2="12789" y2="67814"/>
                        <a14:foregroundMark x1="11568" y1="69028" x2="11054" y2="70243"/>
                        <a14:foregroundMark x1="11054" y1="70243" x2="11054" y2="70243"/>
                        <a14:foregroundMark x1="10283" y1="71457" x2="7776" y2="73887"/>
                        <a14:foregroundMark x1="6234" y1="74696" x2="6234" y2="74696"/>
                        <a14:foregroundMark x1="5463" y1="74291" x2="5013" y2="73077"/>
                        <a14:foregroundMark x1="3599" y1="64777" x2="3599" y2="64777"/>
                        <a14:foregroundMark x1="3599" y1="64777" x2="3342" y2="69028"/>
                        <a14:foregroundMark x1="2442" y1="80972" x2="3342" y2="87247"/>
                        <a14:foregroundMark x1="3470" y1="87652" x2="4884" y2="87652"/>
                        <a14:foregroundMark x1="7134" y1="87652" x2="7776" y2="87652"/>
                        <a14:foregroundMark x1="11054" y1="87247" x2="11054" y2="87247"/>
                        <a14:foregroundMark x1="11183" y1="87247" x2="11183" y2="87247"/>
                        <a14:foregroundMark x1="12275" y1="77733" x2="12275" y2="77733"/>
                        <a14:foregroundMark x1="12275" y1="69433" x2="12275" y2="69433"/>
                        <a14:foregroundMark x1="10411" y1="60729" x2="7648" y2="61538"/>
                        <a14:foregroundMark x1="4499" y1="61538" x2="4499" y2="61538"/>
                        <a14:foregroundMark x1="6105" y1="60324" x2="6491" y2="60324"/>
                        <a14:foregroundMark x1="9769" y1="65789" x2="10925" y2="74291"/>
                        <a14:foregroundMark x1="11311" y1="80567" x2="11311" y2="80567"/>
                        <a14:foregroundMark x1="11440" y1="85020" x2="11889" y2="88866"/>
                        <a14:foregroundMark x1="11889" y1="88866" x2="10925" y2="90891"/>
                        <a14:foregroundMark x1="9512" y1="90486" x2="9512" y2="90486"/>
                        <a14:foregroundMark x1="7391" y1="88057" x2="7391" y2="88057"/>
                        <a14:foregroundMark x1="45566" y1="75911" x2="45566" y2="75911"/>
                        <a14:foregroundMark x1="44987" y1="76113" x2="44987" y2="76113"/>
                        <a14:foregroundMark x1="44216" y1="73482" x2="44216" y2="73482"/>
                        <a14:foregroundMark x1="92995" y1="75911" x2="92995" y2="75911"/>
                        <a14:foregroundMark x1="86954" y1="26113" x2="86954" y2="26113"/>
                        <a14:foregroundMark x1="86954" y1="26113" x2="86954" y2="26113"/>
                        <a14:foregroundMark x1="80398" y1="28947" x2="80398" y2="28947"/>
                        <a14:foregroundMark x1="82005" y1="19028" x2="82005" y2="19028"/>
                        <a14:backgroundMark x1="66388" y1="26113" x2="66388" y2="26113"/>
                        <a14:backgroundMark x1="66388" y1="24899" x2="66388" y2="24899"/>
                        <a14:backgroundMark x1="66260" y1="26113" x2="66260" y2="26113"/>
                        <a14:backgroundMark x1="66388" y1="22267" x2="66388" y2="22267"/>
                        <a14:backgroundMark x1="66131" y1="18219" x2="66131" y2="18219"/>
                        <a14:backgroundMark x1="66260" y1="23077" x2="66388" y2="25304"/>
                        <a14:backgroundMark x1="66388" y1="26113" x2="66388" y2="26113"/>
                        <a14:backgroundMark x1="66003" y1="19028" x2="66003" y2="19028"/>
                        <a14:backgroundMark x1="48779" y1="15587" x2="48779" y2="15587"/>
                        <a14:backgroundMark x1="48779" y1="15385" x2="48779" y2="15385"/>
                        <a14:backgroundMark x1="17416" y1="27935" x2="17416" y2="27935"/>
                        <a14:backgroundMark x1="17416" y1="29352" x2="17416" y2="29352"/>
                        <a14:backgroundMark x1="17416" y1="26923" x2="17416" y2="26923"/>
                        <a14:backgroundMark x1="17352" y1="28947" x2="17352" y2="28947"/>
                        <a14:backgroundMark x1="17352" y1="30162" x2="17352" y2="30162"/>
                        <a14:backgroundMark x1="17352" y1="30162" x2="17352" y2="30162"/>
                      </a14:backgroundRemoval>
                    </a14:imgEffect>
                  </a14:imgLayer>
                </a14:imgProps>
              </a:ext>
            </a:extLst>
          </a:blip>
          <a:srcRect r="84835" b="50817"/>
          <a:stretch/>
        </p:blipFill>
        <p:spPr>
          <a:xfrm>
            <a:off x="498619" y="4175070"/>
            <a:ext cx="509125" cy="52423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468FC1E-D1EA-4AA7-A5F2-23B3077EAA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735" y="3878838"/>
            <a:ext cx="792000" cy="792000"/>
          </a:xfrm>
          <a:prstGeom prst="rect">
            <a:avLst/>
          </a:prstGeom>
        </p:spPr>
      </p:pic>
      <p:pic>
        <p:nvPicPr>
          <p:cNvPr id="26" name="Image 25">
            <a:hlinkClick r:id="rId7"/>
            <a:extLst>
              <a:ext uri="{FF2B5EF4-FFF2-40B4-BE49-F238E27FC236}">
                <a16:creationId xmlns:a16="http://schemas.microsoft.com/office/drawing/2014/main" id="{ACAA186E-7857-4EEC-B0FE-ABD09C632B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6212" y="2808720"/>
            <a:ext cx="3276000" cy="1757511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C37F4081-872E-48D7-99C1-9AF9FB47BC1F}"/>
              </a:ext>
            </a:extLst>
          </p:cNvPr>
          <p:cNvGrpSpPr/>
          <p:nvPr/>
        </p:nvGrpSpPr>
        <p:grpSpPr>
          <a:xfrm>
            <a:off x="9584097" y="3472048"/>
            <a:ext cx="740229" cy="435429"/>
            <a:chOff x="8464732" y="5085805"/>
            <a:chExt cx="740229" cy="435429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3C2EF19-D1E4-459A-BC59-D11BA6AD6F18}"/>
                </a:ext>
              </a:extLst>
            </p:cNvPr>
            <p:cNvSpPr/>
            <p:nvPr/>
          </p:nvSpPr>
          <p:spPr>
            <a:xfrm>
              <a:off x="8464732" y="5085805"/>
              <a:ext cx="740229" cy="435429"/>
            </a:xfrm>
            <a:prstGeom prst="roundRect">
              <a:avLst/>
            </a:prstGeom>
            <a:solidFill>
              <a:srgbClr val="BD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Triangle isocèle 29">
              <a:hlinkClick r:id="rId7"/>
              <a:extLst>
                <a:ext uri="{FF2B5EF4-FFF2-40B4-BE49-F238E27FC236}">
                  <a16:creationId xmlns:a16="http://schemas.microsoft.com/office/drawing/2014/main" id="{419728D8-8291-4F9C-9D81-A234C9D1F2C0}"/>
                </a:ext>
              </a:extLst>
            </p:cNvPr>
            <p:cNvSpPr/>
            <p:nvPr/>
          </p:nvSpPr>
          <p:spPr>
            <a:xfrm rot="5400000">
              <a:off x="8732385" y="5191369"/>
              <a:ext cx="260469" cy="23152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84847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F04D5C4A-CFF3-4729-808D-7C71D0AB0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47" y="1024602"/>
            <a:ext cx="3661059" cy="487044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fr-FR" dirty="0">
                <a:solidFill>
                  <a:srgbClr val="354D56"/>
                </a:solidFill>
              </a:rPr>
              <a:t>The essence of Golden Rule 2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 -  Golden Rule 2 Traffic</a:t>
            </a:r>
            <a:endParaRPr lang="fr-FR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7AB960F-9161-44EC-9D53-2C0F4BE72534}"/>
              </a:ext>
            </a:extLst>
          </p:cNvPr>
          <p:cNvSpPr/>
          <p:nvPr/>
        </p:nvSpPr>
        <p:spPr>
          <a:xfrm>
            <a:off x="598895" y="853236"/>
            <a:ext cx="3903599" cy="5507099"/>
          </a:xfrm>
          <a:prstGeom prst="roundRect">
            <a:avLst>
              <a:gd name="adj" fmla="val 8862"/>
            </a:avLst>
          </a:prstGeom>
          <a:noFill/>
          <a:ln>
            <a:solidFill>
              <a:srgbClr val="BD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E49D59-9AFF-429C-AA95-0798FE7CF540}"/>
              </a:ext>
            </a:extLst>
          </p:cNvPr>
          <p:cNvSpPr txBox="1"/>
          <p:nvPr/>
        </p:nvSpPr>
        <p:spPr>
          <a:xfrm>
            <a:off x="5253491" y="5475057"/>
            <a:ext cx="6163852" cy="6068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1600" b="1" dirty="0">
                <a:solidFill>
                  <a:srgbClr val="BDCC00"/>
                </a:solidFill>
                <a:latin typeface="+mj-lt"/>
              </a:rPr>
              <a:t>On industrial sites, in the office and at home, we are all implicated!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5881908-1BF9-4BD7-BDC6-943CFF4C4E18}"/>
              </a:ext>
            </a:extLst>
          </p:cNvPr>
          <p:cNvSpPr txBox="1"/>
          <p:nvPr/>
        </p:nvSpPr>
        <p:spPr>
          <a:xfrm>
            <a:off x="5296522" y="1205577"/>
            <a:ext cx="3845027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fr-FR" sz="1500" b="1" dirty="0">
                <a:solidFill>
                  <a:srgbClr val="BDCC00"/>
                </a:solidFill>
              </a:rPr>
              <a:t>MAIN RISKS ASSOCIATED WITH TRAFFIC</a:t>
            </a:r>
          </a:p>
        </p:txBody>
      </p:sp>
      <p:sp>
        <p:nvSpPr>
          <p:cNvPr id="16" name="object 2">
            <a:extLst>
              <a:ext uri="{FF2B5EF4-FFF2-40B4-BE49-F238E27FC236}">
                <a16:creationId xmlns:a16="http://schemas.microsoft.com/office/drawing/2014/main" id="{EC2B9527-3781-4932-87EB-13DDFB74FA8A}"/>
              </a:ext>
            </a:extLst>
          </p:cNvPr>
          <p:cNvSpPr txBox="1"/>
          <p:nvPr/>
        </p:nvSpPr>
        <p:spPr>
          <a:xfrm>
            <a:off x="6347342" y="3952104"/>
            <a:ext cx="2514876" cy="2637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fr-FR" sz="1400" b="1" spc="25" dirty="0" err="1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Fatalities</a:t>
            </a:r>
            <a:r>
              <a:rPr lang="fr-FR" sz="1400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(2012-2021)</a:t>
            </a: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06E26672-C921-4FC5-8B51-E17D17637CDD}"/>
              </a:ext>
            </a:extLst>
          </p:cNvPr>
          <p:cNvSpPr txBox="1"/>
          <p:nvPr/>
        </p:nvSpPr>
        <p:spPr>
          <a:xfrm>
            <a:off x="5768149" y="3798991"/>
            <a:ext cx="442800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BDCC00"/>
                </a:solidFill>
                <a:latin typeface="Arial MT Light" pitchFamily="2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9F3342CB-0F31-49C0-9B75-3E0EC2D53B15}"/>
              </a:ext>
            </a:extLst>
          </p:cNvPr>
          <p:cNvSpPr txBox="1"/>
          <p:nvPr/>
        </p:nvSpPr>
        <p:spPr>
          <a:xfrm>
            <a:off x="6347342" y="4615835"/>
            <a:ext cx="2514876" cy="5438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30000"/>
              </a:lnSpc>
            </a:pPr>
            <a:r>
              <a:rPr lang="en-US" sz="1400" b="1" spc="25" dirty="0">
                <a:solidFill>
                  <a:srgbClr val="37464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 with a high severity potential </a:t>
            </a:r>
            <a:r>
              <a:rPr lang="fr-FR" sz="1400" dirty="0">
                <a:solidFill>
                  <a:srgbClr val="323130"/>
                </a:solidFill>
                <a:latin typeface="+mj-lt"/>
              </a:rPr>
              <a:t>(2017-2021)</a:t>
            </a:r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1FF82C74-3760-4AF3-84BC-20C11541C85F}"/>
              </a:ext>
            </a:extLst>
          </p:cNvPr>
          <p:cNvSpPr txBox="1"/>
          <p:nvPr/>
        </p:nvSpPr>
        <p:spPr>
          <a:xfrm>
            <a:off x="5757590" y="4622871"/>
            <a:ext cx="474393" cy="550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en-US" sz="3000" spc="25" dirty="0">
                <a:solidFill>
                  <a:srgbClr val="BDCC00"/>
                </a:solidFill>
                <a:latin typeface="Arial MT Light" pitchFamily="2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8DFC15E-E93B-49E3-A5CF-DED8E3AF86AC}"/>
              </a:ext>
            </a:extLst>
          </p:cNvPr>
          <p:cNvSpPr txBox="1"/>
          <p:nvPr/>
        </p:nvSpPr>
        <p:spPr>
          <a:xfrm>
            <a:off x="9060408" y="4125974"/>
            <a:ext cx="2376000" cy="903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sz="1400" dirty="0">
                <a:latin typeface="+mj-lt"/>
              </a:rPr>
              <a:t>In the Company, where a requirement of Golden Rule 2 has been breached</a:t>
            </a:r>
          </a:p>
        </p:txBody>
      </p:sp>
      <p:sp>
        <p:nvSpPr>
          <p:cNvPr id="21" name="Accolade fermante 20">
            <a:extLst>
              <a:ext uri="{FF2B5EF4-FFF2-40B4-BE49-F238E27FC236}">
                <a16:creationId xmlns:a16="http://schemas.microsoft.com/office/drawing/2014/main" id="{61587853-8373-4FD0-8E1F-1599ECD2D247}"/>
              </a:ext>
            </a:extLst>
          </p:cNvPr>
          <p:cNvSpPr/>
          <p:nvPr/>
        </p:nvSpPr>
        <p:spPr>
          <a:xfrm>
            <a:off x="8844749" y="3738086"/>
            <a:ext cx="186378" cy="1467683"/>
          </a:xfrm>
          <a:prstGeom prst="rightBrace">
            <a:avLst/>
          </a:prstGeom>
          <a:ln w="12700">
            <a:solidFill>
              <a:srgbClr val="BDCC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>
              <a:solidFill>
                <a:srgbClr val="79B321"/>
              </a:solidFill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9D0905D-4F3A-41FF-B93D-1F9EFEB362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8837" y="3779884"/>
            <a:ext cx="707266" cy="707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686A237-A39B-4899-A575-D2E7BC671C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3579" y="4615325"/>
            <a:ext cx="694583" cy="694583"/>
          </a:xfrm>
          <a:prstGeom prst="rect">
            <a:avLst/>
          </a:prstGeom>
        </p:spPr>
      </p:pic>
      <p:sp>
        <p:nvSpPr>
          <p:cNvPr id="29" name="object 2">
            <a:extLst>
              <a:ext uri="{FF2B5EF4-FFF2-40B4-BE49-F238E27FC236}">
                <a16:creationId xmlns:a16="http://schemas.microsoft.com/office/drawing/2014/main" id="{A8132B70-5272-4429-97BB-03288B6B1C3A}"/>
              </a:ext>
            </a:extLst>
          </p:cNvPr>
          <p:cNvSpPr txBox="1"/>
          <p:nvPr/>
        </p:nvSpPr>
        <p:spPr>
          <a:xfrm>
            <a:off x="6116470" y="1539868"/>
            <a:ext cx="2023479" cy="1896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/>
              <a:t>Collision :</a:t>
            </a:r>
          </a:p>
          <a:p>
            <a:endParaRPr lang="en-US" sz="1400"/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/>
              <a:t>Between vehicles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endParaRPr lang="en-US" sz="1400"/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/>
              <a:t>With the environment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endParaRPr lang="en-US" sz="1400"/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/>
              <a:t>With a pedestrian or a cyclist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BD4C28A2-AEEE-430D-BC6A-BC80B6F5CC8E}"/>
              </a:ext>
            </a:extLst>
          </p:cNvPr>
          <p:cNvSpPr txBox="1"/>
          <p:nvPr/>
        </p:nvSpPr>
        <p:spPr>
          <a:xfrm>
            <a:off x="9661886" y="1900155"/>
            <a:ext cx="1785876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/>
              <a:t>Slips, trips &amp; falls</a:t>
            </a:r>
          </a:p>
        </p:txBody>
      </p:sp>
      <p:sp>
        <p:nvSpPr>
          <p:cNvPr id="33" name="object 2">
            <a:extLst>
              <a:ext uri="{FF2B5EF4-FFF2-40B4-BE49-F238E27FC236}">
                <a16:creationId xmlns:a16="http://schemas.microsoft.com/office/drawing/2014/main" id="{1628DF89-7F56-44BF-A82D-C8E9767FCA7E}"/>
              </a:ext>
            </a:extLst>
          </p:cNvPr>
          <p:cNvSpPr txBox="1"/>
          <p:nvPr/>
        </p:nvSpPr>
        <p:spPr>
          <a:xfrm>
            <a:off x="9661886" y="2645670"/>
            <a:ext cx="1250427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/>
              <a:t>Bicycle fall</a:t>
            </a:r>
          </a:p>
        </p:txBody>
      </p:sp>
      <p:pic>
        <p:nvPicPr>
          <p:cNvPr id="37" name="Image 36">
            <a:extLst>
              <a:ext uri="{FF2B5EF4-FFF2-40B4-BE49-F238E27FC236}">
                <a16:creationId xmlns:a16="http://schemas.microsoft.com/office/drawing/2014/main" id="{DEA1947E-B632-46CD-BCDC-8F74981B80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43136" y="2525959"/>
            <a:ext cx="758213" cy="578249"/>
          </a:xfrm>
          <a:prstGeom prst="rect">
            <a:avLst/>
          </a:prstGeom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43668744-BD9A-469A-A479-1842C6BA5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2218" y="1788696"/>
            <a:ext cx="488536" cy="48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Collision Avec La Fine Ligne Piétonne Icône. Le Véhicule Inversent L'homme  Avec Le Pictogramme De Style De Jeu De Symboles Fracas Illustration de  Vecteur - Illustration du voiture, protection: 176948267">
            <a:extLst>
              <a:ext uri="{FF2B5EF4-FFF2-40B4-BE49-F238E27FC236}">
                <a16:creationId xmlns:a16="http://schemas.microsoft.com/office/drawing/2014/main" id="{02AE9116-0CEE-40AE-B316-D78323E055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0" t="16653" r="10627" b="20021"/>
          <a:stretch/>
        </p:blipFill>
        <p:spPr bwMode="auto">
          <a:xfrm>
            <a:off x="5167818" y="2806267"/>
            <a:ext cx="587517" cy="49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6">
            <a:extLst>
              <a:ext uri="{FF2B5EF4-FFF2-40B4-BE49-F238E27FC236}">
                <a16:creationId xmlns:a16="http://schemas.microsoft.com/office/drawing/2014/main" id="{1C9701BF-25C7-4598-AD65-5982D22FF2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8" r="79258" b="65473"/>
          <a:stretch/>
        </p:blipFill>
        <p:spPr bwMode="auto">
          <a:xfrm>
            <a:off x="5088577" y="2265119"/>
            <a:ext cx="746346" cy="58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8CB1E0E9-9BF0-44D2-A7BD-B14DD85D26B4}"/>
              </a:ext>
            </a:extLst>
          </p:cNvPr>
          <p:cNvGrpSpPr>
            <a:grpSpLocks noChangeAspect="1"/>
          </p:cNvGrpSpPr>
          <p:nvPr/>
        </p:nvGrpSpPr>
        <p:grpSpPr>
          <a:xfrm>
            <a:off x="4974271" y="1904470"/>
            <a:ext cx="931284" cy="391000"/>
            <a:chOff x="4934410" y="1562141"/>
            <a:chExt cx="1153083" cy="484123"/>
          </a:xfrm>
        </p:grpSpPr>
        <p:pic>
          <p:nvPicPr>
            <p:cNvPr id="35" name="Picture 8">
              <a:extLst>
                <a:ext uri="{FF2B5EF4-FFF2-40B4-BE49-F238E27FC236}">
                  <a16:creationId xmlns:a16="http://schemas.microsoft.com/office/drawing/2014/main" id="{165262F2-53C2-4B7F-A465-5238DCFFB44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 rot="10800000" flipH="1">
              <a:off x="5511610" y="1618669"/>
              <a:ext cx="575883" cy="348609"/>
            </a:xfrm>
            <a:prstGeom prst="rect">
              <a:avLst/>
            </a:prstGeom>
            <a:noFill/>
          </p:spPr>
        </p:pic>
        <p:pic>
          <p:nvPicPr>
            <p:cNvPr id="41" name="Picture 20">
              <a:extLst>
                <a:ext uri="{FF2B5EF4-FFF2-40B4-BE49-F238E27FC236}">
                  <a16:creationId xmlns:a16="http://schemas.microsoft.com/office/drawing/2014/main" id="{6A5399B5-8860-47B9-B8AC-7C96EF81790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53" t="23422" r="23495" b="65218"/>
            <a:stretch/>
          </p:blipFill>
          <p:spPr bwMode="auto">
            <a:xfrm>
              <a:off x="4934410" y="1562141"/>
              <a:ext cx="597682" cy="484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0607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ZoneTexte 16">
            <a:extLst>
              <a:ext uri="{FF2B5EF4-FFF2-40B4-BE49-F238E27FC236}">
                <a16:creationId xmlns:a16="http://schemas.microsoft.com/office/drawing/2014/main" id="{8598F154-DD3B-4CAE-85E3-C6F185B0AA09}"/>
              </a:ext>
            </a:extLst>
          </p:cNvPr>
          <p:cNvSpPr txBox="1"/>
          <p:nvPr/>
        </p:nvSpPr>
        <p:spPr>
          <a:xfrm>
            <a:off x="558452" y="2909005"/>
            <a:ext cx="6403612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500" b="1" dirty="0">
                <a:solidFill>
                  <a:srgbClr val="BDCC00"/>
                </a:solidFill>
              </a:rPr>
              <a:t>NOW IT IS YOUR TURN: HOW TO PREVENT FALLS AND COLLISIONS?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6209B9-1F59-4BFB-8998-D0444F145357}"/>
              </a:ext>
            </a:extLst>
          </p:cNvPr>
          <p:cNvSpPr/>
          <p:nvPr/>
        </p:nvSpPr>
        <p:spPr>
          <a:xfrm>
            <a:off x="469879" y="2684138"/>
            <a:ext cx="7906327" cy="781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26">
            <a:extLst>
              <a:ext uri="{FF2B5EF4-FFF2-40B4-BE49-F238E27FC236}">
                <a16:creationId xmlns:a16="http://schemas.microsoft.com/office/drawing/2014/main" id="{9CBB5B62-60B9-4724-A7CC-6F4CCB2EB729}"/>
              </a:ext>
            </a:extLst>
          </p:cNvPr>
          <p:cNvSpPr/>
          <p:nvPr/>
        </p:nvSpPr>
        <p:spPr>
          <a:xfrm>
            <a:off x="3666269" y="5935948"/>
            <a:ext cx="4869992" cy="393135"/>
          </a:xfrm>
          <a:prstGeom prst="roundRect">
            <a:avLst>
              <a:gd name="adj" fmla="val 10326"/>
            </a:avLst>
          </a:prstGeom>
          <a:solidFill>
            <a:srgbClr val="BDCC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26">
            <a:extLst>
              <a:ext uri="{FF2B5EF4-FFF2-40B4-BE49-F238E27FC236}">
                <a16:creationId xmlns:a16="http://schemas.microsoft.com/office/drawing/2014/main" id="{2FEAC5B2-1AB6-4FE3-840B-CC34DA8BCB0C}"/>
              </a:ext>
            </a:extLst>
          </p:cNvPr>
          <p:cNvSpPr/>
          <p:nvPr/>
        </p:nvSpPr>
        <p:spPr>
          <a:xfrm>
            <a:off x="448282" y="1105847"/>
            <a:ext cx="3204000" cy="1526296"/>
          </a:xfrm>
          <a:prstGeom prst="roundRect">
            <a:avLst>
              <a:gd name="adj" fmla="val 10326"/>
            </a:avLst>
          </a:prstGeom>
          <a:solidFill>
            <a:srgbClr val="BDCC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route, extérieur, voiture, bâtiment&#10;&#10;Description générée automatiquement">
            <a:extLst>
              <a:ext uri="{FF2B5EF4-FFF2-40B4-BE49-F238E27FC236}">
                <a16:creationId xmlns:a16="http://schemas.microsoft.com/office/drawing/2014/main" id="{835A9B4A-E0A4-49B5-87A4-CDFA4433BF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294" y="3852812"/>
            <a:ext cx="1800000" cy="1202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026347A-7F06-4819-9CED-D05E061BD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879" y="242844"/>
            <a:ext cx="9720000" cy="1008000"/>
          </a:xfrm>
        </p:spPr>
        <p:txBody>
          <a:bodyPr/>
          <a:lstStyle/>
          <a:p>
            <a:r>
              <a:rPr lang="en-US" dirty="0">
                <a:solidFill>
                  <a:srgbClr val="354D56"/>
                </a:solidFill>
              </a:rPr>
              <a:t>Prevention of falls and collisions</a:t>
            </a:r>
            <a:endParaRPr lang="fr-FR" dirty="0">
              <a:solidFill>
                <a:srgbClr val="354D56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7678AB-75D3-4D2B-BCD4-0EAC267DE67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Safety moment -  Golden Rule 2 Traffic</a:t>
            </a:r>
            <a:endParaRPr lang="fr-FR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9417B14-93DF-4EAB-B19D-43D9CBA9D5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75A587B-5814-4D9B-9598-FE9CB954CB01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D48BFD-ECB7-4B51-BB77-062368114ACD}"/>
              </a:ext>
            </a:extLst>
          </p:cNvPr>
          <p:cNvSpPr txBox="1"/>
          <p:nvPr/>
        </p:nvSpPr>
        <p:spPr>
          <a:xfrm>
            <a:off x="558452" y="1601666"/>
            <a:ext cx="4231661" cy="9618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In the office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During </a:t>
            </a:r>
            <a:r>
              <a:rPr lang="en-US" sz="1400"/>
              <a:t>assignments</a:t>
            </a:r>
            <a:endParaRPr lang="en-US" sz="1400" dirty="0"/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On </a:t>
            </a:r>
            <a:r>
              <a:rPr lang="en-US" sz="1400"/>
              <a:t>trips</a:t>
            </a:r>
            <a:r>
              <a:rPr lang="en-US" sz="1400" dirty="0"/>
              <a:t> between sites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On the way to and from work</a:t>
            </a:r>
            <a:endParaRPr lang="fr-FR" sz="1400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A1C2B2D2-28AC-42CA-8C75-332176A9B84A}"/>
              </a:ext>
            </a:extLst>
          </p:cNvPr>
          <p:cNvSpPr txBox="1"/>
          <p:nvPr/>
        </p:nvSpPr>
        <p:spPr>
          <a:xfrm>
            <a:off x="558455" y="1246273"/>
            <a:ext cx="2451890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 dirty="0">
                <a:solidFill>
                  <a:srgbClr val="BDCC00"/>
                </a:solidFill>
              </a:rPr>
              <a:t>WHEN AM I CONCERNED?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E52D51D-E615-4093-90C3-79278293D132}"/>
              </a:ext>
            </a:extLst>
          </p:cNvPr>
          <p:cNvSpPr txBox="1"/>
          <p:nvPr/>
        </p:nvSpPr>
        <p:spPr>
          <a:xfrm>
            <a:off x="558453" y="3695734"/>
            <a:ext cx="3898227" cy="19441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b="1" dirty="0"/>
              <a:t>I hold handrails </a:t>
            </a:r>
            <a:r>
              <a:rPr lang="en-US" sz="1400" dirty="0"/>
              <a:t>when taking the stairs</a:t>
            </a:r>
          </a:p>
          <a:p>
            <a:pPr marL="285750" lvl="2" indent="-285750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walk with caution, observing my surroundings, </a:t>
            </a:r>
            <a:r>
              <a:rPr lang="en-US" sz="1400" b="1" dirty="0"/>
              <a:t>anticipating</a:t>
            </a:r>
            <a:r>
              <a:rPr lang="en-US" sz="1400" dirty="0"/>
              <a:t> situations, and using pedestrian lanes.</a:t>
            </a:r>
          </a:p>
          <a:p>
            <a:pPr marL="285750" lvl="2" indent="-285750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do not check my </a:t>
            </a:r>
            <a:r>
              <a:rPr lang="en-US" sz="1400" b="1" dirty="0"/>
              <a:t>smartphone</a:t>
            </a:r>
            <a:r>
              <a:rPr lang="en-US" sz="1400" dirty="0"/>
              <a:t> while walking.</a:t>
            </a:r>
          </a:p>
          <a:p>
            <a:pPr marL="285750" lvl="2" indent="-285750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b="1" dirty="0"/>
              <a:t>I do not obstruct </a:t>
            </a:r>
            <a:r>
              <a:rPr lang="en-US" sz="1400" dirty="0"/>
              <a:t>corridors (storage of boxes, cable runs, etc.).</a:t>
            </a:r>
          </a:p>
          <a:p>
            <a:pPr marL="285750" lvl="2" indent="-285750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b="1" dirty="0"/>
              <a:t>I respect the markings and signs </a:t>
            </a:r>
            <a:r>
              <a:rPr lang="en-US" sz="1400" dirty="0"/>
              <a:t>in place.</a:t>
            </a:r>
            <a:endParaRPr lang="fr-FR" sz="1400" dirty="0"/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14CFA1F-2708-4ACB-BD07-2101AA15E126}"/>
              </a:ext>
            </a:extLst>
          </p:cNvPr>
          <p:cNvSpPr txBox="1"/>
          <p:nvPr/>
        </p:nvSpPr>
        <p:spPr>
          <a:xfrm>
            <a:off x="6303527" y="1246273"/>
            <a:ext cx="2282869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1500" b="1">
                <a:solidFill>
                  <a:srgbClr val="BDCC00"/>
                </a:solidFill>
              </a:rPr>
              <a:t>WHEN </a:t>
            </a:r>
            <a:r>
              <a:rPr lang="en-US" sz="1500" b="1" dirty="0">
                <a:solidFill>
                  <a:srgbClr val="BDCC00"/>
                </a:solidFill>
              </a:rPr>
              <a:t>I RIDE A BICYCLE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5CB0E74-0E4B-4D79-9C77-1F875F8F214F}"/>
              </a:ext>
            </a:extLst>
          </p:cNvPr>
          <p:cNvSpPr txBox="1"/>
          <p:nvPr/>
        </p:nvSpPr>
        <p:spPr>
          <a:xfrm>
            <a:off x="6303526" y="3680736"/>
            <a:ext cx="5292000" cy="19646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b="1" dirty="0"/>
              <a:t>I check the condition </a:t>
            </a:r>
            <a:r>
              <a:rPr lang="en-US" sz="1400" dirty="0"/>
              <a:t>of my vehicle before use.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b="1" dirty="0"/>
              <a:t>I program my GPS </a:t>
            </a:r>
            <a:r>
              <a:rPr lang="en-US" sz="1400" dirty="0"/>
              <a:t>before departure.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always wear a </a:t>
            </a:r>
            <a:r>
              <a:rPr lang="en-US" sz="1400" b="1" dirty="0"/>
              <a:t>seatbelt</a:t>
            </a:r>
            <a:r>
              <a:rPr lang="en-US" sz="1400" dirty="0"/>
              <a:t>. 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do not exceed the </a:t>
            </a:r>
            <a:r>
              <a:rPr lang="en-US" sz="1400" b="1" dirty="0"/>
              <a:t>speed limit</a:t>
            </a:r>
            <a:r>
              <a:rPr lang="en-US" sz="1400" dirty="0"/>
              <a:t>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adapt my driving to </a:t>
            </a:r>
            <a:r>
              <a:rPr lang="en-US" sz="1400" b="1" dirty="0"/>
              <a:t>road conditions</a:t>
            </a:r>
            <a:r>
              <a:rPr lang="en-US" sz="1400" dirty="0"/>
              <a:t>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do not use any communication system while driving, such as phone, walkie-talkie and radio, even with a hands-free kit.</a:t>
            </a:r>
          </a:p>
          <a:p>
            <a:pPr marL="285750" lvl="2" indent="-285750" algn="just" font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respect the </a:t>
            </a:r>
            <a:r>
              <a:rPr lang="en-US" sz="1400" b="1" dirty="0" err="1"/>
              <a:t>authorised</a:t>
            </a:r>
            <a:r>
              <a:rPr lang="en-US" sz="1400" dirty="0"/>
              <a:t> </a:t>
            </a:r>
            <a:r>
              <a:rPr lang="en-US" sz="1400" b="1" dirty="0"/>
              <a:t>driving times</a:t>
            </a:r>
            <a:r>
              <a:rPr lang="en-US" sz="1400" dirty="0"/>
              <a:t>.</a:t>
            </a:r>
            <a:endParaRPr lang="fr-FR" sz="1400" dirty="0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AE1D86B1-8C1A-4EAA-8099-D22BAE83C8E9}"/>
              </a:ext>
            </a:extLst>
          </p:cNvPr>
          <p:cNvSpPr txBox="1"/>
          <p:nvPr/>
        </p:nvSpPr>
        <p:spPr>
          <a:xfrm>
            <a:off x="3823292" y="5986826"/>
            <a:ext cx="4712969" cy="2894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lvl="2" algn="ctr">
              <a:lnSpc>
                <a:spcPct val="114000"/>
              </a:lnSpc>
              <a:buClr>
                <a:srgbClr val="BDCC00"/>
              </a:buClr>
            </a:pPr>
            <a:r>
              <a:rPr lang="en-US" b="1">
                <a:solidFill>
                  <a:srgbClr val="BDCC00"/>
                </a:solidFill>
                <a:latin typeface="+mj-lt"/>
              </a:rPr>
              <a:t>I stay aware of my surroundings</a:t>
            </a:r>
            <a:endParaRPr lang="fr-FR" b="1" dirty="0">
              <a:solidFill>
                <a:srgbClr val="BDCC00"/>
              </a:solidFill>
              <a:latin typeface="+mj-lt"/>
            </a:endParaRPr>
          </a:p>
        </p:txBody>
      </p:sp>
      <p:pic>
        <p:nvPicPr>
          <p:cNvPr id="7" name="Image 6" descr="Une image contenant texte, plancher, intérieur&#10;&#10;Description générée automatiquement">
            <a:extLst>
              <a:ext uri="{FF2B5EF4-FFF2-40B4-BE49-F238E27FC236}">
                <a16:creationId xmlns:a16="http://schemas.microsoft.com/office/drawing/2014/main" id="{CA918582-29DA-47F1-A8B5-A399029A872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7" t="25077" r="28923" b="15705"/>
          <a:stretch/>
        </p:blipFill>
        <p:spPr>
          <a:xfrm>
            <a:off x="3578321" y="2468090"/>
            <a:ext cx="1800000" cy="1357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9FFA332-581A-48FA-B8D9-440EA3028F1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225" t="36750" r="26384" b="18480"/>
          <a:stretch/>
        </p:blipFill>
        <p:spPr>
          <a:xfrm>
            <a:off x="4494294" y="1220245"/>
            <a:ext cx="1800000" cy="1298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5E06D842-0B07-4887-A93D-2D0C9CDA0FBE}"/>
              </a:ext>
            </a:extLst>
          </p:cNvPr>
          <p:cNvSpPr txBox="1"/>
          <p:nvPr/>
        </p:nvSpPr>
        <p:spPr>
          <a:xfrm>
            <a:off x="6303526" y="1601666"/>
            <a:ext cx="5292000" cy="14529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/>
              <a:t>I opt for </a:t>
            </a:r>
            <a:r>
              <a:rPr lang="en-US" sz="1400" dirty="0"/>
              <a:t>a route with </a:t>
            </a:r>
            <a:r>
              <a:rPr lang="en-US" sz="1400" b="1" dirty="0"/>
              <a:t>cycle paths</a:t>
            </a:r>
            <a:r>
              <a:rPr lang="en-US" sz="1400" dirty="0"/>
              <a:t>, and use them.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b="1" dirty="0"/>
              <a:t>I check the condition </a:t>
            </a:r>
            <a:r>
              <a:rPr lang="en-US" sz="1400" dirty="0"/>
              <a:t>of my bike: brakes, </a:t>
            </a:r>
            <a:r>
              <a:rPr lang="en-US" sz="1400" dirty="0" err="1"/>
              <a:t>tyres</a:t>
            </a:r>
            <a:r>
              <a:rPr lang="en-US" sz="1400" dirty="0"/>
              <a:t>, lighting and bell.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wear the appropriate equipment (helmet, fluorescent jacket).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am aware of </a:t>
            </a:r>
            <a:r>
              <a:rPr lang="en-US" sz="1400" b="1" dirty="0"/>
              <a:t>blind spots</a:t>
            </a:r>
            <a:r>
              <a:rPr lang="en-US" sz="1400" dirty="0"/>
              <a:t>.</a:t>
            </a:r>
          </a:p>
          <a:p>
            <a:pPr marL="285750" lvl="2" indent="-285750" algn="just">
              <a:lnSpc>
                <a:spcPct val="114000"/>
              </a:lnSpc>
              <a:buClr>
                <a:srgbClr val="BDCC00"/>
              </a:buClr>
              <a:buFont typeface="Wingdings" panose="05000000000000000000" pitchFamily="2" charset="2"/>
              <a:buChar char="§"/>
            </a:pPr>
            <a:r>
              <a:rPr lang="en-US" sz="1400" dirty="0"/>
              <a:t>I </a:t>
            </a:r>
            <a:r>
              <a:rPr lang="en-US" sz="1400"/>
              <a:t>indicate </a:t>
            </a:r>
            <a:r>
              <a:rPr lang="en-US" sz="1400" dirty="0"/>
              <a:t>my </a:t>
            </a:r>
            <a:r>
              <a:rPr lang="en-US" sz="1400" b="1" dirty="0"/>
              <a:t>changes of direction</a:t>
            </a:r>
            <a:r>
              <a:rPr lang="en-US" sz="1400" dirty="0"/>
              <a:t>.</a:t>
            </a:r>
            <a:endParaRPr lang="fr-FR" sz="1400" dirty="0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29D4A1D-5CD8-4746-B3EF-F1A34C9CB083}"/>
              </a:ext>
            </a:extLst>
          </p:cNvPr>
          <p:cNvSpPr txBox="1"/>
          <p:nvPr/>
        </p:nvSpPr>
        <p:spPr>
          <a:xfrm>
            <a:off x="558454" y="3354360"/>
            <a:ext cx="1313436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fr-FR" sz="1500" b="1">
                <a:solidFill>
                  <a:srgbClr val="BDCC00"/>
                </a:solidFill>
              </a:rPr>
              <a:t>WHEN</a:t>
            </a:r>
            <a:r>
              <a:rPr lang="fr-FR" sz="1500" b="1" dirty="0">
                <a:solidFill>
                  <a:srgbClr val="BDCC00"/>
                </a:solidFill>
              </a:rPr>
              <a:t> I WALK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D023316-A4B0-4AE4-9A91-786F24F809A6}"/>
              </a:ext>
            </a:extLst>
          </p:cNvPr>
          <p:cNvSpPr txBox="1"/>
          <p:nvPr/>
        </p:nvSpPr>
        <p:spPr>
          <a:xfrm>
            <a:off x="6303525" y="3339362"/>
            <a:ext cx="2399888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500" b="1">
                <a:solidFill>
                  <a:srgbClr val="BDCC00"/>
                </a:solidFill>
              </a:rPr>
              <a:t>WHEN I DRIVE A </a:t>
            </a:r>
            <a:r>
              <a:rPr lang="en-US" sz="1500" b="1" dirty="0">
                <a:solidFill>
                  <a:srgbClr val="BDCC00"/>
                </a:solidFill>
              </a:rPr>
              <a:t>VEHICLE</a:t>
            </a:r>
            <a:endParaRPr lang="fr-FR" sz="1500" b="1" dirty="0">
              <a:solidFill>
                <a:srgbClr val="BDCC00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B087DAB-EAF1-4146-966E-78CD3AB5C5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24DF61D-C2D0-4A1A-9FD5-0B503EFAD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35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" grpId="0" animBg="1"/>
      <p:bldP spid="19" grpId="0" animBg="1"/>
      <p:bldP spid="34" grpId="0"/>
      <p:bldP spid="44" grpId="0"/>
      <p:bldP spid="46" grpId="0"/>
      <p:bldP spid="47" grpId="0"/>
      <p:bldP spid="43" grpId="0"/>
      <p:bldP spid="32" grpId="0"/>
      <p:bldP spid="45" grpId="0"/>
    </p:bldLst>
  </p:timing>
</p:sld>
</file>

<file path=ppt/theme/theme1.xml><?xml version="1.0" encoding="utf-8"?>
<a:theme xmlns:a="http://schemas.openxmlformats.org/drawingml/2006/main" name="TotalEnergies AA - Bleu">
  <a:themeElements>
    <a:clrScheme name="TotalEnergies AA - Bleu">
      <a:dk1>
        <a:srgbClr val="374649"/>
      </a:dk1>
      <a:lt1>
        <a:srgbClr val="FFFFFF"/>
      </a:lt1>
      <a:dk2>
        <a:srgbClr val="009CEA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009CE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67924521-0CA8-40F1-97CB-7A60EDCC72DB}"/>
    </a:ext>
  </a:extLst>
</a:theme>
</file>

<file path=ppt/theme/theme2.xml><?xml version="1.0" encoding="utf-8"?>
<a:theme xmlns:a="http://schemas.openxmlformats.org/drawingml/2006/main" name="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3.xml><?xml version="1.0" encoding="utf-8"?>
<a:theme xmlns:a="http://schemas.openxmlformats.org/drawingml/2006/main" name="TotalEnergies AA - Vert">
  <a:themeElements>
    <a:clrScheme name="TotalEnergies AA - Vert">
      <a:dk1>
        <a:srgbClr val="374649"/>
      </a:dk1>
      <a:lt1>
        <a:srgbClr val="FFFFFF"/>
      </a:lt1>
      <a:dk2>
        <a:srgbClr val="40A9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40A9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8E65D93A-A430-4213-93E7-E79E0E13460A}"/>
    </a:ext>
  </a:extLst>
</a:theme>
</file>

<file path=ppt/theme/theme4.xml><?xml version="1.0" encoding="utf-8"?>
<a:theme xmlns:a="http://schemas.openxmlformats.org/drawingml/2006/main" name="TotalEnergies AA - Orange">
  <a:themeElements>
    <a:clrScheme name="TotalEnergies AA - Orange">
      <a:dk1>
        <a:srgbClr val="374649"/>
      </a:dk1>
      <a:lt1>
        <a:srgbClr val="FFFFFF"/>
      </a:lt1>
      <a:dk2>
        <a:srgbClr val="F66A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F66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4FB5FB3A-8D47-483C-8718-F2093382F299}"/>
    </a:ext>
  </a:extLst>
</a:theme>
</file>

<file path=ppt/theme/theme5.xml><?xml version="1.0" encoding="utf-8"?>
<a:theme xmlns:a="http://schemas.openxmlformats.org/drawingml/2006/main" name="1_TotalEnergies AA - Roug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otalEnergies AA_MAJ Rouge 16-9 FR_v24.potx" id="{8F81559F-8AB2-4AB8-AB80-A9DCDC310110}" vid="{7F80211D-D8F7-48B2-85FF-8935591EFD6D}"/>
    </a:ext>
  </a:extLst>
</a:theme>
</file>

<file path=ppt/theme/theme6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TotalEnergies AA - Rouge">
      <a:dk1>
        <a:srgbClr val="374649"/>
      </a:dk1>
      <a:lt1>
        <a:srgbClr val="FFFFFF"/>
      </a:lt1>
      <a:dk2>
        <a:srgbClr val="ED0000"/>
      </a:dk2>
      <a:lt2>
        <a:srgbClr val="FFFFFF"/>
      </a:lt2>
      <a:accent1>
        <a:srgbClr val="009CEA"/>
      </a:accent1>
      <a:accent2>
        <a:srgbClr val="ED0000"/>
      </a:accent2>
      <a:accent3>
        <a:srgbClr val="40A900"/>
      </a:accent3>
      <a:accent4>
        <a:srgbClr val="F66A00"/>
      </a:accent4>
      <a:accent5>
        <a:srgbClr val="009CEA"/>
      </a:accent5>
      <a:accent6>
        <a:srgbClr val="ED0000"/>
      </a:accent6>
      <a:hlink>
        <a:srgbClr val="374649"/>
      </a:hlink>
      <a:folHlink>
        <a:srgbClr val="ED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14F54EC3176342AA69E46BF095A846" ma:contentTypeVersion="14" ma:contentTypeDescription="Crée un document." ma:contentTypeScope="" ma:versionID="333694e9f198b892cb66d3d661955e30">
  <xsd:schema xmlns:xsd="http://www.w3.org/2001/XMLSchema" xmlns:xs="http://www.w3.org/2001/XMLSchema" xmlns:p="http://schemas.microsoft.com/office/2006/metadata/properties" xmlns:ns2="40753fda-f579-4bb9-aa37-7b314b45a769" xmlns:ns3="5e3fc8a5-ae92-42ac-9a5b-adc0faec43d6" targetNamespace="http://schemas.microsoft.com/office/2006/metadata/properties" ma:root="true" ma:fieldsID="8c7ac7fe3cbc64d020c0b41f92df7139" ns2:_="" ns3:_="">
    <xsd:import namespace="40753fda-f579-4bb9-aa37-7b314b45a769"/>
    <xsd:import namespace="5e3fc8a5-ae92-42ac-9a5b-adc0faec43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753fda-f579-4bb9-aa37-7b314b45a76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3fc8a5-ae92-42ac-9a5b-adc0faec43d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92d17153-1ee4-4a6d-88b4-3fe46e77897f}" ma:internalName="TaxCatchAll" ma:showField="CatchAllData" ma:web="5e3fc8a5-ae92-42ac-9a5b-adc0faec43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3fc8a5-ae92-42ac-9a5b-adc0faec43d6" xsi:nil="true"/>
    <lcf76f155ced4ddcb4097134ff3c332f xmlns="40753fda-f579-4bb9-aa37-7b314b45a76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4397D39-6338-4F10-95D6-7C49B872B63B}">
  <ds:schemaRefs>
    <ds:schemaRef ds:uri="40753fda-f579-4bb9-aa37-7b314b45a769"/>
    <ds:schemaRef ds:uri="5e3fc8a5-ae92-42ac-9a5b-adc0faec43d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C184838-24BB-4C81-8C04-2AFBFD7822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560780-D1C1-4641-9B08-F0A5FFFCA309}">
  <ds:schemaRefs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2006/metadata/properties"/>
    <ds:schemaRef ds:uri="40753fda-f579-4bb9-aa37-7b314b45a769"/>
    <ds:schemaRef ds:uri="5e3fc8a5-ae92-42ac-9a5b-adc0faec43d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TotalEnergies AA - Bleu</Template>
  <TotalTime>307</TotalTime>
  <Words>387</Words>
  <Application>Microsoft Office PowerPoint</Application>
  <PresentationFormat>Grand écran</PresentationFormat>
  <Paragraphs>65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Arial</vt:lpstr>
      <vt:lpstr>Arial MT Light</vt:lpstr>
      <vt:lpstr>Wingdings</vt:lpstr>
      <vt:lpstr>TotalEnergies AA - Bleu</vt:lpstr>
      <vt:lpstr>TotalEnergies AA - Rouge</vt:lpstr>
      <vt:lpstr>TotalEnergies AA - Vert</vt:lpstr>
      <vt:lpstr>TotalEnergies AA - Orange</vt:lpstr>
      <vt:lpstr>1_TotalEnergies AA - Rouge</vt:lpstr>
      <vt:lpstr>Présentation PowerPoint</vt:lpstr>
      <vt:lpstr>The Golden Rule Traffic</vt:lpstr>
      <vt:lpstr>The essence of Golden Rule 2</vt:lpstr>
      <vt:lpstr>Prevention of falls and collisions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votre présentation  sur plusieurs lignes [Arial 32 pt regular] lorem ipsum dolor sit amet</dc:title>
  <dc:creator>Josephine Beauchesne</dc:creator>
  <cp:lastModifiedBy>Alexandra PAPILLON</cp:lastModifiedBy>
  <cp:revision>5</cp:revision>
  <cp:lastPrinted>2021-09-13T12:46:09Z</cp:lastPrinted>
  <dcterms:created xsi:type="dcterms:W3CDTF">2021-08-30T17:14:08Z</dcterms:created>
  <dcterms:modified xsi:type="dcterms:W3CDTF">2022-12-02T15:03:43Z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b30ed1b-e95f-40b5-af89-828263f287a7_Enabled">
    <vt:lpwstr>true</vt:lpwstr>
  </property>
  <property fmtid="{D5CDD505-2E9C-101B-9397-08002B2CF9AE}" pid="3" name="MSIP_Label_2b30ed1b-e95f-40b5-af89-828263f287a7_SetDate">
    <vt:lpwstr>2021-09-08T09:51:31Z</vt:lpwstr>
  </property>
  <property fmtid="{D5CDD505-2E9C-101B-9397-08002B2CF9AE}" pid="4" name="MSIP_Label_2b30ed1b-e95f-40b5-af89-828263f287a7_Method">
    <vt:lpwstr>Standard</vt:lpwstr>
  </property>
  <property fmtid="{D5CDD505-2E9C-101B-9397-08002B2CF9AE}" pid="5" name="MSIP_Label_2b30ed1b-e95f-40b5-af89-828263f287a7_Name">
    <vt:lpwstr>2b30ed1b-e95f-40b5-af89-828263f287a7</vt:lpwstr>
  </property>
  <property fmtid="{D5CDD505-2E9C-101B-9397-08002B2CF9AE}" pid="6" name="MSIP_Label_2b30ed1b-e95f-40b5-af89-828263f287a7_SiteId">
    <vt:lpwstr>329e91b0-e21f-48fb-a071-456717ecc28e</vt:lpwstr>
  </property>
  <property fmtid="{D5CDD505-2E9C-101B-9397-08002B2CF9AE}" pid="7" name="MSIP_Label_2b30ed1b-e95f-40b5-af89-828263f287a7_ActionId">
    <vt:lpwstr>0d5f9d8b-7c4d-492f-9999-41f8c64aaae1</vt:lpwstr>
  </property>
  <property fmtid="{D5CDD505-2E9C-101B-9397-08002B2CF9AE}" pid="8" name="MSIP_Label_2b30ed1b-e95f-40b5-af89-828263f287a7_ContentBits">
    <vt:lpwstr>0</vt:lpwstr>
  </property>
  <property fmtid="{D5CDD505-2E9C-101B-9397-08002B2CF9AE}" pid="9" name="ContentTypeId">
    <vt:lpwstr>0x0101001214F54EC3176342AA69E46BF095A846</vt:lpwstr>
  </property>
  <property fmtid="{D5CDD505-2E9C-101B-9397-08002B2CF9AE}" pid="10" name="MediaServiceImageTags">
    <vt:lpwstr/>
  </property>
</Properties>
</file>