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handoutMasterIdLst>
    <p:handoutMasterId r:id="rId16"/>
  </p:handoutMasterIdLst>
  <p:sldIdLst>
    <p:sldId id="273" r:id="rId5"/>
    <p:sldId id="436" r:id="rId6"/>
    <p:sldId id="442" r:id="rId7"/>
    <p:sldId id="427" r:id="rId8"/>
    <p:sldId id="428" r:id="rId9"/>
    <p:sldId id="440" r:id="rId10"/>
    <p:sldId id="429" r:id="rId11"/>
    <p:sldId id="439" r:id="rId12"/>
    <p:sldId id="437" r:id="rId13"/>
    <p:sldId id="441" r:id="rId14"/>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C"/>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1" autoAdjust="0"/>
    <p:restoredTop sz="95405" autoAdjust="0"/>
  </p:normalViewPr>
  <p:slideViewPr>
    <p:cSldViewPr>
      <p:cViewPr>
        <p:scale>
          <a:sx n="90" d="100"/>
          <a:sy n="90" d="100"/>
        </p:scale>
        <p:origin x="326" y="82"/>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02C74-5411-4A1E-B83B-68925826EC50}" type="doc">
      <dgm:prSet loTypeId="urn:microsoft.com/office/officeart/2005/8/layout/chevron1" loCatId="process" qsTypeId="urn:microsoft.com/office/officeart/2005/8/quickstyle/simple1" qsCatId="simple" csTypeId="urn:microsoft.com/office/officeart/2005/8/colors/accent1_2" csCatId="accent1" phldr="1"/>
      <dgm:spPr/>
    </dgm:pt>
    <dgm:pt modelId="{42AC0153-0D7F-49E6-A979-DD01B6A2CE44}">
      <dgm:prSet phldrT="[Texte]"/>
      <dgm:spPr/>
      <dgm:t>
        <a:bodyPr/>
        <a:lstStyle/>
        <a:p>
          <a:r>
            <a:rPr lang="fr-FR" b="1" dirty="0" smtClean="0">
              <a:ln>
                <a:noFill/>
              </a:ln>
              <a:solidFill>
                <a:schemeClr val="bg1"/>
              </a:solidFill>
            </a:rPr>
            <a:t>Identification / Organisation</a:t>
          </a:r>
          <a:endParaRPr lang="fr-FR" b="1" dirty="0">
            <a:ln>
              <a:noFill/>
            </a:ln>
            <a:solidFill>
              <a:schemeClr val="bg1"/>
            </a:solidFill>
          </a:endParaRPr>
        </a:p>
      </dgm:t>
    </dgm:pt>
    <dgm:pt modelId="{777D83BD-02D3-457B-9A46-5D9FA86BECB5}" type="parTrans" cxnId="{D9C1A5B4-CC79-43DD-9712-DD2B44D97DB5}">
      <dgm:prSet/>
      <dgm:spPr/>
      <dgm:t>
        <a:bodyPr/>
        <a:lstStyle/>
        <a:p>
          <a:endParaRPr lang="fr-FR">
            <a:ln>
              <a:noFill/>
            </a:ln>
            <a:solidFill>
              <a:schemeClr val="tx1"/>
            </a:solidFill>
          </a:endParaRPr>
        </a:p>
      </dgm:t>
    </dgm:pt>
    <dgm:pt modelId="{2E3CE0BD-522D-48F2-A958-E122202B43D7}" type="sibTrans" cxnId="{D9C1A5B4-CC79-43DD-9712-DD2B44D97DB5}">
      <dgm:prSet/>
      <dgm:spPr/>
      <dgm:t>
        <a:bodyPr/>
        <a:lstStyle/>
        <a:p>
          <a:endParaRPr lang="fr-FR">
            <a:ln>
              <a:noFill/>
            </a:ln>
            <a:solidFill>
              <a:schemeClr val="tx1"/>
            </a:solidFill>
          </a:endParaRPr>
        </a:p>
      </dgm:t>
    </dgm:pt>
    <dgm:pt modelId="{DC1F418A-E821-4E75-9D72-51B116F0449F}">
      <dgm:prSet phldrT="[Texte]"/>
      <dgm:spPr>
        <a:solidFill>
          <a:schemeClr val="bg2">
            <a:lumMod val="75000"/>
          </a:schemeClr>
        </a:solidFill>
      </dgm:spPr>
      <dgm:t>
        <a:bodyPr/>
        <a:lstStyle/>
        <a:p>
          <a:r>
            <a:rPr lang="fr-FR" dirty="0" smtClean="0">
              <a:ln>
                <a:noFill/>
              </a:ln>
              <a:solidFill>
                <a:schemeClr val="tx1"/>
              </a:solidFill>
            </a:rPr>
            <a:t>Risk Evaluation</a:t>
          </a:r>
          <a:endParaRPr lang="fr-FR" dirty="0">
            <a:ln>
              <a:noFill/>
            </a:ln>
            <a:solidFill>
              <a:schemeClr val="tx1"/>
            </a:solidFill>
          </a:endParaRPr>
        </a:p>
      </dgm:t>
    </dgm:pt>
    <dgm:pt modelId="{2BD798A0-96F8-499C-BB0B-1033A12D2D23}" type="parTrans" cxnId="{DE8D18F3-9F82-4EB0-A8F3-420949CD0787}">
      <dgm:prSet/>
      <dgm:spPr/>
      <dgm:t>
        <a:bodyPr/>
        <a:lstStyle/>
        <a:p>
          <a:endParaRPr lang="fr-FR">
            <a:ln>
              <a:noFill/>
            </a:ln>
            <a:solidFill>
              <a:schemeClr val="tx1"/>
            </a:solidFill>
          </a:endParaRPr>
        </a:p>
      </dgm:t>
    </dgm:pt>
    <dgm:pt modelId="{F3F7569B-58D8-4C39-AABC-2540BDA35E6A}" type="sibTrans" cxnId="{DE8D18F3-9F82-4EB0-A8F3-420949CD0787}">
      <dgm:prSet/>
      <dgm:spPr/>
      <dgm:t>
        <a:bodyPr/>
        <a:lstStyle/>
        <a:p>
          <a:endParaRPr lang="fr-FR">
            <a:ln>
              <a:noFill/>
            </a:ln>
            <a:solidFill>
              <a:schemeClr val="tx1"/>
            </a:solidFill>
          </a:endParaRPr>
        </a:p>
      </dgm:t>
    </dgm:pt>
    <dgm:pt modelId="{09FDF9EF-AFB2-4CD9-BD9D-1EFF6F068A7D}">
      <dgm:prSet phldrT="[Texte]"/>
      <dgm:spPr>
        <a:solidFill>
          <a:schemeClr val="bg2">
            <a:lumMod val="75000"/>
          </a:schemeClr>
        </a:solidFill>
      </dgm:spPr>
      <dgm:t>
        <a:bodyPr/>
        <a:lstStyle/>
        <a:p>
          <a:r>
            <a:rPr lang="fr-FR" dirty="0" smtClean="0">
              <a:ln>
                <a:noFill/>
              </a:ln>
              <a:solidFill>
                <a:schemeClr val="tx1"/>
              </a:solidFill>
            </a:rPr>
            <a:t>Emergency Preparedness</a:t>
          </a:r>
          <a:endParaRPr lang="fr-FR" dirty="0">
            <a:ln>
              <a:noFill/>
            </a:ln>
            <a:solidFill>
              <a:schemeClr val="tx1"/>
            </a:solidFill>
          </a:endParaRPr>
        </a:p>
      </dgm:t>
    </dgm:pt>
    <dgm:pt modelId="{DE72BFC7-06A8-4908-A4C4-27CC7E93779A}" type="parTrans" cxnId="{D94CB607-C798-46BF-86BA-62B005C12AE0}">
      <dgm:prSet/>
      <dgm:spPr/>
      <dgm:t>
        <a:bodyPr/>
        <a:lstStyle/>
        <a:p>
          <a:endParaRPr lang="fr-FR">
            <a:ln>
              <a:noFill/>
            </a:ln>
            <a:solidFill>
              <a:schemeClr val="tx1"/>
            </a:solidFill>
          </a:endParaRPr>
        </a:p>
      </dgm:t>
    </dgm:pt>
    <dgm:pt modelId="{03609502-D721-47CD-A0B4-D55FFEF5C554}" type="sibTrans" cxnId="{D94CB607-C798-46BF-86BA-62B005C12AE0}">
      <dgm:prSet/>
      <dgm:spPr/>
      <dgm:t>
        <a:bodyPr/>
        <a:lstStyle/>
        <a:p>
          <a:endParaRPr lang="fr-FR">
            <a:ln>
              <a:noFill/>
            </a:ln>
            <a:solidFill>
              <a:schemeClr val="tx1"/>
            </a:solidFill>
          </a:endParaRPr>
        </a:p>
      </dgm:t>
    </dgm:pt>
    <dgm:pt modelId="{0998BAF9-78F3-43EC-9FFA-9E45CACB7277}">
      <dgm:prSet phldrT="[Texte]"/>
      <dgm:spPr>
        <a:solidFill>
          <a:schemeClr val="bg2">
            <a:lumMod val="75000"/>
          </a:schemeClr>
        </a:solidFill>
      </dgm:spPr>
      <dgm:t>
        <a:bodyPr/>
        <a:lstStyle/>
        <a:p>
          <a:r>
            <a:rPr lang="fr-FR" dirty="0">
              <a:ln>
                <a:noFill/>
              </a:ln>
              <a:solidFill>
                <a:schemeClr val="tx1"/>
              </a:solidFill>
            </a:rPr>
            <a:t>Documentation </a:t>
          </a:r>
          <a:r>
            <a:rPr lang="fr-FR" dirty="0" smtClean="0">
              <a:ln>
                <a:noFill/>
              </a:ln>
              <a:solidFill>
                <a:schemeClr val="tx1"/>
              </a:solidFill>
            </a:rPr>
            <a:t>and Monitoring</a:t>
          </a:r>
          <a:endParaRPr lang="fr-FR" dirty="0">
            <a:ln>
              <a:noFill/>
            </a:ln>
            <a:solidFill>
              <a:schemeClr val="tx1"/>
            </a:solidFill>
          </a:endParaRPr>
        </a:p>
      </dgm:t>
    </dgm:pt>
    <dgm:pt modelId="{729320E3-0C35-4305-999A-245FB15610E5}" type="parTrans" cxnId="{23DF316A-D54D-4DDD-A40F-1BA9CADA71DA}">
      <dgm:prSet/>
      <dgm:spPr/>
      <dgm:t>
        <a:bodyPr/>
        <a:lstStyle/>
        <a:p>
          <a:endParaRPr lang="fr-FR">
            <a:ln>
              <a:noFill/>
            </a:ln>
            <a:solidFill>
              <a:schemeClr val="tx1"/>
            </a:solidFill>
          </a:endParaRPr>
        </a:p>
      </dgm:t>
    </dgm:pt>
    <dgm:pt modelId="{3E6F1B1B-1742-4A1E-B629-186A56A744DB}" type="sibTrans" cxnId="{23DF316A-D54D-4DDD-A40F-1BA9CADA71DA}">
      <dgm:prSet/>
      <dgm:spPr/>
      <dgm:t>
        <a:bodyPr/>
        <a:lstStyle/>
        <a:p>
          <a:endParaRPr lang="fr-FR">
            <a:ln>
              <a:noFill/>
            </a:ln>
            <a:solidFill>
              <a:schemeClr val="tx1"/>
            </a:solidFill>
          </a:endParaRPr>
        </a:p>
      </dgm:t>
    </dgm:pt>
    <dgm:pt modelId="{16499574-E6ED-4A8E-AC43-8AB3AF95C33D}" type="pres">
      <dgm:prSet presAssocID="{2DD02C74-5411-4A1E-B83B-68925826EC50}" presName="Name0" presStyleCnt="0">
        <dgm:presLayoutVars>
          <dgm:dir/>
          <dgm:animLvl val="lvl"/>
          <dgm:resizeHandles val="exact"/>
        </dgm:presLayoutVars>
      </dgm:prSet>
      <dgm:spPr/>
    </dgm:pt>
    <dgm:pt modelId="{F5544B6E-8669-4FFB-B4F5-6AD836D573A7}" type="pres">
      <dgm:prSet presAssocID="{42AC0153-0D7F-49E6-A979-DD01B6A2CE44}" presName="parTxOnly" presStyleLbl="node1" presStyleIdx="0" presStyleCnt="4">
        <dgm:presLayoutVars>
          <dgm:chMax val="0"/>
          <dgm:chPref val="0"/>
          <dgm:bulletEnabled val="1"/>
        </dgm:presLayoutVars>
      </dgm:prSet>
      <dgm:spPr/>
      <dgm:t>
        <a:bodyPr/>
        <a:lstStyle/>
        <a:p>
          <a:endParaRPr lang="en-US"/>
        </a:p>
      </dgm:t>
    </dgm:pt>
    <dgm:pt modelId="{017F1759-500A-47D0-BD39-C9AD344631FC}" type="pres">
      <dgm:prSet presAssocID="{2E3CE0BD-522D-48F2-A958-E122202B43D7}" presName="parTxOnlySpace" presStyleCnt="0"/>
      <dgm:spPr/>
    </dgm:pt>
    <dgm:pt modelId="{D46FE61C-8730-4AA5-A480-BF1882AB626F}" type="pres">
      <dgm:prSet presAssocID="{DC1F418A-E821-4E75-9D72-51B116F0449F}" presName="parTxOnly" presStyleLbl="node1" presStyleIdx="1" presStyleCnt="4">
        <dgm:presLayoutVars>
          <dgm:chMax val="0"/>
          <dgm:chPref val="0"/>
          <dgm:bulletEnabled val="1"/>
        </dgm:presLayoutVars>
      </dgm:prSet>
      <dgm:spPr/>
      <dgm:t>
        <a:bodyPr/>
        <a:lstStyle/>
        <a:p>
          <a:endParaRPr lang="en-US"/>
        </a:p>
      </dgm:t>
    </dgm:pt>
    <dgm:pt modelId="{859A479A-445A-4833-B927-B27196A2FCAB}" type="pres">
      <dgm:prSet presAssocID="{F3F7569B-58D8-4C39-AABC-2540BDA35E6A}" presName="parTxOnlySpace" presStyleCnt="0"/>
      <dgm:spPr/>
    </dgm:pt>
    <dgm:pt modelId="{8031B3C9-3C49-410F-929A-239E1A0C26AA}" type="pres">
      <dgm:prSet presAssocID="{09FDF9EF-AFB2-4CD9-BD9D-1EFF6F068A7D}" presName="parTxOnly" presStyleLbl="node1" presStyleIdx="2" presStyleCnt="4">
        <dgm:presLayoutVars>
          <dgm:chMax val="0"/>
          <dgm:chPref val="0"/>
          <dgm:bulletEnabled val="1"/>
        </dgm:presLayoutVars>
      </dgm:prSet>
      <dgm:spPr/>
      <dgm:t>
        <a:bodyPr/>
        <a:lstStyle/>
        <a:p>
          <a:endParaRPr lang="en-US"/>
        </a:p>
      </dgm:t>
    </dgm:pt>
    <dgm:pt modelId="{93A06656-1DF2-4076-B4D8-5D6E6EBD6055}" type="pres">
      <dgm:prSet presAssocID="{03609502-D721-47CD-A0B4-D55FFEF5C554}" presName="parTxOnlySpace" presStyleCnt="0"/>
      <dgm:spPr/>
    </dgm:pt>
    <dgm:pt modelId="{1F48A76A-0CC6-4E9B-A4AE-53777A2BEC29}" type="pres">
      <dgm:prSet presAssocID="{0998BAF9-78F3-43EC-9FFA-9E45CACB7277}" presName="parTxOnly" presStyleLbl="node1" presStyleIdx="3" presStyleCnt="4">
        <dgm:presLayoutVars>
          <dgm:chMax val="0"/>
          <dgm:chPref val="0"/>
          <dgm:bulletEnabled val="1"/>
        </dgm:presLayoutVars>
      </dgm:prSet>
      <dgm:spPr/>
      <dgm:t>
        <a:bodyPr/>
        <a:lstStyle/>
        <a:p>
          <a:endParaRPr lang="en-US"/>
        </a:p>
      </dgm:t>
    </dgm:pt>
  </dgm:ptLst>
  <dgm:cxnLst>
    <dgm:cxn modelId="{D94CB607-C798-46BF-86BA-62B005C12AE0}" srcId="{2DD02C74-5411-4A1E-B83B-68925826EC50}" destId="{09FDF9EF-AFB2-4CD9-BD9D-1EFF6F068A7D}" srcOrd="2" destOrd="0" parTransId="{DE72BFC7-06A8-4908-A4C4-27CC7E93779A}" sibTransId="{03609502-D721-47CD-A0B4-D55FFEF5C554}"/>
    <dgm:cxn modelId="{707EAE9E-CE2B-41D4-A9D5-327D588CD9B2}" type="presOf" srcId="{09FDF9EF-AFB2-4CD9-BD9D-1EFF6F068A7D}" destId="{8031B3C9-3C49-410F-929A-239E1A0C26AA}" srcOrd="0" destOrd="0" presId="urn:microsoft.com/office/officeart/2005/8/layout/chevron1"/>
    <dgm:cxn modelId="{58AB85B2-E208-4EBA-9C20-7BDA27765DA9}" type="presOf" srcId="{2DD02C74-5411-4A1E-B83B-68925826EC50}" destId="{16499574-E6ED-4A8E-AC43-8AB3AF95C33D}" srcOrd="0" destOrd="0" presId="urn:microsoft.com/office/officeart/2005/8/layout/chevron1"/>
    <dgm:cxn modelId="{23DF316A-D54D-4DDD-A40F-1BA9CADA71DA}" srcId="{2DD02C74-5411-4A1E-B83B-68925826EC50}" destId="{0998BAF9-78F3-43EC-9FFA-9E45CACB7277}" srcOrd="3" destOrd="0" parTransId="{729320E3-0C35-4305-999A-245FB15610E5}" sibTransId="{3E6F1B1B-1742-4A1E-B629-186A56A744DB}"/>
    <dgm:cxn modelId="{A7A2C73C-A5BB-4550-9CCA-24A2D64CA324}" type="presOf" srcId="{DC1F418A-E821-4E75-9D72-51B116F0449F}" destId="{D46FE61C-8730-4AA5-A480-BF1882AB626F}" srcOrd="0" destOrd="0" presId="urn:microsoft.com/office/officeart/2005/8/layout/chevron1"/>
    <dgm:cxn modelId="{432DE887-D709-4C18-9C1A-3E20139148FC}" type="presOf" srcId="{0998BAF9-78F3-43EC-9FFA-9E45CACB7277}" destId="{1F48A76A-0CC6-4E9B-A4AE-53777A2BEC29}" srcOrd="0" destOrd="0" presId="urn:microsoft.com/office/officeart/2005/8/layout/chevron1"/>
    <dgm:cxn modelId="{025B0070-3785-4E8F-97C8-D787E0BB60EB}" type="presOf" srcId="{42AC0153-0D7F-49E6-A979-DD01B6A2CE44}" destId="{F5544B6E-8669-4FFB-B4F5-6AD836D573A7}" srcOrd="0" destOrd="0" presId="urn:microsoft.com/office/officeart/2005/8/layout/chevron1"/>
    <dgm:cxn modelId="{D9C1A5B4-CC79-43DD-9712-DD2B44D97DB5}" srcId="{2DD02C74-5411-4A1E-B83B-68925826EC50}" destId="{42AC0153-0D7F-49E6-A979-DD01B6A2CE44}" srcOrd="0" destOrd="0" parTransId="{777D83BD-02D3-457B-9A46-5D9FA86BECB5}" sibTransId="{2E3CE0BD-522D-48F2-A958-E122202B43D7}"/>
    <dgm:cxn modelId="{DE8D18F3-9F82-4EB0-A8F3-420949CD0787}" srcId="{2DD02C74-5411-4A1E-B83B-68925826EC50}" destId="{DC1F418A-E821-4E75-9D72-51B116F0449F}" srcOrd="1" destOrd="0" parTransId="{2BD798A0-96F8-499C-BB0B-1033A12D2D23}" sibTransId="{F3F7569B-58D8-4C39-AABC-2540BDA35E6A}"/>
    <dgm:cxn modelId="{ED8D7054-5B50-4432-A8E1-18364CD20404}" type="presParOf" srcId="{16499574-E6ED-4A8E-AC43-8AB3AF95C33D}" destId="{F5544B6E-8669-4FFB-B4F5-6AD836D573A7}" srcOrd="0" destOrd="0" presId="urn:microsoft.com/office/officeart/2005/8/layout/chevron1"/>
    <dgm:cxn modelId="{6DCAE25F-70CC-4B2D-8864-120618270E68}" type="presParOf" srcId="{16499574-E6ED-4A8E-AC43-8AB3AF95C33D}" destId="{017F1759-500A-47D0-BD39-C9AD344631FC}" srcOrd="1" destOrd="0" presId="urn:microsoft.com/office/officeart/2005/8/layout/chevron1"/>
    <dgm:cxn modelId="{BDDA571B-6D71-4DDF-A05A-F8018C47C03E}" type="presParOf" srcId="{16499574-E6ED-4A8E-AC43-8AB3AF95C33D}" destId="{D46FE61C-8730-4AA5-A480-BF1882AB626F}" srcOrd="2" destOrd="0" presId="urn:microsoft.com/office/officeart/2005/8/layout/chevron1"/>
    <dgm:cxn modelId="{CD7B4419-1765-496E-87E4-294973BA81CB}" type="presParOf" srcId="{16499574-E6ED-4A8E-AC43-8AB3AF95C33D}" destId="{859A479A-445A-4833-B927-B27196A2FCAB}" srcOrd="3" destOrd="0" presId="urn:microsoft.com/office/officeart/2005/8/layout/chevron1"/>
    <dgm:cxn modelId="{6E4DDA61-7893-42AF-B316-39B5B5800949}" type="presParOf" srcId="{16499574-E6ED-4A8E-AC43-8AB3AF95C33D}" destId="{8031B3C9-3C49-410F-929A-239E1A0C26AA}" srcOrd="4" destOrd="0" presId="urn:microsoft.com/office/officeart/2005/8/layout/chevron1"/>
    <dgm:cxn modelId="{9E06B05E-16A1-454A-A811-452CD595BB53}" type="presParOf" srcId="{16499574-E6ED-4A8E-AC43-8AB3AF95C33D}" destId="{93A06656-1DF2-4076-B4D8-5D6E6EBD6055}" srcOrd="5" destOrd="0" presId="urn:microsoft.com/office/officeart/2005/8/layout/chevron1"/>
    <dgm:cxn modelId="{548B2E39-05D7-487B-BA58-84321D1102DF}" type="presParOf" srcId="{16499574-E6ED-4A8E-AC43-8AB3AF95C33D}" destId="{1F48A76A-0CC6-4E9B-A4AE-53777A2BEC2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D02C74-5411-4A1E-B83B-68925826EC50}" type="doc">
      <dgm:prSet loTypeId="urn:microsoft.com/office/officeart/2005/8/layout/chevron1" loCatId="process" qsTypeId="urn:microsoft.com/office/officeart/2005/8/quickstyle/simple1" qsCatId="simple" csTypeId="urn:microsoft.com/office/officeart/2005/8/colors/accent1_2" csCatId="accent1" phldr="1"/>
      <dgm:spPr/>
    </dgm:pt>
    <dgm:pt modelId="{42AC0153-0D7F-49E6-A979-DD01B6A2CE44}">
      <dgm:prSet phldrT="[Texte]" custT="1"/>
      <dgm:spPr>
        <a:solidFill>
          <a:schemeClr val="bg2">
            <a:lumMod val="75000"/>
          </a:schemeClr>
        </a:solidFill>
      </dgm:spPr>
      <dgm:t>
        <a:bodyPr/>
        <a:lstStyle/>
        <a:p>
          <a:r>
            <a:rPr lang="fr-FR" sz="1700" dirty="0" smtClean="0">
              <a:ln>
                <a:noFill/>
              </a:ln>
              <a:solidFill>
                <a:schemeClr val="tx1"/>
              </a:solidFill>
            </a:rPr>
            <a:t>Identification / Organisation</a:t>
          </a:r>
          <a:endParaRPr lang="fr-FR" sz="1700" dirty="0">
            <a:ln>
              <a:noFill/>
            </a:ln>
            <a:solidFill>
              <a:schemeClr val="tx1"/>
            </a:solidFill>
          </a:endParaRPr>
        </a:p>
      </dgm:t>
    </dgm:pt>
    <dgm:pt modelId="{777D83BD-02D3-457B-9A46-5D9FA86BECB5}" type="parTrans" cxnId="{D9C1A5B4-CC79-43DD-9712-DD2B44D97DB5}">
      <dgm:prSet/>
      <dgm:spPr/>
      <dgm:t>
        <a:bodyPr/>
        <a:lstStyle/>
        <a:p>
          <a:endParaRPr lang="fr-FR">
            <a:ln>
              <a:noFill/>
            </a:ln>
            <a:solidFill>
              <a:schemeClr val="tx1"/>
            </a:solidFill>
          </a:endParaRPr>
        </a:p>
      </dgm:t>
    </dgm:pt>
    <dgm:pt modelId="{2E3CE0BD-522D-48F2-A958-E122202B43D7}" type="sibTrans" cxnId="{D9C1A5B4-CC79-43DD-9712-DD2B44D97DB5}">
      <dgm:prSet/>
      <dgm:spPr/>
      <dgm:t>
        <a:bodyPr/>
        <a:lstStyle/>
        <a:p>
          <a:endParaRPr lang="fr-FR">
            <a:ln>
              <a:noFill/>
            </a:ln>
            <a:solidFill>
              <a:schemeClr val="tx1"/>
            </a:solidFill>
          </a:endParaRPr>
        </a:p>
      </dgm:t>
    </dgm:pt>
    <dgm:pt modelId="{DC1F418A-E821-4E75-9D72-51B116F0449F}">
      <dgm:prSet phldrT="[Texte]" custT="1"/>
      <dgm:spPr>
        <a:solidFill>
          <a:srgbClr val="0070C0"/>
        </a:solidFill>
      </dgm:spPr>
      <dgm:t>
        <a:bodyPr/>
        <a:lstStyle/>
        <a:p>
          <a:r>
            <a:rPr lang="fr-FR" sz="1700" b="1" dirty="0" smtClean="0">
              <a:ln>
                <a:noFill/>
              </a:ln>
              <a:solidFill>
                <a:schemeClr val="bg1"/>
              </a:solidFill>
            </a:rPr>
            <a:t>Risk Evaluation</a:t>
          </a:r>
          <a:endParaRPr lang="fr-FR" sz="1700" b="1" dirty="0">
            <a:ln>
              <a:noFill/>
            </a:ln>
            <a:solidFill>
              <a:schemeClr val="bg1"/>
            </a:solidFill>
          </a:endParaRPr>
        </a:p>
      </dgm:t>
    </dgm:pt>
    <dgm:pt modelId="{2BD798A0-96F8-499C-BB0B-1033A12D2D23}" type="parTrans" cxnId="{DE8D18F3-9F82-4EB0-A8F3-420949CD0787}">
      <dgm:prSet/>
      <dgm:spPr/>
      <dgm:t>
        <a:bodyPr/>
        <a:lstStyle/>
        <a:p>
          <a:endParaRPr lang="fr-FR">
            <a:ln>
              <a:noFill/>
            </a:ln>
            <a:solidFill>
              <a:schemeClr val="tx1"/>
            </a:solidFill>
          </a:endParaRPr>
        </a:p>
      </dgm:t>
    </dgm:pt>
    <dgm:pt modelId="{F3F7569B-58D8-4C39-AABC-2540BDA35E6A}" type="sibTrans" cxnId="{DE8D18F3-9F82-4EB0-A8F3-420949CD0787}">
      <dgm:prSet/>
      <dgm:spPr/>
      <dgm:t>
        <a:bodyPr/>
        <a:lstStyle/>
        <a:p>
          <a:endParaRPr lang="fr-FR">
            <a:ln>
              <a:noFill/>
            </a:ln>
            <a:solidFill>
              <a:schemeClr val="tx1"/>
            </a:solidFill>
          </a:endParaRPr>
        </a:p>
      </dgm:t>
    </dgm:pt>
    <dgm:pt modelId="{09FDF9EF-AFB2-4CD9-BD9D-1EFF6F068A7D}">
      <dgm:prSet phldrT="[Texte]" custT="1"/>
      <dgm:spPr>
        <a:solidFill>
          <a:schemeClr val="bg2">
            <a:lumMod val="75000"/>
          </a:schemeClr>
        </a:solidFill>
      </dgm:spPr>
      <dgm:t>
        <a:bodyPr/>
        <a:lstStyle/>
        <a:p>
          <a:r>
            <a:rPr lang="fr-FR" sz="1700" dirty="0" smtClean="0">
              <a:ln>
                <a:noFill/>
              </a:ln>
              <a:solidFill>
                <a:schemeClr val="tx1"/>
              </a:solidFill>
            </a:rPr>
            <a:t>Emergency Preparedness</a:t>
          </a:r>
          <a:endParaRPr lang="fr-FR" sz="1700" dirty="0">
            <a:ln>
              <a:noFill/>
            </a:ln>
            <a:solidFill>
              <a:schemeClr val="tx1"/>
            </a:solidFill>
          </a:endParaRPr>
        </a:p>
      </dgm:t>
    </dgm:pt>
    <dgm:pt modelId="{DE72BFC7-06A8-4908-A4C4-27CC7E93779A}" type="parTrans" cxnId="{D94CB607-C798-46BF-86BA-62B005C12AE0}">
      <dgm:prSet/>
      <dgm:spPr/>
      <dgm:t>
        <a:bodyPr/>
        <a:lstStyle/>
        <a:p>
          <a:endParaRPr lang="fr-FR">
            <a:ln>
              <a:noFill/>
            </a:ln>
            <a:solidFill>
              <a:schemeClr val="tx1"/>
            </a:solidFill>
          </a:endParaRPr>
        </a:p>
      </dgm:t>
    </dgm:pt>
    <dgm:pt modelId="{03609502-D721-47CD-A0B4-D55FFEF5C554}" type="sibTrans" cxnId="{D94CB607-C798-46BF-86BA-62B005C12AE0}">
      <dgm:prSet/>
      <dgm:spPr/>
      <dgm:t>
        <a:bodyPr/>
        <a:lstStyle/>
        <a:p>
          <a:endParaRPr lang="fr-FR">
            <a:ln>
              <a:noFill/>
            </a:ln>
            <a:solidFill>
              <a:schemeClr val="tx1"/>
            </a:solidFill>
          </a:endParaRPr>
        </a:p>
      </dgm:t>
    </dgm:pt>
    <dgm:pt modelId="{0998BAF9-78F3-43EC-9FFA-9E45CACB7277}">
      <dgm:prSet phldrT="[Texte]" custT="1"/>
      <dgm:spPr>
        <a:solidFill>
          <a:schemeClr val="bg2">
            <a:lumMod val="75000"/>
          </a:schemeClr>
        </a:solidFill>
      </dgm:spPr>
      <dgm:t>
        <a:bodyPr/>
        <a:lstStyle/>
        <a:p>
          <a:r>
            <a:rPr lang="fr-FR" sz="1700" dirty="0">
              <a:ln>
                <a:noFill/>
              </a:ln>
              <a:solidFill>
                <a:schemeClr val="tx1"/>
              </a:solidFill>
            </a:rPr>
            <a:t>Documentation </a:t>
          </a:r>
          <a:r>
            <a:rPr lang="fr-FR" sz="1700" dirty="0" smtClean="0">
              <a:ln>
                <a:noFill/>
              </a:ln>
              <a:solidFill>
                <a:schemeClr val="tx1"/>
              </a:solidFill>
            </a:rPr>
            <a:t>and Monitoring</a:t>
          </a:r>
          <a:endParaRPr lang="fr-FR" sz="1700" dirty="0">
            <a:ln>
              <a:noFill/>
            </a:ln>
            <a:solidFill>
              <a:schemeClr val="tx1"/>
            </a:solidFill>
          </a:endParaRPr>
        </a:p>
      </dgm:t>
    </dgm:pt>
    <dgm:pt modelId="{729320E3-0C35-4305-999A-245FB15610E5}" type="parTrans" cxnId="{23DF316A-D54D-4DDD-A40F-1BA9CADA71DA}">
      <dgm:prSet/>
      <dgm:spPr/>
      <dgm:t>
        <a:bodyPr/>
        <a:lstStyle/>
        <a:p>
          <a:endParaRPr lang="fr-FR">
            <a:ln>
              <a:noFill/>
            </a:ln>
            <a:solidFill>
              <a:schemeClr val="tx1"/>
            </a:solidFill>
          </a:endParaRPr>
        </a:p>
      </dgm:t>
    </dgm:pt>
    <dgm:pt modelId="{3E6F1B1B-1742-4A1E-B629-186A56A744DB}" type="sibTrans" cxnId="{23DF316A-D54D-4DDD-A40F-1BA9CADA71DA}">
      <dgm:prSet/>
      <dgm:spPr/>
      <dgm:t>
        <a:bodyPr/>
        <a:lstStyle/>
        <a:p>
          <a:endParaRPr lang="fr-FR">
            <a:ln>
              <a:noFill/>
            </a:ln>
            <a:solidFill>
              <a:schemeClr val="tx1"/>
            </a:solidFill>
          </a:endParaRPr>
        </a:p>
      </dgm:t>
    </dgm:pt>
    <dgm:pt modelId="{16499574-E6ED-4A8E-AC43-8AB3AF95C33D}" type="pres">
      <dgm:prSet presAssocID="{2DD02C74-5411-4A1E-B83B-68925826EC50}" presName="Name0" presStyleCnt="0">
        <dgm:presLayoutVars>
          <dgm:dir/>
          <dgm:animLvl val="lvl"/>
          <dgm:resizeHandles val="exact"/>
        </dgm:presLayoutVars>
      </dgm:prSet>
      <dgm:spPr/>
    </dgm:pt>
    <dgm:pt modelId="{F5544B6E-8669-4FFB-B4F5-6AD836D573A7}" type="pres">
      <dgm:prSet presAssocID="{42AC0153-0D7F-49E6-A979-DD01B6A2CE44}" presName="parTxOnly" presStyleLbl="node1" presStyleIdx="0" presStyleCnt="4">
        <dgm:presLayoutVars>
          <dgm:chMax val="0"/>
          <dgm:chPref val="0"/>
          <dgm:bulletEnabled val="1"/>
        </dgm:presLayoutVars>
      </dgm:prSet>
      <dgm:spPr/>
      <dgm:t>
        <a:bodyPr/>
        <a:lstStyle/>
        <a:p>
          <a:endParaRPr lang="en-US"/>
        </a:p>
      </dgm:t>
    </dgm:pt>
    <dgm:pt modelId="{017F1759-500A-47D0-BD39-C9AD344631FC}" type="pres">
      <dgm:prSet presAssocID="{2E3CE0BD-522D-48F2-A958-E122202B43D7}" presName="parTxOnlySpace" presStyleCnt="0"/>
      <dgm:spPr/>
    </dgm:pt>
    <dgm:pt modelId="{D46FE61C-8730-4AA5-A480-BF1882AB626F}" type="pres">
      <dgm:prSet presAssocID="{DC1F418A-E821-4E75-9D72-51B116F0449F}" presName="parTxOnly" presStyleLbl="node1" presStyleIdx="1" presStyleCnt="4">
        <dgm:presLayoutVars>
          <dgm:chMax val="0"/>
          <dgm:chPref val="0"/>
          <dgm:bulletEnabled val="1"/>
        </dgm:presLayoutVars>
      </dgm:prSet>
      <dgm:spPr/>
      <dgm:t>
        <a:bodyPr/>
        <a:lstStyle/>
        <a:p>
          <a:endParaRPr lang="en-US"/>
        </a:p>
      </dgm:t>
    </dgm:pt>
    <dgm:pt modelId="{859A479A-445A-4833-B927-B27196A2FCAB}" type="pres">
      <dgm:prSet presAssocID="{F3F7569B-58D8-4C39-AABC-2540BDA35E6A}" presName="parTxOnlySpace" presStyleCnt="0"/>
      <dgm:spPr/>
    </dgm:pt>
    <dgm:pt modelId="{8031B3C9-3C49-410F-929A-239E1A0C26AA}" type="pres">
      <dgm:prSet presAssocID="{09FDF9EF-AFB2-4CD9-BD9D-1EFF6F068A7D}" presName="parTxOnly" presStyleLbl="node1" presStyleIdx="2" presStyleCnt="4">
        <dgm:presLayoutVars>
          <dgm:chMax val="0"/>
          <dgm:chPref val="0"/>
          <dgm:bulletEnabled val="1"/>
        </dgm:presLayoutVars>
      </dgm:prSet>
      <dgm:spPr/>
      <dgm:t>
        <a:bodyPr/>
        <a:lstStyle/>
        <a:p>
          <a:endParaRPr lang="en-US"/>
        </a:p>
      </dgm:t>
    </dgm:pt>
    <dgm:pt modelId="{93A06656-1DF2-4076-B4D8-5D6E6EBD6055}" type="pres">
      <dgm:prSet presAssocID="{03609502-D721-47CD-A0B4-D55FFEF5C554}" presName="parTxOnlySpace" presStyleCnt="0"/>
      <dgm:spPr/>
    </dgm:pt>
    <dgm:pt modelId="{1F48A76A-0CC6-4E9B-A4AE-53777A2BEC29}" type="pres">
      <dgm:prSet presAssocID="{0998BAF9-78F3-43EC-9FFA-9E45CACB7277}" presName="parTxOnly" presStyleLbl="node1" presStyleIdx="3" presStyleCnt="4">
        <dgm:presLayoutVars>
          <dgm:chMax val="0"/>
          <dgm:chPref val="0"/>
          <dgm:bulletEnabled val="1"/>
        </dgm:presLayoutVars>
      </dgm:prSet>
      <dgm:spPr/>
      <dgm:t>
        <a:bodyPr/>
        <a:lstStyle/>
        <a:p>
          <a:endParaRPr lang="en-US"/>
        </a:p>
      </dgm:t>
    </dgm:pt>
  </dgm:ptLst>
  <dgm:cxnLst>
    <dgm:cxn modelId="{27A454B4-B9F8-422A-93A3-0008B7CEDBF2}" type="presOf" srcId="{0998BAF9-78F3-43EC-9FFA-9E45CACB7277}" destId="{1F48A76A-0CC6-4E9B-A4AE-53777A2BEC29}" srcOrd="0" destOrd="0" presId="urn:microsoft.com/office/officeart/2005/8/layout/chevron1"/>
    <dgm:cxn modelId="{D94CB607-C798-46BF-86BA-62B005C12AE0}" srcId="{2DD02C74-5411-4A1E-B83B-68925826EC50}" destId="{09FDF9EF-AFB2-4CD9-BD9D-1EFF6F068A7D}" srcOrd="2" destOrd="0" parTransId="{DE72BFC7-06A8-4908-A4C4-27CC7E93779A}" sibTransId="{03609502-D721-47CD-A0B4-D55FFEF5C554}"/>
    <dgm:cxn modelId="{B2555912-3E5B-445C-9915-5E4756548598}" type="presOf" srcId="{DC1F418A-E821-4E75-9D72-51B116F0449F}" destId="{D46FE61C-8730-4AA5-A480-BF1882AB626F}" srcOrd="0" destOrd="0" presId="urn:microsoft.com/office/officeart/2005/8/layout/chevron1"/>
    <dgm:cxn modelId="{23DF316A-D54D-4DDD-A40F-1BA9CADA71DA}" srcId="{2DD02C74-5411-4A1E-B83B-68925826EC50}" destId="{0998BAF9-78F3-43EC-9FFA-9E45CACB7277}" srcOrd="3" destOrd="0" parTransId="{729320E3-0C35-4305-999A-245FB15610E5}" sibTransId="{3E6F1B1B-1742-4A1E-B629-186A56A744DB}"/>
    <dgm:cxn modelId="{6D24E15F-1F6E-4688-80B4-CFD3ACDDA700}" type="presOf" srcId="{2DD02C74-5411-4A1E-B83B-68925826EC50}" destId="{16499574-E6ED-4A8E-AC43-8AB3AF95C33D}" srcOrd="0" destOrd="0" presId="urn:microsoft.com/office/officeart/2005/8/layout/chevron1"/>
    <dgm:cxn modelId="{D9C1A5B4-CC79-43DD-9712-DD2B44D97DB5}" srcId="{2DD02C74-5411-4A1E-B83B-68925826EC50}" destId="{42AC0153-0D7F-49E6-A979-DD01B6A2CE44}" srcOrd="0" destOrd="0" parTransId="{777D83BD-02D3-457B-9A46-5D9FA86BECB5}" sibTransId="{2E3CE0BD-522D-48F2-A958-E122202B43D7}"/>
    <dgm:cxn modelId="{0F9DF62D-C916-4725-B8C5-FAD6D0E949C1}" type="presOf" srcId="{09FDF9EF-AFB2-4CD9-BD9D-1EFF6F068A7D}" destId="{8031B3C9-3C49-410F-929A-239E1A0C26AA}" srcOrd="0" destOrd="0" presId="urn:microsoft.com/office/officeart/2005/8/layout/chevron1"/>
    <dgm:cxn modelId="{DE8D18F3-9F82-4EB0-A8F3-420949CD0787}" srcId="{2DD02C74-5411-4A1E-B83B-68925826EC50}" destId="{DC1F418A-E821-4E75-9D72-51B116F0449F}" srcOrd="1" destOrd="0" parTransId="{2BD798A0-96F8-499C-BB0B-1033A12D2D23}" sibTransId="{F3F7569B-58D8-4C39-AABC-2540BDA35E6A}"/>
    <dgm:cxn modelId="{BFF167EE-AC90-44B2-B2C7-E5C4FE7ADE24}" type="presOf" srcId="{42AC0153-0D7F-49E6-A979-DD01B6A2CE44}" destId="{F5544B6E-8669-4FFB-B4F5-6AD836D573A7}" srcOrd="0" destOrd="0" presId="urn:microsoft.com/office/officeart/2005/8/layout/chevron1"/>
    <dgm:cxn modelId="{B50B9D3B-9461-445C-93E9-040DCE330E05}" type="presParOf" srcId="{16499574-E6ED-4A8E-AC43-8AB3AF95C33D}" destId="{F5544B6E-8669-4FFB-B4F5-6AD836D573A7}" srcOrd="0" destOrd="0" presId="urn:microsoft.com/office/officeart/2005/8/layout/chevron1"/>
    <dgm:cxn modelId="{C8E26B15-35E2-4C10-B8A9-89CB9EF43628}" type="presParOf" srcId="{16499574-E6ED-4A8E-AC43-8AB3AF95C33D}" destId="{017F1759-500A-47D0-BD39-C9AD344631FC}" srcOrd="1" destOrd="0" presId="urn:microsoft.com/office/officeart/2005/8/layout/chevron1"/>
    <dgm:cxn modelId="{66C8D157-32AF-4529-B1CB-6D7061DD04D0}" type="presParOf" srcId="{16499574-E6ED-4A8E-AC43-8AB3AF95C33D}" destId="{D46FE61C-8730-4AA5-A480-BF1882AB626F}" srcOrd="2" destOrd="0" presId="urn:microsoft.com/office/officeart/2005/8/layout/chevron1"/>
    <dgm:cxn modelId="{5D161CF9-CE12-42B5-B3C7-E1F53E8AC115}" type="presParOf" srcId="{16499574-E6ED-4A8E-AC43-8AB3AF95C33D}" destId="{859A479A-445A-4833-B927-B27196A2FCAB}" srcOrd="3" destOrd="0" presId="urn:microsoft.com/office/officeart/2005/8/layout/chevron1"/>
    <dgm:cxn modelId="{872CEE0C-7BC0-4D7D-B878-03EC3821F9D4}" type="presParOf" srcId="{16499574-E6ED-4A8E-AC43-8AB3AF95C33D}" destId="{8031B3C9-3C49-410F-929A-239E1A0C26AA}" srcOrd="4" destOrd="0" presId="urn:microsoft.com/office/officeart/2005/8/layout/chevron1"/>
    <dgm:cxn modelId="{1FEB3A0A-FD7F-4322-BDEC-3B24113B8AB8}" type="presParOf" srcId="{16499574-E6ED-4A8E-AC43-8AB3AF95C33D}" destId="{93A06656-1DF2-4076-B4D8-5D6E6EBD6055}" srcOrd="5" destOrd="0" presId="urn:microsoft.com/office/officeart/2005/8/layout/chevron1"/>
    <dgm:cxn modelId="{A7214214-58E0-452B-8B36-694EDBB02265}" type="presParOf" srcId="{16499574-E6ED-4A8E-AC43-8AB3AF95C33D}" destId="{1F48A76A-0CC6-4E9B-A4AE-53777A2BEC2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D02C74-5411-4A1E-B83B-68925826EC50}" type="doc">
      <dgm:prSet loTypeId="urn:microsoft.com/office/officeart/2005/8/layout/chevron1" loCatId="process" qsTypeId="urn:microsoft.com/office/officeart/2005/8/quickstyle/simple1" qsCatId="simple" csTypeId="urn:microsoft.com/office/officeart/2005/8/colors/accent1_2" csCatId="accent1" phldr="1"/>
      <dgm:spPr/>
    </dgm:pt>
    <dgm:pt modelId="{42AC0153-0D7F-49E6-A979-DD01B6A2CE44}">
      <dgm:prSet phldrT="[Texte]" custT="1"/>
      <dgm:spPr>
        <a:solidFill>
          <a:schemeClr val="bg2">
            <a:lumMod val="75000"/>
          </a:schemeClr>
        </a:solidFill>
      </dgm:spPr>
      <dgm:t>
        <a:bodyPr/>
        <a:lstStyle/>
        <a:p>
          <a:r>
            <a:rPr lang="fr-FR" sz="1700" dirty="0" smtClean="0">
              <a:ln>
                <a:noFill/>
              </a:ln>
              <a:solidFill>
                <a:schemeClr val="tx1"/>
              </a:solidFill>
            </a:rPr>
            <a:t>Identification / Organisation</a:t>
          </a:r>
          <a:endParaRPr lang="fr-FR" sz="1700" dirty="0">
            <a:ln>
              <a:noFill/>
            </a:ln>
            <a:solidFill>
              <a:schemeClr val="tx1"/>
            </a:solidFill>
          </a:endParaRPr>
        </a:p>
      </dgm:t>
    </dgm:pt>
    <dgm:pt modelId="{777D83BD-02D3-457B-9A46-5D9FA86BECB5}" type="parTrans" cxnId="{D9C1A5B4-CC79-43DD-9712-DD2B44D97DB5}">
      <dgm:prSet/>
      <dgm:spPr/>
      <dgm:t>
        <a:bodyPr/>
        <a:lstStyle/>
        <a:p>
          <a:endParaRPr lang="fr-FR">
            <a:ln>
              <a:noFill/>
            </a:ln>
            <a:solidFill>
              <a:schemeClr val="tx1"/>
            </a:solidFill>
          </a:endParaRPr>
        </a:p>
      </dgm:t>
    </dgm:pt>
    <dgm:pt modelId="{2E3CE0BD-522D-48F2-A958-E122202B43D7}" type="sibTrans" cxnId="{D9C1A5B4-CC79-43DD-9712-DD2B44D97DB5}">
      <dgm:prSet/>
      <dgm:spPr/>
      <dgm:t>
        <a:bodyPr/>
        <a:lstStyle/>
        <a:p>
          <a:endParaRPr lang="fr-FR">
            <a:ln>
              <a:noFill/>
            </a:ln>
            <a:solidFill>
              <a:schemeClr val="tx1"/>
            </a:solidFill>
          </a:endParaRPr>
        </a:p>
      </dgm:t>
    </dgm:pt>
    <dgm:pt modelId="{DC1F418A-E821-4E75-9D72-51B116F0449F}">
      <dgm:prSet phldrT="[Texte]" custT="1"/>
      <dgm:spPr>
        <a:solidFill>
          <a:srgbClr val="0070C0"/>
        </a:solidFill>
      </dgm:spPr>
      <dgm:t>
        <a:bodyPr/>
        <a:lstStyle/>
        <a:p>
          <a:r>
            <a:rPr lang="fr-FR" sz="1700" b="1" dirty="0" smtClean="0">
              <a:ln>
                <a:noFill/>
              </a:ln>
              <a:solidFill>
                <a:schemeClr val="bg1"/>
              </a:solidFill>
            </a:rPr>
            <a:t>Risk Evaluation</a:t>
          </a:r>
          <a:endParaRPr lang="fr-FR" sz="1700" b="1" dirty="0">
            <a:ln>
              <a:noFill/>
            </a:ln>
            <a:solidFill>
              <a:schemeClr val="bg1"/>
            </a:solidFill>
          </a:endParaRPr>
        </a:p>
      </dgm:t>
    </dgm:pt>
    <dgm:pt modelId="{2BD798A0-96F8-499C-BB0B-1033A12D2D23}" type="parTrans" cxnId="{DE8D18F3-9F82-4EB0-A8F3-420949CD0787}">
      <dgm:prSet/>
      <dgm:spPr/>
      <dgm:t>
        <a:bodyPr/>
        <a:lstStyle/>
        <a:p>
          <a:endParaRPr lang="fr-FR">
            <a:ln>
              <a:noFill/>
            </a:ln>
            <a:solidFill>
              <a:schemeClr val="tx1"/>
            </a:solidFill>
          </a:endParaRPr>
        </a:p>
      </dgm:t>
    </dgm:pt>
    <dgm:pt modelId="{F3F7569B-58D8-4C39-AABC-2540BDA35E6A}" type="sibTrans" cxnId="{DE8D18F3-9F82-4EB0-A8F3-420949CD0787}">
      <dgm:prSet/>
      <dgm:spPr/>
      <dgm:t>
        <a:bodyPr/>
        <a:lstStyle/>
        <a:p>
          <a:endParaRPr lang="fr-FR">
            <a:ln>
              <a:noFill/>
            </a:ln>
            <a:solidFill>
              <a:schemeClr val="tx1"/>
            </a:solidFill>
          </a:endParaRPr>
        </a:p>
      </dgm:t>
    </dgm:pt>
    <dgm:pt modelId="{09FDF9EF-AFB2-4CD9-BD9D-1EFF6F068A7D}">
      <dgm:prSet phldrT="[Texte]" custT="1"/>
      <dgm:spPr>
        <a:solidFill>
          <a:schemeClr val="bg2">
            <a:lumMod val="75000"/>
          </a:schemeClr>
        </a:solidFill>
      </dgm:spPr>
      <dgm:t>
        <a:bodyPr/>
        <a:lstStyle/>
        <a:p>
          <a:r>
            <a:rPr lang="fr-FR" sz="1700" dirty="0" smtClean="0">
              <a:ln>
                <a:noFill/>
              </a:ln>
              <a:solidFill>
                <a:schemeClr val="tx1"/>
              </a:solidFill>
            </a:rPr>
            <a:t>Emergency Preparedness</a:t>
          </a:r>
          <a:endParaRPr lang="fr-FR" sz="1700" dirty="0">
            <a:ln>
              <a:noFill/>
            </a:ln>
            <a:solidFill>
              <a:schemeClr val="tx1"/>
            </a:solidFill>
          </a:endParaRPr>
        </a:p>
      </dgm:t>
    </dgm:pt>
    <dgm:pt modelId="{DE72BFC7-06A8-4908-A4C4-27CC7E93779A}" type="parTrans" cxnId="{D94CB607-C798-46BF-86BA-62B005C12AE0}">
      <dgm:prSet/>
      <dgm:spPr/>
      <dgm:t>
        <a:bodyPr/>
        <a:lstStyle/>
        <a:p>
          <a:endParaRPr lang="fr-FR">
            <a:ln>
              <a:noFill/>
            </a:ln>
            <a:solidFill>
              <a:schemeClr val="tx1"/>
            </a:solidFill>
          </a:endParaRPr>
        </a:p>
      </dgm:t>
    </dgm:pt>
    <dgm:pt modelId="{03609502-D721-47CD-A0B4-D55FFEF5C554}" type="sibTrans" cxnId="{D94CB607-C798-46BF-86BA-62B005C12AE0}">
      <dgm:prSet/>
      <dgm:spPr/>
      <dgm:t>
        <a:bodyPr/>
        <a:lstStyle/>
        <a:p>
          <a:endParaRPr lang="fr-FR">
            <a:ln>
              <a:noFill/>
            </a:ln>
            <a:solidFill>
              <a:schemeClr val="tx1"/>
            </a:solidFill>
          </a:endParaRPr>
        </a:p>
      </dgm:t>
    </dgm:pt>
    <dgm:pt modelId="{0998BAF9-78F3-43EC-9FFA-9E45CACB7277}">
      <dgm:prSet phldrT="[Texte]" custT="1"/>
      <dgm:spPr>
        <a:solidFill>
          <a:schemeClr val="bg2">
            <a:lumMod val="75000"/>
          </a:schemeClr>
        </a:solidFill>
      </dgm:spPr>
      <dgm:t>
        <a:bodyPr/>
        <a:lstStyle/>
        <a:p>
          <a:r>
            <a:rPr lang="fr-FR" sz="1700" dirty="0">
              <a:ln>
                <a:noFill/>
              </a:ln>
              <a:solidFill>
                <a:schemeClr val="tx1"/>
              </a:solidFill>
            </a:rPr>
            <a:t>Documentation </a:t>
          </a:r>
          <a:r>
            <a:rPr lang="fr-FR" sz="1700" dirty="0" smtClean="0">
              <a:ln>
                <a:noFill/>
              </a:ln>
              <a:solidFill>
                <a:schemeClr val="tx1"/>
              </a:solidFill>
            </a:rPr>
            <a:t>and Monitoring</a:t>
          </a:r>
          <a:endParaRPr lang="fr-FR" sz="1700" dirty="0">
            <a:ln>
              <a:noFill/>
            </a:ln>
            <a:solidFill>
              <a:schemeClr val="tx1"/>
            </a:solidFill>
          </a:endParaRPr>
        </a:p>
      </dgm:t>
    </dgm:pt>
    <dgm:pt modelId="{729320E3-0C35-4305-999A-245FB15610E5}" type="parTrans" cxnId="{23DF316A-D54D-4DDD-A40F-1BA9CADA71DA}">
      <dgm:prSet/>
      <dgm:spPr/>
      <dgm:t>
        <a:bodyPr/>
        <a:lstStyle/>
        <a:p>
          <a:endParaRPr lang="fr-FR">
            <a:ln>
              <a:noFill/>
            </a:ln>
            <a:solidFill>
              <a:schemeClr val="tx1"/>
            </a:solidFill>
          </a:endParaRPr>
        </a:p>
      </dgm:t>
    </dgm:pt>
    <dgm:pt modelId="{3E6F1B1B-1742-4A1E-B629-186A56A744DB}" type="sibTrans" cxnId="{23DF316A-D54D-4DDD-A40F-1BA9CADA71DA}">
      <dgm:prSet/>
      <dgm:spPr/>
      <dgm:t>
        <a:bodyPr/>
        <a:lstStyle/>
        <a:p>
          <a:endParaRPr lang="fr-FR">
            <a:ln>
              <a:noFill/>
            </a:ln>
            <a:solidFill>
              <a:schemeClr val="tx1"/>
            </a:solidFill>
          </a:endParaRPr>
        </a:p>
      </dgm:t>
    </dgm:pt>
    <dgm:pt modelId="{16499574-E6ED-4A8E-AC43-8AB3AF95C33D}" type="pres">
      <dgm:prSet presAssocID="{2DD02C74-5411-4A1E-B83B-68925826EC50}" presName="Name0" presStyleCnt="0">
        <dgm:presLayoutVars>
          <dgm:dir/>
          <dgm:animLvl val="lvl"/>
          <dgm:resizeHandles val="exact"/>
        </dgm:presLayoutVars>
      </dgm:prSet>
      <dgm:spPr/>
    </dgm:pt>
    <dgm:pt modelId="{F5544B6E-8669-4FFB-B4F5-6AD836D573A7}" type="pres">
      <dgm:prSet presAssocID="{42AC0153-0D7F-49E6-A979-DD01B6A2CE44}" presName="parTxOnly" presStyleLbl="node1" presStyleIdx="0" presStyleCnt="4">
        <dgm:presLayoutVars>
          <dgm:chMax val="0"/>
          <dgm:chPref val="0"/>
          <dgm:bulletEnabled val="1"/>
        </dgm:presLayoutVars>
      </dgm:prSet>
      <dgm:spPr/>
      <dgm:t>
        <a:bodyPr/>
        <a:lstStyle/>
        <a:p>
          <a:endParaRPr lang="en-US"/>
        </a:p>
      </dgm:t>
    </dgm:pt>
    <dgm:pt modelId="{017F1759-500A-47D0-BD39-C9AD344631FC}" type="pres">
      <dgm:prSet presAssocID="{2E3CE0BD-522D-48F2-A958-E122202B43D7}" presName="parTxOnlySpace" presStyleCnt="0"/>
      <dgm:spPr/>
    </dgm:pt>
    <dgm:pt modelId="{D46FE61C-8730-4AA5-A480-BF1882AB626F}" type="pres">
      <dgm:prSet presAssocID="{DC1F418A-E821-4E75-9D72-51B116F0449F}" presName="parTxOnly" presStyleLbl="node1" presStyleIdx="1" presStyleCnt="4">
        <dgm:presLayoutVars>
          <dgm:chMax val="0"/>
          <dgm:chPref val="0"/>
          <dgm:bulletEnabled val="1"/>
        </dgm:presLayoutVars>
      </dgm:prSet>
      <dgm:spPr/>
      <dgm:t>
        <a:bodyPr/>
        <a:lstStyle/>
        <a:p>
          <a:endParaRPr lang="en-US"/>
        </a:p>
      </dgm:t>
    </dgm:pt>
    <dgm:pt modelId="{859A479A-445A-4833-B927-B27196A2FCAB}" type="pres">
      <dgm:prSet presAssocID="{F3F7569B-58D8-4C39-AABC-2540BDA35E6A}" presName="parTxOnlySpace" presStyleCnt="0"/>
      <dgm:spPr/>
    </dgm:pt>
    <dgm:pt modelId="{8031B3C9-3C49-410F-929A-239E1A0C26AA}" type="pres">
      <dgm:prSet presAssocID="{09FDF9EF-AFB2-4CD9-BD9D-1EFF6F068A7D}" presName="parTxOnly" presStyleLbl="node1" presStyleIdx="2" presStyleCnt="4">
        <dgm:presLayoutVars>
          <dgm:chMax val="0"/>
          <dgm:chPref val="0"/>
          <dgm:bulletEnabled val="1"/>
        </dgm:presLayoutVars>
      </dgm:prSet>
      <dgm:spPr/>
      <dgm:t>
        <a:bodyPr/>
        <a:lstStyle/>
        <a:p>
          <a:endParaRPr lang="en-US"/>
        </a:p>
      </dgm:t>
    </dgm:pt>
    <dgm:pt modelId="{93A06656-1DF2-4076-B4D8-5D6E6EBD6055}" type="pres">
      <dgm:prSet presAssocID="{03609502-D721-47CD-A0B4-D55FFEF5C554}" presName="parTxOnlySpace" presStyleCnt="0"/>
      <dgm:spPr/>
    </dgm:pt>
    <dgm:pt modelId="{1F48A76A-0CC6-4E9B-A4AE-53777A2BEC29}" type="pres">
      <dgm:prSet presAssocID="{0998BAF9-78F3-43EC-9FFA-9E45CACB7277}" presName="parTxOnly" presStyleLbl="node1" presStyleIdx="3" presStyleCnt="4">
        <dgm:presLayoutVars>
          <dgm:chMax val="0"/>
          <dgm:chPref val="0"/>
          <dgm:bulletEnabled val="1"/>
        </dgm:presLayoutVars>
      </dgm:prSet>
      <dgm:spPr/>
      <dgm:t>
        <a:bodyPr/>
        <a:lstStyle/>
        <a:p>
          <a:endParaRPr lang="en-US"/>
        </a:p>
      </dgm:t>
    </dgm:pt>
  </dgm:ptLst>
  <dgm:cxnLst>
    <dgm:cxn modelId="{FDE5F0F7-580B-404D-8178-ED2387C718BA}" type="presOf" srcId="{2DD02C74-5411-4A1E-B83B-68925826EC50}" destId="{16499574-E6ED-4A8E-AC43-8AB3AF95C33D}" srcOrd="0" destOrd="0" presId="urn:microsoft.com/office/officeart/2005/8/layout/chevron1"/>
    <dgm:cxn modelId="{D94CB607-C798-46BF-86BA-62B005C12AE0}" srcId="{2DD02C74-5411-4A1E-B83B-68925826EC50}" destId="{09FDF9EF-AFB2-4CD9-BD9D-1EFF6F068A7D}" srcOrd="2" destOrd="0" parTransId="{DE72BFC7-06A8-4908-A4C4-27CC7E93779A}" sibTransId="{03609502-D721-47CD-A0B4-D55FFEF5C554}"/>
    <dgm:cxn modelId="{63A9DF4B-AF53-4247-A4A2-450A03280211}" type="presOf" srcId="{09FDF9EF-AFB2-4CD9-BD9D-1EFF6F068A7D}" destId="{8031B3C9-3C49-410F-929A-239E1A0C26AA}" srcOrd="0" destOrd="0" presId="urn:microsoft.com/office/officeart/2005/8/layout/chevron1"/>
    <dgm:cxn modelId="{3BFCAEB5-0104-40D8-BCB7-2BF26EF09FBB}" type="presOf" srcId="{0998BAF9-78F3-43EC-9FFA-9E45CACB7277}" destId="{1F48A76A-0CC6-4E9B-A4AE-53777A2BEC29}" srcOrd="0" destOrd="0" presId="urn:microsoft.com/office/officeart/2005/8/layout/chevron1"/>
    <dgm:cxn modelId="{23DF316A-D54D-4DDD-A40F-1BA9CADA71DA}" srcId="{2DD02C74-5411-4A1E-B83B-68925826EC50}" destId="{0998BAF9-78F3-43EC-9FFA-9E45CACB7277}" srcOrd="3" destOrd="0" parTransId="{729320E3-0C35-4305-999A-245FB15610E5}" sibTransId="{3E6F1B1B-1742-4A1E-B629-186A56A744DB}"/>
    <dgm:cxn modelId="{A43AB6CB-2052-4272-978F-1A81ADBE8233}" type="presOf" srcId="{42AC0153-0D7F-49E6-A979-DD01B6A2CE44}" destId="{F5544B6E-8669-4FFB-B4F5-6AD836D573A7}" srcOrd="0" destOrd="0" presId="urn:microsoft.com/office/officeart/2005/8/layout/chevron1"/>
    <dgm:cxn modelId="{44368C0D-984D-46D4-9299-52C7F99EAD9F}" type="presOf" srcId="{DC1F418A-E821-4E75-9D72-51B116F0449F}" destId="{D46FE61C-8730-4AA5-A480-BF1882AB626F}" srcOrd="0" destOrd="0" presId="urn:microsoft.com/office/officeart/2005/8/layout/chevron1"/>
    <dgm:cxn modelId="{D9C1A5B4-CC79-43DD-9712-DD2B44D97DB5}" srcId="{2DD02C74-5411-4A1E-B83B-68925826EC50}" destId="{42AC0153-0D7F-49E6-A979-DD01B6A2CE44}" srcOrd="0" destOrd="0" parTransId="{777D83BD-02D3-457B-9A46-5D9FA86BECB5}" sibTransId="{2E3CE0BD-522D-48F2-A958-E122202B43D7}"/>
    <dgm:cxn modelId="{DE8D18F3-9F82-4EB0-A8F3-420949CD0787}" srcId="{2DD02C74-5411-4A1E-B83B-68925826EC50}" destId="{DC1F418A-E821-4E75-9D72-51B116F0449F}" srcOrd="1" destOrd="0" parTransId="{2BD798A0-96F8-499C-BB0B-1033A12D2D23}" sibTransId="{F3F7569B-58D8-4C39-AABC-2540BDA35E6A}"/>
    <dgm:cxn modelId="{9A93DC99-FE36-442A-97C3-62E8635B2185}" type="presParOf" srcId="{16499574-E6ED-4A8E-AC43-8AB3AF95C33D}" destId="{F5544B6E-8669-4FFB-B4F5-6AD836D573A7}" srcOrd="0" destOrd="0" presId="urn:microsoft.com/office/officeart/2005/8/layout/chevron1"/>
    <dgm:cxn modelId="{A8C330D4-7C40-4F2B-BC50-4D4A80F98241}" type="presParOf" srcId="{16499574-E6ED-4A8E-AC43-8AB3AF95C33D}" destId="{017F1759-500A-47D0-BD39-C9AD344631FC}" srcOrd="1" destOrd="0" presId="urn:microsoft.com/office/officeart/2005/8/layout/chevron1"/>
    <dgm:cxn modelId="{E41C8558-DB96-4B8B-B8BE-7A662ADE2DAA}" type="presParOf" srcId="{16499574-E6ED-4A8E-AC43-8AB3AF95C33D}" destId="{D46FE61C-8730-4AA5-A480-BF1882AB626F}" srcOrd="2" destOrd="0" presId="urn:microsoft.com/office/officeart/2005/8/layout/chevron1"/>
    <dgm:cxn modelId="{6DD25EEE-8A6F-4D2A-97CB-A0DBED55655A}" type="presParOf" srcId="{16499574-E6ED-4A8E-AC43-8AB3AF95C33D}" destId="{859A479A-445A-4833-B927-B27196A2FCAB}" srcOrd="3" destOrd="0" presId="urn:microsoft.com/office/officeart/2005/8/layout/chevron1"/>
    <dgm:cxn modelId="{A4EE55F7-1422-4AD0-8EE9-CB2607D98FF6}" type="presParOf" srcId="{16499574-E6ED-4A8E-AC43-8AB3AF95C33D}" destId="{8031B3C9-3C49-410F-929A-239E1A0C26AA}" srcOrd="4" destOrd="0" presId="urn:microsoft.com/office/officeart/2005/8/layout/chevron1"/>
    <dgm:cxn modelId="{F98E4C8F-B1EA-4BFE-BC8B-9C00AC0849DA}" type="presParOf" srcId="{16499574-E6ED-4A8E-AC43-8AB3AF95C33D}" destId="{93A06656-1DF2-4076-B4D8-5D6E6EBD6055}" srcOrd="5" destOrd="0" presId="urn:microsoft.com/office/officeart/2005/8/layout/chevron1"/>
    <dgm:cxn modelId="{CCEB0179-7CDF-4ADE-BCB1-6E1BED18FA09}" type="presParOf" srcId="{16499574-E6ED-4A8E-AC43-8AB3AF95C33D}" destId="{1F48A76A-0CC6-4E9B-A4AE-53777A2BEC2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D02C74-5411-4A1E-B83B-68925826EC50}" type="doc">
      <dgm:prSet loTypeId="urn:microsoft.com/office/officeart/2005/8/layout/chevron1" loCatId="process" qsTypeId="urn:microsoft.com/office/officeart/2005/8/quickstyle/simple1" qsCatId="simple" csTypeId="urn:microsoft.com/office/officeart/2005/8/colors/accent1_2" csCatId="accent1" phldr="1"/>
      <dgm:spPr/>
    </dgm:pt>
    <dgm:pt modelId="{42AC0153-0D7F-49E6-A979-DD01B6A2CE44}">
      <dgm:prSet phldrT="[Texte]" custT="1"/>
      <dgm:spPr>
        <a:solidFill>
          <a:schemeClr val="bg2">
            <a:lumMod val="75000"/>
          </a:schemeClr>
        </a:solidFill>
      </dgm:spPr>
      <dgm:t>
        <a:bodyPr/>
        <a:lstStyle/>
        <a:p>
          <a:r>
            <a:rPr lang="fr-FR" sz="1700" dirty="0" smtClean="0">
              <a:ln>
                <a:noFill/>
              </a:ln>
              <a:solidFill>
                <a:schemeClr val="tx1"/>
              </a:solidFill>
            </a:rPr>
            <a:t>Identification / Organisation</a:t>
          </a:r>
          <a:endParaRPr lang="fr-FR" sz="1700" dirty="0">
            <a:ln>
              <a:noFill/>
            </a:ln>
            <a:solidFill>
              <a:schemeClr val="tx1"/>
            </a:solidFill>
          </a:endParaRPr>
        </a:p>
      </dgm:t>
    </dgm:pt>
    <dgm:pt modelId="{777D83BD-02D3-457B-9A46-5D9FA86BECB5}" type="parTrans" cxnId="{D9C1A5B4-CC79-43DD-9712-DD2B44D97DB5}">
      <dgm:prSet/>
      <dgm:spPr/>
      <dgm:t>
        <a:bodyPr/>
        <a:lstStyle/>
        <a:p>
          <a:endParaRPr lang="fr-FR">
            <a:ln>
              <a:noFill/>
            </a:ln>
            <a:solidFill>
              <a:schemeClr val="tx1"/>
            </a:solidFill>
          </a:endParaRPr>
        </a:p>
      </dgm:t>
    </dgm:pt>
    <dgm:pt modelId="{2E3CE0BD-522D-48F2-A958-E122202B43D7}" type="sibTrans" cxnId="{D9C1A5B4-CC79-43DD-9712-DD2B44D97DB5}">
      <dgm:prSet/>
      <dgm:spPr/>
      <dgm:t>
        <a:bodyPr/>
        <a:lstStyle/>
        <a:p>
          <a:endParaRPr lang="fr-FR">
            <a:ln>
              <a:noFill/>
            </a:ln>
            <a:solidFill>
              <a:schemeClr val="tx1"/>
            </a:solidFill>
          </a:endParaRPr>
        </a:p>
      </dgm:t>
    </dgm:pt>
    <dgm:pt modelId="{DC1F418A-E821-4E75-9D72-51B116F0449F}">
      <dgm:prSet phldrT="[Texte]" custT="1"/>
      <dgm:spPr>
        <a:solidFill>
          <a:schemeClr val="bg2">
            <a:lumMod val="75000"/>
          </a:schemeClr>
        </a:solidFill>
      </dgm:spPr>
      <dgm:t>
        <a:bodyPr/>
        <a:lstStyle/>
        <a:p>
          <a:r>
            <a:rPr lang="fr-FR" sz="1700" dirty="0" smtClean="0">
              <a:ln>
                <a:noFill/>
              </a:ln>
              <a:solidFill>
                <a:schemeClr val="tx1"/>
              </a:solidFill>
            </a:rPr>
            <a:t>Risk Evaluation</a:t>
          </a:r>
          <a:endParaRPr lang="fr-FR" sz="1700" dirty="0">
            <a:ln>
              <a:noFill/>
            </a:ln>
            <a:solidFill>
              <a:schemeClr val="tx1"/>
            </a:solidFill>
          </a:endParaRPr>
        </a:p>
      </dgm:t>
    </dgm:pt>
    <dgm:pt modelId="{2BD798A0-96F8-499C-BB0B-1033A12D2D23}" type="parTrans" cxnId="{DE8D18F3-9F82-4EB0-A8F3-420949CD0787}">
      <dgm:prSet/>
      <dgm:spPr/>
      <dgm:t>
        <a:bodyPr/>
        <a:lstStyle/>
        <a:p>
          <a:endParaRPr lang="fr-FR">
            <a:ln>
              <a:noFill/>
            </a:ln>
            <a:solidFill>
              <a:schemeClr val="tx1"/>
            </a:solidFill>
          </a:endParaRPr>
        </a:p>
      </dgm:t>
    </dgm:pt>
    <dgm:pt modelId="{F3F7569B-58D8-4C39-AABC-2540BDA35E6A}" type="sibTrans" cxnId="{DE8D18F3-9F82-4EB0-A8F3-420949CD0787}">
      <dgm:prSet/>
      <dgm:spPr/>
      <dgm:t>
        <a:bodyPr/>
        <a:lstStyle/>
        <a:p>
          <a:endParaRPr lang="fr-FR">
            <a:ln>
              <a:noFill/>
            </a:ln>
            <a:solidFill>
              <a:schemeClr val="tx1"/>
            </a:solidFill>
          </a:endParaRPr>
        </a:p>
      </dgm:t>
    </dgm:pt>
    <dgm:pt modelId="{09FDF9EF-AFB2-4CD9-BD9D-1EFF6F068A7D}">
      <dgm:prSet phldrT="[Texte]" custT="1"/>
      <dgm:spPr>
        <a:solidFill>
          <a:srgbClr val="0070C0"/>
        </a:solidFill>
      </dgm:spPr>
      <dgm:t>
        <a:bodyPr/>
        <a:lstStyle/>
        <a:p>
          <a:r>
            <a:rPr lang="fr-FR" sz="1700" b="1" dirty="0" smtClean="0">
              <a:ln>
                <a:noFill/>
              </a:ln>
              <a:solidFill>
                <a:schemeClr val="bg1"/>
              </a:solidFill>
            </a:rPr>
            <a:t>Emergency Preparedness</a:t>
          </a:r>
          <a:endParaRPr lang="fr-FR" sz="1700" b="1" dirty="0">
            <a:ln>
              <a:noFill/>
            </a:ln>
            <a:solidFill>
              <a:schemeClr val="bg1"/>
            </a:solidFill>
          </a:endParaRPr>
        </a:p>
      </dgm:t>
    </dgm:pt>
    <dgm:pt modelId="{DE72BFC7-06A8-4908-A4C4-27CC7E93779A}" type="parTrans" cxnId="{D94CB607-C798-46BF-86BA-62B005C12AE0}">
      <dgm:prSet/>
      <dgm:spPr/>
      <dgm:t>
        <a:bodyPr/>
        <a:lstStyle/>
        <a:p>
          <a:endParaRPr lang="fr-FR">
            <a:ln>
              <a:noFill/>
            </a:ln>
            <a:solidFill>
              <a:schemeClr val="tx1"/>
            </a:solidFill>
          </a:endParaRPr>
        </a:p>
      </dgm:t>
    </dgm:pt>
    <dgm:pt modelId="{03609502-D721-47CD-A0B4-D55FFEF5C554}" type="sibTrans" cxnId="{D94CB607-C798-46BF-86BA-62B005C12AE0}">
      <dgm:prSet/>
      <dgm:spPr/>
      <dgm:t>
        <a:bodyPr/>
        <a:lstStyle/>
        <a:p>
          <a:endParaRPr lang="fr-FR">
            <a:ln>
              <a:noFill/>
            </a:ln>
            <a:solidFill>
              <a:schemeClr val="tx1"/>
            </a:solidFill>
          </a:endParaRPr>
        </a:p>
      </dgm:t>
    </dgm:pt>
    <dgm:pt modelId="{0998BAF9-78F3-43EC-9FFA-9E45CACB7277}">
      <dgm:prSet phldrT="[Texte]" custT="1"/>
      <dgm:spPr>
        <a:solidFill>
          <a:schemeClr val="bg2">
            <a:lumMod val="75000"/>
          </a:schemeClr>
        </a:solidFill>
      </dgm:spPr>
      <dgm:t>
        <a:bodyPr/>
        <a:lstStyle/>
        <a:p>
          <a:r>
            <a:rPr lang="fr-FR" sz="1700" dirty="0">
              <a:ln>
                <a:noFill/>
              </a:ln>
              <a:solidFill>
                <a:schemeClr val="tx1"/>
              </a:solidFill>
            </a:rPr>
            <a:t>Documentation </a:t>
          </a:r>
          <a:r>
            <a:rPr lang="fr-FR" sz="1700" dirty="0" smtClean="0">
              <a:ln>
                <a:noFill/>
              </a:ln>
              <a:solidFill>
                <a:schemeClr val="tx1"/>
              </a:solidFill>
            </a:rPr>
            <a:t>and Monitoring</a:t>
          </a:r>
          <a:endParaRPr lang="fr-FR" sz="1700" dirty="0">
            <a:ln>
              <a:noFill/>
            </a:ln>
            <a:solidFill>
              <a:schemeClr val="tx1"/>
            </a:solidFill>
          </a:endParaRPr>
        </a:p>
      </dgm:t>
    </dgm:pt>
    <dgm:pt modelId="{729320E3-0C35-4305-999A-245FB15610E5}" type="parTrans" cxnId="{23DF316A-D54D-4DDD-A40F-1BA9CADA71DA}">
      <dgm:prSet/>
      <dgm:spPr/>
      <dgm:t>
        <a:bodyPr/>
        <a:lstStyle/>
        <a:p>
          <a:endParaRPr lang="fr-FR">
            <a:ln>
              <a:noFill/>
            </a:ln>
            <a:solidFill>
              <a:schemeClr val="tx1"/>
            </a:solidFill>
          </a:endParaRPr>
        </a:p>
      </dgm:t>
    </dgm:pt>
    <dgm:pt modelId="{3E6F1B1B-1742-4A1E-B629-186A56A744DB}" type="sibTrans" cxnId="{23DF316A-D54D-4DDD-A40F-1BA9CADA71DA}">
      <dgm:prSet/>
      <dgm:spPr/>
      <dgm:t>
        <a:bodyPr/>
        <a:lstStyle/>
        <a:p>
          <a:endParaRPr lang="fr-FR">
            <a:ln>
              <a:noFill/>
            </a:ln>
            <a:solidFill>
              <a:schemeClr val="tx1"/>
            </a:solidFill>
          </a:endParaRPr>
        </a:p>
      </dgm:t>
    </dgm:pt>
    <dgm:pt modelId="{16499574-E6ED-4A8E-AC43-8AB3AF95C33D}" type="pres">
      <dgm:prSet presAssocID="{2DD02C74-5411-4A1E-B83B-68925826EC50}" presName="Name0" presStyleCnt="0">
        <dgm:presLayoutVars>
          <dgm:dir/>
          <dgm:animLvl val="lvl"/>
          <dgm:resizeHandles val="exact"/>
        </dgm:presLayoutVars>
      </dgm:prSet>
      <dgm:spPr/>
    </dgm:pt>
    <dgm:pt modelId="{F5544B6E-8669-4FFB-B4F5-6AD836D573A7}" type="pres">
      <dgm:prSet presAssocID="{42AC0153-0D7F-49E6-A979-DD01B6A2CE44}" presName="parTxOnly" presStyleLbl="node1" presStyleIdx="0" presStyleCnt="4">
        <dgm:presLayoutVars>
          <dgm:chMax val="0"/>
          <dgm:chPref val="0"/>
          <dgm:bulletEnabled val="1"/>
        </dgm:presLayoutVars>
      </dgm:prSet>
      <dgm:spPr/>
      <dgm:t>
        <a:bodyPr/>
        <a:lstStyle/>
        <a:p>
          <a:endParaRPr lang="en-US"/>
        </a:p>
      </dgm:t>
    </dgm:pt>
    <dgm:pt modelId="{017F1759-500A-47D0-BD39-C9AD344631FC}" type="pres">
      <dgm:prSet presAssocID="{2E3CE0BD-522D-48F2-A958-E122202B43D7}" presName="parTxOnlySpace" presStyleCnt="0"/>
      <dgm:spPr/>
    </dgm:pt>
    <dgm:pt modelId="{D46FE61C-8730-4AA5-A480-BF1882AB626F}" type="pres">
      <dgm:prSet presAssocID="{DC1F418A-E821-4E75-9D72-51B116F0449F}" presName="parTxOnly" presStyleLbl="node1" presStyleIdx="1" presStyleCnt="4">
        <dgm:presLayoutVars>
          <dgm:chMax val="0"/>
          <dgm:chPref val="0"/>
          <dgm:bulletEnabled val="1"/>
        </dgm:presLayoutVars>
      </dgm:prSet>
      <dgm:spPr/>
      <dgm:t>
        <a:bodyPr/>
        <a:lstStyle/>
        <a:p>
          <a:endParaRPr lang="en-US"/>
        </a:p>
      </dgm:t>
    </dgm:pt>
    <dgm:pt modelId="{859A479A-445A-4833-B927-B27196A2FCAB}" type="pres">
      <dgm:prSet presAssocID="{F3F7569B-58D8-4C39-AABC-2540BDA35E6A}" presName="parTxOnlySpace" presStyleCnt="0"/>
      <dgm:spPr/>
    </dgm:pt>
    <dgm:pt modelId="{8031B3C9-3C49-410F-929A-239E1A0C26AA}" type="pres">
      <dgm:prSet presAssocID="{09FDF9EF-AFB2-4CD9-BD9D-1EFF6F068A7D}" presName="parTxOnly" presStyleLbl="node1" presStyleIdx="2" presStyleCnt="4">
        <dgm:presLayoutVars>
          <dgm:chMax val="0"/>
          <dgm:chPref val="0"/>
          <dgm:bulletEnabled val="1"/>
        </dgm:presLayoutVars>
      </dgm:prSet>
      <dgm:spPr/>
      <dgm:t>
        <a:bodyPr/>
        <a:lstStyle/>
        <a:p>
          <a:endParaRPr lang="en-US"/>
        </a:p>
      </dgm:t>
    </dgm:pt>
    <dgm:pt modelId="{93A06656-1DF2-4076-B4D8-5D6E6EBD6055}" type="pres">
      <dgm:prSet presAssocID="{03609502-D721-47CD-A0B4-D55FFEF5C554}" presName="parTxOnlySpace" presStyleCnt="0"/>
      <dgm:spPr/>
    </dgm:pt>
    <dgm:pt modelId="{1F48A76A-0CC6-4E9B-A4AE-53777A2BEC29}" type="pres">
      <dgm:prSet presAssocID="{0998BAF9-78F3-43EC-9FFA-9E45CACB7277}" presName="parTxOnly" presStyleLbl="node1" presStyleIdx="3" presStyleCnt="4">
        <dgm:presLayoutVars>
          <dgm:chMax val="0"/>
          <dgm:chPref val="0"/>
          <dgm:bulletEnabled val="1"/>
        </dgm:presLayoutVars>
      </dgm:prSet>
      <dgm:spPr/>
      <dgm:t>
        <a:bodyPr/>
        <a:lstStyle/>
        <a:p>
          <a:endParaRPr lang="en-US"/>
        </a:p>
      </dgm:t>
    </dgm:pt>
  </dgm:ptLst>
  <dgm:cxnLst>
    <dgm:cxn modelId="{D94CB607-C798-46BF-86BA-62B005C12AE0}" srcId="{2DD02C74-5411-4A1E-B83B-68925826EC50}" destId="{09FDF9EF-AFB2-4CD9-BD9D-1EFF6F068A7D}" srcOrd="2" destOrd="0" parTransId="{DE72BFC7-06A8-4908-A4C4-27CC7E93779A}" sibTransId="{03609502-D721-47CD-A0B4-D55FFEF5C554}"/>
    <dgm:cxn modelId="{77266E40-4C42-4323-A128-B89122712B3D}" type="presOf" srcId="{09FDF9EF-AFB2-4CD9-BD9D-1EFF6F068A7D}" destId="{8031B3C9-3C49-410F-929A-239E1A0C26AA}" srcOrd="0" destOrd="0" presId="urn:microsoft.com/office/officeart/2005/8/layout/chevron1"/>
    <dgm:cxn modelId="{043F2F46-49C4-4C06-8DF5-3B85AF04EDD3}" type="presOf" srcId="{42AC0153-0D7F-49E6-A979-DD01B6A2CE44}" destId="{F5544B6E-8669-4FFB-B4F5-6AD836D573A7}" srcOrd="0" destOrd="0" presId="urn:microsoft.com/office/officeart/2005/8/layout/chevron1"/>
    <dgm:cxn modelId="{289C5C3F-2F38-4CE2-9542-6883B64C06FC}" type="presOf" srcId="{DC1F418A-E821-4E75-9D72-51B116F0449F}" destId="{D46FE61C-8730-4AA5-A480-BF1882AB626F}" srcOrd="0" destOrd="0" presId="urn:microsoft.com/office/officeart/2005/8/layout/chevron1"/>
    <dgm:cxn modelId="{481D985B-B7D8-4474-BBFF-953D480110B8}" type="presOf" srcId="{0998BAF9-78F3-43EC-9FFA-9E45CACB7277}" destId="{1F48A76A-0CC6-4E9B-A4AE-53777A2BEC29}" srcOrd="0" destOrd="0" presId="urn:microsoft.com/office/officeart/2005/8/layout/chevron1"/>
    <dgm:cxn modelId="{23DF316A-D54D-4DDD-A40F-1BA9CADA71DA}" srcId="{2DD02C74-5411-4A1E-B83B-68925826EC50}" destId="{0998BAF9-78F3-43EC-9FFA-9E45CACB7277}" srcOrd="3" destOrd="0" parTransId="{729320E3-0C35-4305-999A-245FB15610E5}" sibTransId="{3E6F1B1B-1742-4A1E-B629-186A56A744DB}"/>
    <dgm:cxn modelId="{D9C1A5B4-CC79-43DD-9712-DD2B44D97DB5}" srcId="{2DD02C74-5411-4A1E-B83B-68925826EC50}" destId="{42AC0153-0D7F-49E6-A979-DD01B6A2CE44}" srcOrd="0" destOrd="0" parTransId="{777D83BD-02D3-457B-9A46-5D9FA86BECB5}" sibTransId="{2E3CE0BD-522D-48F2-A958-E122202B43D7}"/>
    <dgm:cxn modelId="{CB448B3F-A14B-42A2-BB19-51092857EA2C}" type="presOf" srcId="{2DD02C74-5411-4A1E-B83B-68925826EC50}" destId="{16499574-E6ED-4A8E-AC43-8AB3AF95C33D}" srcOrd="0" destOrd="0" presId="urn:microsoft.com/office/officeart/2005/8/layout/chevron1"/>
    <dgm:cxn modelId="{DE8D18F3-9F82-4EB0-A8F3-420949CD0787}" srcId="{2DD02C74-5411-4A1E-B83B-68925826EC50}" destId="{DC1F418A-E821-4E75-9D72-51B116F0449F}" srcOrd="1" destOrd="0" parTransId="{2BD798A0-96F8-499C-BB0B-1033A12D2D23}" sibTransId="{F3F7569B-58D8-4C39-AABC-2540BDA35E6A}"/>
    <dgm:cxn modelId="{1E59E427-FE60-47CB-9EAF-6BA7660DF381}" type="presParOf" srcId="{16499574-E6ED-4A8E-AC43-8AB3AF95C33D}" destId="{F5544B6E-8669-4FFB-B4F5-6AD836D573A7}" srcOrd="0" destOrd="0" presId="urn:microsoft.com/office/officeart/2005/8/layout/chevron1"/>
    <dgm:cxn modelId="{12F68BBF-ACED-4182-B543-0CF0DE29FF43}" type="presParOf" srcId="{16499574-E6ED-4A8E-AC43-8AB3AF95C33D}" destId="{017F1759-500A-47D0-BD39-C9AD344631FC}" srcOrd="1" destOrd="0" presId="urn:microsoft.com/office/officeart/2005/8/layout/chevron1"/>
    <dgm:cxn modelId="{4402CCCD-5AC8-4195-815F-41D3BE9DED0F}" type="presParOf" srcId="{16499574-E6ED-4A8E-AC43-8AB3AF95C33D}" destId="{D46FE61C-8730-4AA5-A480-BF1882AB626F}" srcOrd="2" destOrd="0" presId="urn:microsoft.com/office/officeart/2005/8/layout/chevron1"/>
    <dgm:cxn modelId="{027F9F9B-1EF8-4363-BE77-035D807C3DD7}" type="presParOf" srcId="{16499574-E6ED-4A8E-AC43-8AB3AF95C33D}" destId="{859A479A-445A-4833-B927-B27196A2FCAB}" srcOrd="3" destOrd="0" presId="urn:microsoft.com/office/officeart/2005/8/layout/chevron1"/>
    <dgm:cxn modelId="{8BBA620D-C8B0-4F18-AC17-8C913CA3DE31}" type="presParOf" srcId="{16499574-E6ED-4A8E-AC43-8AB3AF95C33D}" destId="{8031B3C9-3C49-410F-929A-239E1A0C26AA}" srcOrd="4" destOrd="0" presId="urn:microsoft.com/office/officeart/2005/8/layout/chevron1"/>
    <dgm:cxn modelId="{D871B2F7-B333-4C4B-A908-CE00FA032D84}" type="presParOf" srcId="{16499574-E6ED-4A8E-AC43-8AB3AF95C33D}" destId="{93A06656-1DF2-4076-B4D8-5D6E6EBD6055}" srcOrd="5" destOrd="0" presId="urn:microsoft.com/office/officeart/2005/8/layout/chevron1"/>
    <dgm:cxn modelId="{5457A25F-A165-4703-885B-1704250AC01D}" type="presParOf" srcId="{16499574-E6ED-4A8E-AC43-8AB3AF95C33D}" destId="{1F48A76A-0CC6-4E9B-A4AE-53777A2BEC2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D02C74-5411-4A1E-B83B-68925826EC50}" type="doc">
      <dgm:prSet loTypeId="urn:microsoft.com/office/officeart/2005/8/layout/chevron1" loCatId="process" qsTypeId="urn:microsoft.com/office/officeart/2005/8/quickstyle/simple1" qsCatId="simple" csTypeId="urn:microsoft.com/office/officeart/2005/8/colors/accent1_2" csCatId="accent1" phldr="1"/>
      <dgm:spPr/>
    </dgm:pt>
    <dgm:pt modelId="{42AC0153-0D7F-49E6-A979-DD01B6A2CE44}">
      <dgm:prSet phldrT="[Texte]" custT="1"/>
      <dgm:spPr>
        <a:solidFill>
          <a:schemeClr val="bg2">
            <a:lumMod val="75000"/>
          </a:schemeClr>
        </a:solidFill>
      </dgm:spPr>
      <dgm:t>
        <a:bodyPr/>
        <a:lstStyle/>
        <a:p>
          <a:r>
            <a:rPr lang="fr-FR" sz="1700" dirty="0" smtClean="0">
              <a:ln>
                <a:noFill/>
              </a:ln>
              <a:solidFill>
                <a:schemeClr val="tx1"/>
              </a:solidFill>
            </a:rPr>
            <a:t>Identification / Organisation</a:t>
          </a:r>
          <a:endParaRPr lang="fr-FR" sz="1700" dirty="0">
            <a:ln>
              <a:noFill/>
            </a:ln>
            <a:solidFill>
              <a:schemeClr val="tx1"/>
            </a:solidFill>
          </a:endParaRPr>
        </a:p>
      </dgm:t>
    </dgm:pt>
    <dgm:pt modelId="{777D83BD-02D3-457B-9A46-5D9FA86BECB5}" type="parTrans" cxnId="{D9C1A5B4-CC79-43DD-9712-DD2B44D97DB5}">
      <dgm:prSet/>
      <dgm:spPr/>
      <dgm:t>
        <a:bodyPr/>
        <a:lstStyle/>
        <a:p>
          <a:endParaRPr lang="fr-FR">
            <a:ln>
              <a:noFill/>
            </a:ln>
            <a:solidFill>
              <a:schemeClr val="tx1"/>
            </a:solidFill>
          </a:endParaRPr>
        </a:p>
      </dgm:t>
    </dgm:pt>
    <dgm:pt modelId="{2E3CE0BD-522D-48F2-A958-E122202B43D7}" type="sibTrans" cxnId="{D9C1A5B4-CC79-43DD-9712-DD2B44D97DB5}">
      <dgm:prSet/>
      <dgm:spPr/>
      <dgm:t>
        <a:bodyPr/>
        <a:lstStyle/>
        <a:p>
          <a:endParaRPr lang="fr-FR">
            <a:ln>
              <a:noFill/>
            </a:ln>
            <a:solidFill>
              <a:schemeClr val="tx1"/>
            </a:solidFill>
          </a:endParaRPr>
        </a:p>
      </dgm:t>
    </dgm:pt>
    <dgm:pt modelId="{DC1F418A-E821-4E75-9D72-51B116F0449F}">
      <dgm:prSet phldrT="[Texte]" custT="1"/>
      <dgm:spPr>
        <a:solidFill>
          <a:schemeClr val="bg2">
            <a:lumMod val="75000"/>
          </a:schemeClr>
        </a:solidFill>
      </dgm:spPr>
      <dgm:t>
        <a:bodyPr/>
        <a:lstStyle/>
        <a:p>
          <a:r>
            <a:rPr lang="fr-FR" sz="1700" dirty="0" smtClean="0">
              <a:ln>
                <a:noFill/>
              </a:ln>
              <a:solidFill>
                <a:schemeClr val="tx1"/>
              </a:solidFill>
            </a:rPr>
            <a:t>Risk Evaluation</a:t>
          </a:r>
          <a:endParaRPr lang="fr-FR" sz="1700" dirty="0">
            <a:ln>
              <a:noFill/>
            </a:ln>
            <a:solidFill>
              <a:schemeClr val="tx1"/>
            </a:solidFill>
          </a:endParaRPr>
        </a:p>
      </dgm:t>
    </dgm:pt>
    <dgm:pt modelId="{2BD798A0-96F8-499C-BB0B-1033A12D2D23}" type="parTrans" cxnId="{DE8D18F3-9F82-4EB0-A8F3-420949CD0787}">
      <dgm:prSet/>
      <dgm:spPr/>
      <dgm:t>
        <a:bodyPr/>
        <a:lstStyle/>
        <a:p>
          <a:endParaRPr lang="fr-FR">
            <a:ln>
              <a:noFill/>
            </a:ln>
            <a:solidFill>
              <a:schemeClr val="tx1"/>
            </a:solidFill>
          </a:endParaRPr>
        </a:p>
      </dgm:t>
    </dgm:pt>
    <dgm:pt modelId="{F3F7569B-58D8-4C39-AABC-2540BDA35E6A}" type="sibTrans" cxnId="{DE8D18F3-9F82-4EB0-A8F3-420949CD0787}">
      <dgm:prSet/>
      <dgm:spPr/>
      <dgm:t>
        <a:bodyPr/>
        <a:lstStyle/>
        <a:p>
          <a:endParaRPr lang="fr-FR">
            <a:ln>
              <a:noFill/>
            </a:ln>
            <a:solidFill>
              <a:schemeClr val="tx1"/>
            </a:solidFill>
          </a:endParaRPr>
        </a:p>
      </dgm:t>
    </dgm:pt>
    <dgm:pt modelId="{09FDF9EF-AFB2-4CD9-BD9D-1EFF6F068A7D}">
      <dgm:prSet phldrT="[Texte]" custT="1"/>
      <dgm:spPr>
        <a:solidFill>
          <a:srgbClr val="0070C0"/>
        </a:solidFill>
      </dgm:spPr>
      <dgm:t>
        <a:bodyPr/>
        <a:lstStyle/>
        <a:p>
          <a:r>
            <a:rPr lang="fr-FR" sz="1700" b="1" dirty="0" smtClean="0">
              <a:ln>
                <a:noFill/>
              </a:ln>
              <a:solidFill>
                <a:schemeClr val="bg1"/>
              </a:solidFill>
            </a:rPr>
            <a:t>Emergency Preparedness</a:t>
          </a:r>
          <a:endParaRPr lang="fr-FR" sz="1700" b="1" dirty="0">
            <a:ln>
              <a:noFill/>
            </a:ln>
            <a:solidFill>
              <a:schemeClr val="bg1"/>
            </a:solidFill>
          </a:endParaRPr>
        </a:p>
      </dgm:t>
    </dgm:pt>
    <dgm:pt modelId="{DE72BFC7-06A8-4908-A4C4-27CC7E93779A}" type="parTrans" cxnId="{D94CB607-C798-46BF-86BA-62B005C12AE0}">
      <dgm:prSet/>
      <dgm:spPr/>
      <dgm:t>
        <a:bodyPr/>
        <a:lstStyle/>
        <a:p>
          <a:endParaRPr lang="fr-FR">
            <a:ln>
              <a:noFill/>
            </a:ln>
            <a:solidFill>
              <a:schemeClr val="tx1"/>
            </a:solidFill>
          </a:endParaRPr>
        </a:p>
      </dgm:t>
    </dgm:pt>
    <dgm:pt modelId="{03609502-D721-47CD-A0B4-D55FFEF5C554}" type="sibTrans" cxnId="{D94CB607-C798-46BF-86BA-62B005C12AE0}">
      <dgm:prSet/>
      <dgm:spPr/>
      <dgm:t>
        <a:bodyPr/>
        <a:lstStyle/>
        <a:p>
          <a:endParaRPr lang="fr-FR">
            <a:ln>
              <a:noFill/>
            </a:ln>
            <a:solidFill>
              <a:schemeClr val="tx1"/>
            </a:solidFill>
          </a:endParaRPr>
        </a:p>
      </dgm:t>
    </dgm:pt>
    <dgm:pt modelId="{0998BAF9-78F3-43EC-9FFA-9E45CACB7277}">
      <dgm:prSet phldrT="[Texte]" custT="1"/>
      <dgm:spPr>
        <a:solidFill>
          <a:schemeClr val="bg2">
            <a:lumMod val="75000"/>
          </a:schemeClr>
        </a:solidFill>
      </dgm:spPr>
      <dgm:t>
        <a:bodyPr/>
        <a:lstStyle/>
        <a:p>
          <a:r>
            <a:rPr lang="fr-FR" sz="1700" dirty="0" smtClean="0">
              <a:ln>
                <a:noFill/>
              </a:ln>
              <a:solidFill>
                <a:schemeClr val="tx1"/>
              </a:solidFill>
            </a:rPr>
            <a:t>Documentation and Monitoring</a:t>
          </a:r>
          <a:endParaRPr lang="fr-FR" sz="1700" dirty="0">
            <a:ln>
              <a:noFill/>
            </a:ln>
            <a:solidFill>
              <a:schemeClr val="tx1"/>
            </a:solidFill>
          </a:endParaRPr>
        </a:p>
      </dgm:t>
    </dgm:pt>
    <dgm:pt modelId="{729320E3-0C35-4305-999A-245FB15610E5}" type="parTrans" cxnId="{23DF316A-D54D-4DDD-A40F-1BA9CADA71DA}">
      <dgm:prSet/>
      <dgm:spPr/>
      <dgm:t>
        <a:bodyPr/>
        <a:lstStyle/>
        <a:p>
          <a:endParaRPr lang="fr-FR">
            <a:ln>
              <a:noFill/>
            </a:ln>
            <a:solidFill>
              <a:schemeClr val="tx1"/>
            </a:solidFill>
          </a:endParaRPr>
        </a:p>
      </dgm:t>
    </dgm:pt>
    <dgm:pt modelId="{3E6F1B1B-1742-4A1E-B629-186A56A744DB}" type="sibTrans" cxnId="{23DF316A-D54D-4DDD-A40F-1BA9CADA71DA}">
      <dgm:prSet/>
      <dgm:spPr/>
      <dgm:t>
        <a:bodyPr/>
        <a:lstStyle/>
        <a:p>
          <a:endParaRPr lang="fr-FR">
            <a:ln>
              <a:noFill/>
            </a:ln>
            <a:solidFill>
              <a:schemeClr val="tx1"/>
            </a:solidFill>
          </a:endParaRPr>
        </a:p>
      </dgm:t>
    </dgm:pt>
    <dgm:pt modelId="{16499574-E6ED-4A8E-AC43-8AB3AF95C33D}" type="pres">
      <dgm:prSet presAssocID="{2DD02C74-5411-4A1E-B83B-68925826EC50}" presName="Name0" presStyleCnt="0">
        <dgm:presLayoutVars>
          <dgm:dir/>
          <dgm:animLvl val="lvl"/>
          <dgm:resizeHandles val="exact"/>
        </dgm:presLayoutVars>
      </dgm:prSet>
      <dgm:spPr/>
    </dgm:pt>
    <dgm:pt modelId="{F5544B6E-8669-4FFB-B4F5-6AD836D573A7}" type="pres">
      <dgm:prSet presAssocID="{42AC0153-0D7F-49E6-A979-DD01B6A2CE44}" presName="parTxOnly" presStyleLbl="node1" presStyleIdx="0" presStyleCnt="4">
        <dgm:presLayoutVars>
          <dgm:chMax val="0"/>
          <dgm:chPref val="0"/>
          <dgm:bulletEnabled val="1"/>
        </dgm:presLayoutVars>
      </dgm:prSet>
      <dgm:spPr/>
      <dgm:t>
        <a:bodyPr/>
        <a:lstStyle/>
        <a:p>
          <a:endParaRPr lang="en-US"/>
        </a:p>
      </dgm:t>
    </dgm:pt>
    <dgm:pt modelId="{017F1759-500A-47D0-BD39-C9AD344631FC}" type="pres">
      <dgm:prSet presAssocID="{2E3CE0BD-522D-48F2-A958-E122202B43D7}" presName="parTxOnlySpace" presStyleCnt="0"/>
      <dgm:spPr/>
    </dgm:pt>
    <dgm:pt modelId="{D46FE61C-8730-4AA5-A480-BF1882AB626F}" type="pres">
      <dgm:prSet presAssocID="{DC1F418A-E821-4E75-9D72-51B116F0449F}" presName="parTxOnly" presStyleLbl="node1" presStyleIdx="1" presStyleCnt="4">
        <dgm:presLayoutVars>
          <dgm:chMax val="0"/>
          <dgm:chPref val="0"/>
          <dgm:bulletEnabled val="1"/>
        </dgm:presLayoutVars>
      </dgm:prSet>
      <dgm:spPr/>
      <dgm:t>
        <a:bodyPr/>
        <a:lstStyle/>
        <a:p>
          <a:endParaRPr lang="en-US"/>
        </a:p>
      </dgm:t>
    </dgm:pt>
    <dgm:pt modelId="{859A479A-445A-4833-B927-B27196A2FCAB}" type="pres">
      <dgm:prSet presAssocID="{F3F7569B-58D8-4C39-AABC-2540BDA35E6A}" presName="parTxOnlySpace" presStyleCnt="0"/>
      <dgm:spPr/>
    </dgm:pt>
    <dgm:pt modelId="{8031B3C9-3C49-410F-929A-239E1A0C26AA}" type="pres">
      <dgm:prSet presAssocID="{09FDF9EF-AFB2-4CD9-BD9D-1EFF6F068A7D}" presName="parTxOnly" presStyleLbl="node1" presStyleIdx="2" presStyleCnt="4">
        <dgm:presLayoutVars>
          <dgm:chMax val="0"/>
          <dgm:chPref val="0"/>
          <dgm:bulletEnabled val="1"/>
        </dgm:presLayoutVars>
      </dgm:prSet>
      <dgm:spPr/>
      <dgm:t>
        <a:bodyPr/>
        <a:lstStyle/>
        <a:p>
          <a:endParaRPr lang="en-US"/>
        </a:p>
      </dgm:t>
    </dgm:pt>
    <dgm:pt modelId="{93A06656-1DF2-4076-B4D8-5D6E6EBD6055}" type="pres">
      <dgm:prSet presAssocID="{03609502-D721-47CD-A0B4-D55FFEF5C554}" presName="parTxOnlySpace" presStyleCnt="0"/>
      <dgm:spPr/>
    </dgm:pt>
    <dgm:pt modelId="{1F48A76A-0CC6-4E9B-A4AE-53777A2BEC29}" type="pres">
      <dgm:prSet presAssocID="{0998BAF9-78F3-43EC-9FFA-9E45CACB7277}" presName="parTxOnly" presStyleLbl="node1" presStyleIdx="3" presStyleCnt="4">
        <dgm:presLayoutVars>
          <dgm:chMax val="0"/>
          <dgm:chPref val="0"/>
          <dgm:bulletEnabled val="1"/>
        </dgm:presLayoutVars>
      </dgm:prSet>
      <dgm:spPr/>
      <dgm:t>
        <a:bodyPr/>
        <a:lstStyle/>
        <a:p>
          <a:endParaRPr lang="en-US"/>
        </a:p>
      </dgm:t>
    </dgm:pt>
  </dgm:ptLst>
  <dgm:cxnLst>
    <dgm:cxn modelId="{D94CB607-C798-46BF-86BA-62B005C12AE0}" srcId="{2DD02C74-5411-4A1E-B83B-68925826EC50}" destId="{09FDF9EF-AFB2-4CD9-BD9D-1EFF6F068A7D}" srcOrd="2" destOrd="0" parTransId="{DE72BFC7-06A8-4908-A4C4-27CC7E93779A}" sibTransId="{03609502-D721-47CD-A0B4-D55FFEF5C554}"/>
    <dgm:cxn modelId="{2545D8F6-3970-4C35-83FD-8E1C3CFBD803}" type="presOf" srcId="{0998BAF9-78F3-43EC-9FFA-9E45CACB7277}" destId="{1F48A76A-0CC6-4E9B-A4AE-53777A2BEC29}" srcOrd="0" destOrd="0" presId="urn:microsoft.com/office/officeart/2005/8/layout/chevron1"/>
    <dgm:cxn modelId="{4DC1A31B-044D-4FA9-BE96-8D3F1D59D840}" type="presOf" srcId="{09FDF9EF-AFB2-4CD9-BD9D-1EFF6F068A7D}" destId="{8031B3C9-3C49-410F-929A-239E1A0C26AA}" srcOrd="0" destOrd="0" presId="urn:microsoft.com/office/officeart/2005/8/layout/chevron1"/>
    <dgm:cxn modelId="{FFE393ED-339F-4066-B55F-D229792F1D10}" type="presOf" srcId="{42AC0153-0D7F-49E6-A979-DD01B6A2CE44}" destId="{F5544B6E-8669-4FFB-B4F5-6AD836D573A7}" srcOrd="0" destOrd="0" presId="urn:microsoft.com/office/officeart/2005/8/layout/chevron1"/>
    <dgm:cxn modelId="{08B17D39-8C3F-428F-BABB-F39A9F25BEA6}" type="presOf" srcId="{DC1F418A-E821-4E75-9D72-51B116F0449F}" destId="{D46FE61C-8730-4AA5-A480-BF1882AB626F}" srcOrd="0" destOrd="0" presId="urn:microsoft.com/office/officeart/2005/8/layout/chevron1"/>
    <dgm:cxn modelId="{23DF316A-D54D-4DDD-A40F-1BA9CADA71DA}" srcId="{2DD02C74-5411-4A1E-B83B-68925826EC50}" destId="{0998BAF9-78F3-43EC-9FFA-9E45CACB7277}" srcOrd="3" destOrd="0" parTransId="{729320E3-0C35-4305-999A-245FB15610E5}" sibTransId="{3E6F1B1B-1742-4A1E-B629-186A56A744DB}"/>
    <dgm:cxn modelId="{0929DF67-E1E3-4426-9E57-947807A65A5C}" type="presOf" srcId="{2DD02C74-5411-4A1E-B83B-68925826EC50}" destId="{16499574-E6ED-4A8E-AC43-8AB3AF95C33D}" srcOrd="0" destOrd="0" presId="urn:microsoft.com/office/officeart/2005/8/layout/chevron1"/>
    <dgm:cxn modelId="{D9C1A5B4-CC79-43DD-9712-DD2B44D97DB5}" srcId="{2DD02C74-5411-4A1E-B83B-68925826EC50}" destId="{42AC0153-0D7F-49E6-A979-DD01B6A2CE44}" srcOrd="0" destOrd="0" parTransId="{777D83BD-02D3-457B-9A46-5D9FA86BECB5}" sibTransId="{2E3CE0BD-522D-48F2-A958-E122202B43D7}"/>
    <dgm:cxn modelId="{DE8D18F3-9F82-4EB0-A8F3-420949CD0787}" srcId="{2DD02C74-5411-4A1E-B83B-68925826EC50}" destId="{DC1F418A-E821-4E75-9D72-51B116F0449F}" srcOrd="1" destOrd="0" parTransId="{2BD798A0-96F8-499C-BB0B-1033A12D2D23}" sibTransId="{F3F7569B-58D8-4C39-AABC-2540BDA35E6A}"/>
    <dgm:cxn modelId="{8A838E69-0683-436C-835E-7A4D16CE113E}" type="presParOf" srcId="{16499574-E6ED-4A8E-AC43-8AB3AF95C33D}" destId="{F5544B6E-8669-4FFB-B4F5-6AD836D573A7}" srcOrd="0" destOrd="0" presId="urn:microsoft.com/office/officeart/2005/8/layout/chevron1"/>
    <dgm:cxn modelId="{A23DF16B-5728-4A3B-BB2F-B24B4D629A85}" type="presParOf" srcId="{16499574-E6ED-4A8E-AC43-8AB3AF95C33D}" destId="{017F1759-500A-47D0-BD39-C9AD344631FC}" srcOrd="1" destOrd="0" presId="urn:microsoft.com/office/officeart/2005/8/layout/chevron1"/>
    <dgm:cxn modelId="{E14AF069-2F79-4FCB-A6C4-AE594B53CB42}" type="presParOf" srcId="{16499574-E6ED-4A8E-AC43-8AB3AF95C33D}" destId="{D46FE61C-8730-4AA5-A480-BF1882AB626F}" srcOrd="2" destOrd="0" presId="urn:microsoft.com/office/officeart/2005/8/layout/chevron1"/>
    <dgm:cxn modelId="{4D4A725F-468C-49DC-9385-94FA2A1FE786}" type="presParOf" srcId="{16499574-E6ED-4A8E-AC43-8AB3AF95C33D}" destId="{859A479A-445A-4833-B927-B27196A2FCAB}" srcOrd="3" destOrd="0" presId="urn:microsoft.com/office/officeart/2005/8/layout/chevron1"/>
    <dgm:cxn modelId="{328EC4FE-D6CC-452F-98D6-0A5E4E757800}" type="presParOf" srcId="{16499574-E6ED-4A8E-AC43-8AB3AF95C33D}" destId="{8031B3C9-3C49-410F-929A-239E1A0C26AA}" srcOrd="4" destOrd="0" presId="urn:microsoft.com/office/officeart/2005/8/layout/chevron1"/>
    <dgm:cxn modelId="{CAFCECEC-AC8E-41DB-8F27-C625F5EEADE6}" type="presParOf" srcId="{16499574-E6ED-4A8E-AC43-8AB3AF95C33D}" destId="{93A06656-1DF2-4076-B4D8-5D6E6EBD6055}" srcOrd="5" destOrd="0" presId="urn:microsoft.com/office/officeart/2005/8/layout/chevron1"/>
    <dgm:cxn modelId="{7BE188A9-4B52-4F29-B514-AEA7B99C9D15}" type="presParOf" srcId="{16499574-E6ED-4A8E-AC43-8AB3AF95C33D}" destId="{1F48A76A-0CC6-4E9B-A4AE-53777A2BEC2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D02C74-5411-4A1E-B83B-68925826EC50}" type="doc">
      <dgm:prSet loTypeId="urn:microsoft.com/office/officeart/2005/8/layout/chevron1" loCatId="process" qsTypeId="urn:microsoft.com/office/officeart/2005/8/quickstyle/simple1" qsCatId="simple" csTypeId="urn:microsoft.com/office/officeart/2005/8/colors/accent1_2" csCatId="accent1" phldr="1"/>
      <dgm:spPr/>
    </dgm:pt>
    <dgm:pt modelId="{42AC0153-0D7F-49E6-A979-DD01B6A2CE44}">
      <dgm:prSet phldrT="[Texte]" custT="1"/>
      <dgm:spPr>
        <a:solidFill>
          <a:schemeClr val="bg2">
            <a:lumMod val="75000"/>
          </a:schemeClr>
        </a:solidFill>
      </dgm:spPr>
      <dgm:t>
        <a:bodyPr/>
        <a:lstStyle/>
        <a:p>
          <a:r>
            <a:rPr lang="fr-FR" sz="1700" dirty="0" smtClean="0">
              <a:ln>
                <a:noFill/>
              </a:ln>
              <a:solidFill>
                <a:schemeClr val="tx1"/>
              </a:solidFill>
            </a:rPr>
            <a:t>Identification / Organisation</a:t>
          </a:r>
          <a:endParaRPr lang="fr-FR" sz="1700" dirty="0">
            <a:ln>
              <a:noFill/>
            </a:ln>
            <a:solidFill>
              <a:schemeClr val="tx1"/>
            </a:solidFill>
          </a:endParaRPr>
        </a:p>
      </dgm:t>
    </dgm:pt>
    <dgm:pt modelId="{777D83BD-02D3-457B-9A46-5D9FA86BECB5}" type="parTrans" cxnId="{D9C1A5B4-CC79-43DD-9712-DD2B44D97DB5}">
      <dgm:prSet/>
      <dgm:spPr/>
      <dgm:t>
        <a:bodyPr/>
        <a:lstStyle/>
        <a:p>
          <a:endParaRPr lang="fr-FR">
            <a:ln>
              <a:noFill/>
            </a:ln>
            <a:solidFill>
              <a:schemeClr val="tx1"/>
            </a:solidFill>
          </a:endParaRPr>
        </a:p>
      </dgm:t>
    </dgm:pt>
    <dgm:pt modelId="{2E3CE0BD-522D-48F2-A958-E122202B43D7}" type="sibTrans" cxnId="{D9C1A5B4-CC79-43DD-9712-DD2B44D97DB5}">
      <dgm:prSet/>
      <dgm:spPr/>
      <dgm:t>
        <a:bodyPr/>
        <a:lstStyle/>
        <a:p>
          <a:endParaRPr lang="fr-FR">
            <a:ln>
              <a:noFill/>
            </a:ln>
            <a:solidFill>
              <a:schemeClr val="tx1"/>
            </a:solidFill>
          </a:endParaRPr>
        </a:p>
      </dgm:t>
    </dgm:pt>
    <dgm:pt modelId="{DC1F418A-E821-4E75-9D72-51B116F0449F}">
      <dgm:prSet phldrT="[Texte]" custT="1"/>
      <dgm:spPr>
        <a:solidFill>
          <a:schemeClr val="bg2">
            <a:lumMod val="75000"/>
          </a:schemeClr>
        </a:solidFill>
      </dgm:spPr>
      <dgm:t>
        <a:bodyPr/>
        <a:lstStyle/>
        <a:p>
          <a:r>
            <a:rPr lang="fr-FR" sz="1700" dirty="0" smtClean="0">
              <a:ln>
                <a:noFill/>
              </a:ln>
              <a:solidFill>
                <a:schemeClr val="tx1"/>
              </a:solidFill>
            </a:rPr>
            <a:t>Risk Evaluation</a:t>
          </a:r>
          <a:endParaRPr lang="fr-FR" sz="1700" dirty="0">
            <a:ln>
              <a:noFill/>
            </a:ln>
            <a:solidFill>
              <a:schemeClr val="tx1"/>
            </a:solidFill>
          </a:endParaRPr>
        </a:p>
      </dgm:t>
    </dgm:pt>
    <dgm:pt modelId="{2BD798A0-96F8-499C-BB0B-1033A12D2D23}" type="parTrans" cxnId="{DE8D18F3-9F82-4EB0-A8F3-420949CD0787}">
      <dgm:prSet/>
      <dgm:spPr/>
      <dgm:t>
        <a:bodyPr/>
        <a:lstStyle/>
        <a:p>
          <a:endParaRPr lang="fr-FR">
            <a:ln>
              <a:noFill/>
            </a:ln>
            <a:solidFill>
              <a:schemeClr val="tx1"/>
            </a:solidFill>
          </a:endParaRPr>
        </a:p>
      </dgm:t>
    </dgm:pt>
    <dgm:pt modelId="{F3F7569B-58D8-4C39-AABC-2540BDA35E6A}" type="sibTrans" cxnId="{DE8D18F3-9F82-4EB0-A8F3-420949CD0787}">
      <dgm:prSet/>
      <dgm:spPr/>
      <dgm:t>
        <a:bodyPr/>
        <a:lstStyle/>
        <a:p>
          <a:endParaRPr lang="fr-FR">
            <a:ln>
              <a:noFill/>
            </a:ln>
            <a:solidFill>
              <a:schemeClr val="tx1"/>
            </a:solidFill>
          </a:endParaRPr>
        </a:p>
      </dgm:t>
    </dgm:pt>
    <dgm:pt modelId="{09FDF9EF-AFB2-4CD9-BD9D-1EFF6F068A7D}">
      <dgm:prSet phldrT="[Texte]" custT="1"/>
      <dgm:spPr>
        <a:solidFill>
          <a:schemeClr val="bg2">
            <a:lumMod val="75000"/>
          </a:schemeClr>
        </a:solidFill>
      </dgm:spPr>
      <dgm:t>
        <a:bodyPr/>
        <a:lstStyle/>
        <a:p>
          <a:r>
            <a:rPr lang="fr-FR" sz="1700" dirty="0" smtClean="0">
              <a:ln>
                <a:noFill/>
              </a:ln>
              <a:solidFill>
                <a:schemeClr val="tx1"/>
              </a:solidFill>
            </a:rPr>
            <a:t>Emergency Preparedness</a:t>
          </a:r>
          <a:endParaRPr lang="fr-FR" sz="1700" dirty="0">
            <a:ln>
              <a:noFill/>
            </a:ln>
            <a:solidFill>
              <a:schemeClr val="tx1"/>
            </a:solidFill>
          </a:endParaRPr>
        </a:p>
      </dgm:t>
    </dgm:pt>
    <dgm:pt modelId="{DE72BFC7-06A8-4908-A4C4-27CC7E93779A}" type="parTrans" cxnId="{D94CB607-C798-46BF-86BA-62B005C12AE0}">
      <dgm:prSet/>
      <dgm:spPr/>
      <dgm:t>
        <a:bodyPr/>
        <a:lstStyle/>
        <a:p>
          <a:endParaRPr lang="fr-FR">
            <a:ln>
              <a:noFill/>
            </a:ln>
            <a:solidFill>
              <a:schemeClr val="tx1"/>
            </a:solidFill>
          </a:endParaRPr>
        </a:p>
      </dgm:t>
    </dgm:pt>
    <dgm:pt modelId="{03609502-D721-47CD-A0B4-D55FFEF5C554}" type="sibTrans" cxnId="{D94CB607-C798-46BF-86BA-62B005C12AE0}">
      <dgm:prSet/>
      <dgm:spPr/>
      <dgm:t>
        <a:bodyPr/>
        <a:lstStyle/>
        <a:p>
          <a:endParaRPr lang="fr-FR">
            <a:ln>
              <a:noFill/>
            </a:ln>
            <a:solidFill>
              <a:schemeClr val="tx1"/>
            </a:solidFill>
          </a:endParaRPr>
        </a:p>
      </dgm:t>
    </dgm:pt>
    <dgm:pt modelId="{0998BAF9-78F3-43EC-9FFA-9E45CACB7277}">
      <dgm:prSet phldrT="[Texte]" custT="1"/>
      <dgm:spPr>
        <a:solidFill>
          <a:srgbClr val="0070C0"/>
        </a:solidFill>
      </dgm:spPr>
      <dgm:t>
        <a:bodyPr/>
        <a:lstStyle/>
        <a:p>
          <a:r>
            <a:rPr lang="fr-FR" sz="1700" b="1" dirty="0">
              <a:ln>
                <a:noFill/>
              </a:ln>
              <a:solidFill>
                <a:schemeClr val="bg1"/>
              </a:solidFill>
            </a:rPr>
            <a:t>Documentation </a:t>
          </a:r>
          <a:r>
            <a:rPr lang="fr-FR" sz="1700" b="1" dirty="0" smtClean="0">
              <a:ln>
                <a:noFill/>
              </a:ln>
              <a:solidFill>
                <a:schemeClr val="bg1"/>
              </a:solidFill>
            </a:rPr>
            <a:t>and Monitoring</a:t>
          </a:r>
          <a:endParaRPr lang="fr-FR" sz="1700" b="1" dirty="0">
            <a:ln>
              <a:noFill/>
            </a:ln>
            <a:solidFill>
              <a:schemeClr val="bg1"/>
            </a:solidFill>
          </a:endParaRPr>
        </a:p>
      </dgm:t>
    </dgm:pt>
    <dgm:pt modelId="{729320E3-0C35-4305-999A-245FB15610E5}" type="parTrans" cxnId="{23DF316A-D54D-4DDD-A40F-1BA9CADA71DA}">
      <dgm:prSet/>
      <dgm:spPr/>
      <dgm:t>
        <a:bodyPr/>
        <a:lstStyle/>
        <a:p>
          <a:endParaRPr lang="fr-FR">
            <a:ln>
              <a:noFill/>
            </a:ln>
            <a:solidFill>
              <a:schemeClr val="tx1"/>
            </a:solidFill>
          </a:endParaRPr>
        </a:p>
      </dgm:t>
    </dgm:pt>
    <dgm:pt modelId="{3E6F1B1B-1742-4A1E-B629-186A56A744DB}" type="sibTrans" cxnId="{23DF316A-D54D-4DDD-A40F-1BA9CADA71DA}">
      <dgm:prSet/>
      <dgm:spPr/>
      <dgm:t>
        <a:bodyPr/>
        <a:lstStyle/>
        <a:p>
          <a:endParaRPr lang="fr-FR">
            <a:ln>
              <a:noFill/>
            </a:ln>
            <a:solidFill>
              <a:schemeClr val="tx1"/>
            </a:solidFill>
          </a:endParaRPr>
        </a:p>
      </dgm:t>
    </dgm:pt>
    <dgm:pt modelId="{16499574-E6ED-4A8E-AC43-8AB3AF95C33D}" type="pres">
      <dgm:prSet presAssocID="{2DD02C74-5411-4A1E-B83B-68925826EC50}" presName="Name0" presStyleCnt="0">
        <dgm:presLayoutVars>
          <dgm:dir/>
          <dgm:animLvl val="lvl"/>
          <dgm:resizeHandles val="exact"/>
        </dgm:presLayoutVars>
      </dgm:prSet>
      <dgm:spPr/>
    </dgm:pt>
    <dgm:pt modelId="{F5544B6E-8669-4FFB-B4F5-6AD836D573A7}" type="pres">
      <dgm:prSet presAssocID="{42AC0153-0D7F-49E6-A979-DD01B6A2CE44}" presName="parTxOnly" presStyleLbl="node1" presStyleIdx="0" presStyleCnt="4">
        <dgm:presLayoutVars>
          <dgm:chMax val="0"/>
          <dgm:chPref val="0"/>
          <dgm:bulletEnabled val="1"/>
        </dgm:presLayoutVars>
      </dgm:prSet>
      <dgm:spPr/>
      <dgm:t>
        <a:bodyPr/>
        <a:lstStyle/>
        <a:p>
          <a:endParaRPr lang="en-US"/>
        </a:p>
      </dgm:t>
    </dgm:pt>
    <dgm:pt modelId="{017F1759-500A-47D0-BD39-C9AD344631FC}" type="pres">
      <dgm:prSet presAssocID="{2E3CE0BD-522D-48F2-A958-E122202B43D7}" presName="parTxOnlySpace" presStyleCnt="0"/>
      <dgm:spPr/>
    </dgm:pt>
    <dgm:pt modelId="{D46FE61C-8730-4AA5-A480-BF1882AB626F}" type="pres">
      <dgm:prSet presAssocID="{DC1F418A-E821-4E75-9D72-51B116F0449F}" presName="parTxOnly" presStyleLbl="node1" presStyleIdx="1" presStyleCnt="4">
        <dgm:presLayoutVars>
          <dgm:chMax val="0"/>
          <dgm:chPref val="0"/>
          <dgm:bulletEnabled val="1"/>
        </dgm:presLayoutVars>
      </dgm:prSet>
      <dgm:spPr/>
      <dgm:t>
        <a:bodyPr/>
        <a:lstStyle/>
        <a:p>
          <a:endParaRPr lang="en-US"/>
        </a:p>
      </dgm:t>
    </dgm:pt>
    <dgm:pt modelId="{859A479A-445A-4833-B927-B27196A2FCAB}" type="pres">
      <dgm:prSet presAssocID="{F3F7569B-58D8-4C39-AABC-2540BDA35E6A}" presName="parTxOnlySpace" presStyleCnt="0"/>
      <dgm:spPr/>
    </dgm:pt>
    <dgm:pt modelId="{8031B3C9-3C49-410F-929A-239E1A0C26AA}" type="pres">
      <dgm:prSet presAssocID="{09FDF9EF-AFB2-4CD9-BD9D-1EFF6F068A7D}" presName="parTxOnly" presStyleLbl="node1" presStyleIdx="2" presStyleCnt="4">
        <dgm:presLayoutVars>
          <dgm:chMax val="0"/>
          <dgm:chPref val="0"/>
          <dgm:bulletEnabled val="1"/>
        </dgm:presLayoutVars>
      </dgm:prSet>
      <dgm:spPr/>
      <dgm:t>
        <a:bodyPr/>
        <a:lstStyle/>
        <a:p>
          <a:endParaRPr lang="en-US"/>
        </a:p>
      </dgm:t>
    </dgm:pt>
    <dgm:pt modelId="{93A06656-1DF2-4076-B4D8-5D6E6EBD6055}" type="pres">
      <dgm:prSet presAssocID="{03609502-D721-47CD-A0B4-D55FFEF5C554}" presName="parTxOnlySpace" presStyleCnt="0"/>
      <dgm:spPr/>
    </dgm:pt>
    <dgm:pt modelId="{1F48A76A-0CC6-4E9B-A4AE-53777A2BEC29}" type="pres">
      <dgm:prSet presAssocID="{0998BAF9-78F3-43EC-9FFA-9E45CACB7277}" presName="parTxOnly" presStyleLbl="node1" presStyleIdx="3" presStyleCnt="4">
        <dgm:presLayoutVars>
          <dgm:chMax val="0"/>
          <dgm:chPref val="0"/>
          <dgm:bulletEnabled val="1"/>
        </dgm:presLayoutVars>
      </dgm:prSet>
      <dgm:spPr/>
      <dgm:t>
        <a:bodyPr/>
        <a:lstStyle/>
        <a:p>
          <a:endParaRPr lang="en-US"/>
        </a:p>
      </dgm:t>
    </dgm:pt>
  </dgm:ptLst>
  <dgm:cxnLst>
    <dgm:cxn modelId="{D94CB607-C798-46BF-86BA-62B005C12AE0}" srcId="{2DD02C74-5411-4A1E-B83B-68925826EC50}" destId="{09FDF9EF-AFB2-4CD9-BD9D-1EFF6F068A7D}" srcOrd="2" destOrd="0" parTransId="{DE72BFC7-06A8-4908-A4C4-27CC7E93779A}" sibTransId="{03609502-D721-47CD-A0B4-D55FFEF5C554}"/>
    <dgm:cxn modelId="{40AC9307-6370-43A6-8E83-E534F0F3C96F}" type="presOf" srcId="{42AC0153-0D7F-49E6-A979-DD01B6A2CE44}" destId="{F5544B6E-8669-4FFB-B4F5-6AD836D573A7}" srcOrd="0" destOrd="0" presId="urn:microsoft.com/office/officeart/2005/8/layout/chevron1"/>
    <dgm:cxn modelId="{B2AC02E0-F72E-43DA-ACA2-3DF61AD394D2}" type="presOf" srcId="{0998BAF9-78F3-43EC-9FFA-9E45CACB7277}" destId="{1F48A76A-0CC6-4E9B-A4AE-53777A2BEC29}" srcOrd="0" destOrd="0" presId="urn:microsoft.com/office/officeart/2005/8/layout/chevron1"/>
    <dgm:cxn modelId="{DC2A3B15-498B-4FC8-A198-5D77E1EA4D0F}" type="presOf" srcId="{DC1F418A-E821-4E75-9D72-51B116F0449F}" destId="{D46FE61C-8730-4AA5-A480-BF1882AB626F}" srcOrd="0" destOrd="0" presId="urn:microsoft.com/office/officeart/2005/8/layout/chevron1"/>
    <dgm:cxn modelId="{93A16F2C-6411-4E54-83F2-851EA6527BFA}" type="presOf" srcId="{09FDF9EF-AFB2-4CD9-BD9D-1EFF6F068A7D}" destId="{8031B3C9-3C49-410F-929A-239E1A0C26AA}" srcOrd="0" destOrd="0" presId="urn:microsoft.com/office/officeart/2005/8/layout/chevron1"/>
    <dgm:cxn modelId="{23DF316A-D54D-4DDD-A40F-1BA9CADA71DA}" srcId="{2DD02C74-5411-4A1E-B83B-68925826EC50}" destId="{0998BAF9-78F3-43EC-9FFA-9E45CACB7277}" srcOrd="3" destOrd="0" parTransId="{729320E3-0C35-4305-999A-245FB15610E5}" sibTransId="{3E6F1B1B-1742-4A1E-B629-186A56A744DB}"/>
    <dgm:cxn modelId="{FAF073EC-5B54-407E-B41C-3FBB0201AE89}" type="presOf" srcId="{2DD02C74-5411-4A1E-B83B-68925826EC50}" destId="{16499574-E6ED-4A8E-AC43-8AB3AF95C33D}" srcOrd="0" destOrd="0" presId="urn:microsoft.com/office/officeart/2005/8/layout/chevron1"/>
    <dgm:cxn modelId="{D9C1A5B4-CC79-43DD-9712-DD2B44D97DB5}" srcId="{2DD02C74-5411-4A1E-B83B-68925826EC50}" destId="{42AC0153-0D7F-49E6-A979-DD01B6A2CE44}" srcOrd="0" destOrd="0" parTransId="{777D83BD-02D3-457B-9A46-5D9FA86BECB5}" sibTransId="{2E3CE0BD-522D-48F2-A958-E122202B43D7}"/>
    <dgm:cxn modelId="{DE8D18F3-9F82-4EB0-A8F3-420949CD0787}" srcId="{2DD02C74-5411-4A1E-B83B-68925826EC50}" destId="{DC1F418A-E821-4E75-9D72-51B116F0449F}" srcOrd="1" destOrd="0" parTransId="{2BD798A0-96F8-499C-BB0B-1033A12D2D23}" sibTransId="{F3F7569B-58D8-4C39-AABC-2540BDA35E6A}"/>
    <dgm:cxn modelId="{BF263205-0935-47CD-86BF-F762F84ABD0C}" type="presParOf" srcId="{16499574-E6ED-4A8E-AC43-8AB3AF95C33D}" destId="{F5544B6E-8669-4FFB-B4F5-6AD836D573A7}" srcOrd="0" destOrd="0" presId="urn:microsoft.com/office/officeart/2005/8/layout/chevron1"/>
    <dgm:cxn modelId="{4FD376F3-3812-4030-B12C-16D5C7FFE977}" type="presParOf" srcId="{16499574-E6ED-4A8E-AC43-8AB3AF95C33D}" destId="{017F1759-500A-47D0-BD39-C9AD344631FC}" srcOrd="1" destOrd="0" presId="urn:microsoft.com/office/officeart/2005/8/layout/chevron1"/>
    <dgm:cxn modelId="{04A61245-BC8C-4B05-ACC2-C93BF631CB27}" type="presParOf" srcId="{16499574-E6ED-4A8E-AC43-8AB3AF95C33D}" destId="{D46FE61C-8730-4AA5-A480-BF1882AB626F}" srcOrd="2" destOrd="0" presId="urn:microsoft.com/office/officeart/2005/8/layout/chevron1"/>
    <dgm:cxn modelId="{3BF90399-0900-492A-B1E3-32304365F506}" type="presParOf" srcId="{16499574-E6ED-4A8E-AC43-8AB3AF95C33D}" destId="{859A479A-445A-4833-B927-B27196A2FCAB}" srcOrd="3" destOrd="0" presId="urn:microsoft.com/office/officeart/2005/8/layout/chevron1"/>
    <dgm:cxn modelId="{77869345-D288-4997-BCD8-E5B37727BB99}" type="presParOf" srcId="{16499574-E6ED-4A8E-AC43-8AB3AF95C33D}" destId="{8031B3C9-3C49-410F-929A-239E1A0C26AA}" srcOrd="4" destOrd="0" presId="urn:microsoft.com/office/officeart/2005/8/layout/chevron1"/>
    <dgm:cxn modelId="{6F838AA5-543C-4352-9E4E-E3F2EFEAEBAB}" type="presParOf" srcId="{16499574-E6ED-4A8E-AC43-8AB3AF95C33D}" destId="{93A06656-1DF2-4076-B4D8-5D6E6EBD6055}" srcOrd="5" destOrd="0" presId="urn:microsoft.com/office/officeart/2005/8/layout/chevron1"/>
    <dgm:cxn modelId="{C3CBF722-5482-478E-88FA-12450B244868}" type="presParOf" srcId="{16499574-E6ED-4A8E-AC43-8AB3AF95C33D}" destId="{1F48A76A-0CC6-4E9B-A4AE-53777A2BEC2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D02C74-5411-4A1E-B83B-68925826EC50}" type="doc">
      <dgm:prSet loTypeId="urn:microsoft.com/office/officeart/2005/8/layout/chevron1" loCatId="process" qsTypeId="urn:microsoft.com/office/officeart/2005/8/quickstyle/simple1" qsCatId="simple" csTypeId="urn:microsoft.com/office/officeart/2005/8/colors/accent1_2" csCatId="accent1" phldr="1"/>
      <dgm:spPr/>
    </dgm:pt>
    <dgm:pt modelId="{42AC0153-0D7F-49E6-A979-DD01B6A2CE44}">
      <dgm:prSet phldrT="[Texte]" custT="1"/>
      <dgm:spPr>
        <a:solidFill>
          <a:schemeClr val="bg2">
            <a:lumMod val="75000"/>
          </a:schemeClr>
        </a:solidFill>
      </dgm:spPr>
      <dgm:t>
        <a:bodyPr/>
        <a:lstStyle/>
        <a:p>
          <a:r>
            <a:rPr lang="fr-FR" sz="1700" dirty="0" smtClean="0">
              <a:ln>
                <a:noFill/>
              </a:ln>
              <a:solidFill>
                <a:schemeClr val="tx1"/>
              </a:solidFill>
            </a:rPr>
            <a:t>Identification / Organisation</a:t>
          </a:r>
          <a:endParaRPr lang="fr-FR" sz="1700" dirty="0">
            <a:ln>
              <a:noFill/>
            </a:ln>
            <a:solidFill>
              <a:schemeClr val="tx1"/>
            </a:solidFill>
          </a:endParaRPr>
        </a:p>
      </dgm:t>
    </dgm:pt>
    <dgm:pt modelId="{777D83BD-02D3-457B-9A46-5D9FA86BECB5}" type="parTrans" cxnId="{D9C1A5B4-CC79-43DD-9712-DD2B44D97DB5}">
      <dgm:prSet/>
      <dgm:spPr/>
      <dgm:t>
        <a:bodyPr/>
        <a:lstStyle/>
        <a:p>
          <a:endParaRPr lang="fr-FR">
            <a:ln>
              <a:noFill/>
            </a:ln>
            <a:solidFill>
              <a:schemeClr val="tx1"/>
            </a:solidFill>
          </a:endParaRPr>
        </a:p>
      </dgm:t>
    </dgm:pt>
    <dgm:pt modelId="{2E3CE0BD-522D-48F2-A958-E122202B43D7}" type="sibTrans" cxnId="{D9C1A5B4-CC79-43DD-9712-DD2B44D97DB5}">
      <dgm:prSet/>
      <dgm:spPr/>
      <dgm:t>
        <a:bodyPr/>
        <a:lstStyle/>
        <a:p>
          <a:endParaRPr lang="fr-FR">
            <a:ln>
              <a:noFill/>
            </a:ln>
            <a:solidFill>
              <a:schemeClr val="tx1"/>
            </a:solidFill>
          </a:endParaRPr>
        </a:p>
      </dgm:t>
    </dgm:pt>
    <dgm:pt modelId="{DC1F418A-E821-4E75-9D72-51B116F0449F}">
      <dgm:prSet phldrT="[Texte]" custT="1"/>
      <dgm:spPr>
        <a:solidFill>
          <a:schemeClr val="bg2">
            <a:lumMod val="75000"/>
          </a:schemeClr>
        </a:solidFill>
      </dgm:spPr>
      <dgm:t>
        <a:bodyPr/>
        <a:lstStyle/>
        <a:p>
          <a:r>
            <a:rPr lang="fr-FR" sz="1700" dirty="0" smtClean="0">
              <a:ln>
                <a:noFill/>
              </a:ln>
              <a:solidFill>
                <a:schemeClr val="tx1"/>
              </a:solidFill>
            </a:rPr>
            <a:t>Risk Evaluation</a:t>
          </a:r>
          <a:endParaRPr lang="fr-FR" sz="1700" dirty="0">
            <a:ln>
              <a:noFill/>
            </a:ln>
            <a:solidFill>
              <a:schemeClr val="tx1"/>
            </a:solidFill>
          </a:endParaRPr>
        </a:p>
      </dgm:t>
    </dgm:pt>
    <dgm:pt modelId="{2BD798A0-96F8-499C-BB0B-1033A12D2D23}" type="parTrans" cxnId="{DE8D18F3-9F82-4EB0-A8F3-420949CD0787}">
      <dgm:prSet/>
      <dgm:spPr/>
      <dgm:t>
        <a:bodyPr/>
        <a:lstStyle/>
        <a:p>
          <a:endParaRPr lang="fr-FR">
            <a:ln>
              <a:noFill/>
            </a:ln>
            <a:solidFill>
              <a:schemeClr val="tx1"/>
            </a:solidFill>
          </a:endParaRPr>
        </a:p>
      </dgm:t>
    </dgm:pt>
    <dgm:pt modelId="{F3F7569B-58D8-4C39-AABC-2540BDA35E6A}" type="sibTrans" cxnId="{DE8D18F3-9F82-4EB0-A8F3-420949CD0787}">
      <dgm:prSet/>
      <dgm:spPr/>
      <dgm:t>
        <a:bodyPr/>
        <a:lstStyle/>
        <a:p>
          <a:endParaRPr lang="fr-FR">
            <a:ln>
              <a:noFill/>
            </a:ln>
            <a:solidFill>
              <a:schemeClr val="tx1"/>
            </a:solidFill>
          </a:endParaRPr>
        </a:p>
      </dgm:t>
    </dgm:pt>
    <dgm:pt modelId="{09FDF9EF-AFB2-4CD9-BD9D-1EFF6F068A7D}">
      <dgm:prSet phldrT="[Texte]" custT="1"/>
      <dgm:spPr>
        <a:solidFill>
          <a:schemeClr val="bg2">
            <a:lumMod val="75000"/>
          </a:schemeClr>
        </a:solidFill>
      </dgm:spPr>
      <dgm:t>
        <a:bodyPr/>
        <a:lstStyle/>
        <a:p>
          <a:r>
            <a:rPr lang="fr-FR" sz="1700" dirty="0" smtClean="0">
              <a:ln>
                <a:noFill/>
              </a:ln>
              <a:solidFill>
                <a:schemeClr val="tx1"/>
              </a:solidFill>
            </a:rPr>
            <a:t>Emergency Preparedness</a:t>
          </a:r>
          <a:endParaRPr lang="fr-FR" sz="1700" dirty="0">
            <a:ln>
              <a:noFill/>
            </a:ln>
            <a:solidFill>
              <a:schemeClr val="tx1"/>
            </a:solidFill>
          </a:endParaRPr>
        </a:p>
      </dgm:t>
    </dgm:pt>
    <dgm:pt modelId="{DE72BFC7-06A8-4908-A4C4-27CC7E93779A}" type="parTrans" cxnId="{D94CB607-C798-46BF-86BA-62B005C12AE0}">
      <dgm:prSet/>
      <dgm:spPr/>
      <dgm:t>
        <a:bodyPr/>
        <a:lstStyle/>
        <a:p>
          <a:endParaRPr lang="fr-FR">
            <a:ln>
              <a:noFill/>
            </a:ln>
            <a:solidFill>
              <a:schemeClr val="tx1"/>
            </a:solidFill>
          </a:endParaRPr>
        </a:p>
      </dgm:t>
    </dgm:pt>
    <dgm:pt modelId="{03609502-D721-47CD-A0B4-D55FFEF5C554}" type="sibTrans" cxnId="{D94CB607-C798-46BF-86BA-62B005C12AE0}">
      <dgm:prSet/>
      <dgm:spPr/>
      <dgm:t>
        <a:bodyPr/>
        <a:lstStyle/>
        <a:p>
          <a:endParaRPr lang="fr-FR">
            <a:ln>
              <a:noFill/>
            </a:ln>
            <a:solidFill>
              <a:schemeClr val="tx1"/>
            </a:solidFill>
          </a:endParaRPr>
        </a:p>
      </dgm:t>
    </dgm:pt>
    <dgm:pt modelId="{0998BAF9-78F3-43EC-9FFA-9E45CACB7277}">
      <dgm:prSet phldrT="[Texte]" custT="1"/>
      <dgm:spPr>
        <a:solidFill>
          <a:srgbClr val="0070C0"/>
        </a:solidFill>
      </dgm:spPr>
      <dgm:t>
        <a:bodyPr/>
        <a:lstStyle/>
        <a:p>
          <a:r>
            <a:rPr lang="fr-FR" sz="1700" b="1" dirty="0">
              <a:ln>
                <a:noFill/>
              </a:ln>
              <a:solidFill>
                <a:schemeClr val="bg1"/>
              </a:solidFill>
            </a:rPr>
            <a:t>Documentation </a:t>
          </a:r>
          <a:r>
            <a:rPr lang="fr-FR" sz="1700" b="1" dirty="0" smtClean="0">
              <a:ln>
                <a:noFill/>
              </a:ln>
              <a:solidFill>
                <a:schemeClr val="bg1"/>
              </a:solidFill>
            </a:rPr>
            <a:t>and Monitoring</a:t>
          </a:r>
          <a:endParaRPr lang="fr-FR" sz="1700" b="1" dirty="0">
            <a:ln>
              <a:noFill/>
            </a:ln>
            <a:solidFill>
              <a:schemeClr val="bg1"/>
            </a:solidFill>
          </a:endParaRPr>
        </a:p>
      </dgm:t>
    </dgm:pt>
    <dgm:pt modelId="{729320E3-0C35-4305-999A-245FB15610E5}" type="parTrans" cxnId="{23DF316A-D54D-4DDD-A40F-1BA9CADA71DA}">
      <dgm:prSet/>
      <dgm:spPr/>
      <dgm:t>
        <a:bodyPr/>
        <a:lstStyle/>
        <a:p>
          <a:endParaRPr lang="fr-FR">
            <a:ln>
              <a:noFill/>
            </a:ln>
            <a:solidFill>
              <a:schemeClr val="tx1"/>
            </a:solidFill>
          </a:endParaRPr>
        </a:p>
      </dgm:t>
    </dgm:pt>
    <dgm:pt modelId="{3E6F1B1B-1742-4A1E-B629-186A56A744DB}" type="sibTrans" cxnId="{23DF316A-D54D-4DDD-A40F-1BA9CADA71DA}">
      <dgm:prSet/>
      <dgm:spPr/>
      <dgm:t>
        <a:bodyPr/>
        <a:lstStyle/>
        <a:p>
          <a:endParaRPr lang="fr-FR">
            <a:ln>
              <a:noFill/>
            </a:ln>
            <a:solidFill>
              <a:schemeClr val="tx1"/>
            </a:solidFill>
          </a:endParaRPr>
        </a:p>
      </dgm:t>
    </dgm:pt>
    <dgm:pt modelId="{16499574-E6ED-4A8E-AC43-8AB3AF95C33D}" type="pres">
      <dgm:prSet presAssocID="{2DD02C74-5411-4A1E-B83B-68925826EC50}" presName="Name0" presStyleCnt="0">
        <dgm:presLayoutVars>
          <dgm:dir/>
          <dgm:animLvl val="lvl"/>
          <dgm:resizeHandles val="exact"/>
        </dgm:presLayoutVars>
      </dgm:prSet>
      <dgm:spPr/>
    </dgm:pt>
    <dgm:pt modelId="{F5544B6E-8669-4FFB-B4F5-6AD836D573A7}" type="pres">
      <dgm:prSet presAssocID="{42AC0153-0D7F-49E6-A979-DD01B6A2CE44}" presName="parTxOnly" presStyleLbl="node1" presStyleIdx="0" presStyleCnt="4">
        <dgm:presLayoutVars>
          <dgm:chMax val="0"/>
          <dgm:chPref val="0"/>
          <dgm:bulletEnabled val="1"/>
        </dgm:presLayoutVars>
      </dgm:prSet>
      <dgm:spPr/>
      <dgm:t>
        <a:bodyPr/>
        <a:lstStyle/>
        <a:p>
          <a:endParaRPr lang="en-US"/>
        </a:p>
      </dgm:t>
    </dgm:pt>
    <dgm:pt modelId="{017F1759-500A-47D0-BD39-C9AD344631FC}" type="pres">
      <dgm:prSet presAssocID="{2E3CE0BD-522D-48F2-A958-E122202B43D7}" presName="parTxOnlySpace" presStyleCnt="0"/>
      <dgm:spPr/>
    </dgm:pt>
    <dgm:pt modelId="{D46FE61C-8730-4AA5-A480-BF1882AB626F}" type="pres">
      <dgm:prSet presAssocID="{DC1F418A-E821-4E75-9D72-51B116F0449F}" presName="parTxOnly" presStyleLbl="node1" presStyleIdx="1" presStyleCnt="4" custLinFactNeighborX="-8282" custLinFactNeighborY="25033">
        <dgm:presLayoutVars>
          <dgm:chMax val="0"/>
          <dgm:chPref val="0"/>
          <dgm:bulletEnabled val="1"/>
        </dgm:presLayoutVars>
      </dgm:prSet>
      <dgm:spPr/>
      <dgm:t>
        <a:bodyPr/>
        <a:lstStyle/>
        <a:p>
          <a:endParaRPr lang="en-US"/>
        </a:p>
      </dgm:t>
    </dgm:pt>
    <dgm:pt modelId="{859A479A-445A-4833-B927-B27196A2FCAB}" type="pres">
      <dgm:prSet presAssocID="{F3F7569B-58D8-4C39-AABC-2540BDA35E6A}" presName="parTxOnlySpace" presStyleCnt="0"/>
      <dgm:spPr/>
    </dgm:pt>
    <dgm:pt modelId="{8031B3C9-3C49-410F-929A-239E1A0C26AA}" type="pres">
      <dgm:prSet presAssocID="{09FDF9EF-AFB2-4CD9-BD9D-1EFF6F068A7D}" presName="parTxOnly" presStyleLbl="node1" presStyleIdx="2" presStyleCnt="4">
        <dgm:presLayoutVars>
          <dgm:chMax val="0"/>
          <dgm:chPref val="0"/>
          <dgm:bulletEnabled val="1"/>
        </dgm:presLayoutVars>
      </dgm:prSet>
      <dgm:spPr/>
      <dgm:t>
        <a:bodyPr/>
        <a:lstStyle/>
        <a:p>
          <a:endParaRPr lang="en-US"/>
        </a:p>
      </dgm:t>
    </dgm:pt>
    <dgm:pt modelId="{93A06656-1DF2-4076-B4D8-5D6E6EBD6055}" type="pres">
      <dgm:prSet presAssocID="{03609502-D721-47CD-A0B4-D55FFEF5C554}" presName="parTxOnlySpace" presStyleCnt="0"/>
      <dgm:spPr/>
    </dgm:pt>
    <dgm:pt modelId="{1F48A76A-0CC6-4E9B-A4AE-53777A2BEC29}" type="pres">
      <dgm:prSet presAssocID="{0998BAF9-78F3-43EC-9FFA-9E45CACB7277}" presName="parTxOnly" presStyleLbl="node1" presStyleIdx="3" presStyleCnt="4">
        <dgm:presLayoutVars>
          <dgm:chMax val="0"/>
          <dgm:chPref val="0"/>
          <dgm:bulletEnabled val="1"/>
        </dgm:presLayoutVars>
      </dgm:prSet>
      <dgm:spPr/>
      <dgm:t>
        <a:bodyPr/>
        <a:lstStyle/>
        <a:p>
          <a:endParaRPr lang="en-US"/>
        </a:p>
      </dgm:t>
    </dgm:pt>
  </dgm:ptLst>
  <dgm:cxnLst>
    <dgm:cxn modelId="{D94CB607-C798-46BF-86BA-62B005C12AE0}" srcId="{2DD02C74-5411-4A1E-B83B-68925826EC50}" destId="{09FDF9EF-AFB2-4CD9-BD9D-1EFF6F068A7D}" srcOrd="2" destOrd="0" parTransId="{DE72BFC7-06A8-4908-A4C4-27CC7E93779A}" sibTransId="{03609502-D721-47CD-A0B4-D55FFEF5C554}"/>
    <dgm:cxn modelId="{596E9B52-B882-4346-BB1A-55132DB56CE5}" type="presOf" srcId="{DC1F418A-E821-4E75-9D72-51B116F0449F}" destId="{D46FE61C-8730-4AA5-A480-BF1882AB626F}" srcOrd="0" destOrd="0" presId="urn:microsoft.com/office/officeart/2005/8/layout/chevron1"/>
    <dgm:cxn modelId="{17758B31-CE3A-4135-97D6-E8742DBBD2C5}" type="presOf" srcId="{42AC0153-0D7F-49E6-A979-DD01B6A2CE44}" destId="{F5544B6E-8669-4FFB-B4F5-6AD836D573A7}" srcOrd="0" destOrd="0" presId="urn:microsoft.com/office/officeart/2005/8/layout/chevron1"/>
    <dgm:cxn modelId="{23DF316A-D54D-4DDD-A40F-1BA9CADA71DA}" srcId="{2DD02C74-5411-4A1E-B83B-68925826EC50}" destId="{0998BAF9-78F3-43EC-9FFA-9E45CACB7277}" srcOrd="3" destOrd="0" parTransId="{729320E3-0C35-4305-999A-245FB15610E5}" sibTransId="{3E6F1B1B-1742-4A1E-B629-186A56A744DB}"/>
    <dgm:cxn modelId="{53D4B518-61C2-4B3A-9F16-3989604E2F89}" type="presOf" srcId="{2DD02C74-5411-4A1E-B83B-68925826EC50}" destId="{16499574-E6ED-4A8E-AC43-8AB3AF95C33D}" srcOrd="0" destOrd="0" presId="urn:microsoft.com/office/officeart/2005/8/layout/chevron1"/>
    <dgm:cxn modelId="{FD281A40-5E08-4E1C-A0F9-83177D970F33}" type="presOf" srcId="{0998BAF9-78F3-43EC-9FFA-9E45CACB7277}" destId="{1F48A76A-0CC6-4E9B-A4AE-53777A2BEC29}" srcOrd="0" destOrd="0" presId="urn:microsoft.com/office/officeart/2005/8/layout/chevron1"/>
    <dgm:cxn modelId="{D9C1A5B4-CC79-43DD-9712-DD2B44D97DB5}" srcId="{2DD02C74-5411-4A1E-B83B-68925826EC50}" destId="{42AC0153-0D7F-49E6-A979-DD01B6A2CE44}" srcOrd="0" destOrd="0" parTransId="{777D83BD-02D3-457B-9A46-5D9FA86BECB5}" sibTransId="{2E3CE0BD-522D-48F2-A958-E122202B43D7}"/>
    <dgm:cxn modelId="{DE8D18F3-9F82-4EB0-A8F3-420949CD0787}" srcId="{2DD02C74-5411-4A1E-B83B-68925826EC50}" destId="{DC1F418A-E821-4E75-9D72-51B116F0449F}" srcOrd="1" destOrd="0" parTransId="{2BD798A0-96F8-499C-BB0B-1033A12D2D23}" sibTransId="{F3F7569B-58D8-4C39-AABC-2540BDA35E6A}"/>
    <dgm:cxn modelId="{0371FFF5-0E5F-41F5-AAF6-D172BF410D4D}" type="presOf" srcId="{09FDF9EF-AFB2-4CD9-BD9D-1EFF6F068A7D}" destId="{8031B3C9-3C49-410F-929A-239E1A0C26AA}" srcOrd="0" destOrd="0" presId="urn:microsoft.com/office/officeart/2005/8/layout/chevron1"/>
    <dgm:cxn modelId="{2C1D739C-2E02-48CD-A759-084E5F469D36}" type="presParOf" srcId="{16499574-E6ED-4A8E-AC43-8AB3AF95C33D}" destId="{F5544B6E-8669-4FFB-B4F5-6AD836D573A7}" srcOrd="0" destOrd="0" presId="urn:microsoft.com/office/officeart/2005/8/layout/chevron1"/>
    <dgm:cxn modelId="{54D9F9D7-4127-4135-A05E-95C180078FAB}" type="presParOf" srcId="{16499574-E6ED-4A8E-AC43-8AB3AF95C33D}" destId="{017F1759-500A-47D0-BD39-C9AD344631FC}" srcOrd="1" destOrd="0" presId="urn:microsoft.com/office/officeart/2005/8/layout/chevron1"/>
    <dgm:cxn modelId="{C0B68140-BD52-4ECF-869F-5E76DB80118A}" type="presParOf" srcId="{16499574-E6ED-4A8E-AC43-8AB3AF95C33D}" destId="{D46FE61C-8730-4AA5-A480-BF1882AB626F}" srcOrd="2" destOrd="0" presId="urn:microsoft.com/office/officeart/2005/8/layout/chevron1"/>
    <dgm:cxn modelId="{D511C2A4-17A4-40B5-BE4C-FCE45A306682}" type="presParOf" srcId="{16499574-E6ED-4A8E-AC43-8AB3AF95C33D}" destId="{859A479A-445A-4833-B927-B27196A2FCAB}" srcOrd="3" destOrd="0" presId="urn:microsoft.com/office/officeart/2005/8/layout/chevron1"/>
    <dgm:cxn modelId="{2E8381D6-C5A0-4CB7-B92A-9A355F6AC1B0}" type="presParOf" srcId="{16499574-E6ED-4A8E-AC43-8AB3AF95C33D}" destId="{8031B3C9-3C49-410F-929A-239E1A0C26AA}" srcOrd="4" destOrd="0" presId="urn:microsoft.com/office/officeart/2005/8/layout/chevron1"/>
    <dgm:cxn modelId="{722936F9-3E7A-4AED-B39E-A1A16A1FD329}" type="presParOf" srcId="{16499574-E6ED-4A8E-AC43-8AB3AF95C33D}" destId="{93A06656-1DF2-4076-B4D8-5D6E6EBD6055}" srcOrd="5" destOrd="0" presId="urn:microsoft.com/office/officeart/2005/8/layout/chevron1"/>
    <dgm:cxn modelId="{19816C07-3C82-4262-9DB4-76E677E0C66D}" type="presParOf" srcId="{16499574-E6ED-4A8E-AC43-8AB3AF95C33D}" destId="{1F48A76A-0CC6-4E9B-A4AE-53777A2BEC2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44B6E-8669-4FFB-B4F5-6AD836D573A7}">
      <dsp:nvSpPr>
        <dsp:cNvPr id="0" name=""/>
        <dsp:cNvSpPr/>
      </dsp:nvSpPr>
      <dsp:spPr>
        <a:xfrm>
          <a:off x="4258" y="0"/>
          <a:ext cx="2479054" cy="527837"/>
        </a:xfrm>
        <a:prstGeom prst="chevron">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b="1" kern="1200" dirty="0" smtClean="0">
              <a:ln>
                <a:noFill/>
              </a:ln>
              <a:solidFill>
                <a:schemeClr val="bg1"/>
              </a:solidFill>
            </a:rPr>
            <a:t>Identification / Organisation</a:t>
          </a:r>
          <a:endParaRPr lang="fr-FR" sz="1700" b="1" kern="1200" dirty="0">
            <a:ln>
              <a:noFill/>
            </a:ln>
            <a:solidFill>
              <a:schemeClr val="bg1"/>
            </a:solidFill>
          </a:endParaRPr>
        </a:p>
      </dsp:txBody>
      <dsp:txXfrm>
        <a:off x="268177" y="0"/>
        <a:ext cx="1951217" cy="527837"/>
      </dsp:txXfrm>
    </dsp:sp>
    <dsp:sp modelId="{D46FE61C-8730-4AA5-A480-BF1882AB626F}">
      <dsp:nvSpPr>
        <dsp:cNvPr id="0" name=""/>
        <dsp:cNvSpPr/>
      </dsp:nvSpPr>
      <dsp:spPr>
        <a:xfrm>
          <a:off x="2235408" y="0"/>
          <a:ext cx="2479054" cy="527837"/>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Risk Evaluation</a:t>
          </a:r>
          <a:endParaRPr lang="fr-FR" sz="1700" kern="1200" dirty="0">
            <a:ln>
              <a:noFill/>
            </a:ln>
            <a:solidFill>
              <a:schemeClr val="tx1"/>
            </a:solidFill>
          </a:endParaRPr>
        </a:p>
      </dsp:txBody>
      <dsp:txXfrm>
        <a:off x="2499327" y="0"/>
        <a:ext cx="1951217" cy="527837"/>
      </dsp:txXfrm>
    </dsp:sp>
    <dsp:sp modelId="{8031B3C9-3C49-410F-929A-239E1A0C26AA}">
      <dsp:nvSpPr>
        <dsp:cNvPr id="0" name=""/>
        <dsp:cNvSpPr/>
      </dsp:nvSpPr>
      <dsp:spPr>
        <a:xfrm>
          <a:off x="4466557" y="0"/>
          <a:ext cx="2479054" cy="527837"/>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Emergency Preparedness</a:t>
          </a:r>
          <a:endParaRPr lang="fr-FR" sz="1700" kern="1200" dirty="0">
            <a:ln>
              <a:noFill/>
            </a:ln>
            <a:solidFill>
              <a:schemeClr val="tx1"/>
            </a:solidFill>
          </a:endParaRPr>
        </a:p>
      </dsp:txBody>
      <dsp:txXfrm>
        <a:off x="4730476" y="0"/>
        <a:ext cx="1951217" cy="527837"/>
      </dsp:txXfrm>
    </dsp:sp>
    <dsp:sp modelId="{1F48A76A-0CC6-4E9B-A4AE-53777A2BEC29}">
      <dsp:nvSpPr>
        <dsp:cNvPr id="0" name=""/>
        <dsp:cNvSpPr/>
      </dsp:nvSpPr>
      <dsp:spPr>
        <a:xfrm>
          <a:off x="6697706" y="0"/>
          <a:ext cx="2479054" cy="527837"/>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a:ln>
                <a:noFill/>
              </a:ln>
              <a:solidFill>
                <a:schemeClr val="tx1"/>
              </a:solidFill>
            </a:rPr>
            <a:t>Documentation </a:t>
          </a:r>
          <a:r>
            <a:rPr lang="fr-FR" sz="1700" kern="1200" dirty="0" smtClean="0">
              <a:ln>
                <a:noFill/>
              </a:ln>
              <a:solidFill>
                <a:schemeClr val="tx1"/>
              </a:solidFill>
            </a:rPr>
            <a:t>and Monitoring</a:t>
          </a:r>
          <a:endParaRPr lang="fr-FR" sz="1700" kern="1200" dirty="0">
            <a:ln>
              <a:noFill/>
            </a:ln>
            <a:solidFill>
              <a:schemeClr val="tx1"/>
            </a:solidFill>
          </a:endParaRPr>
        </a:p>
      </dsp:txBody>
      <dsp:txXfrm>
        <a:off x="6961625" y="0"/>
        <a:ext cx="1951217" cy="527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44B6E-8669-4FFB-B4F5-6AD836D573A7}">
      <dsp:nvSpPr>
        <dsp:cNvPr id="0" name=""/>
        <dsp:cNvSpPr/>
      </dsp:nvSpPr>
      <dsp:spPr>
        <a:xfrm>
          <a:off x="4208" y="0"/>
          <a:ext cx="2449889" cy="535748"/>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Identification / Organisation</a:t>
          </a:r>
          <a:endParaRPr lang="fr-FR" sz="1700" kern="1200" dirty="0">
            <a:ln>
              <a:noFill/>
            </a:ln>
            <a:solidFill>
              <a:schemeClr val="tx1"/>
            </a:solidFill>
          </a:endParaRPr>
        </a:p>
      </dsp:txBody>
      <dsp:txXfrm>
        <a:off x="272082" y="0"/>
        <a:ext cx="1914141" cy="535748"/>
      </dsp:txXfrm>
    </dsp:sp>
    <dsp:sp modelId="{D46FE61C-8730-4AA5-A480-BF1882AB626F}">
      <dsp:nvSpPr>
        <dsp:cNvPr id="0" name=""/>
        <dsp:cNvSpPr/>
      </dsp:nvSpPr>
      <dsp:spPr>
        <a:xfrm>
          <a:off x="2209109" y="0"/>
          <a:ext cx="2449889" cy="535748"/>
        </a:xfrm>
        <a:prstGeom prst="chevron">
          <a:avLst/>
        </a:prstGeom>
        <a:solidFill>
          <a:srgbClr val="0070C0"/>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b="1" kern="1200" dirty="0" smtClean="0">
              <a:ln>
                <a:noFill/>
              </a:ln>
              <a:solidFill>
                <a:schemeClr val="bg1"/>
              </a:solidFill>
            </a:rPr>
            <a:t>Risk Evaluation</a:t>
          </a:r>
          <a:endParaRPr lang="fr-FR" sz="1700" b="1" kern="1200" dirty="0">
            <a:ln>
              <a:noFill/>
            </a:ln>
            <a:solidFill>
              <a:schemeClr val="bg1"/>
            </a:solidFill>
          </a:endParaRPr>
        </a:p>
      </dsp:txBody>
      <dsp:txXfrm>
        <a:off x="2476983" y="0"/>
        <a:ext cx="1914141" cy="535748"/>
      </dsp:txXfrm>
    </dsp:sp>
    <dsp:sp modelId="{8031B3C9-3C49-410F-929A-239E1A0C26AA}">
      <dsp:nvSpPr>
        <dsp:cNvPr id="0" name=""/>
        <dsp:cNvSpPr/>
      </dsp:nvSpPr>
      <dsp:spPr>
        <a:xfrm>
          <a:off x="4414009" y="0"/>
          <a:ext cx="2449889" cy="535748"/>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Emergency Preparedness</a:t>
          </a:r>
          <a:endParaRPr lang="fr-FR" sz="1700" kern="1200" dirty="0">
            <a:ln>
              <a:noFill/>
            </a:ln>
            <a:solidFill>
              <a:schemeClr val="tx1"/>
            </a:solidFill>
          </a:endParaRPr>
        </a:p>
      </dsp:txBody>
      <dsp:txXfrm>
        <a:off x="4681883" y="0"/>
        <a:ext cx="1914141" cy="535748"/>
      </dsp:txXfrm>
    </dsp:sp>
    <dsp:sp modelId="{1F48A76A-0CC6-4E9B-A4AE-53777A2BEC29}">
      <dsp:nvSpPr>
        <dsp:cNvPr id="0" name=""/>
        <dsp:cNvSpPr/>
      </dsp:nvSpPr>
      <dsp:spPr>
        <a:xfrm>
          <a:off x="6618909" y="0"/>
          <a:ext cx="2449889" cy="535748"/>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a:ln>
                <a:noFill/>
              </a:ln>
              <a:solidFill>
                <a:schemeClr val="tx1"/>
              </a:solidFill>
            </a:rPr>
            <a:t>Documentation </a:t>
          </a:r>
          <a:r>
            <a:rPr lang="fr-FR" sz="1700" kern="1200" dirty="0" smtClean="0">
              <a:ln>
                <a:noFill/>
              </a:ln>
              <a:solidFill>
                <a:schemeClr val="tx1"/>
              </a:solidFill>
            </a:rPr>
            <a:t>and Monitoring</a:t>
          </a:r>
          <a:endParaRPr lang="fr-FR" sz="1700" kern="1200" dirty="0">
            <a:ln>
              <a:noFill/>
            </a:ln>
            <a:solidFill>
              <a:schemeClr val="tx1"/>
            </a:solidFill>
          </a:endParaRPr>
        </a:p>
      </dsp:txBody>
      <dsp:txXfrm>
        <a:off x="6886783" y="0"/>
        <a:ext cx="1914141" cy="535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44B6E-8669-4FFB-B4F5-6AD836D573A7}">
      <dsp:nvSpPr>
        <dsp:cNvPr id="0" name=""/>
        <dsp:cNvSpPr/>
      </dsp:nvSpPr>
      <dsp:spPr>
        <a:xfrm>
          <a:off x="4208" y="0"/>
          <a:ext cx="2449889" cy="535748"/>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Identification / Organisation</a:t>
          </a:r>
          <a:endParaRPr lang="fr-FR" sz="1700" kern="1200" dirty="0">
            <a:ln>
              <a:noFill/>
            </a:ln>
            <a:solidFill>
              <a:schemeClr val="tx1"/>
            </a:solidFill>
          </a:endParaRPr>
        </a:p>
      </dsp:txBody>
      <dsp:txXfrm>
        <a:off x="272082" y="0"/>
        <a:ext cx="1914141" cy="535748"/>
      </dsp:txXfrm>
    </dsp:sp>
    <dsp:sp modelId="{D46FE61C-8730-4AA5-A480-BF1882AB626F}">
      <dsp:nvSpPr>
        <dsp:cNvPr id="0" name=""/>
        <dsp:cNvSpPr/>
      </dsp:nvSpPr>
      <dsp:spPr>
        <a:xfrm>
          <a:off x="2209109" y="0"/>
          <a:ext cx="2449889" cy="535748"/>
        </a:xfrm>
        <a:prstGeom prst="chevron">
          <a:avLst/>
        </a:prstGeom>
        <a:solidFill>
          <a:srgbClr val="0070C0"/>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b="1" kern="1200" dirty="0" smtClean="0">
              <a:ln>
                <a:noFill/>
              </a:ln>
              <a:solidFill>
                <a:schemeClr val="bg1"/>
              </a:solidFill>
            </a:rPr>
            <a:t>Risk Evaluation</a:t>
          </a:r>
          <a:endParaRPr lang="fr-FR" sz="1700" b="1" kern="1200" dirty="0">
            <a:ln>
              <a:noFill/>
            </a:ln>
            <a:solidFill>
              <a:schemeClr val="bg1"/>
            </a:solidFill>
          </a:endParaRPr>
        </a:p>
      </dsp:txBody>
      <dsp:txXfrm>
        <a:off x="2476983" y="0"/>
        <a:ext cx="1914141" cy="535748"/>
      </dsp:txXfrm>
    </dsp:sp>
    <dsp:sp modelId="{8031B3C9-3C49-410F-929A-239E1A0C26AA}">
      <dsp:nvSpPr>
        <dsp:cNvPr id="0" name=""/>
        <dsp:cNvSpPr/>
      </dsp:nvSpPr>
      <dsp:spPr>
        <a:xfrm>
          <a:off x="4414009" y="0"/>
          <a:ext cx="2449889" cy="535748"/>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Emergency Preparedness</a:t>
          </a:r>
          <a:endParaRPr lang="fr-FR" sz="1700" kern="1200" dirty="0">
            <a:ln>
              <a:noFill/>
            </a:ln>
            <a:solidFill>
              <a:schemeClr val="tx1"/>
            </a:solidFill>
          </a:endParaRPr>
        </a:p>
      </dsp:txBody>
      <dsp:txXfrm>
        <a:off x="4681883" y="0"/>
        <a:ext cx="1914141" cy="535748"/>
      </dsp:txXfrm>
    </dsp:sp>
    <dsp:sp modelId="{1F48A76A-0CC6-4E9B-A4AE-53777A2BEC29}">
      <dsp:nvSpPr>
        <dsp:cNvPr id="0" name=""/>
        <dsp:cNvSpPr/>
      </dsp:nvSpPr>
      <dsp:spPr>
        <a:xfrm>
          <a:off x="6618909" y="0"/>
          <a:ext cx="2449889" cy="535748"/>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a:ln>
                <a:noFill/>
              </a:ln>
              <a:solidFill>
                <a:schemeClr val="tx1"/>
              </a:solidFill>
            </a:rPr>
            <a:t>Documentation </a:t>
          </a:r>
          <a:r>
            <a:rPr lang="fr-FR" sz="1700" kern="1200" dirty="0" smtClean="0">
              <a:ln>
                <a:noFill/>
              </a:ln>
              <a:solidFill>
                <a:schemeClr val="tx1"/>
              </a:solidFill>
            </a:rPr>
            <a:t>and Monitoring</a:t>
          </a:r>
          <a:endParaRPr lang="fr-FR" sz="1700" kern="1200" dirty="0">
            <a:ln>
              <a:noFill/>
            </a:ln>
            <a:solidFill>
              <a:schemeClr val="tx1"/>
            </a:solidFill>
          </a:endParaRPr>
        </a:p>
      </dsp:txBody>
      <dsp:txXfrm>
        <a:off x="6886783" y="0"/>
        <a:ext cx="1914141" cy="5357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44B6E-8669-4FFB-B4F5-6AD836D573A7}">
      <dsp:nvSpPr>
        <dsp:cNvPr id="0" name=""/>
        <dsp:cNvSpPr/>
      </dsp:nvSpPr>
      <dsp:spPr>
        <a:xfrm>
          <a:off x="4141" y="0"/>
          <a:ext cx="2411002" cy="513383"/>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Identification / Organisation</a:t>
          </a:r>
          <a:endParaRPr lang="fr-FR" sz="1700" kern="1200" dirty="0">
            <a:ln>
              <a:noFill/>
            </a:ln>
            <a:solidFill>
              <a:schemeClr val="tx1"/>
            </a:solidFill>
          </a:endParaRPr>
        </a:p>
      </dsp:txBody>
      <dsp:txXfrm>
        <a:off x="260833" y="0"/>
        <a:ext cx="1897619" cy="513383"/>
      </dsp:txXfrm>
    </dsp:sp>
    <dsp:sp modelId="{D46FE61C-8730-4AA5-A480-BF1882AB626F}">
      <dsp:nvSpPr>
        <dsp:cNvPr id="0" name=""/>
        <dsp:cNvSpPr/>
      </dsp:nvSpPr>
      <dsp:spPr>
        <a:xfrm>
          <a:off x="2174043" y="0"/>
          <a:ext cx="2411002" cy="513383"/>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Risk Evaluation</a:t>
          </a:r>
          <a:endParaRPr lang="fr-FR" sz="1700" kern="1200" dirty="0">
            <a:ln>
              <a:noFill/>
            </a:ln>
            <a:solidFill>
              <a:schemeClr val="tx1"/>
            </a:solidFill>
          </a:endParaRPr>
        </a:p>
      </dsp:txBody>
      <dsp:txXfrm>
        <a:off x="2430735" y="0"/>
        <a:ext cx="1897619" cy="513383"/>
      </dsp:txXfrm>
    </dsp:sp>
    <dsp:sp modelId="{8031B3C9-3C49-410F-929A-239E1A0C26AA}">
      <dsp:nvSpPr>
        <dsp:cNvPr id="0" name=""/>
        <dsp:cNvSpPr/>
      </dsp:nvSpPr>
      <dsp:spPr>
        <a:xfrm>
          <a:off x="4343945" y="0"/>
          <a:ext cx="2411002" cy="513383"/>
        </a:xfrm>
        <a:prstGeom prst="chevron">
          <a:avLst/>
        </a:prstGeom>
        <a:solidFill>
          <a:srgbClr val="0070C0"/>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b="1" kern="1200" dirty="0" smtClean="0">
              <a:ln>
                <a:noFill/>
              </a:ln>
              <a:solidFill>
                <a:schemeClr val="bg1"/>
              </a:solidFill>
            </a:rPr>
            <a:t>Emergency Preparedness</a:t>
          </a:r>
          <a:endParaRPr lang="fr-FR" sz="1700" b="1" kern="1200" dirty="0">
            <a:ln>
              <a:noFill/>
            </a:ln>
            <a:solidFill>
              <a:schemeClr val="bg1"/>
            </a:solidFill>
          </a:endParaRPr>
        </a:p>
      </dsp:txBody>
      <dsp:txXfrm>
        <a:off x="4600637" y="0"/>
        <a:ext cx="1897619" cy="513383"/>
      </dsp:txXfrm>
    </dsp:sp>
    <dsp:sp modelId="{1F48A76A-0CC6-4E9B-A4AE-53777A2BEC29}">
      <dsp:nvSpPr>
        <dsp:cNvPr id="0" name=""/>
        <dsp:cNvSpPr/>
      </dsp:nvSpPr>
      <dsp:spPr>
        <a:xfrm>
          <a:off x="6513847" y="0"/>
          <a:ext cx="2411002" cy="513383"/>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a:ln>
                <a:noFill/>
              </a:ln>
              <a:solidFill>
                <a:schemeClr val="tx1"/>
              </a:solidFill>
            </a:rPr>
            <a:t>Documentation </a:t>
          </a:r>
          <a:r>
            <a:rPr lang="fr-FR" sz="1700" kern="1200" dirty="0" smtClean="0">
              <a:ln>
                <a:noFill/>
              </a:ln>
              <a:solidFill>
                <a:schemeClr val="tx1"/>
              </a:solidFill>
            </a:rPr>
            <a:t>and Monitoring</a:t>
          </a:r>
          <a:endParaRPr lang="fr-FR" sz="1700" kern="1200" dirty="0">
            <a:ln>
              <a:noFill/>
            </a:ln>
            <a:solidFill>
              <a:schemeClr val="tx1"/>
            </a:solidFill>
          </a:endParaRPr>
        </a:p>
      </dsp:txBody>
      <dsp:txXfrm>
        <a:off x="6770539" y="0"/>
        <a:ext cx="1897619" cy="5133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44B6E-8669-4FFB-B4F5-6AD836D573A7}">
      <dsp:nvSpPr>
        <dsp:cNvPr id="0" name=""/>
        <dsp:cNvSpPr/>
      </dsp:nvSpPr>
      <dsp:spPr>
        <a:xfrm>
          <a:off x="4141" y="0"/>
          <a:ext cx="2411002" cy="513383"/>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Identification / Organisation</a:t>
          </a:r>
          <a:endParaRPr lang="fr-FR" sz="1700" kern="1200" dirty="0">
            <a:ln>
              <a:noFill/>
            </a:ln>
            <a:solidFill>
              <a:schemeClr val="tx1"/>
            </a:solidFill>
          </a:endParaRPr>
        </a:p>
      </dsp:txBody>
      <dsp:txXfrm>
        <a:off x="260833" y="0"/>
        <a:ext cx="1897619" cy="513383"/>
      </dsp:txXfrm>
    </dsp:sp>
    <dsp:sp modelId="{D46FE61C-8730-4AA5-A480-BF1882AB626F}">
      <dsp:nvSpPr>
        <dsp:cNvPr id="0" name=""/>
        <dsp:cNvSpPr/>
      </dsp:nvSpPr>
      <dsp:spPr>
        <a:xfrm>
          <a:off x="2174043" y="0"/>
          <a:ext cx="2411002" cy="513383"/>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Risk Evaluation</a:t>
          </a:r>
          <a:endParaRPr lang="fr-FR" sz="1700" kern="1200" dirty="0">
            <a:ln>
              <a:noFill/>
            </a:ln>
            <a:solidFill>
              <a:schemeClr val="tx1"/>
            </a:solidFill>
          </a:endParaRPr>
        </a:p>
      </dsp:txBody>
      <dsp:txXfrm>
        <a:off x="2430735" y="0"/>
        <a:ext cx="1897619" cy="513383"/>
      </dsp:txXfrm>
    </dsp:sp>
    <dsp:sp modelId="{8031B3C9-3C49-410F-929A-239E1A0C26AA}">
      <dsp:nvSpPr>
        <dsp:cNvPr id="0" name=""/>
        <dsp:cNvSpPr/>
      </dsp:nvSpPr>
      <dsp:spPr>
        <a:xfrm>
          <a:off x="4343945" y="0"/>
          <a:ext cx="2411002" cy="513383"/>
        </a:xfrm>
        <a:prstGeom prst="chevron">
          <a:avLst/>
        </a:prstGeom>
        <a:solidFill>
          <a:srgbClr val="0070C0"/>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b="1" kern="1200" dirty="0" smtClean="0">
              <a:ln>
                <a:noFill/>
              </a:ln>
              <a:solidFill>
                <a:schemeClr val="bg1"/>
              </a:solidFill>
            </a:rPr>
            <a:t>Emergency Preparedness</a:t>
          </a:r>
          <a:endParaRPr lang="fr-FR" sz="1700" b="1" kern="1200" dirty="0">
            <a:ln>
              <a:noFill/>
            </a:ln>
            <a:solidFill>
              <a:schemeClr val="bg1"/>
            </a:solidFill>
          </a:endParaRPr>
        </a:p>
      </dsp:txBody>
      <dsp:txXfrm>
        <a:off x="4600637" y="0"/>
        <a:ext cx="1897619" cy="513383"/>
      </dsp:txXfrm>
    </dsp:sp>
    <dsp:sp modelId="{1F48A76A-0CC6-4E9B-A4AE-53777A2BEC29}">
      <dsp:nvSpPr>
        <dsp:cNvPr id="0" name=""/>
        <dsp:cNvSpPr/>
      </dsp:nvSpPr>
      <dsp:spPr>
        <a:xfrm>
          <a:off x="6513847" y="0"/>
          <a:ext cx="2411002" cy="513383"/>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Documentation and Monitoring</a:t>
          </a:r>
          <a:endParaRPr lang="fr-FR" sz="1700" kern="1200" dirty="0">
            <a:ln>
              <a:noFill/>
            </a:ln>
            <a:solidFill>
              <a:schemeClr val="tx1"/>
            </a:solidFill>
          </a:endParaRPr>
        </a:p>
      </dsp:txBody>
      <dsp:txXfrm>
        <a:off x="6770539" y="0"/>
        <a:ext cx="1897619" cy="5133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44B6E-8669-4FFB-B4F5-6AD836D573A7}">
      <dsp:nvSpPr>
        <dsp:cNvPr id="0" name=""/>
        <dsp:cNvSpPr/>
      </dsp:nvSpPr>
      <dsp:spPr>
        <a:xfrm>
          <a:off x="4292" y="0"/>
          <a:ext cx="2498498" cy="575301"/>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Identification / Organisation</a:t>
          </a:r>
          <a:endParaRPr lang="fr-FR" sz="1700" kern="1200" dirty="0">
            <a:ln>
              <a:noFill/>
            </a:ln>
            <a:solidFill>
              <a:schemeClr val="tx1"/>
            </a:solidFill>
          </a:endParaRPr>
        </a:p>
      </dsp:txBody>
      <dsp:txXfrm>
        <a:off x="291943" y="0"/>
        <a:ext cx="1923197" cy="575301"/>
      </dsp:txXfrm>
    </dsp:sp>
    <dsp:sp modelId="{D46FE61C-8730-4AA5-A480-BF1882AB626F}">
      <dsp:nvSpPr>
        <dsp:cNvPr id="0" name=""/>
        <dsp:cNvSpPr/>
      </dsp:nvSpPr>
      <dsp:spPr>
        <a:xfrm>
          <a:off x="2252940" y="0"/>
          <a:ext cx="2498498" cy="575301"/>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Risk Evaluation</a:t>
          </a:r>
          <a:endParaRPr lang="fr-FR" sz="1700" kern="1200" dirty="0">
            <a:ln>
              <a:noFill/>
            </a:ln>
            <a:solidFill>
              <a:schemeClr val="tx1"/>
            </a:solidFill>
          </a:endParaRPr>
        </a:p>
      </dsp:txBody>
      <dsp:txXfrm>
        <a:off x="2540591" y="0"/>
        <a:ext cx="1923197" cy="575301"/>
      </dsp:txXfrm>
    </dsp:sp>
    <dsp:sp modelId="{8031B3C9-3C49-410F-929A-239E1A0C26AA}">
      <dsp:nvSpPr>
        <dsp:cNvPr id="0" name=""/>
        <dsp:cNvSpPr/>
      </dsp:nvSpPr>
      <dsp:spPr>
        <a:xfrm>
          <a:off x="4501589" y="0"/>
          <a:ext cx="2498498" cy="575301"/>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Emergency Preparedness</a:t>
          </a:r>
          <a:endParaRPr lang="fr-FR" sz="1700" kern="1200" dirty="0">
            <a:ln>
              <a:noFill/>
            </a:ln>
            <a:solidFill>
              <a:schemeClr val="tx1"/>
            </a:solidFill>
          </a:endParaRPr>
        </a:p>
      </dsp:txBody>
      <dsp:txXfrm>
        <a:off x="4789240" y="0"/>
        <a:ext cx="1923197" cy="575301"/>
      </dsp:txXfrm>
    </dsp:sp>
    <dsp:sp modelId="{1F48A76A-0CC6-4E9B-A4AE-53777A2BEC29}">
      <dsp:nvSpPr>
        <dsp:cNvPr id="0" name=""/>
        <dsp:cNvSpPr/>
      </dsp:nvSpPr>
      <dsp:spPr>
        <a:xfrm>
          <a:off x="6750237" y="0"/>
          <a:ext cx="2498498" cy="575301"/>
        </a:xfrm>
        <a:prstGeom prst="chevron">
          <a:avLst/>
        </a:prstGeom>
        <a:solidFill>
          <a:srgbClr val="0070C0"/>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b="1" kern="1200" dirty="0">
              <a:ln>
                <a:noFill/>
              </a:ln>
              <a:solidFill>
                <a:schemeClr val="bg1"/>
              </a:solidFill>
            </a:rPr>
            <a:t>Documentation </a:t>
          </a:r>
          <a:r>
            <a:rPr lang="fr-FR" sz="1700" b="1" kern="1200" dirty="0" smtClean="0">
              <a:ln>
                <a:noFill/>
              </a:ln>
              <a:solidFill>
                <a:schemeClr val="bg1"/>
              </a:solidFill>
            </a:rPr>
            <a:t>and Monitoring</a:t>
          </a:r>
          <a:endParaRPr lang="fr-FR" sz="1700" b="1" kern="1200" dirty="0">
            <a:ln>
              <a:noFill/>
            </a:ln>
            <a:solidFill>
              <a:schemeClr val="bg1"/>
            </a:solidFill>
          </a:endParaRPr>
        </a:p>
      </dsp:txBody>
      <dsp:txXfrm>
        <a:off x="7037888" y="0"/>
        <a:ext cx="1923197" cy="5753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44B6E-8669-4FFB-B4F5-6AD836D573A7}">
      <dsp:nvSpPr>
        <dsp:cNvPr id="0" name=""/>
        <dsp:cNvSpPr/>
      </dsp:nvSpPr>
      <dsp:spPr>
        <a:xfrm>
          <a:off x="4292" y="0"/>
          <a:ext cx="2498498" cy="575301"/>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Identification / Organisation</a:t>
          </a:r>
          <a:endParaRPr lang="fr-FR" sz="1700" kern="1200" dirty="0">
            <a:ln>
              <a:noFill/>
            </a:ln>
            <a:solidFill>
              <a:schemeClr val="tx1"/>
            </a:solidFill>
          </a:endParaRPr>
        </a:p>
      </dsp:txBody>
      <dsp:txXfrm>
        <a:off x="291943" y="0"/>
        <a:ext cx="1923197" cy="575301"/>
      </dsp:txXfrm>
    </dsp:sp>
    <dsp:sp modelId="{D46FE61C-8730-4AA5-A480-BF1882AB626F}">
      <dsp:nvSpPr>
        <dsp:cNvPr id="0" name=""/>
        <dsp:cNvSpPr/>
      </dsp:nvSpPr>
      <dsp:spPr>
        <a:xfrm>
          <a:off x="2232248" y="0"/>
          <a:ext cx="2498498" cy="575301"/>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Risk Evaluation</a:t>
          </a:r>
          <a:endParaRPr lang="fr-FR" sz="1700" kern="1200" dirty="0">
            <a:ln>
              <a:noFill/>
            </a:ln>
            <a:solidFill>
              <a:schemeClr val="tx1"/>
            </a:solidFill>
          </a:endParaRPr>
        </a:p>
      </dsp:txBody>
      <dsp:txXfrm>
        <a:off x="2519899" y="0"/>
        <a:ext cx="1923197" cy="575301"/>
      </dsp:txXfrm>
    </dsp:sp>
    <dsp:sp modelId="{8031B3C9-3C49-410F-929A-239E1A0C26AA}">
      <dsp:nvSpPr>
        <dsp:cNvPr id="0" name=""/>
        <dsp:cNvSpPr/>
      </dsp:nvSpPr>
      <dsp:spPr>
        <a:xfrm>
          <a:off x="4501589" y="0"/>
          <a:ext cx="2498498" cy="575301"/>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Emergency Preparedness</a:t>
          </a:r>
          <a:endParaRPr lang="fr-FR" sz="1700" kern="1200" dirty="0">
            <a:ln>
              <a:noFill/>
            </a:ln>
            <a:solidFill>
              <a:schemeClr val="tx1"/>
            </a:solidFill>
          </a:endParaRPr>
        </a:p>
      </dsp:txBody>
      <dsp:txXfrm>
        <a:off x="4789240" y="0"/>
        <a:ext cx="1923197" cy="575301"/>
      </dsp:txXfrm>
    </dsp:sp>
    <dsp:sp modelId="{1F48A76A-0CC6-4E9B-A4AE-53777A2BEC29}">
      <dsp:nvSpPr>
        <dsp:cNvPr id="0" name=""/>
        <dsp:cNvSpPr/>
      </dsp:nvSpPr>
      <dsp:spPr>
        <a:xfrm>
          <a:off x="6750237" y="0"/>
          <a:ext cx="2498498" cy="575301"/>
        </a:xfrm>
        <a:prstGeom prst="chevron">
          <a:avLst/>
        </a:prstGeom>
        <a:solidFill>
          <a:srgbClr val="0070C0"/>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b="1" kern="1200" dirty="0">
              <a:ln>
                <a:noFill/>
              </a:ln>
              <a:solidFill>
                <a:schemeClr val="bg1"/>
              </a:solidFill>
            </a:rPr>
            <a:t>Documentation </a:t>
          </a:r>
          <a:r>
            <a:rPr lang="fr-FR" sz="1700" b="1" kern="1200" dirty="0" smtClean="0">
              <a:ln>
                <a:noFill/>
              </a:ln>
              <a:solidFill>
                <a:schemeClr val="bg1"/>
              </a:solidFill>
            </a:rPr>
            <a:t>and Monitoring</a:t>
          </a:r>
          <a:endParaRPr lang="fr-FR" sz="1700" b="1" kern="1200" dirty="0">
            <a:ln>
              <a:noFill/>
            </a:ln>
            <a:solidFill>
              <a:schemeClr val="bg1"/>
            </a:solidFill>
          </a:endParaRPr>
        </a:p>
      </dsp:txBody>
      <dsp:txXfrm>
        <a:off x="7037888" y="0"/>
        <a:ext cx="1923197" cy="5753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1/23/2019</a:t>
            </a:fld>
            <a:endParaRPr lang="en-US" dirty="0"/>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dirty="0"/>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1/23/2019</a:t>
            </a:fld>
            <a:endParaRPr lang="en-US"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dirty="0"/>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dirty="0"/>
          </a:p>
        </p:txBody>
      </p:sp>
    </p:spTree>
    <p:extLst>
      <p:ext uri="{BB962C8B-B14F-4D97-AF65-F5344CB8AC3E}">
        <p14:creationId xmlns:p14="http://schemas.microsoft.com/office/powerpoint/2010/main" val="204181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dirty="0"/>
          </a:p>
        </p:txBody>
      </p:sp>
    </p:spTree>
    <p:extLst>
      <p:ext uri="{BB962C8B-B14F-4D97-AF65-F5344CB8AC3E}">
        <p14:creationId xmlns:p14="http://schemas.microsoft.com/office/powerpoint/2010/main" val="375063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dirty="0"/>
          </a:p>
        </p:txBody>
      </p:sp>
    </p:spTree>
    <p:extLst>
      <p:ext uri="{BB962C8B-B14F-4D97-AF65-F5344CB8AC3E}">
        <p14:creationId xmlns:p14="http://schemas.microsoft.com/office/powerpoint/2010/main" val="256471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179073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232766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99217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332661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97921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dirty="0"/>
          </a:p>
        </p:txBody>
      </p:sp>
    </p:spTree>
    <p:extLst>
      <p:ext uri="{BB962C8B-B14F-4D97-AF65-F5344CB8AC3E}">
        <p14:creationId xmlns:p14="http://schemas.microsoft.com/office/powerpoint/2010/main" val="3149236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328624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4025638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fr-FR" dirty="0" smtClean="0"/>
              <a:t>HSE Requirements for Pipeline Operations</a:t>
            </a:r>
            <a:br>
              <a:rPr lang="fr-FR" dirty="0" smtClean="0"/>
            </a:br>
            <a:r>
              <a:rPr lang="fr-FR" sz="2000" dirty="0" smtClean="0"/>
              <a:t>GROUP HSE GROUPE (CR-GR-HSE-414)</a:t>
            </a:r>
            <a:r>
              <a:rPr lang="fr-FR" dirty="0" smtClean="0"/>
              <a:t/>
            </a:r>
            <a:br>
              <a:rPr lang="fr-FR" dirty="0" smtClean="0"/>
            </a:br>
            <a:endParaRPr lang="en-US" dirty="0"/>
          </a:p>
        </p:txBody>
      </p:sp>
      <p:sp>
        <p:nvSpPr>
          <p:cNvPr id="3" name="Espace réservé du texte 2"/>
          <p:cNvSpPr>
            <a:spLocks noGrp="1"/>
          </p:cNvSpPr>
          <p:nvPr>
            <p:ph type="body" sz="quarter" idx="10"/>
          </p:nvPr>
        </p:nvSpPr>
        <p:spPr>
          <a:xfrm>
            <a:off x="1188000" y="3212976"/>
            <a:ext cx="10380608" cy="3029760"/>
          </a:xfrm>
        </p:spPr>
        <p:txBody>
          <a:bodyPr/>
          <a:lstStyle/>
          <a:p>
            <a:endParaRPr lang="en-US" dirty="0" smtClean="0"/>
          </a:p>
          <a:p>
            <a:pPr>
              <a:spcAft>
                <a:spcPts val="600"/>
              </a:spcAft>
            </a:pPr>
            <a:r>
              <a:rPr lang="en-GB" b="1" i="1" dirty="0" smtClean="0"/>
              <a:t>EXECUTIVE SUMMARY</a:t>
            </a:r>
          </a:p>
          <a:p>
            <a:pPr algn="just"/>
            <a:r>
              <a:rPr lang="en-US" sz="1600" dirty="0"/>
              <a:t>This rule defines the minimum HSE requirements related to the management of </a:t>
            </a:r>
            <a:r>
              <a:rPr lang="en-US" sz="1600" dirty="0" smtClean="0"/>
              <a:t>pipeline </a:t>
            </a:r>
            <a:r>
              <a:rPr lang="en-US" sz="1600" dirty="0"/>
              <a:t>activities operated by a Group entity or </a:t>
            </a:r>
            <a:r>
              <a:rPr lang="en-US" sz="1600" dirty="0" smtClean="0"/>
              <a:t>affiliate. </a:t>
            </a:r>
          </a:p>
          <a:p>
            <a:pPr algn="just"/>
            <a:endParaRPr lang="fr-FR" sz="1600" dirty="0"/>
          </a:p>
          <a:p>
            <a:pPr algn="just"/>
            <a:r>
              <a:rPr lang="fr-FR" sz="1600" dirty="0" smtClean="0"/>
              <a:t>These requirements cover the following aspects: </a:t>
            </a:r>
          </a:p>
          <a:p>
            <a:pPr marL="285750" indent="-285750" algn="just">
              <a:spcBef>
                <a:spcPts val="300"/>
              </a:spcBef>
              <a:buFont typeface="Arial" panose="020B0604020202020204" pitchFamily="34" charset="0"/>
              <a:buChar char="•"/>
            </a:pPr>
            <a:r>
              <a:rPr lang="fr-FR" sz="1600" dirty="0" smtClean="0"/>
              <a:t>Pipeline identification, their interfaces with third parties and the organisation to put in place to ensure proper execution of pipeline activities; </a:t>
            </a:r>
          </a:p>
          <a:p>
            <a:pPr marL="285750" indent="-285750" algn="just">
              <a:spcBef>
                <a:spcPts val="300"/>
              </a:spcBef>
              <a:buFont typeface="Arial" panose="020B0604020202020204" pitchFamily="34" charset="0"/>
              <a:buChar char="•"/>
            </a:pPr>
            <a:r>
              <a:rPr lang="fr-FR" sz="1600" dirty="0" smtClean="0"/>
              <a:t>Evaluation and management of specific risks, including management of work in the vicinity of pipelines, and emergency preparedness; </a:t>
            </a:r>
          </a:p>
          <a:p>
            <a:pPr marL="285750" indent="-285750" algn="just">
              <a:spcBef>
                <a:spcPts val="300"/>
              </a:spcBef>
              <a:buFont typeface="Arial" panose="020B0604020202020204" pitchFamily="34" charset="0"/>
              <a:buChar char="•"/>
            </a:pPr>
            <a:r>
              <a:rPr lang="fr-FR" sz="1600" dirty="0" smtClean="0"/>
              <a:t>Documentation, information, and communication with stakeholders. </a:t>
            </a:r>
          </a:p>
          <a:p>
            <a:pPr algn="just"/>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a:t>
            </a:r>
          </a:p>
        </p:txBody>
      </p:sp>
      <p:graphicFrame>
        <p:nvGraphicFramePr>
          <p:cNvPr id="8" name="Diagramme 14"/>
          <p:cNvGraphicFramePr/>
          <p:nvPr>
            <p:extLst>
              <p:ext uri="{D42A27DB-BD31-4B8C-83A1-F6EECF244321}">
                <p14:modId xmlns:p14="http://schemas.microsoft.com/office/powerpoint/2010/main" val="1369622849"/>
              </p:ext>
            </p:extLst>
          </p:nvPr>
        </p:nvGraphicFramePr>
        <p:xfrm>
          <a:off x="1199456" y="945105"/>
          <a:ext cx="9253028" cy="575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space réservé du texte 1"/>
          <p:cNvSpPr txBox="1">
            <a:spLocks/>
          </p:cNvSpPr>
          <p:nvPr/>
        </p:nvSpPr>
        <p:spPr>
          <a:xfrm>
            <a:off x="551384" y="2060848"/>
            <a:ext cx="11424592" cy="223224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a:solidFill>
                  <a:schemeClr val="tx1"/>
                </a:solidFill>
              </a:rPr>
              <a:t>HSE Performance </a:t>
            </a:r>
            <a:r>
              <a:rPr lang="fr-FR" u="sng" dirty="0" smtClean="0">
                <a:solidFill>
                  <a:schemeClr val="tx1"/>
                </a:solidFill>
              </a:rPr>
              <a:t>Monitoring </a:t>
            </a:r>
            <a:r>
              <a:rPr lang="en-GB" u="sng" dirty="0" smtClean="0">
                <a:solidFill>
                  <a:schemeClr val="tx1"/>
                </a:solidFill>
              </a:rPr>
              <a:t>(Requirement 3.7.1)</a:t>
            </a:r>
            <a:endParaRPr lang="fr-FR" u="sng" dirty="0">
              <a:solidFill>
                <a:schemeClr val="tx1"/>
              </a:solidFill>
            </a:endParaRPr>
          </a:p>
          <a:p>
            <a:pPr marL="0" lvl="0" indent="0" algn="l">
              <a:spcAft>
                <a:spcPts val="600"/>
              </a:spcAft>
            </a:pPr>
            <a:r>
              <a:rPr lang="en-US" sz="1600" b="0" dirty="0">
                <a:solidFill>
                  <a:schemeClr val="tx1"/>
                </a:solidFill>
              </a:rPr>
              <a:t>Monitoring of pipeline activities HSE performance is ensured and reviewed on an annual basis.</a:t>
            </a:r>
          </a:p>
          <a:p>
            <a:pPr marL="0" lvl="0" indent="0" algn="l">
              <a:spcAft>
                <a:spcPts val="600"/>
              </a:spcAft>
            </a:pPr>
            <a:r>
              <a:rPr lang="en-US" sz="1600" b="0" dirty="0">
                <a:solidFill>
                  <a:schemeClr val="tx1"/>
                </a:solidFill>
              </a:rPr>
              <a:t>In-depth analyses are conducted to identify safety improvements for the pipeline and its environment or the efficiency of the pipeline activities.</a:t>
            </a:r>
          </a:p>
          <a:p>
            <a:pPr marL="0" lvl="0" indent="0" algn="l">
              <a:spcAft>
                <a:spcPts val="600"/>
              </a:spcAft>
            </a:pPr>
            <a:r>
              <a:rPr lang="en-US" sz="1600" b="0" dirty="0">
                <a:solidFill>
                  <a:schemeClr val="tx1"/>
                </a:solidFill>
              </a:rPr>
              <a:t>As necessary, an action plan with associated schedule is established following the performance review.</a:t>
            </a:r>
          </a:p>
          <a:p>
            <a:pPr marL="0" indent="0" algn="l">
              <a:spcBef>
                <a:spcPts val="600"/>
              </a:spcBef>
              <a:spcAft>
                <a:spcPts val="600"/>
              </a:spcAft>
            </a:pPr>
            <a:r>
              <a:rPr lang="fr-FR" sz="1600" u="sng" dirty="0" smtClean="0">
                <a:solidFill>
                  <a:srgbClr val="FF0000"/>
                </a:solidFill>
              </a:rPr>
              <a:t>New </a:t>
            </a:r>
            <a:r>
              <a:rPr lang="fr-FR" sz="1600" u="sng" smtClean="0">
                <a:solidFill>
                  <a:srgbClr val="FF0000"/>
                </a:solidFill>
              </a:rPr>
              <a:t>requirement</a:t>
            </a:r>
            <a:r>
              <a:rPr lang="fr-FR" sz="1600" dirty="0" smtClean="0">
                <a:solidFill>
                  <a:srgbClr val="FF0000"/>
                </a:solidFill>
              </a:rPr>
              <a:t>: </a:t>
            </a:r>
            <a:r>
              <a:rPr lang="fr-FR" sz="1400" b="0" dirty="0" smtClean="0">
                <a:solidFill>
                  <a:schemeClr val="tx1"/>
                </a:solidFill>
              </a:rPr>
              <a:t>Annual HSE performance review for pipeline activities.</a:t>
            </a:r>
            <a:endParaRPr lang="fr-FR" sz="1400" b="0" dirty="0">
              <a:solidFill>
                <a:schemeClr val="tx1"/>
              </a:solidFill>
            </a:endParaRPr>
          </a:p>
          <a:p>
            <a:pPr marL="0" indent="0" algn="l">
              <a:spcBef>
                <a:spcPts val="600"/>
              </a:spcBef>
              <a:spcAft>
                <a:spcPts val="600"/>
              </a:spcAft>
            </a:pPr>
            <a:endParaRPr lang="fr-FR" sz="1400" dirty="0">
              <a:solidFill>
                <a:srgbClr val="FF0000"/>
              </a:solidFill>
            </a:endParaRPr>
          </a:p>
          <a:p>
            <a:pPr marL="0" lvl="0" indent="0" algn="l">
              <a:spcAft>
                <a:spcPts val="600"/>
              </a:spcAft>
            </a:pPr>
            <a:endParaRPr lang="fr-FR" sz="1600" b="0" dirty="0">
              <a:solidFill>
                <a:schemeClr val="tx1"/>
              </a:solidFill>
            </a:endParaRPr>
          </a:p>
        </p:txBody>
      </p:sp>
      <p:sp>
        <p:nvSpPr>
          <p:cNvPr id="6" name="5-Point Star 5"/>
          <p:cNvSpPr/>
          <p:nvPr/>
        </p:nvSpPr>
        <p:spPr>
          <a:xfrm>
            <a:off x="263352" y="3717032"/>
            <a:ext cx="288032" cy="288032"/>
          </a:xfrm>
          <a:prstGeom prst="star5">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3745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3" y="836712"/>
            <a:ext cx="5904657" cy="5256584"/>
          </a:xfrm>
          <a:solidFill>
            <a:schemeClr val="bg1">
              <a:alpha val="35000"/>
            </a:schemeClr>
          </a:solidFill>
        </p:spPr>
        <p:txBody>
          <a:bodyPr/>
          <a:lstStyle/>
          <a:p>
            <a:r>
              <a:rPr lang="en-GB" dirty="0" smtClean="0"/>
              <a:t>Scope of Application: All Group entities operating a pipeline, from their initial fill until their final shutdown</a:t>
            </a:r>
            <a:r>
              <a:rPr lang="fr-CH" dirty="0" smtClean="0"/>
              <a:t>.</a:t>
            </a:r>
          </a:p>
          <a:p>
            <a:pPr>
              <a:spcBef>
                <a:spcPts val="1200"/>
              </a:spcBef>
              <a:spcAft>
                <a:spcPts val="600"/>
              </a:spcAft>
            </a:pPr>
            <a:r>
              <a:rPr lang="fr-FR" dirty="0" smtClean="0"/>
              <a:t>For this rule, pipelines are defined as </a:t>
            </a:r>
            <a:r>
              <a:rPr lang="en-GB" dirty="0"/>
              <a:t>a pipe system that crosses, over all or part of its length, areas outside the fence line of the entity or affiliate operated </a:t>
            </a:r>
            <a:r>
              <a:rPr lang="en-GB" dirty="0" smtClean="0"/>
              <a:t>sites</a:t>
            </a:r>
            <a:r>
              <a:rPr lang="fr-FR" dirty="0" smtClean="0"/>
              <a:t>.</a:t>
            </a:r>
          </a:p>
          <a:p>
            <a:pPr>
              <a:lnSpc>
                <a:spcPct val="150000"/>
              </a:lnSpc>
            </a:pPr>
            <a:r>
              <a:rPr lang="en-US" dirty="0"/>
              <a:t>Pipelines </a:t>
            </a:r>
            <a:r>
              <a:rPr lang="en-US" dirty="0" smtClean="0"/>
              <a:t>are </a:t>
            </a:r>
            <a:r>
              <a:rPr lang="en-US" u="sng" dirty="0" smtClean="0"/>
              <a:t>not</a:t>
            </a:r>
            <a:r>
              <a:rPr lang="en-US" dirty="0" smtClean="0"/>
              <a:t> </a:t>
            </a:r>
            <a:r>
              <a:rPr lang="en-US" dirty="0"/>
              <a:t>affected by this rule </a:t>
            </a:r>
            <a:r>
              <a:rPr lang="en-US" u="sng" dirty="0"/>
              <a:t>in the following cases</a:t>
            </a:r>
            <a:r>
              <a:rPr lang="en-GB" dirty="0" smtClean="0"/>
              <a:t>: </a:t>
            </a:r>
          </a:p>
          <a:p>
            <a:pPr marL="719138" lvl="2" indent="-363538">
              <a:spcBef>
                <a:spcPts val="300"/>
              </a:spcBef>
              <a:spcAft>
                <a:spcPts val="300"/>
              </a:spcAft>
              <a:buFont typeface="Wingdings" panose="05000000000000000000" pitchFamily="2" charset="2"/>
              <a:buChar char="ü"/>
            </a:pPr>
            <a:r>
              <a:rPr lang="en-US" sz="1400" dirty="0" smtClean="0">
                <a:latin typeface="+mj-lt"/>
              </a:rPr>
              <a:t>They cross, for a short distance, a land uncontrolled by the entity or affiliate and if the following two conditions are met</a:t>
            </a:r>
            <a:r>
              <a:rPr lang="fr-FR" sz="1400" dirty="0" smtClean="0">
                <a:latin typeface="+mj-lt"/>
              </a:rPr>
              <a:t>:</a:t>
            </a:r>
          </a:p>
          <a:p>
            <a:pPr marL="1252538" lvl="2" indent="-363538">
              <a:spcBef>
                <a:spcPts val="300"/>
              </a:spcBef>
              <a:spcAft>
                <a:spcPts val="300"/>
              </a:spcAft>
              <a:buFont typeface="Wingdings" panose="05000000000000000000" pitchFamily="2" charset="2"/>
              <a:buChar char="ü"/>
            </a:pPr>
            <a:r>
              <a:rPr lang="en-US" sz="1400" dirty="0" smtClean="0">
                <a:latin typeface="+mj-lt"/>
              </a:rPr>
              <a:t>Existence of a convention between the entity or affiliate and the land owner or manager which provides for the conditions of mutual information in case of works;</a:t>
            </a:r>
          </a:p>
          <a:p>
            <a:pPr marL="1252538" lvl="2" indent="-363538">
              <a:spcBef>
                <a:spcPts val="300"/>
              </a:spcBef>
              <a:spcAft>
                <a:spcPts val="300"/>
              </a:spcAft>
              <a:buFont typeface="Wingdings" panose="05000000000000000000" pitchFamily="2" charset="2"/>
              <a:buChar char="ü"/>
            </a:pPr>
            <a:r>
              <a:rPr lang="en-US" sz="1400" dirty="0" smtClean="0">
                <a:latin typeface="+mj-lt"/>
              </a:rPr>
              <a:t>Integration of the pipeline into the entity or affiliate site's piping management plan</a:t>
            </a:r>
            <a:endParaRPr lang="fr-FR" sz="1400" dirty="0" smtClean="0">
              <a:latin typeface="+mj-lt"/>
            </a:endParaRPr>
          </a:p>
          <a:p>
            <a:pPr marL="719138" lvl="2" indent="-363538">
              <a:spcBef>
                <a:spcPts val="300"/>
              </a:spcBef>
              <a:spcAft>
                <a:spcPts val="300"/>
              </a:spcAft>
              <a:buFont typeface="Wingdings" panose="05000000000000000000" pitchFamily="2" charset="2"/>
              <a:buChar char="ü"/>
            </a:pPr>
            <a:r>
              <a:rPr lang="en-US" sz="1400" dirty="0" smtClean="0">
                <a:latin typeface="+mj-lt"/>
              </a:rPr>
              <a:t>The maximum severity level of potential accidental events, identified in risk assessments, is minor or moderate</a:t>
            </a:r>
            <a:r>
              <a:rPr lang="fr-FR" sz="1400" dirty="0" smtClean="0">
                <a:latin typeface="+mj-lt"/>
              </a:rPr>
              <a:t>;</a:t>
            </a:r>
          </a:p>
          <a:p>
            <a:pPr marL="719138" lvl="2" indent="-363538">
              <a:spcBef>
                <a:spcPts val="300"/>
              </a:spcBef>
              <a:spcAft>
                <a:spcPts val="300"/>
              </a:spcAft>
              <a:buFont typeface="Wingdings" panose="05000000000000000000" pitchFamily="2" charset="2"/>
              <a:buChar char="ü"/>
            </a:pPr>
            <a:r>
              <a:rPr lang="fr-FR" sz="1400" dirty="0" smtClean="0">
                <a:latin typeface="+mj-lt"/>
              </a:rPr>
              <a:t>Prior to their initial fill;</a:t>
            </a:r>
          </a:p>
          <a:p>
            <a:pPr marL="719138" lvl="2" indent="-363538">
              <a:spcBef>
                <a:spcPts val="300"/>
              </a:spcBef>
              <a:spcAft>
                <a:spcPts val="300"/>
              </a:spcAft>
              <a:buFont typeface="Wingdings" panose="05000000000000000000" pitchFamily="2" charset="2"/>
              <a:buChar char="ü"/>
            </a:pPr>
            <a:r>
              <a:rPr lang="fr-FR" sz="1400" dirty="0" smtClean="0">
                <a:latin typeface="+mj-lt"/>
              </a:rPr>
              <a:t>After their final shutdown.</a:t>
            </a:r>
          </a:p>
          <a:p>
            <a:pPr marL="0" indent="0" algn="l">
              <a:spcBef>
                <a:spcPts val="600"/>
              </a:spcBef>
              <a:spcAft>
                <a:spcPts val="600"/>
              </a:spcAft>
              <a:buNone/>
            </a:pPr>
            <a:endParaRPr lang="fr-FR" dirty="0"/>
          </a:p>
        </p:txBody>
      </p:sp>
      <p:pic>
        <p:nvPicPr>
          <p:cNvPr id="5" name="Picture 4"/>
          <p:cNvPicPr>
            <a:picLocks noChangeAspect="1"/>
          </p:cNvPicPr>
          <p:nvPr/>
        </p:nvPicPr>
        <p:blipFill>
          <a:blip r:embed="rId3"/>
          <a:stretch>
            <a:fillRect/>
          </a:stretch>
        </p:blipFill>
        <p:spPr>
          <a:xfrm>
            <a:off x="191343" y="260648"/>
            <a:ext cx="5616625" cy="461831"/>
          </a:xfrm>
          <a:prstGeom prst="rect">
            <a:avLst/>
          </a:prstGeom>
        </p:spPr>
      </p:pic>
    </p:spTree>
    <p:extLst>
      <p:ext uri="{BB962C8B-B14F-4D97-AF65-F5344CB8AC3E}">
        <p14:creationId xmlns:p14="http://schemas.microsoft.com/office/powerpoint/2010/main" val="23360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3" y="836712"/>
            <a:ext cx="5904657" cy="5256584"/>
          </a:xfrm>
          <a:solidFill>
            <a:schemeClr val="bg1">
              <a:alpha val="35000"/>
            </a:schemeClr>
          </a:solidFill>
        </p:spPr>
        <p:txBody>
          <a:bodyPr/>
          <a:lstStyle/>
          <a:p>
            <a:pPr>
              <a:lnSpc>
                <a:spcPct val="150000"/>
              </a:lnSpc>
            </a:pPr>
            <a:r>
              <a:rPr lang="en-GB" dirty="0" smtClean="0"/>
              <a:t>GR-CR-HSE-414 replaces 1 group rule: REG-GR-SEC-009</a:t>
            </a:r>
          </a:p>
          <a:p>
            <a:pPr>
              <a:spcBef>
                <a:spcPts val="1200"/>
              </a:spcBef>
            </a:pPr>
            <a:r>
              <a:rPr lang="en-GB" dirty="0" smtClean="0"/>
              <a:t>Summarizes requirements from the following rules: </a:t>
            </a:r>
          </a:p>
          <a:p>
            <a:pPr marL="719138" lvl="2" indent="-363538">
              <a:buFont typeface="Wingdings" panose="05000000000000000000" pitchFamily="2" charset="2"/>
              <a:buChar char="ü"/>
            </a:pPr>
            <a:r>
              <a:rPr lang="fr-FR" sz="1400" dirty="0" smtClean="0">
                <a:latin typeface="+mj-lt"/>
              </a:rPr>
              <a:t>CR-EP-HSE-047 &amp; CR-EP-HSE-400</a:t>
            </a:r>
            <a:endParaRPr lang="fr-FR" sz="1400" dirty="0">
              <a:latin typeface="+mj-lt"/>
            </a:endParaRPr>
          </a:p>
          <a:p>
            <a:pPr marL="719138" lvl="2" indent="-363538">
              <a:buFont typeface="Wingdings" panose="05000000000000000000" pitchFamily="2" charset="2"/>
              <a:buChar char="ü"/>
            </a:pPr>
            <a:r>
              <a:rPr lang="fr-FR" sz="1400" dirty="0" smtClean="0">
                <a:latin typeface="+mj-lt"/>
              </a:rPr>
              <a:t>CR-MS-HSEQ-670</a:t>
            </a:r>
          </a:p>
          <a:p>
            <a:pPr marL="719138" lvl="2" indent="-363538">
              <a:buFont typeface="Wingdings" panose="05000000000000000000" pitchFamily="2" charset="2"/>
              <a:buChar char="ü"/>
            </a:pPr>
            <a:r>
              <a:rPr lang="fr-FR" sz="1400" dirty="0" smtClean="0">
                <a:latin typeface="+mj-lt"/>
              </a:rPr>
              <a:t>CR-RC-EXP-003</a:t>
            </a:r>
          </a:p>
          <a:p>
            <a:pPr lvl="0">
              <a:spcBef>
                <a:spcPts val="1200"/>
              </a:spcBef>
            </a:pPr>
            <a:r>
              <a:rPr lang="fr-FR" dirty="0" smtClean="0"/>
              <a:t>Defines 12 requirements concerning: </a:t>
            </a:r>
          </a:p>
          <a:p>
            <a:pPr marL="719138" lvl="1" indent="-365125">
              <a:buFont typeface="Wingdings" pitchFamily="2" charset="2"/>
              <a:buChar char="ü"/>
            </a:pPr>
            <a:r>
              <a:rPr lang="fr-FR" sz="1400" dirty="0" smtClean="0">
                <a:latin typeface="+mj-lt"/>
              </a:rPr>
              <a:t>Pipeline identification</a:t>
            </a:r>
            <a:r>
              <a:rPr lang="fr-FR" sz="1400" dirty="0">
                <a:latin typeface="+mj-lt"/>
              </a:rPr>
              <a:t>	</a:t>
            </a:r>
          </a:p>
          <a:p>
            <a:pPr marL="719138" lvl="1" indent="-365125">
              <a:buFont typeface="Wingdings" pitchFamily="2" charset="2"/>
              <a:buChar char="ü"/>
            </a:pPr>
            <a:r>
              <a:rPr lang="fr-FR" sz="1400" dirty="0" smtClean="0">
                <a:latin typeface="+mj-lt"/>
              </a:rPr>
              <a:t>Evaluation and risk management</a:t>
            </a:r>
            <a:endParaRPr lang="fr-FR" sz="1400" dirty="0">
              <a:latin typeface="+mj-lt"/>
            </a:endParaRPr>
          </a:p>
          <a:p>
            <a:pPr marL="719138" lvl="1" indent="-365125">
              <a:buFont typeface="Wingdings" pitchFamily="2" charset="2"/>
              <a:buChar char="ü"/>
            </a:pPr>
            <a:r>
              <a:rPr lang="fr-FR" sz="1400" dirty="0" smtClean="0">
                <a:latin typeface="+mj-lt"/>
              </a:rPr>
              <a:t>Emergency preparedness</a:t>
            </a:r>
            <a:endParaRPr lang="fr-FR" sz="1400" dirty="0">
              <a:latin typeface="+mj-lt"/>
            </a:endParaRPr>
          </a:p>
          <a:p>
            <a:pPr marL="719138" lvl="1" indent="-365125">
              <a:buFont typeface="Wingdings" pitchFamily="2" charset="2"/>
              <a:buChar char="ü"/>
            </a:pPr>
            <a:r>
              <a:rPr lang="fr-FR" sz="1400" dirty="0" smtClean="0">
                <a:latin typeface="+mj-lt"/>
              </a:rPr>
              <a:t>HSE performance monitoring</a:t>
            </a:r>
            <a:endParaRPr lang="fr-FR" sz="1400" dirty="0">
              <a:latin typeface="+mj-lt"/>
            </a:endParaRPr>
          </a:p>
          <a:p>
            <a:pPr algn="l">
              <a:spcBef>
                <a:spcPts val="600"/>
              </a:spcBef>
              <a:spcAft>
                <a:spcPts val="600"/>
              </a:spcAft>
            </a:pPr>
            <a:r>
              <a:rPr lang="fr-FR" dirty="0" smtClean="0"/>
              <a:t>REFLEX publication date: 28/01/2019</a:t>
            </a:r>
            <a:endParaRPr lang="fr-FR" dirty="0"/>
          </a:p>
          <a:p>
            <a:pPr algn="l">
              <a:spcBef>
                <a:spcPts val="600"/>
              </a:spcBef>
              <a:spcAft>
                <a:spcPts val="300"/>
              </a:spcAft>
            </a:pPr>
            <a:r>
              <a:rPr lang="fr-FR" dirty="0" smtClean="0"/>
              <a:t>Effective date: 12 </a:t>
            </a:r>
            <a:r>
              <a:rPr lang="en-US" dirty="0"/>
              <a:t>months following date of publication except for the requirements related to</a:t>
            </a:r>
            <a:r>
              <a:rPr lang="en-US" dirty="0" smtClean="0"/>
              <a:t>:</a:t>
            </a:r>
            <a:r>
              <a:rPr lang="fr-FR" dirty="0" smtClean="0"/>
              <a:t> </a:t>
            </a:r>
          </a:p>
          <a:p>
            <a:pPr marL="719138" lvl="2" indent="-363538">
              <a:spcBef>
                <a:spcPts val="300"/>
              </a:spcBef>
              <a:spcAft>
                <a:spcPts val="300"/>
              </a:spcAft>
              <a:buFont typeface="Wingdings" panose="05000000000000000000" pitchFamily="2" charset="2"/>
              <a:buChar char="ü"/>
            </a:pPr>
            <a:r>
              <a:rPr lang="en-US" sz="1400" dirty="0" smtClean="0">
                <a:latin typeface="+mj-lt"/>
              </a:rPr>
              <a:t>Sharing of interfaces with third parties (requirement 3.1.1): during the revision of contracts and, at the latest, 24 months after the publication of the rule;</a:t>
            </a:r>
          </a:p>
          <a:p>
            <a:pPr marL="719138" lvl="2" indent="-363538">
              <a:spcBef>
                <a:spcPts val="300"/>
              </a:spcBef>
              <a:spcAft>
                <a:spcPts val="300"/>
              </a:spcAft>
              <a:buFont typeface="Wingdings" panose="05000000000000000000" pitchFamily="2" charset="2"/>
              <a:buChar char="ü"/>
            </a:pPr>
            <a:r>
              <a:rPr lang="en-US" sz="1400" dirty="0" smtClean="0">
                <a:latin typeface="+mj-lt"/>
              </a:rPr>
              <a:t>Laying plan and list of conventions (requirement 3.6.1): 24 months after the publication date</a:t>
            </a:r>
            <a:r>
              <a:rPr lang="fr-CH" sz="1400" dirty="0" smtClean="0">
                <a:latin typeface="+mj-lt"/>
              </a:rPr>
              <a:t>. </a:t>
            </a:r>
            <a:endParaRPr lang="en-US" sz="1400" dirty="0">
              <a:latin typeface="+mj-lt"/>
            </a:endParaRPr>
          </a:p>
          <a:p>
            <a:pPr marL="0" indent="0" algn="l">
              <a:spcBef>
                <a:spcPts val="600"/>
              </a:spcBef>
              <a:spcAft>
                <a:spcPts val="600"/>
              </a:spcAft>
              <a:buNone/>
            </a:pPr>
            <a:endParaRPr lang="fr-FR" dirty="0"/>
          </a:p>
        </p:txBody>
      </p:sp>
      <p:pic>
        <p:nvPicPr>
          <p:cNvPr id="4" name="Picture 3"/>
          <p:cNvPicPr>
            <a:picLocks noChangeAspect="1"/>
          </p:cNvPicPr>
          <p:nvPr/>
        </p:nvPicPr>
        <p:blipFill>
          <a:blip r:embed="rId3"/>
          <a:stretch>
            <a:fillRect/>
          </a:stretch>
        </p:blipFill>
        <p:spPr>
          <a:xfrm>
            <a:off x="191343" y="260648"/>
            <a:ext cx="5616625" cy="461831"/>
          </a:xfrm>
          <a:prstGeom prst="rect">
            <a:avLst/>
          </a:prstGeom>
        </p:spPr>
      </p:pic>
    </p:spTree>
    <p:extLst>
      <p:ext uri="{BB962C8B-B14F-4D97-AF65-F5344CB8AC3E}">
        <p14:creationId xmlns:p14="http://schemas.microsoft.com/office/powerpoint/2010/main" val="311097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smtClean="0"/>
              <a:t>REQUIREMENT OVERVIEW</a:t>
            </a:r>
            <a:endParaRPr lang="en-GB" dirty="0"/>
          </a:p>
        </p:txBody>
      </p:sp>
      <p:sp>
        <p:nvSpPr>
          <p:cNvPr id="11" name="Espace réservé du texte 1"/>
          <p:cNvSpPr txBox="1">
            <a:spLocks/>
          </p:cNvSpPr>
          <p:nvPr/>
        </p:nvSpPr>
        <p:spPr>
          <a:xfrm>
            <a:off x="407368" y="1603523"/>
            <a:ext cx="11305256" cy="182547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900"/>
              </a:spcAft>
            </a:pPr>
            <a:r>
              <a:rPr lang="fr-FR" u="sng" dirty="0" smtClean="0">
                <a:solidFill>
                  <a:schemeClr val="tx1"/>
                </a:solidFill>
              </a:rPr>
              <a:t>Pipeline List (Requirement 3.1.1)</a:t>
            </a:r>
            <a:endParaRPr lang="fr-FR" u="sng" dirty="0">
              <a:solidFill>
                <a:schemeClr val="tx1"/>
              </a:solidFill>
            </a:endParaRPr>
          </a:p>
          <a:p>
            <a:pPr marL="0" indent="0" algn="l">
              <a:spcAft>
                <a:spcPts val="600"/>
              </a:spcAft>
            </a:pPr>
            <a:r>
              <a:rPr lang="en-US" sz="1600" b="0" dirty="0">
                <a:solidFill>
                  <a:schemeClr val="tx1"/>
                </a:solidFill>
              </a:rPr>
              <a:t>The inventory of pipelines and the references of the main associated regulatory documents are established and kept up to date.</a:t>
            </a:r>
          </a:p>
          <a:p>
            <a:pPr marL="0" indent="0" algn="l">
              <a:spcAft>
                <a:spcPts val="600"/>
              </a:spcAft>
            </a:pPr>
            <a:r>
              <a:rPr lang="en-US" sz="1600" b="0" dirty="0">
                <a:solidFill>
                  <a:schemeClr val="tx1"/>
                </a:solidFill>
              </a:rPr>
              <a:t>The geographical and operational boundaries of the pipelines and their interfaces with third parties are precisely defined and shared with these third parties.</a:t>
            </a:r>
          </a:p>
          <a:p>
            <a:pPr marL="0" indent="0" algn="l">
              <a:spcBef>
                <a:spcPts val="600"/>
              </a:spcBef>
              <a:spcAft>
                <a:spcPts val="600"/>
              </a:spcAft>
            </a:pPr>
            <a:r>
              <a:rPr lang="fr-FR" sz="1400" b="0" u="sng" dirty="0" smtClean="0">
                <a:solidFill>
                  <a:srgbClr val="FF0000"/>
                </a:solidFill>
                <a:latin typeface="+mn-lt"/>
              </a:rPr>
              <a:t>Comment</a:t>
            </a:r>
            <a:r>
              <a:rPr lang="fr-FR" sz="1400" b="0" dirty="0" smtClean="0">
                <a:solidFill>
                  <a:srgbClr val="FF0000"/>
                </a:solidFill>
                <a:latin typeface="+mn-lt"/>
              </a:rPr>
              <a:t>: </a:t>
            </a:r>
            <a:endParaRPr lang="fr-FR" sz="1400" b="0" dirty="0" smtClean="0">
              <a:solidFill>
                <a:schemeClr val="tx1"/>
              </a:solidFill>
              <a:latin typeface="+mn-lt"/>
            </a:endParaRP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Existing requirement that was </a:t>
            </a:r>
            <a:r>
              <a:rPr lang="fr-FR" sz="1400" b="0" i="1" u="sng" dirty="0" smtClean="0">
                <a:solidFill>
                  <a:schemeClr val="tx1"/>
                </a:solidFill>
              </a:rPr>
              <a:t>supplemented with the identification and sharing of pipeline interfaces with third parties</a:t>
            </a:r>
            <a:r>
              <a:rPr lang="fr-FR" sz="1400" b="0" i="1" dirty="0" smtClean="0">
                <a:solidFill>
                  <a:schemeClr val="tx1"/>
                </a:solidFill>
              </a:rPr>
              <a:t>. </a:t>
            </a:r>
            <a:endParaRPr lang="fr-FR" sz="1400" b="0" i="1" dirty="0">
              <a:solidFill>
                <a:schemeClr val="tx1"/>
              </a:solidFill>
            </a:endParaRPr>
          </a:p>
          <a:p>
            <a:pPr marL="0" indent="0" algn="l">
              <a:spcBef>
                <a:spcPts val="600"/>
              </a:spcBef>
              <a:spcAft>
                <a:spcPts val="600"/>
              </a:spcAft>
            </a:pPr>
            <a:endParaRPr lang="en-US" sz="1400" b="0" u="sng" dirty="0" smtClean="0">
              <a:solidFill>
                <a:srgbClr val="FF0000"/>
              </a:solidFill>
              <a:latin typeface="+mn-lt"/>
            </a:endParaRPr>
          </a:p>
        </p:txBody>
      </p:sp>
      <p:sp>
        <p:nvSpPr>
          <p:cNvPr id="7" name="Espace réservé du texte 1"/>
          <p:cNvSpPr txBox="1">
            <a:spLocks/>
          </p:cNvSpPr>
          <p:nvPr/>
        </p:nvSpPr>
        <p:spPr>
          <a:xfrm>
            <a:off x="407368" y="4293096"/>
            <a:ext cx="11161240" cy="1964759"/>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900"/>
              </a:spcAft>
            </a:pPr>
            <a:r>
              <a:rPr lang="fr-FR" u="sng" dirty="0">
                <a:solidFill>
                  <a:schemeClr val="tx1"/>
                </a:solidFill>
              </a:rPr>
              <a:t>Pipeline Integrity Coordinator </a:t>
            </a:r>
            <a:r>
              <a:rPr lang="fr-FR" u="sng" dirty="0" smtClean="0">
                <a:solidFill>
                  <a:schemeClr val="tx1"/>
                </a:solidFill>
              </a:rPr>
              <a:t>(</a:t>
            </a:r>
            <a:r>
              <a:rPr lang="fr-FR" u="sng" dirty="0">
                <a:solidFill>
                  <a:schemeClr val="tx1"/>
                </a:solidFill>
              </a:rPr>
              <a:t>Requirement 3.2.1)</a:t>
            </a:r>
          </a:p>
          <a:p>
            <a:pPr marL="0" indent="0" algn="l">
              <a:spcAft>
                <a:spcPts val="600"/>
              </a:spcAft>
            </a:pPr>
            <a:r>
              <a:rPr lang="en-US" sz="1600" b="0" dirty="0">
                <a:solidFill>
                  <a:schemeClr val="tx1"/>
                </a:solidFill>
              </a:rPr>
              <a:t>An organisation is put in place by the entity or affiliate to ensure the execution of pipeline activities, including the designation of a Pipeline Integrity Coordinator. This person is in charge of ensuring compliance with regulations and the requirements of this rule, as well as establishing and monitoring verification programs on pipelines and associated safety critical barriers. </a:t>
            </a:r>
            <a:endParaRPr lang="en-US" sz="1600" b="0" dirty="0" smtClean="0">
              <a:solidFill>
                <a:schemeClr val="tx1"/>
              </a:solidFill>
            </a:endParaRPr>
          </a:p>
          <a:p>
            <a:pPr marL="0" indent="0" algn="l">
              <a:spcAft>
                <a:spcPts val="600"/>
              </a:spcAft>
            </a:pPr>
            <a:r>
              <a:rPr lang="fr-FR" sz="1400" b="0" u="sng" dirty="0" smtClean="0">
                <a:solidFill>
                  <a:srgbClr val="FF0000"/>
                </a:solidFill>
              </a:rPr>
              <a:t>No change</a:t>
            </a:r>
            <a:endParaRPr lang="en-US" sz="1400" b="0" u="sng" dirty="0">
              <a:solidFill>
                <a:srgbClr val="FF0000"/>
              </a:solidFill>
            </a:endParaRPr>
          </a:p>
        </p:txBody>
      </p:sp>
      <p:cxnSp>
        <p:nvCxnSpPr>
          <p:cNvPr id="10" name="Connecteur droit 9"/>
          <p:cNvCxnSpPr/>
          <p:nvPr/>
        </p:nvCxnSpPr>
        <p:spPr>
          <a:xfrm>
            <a:off x="288032" y="3933056"/>
            <a:ext cx="1142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Diagramme 7"/>
          <p:cNvGraphicFramePr/>
          <p:nvPr>
            <p:extLst>
              <p:ext uri="{D42A27DB-BD31-4B8C-83A1-F6EECF244321}">
                <p14:modId xmlns:p14="http://schemas.microsoft.com/office/powerpoint/2010/main" val="3490553604"/>
              </p:ext>
            </p:extLst>
          </p:nvPr>
        </p:nvGraphicFramePr>
        <p:xfrm>
          <a:off x="1199456" y="715647"/>
          <a:ext cx="9181020" cy="527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37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a:t>
            </a:r>
          </a:p>
        </p:txBody>
      </p:sp>
      <p:sp>
        <p:nvSpPr>
          <p:cNvPr id="11" name="Espace réservé du texte 1"/>
          <p:cNvSpPr txBox="1">
            <a:spLocks/>
          </p:cNvSpPr>
          <p:nvPr/>
        </p:nvSpPr>
        <p:spPr>
          <a:xfrm>
            <a:off x="479376" y="1700808"/>
            <a:ext cx="11161240" cy="502721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u="sng" dirty="0">
                <a:solidFill>
                  <a:schemeClr val="tx1"/>
                </a:solidFill>
              </a:rPr>
              <a:t>Technological Risk Assessment and </a:t>
            </a:r>
            <a:r>
              <a:rPr lang="en-US" u="sng" dirty="0" smtClean="0">
                <a:solidFill>
                  <a:schemeClr val="tx1"/>
                </a:solidFill>
              </a:rPr>
              <a:t>Management </a:t>
            </a:r>
            <a:r>
              <a:rPr lang="en-GB" u="sng" dirty="0" smtClean="0">
                <a:solidFill>
                  <a:schemeClr val="tx1"/>
                </a:solidFill>
              </a:rPr>
              <a:t>(</a:t>
            </a:r>
            <a:r>
              <a:rPr lang="fr-FR" u="sng" dirty="0">
                <a:solidFill>
                  <a:schemeClr val="tx1"/>
                </a:solidFill>
              </a:rPr>
              <a:t>Requirement </a:t>
            </a:r>
            <a:r>
              <a:rPr lang="en-GB" u="sng" dirty="0" smtClean="0">
                <a:solidFill>
                  <a:schemeClr val="tx1"/>
                </a:solidFill>
              </a:rPr>
              <a:t>3.3.1)</a:t>
            </a:r>
            <a:endParaRPr lang="fr-FR" u="sng" dirty="0">
              <a:solidFill>
                <a:schemeClr val="tx1"/>
              </a:solidFill>
            </a:endParaRPr>
          </a:p>
          <a:p>
            <a:pPr marL="0" indent="0" algn="l">
              <a:spcAft>
                <a:spcPts val="600"/>
              </a:spcAft>
            </a:pPr>
            <a:r>
              <a:rPr lang="en-US" sz="1600" b="0" dirty="0">
                <a:solidFill>
                  <a:schemeClr val="tx1"/>
                </a:solidFill>
              </a:rPr>
              <a:t>A technological risk assessment study taking into account the specificities of the pipeline, its singular points, its environment and areas of particular vulnerability is carried out and updated regularly for each pipeline.</a:t>
            </a:r>
          </a:p>
          <a:p>
            <a:pPr marL="0" indent="0" algn="l">
              <a:spcAft>
                <a:spcPts val="600"/>
              </a:spcAft>
            </a:pPr>
            <a:r>
              <a:rPr lang="en-US" sz="1600" b="0" dirty="0">
                <a:solidFill>
                  <a:schemeClr val="tx1"/>
                </a:solidFill>
              </a:rPr>
              <a:t>The results of this study are used to:</a:t>
            </a:r>
          </a:p>
          <a:p>
            <a:pPr marL="285750" indent="-285750" algn="l">
              <a:spcAft>
                <a:spcPts val="600"/>
              </a:spcAft>
              <a:buFont typeface="Arial" panose="020B0604020202020204" pitchFamily="34" charset="0"/>
              <a:buChar char="•"/>
            </a:pPr>
            <a:r>
              <a:rPr lang="en-US" sz="1400" b="0" dirty="0" smtClean="0">
                <a:solidFill>
                  <a:prstClr val="black"/>
                </a:solidFill>
                <a:ea typeface="+mn-ea"/>
                <a:cs typeface="+mn-cs"/>
              </a:rPr>
              <a:t>Define </a:t>
            </a:r>
            <a:r>
              <a:rPr lang="en-US" sz="1400" b="0" dirty="0">
                <a:solidFill>
                  <a:prstClr val="black"/>
                </a:solidFill>
                <a:ea typeface="+mn-ea"/>
                <a:cs typeface="+mn-cs"/>
              </a:rPr>
              <a:t>risk controls (e.g. those related to pressure, temperature, flowrate, product composition) and integrate them into operational documents;</a:t>
            </a:r>
          </a:p>
          <a:p>
            <a:pPr marL="285750" indent="-285750" algn="l">
              <a:spcAft>
                <a:spcPts val="600"/>
              </a:spcAft>
              <a:buFont typeface="Arial" panose="020B0604020202020204" pitchFamily="34" charset="0"/>
              <a:buChar char="•"/>
            </a:pPr>
            <a:r>
              <a:rPr lang="en-US" sz="1400" b="0" dirty="0" smtClean="0">
                <a:solidFill>
                  <a:prstClr val="black"/>
                </a:solidFill>
                <a:ea typeface="+mn-ea"/>
                <a:cs typeface="+mn-cs"/>
              </a:rPr>
              <a:t>Identify </a:t>
            </a:r>
            <a:r>
              <a:rPr lang="en-US" sz="1400" b="0" dirty="0">
                <a:solidFill>
                  <a:prstClr val="black"/>
                </a:solidFill>
                <a:ea typeface="+mn-ea"/>
                <a:cs typeface="+mn-cs"/>
              </a:rPr>
              <a:t>safety and environment critical barriers (SECB) specific to the pipelines and integrate them in the control plan (maintenance, inspection and tests) with the goal of ensuring their efficiency. These controls are documented.</a:t>
            </a:r>
          </a:p>
          <a:p>
            <a:pPr marL="0" indent="0" algn="l">
              <a:spcBef>
                <a:spcPts val="600"/>
              </a:spcBef>
              <a:spcAft>
                <a:spcPts val="600"/>
              </a:spcAft>
            </a:pPr>
            <a:r>
              <a:rPr lang="en-GB" sz="1400" b="0" u="sng" dirty="0" smtClean="0">
                <a:solidFill>
                  <a:srgbClr val="FF0000"/>
                </a:solidFill>
              </a:rPr>
              <a:t>No change</a:t>
            </a:r>
            <a:endParaRPr lang="en-US" sz="1400" b="0" u="sng" dirty="0" smtClean="0">
              <a:solidFill>
                <a:srgbClr val="FF0000"/>
              </a:solidFill>
            </a:endParaRPr>
          </a:p>
          <a:p>
            <a:pPr marL="0" indent="0" algn="l">
              <a:spcBef>
                <a:spcPts val="1800"/>
              </a:spcBef>
              <a:spcAft>
                <a:spcPts val="600"/>
              </a:spcAft>
            </a:pPr>
            <a:r>
              <a:rPr lang="en-US" u="sng" dirty="0">
                <a:solidFill>
                  <a:schemeClr val="tx1"/>
                </a:solidFill>
              </a:rPr>
              <a:t>Management of Works in the Vicinity of </a:t>
            </a:r>
            <a:r>
              <a:rPr lang="en-US" u="sng" dirty="0" smtClean="0">
                <a:solidFill>
                  <a:schemeClr val="tx1"/>
                </a:solidFill>
              </a:rPr>
              <a:t>Pipelines </a:t>
            </a:r>
            <a:r>
              <a:rPr lang="en-GB" u="sng" dirty="0" smtClean="0">
                <a:solidFill>
                  <a:schemeClr val="tx1"/>
                </a:solidFill>
              </a:rPr>
              <a:t>(</a:t>
            </a:r>
            <a:r>
              <a:rPr lang="fr-FR" u="sng" dirty="0">
                <a:solidFill>
                  <a:schemeClr val="tx1"/>
                </a:solidFill>
              </a:rPr>
              <a:t>Requirement </a:t>
            </a:r>
            <a:r>
              <a:rPr lang="en-GB" u="sng" dirty="0" smtClean="0">
                <a:solidFill>
                  <a:schemeClr val="tx1"/>
                </a:solidFill>
              </a:rPr>
              <a:t>3.3.2)</a:t>
            </a:r>
            <a:endParaRPr lang="fr-FR" u="sng" dirty="0">
              <a:solidFill>
                <a:schemeClr val="tx1"/>
              </a:solidFill>
            </a:endParaRPr>
          </a:p>
          <a:p>
            <a:pPr marL="0" indent="0" algn="l">
              <a:spcAft>
                <a:spcPts val="600"/>
              </a:spcAft>
            </a:pPr>
            <a:r>
              <a:rPr lang="en-US" sz="1600" b="0" dirty="0">
                <a:solidFill>
                  <a:schemeClr val="tx1"/>
                </a:solidFill>
              </a:rPr>
              <a:t>Procedures for managing the risks associated with works in the vicinity of pipelines are defined and implemented.</a:t>
            </a:r>
          </a:p>
          <a:p>
            <a:pPr marL="0" indent="0" algn="l">
              <a:spcAft>
                <a:spcPts val="600"/>
              </a:spcAft>
            </a:pPr>
            <a:r>
              <a:rPr lang="en-US" sz="1600" b="0" dirty="0">
                <a:solidFill>
                  <a:schemeClr val="tx1"/>
                </a:solidFill>
              </a:rPr>
              <a:t>For offshore pipelines, a specific risk analysis is required for each intervention in the vicinity of the pipelines.</a:t>
            </a:r>
          </a:p>
          <a:p>
            <a:pPr marL="0" indent="0" algn="l">
              <a:spcBef>
                <a:spcPts val="600"/>
              </a:spcBef>
              <a:spcAft>
                <a:spcPts val="600"/>
              </a:spcAft>
            </a:pPr>
            <a:r>
              <a:rPr lang="en-GB" sz="1400" b="0" u="sng" dirty="0" smtClean="0">
                <a:solidFill>
                  <a:srgbClr val="FF0000"/>
                </a:solidFill>
              </a:rPr>
              <a:t>No </a:t>
            </a:r>
            <a:r>
              <a:rPr lang="en-GB" sz="1400" b="0" u="sng" dirty="0">
                <a:solidFill>
                  <a:srgbClr val="FF0000"/>
                </a:solidFill>
              </a:rPr>
              <a:t>change</a:t>
            </a:r>
            <a:endParaRPr lang="en-US" sz="1400" b="0" u="sng" dirty="0">
              <a:solidFill>
                <a:srgbClr val="FF0000"/>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graphicFrame>
        <p:nvGraphicFramePr>
          <p:cNvPr id="5" name="Diagramme 8"/>
          <p:cNvGraphicFramePr/>
          <p:nvPr>
            <p:extLst>
              <p:ext uri="{D42A27DB-BD31-4B8C-83A1-F6EECF244321}">
                <p14:modId xmlns:p14="http://schemas.microsoft.com/office/powerpoint/2010/main" val="1418090586"/>
              </p:ext>
            </p:extLst>
          </p:nvPr>
        </p:nvGraphicFramePr>
        <p:xfrm>
          <a:off x="1415480" y="773470"/>
          <a:ext cx="9073008" cy="535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9482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a:t>
            </a:r>
          </a:p>
        </p:txBody>
      </p:sp>
      <p:sp>
        <p:nvSpPr>
          <p:cNvPr id="11" name="Espace réservé du texte 1"/>
          <p:cNvSpPr txBox="1">
            <a:spLocks/>
          </p:cNvSpPr>
          <p:nvPr/>
        </p:nvSpPr>
        <p:spPr>
          <a:xfrm>
            <a:off x="335360" y="1700808"/>
            <a:ext cx="11161240" cy="489654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prstClr val="black"/>
                </a:solidFill>
              </a:rPr>
              <a:t>Identification of Changes </a:t>
            </a:r>
            <a:r>
              <a:rPr lang="en-GB" u="sng" dirty="0" smtClean="0">
                <a:solidFill>
                  <a:prstClr val="black"/>
                </a:solidFill>
              </a:rPr>
              <a:t>(</a:t>
            </a:r>
            <a:r>
              <a:rPr lang="fr-FR" u="sng" dirty="0">
                <a:solidFill>
                  <a:schemeClr val="tx1"/>
                </a:solidFill>
              </a:rPr>
              <a:t>Requirement </a:t>
            </a:r>
            <a:r>
              <a:rPr lang="en-GB" u="sng" dirty="0" smtClean="0">
                <a:solidFill>
                  <a:prstClr val="black"/>
                </a:solidFill>
              </a:rPr>
              <a:t>3.4.1)</a:t>
            </a:r>
            <a:endParaRPr lang="fr-FR" u="sng" dirty="0">
              <a:solidFill>
                <a:prstClr val="black"/>
              </a:solidFill>
            </a:endParaRPr>
          </a:p>
          <a:p>
            <a:pPr marL="0" indent="0" algn="l">
              <a:spcBef>
                <a:spcPts val="600"/>
              </a:spcBef>
              <a:spcAft>
                <a:spcPts val="600"/>
              </a:spcAft>
            </a:pPr>
            <a:r>
              <a:rPr lang="en-US" sz="1600" b="0" dirty="0">
                <a:solidFill>
                  <a:prstClr val="black"/>
                </a:solidFill>
              </a:rPr>
              <a:t>A system is put in place to detect changes in the operation or environment of pipelines</a:t>
            </a:r>
            <a:r>
              <a:rPr lang="en-US" sz="1600" b="0" dirty="0" smtClean="0">
                <a:solidFill>
                  <a:prstClr val="black"/>
                </a:solidFill>
              </a:rPr>
              <a:t>.</a:t>
            </a:r>
          </a:p>
          <a:p>
            <a:pPr marL="0" indent="0" algn="l">
              <a:spcBef>
                <a:spcPts val="600"/>
              </a:spcBef>
              <a:spcAft>
                <a:spcPts val="600"/>
              </a:spcAft>
            </a:pPr>
            <a:r>
              <a:rPr lang="fr-FR" sz="1600" u="sng" dirty="0" smtClean="0">
                <a:solidFill>
                  <a:srgbClr val="FF0000"/>
                </a:solidFill>
              </a:rPr>
              <a:t>New </a:t>
            </a:r>
            <a:r>
              <a:rPr lang="fr-FR" sz="1600" u="sng" dirty="0" err="1" smtClean="0">
                <a:solidFill>
                  <a:srgbClr val="FF0000"/>
                </a:solidFill>
              </a:rPr>
              <a:t>requirement</a:t>
            </a:r>
            <a:r>
              <a:rPr lang="fr-FR" sz="1600" dirty="0" smtClean="0">
                <a:solidFill>
                  <a:srgbClr val="FF0000"/>
                </a:solidFill>
              </a:rPr>
              <a:t>:</a:t>
            </a: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New requirement to establish a system to detect changes in the pipeline environment (evolution of urbanism, human occupation or activities, road construction, changes to the natural environment, etc.). </a:t>
            </a: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graphicFrame>
        <p:nvGraphicFramePr>
          <p:cNvPr id="5" name="Diagramme 8"/>
          <p:cNvGraphicFramePr/>
          <p:nvPr>
            <p:extLst>
              <p:ext uri="{D42A27DB-BD31-4B8C-83A1-F6EECF244321}">
                <p14:modId xmlns:p14="http://schemas.microsoft.com/office/powerpoint/2010/main" val="585796795"/>
              </p:ext>
            </p:extLst>
          </p:nvPr>
        </p:nvGraphicFramePr>
        <p:xfrm>
          <a:off x="1415480" y="836712"/>
          <a:ext cx="9073008" cy="535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Point Star 5"/>
          <p:cNvSpPr/>
          <p:nvPr/>
        </p:nvSpPr>
        <p:spPr>
          <a:xfrm>
            <a:off x="78894" y="2564904"/>
            <a:ext cx="288032" cy="288032"/>
          </a:xfrm>
          <a:prstGeom prst="star5">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408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a:t>
            </a:r>
          </a:p>
        </p:txBody>
      </p:sp>
      <p:sp>
        <p:nvSpPr>
          <p:cNvPr id="11" name="Espace réservé du texte 1"/>
          <p:cNvSpPr txBox="1">
            <a:spLocks/>
          </p:cNvSpPr>
          <p:nvPr/>
        </p:nvSpPr>
        <p:spPr>
          <a:xfrm>
            <a:off x="479376" y="1556792"/>
            <a:ext cx="11424592" cy="21602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u="sng" dirty="0">
                <a:solidFill>
                  <a:schemeClr val="tx1"/>
                </a:solidFill>
              </a:rPr>
              <a:t>Elements to be Included in the Emergency Response </a:t>
            </a:r>
            <a:r>
              <a:rPr lang="en-US" u="sng" dirty="0" smtClean="0">
                <a:solidFill>
                  <a:schemeClr val="tx1"/>
                </a:solidFill>
              </a:rPr>
              <a:t>Plan </a:t>
            </a:r>
            <a:r>
              <a:rPr lang="en-GB" u="sng" dirty="0" smtClean="0">
                <a:solidFill>
                  <a:schemeClr val="tx1"/>
                </a:solidFill>
              </a:rPr>
              <a:t>(</a:t>
            </a:r>
            <a:r>
              <a:rPr lang="fr-FR" u="sng" dirty="0">
                <a:solidFill>
                  <a:schemeClr val="tx1"/>
                </a:solidFill>
              </a:rPr>
              <a:t>Requirement </a:t>
            </a:r>
            <a:r>
              <a:rPr lang="en-GB" u="sng" dirty="0" smtClean="0">
                <a:solidFill>
                  <a:schemeClr val="tx1"/>
                </a:solidFill>
              </a:rPr>
              <a:t>3.5.1)</a:t>
            </a:r>
            <a:endParaRPr lang="fr-FR" u="sng" dirty="0">
              <a:solidFill>
                <a:schemeClr val="tx1"/>
              </a:solidFill>
            </a:endParaRPr>
          </a:p>
          <a:p>
            <a:pPr marL="0" indent="0" algn="l">
              <a:spcBef>
                <a:spcPts val="600"/>
              </a:spcBef>
              <a:spcAft>
                <a:spcPts val="600"/>
              </a:spcAft>
            </a:pPr>
            <a:r>
              <a:rPr lang="en-US" sz="1600" b="0" dirty="0">
                <a:solidFill>
                  <a:schemeClr val="tx1"/>
                </a:solidFill>
              </a:rPr>
              <a:t>The emergency response plan takes into account the following pipeline-specific elements</a:t>
            </a:r>
            <a:r>
              <a:rPr lang="en-US" sz="1600" b="0" dirty="0" smtClean="0">
                <a:solidFill>
                  <a:schemeClr val="tx1"/>
                </a:solidFill>
              </a:rPr>
              <a:t>:</a:t>
            </a:r>
          </a:p>
          <a:p>
            <a:pPr marL="285750" indent="-285750" algn="l">
              <a:buFont typeface="Arial" panose="020B0604020202020204" pitchFamily="34" charset="0"/>
              <a:buChar char="•"/>
            </a:pPr>
            <a:r>
              <a:rPr lang="en-US" sz="1400" b="0" dirty="0" smtClean="0">
                <a:solidFill>
                  <a:prstClr val="black"/>
                </a:solidFill>
                <a:ea typeface="+mn-ea"/>
                <a:cs typeface="+mn-cs"/>
              </a:rPr>
              <a:t>The </a:t>
            </a:r>
            <a:r>
              <a:rPr lang="en-US" sz="1400" b="0" dirty="0">
                <a:solidFill>
                  <a:prstClr val="black"/>
                </a:solidFill>
                <a:ea typeface="+mn-ea"/>
                <a:cs typeface="+mn-cs"/>
              </a:rPr>
              <a:t>technological risk assessment study (including the potential environmental impacts);</a:t>
            </a:r>
          </a:p>
          <a:p>
            <a:pPr marL="285750" indent="-285750" algn="l">
              <a:spcBef>
                <a:spcPts val="600"/>
              </a:spcBef>
              <a:spcAft>
                <a:spcPts val="300"/>
              </a:spcAft>
              <a:buFont typeface="Arial" panose="020B0604020202020204" pitchFamily="34" charset="0"/>
              <a:buChar char="•"/>
            </a:pPr>
            <a:r>
              <a:rPr lang="en-US" sz="1400" b="0" dirty="0" smtClean="0">
                <a:solidFill>
                  <a:prstClr val="black"/>
                </a:solidFill>
                <a:ea typeface="+mn-ea"/>
                <a:cs typeface="+mn-cs"/>
              </a:rPr>
              <a:t>The </a:t>
            </a:r>
            <a:r>
              <a:rPr lang="en-US" sz="1400" b="0" dirty="0">
                <a:solidFill>
                  <a:prstClr val="black"/>
                </a:solidFill>
                <a:ea typeface="+mn-ea"/>
                <a:cs typeface="+mn-cs"/>
              </a:rPr>
              <a:t>development kinetics of potential incident </a:t>
            </a:r>
            <a:r>
              <a:rPr lang="en-US" sz="1400" b="0" dirty="0" smtClean="0">
                <a:solidFill>
                  <a:prstClr val="black"/>
                </a:solidFill>
                <a:ea typeface="+mn-ea"/>
                <a:cs typeface="+mn-cs"/>
              </a:rPr>
              <a:t>scenarios</a:t>
            </a:r>
            <a:r>
              <a:rPr lang="en-US" sz="1400" b="0" dirty="0">
                <a:solidFill>
                  <a:prstClr val="black"/>
                </a:solidFill>
                <a:ea typeface="+mn-ea"/>
                <a:cs typeface="+mn-cs"/>
              </a:rPr>
              <a:t>.</a:t>
            </a:r>
            <a:endParaRPr lang="fr-FR" sz="1400" b="0" dirty="0" smtClean="0">
              <a:solidFill>
                <a:prstClr val="black"/>
              </a:solidFill>
              <a:ea typeface="+mn-ea"/>
              <a:cs typeface="+mn-cs"/>
            </a:endParaRPr>
          </a:p>
          <a:p>
            <a:pPr marL="0" indent="0" algn="l">
              <a:spcAft>
                <a:spcPts val="600"/>
              </a:spcAft>
            </a:pPr>
            <a:r>
              <a:rPr lang="en-US" sz="1600" b="0" dirty="0">
                <a:solidFill>
                  <a:schemeClr val="tx1"/>
                </a:solidFill>
              </a:rPr>
              <a:t>The entity or affiliate ensures that arrangements are in place and time is available for the implementation the intervention means as outlined in the emergency response plan</a:t>
            </a:r>
            <a:r>
              <a:rPr lang="en-US" sz="1600" b="0" dirty="0" smtClean="0">
                <a:solidFill>
                  <a:schemeClr val="tx1"/>
                </a:solidFill>
              </a:rPr>
              <a:t>.</a:t>
            </a:r>
          </a:p>
          <a:p>
            <a:pPr marL="0" indent="0" algn="l">
              <a:spcAft>
                <a:spcPts val="600"/>
              </a:spcAft>
            </a:pPr>
            <a:r>
              <a:rPr lang="en-GB" sz="1400" b="0" u="sng" dirty="0" smtClean="0">
                <a:solidFill>
                  <a:srgbClr val="FF0000"/>
                </a:solidFill>
              </a:rPr>
              <a:t>No </a:t>
            </a:r>
            <a:r>
              <a:rPr lang="en-GB" sz="1400" b="0" u="sng" dirty="0">
                <a:solidFill>
                  <a:srgbClr val="FF0000"/>
                </a:solidFill>
              </a:rPr>
              <a:t>change</a:t>
            </a:r>
            <a:endParaRPr lang="en-US" sz="1400" b="0" u="sng" dirty="0">
              <a:solidFill>
                <a:srgbClr val="FF0000"/>
              </a:solidFill>
            </a:endParaRPr>
          </a:p>
        </p:txBody>
      </p:sp>
      <p:graphicFrame>
        <p:nvGraphicFramePr>
          <p:cNvPr id="5" name="Diagramme 15"/>
          <p:cNvGraphicFramePr/>
          <p:nvPr>
            <p:extLst>
              <p:ext uri="{D42A27DB-BD31-4B8C-83A1-F6EECF244321}">
                <p14:modId xmlns:p14="http://schemas.microsoft.com/office/powerpoint/2010/main" val="1175288263"/>
              </p:ext>
            </p:extLst>
          </p:nvPr>
        </p:nvGraphicFramePr>
        <p:xfrm>
          <a:off x="1559496" y="764703"/>
          <a:ext cx="8928992" cy="513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texte 1"/>
          <p:cNvSpPr txBox="1">
            <a:spLocks/>
          </p:cNvSpPr>
          <p:nvPr/>
        </p:nvSpPr>
        <p:spPr>
          <a:xfrm>
            <a:off x="407368" y="3933056"/>
            <a:ext cx="11424592" cy="252028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u="sng" dirty="0">
                <a:solidFill>
                  <a:schemeClr val="tx1"/>
                </a:solidFill>
              </a:rPr>
              <a:t>Pipeline Emergency Response Plan </a:t>
            </a:r>
            <a:r>
              <a:rPr lang="en-US" u="sng" dirty="0" smtClean="0">
                <a:solidFill>
                  <a:schemeClr val="tx1"/>
                </a:solidFill>
              </a:rPr>
              <a:t>Test </a:t>
            </a:r>
            <a:r>
              <a:rPr lang="en-GB" u="sng" dirty="0" smtClean="0">
                <a:solidFill>
                  <a:schemeClr val="tx1"/>
                </a:solidFill>
              </a:rPr>
              <a:t>(</a:t>
            </a:r>
            <a:r>
              <a:rPr lang="fr-FR" u="sng" dirty="0">
                <a:solidFill>
                  <a:schemeClr val="tx1"/>
                </a:solidFill>
              </a:rPr>
              <a:t>Requirement </a:t>
            </a:r>
            <a:r>
              <a:rPr lang="en-GB" u="sng" dirty="0" smtClean="0">
                <a:solidFill>
                  <a:schemeClr val="tx1"/>
                </a:solidFill>
              </a:rPr>
              <a:t>3.5.2)</a:t>
            </a:r>
            <a:endParaRPr lang="fr-FR" u="sng" dirty="0">
              <a:solidFill>
                <a:schemeClr val="tx1"/>
              </a:solidFill>
            </a:endParaRPr>
          </a:p>
          <a:p>
            <a:pPr marL="0" indent="0" algn="l">
              <a:spcBef>
                <a:spcPts val="600"/>
              </a:spcBef>
              <a:spcAft>
                <a:spcPts val="600"/>
              </a:spcAft>
            </a:pPr>
            <a:r>
              <a:rPr lang="en-US" sz="1600" b="0" dirty="0">
                <a:solidFill>
                  <a:schemeClr val="tx1"/>
                </a:solidFill>
              </a:rPr>
              <a:t>The pipeline emergency plan is tested on an annual basis during an exercise. </a:t>
            </a:r>
          </a:p>
          <a:p>
            <a:pPr marL="0" indent="0" algn="l">
              <a:spcBef>
                <a:spcPts val="600"/>
              </a:spcBef>
              <a:spcAft>
                <a:spcPts val="600"/>
              </a:spcAft>
            </a:pPr>
            <a:r>
              <a:rPr lang="en-US" sz="1600" b="0" dirty="0">
                <a:solidFill>
                  <a:schemeClr val="tx1"/>
                </a:solidFill>
              </a:rPr>
              <a:t>Every 3 years, at minimum, a test of this plan is carried out according to a scenario that includes field deployment of the intervention means of the entity or affiliate, public or private third parties and local authorities.</a:t>
            </a:r>
          </a:p>
          <a:p>
            <a:pPr marL="0" indent="0" algn="l">
              <a:spcAft>
                <a:spcPts val="600"/>
              </a:spcAft>
            </a:pPr>
            <a:r>
              <a:rPr lang="fr-FR" sz="1400" b="0" u="sng" dirty="0" smtClean="0">
                <a:solidFill>
                  <a:srgbClr val="FF0000"/>
                </a:solidFill>
              </a:rPr>
              <a:t>Comment</a:t>
            </a:r>
            <a:r>
              <a:rPr lang="fr-FR" sz="1400" b="0" dirty="0" smtClean="0">
                <a:solidFill>
                  <a:srgbClr val="FF0000"/>
                </a:solidFill>
              </a:rPr>
              <a:t>: </a:t>
            </a:r>
            <a:endParaRPr lang="fr-FR" sz="1400" b="0" dirty="0">
              <a:solidFill>
                <a:schemeClr val="tx1"/>
              </a:solidFill>
            </a:endParaRPr>
          </a:p>
          <a:p>
            <a:pPr marL="285750" indent="-285750" algn="l">
              <a:spcBef>
                <a:spcPts val="300"/>
              </a:spcBef>
              <a:spcAft>
                <a:spcPts val="200"/>
              </a:spcAft>
              <a:buFont typeface="Arial" panose="020B0604020202020204" pitchFamily="34" charset="0"/>
              <a:buChar char="•"/>
            </a:pPr>
            <a:r>
              <a:rPr lang="fr-FR" sz="1400" b="0" i="1" dirty="0" smtClean="0">
                <a:solidFill>
                  <a:schemeClr val="tx1"/>
                </a:solidFill>
              </a:rPr>
              <a:t>Existing requirement, with updated detail on the minimum frequency of pipeline emergency plan tests: </a:t>
            </a:r>
            <a:endParaRPr lang="fr-FR" sz="1400" b="0" i="1" dirty="0">
              <a:solidFill>
                <a:schemeClr val="tx1"/>
              </a:solidFill>
            </a:endParaRPr>
          </a:p>
          <a:p>
            <a:pPr marL="896938" lvl="1" indent="-285750" algn="l">
              <a:buFont typeface="Arial" panose="020B0604020202020204" pitchFamily="34" charset="0"/>
              <a:buChar char="•"/>
            </a:pPr>
            <a:r>
              <a:rPr lang="fr-FR" sz="1400" i="1" dirty="0" smtClean="0">
                <a:solidFill>
                  <a:schemeClr val="tx1"/>
                </a:solidFill>
                <a:latin typeface="+mj-lt"/>
              </a:rPr>
              <a:t>Annual table-top exercise.</a:t>
            </a:r>
            <a:endParaRPr lang="fr-FR" sz="1400" i="1" dirty="0">
              <a:solidFill>
                <a:schemeClr val="tx1"/>
              </a:solidFill>
              <a:latin typeface="+mj-lt"/>
            </a:endParaRPr>
          </a:p>
          <a:p>
            <a:pPr marL="896938" lvl="1" indent="-285750" algn="l">
              <a:buFont typeface="Arial" panose="020B0604020202020204" pitchFamily="34" charset="0"/>
              <a:buChar char="•"/>
            </a:pPr>
            <a:r>
              <a:rPr lang="fr-FR" sz="1400" i="1" dirty="0" smtClean="0">
                <a:solidFill>
                  <a:schemeClr val="tx1"/>
                </a:solidFill>
                <a:latin typeface="+mj-lt"/>
              </a:rPr>
              <a:t>Every 3 years, the intervention means are field tested.  </a:t>
            </a:r>
            <a:endParaRPr lang="fr-FR" sz="1400" i="1" dirty="0">
              <a:solidFill>
                <a:schemeClr val="tx1"/>
              </a:solidFill>
              <a:latin typeface="+mj-lt"/>
            </a:endParaRPr>
          </a:p>
          <a:p>
            <a:pPr marL="0" indent="0" algn="l">
              <a:spcAft>
                <a:spcPts val="600"/>
              </a:spcAft>
            </a:pPr>
            <a:endParaRPr lang="fr-FR" sz="1400" b="0" u="sng" dirty="0">
              <a:solidFill>
                <a:srgbClr val="FF0000"/>
              </a:solidFill>
            </a:endParaRPr>
          </a:p>
        </p:txBody>
      </p:sp>
    </p:spTree>
    <p:extLst>
      <p:ext uri="{BB962C8B-B14F-4D97-AF65-F5344CB8AC3E}">
        <p14:creationId xmlns:p14="http://schemas.microsoft.com/office/powerpoint/2010/main" val="3385186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a:t>
            </a:r>
          </a:p>
        </p:txBody>
      </p:sp>
      <p:sp>
        <p:nvSpPr>
          <p:cNvPr id="7" name="Espace réservé du texte 1"/>
          <p:cNvSpPr txBox="1">
            <a:spLocks/>
          </p:cNvSpPr>
          <p:nvPr/>
        </p:nvSpPr>
        <p:spPr>
          <a:xfrm>
            <a:off x="407368" y="1484784"/>
            <a:ext cx="11305256" cy="482453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u="sng" dirty="0">
                <a:solidFill>
                  <a:schemeClr val="tx1"/>
                </a:solidFill>
              </a:rPr>
              <a:t>Pipeline Emergency Response Plan </a:t>
            </a:r>
            <a:r>
              <a:rPr lang="en-US" u="sng" dirty="0" smtClean="0">
                <a:solidFill>
                  <a:schemeClr val="tx1"/>
                </a:solidFill>
              </a:rPr>
              <a:t>Update </a:t>
            </a:r>
            <a:r>
              <a:rPr lang="en-GB" u="sng" dirty="0" smtClean="0">
                <a:solidFill>
                  <a:schemeClr val="tx1"/>
                </a:solidFill>
              </a:rPr>
              <a:t>(</a:t>
            </a:r>
            <a:r>
              <a:rPr lang="fr-FR" u="sng" dirty="0">
                <a:solidFill>
                  <a:schemeClr val="tx1"/>
                </a:solidFill>
              </a:rPr>
              <a:t>Requirement </a:t>
            </a:r>
            <a:r>
              <a:rPr lang="en-GB" u="sng" dirty="0" smtClean="0">
                <a:solidFill>
                  <a:schemeClr val="tx1"/>
                </a:solidFill>
              </a:rPr>
              <a:t>3.5.3)</a:t>
            </a:r>
            <a:endParaRPr lang="fr-FR" u="sng" dirty="0">
              <a:solidFill>
                <a:schemeClr val="tx1"/>
              </a:solidFill>
            </a:endParaRPr>
          </a:p>
          <a:p>
            <a:pPr marL="0" indent="0" algn="l" fontAlgn="t">
              <a:spcAft>
                <a:spcPts val="600"/>
              </a:spcAft>
            </a:pPr>
            <a:r>
              <a:rPr lang="en-US" sz="1600" b="0" dirty="0">
                <a:solidFill>
                  <a:schemeClr val="tx1"/>
                </a:solidFill>
              </a:rPr>
              <a:t>The need to update the emergency response plan is evaluated based on return on experience and at each</a:t>
            </a:r>
            <a:r>
              <a:rPr lang="en-US" sz="1600" b="0" dirty="0" smtClean="0">
                <a:solidFill>
                  <a:schemeClr val="tx1"/>
                </a:solidFill>
              </a:rPr>
              <a:t>:</a:t>
            </a:r>
          </a:p>
          <a:p>
            <a:pPr marL="285750" indent="-285750" algn="l" fontAlgn="t">
              <a:spcAft>
                <a:spcPts val="600"/>
              </a:spcAft>
              <a:buFont typeface="Arial" panose="020B0604020202020204" pitchFamily="34" charset="0"/>
              <a:buChar char="•"/>
            </a:pPr>
            <a:r>
              <a:rPr lang="en-US" sz="1400" b="0" dirty="0" smtClean="0">
                <a:solidFill>
                  <a:prstClr val="black"/>
                </a:solidFill>
              </a:rPr>
              <a:t>Update </a:t>
            </a:r>
            <a:r>
              <a:rPr lang="en-US" sz="1400" b="0" dirty="0">
                <a:solidFill>
                  <a:prstClr val="black"/>
                </a:solidFill>
              </a:rPr>
              <a:t>of technological risk assessment study;</a:t>
            </a:r>
          </a:p>
          <a:p>
            <a:pPr marL="285750" indent="-285750" algn="l" fontAlgn="t">
              <a:spcAft>
                <a:spcPts val="400"/>
              </a:spcAft>
              <a:buFont typeface="Arial" panose="020B0604020202020204" pitchFamily="34" charset="0"/>
              <a:buChar char="•"/>
            </a:pPr>
            <a:r>
              <a:rPr lang="en-US" sz="1400" b="0" dirty="0" smtClean="0">
                <a:solidFill>
                  <a:prstClr val="black"/>
                </a:solidFill>
              </a:rPr>
              <a:t>Modification </a:t>
            </a:r>
            <a:r>
              <a:rPr lang="en-US" sz="1400" b="0" dirty="0">
                <a:solidFill>
                  <a:prstClr val="black"/>
                </a:solidFill>
              </a:rPr>
              <a:t>of the pipeline or its environment;</a:t>
            </a:r>
          </a:p>
          <a:p>
            <a:pPr marL="285750" indent="-285750" algn="l" fontAlgn="t">
              <a:spcAft>
                <a:spcPts val="400"/>
              </a:spcAft>
              <a:buFont typeface="Arial" panose="020B0604020202020204" pitchFamily="34" charset="0"/>
              <a:buChar char="•"/>
            </a:pPr>
            <a:r>
              <a:rPr lang="en-US" sz="1400" b="0" dirty="0" smtClean="0">
                <a:solidFill>
                  <a:prstClr val="black"/>
                </a:solidFill>
              </a:rPr>
              <a:t>Modification </a:t>
            </a:r>
            <a:r>
              <a:rPr lang="en-US" sz="1400" b="0" dirty="0">
                <a:solidFill>
                  <a:prstClr val="black"/>
                </a:solidFill>
              </a:rPr>
              <a:t>of the organisation in charge of the pipeline;</a:t>
            </a:r>
          </a:p>
          <a:p>
            <a:pPr marL="285750" indent="-285750" algn="l" fontAlgn="t">
              <a:spcAft>
                <a:spcPts val="400"/>
              </a:spcAft>
              <a:buFont typeface="Arial" panose="020B0604020202020204" pitchFamily="34" charset="0"/>
              <a:buChar char="•"/>
            </a:pPr>
            <a:r>
              <a:rPr lang="en-US" sz="1400" b="0" dirty="0" smtClean="0">
                <a:solidFill>
                  <a:prstClr val="black"/>
                </a:solidFill>
              </a:rPr>
              <a:t>Modification </a:t>
            </a:r>
            <a:r>
              <a:rPr lang="en-US" sz="1400" b="0" dirty="0">
                <a:solidFill>
                  <a:prstClr val="black"/>
                </a:solidFill>
              </a:rPr>
              <a:t>of the emergency services organisation.</a:t>
            </a:r>
          </a:p>
          <a:p>
            <a:pPr marL="0" indent="0" algn="l" fontAlgn="t">
              <a:spcAft>
                <a:spcPts val="600"/>
              </a:spcAft>
            </a:pPr>
            <a:r>
              <a:rPr lang="en-US" sz="1600" b="0" dirty="0">
                <a:solidFill>
                  <a:schemeClr val="tx1"/>
                </a:solidFill>
              </a:rPr>
              <a:t>A complete update of the emergency response plan is carried out at least every 5 years</a:t>
            </a:r>
            <a:r>
              <a:rPr lang="en-US" sz="1600" b="0" dirty="0" smtClean="0">
                <a:solidFill>
                  <a:schemeClr val="tx1"/>
                </a:solidFill>
              </a:rPr>
              <a:t>.</a:t>
            </a:r>
          </a:p>
          <a:p>
            <a:pPr marL="0" indent="0" algn="l" fontAlgn="t">
              <a:spcBef>
                <a:spcPts val="600"/>
              </a:spcBef>
              <a:spcAft>
                <a:spcPts val="1200"/>
              </a:spcAft>
            </a:pPr>
            <a:r>
              <a:rPr lang="fr-FR" sz="1400" b="0" u="sng" dirty="0" smtClean="0">
                <a:solidFill>
                  <a:srgbClr val="FF0000"/>
                </a:solidFill>
              </a:rPr>
              <a:t>Comment</a:t>
            </a:r>
            <a:r>
              <a:rPr lang="fr-FR" sz="1400" b="0" dirty="0" smtClean="0">
                <a:solidFill>
                  <a:srgbClr val="FF0000"/>
                </a:solidFill>
              </a:rPr>
              <a:t>: </a:t>
            </a:r>
            <a:r>
              <a:rPr lang="fr-FR" sz="1400" b="0" dirty="0" smtClean="0">
                <a:solidFill>
                  <a:schemeClr val="tx1"/>
                </a:solidFill>
              </a:rPr>
              <a:t>Existing requirement, with additional detail on the minimum frequency of updates (5 years). </a:t>
            </a:r>
          </a:p>
          <a:p>
            <a:pPr marL="0" indent="0" algn="l" fontAlgn="t">
              <a:spcBef>
                <a:spcPts val="600"/>
              </a:spcBef>
              <a:spcAft>
                <a:spcPts val="1200"/>
              </a:spcAft>
            </a:pPr>
            <a:r>
              <a:rPr lang="fr-FR" u="sng" dirty="0" smtClean="0">
                <a:solidFill>
                  <a:schemeClr val="tx1"/>
                </a:solidFill>
              </a:rPr>
              <a:t>Pipeline </a:t>
            </a:r>
            <a:r>
              <a:rPr lang="fr-FR" u="sng" dirty="0">
                <a:solidFill>
                  <a:schemeClr val="tx1"/>
                </a:solidFill>
              </a:rPr>
              <a:t>Emergency Response Plan </a:t>
            </a:r>
            <a:r>
              <a:rPr lang="fr-FR" u="sng" dirty="0" smtClean="0">
                <a:solidFill>
                  <a:schemeClr val="tx1"/>
                </a:solidFill>
              </a:rPr>
              <a:t>Distribution </a:t>
            </a:r>
            <a:r>
              <a:rPr lang="en-GB" u="sng" dirty="0" smtClean="0">
                <a:solidFill>
                  <a:schemeClr val="tx1"/>
                </a:solidFill>
              </a:rPr>
              <a:t>(</a:t>
            </a:r>
            <a:r>
              <a:rPr lang="fr-FR" u="sng" dirty="0">
                <a:solidFill>
                  <a:schemeClr val="tx1"/>
                </a:solidFill>
              </a:rPr>
              <a:t>Requirement </a:t>
            </a:r>
            <a:r>
              <a:rPr lang="en-GB" u="sng" dirty="0" smtClean="0">
                <a:solidFill>
                  <a:schemeClr val="tx1"/>
                </a:solidFill>
              </a:rPr>
              <a:t>3.5.4)</a:t>
            </a:r>
            <a:endParaRPr lang="fr-FR" u="sng" dirty="0">
              <a:solidFill>
                <a:schemeClr val="tx1"/>
              </a:solidFill>
            </a:endParaRPr>
          </a:p>
          <a:p>
            <a:pPr marL="0" indent="0" algn="l" fontAlgn="t">
              <a:spcAft>
                <a:spcPts val="600"/>
              </a:spcAft>
            </a:pPr>
            <a:r>
              <a:rPr lang="en-US" sz="1600" b="0" dirty="0">
                <a:solidFill>
                  <a:schemeClr val="tx1"/>
                </a:solidFill>
              </a:rPr>
              <a:t>The pipeline emergency response plan (or a summary of this plan) is shared with external emergency services, public or private, which are called upon in case of emergency. It contains</a:t>
            </a:r>
            <a:r>
              <a:rPr lang="en-US" sz="1600" b="0" dirty="0" smtClean="0">
                <a:solidFill>
                  <a:schemeClr val="tx1"/>
                </a:solidFill>
              </a:rPr>
              <a:t>:</a:t>
            </a:r>
            <a:endParaRPr lang="fr-FR" sz="1600" b="0" dirty="0" smtClean="0">
              <a:solidFill>
                <a:schemeClr val="tx1"/>
              </a:solidFill>
            </a:endParaRPr>
          </a:p>
          <a:p>
            <a:pPr marL="285750" indent="-285750" algn="l" fontAlgn="t">
              <a:spcAft>
                <a:spcPts val="400"/>
              </a:spcAft>
              <a:buFont typeface="Arial" panose="020B0604020202020204" pitchFamily="34" charset="0"/>
              <a:buChar char="•"/>
            </a:pPr>
            <a:r>
              <a:rPr lang="en-US" sz="1400" b="0" dirty="0" smtClean="0">
                <a:solidFill>
                  <a:prstClr val="black"/>
                </a:solidFill>
              </a:rPr>
              <a:t>Maps </a:t>
            </a:r>
            <a:r>
              <a:rPr lang="en-US" sz="1400" b="0" dirty="0">
                <a:solidFill>
                  <a:prstClr val="black"/>
                </a:solidFill>
              </a:rPr>
              <a:t>at the appropriate scale showing the route and access roads to the pipeline and its isolating devices;</a:t>
            </a:r>
          </a:p>
          <a:p>
            <a:pPr marL="285750" indent="-285750" algn="l" fontAlgn="t">
              <a:spcAft>
                <a:spcPts val="400"/>
              </a:spcAft>
              <a:buFont typeface="Arial" panose="020B0604020202020204" pitchFamily="34" charset="0"/>
              <a:buChar char="•"/>
            </a:pPr>
            <a:r>
              <a:rPr lang="en-US" sz="1400" b="0" dirty="0" smtClean="0">
                <a:solidFill>
                  <a:prstClr val="black"/>
                </a:solidFill>
              </a:rPr>
              <a:t>The </a:t>
            </a:r>
            <a:r>
              <a:rPr lang="en-US" sz="1400" b="0" dirty="0">
                <a:solidFill>
                  <a:prstClr val="black"/>
                </a:solidFill>
              </a:rPr>
              <a:t>alert plan and a directory of useful contacts;</a:t>
            </a:r>
          </a:p>
          <a:p>
            <a:pPr marL="285750" indent="-285750" algn="l" fontAlgn="t">
              <a:spcAft>
                <a:spcPts val="400"/>
              </a:spcAft>
              <a:buFont typeface="Arial" panose="020B0604020202020204" pitchFamily="34" charset="0"/>
              <a:buChar char="•"/>
            </a:pPr>
            <a:r>
              <a:rPr lang="en-US" sz="1400" b="0" dirty="0" smtClean="0">
                <a:solidFill>
                  <a:prstClr val="black"/>
                </a:solidFill>
              </a:rPr>
              <a:t>The </a:t>
            </a:r>
            <a:r>
              <a:rPr lang="en-US" sz="1400" b="0" dirty="0">
                <a:solidFill>
                  <a:prstClr val="black"/>
                </a:solidFill>
              </a:rPr>
              <a:t>list of pipeline intervention means and safety devices.</a:t>
            </a:r>
          </a:p>
          <a:p>
            <a:pPr marL="0" indent="0" algn="l">
              <a:spcBef>
                <a:spcPts val="600"/>
              </a:spcBef>
              <a:spcAft>
                <a:spcPts val="600"/>
              </a:spcAft>
            </a:pPr>
            <a:r>
              <a:rPr lang="en-GB" sz="1400" b="0" u="sng" dirty="0" smtClean="0">
                <a:solidFill>
                  <a:srgbClr val="FF0000"/>
                </a:solidFill>
              </a:rPr>
              <a:t>No </a:t>
            </a:r>
            <a:r>
              <a:rPr lang="en-GB" sz="1400" b="0" u="sng" dirty="0">
                <a:solidFill>
                  <a:srgbClr val="FF0000"/>
                </a:solidFill>
              </a:rPr>
              <a:t>change</a:t>
            </a:r>
            <a:endParaRPr lang="en-US" sz="1400" b="0" u="sng" dirty="0">
              <a:solidFill>
                <a:srgbClr val="FF0000"/>
              </a:solidFill>
            </a:endParaRPr>
          </a:p>
          <a:p>
            <a:pPr marL="0" indent="0" algn="l" fontAlgn="t">
              <a:spcAft>
                <a:spcPts val="600"/>
              </a:spcAft>
            </a:pPr>
            <a:endParaRPr lang="fr-FR" sz="1400" dirty="0">
              <a:solidFill>
                <a:schemeClr val="tx1"/>
              </a:solidFill>
            </a:endParaRPr>
          </a:p>
          <a:p>
            <a:pPr marL="0" indent="0" algn="l" fontAlgn="t">
              <a:spcAft>
                <a:spcPts val="600"/>
              </a:spcAft>
            </a:pPr>
            <a:endParaRPr lang="fr-FR" sz="1400" dirty="0">
              <a:solidFill>
                <a:schemeClr val="tx1"/>
              </a:solidFill>
            </a:endParaRPr>
          </a:p>
          <a:p>
            <a:pPr marL="0" indent="0" algn="l">
              <a:spcAft>
                <a:spcPts val="600"/>
              </a:spcAft>
            </a:pPr>
            <a:endParaRPr lang="fr-FR" sz="1400" b="0" u="sng" dirty="0">
              <a:solidFill>
                <a:srgbClr val="FF0000"/>
              </a:solidFill>
            </a:endParaRPr>
          </a:p>
        </p:txBody>
      </p:sp>
      <p:graphicFrame>
        <p:nvGraphicFramePr>
          <p:cNvPr id="10" name="Diagramme 15"/>
          <p:cNvGraphicFramePr/>
          <p:nvPr>
            <p:extLst>
              <p:ext uri="{D42A27DB-BD31-4B8C-83A1-F6EECF244321}">
                <p14:modId xmlns:p14="http://schemas.microsoft.com/office/powerpoint/2010/main" val="2596561478"/>
              </p:ext>
            </p:extLst>
          </p:nvPr>
        </p:nvGraphicFramePr>
        <p:xfrm>
          <a:off x="1487488" y="736392"/>
          <a:ext cx="8928992" cy="513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3699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a:t>
            </a:r>
          </a:p>
        </p:txBody>
      </p:sp>
      <p:sp>
        <p:nvSpPr>
          <p:cNvPr id="11" name="Espace réservé du texte 1"/>
          <p:cNvSpPr txBox="1">
            <a:spLocks/>
          </p:cNvSpPr>
          <p:nvPr/>
        </p:nvSpPr>
        <p:spPr>
          <a:xfrm>
            <a:off x="406656" y="1812528"/>
            <a:ext cx="11424592" cy="172742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u="sng" dirty="0" smtClean="0">
                <a:solidFill>
                  <a:schemeClr val="tx1"/>
                </a:solidFill>
              </a:rPr>
              <a:t>Documentation (Requirement 3.6.1)</a:t>
            </a:r>
            <a:endParaRPr lang="fr-FR" u="sng" dirty="0">
              <a:solidFill>
                <a:schemeClr val="tx1"/>
              </a:solidFill>
            </a:endParaRPr>
          </a:p>
          <a:p>
            <a:pPr marL="0" lvl="0" indent="0" algn="l">
              <a:spcAft>
                <a:spcPts val="600"/>
              </a:spcAft>
            </a:pPr>
            <a:r>
              <a:rPr lang="en-US" sz="1600" b="0" dirty="0">
                <a:solidFill>
                  <a:schemeClr val="tx1"/>
                </a:solidFill>
              </a:rPr>
              <a:t>The pipeline laying plan is available and kept up to date at an appropriate scale to allow its location at site.</a:t>
            </a:r>
          </a:p>
          <a:p>
            <a:pPr marL="0" lvl="0" indent="0" algn="l">
              <a:spcAft>
                <a:spcPts val="600"/>
              </a:spcAft>
            </a:pPr>
            <a:r>
              <a:rPr lang="en-US" sz="1600" b="0" dirty="0">
                <a:solidFill>
                  <a:schemeClr val="tx1"/>
                </a:solidFill>
              </a:rPr>
              <a:t>The lists of conventions and of land occupation authorisations are kept up to </a:t>
            </a:r>
            <a:r>
              <a:rPr lang="en-US" sz="1600" b="0" dirty="0" smtClean="0">
                <a:solidFill>
                  <a:schemeClr val="tx1"/>
                </a:solidFill>
              </a:rPr>
              <a:t>date</a:t>
            </a:r>
            <a:r>
              <a:rPr lang="fr-FR" sz="1600" b="0" dirty="0" smtClean="0">
                <a:solidFill>
                  <a:schemeClr val="tx1"/>
                </a:solidFill>
              </a:rPr>
              <a:t>.</a:t>
            </a:r>
          </a:p>
          <a:p>
            <a:pPr marL="0" indent="0" algn="just">
              <a:spcBef>
                <a:spcPts val="600"/>
              </a:spcBef>
              <a:spcAft>
                <a:spcPts val="600"/>
              </a:spcAft>
            </a:pPr>
            <a:r>
              <a:rPr lang="fr-FR" sz="1400" b="0" u="sng" dirty="0" smtClean="0">
                <a:solidFill>
                  <a:srgbClr val="FF0000"/>
                </a:solidFill>
              </a:rPr>
              <a:t>Comment</a:t>
            </a:r>
            <a:r>
              <a:rPr lang="fr-FR" sz="1400" b="0" dirty="0" smtClean="0">
                <a:solidFill>
                  <a:srgbClr val="FF0000"/>
                </a:solidFill>
              </a:rPr>
              <a:t>: </a:t>
            </a:r>
            <a:r>
              <a:rPr lang="fr-FR" sz="1400" b="0" dirty="0" smtClean="0">
                <a:solidFill>
                  <a:schemeClr val="tx1"/>
                </a:solidFill>
              </a:rPr>
              <a:t>Existing requirement, with additional detail concerning the documents to be kept up to date (pipeline laying plan, list of conventions, etc.).</a:t>
            </a:r>
            <a:endParaRPr lang="fr-FR" sz="1400" b="0" dirty="0">
              <a:solidFill>
                <a:schemeClr val="tx1"/>
              </a:solidFill>
            </a:endParaRPr>
          </a:p>
          <a:p>
            <a:pPr marL="0" lvl="0" indent="0" algn="l">
              <a:spcAft>
                <a:spcPts val="600"/>
              </a:spcAft>
            </a:pPr>
            <a:endParaRPr lang="fr-FR" sz="1600" b="0" dirty="0">
              <a:solidFill>
                <a:schemeClr val="tx1"/>
              </a:solidFill>
            </a:endParaRPr>
          </a:p>
        </p:txBody>
      </p:sp>
      <p:graphicFrame>
        <p:nvGraphicFramePr>
          <p:cNvPr id="8" name="Diagramme 14"/>
          <p:cNvGraphicFramePr/>
          <p:nvPr>
            <p:extLst>
              <p:ext uri="{D42A27DB-BD31-4B8C-83A1-F6EECF244321}">
                <p14:modId xmlns:p14="http://schemas.microsoft.com/office/powerpoint/2010/main" val="2047974463"/>
              </p:ext>
            </p:extLst>
          </p:nvPr>
        </p:nvGraphicFramePr>
        <p:xfrm>
          <a:off x="1127448" y="829074"/>
          <a:ext cx="9253028" cy="575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space réservé du texte 1"/>
          <p:cNvSpPr txBox="1">
            <a:spLocks/>
          </p:cNvSpPr>
          <p:nvPr/>
        </p:nvSpPr>
        <p:spPr>
          <a:xfrm>
            <a:off x="372126" y="3837101"/>
            <a:ext cx="11424592" cy="21602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u="sng" dirty="0" smtClean="0">
                <a:solidFill>
                  <a:schemeClr val="tx1"/>
                </a:solidFill>
              </a:rPr>
              <a:t>Information </a:t>
            </a:r>
            <a:r>
              <a:rPr lang="en-GB" u="sng" dirty="0" smtClean="0">
                <a:solidFill>
                  <a:schemeClr val="tx1"/>
                </a:solidFill>
              </a:rPr>
              <a:t>(Requirement 3.6.2)</a:t>
            </a:r>
            <a:endParaRPr lang="fr-FR" u="sng" dirty="0">
              <a:solidFill>
                <a:schemeClr val="tx1"/>
              </a:solidFill>
            </a:endParaRPr>
          </a:p>
          <a:p>
            <a:pPr marL="0" indent="0" algn="l">
              <a:spcBef>
                <a:spcPts val="600"/>
              </a:spcBef>
              <a:spcAft>
                <a:spcPts val="600"/>
              </a:spcAft>
            </a:pPr>
            <a:r>
              <a:rPr lang="en-US" sz="1600" b="0" dirty="0">
                <a:solidFill>
                  <a:schemeClr val="tx1"/>
                </a:solidFill>
              </a:rPr>
              <a:t>Particular attention is paid to the identification of local residents or their representatives and other parties whose activities may have an impact on the pipeline. Information necessary to prevent accidents (specifically contacting a pipeline when conducting work) is communicated to them. </a:t>
            </a:r>
          </a:p>
          <a:p>
            <a:pPr marL="0" indent="0" algn="l">
              <a:spcBef>
                <a:spcPts val="600"/>
              </a:spcBef>
              <a:spcAft>
                <a:spcPts val="600"/>
              </a:spcAft>
            </a:pPr>
            <a:r>
              <a:rPr lang="en-US" sz="1600" b="0" dirty="0">
                <a:solidFill>
                  <a:schemeClr val="tx1"/>
                </a:solidFill>
              </a:rPr>
              <a:t>The list of parties identified is established and updated at a frequency appropriate to the context.</a:t>
            </a:r>
          </a:p>
          <a:p>
            <a:pPr marL="0" indent="0" algn="just">
              <a:spcAft>
                <a:spcPts val="600"/>
              </a:spcAft>
            </a:pPr>
            <a:r>
              <a:rPr lang="fr-FR" sz="1400" b="0" u="sng" dirty="0" smtClean="0">
                <a:solidFill>
                  <a:srgbClr val="FF0000"/>
                </a:solidFill>
              </a:rPr>
              <a:t>Comment</a:t>
            </a:r>
            <a:r>
              <a:rPr lang="fr-FR" sz="1400" b="0" dirty="0" smtClean="0">
                <a:solidFill>
                  <a:srgbClr val="FF0000"/>
                </a:solidFill>
              </a:rPr>
              <a:t>: </a:t>
            </a:r>
            <a:r>
              <a:rPr lang="fr-FR" sz="1400" b="0" dirty="0" smtClean="0">
                <a:solidFill>
                  <a:schemeClr val="tx1"/>
                </a:solidFill>
              </a:rPr>
              <a:t>Existing requirement, with a particular focus on stakeholders whose activities may impact the pipeline.</a:t>
            </a:r>
            <a:endParaRPr lang="fr-FR" sz="1400" b="0" dirty="0">
              <a:solidFill>
                <a:schemeClr val="tx1"/>
              </a:solidFill>
            </a:endParaRPr>
          </a:p>
        </p:txBody>
      </p:sp>
    </p:spTree>
    <p:extLst>
      <p:ext uri="{BB962C8B-B14F-4D97-AF65-F5344CB8AC3E}">
        <p14:creationId xmlns:p14="http://schemas.microsoft.com/office/powerpoint/2010/main" val="1269583963"/>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73449EDCA51458FAA15C14DBA0E95" ma:contentTypeVersion="16" ma:contentTypeDescription="Crée un document." ma:contentTypeScope="" ma:versionID="a124ab9315e7973a46a3b99aed021895">
  <xsd:schema xmlns:xsd="http://www.w3.org/2001/XMLSchema" xmlns:xs="http://www.w3.org/2001/XMLSchema" xmlns:p="http://schemas.microsoft.com/office/2006/metadata/properties" xmlns:ns2="26ca36b3-22a5-4c03-beea-d9082fda911d" xmlns:ns3="6976bd83-f208-4589-bff3-a75963e94f6e" targetNamespace="http://schemas.microsoft.com/office/2006/metadata/properties" ma:root="true" ma:fieldsID="fda8a5aa11dde62fce2f792abe5fb4f6" ns2:_="" ns3:_="">
    <xsd:import namespace="26ca36b3-22a5-4c03-beea-d9082fda911d"/>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a36b3-22a5-4c03-beea-d9082fda911d"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rganizationStructureTaxHTField0 xmlns="26ca36b3-22a5-4c03-beea-d9082fda911d">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TwingCount xmlns="26ca36b3-22a5-4c03-beea-d9082fda911d" xsi:nil="true"/>
    <MetierTaxHTField0 xmlns="26ca36b3-22a5-4c03-beea-d9082fda911d">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26ca36b3-22a5-4c03-beea-d9082fda911d">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GroupID xmlns="26ca36b3-22a5-4c03-beea-d9082fda911d">123b483a-c58f-4ce7-aac1-2b6307969084</VariationGroupID>
    <BranchTaxHTField0 xmlns="26ca36b3-22a5-4c03-beea-d9082fda911d">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ThematicID xmlns="26ca36b3-22a5-4c03-beea-d9082fda911d">7285f05b-4f51-4e04-9a14-6c5d014a9ee8</ThematicID>
    <SiteTaxHTField0 xmlns="26ca36b3-22a5-4c03-beea-d9082fda911d">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RelevantLanguage xmlns="26ca36b3-22a5-4c03-beea-d9082fda911d">1036;3082;1043;1031;2070</RelevantLanguage>
    <IsThematic xmlns="26ca36b3-22a5-4c03-beea-d9082fda911d">true</IsThematic>
    <TaxCatchAll xmlns="6976bd83-f208-4589-bff3-a75963e94f6e">
      <Value>5</Value>
      <Value>4</Value>
      <Value>3</Value>
      <Value>2</Value>
      <Value>1</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0EDD57-6C89-455E-85D9-5CFD4377F3FC}"/>
</file>

<file path=customXml/itemProps2.xml><?xml version="1.0" encoding="utf-8"?>
<ds:datastoreItem xmlns:ds="http://schemas.openxmlformats.org/officeDocument/2006/customXml" ds:itemID="{4AC26BA1-78A3-453B-9FBD-D496DF888812}">
  <ds:schemaRefs>
    <ds:schemaRef ds:uri="ced47b5e-4e4f-4baf-8203-bd3c429b6fe9"/>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1F270F0-EC24-4674-9301-5B01982C75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1325</Words>
  <Application>Microsoft Office PowerPoint</Application>
  <PresentationFormat>Widescreen</PresentationFormat>
  <Paragraphs>144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
      <vt:lpstr>HSE Requirements for Pipeline Operations GROUP HSE GROUPE (CR-GR-HSE-414)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Tiffanie BILLEY</cp:lastModifiedBy>
  <cp:revision>381</cp:revision>
  <cp:lastPrinted>2018-11-20T10:51:24Z</cp:lastPrinted>
  <dcterms:modified xsi:type="dcterms:W3CDTF">2019-01-23T14:53:54Z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0x01010075873449EDCA51458FAA15C14DBA0E95</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Branch">
    <vt:lpwstr>2;#Toutes les branches|d8c5459c-c634-4dad-b3a5-1a2375c988a9</vt:lpwstr>
  </property>
  <property fmtid="{D5CDD505-2E9C-101B-9397-08002B2CF9AE}" pid="10" name="OrganizationStructure">
    <vt:lpwstr>1;#Toutes les structures organisationnelles|c4bb9c23-2c4c-4150-9738-50d0ceb648ec</vt:lpwstr>
  </property>
  <property fmtid="{D5CDD505-2E9C-101B-9397-08002B2CF9AE}" pid="12" name="Metier">
    <vt:lpwstr>5;#H3SEQ|1a49191b-7ec0-475b-ba04-e5bafe48b8b4</vt:lpwstr>
  </property>
  <property fmtid="{D5CDD505-2E9C-101B-9397-08002B2CF9AE}" pid="13" name="Site">
    <vt:lpwstr>3;#Tous les sites|26f15989-d479-4e08-b5e6-c4ab22359765</vt:lpwstr>
  </property>
  <property fmtid="{D5CDD505-2E9C-101B-9397-08002B2CF9AE}" pid="14" name="Country">
    <vt:lpwstr>4;#Tous les pays|de099b83-0153-463f-a92c-1666929f7084</vt:lpwstr>
  </property>
</Properties>
</file>