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3.xml" ContentType="application/vnd.openxmlformats-officedocument.theme+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83" r:id="rId5"/>
    <p:sldMasterId id="2147483698" r:id="rId6"/>
    <p:sldMasterId id="2147483713" r:id="rId7"/>
  </p:sldMasterIdLst>
  <p:notesMasterIdLst>
    <p:notesMasterId r:id="rId19"/>
  </p:notesMasterIdLst>
  <p:handoutMasterIdLst>
    <p:handoutMasterId r:id="rId20"/>
  </p:handoutMasterIdLst>
  <p:sldIdLst>
    <p:sldId id="484" r:id="rId8"/>
    <p:sldId id="485" r:id="rId9"/>
    <p:sldId id="493" r:id="rId10"/>
    <p:sldId id="517" r:id="rId11"/>
    <p:sldId id="494" r:id="rId12"/>
    <p:sldId id="499" r:id="rId13"/>
    <p:sldId id="504" r:id="rId14"/>
    <p:sldId id="505" r:id="rId15"/>
    <p:sldId id="508" r:id="rId16"/>
    <p:sldId id="1958" r:id="rId17"/>
    <p:sldId id="509" r:id="rId18"/>
  </p:sldIdLst>
  <p:sldSz cx="12192000" cy="6858000"/>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64A09CE4-F332-4FE0-8ED5-74FD4D206F20}">
          <p14:sldIdLst>
            <p14:sldId id="484"/>
            <p14:sldId id="485"/>
            <p14:sldId id="493"/>
            <p14:sldId id="517"/>
            <p14:sldId id="494"/>
            <p14:sldId id="499"/>
            <p14:sldId id="504"/>
            <p14:sldId id="505"/>
            <p14:sldId id="508"/>
            <p14:sldId id="1958"/>
            <p14:sldId id="509"/>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B00A149-B992-4F37-8D95-FFDDE7C0D279}" v="2" dt="2022-10-19T12:36:15.87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814" autoAdjust="0"/>
    <p:restoredTop sz="95859" autoAdjust="0"/>
  </p:normalViewPr>
  <p:slideViewPr>
    <p:cSldViewPr snapToGrid="0">
      <p:cViewPr varScale="1">
        <p:scale>
          <a:sx n="106" d="100"/>
          <a:sy n="106" d="100"/>
        </p:scale>
        <p:origin x="630" y="10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25" d="100"/>
        <a:sy n="125" d="100"/>
      </p:scale>
      <p:origin x="0" y="-1980"/>
    </p:cViewPr>
  </p:sorterViewPr>
  <p:notesViewPr>
    <p:cSldViewPr snapToGrid="0">
      <p:cViewPr varScale="1">
        <p:scale>
          <a:sx n="117" d="100"/>
          <a:sy n="117" d="100"/>
        </p:scale>
        <p:origin x="5028"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theme" Target="theme/theme1.xml"/><Relationship Id="rId10" Type="http://schemas.openxmlformats.org/officeDocument/2006/relationships/slide" Target="slides/slide3.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C614CAE6-BFFC-44D9-B589-0D037404D961}"/>
              </a:ext>
            </a:extLst>
          </p:cNvPr>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F608E2BC-021C-40B7-90F3-4B68AD2B718E}"/>
              </a:ext>
            </a:extLst>
          </p:cNvPr>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51C2EC88-F953-4BD6-A688-3279E9A6E67A}" type="datetimeFigureOut">
              <a:rPr lang="fr-FR" smtClean="0"/>
              <a:t>30/11/2022</a:t>
            </a:fld>
            <a:endParaRPr lang="fr-FR"/>
          </a:p>
        </p:txBody>
      </p:sp>
      <p:sp>
        <p:nvSpPr>
          <p:cNvPr id="4" name="Espace réservé du pied de page 3">
            <a:extLst>
              <a:ext uri="{FF2B5EF4-FFF2-40B4-BE49-F238E27FC236}">
                <a16:creationId xmlns:a16="http://schemas.microsoft.com/office/drawing/2014/main" id="{E5F619B7-E80F-4357-A079-8385235264F1}"/>
              </a:ext>
            </a:extLst>
          </p:cNvPr>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8027D7F4-CEC4-4BC4-A31D-0DEAAFB9863B}"/>
              </a:ext>
            </a:extLst>
          </p:cNvPr>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97B5B5C3-2E1E-4008-9B77-C67FFE77BEAF}" type="slidenum">
              <a:rPr lang="fr-FR" smtClean="0"/>
              <a:t>‹N°›</a:t>
            </a:fld>
            <a:endParaRPr lang="fr-FR"/>
          </a:p>
        </p:txBody>
      </p:sp>
    </p:spTree>
    <p:extLst>
      <p:ext uri="{BB962C8B-B14F-4D97-AF65-F5344CB8AC3E}">
        <p14:creationId xmlns:p14="http://schemas.microsoft.com/office/powerpoint/2010/main" val="38860422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5E849E9D-AF7B-45D0-B389-3AE92F6B3F8A}" type="datetimeFigureOut">
              <a:rPr lang="fr-FR" smtClean="0"/>
              <a:t>30/11/2022</a:t>
            </a:fld>
            <a:endParaRPr lang="fr-FR"/>
          </a:p>
        </p:txBody>
      </p:sp>
      <p:sp>
        <p:nvSpPr>
          <p:cNvPr id="4" name="Espace réservé de l'image des diapositives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p:txBody>
      </p:sp>
      <p:sp>
        <p:nvSpPr>
          <p:cNvPr id="6" name="Espace réservé du pied de page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6FEDE3DE-59D0-436E-9643-2C33BA4042BB}" type="slidenum">
              <a:rPr lang="fr-FR" smtClean="0"/>
              <a:t>‹N°›</a:t>
            </a:fld>
            <a:endParaRPr lang="fr-FR"/>
          </a:p>
        </p:txBody>
      </p:sp>
    </p:spTree>
    <p:extLst>
      <p:ext uri="{BB962C8B-B14F-4D97-AF65-F5344CB8AC3E}">
        <p14:creationId xmlns:p14="http://schemas.microsoft.com/office/powerpoint/2010/main" val="7714619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288000" indent="-144000" algn="l" defTabSz="914400" rtl="0" eaLnBrk="1" latinLnBrk="0" hangingPunct="1">
      <a:buFont typeface="Arial" panose="020B0604020202020204" pitchFamily="34" charset="0"/>
      <a:buChar char="-"/>
      <a:defRPr sz="1200" kern="1200">
        <a:solidFill>
          <a:schemeClr val="tx1"/>
        </a:solidFill>
        <a:latin typeface="+mn-lt"/>
        <a:ea typeface="+mn-ea"/>
        <a:cs typeface="+mn-cs"/>
      </a:defRPr>
    </a:lvl2pPr>
    <a:lvl3pPr marL="432000" indent="-144000" algn="l" defTabSz="914400" rtl="0" eaLnBrk="1" latinLnBrk="0" hangingPunct="1">
      <a:buFont typeface="Arial" panose="020B0604020202020204" pitchFamily="34" charset="0"/>
      <a:buChar char="•"/>
      <a:defRPr sz="1200" kern="1200">
        <a:solidFill>
          <a:schemeClr val="tx1"/>
        </a:solidFill>
        <a:latin typeface="+mn-lt"/>
        <a:ea typeface="+mn-ea"/>
        <a:cs typeface="+mn-cs"/>
      </a:defRPr>
    </a:lvl3pPr>
    <a:lvl4pPr marL="576000" indent="-144000" algn="l" defTabSz="914400" rtl="0" eaLnBrk="1" latinLnBrk="0" hangingPunct="1">
      <a:buFont typeface="Arial" panose="020B0604020202020204" pitchFamily="34" charset="0"/>
      <a:buChar char="-"/>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l"/>
            <a:r>
              <a:rPr lang="fr-FR" b="0" i="0" dirty="0">
                <a:effectLst/>
                <a:latin typeface="Arial" panose="020B0604020202020204" pitchFamily="34" charset="0"/>
              </a:rPr>
              <a:t>Afin de respecter la dénomination de la Marque, merci de veiller à la bonne orthographe de </a:t>
            </a:r>
            <a:r>
              <a:rPr lang="fr-FR" b="1" i="0" dirty="0" err="1">
                <a:effectLst/>
                <a:latin typeface="Arial" panose="020B0604020202020204" pitchFamily="34" charset="0"/>
              </a:rPr>
              <a:t>TotalEnergies</a:t>
            </a:r>
            <a:r>
              <a:rPr lang="fr-FR" b="1" i="0" dirty="0">
                <a:effectLst/>
                <a:latin typeface="Arial" panose="020B0604020202020204" pitchFamily="34" charset="0"/>
              </a:rPr>
              <a:t>.</a:t>
            </a:r>
            <a:endParaRPr lang="fr-FR" b="0" i="0" dirty="0">
              <a:effectLst/>
              <a:latin typeface="Arial" panose="020B0604020202020204" pitchFamily="34" charset="0"/>
            </a:endParaRPr>
          </a:p>
          <a:p>
            <a:pPr algn="l"/>
            <a:endParaRPr lang="fr-FR" b="1" i="0" dirty="0">
              <a:effectLst/>
              <a:latin typeface="Arial" panose="020B0604020202020204" pitchFamily="34" charset="0"/>
            </a:endParaRPr>
          </a:p>
          <a:p>
            <a:pPr algn="l"/>
            <a:r>
              <a:rPr lang="fr-FR" b="1" i="0" dirty="0" err="1">
                <a:effectLst/>
                <a:latin typeface="Arial" panose="020B0604020202020204" pitchFamily="34" charset="0"/>
              </a:rPr>
              <a:t>TotalEnergies</a:t>
            </a:r>
            <a:r>
              <a:rPr lang="fr-FR" b="0" i="0" dirty="0">
                <a:effectLst/>
                <a:latin typeface="Arial" panose="020B0604020202020204" pitchFamily="34" charset="0"/>
              </a:rPr>
              <a:t> s’écrit en un seul mot, sans espace, avec un « s » à la fin, avec le T et le E en majuscules, les autres lettres en minuscules, et pas d’accent sur le E majuscule.</a:t>
            </a:r>
          </a:p>
          <a:p>
            <a:pPr algn="l"/>
            <a:endParaRPr lang="fr-FR" b="0" i="0" dirty="0">
              <a:effectLst/>
              <a:latin typeface="Arial" panose="020B0604020202020204" pitchFamily="34" charset="0"/>
            </a:endParaRPr>
          </a:p>
          <a:p>
            <a:pPr algn="l"/>
            <a:r>
              <a:rPr lang="fr-FR" b="0" i="0" dirty="0">
                <a:effectLst/>
                <a:latin typeface="Arial" panose="020B0604020202020204" pitchFamily="34" charset="0"/>
              </a:rPr>
              <a:t>Elle s’écrit bien </a:t>
            </a:r>
            <a:r>
              <a:rPr lang="fr-FR" b="0" i="0" dirty="0" err="1">
                <a:effectLst/>
                <a:latin typeface="Arial" panose="020B0604020202020204" pitchFamily="34" charset="0"/>
              </a:rPr>
              <a:t>TotalEnergies</a:t>
            </a:r>
            <a:r>
              <a:rPr lang="fr-FR" b="0" i="0" dirty="0">
                <a:effectLst/>
                <a:latin typeface="Arial" panose="020B0604020202020204" pitchFamily="34" charset="0"/>
              </a:rPr>
              <a:t> </a:t>
            </a:r>
            <a:r>
              <a:rPr lang="fr-FR" b="1" i="0" u="sng" dirty="0">
                <a:effectLst/>
                <a:latin typeface="Arial" panose="020B0604020202020204" pitchFamily="34" charset="0"/>
              </a:rPr>
              <a:t>et non</a:t>
            </a:r>
            <a:r>
              <a:rPr lang="fr-FR" b="0" i="0" dirty="0">
                <a:effectLst/>
                <a:latin typeface="Arial" panose="020B0604020202020204" pitchFamily="34" charset="0"/>
              </a:rPr>
              <a:t> :</a:t>
            </a:r>
          </a:p>
          <a:p>
            <a:pPr marL="171450" indent="-171450" algn="l">
              <a:buFont typeface="Arial" panose="020B0604020202020204" pitchFamily="34" charset="0"/>
              <a:buChar char="•"/>
            </a:pPr>
            <a:r>
              <a:rPr lang="fr-FR" b="0" i="0" dirty="0">
                <a:effectLst/>
                <a:latin typeface="Arial" panose="020B0604020202020204" pitchFamily="34" charset="0"/>
              </a:rPr>
              <a:t>Total </a:t>
            </a:r>
            <a:r>
              <a:rPr lang="fr-FR" b="0" i="0" dirty="0" err="1">
                <a:effectLst/>
                <a:latin typeface="Arial" panose="020B0604020202020204" pitchFamily="34" charset="0"/>
              </a:rPr>
              <a:t>Energies</a:t>
            </a:r>
            <a:r>
              <a:rPr lang="fr-FR" b="0" i="0" dirty="0">
                <a:effectLst/>
                <a:latin typeface="Arial" panose="020B0604020202020204" pitchFamily="34" charset="0"/>
              </a:rPr>
              <a:t> (avec un espace)</a:t>
            </a:r>
          </a:p>
          <a:p>
            <a:pPr marL="171450" indent="-171450" algn="l">
              <a:buFont typeface="Arial" panose="020B0604020202020204" pitchFamily="34" charset="0"/>
              <a:buChar char="•"/>
            </a:pPr>
            <a:r>
              <a:rPr lang="fr-FR" b="0" i="0" dirty="0" err="1">
                <a:effectLst/>
                <a:latin typeface="Arial" panose="020B0604020202020204" pitchFamily="34" charset="0"/>
              </a:rPr>
              <a:t>totalenergies</a:t>
            </a:r>
            <a:endParaRPr lang="fr-FR" b="0" i="0" dirty="0">
              <a:effectLst/>
              <a:latin typeface="Arial" panose="020B0604020202020204" pitchFamily="34" charset="0"/>
            </a:endParaRPr>
          </a:p>
          <a:p>
            <a:pPr marL="171450" indent="-171450" algn="l">
              <a:buFont typeface="Arial" panose="020B0604020202020204" pitchFamily="34" charset="0"/>
              <a:buChar char="•"/>
            </a:pPr>
            <a:r>
              <a:rPr lang="fr-FR" b="0" i="0" dirty="0">
                <a:effectLst/>
                <a:latin typeface="Arial" panose="020B0604020202020204" pitchFamily="34" charset="0"/>
              </a:rPr>
              <a:t>total </a:t>
            </a:r>
            <a:r>
              <a:rPr lang="fr-FR" b="0" i="0" dirty="0" err="1">
                <a:effectLst/>
                <a:latin typeface="Arial" panose="020B0604020202020204" pitchFamily="34" charset="0"/>
              </a:rPr>
              <a:t>energies</a:t>
            </a:r>
            <a:endParaRPr lang="fr-FR" b="0" i="0" dirty="0">
              <a:effectLst/>
              <a:latin typeface="Arial" panose="020B0604020202020204" pitchFamily="34" charset="0"/>
            </a:endParaRPr>
          </a:p>
          <a:p>
            <a:pPr marL="171450" indent="-171450" algn="l">
              <a:buFont typeface="Arial" panose="020B0604020202020204" pitchFamily="34" charset="0"/>
              <a:buChar char="•"/>
            </a:pPr>
            <a:r>
              <a:rPr lang="fr-FR" b="0" i="0" dirty="0" err="1">
                <a:effectLst/>
                <a:latin typeface="Arial" panose="020B0604020202020204" pitchFamily="34" charset="0"/>
              </a:rPr>
              <a:t>Totalenergies</a:t>
            </a:r>
            <a:endParaRPr lang="fr-FR" b="0" i="0" dirty="0">
              <a:effectLst/>
              <a:latin typeface="Arial" panose="020B0604020202020204" pitchFamily="34" charset="0"/>
            </a:endParaRPr>
          </a:p>
          <a:p>
            <a:pPr marL="171450" indent="-171450" algn="l">
              <a:buFont typeface="Arial" panose="020B0604020202020204" pitchFamily="34" charset="0"/>
              <a:buChar char="•"/>
            </a:pPr>
            <a:r>
              <a:rPr lang="fr-FR" b="0" i="0" dirty="0">
                <a:effectLst/>
                <a:latin typeface="Arial" panose="020B0604020202020204" pitchFamily="34" charset="0"/>
              </a:rPr>
              <a:t>Total </a:t>
            </a:r>
            <a:r>
              <a:rPr lang="fr-FR" b="0" i="0" dirty="0" err="1">
                <a:effectLst/>
                <a:latin typeface="Arial" panose="020B0604020202020204" pitchFamily="34" charset="0"/>
              </a:rPr>
              <a:t>energies</a:t>
            </a:r>
            <a:endParaRPr lang="fr-FR" b="0" i="0" dirty="0">
              <a:effectLst/>
              <a:latin typeface="Arial" panose="020B0604020202020204" pitchFamily="34" charset="0"/>
            </a:endParaRPr>
          </a:p>
          <a:p>
            <a:pPr marL="171450" indent="-171450" algn="l">
              <a:buFont typeface="Arial" panose="020B0604020202020204" pitchFamily="34" charset="0"/>
              <a:buChar char="•"/>
            </a:pPr>
            <a:r>
              <a:rPr lang="fr-FR" b="0" i="0" dirty="0" err="1">
                <a:effectLst/>
                <a:latin typeface="Arial" panose="020B0604020202020204" pitchFamily="34" charset="0"/>
              </a:rPr>
              <a:t>totalEnergies</a:t>
            </a:r>
            <a:endParaRPr lang="fr-FR" b="0" i="0" dirty="0">
              <a:effectLst/>
              <a:latin typeface="Arial" panose="020B0604020202020204" pitchFamily="34" charset="0"/>
            </a:endParaRPr>
          </a:p>
          <a:p>
            <a:pPr marL="171450" indent="-171450" algn="l">
              <a:buFont typeface="Arial" panose="020B0604020202020204" pitchFamily="34" charset="0"/>
              <a:buChar char="•"/>
            </a:pPr>
            <a:r>
              <a:rPr lang="fr-FR" b="0" i="0" dirty="0">
                <a:effectLst/>
                <a:latin typeface="Arial" panose="020B0604020202020204" pitchFamily="34" charset="0"/>
              </a:rPr>
              <a:t>total </a:t>
            </a:r>
            <a:r>
              <a:rPr lang="fr-FR" b="0" i="0" dirty="0" err="1">
                <a:effectLst/>
                <a:latin typeface="Arial" panose="020B0604020202020204" pitchFamily="34" charset="0"/>
              </a:rPr>
              <a:t>Energies</a:t>
            </a:r>
            <a:endParaRPr lang="fr-FR" b="0" i="0" dirty="0">
              <a:effectLst/>
              <a:latin typeface="Arial" panose="020B0604020202020204" pitchFamily="34" charset="0"/>
            </a:endParaRPr>
          </a:p>
          <a:p>
            <a:pPr marL="171450" indent="-171450" algn="l">
              <a:buFont typeface="Arial" panose="020B0604020202020204" pitchFamily="34" charset="0"/>
              <a:buChar char="•"/>
            </a:pPr>
            <a:r>
              <a:rPr lang="fr-FR" b="0" i="0" dirty="0">
                <a:effectLst/>
                <a:latin typeface="Arial" panose="020B0604020202020204" pitchFamily="34" charset="0"/>
              </a:rPr>
              <a:t>TOTALENERGIES</a:t>
            </a:r>
          </a:p>
          <a:p>
            <a:pPr marL="171450" indent="-171450" algn="l">
              <a:buFont typeface="Arial" panose="020B0604020202020204" pitchFamily="34" charset="0"/>
              <a:buChar char="•"/>
            </a:pPr>
            <a:r>
              <a:rPr lang="fr-FR" b="0" i="0" dirty="0">
                <a:effectLst/>
                <a:latin typeface="Arial" panose="020B0604020202020204" pitchFamily="34" charset="0"/>
              </a:rPr>
              <a:t>TOTAL ENERGIES</a:t>
            </a:r>
          </a:p>
        </p:txBody>
      </p:sp>
      <p:sp>
        <p:nvSpPr>
          <p:cNvPr id="4" name="Espace réservé du numéro de diapositive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89177BB-C340-43F6-9F80-E5555816628B}" type="slidenum">
              <a:rPr kumimoji="0" lang="fr-FR" sz="1200" b="0" i="0" u="none" strike="noStrike" kern="1200" cap="none" spc="0" normalizeH="0" baseline="0" noProof="0" smtClean="0">
                <a:ln>
                  <a:noFill/>
                </a:ln>
                <a:solidFill>
                  <a:srgbClr val="4A7D91"/>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fr-FR" sz="1200" b="0" i="0" u="none" strike="noStrike" kern="1200" cap="none" spc="0" normalizeH="0" baseline="0" noProof="0">
              <a:ln>
                <a:noFill/>
              </a:ln>
              <a:solidFill>
                <a:srgbClr val="4A7D91"/>
              </a:solidFill>
              <a:effectLst/>
              <a:uLnTx/>
              <a:uFillTx/>
              <a:latin typeface="Arial" panose="020B0604020202020204"/>
              <a:ea typeface="+mn-ea"/>
              <a:cs typeface="+mn-cs"/>
            </a:endParaRPr>
          </a:p>
        </p:txBody>
      </p:sp>
    </p:spTree>
    <p:extLst>
      <p:ext uri="{BB962C8B-B14F-4D97-AF65-F5344CB8AC3E}">
        <p14:creationId xmlns:p14="http://schemas.microsoft.com/office/powerpoint/2010/main" val="15337224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89177BB-C340-43F6-9F80-E5555816628B}" type="slidenum">
              <a:rPr kumimoji="0" lang="fr-FR" sz="1200" b="0" i="0" u="none" strike="noStrike" kern="1200" cap="none" spc="0" normalizeH="0" baseline="0" noProof="0" smtClean="0">
                <a:ln>
                  <a:noFill/>
                </a:ln>
                <a:solidFill>
                  <a:srgbClr val="4A7D91"/>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fr-FR" sz="1200" b="0" i="0" u="none" strike="noStrike" kern="1200" cap="none" spc="0" normalizeH="0" baseline="0" noProof="0">
              <a:ln>
                <a:noFill/>
              </a:ln>
              <a:solidFill>
                <a:srgbClr val="4A7D91"/>
              </a:solidFill>
              <a:effectLst/>
              <a:uLnTx/>
              <a:uFillTx/>
              <a:latin typeface="Arial" panose="020B0604020202020204"/>
              <a:ea typeface="+mn-ea"/>
              <a:cs typeface="+mn-cs"/>
            </a:endParaRPr>
          </a:p>
        </p:txBody>
      </p:sp>
    </p:spTree>
    <p:extLst>
      <p:ext uri="{BB962C8B-B14F-4D97-AF65-F5344CB8AC3E}">
        <p14:creationId xmlns:p14="http://schemas.microsoft.com/office/powerpoint/2010/main" val="101919662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Option N°1 Couverture">
    <p:spTree>
      <p:nvGrpSpPr>
        <p:cNvPr id="1" name=""/>
        <p:cNvGrpSpPr/>
        <p:nvPr/>
      </p:nvGrpSpPr>
      <p:grpSpPr>
        <a:xfrm>
          <a:off x="0" y="0"/>
          <a:ext cx="0" cy="0"/>
          <a:chOff x="0" y="0"/>
          <a:chExt cx="0" cy="0"/>
        </a:xfrm>
      </p:grpSpPr>
      <p:pic>
        <p:nvPicPr>
          <p:cNvPr id="12" name="Image 11">
            <a:extLst>
              <a:ext uri="{FF2B5EF4-FFF2-40B4-BE49-F238E27FC236}">
                <a16:creationId xmlns:a16="http://schemas.microsoft.com/office/drawing/2014/main" id="{40DC9AC8-422B-445F-B045-79F986D08EA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a:ln>
            <a:noFill/>
          </a:ln>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464400" y="2288392"/>
            <a:ext cx="8640000" cy="2160000"/>
          </a:xfrm>
        </p:spPr>
        <p:txBody>
          <a:bodyPr anchor="b">
            <a:noAutofit/>
          </a:bodyPr>
          <a:lstStyle>
            <a:lvl1pPr algn="l">
              <a:lnSpc>
                <a:spcPct val="90000"/>
              </a:lnSpc>
              <a:defRPr sz="3200">
                <a:solidFill>
                  <a:schemeClr val="tx2"/>
                </a:solidFill>
              </a:defRPr>
            </a:lvl1pPr>
          </a:lstStyle>
          <a:p>
            <a:r>
              <a:rPr lang="fr-FR"/>
              <a:t>Modifiez le style du titre</a:t>
            </a:r>
            <a:endParaRPr lang="fr-FR" dirty="0"/>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464400" y="4520416"/>
            <a:ext cx="8640000" cy="46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FR" dirty="0"/>
          </a:p>
        </p:txBody>
      </p:sp>
      <p:sp>
        <p:nvSpPr>
          <p:cNvPr id="5" name="Espace réservé du texte 4">
            <a:extLst>
              <a:ext uri="{FF2B5EF4-FFF2-40B4-BE49-F238E27FC236}">
                <a16:creationId xmlns:a16="http://schemas.microsoft.com/office/drawing/2014/main" id="{63458929-8E1A-4632-B75F-4975DF8FBB0A}"/>
              </a:ext>
            </a:extLst>
          </p:cNvPr>
          <p:cNvSpPr>
            <a:spLocks noGrp="1"/>
          </p:cNvSpPr>
          <p:nvPr>
            <p:ph type="body" sz="quarter" idx="14"/>
          </p:nvPr>
        </p:nvSpPr>
        <p:spPr>
          <a:xfrm>
            <a:off x="464400" y="5084504"/>
            <a:ext cx="8640000" cy="720000"/>
          </a:xfrm>
        </p:spPr>
        <p:txBody>
          <a:bodyPr>
            <a:noAutofit/>
          </a:bodyPr>
          <a:lstStyle>
            <a:lvl1pPr marL="0" indent="0">
              <a:buNone/>
              <a:defRPr sz="2000">
                <a:solidFill>
                  <a:schemeClr val="tx1"/>
                </a:solidFill>
              </a:defRPr>
            </a:lvl1pPr>
            <a:lvl2pPr marL="108000" indent="0">
              <a:buNone/>
              <a:defRPr/>
            </a:lvl2pPr>
          </a:lstStyle>
          <a:p>
            <a:pPr lvl="0"/>
            <a:r>
              <a:rPr lang="fr-FR"/>
              <a:t>Cliquez pour modifier les styles du texte du masque</a:t>
            </a:r>
          </a:p>
        </p:txBody>
      </p:sp>
    </p:spTree>
    <p:extLst>
      <p:ext uri="{BB962C8B-B14F-4D97-AF65-F5344CB8AC3E}">
        <p14:creationId xmlns:p14="http://schemas.microsoft.com/office/powerpoint/2010/main" val="2270397590"/>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hiffres Clés">
    <p:spTree>
      <p:nvGrpSpPr>
        <p:cNvPr id="1" name=""/>
        <p:cNvGrpSpPr/>
        <p:nvPr/>
      </p:nvGrpSpPr>
      <p:grpSpPr>
        <a:xfrm>
          <a:off x="0" y="0"/>
          <a:ext cx="0" cy="0"/>
          <a:chOff x="0" y="0"/>
          <a:chExt cx="0" cy="0"/>
        </a:xfrm>
      </p:grpSpPr>
      <p:sp>
        <p:nvSpPr>
          <p:cNvPr id="14" name="Espace réservé du texte 2">
            <a:extLst>
              <a:ext uri="{FF2B5EF4-FFF2-40B4-BE49-F238E27FC236}">
                <a16:creationId xmlns:a16="http://schemas.microsoft.com/office/drawing/2014/main" id="{6684C25F-7F00-41C3-A7CD-0A38D6BB6A4B}"/>
              </a:ext>
            </a:extLst>
          </p:cNvPr>
          <p:cNvSpPr>
            <a:spLocks noGrp="1"/>
          </p:cNvSpPr>
          <p:nvPr>
            <p:ph type="body" idx="18" hasCustomPrompt="1"/>
          </p:nvPr>
        </p:nvSpPr>
        <p:spPr>
          <a:xfrm>
            <a:off x="469879" y="1501200"/>
            <a:ext cx="1980000" cy="1188000"/>
          </a:xfrm>
        </p:spPr>
        <p:txBody>
          <a:bodyPr anchor="ctr">
            <a:noAutofit/>
          </a:bodyPr>
          <a:lstStyle>
            <a:lvl1pPr marL="0" indent="0">
              <a:buNone/>
              <a:defRPr sz="81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5" name="Espace réservé du texte 10">
            <a:extLst>
              <a:ext uri="{FF2B5EF4-FFF2-40B4-BE49-F238E27FC236}">
                <a16:creationId xmlns:a16="http://schemas.microsoft.com/office/drawing/2014/main" id="{FFEA4E96-A4C5-404E-84EB-0DA2FDAD3E47}"/>
              </a:ext>
            </a:extLst>
          </p:cNvPr>
          <p:cNvSpPr>
            <a:spLocks noGrp="1"/>
          </p:cNvSpPr>
          <p:nvPr>
            <p:ph type="body" sz="quarter" idx="19" hasCustomPrompt="1"/>
          </p:nvPr>
        </p:nvSpPr>
        <p:spPr>
          <a:xfrm>
            <a:off x="3240699" y="15012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16" name="Espace réservé du texte 2">
            <a:extLst>
              <a:ext uri="{FF2B5EF4-FFF2-40B4-BE49-F238E27FC236}">
                <a16:creationId xmlns:a16="http://schemas.microsoft.com/office/drawing/2014/main" id="{431124CF-D305-4637-B02D-7916DC400940}"/>
              </a:ext>
            </a:extLst>
          </p:cNvPr>
          <p:cNvSpPr>
            <a:spLocks noGrp="1"/>
          </p:cNvSpPr>
          <p:nvPr>
            <p:ph type="body" idx="20" hasCustomPrompt="1"/>
          </p:nvPr>
        </p:nvSpPr>
        <p:spPr>
          <a:xfrm>
            <a:off x="469879" y="2656800"/>
            <a:ext cx="1980000" cy="1188000"/>
          </a:xfrm>
        </p:spPr>
        <p:txBody>
          <a:bodyPr anchor="ctr">
            <a:noAutofit/>
          </a:bodyPr>
          <a:lstStyle>
            <a:lvl1pPr marL="0" indent="0">
              <a:buNone/>
              <a:defRPr sz="81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7" name="Espace réservé du texte 10">
            <a:extLst>
              <a:ext uri="{FF2B5EF4-FFF2-40B4-BE49-F238E27FC236}">
                <a16:creationId xmlns:a16="http://schemas.microsoft.com/office/drawing/2014/main" id="{F7F54A8A-B912-4DCA-A7A6-D2FE7A31E0B8}"/>
              </a:ext>
            </a:extLst>
          </p:cNvPr>
          <p:cNvSpPr>
            <a:spLocks noGrp="1"/>
          </p:cNvSpPr>
          <p:nvPr>
            <p:ph type="body" sz="quarter" idx="21" hasCustomPrompt="1"/>
          </p:nvPr>
        </p:nvSpPr>
        <p:spPr>
          <a:xfrm>
            <a:off x="3240699" y="26568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4" name="Titre 3">
            <a:extLst>
              <a:ext uri="{FF2B5EF4-FFF2-40B4-BE49-F238E27FC236}">
                <a16:creationId xmlns:a16="http://schemas.microsoft.com/office/drawing/2014/main" id="{0F9ED843-C44A-45CC-9B1D-C837E4DDCE6E}"/>
              </a:ext>
            </a:extLst>
          </p:cNvPr>
          <p:cNvSpPr>
            <a:spLocks noGrp="1"/>
          </p:cNvSpPr>
          <p:nvPr>
            <p:ph type="title"/>
          </p:nvPr>
        </p:nvSpPr>
        <p:spPr/>
        <p:txBody>
          <a:bodyPr/>
          <a:lstStyle>
            <a:lvl1pPr>
              <a:defRPr>
                <a:solidFill>
                  <a:schemeClr val="tx2"/>
                </a:solidFill>
              </a:defRPr>
            </a:lvl1pPr>
          </a:lstStyle>
          <a:p>
            <a:r>
              <a:rPr lang="fr-FR"/>
              <a:t>Modifiez le style du titre</a:t>
            </a:r>
            <a:endParaRPr lang="fr-FR" dirty="0"/>
          </a:p>
        </p:txBody>
      </p:sp>
      <p:sp>
        <p:nvSpPr>
          <p:cNvPr id="18" name="Espace réservé du texte 2">
            <a:extLst>
              <a:ext uri="{FF2B5EF4-FFF2-40B4-BE49-F238E27FC236}">
                <a16:creationId xmlns:a16="http://schemas.microsoft.com/office/drawing/2014/main" id="{322CE313-0A26-4E99-9C93-6C3FC888A8DE}"/>
              </a:ext>
            </a:extLst>
          </p:cNvPr>
          <p:cNvSpPr>
            <a:spLocks noGrp="1"/>
          </p:cNvSpPr>
          <p:nvPr>
            <p:ph type="body" idx="25" hasCustomPrompt="1"/>
          </p:nvPr>
        </p:nvSpPr>
        <p:spPr>
          <a:xfrm>
            <a:off x="469879" y="3812400"/>
            <a:ext cx="1980000" cy="1188000"/>
          </a:xfrm>
        </p:spPr>
        <p:txBody>
          <a:bodyPr anchor="ctr">
            <a:noAutofit/>
          </a:bodyPr>
          <a:lstStyle>
            <a:lvl1pPr marL="0" indent="0">
              <a:buNone/>
              <a:defRPr sz="81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9" name="Espace réservé du texte 10">
            <a:extLst>
              <a:ext uri="{FF2B5EF4-FFF2-40B4-BE49-F238E27FC236}">
                <a16:creationId xmlns:a16="http://schemas.microsoft.com/office/drawing/2014/main" id="{EB31187B-F91F-44EB-9CB5-1BF3730F7621}"/>
              </a:ext>
            </a:extLst>
          </p:cNvPr>
          <p:cNvSpPr>
            <a:spLocks noGrp="1"/>
          </p:cNvSpPr>
          <p:nvPr>
            <p:ph type="body" sz="quarter" idx="26" hasCustomPrompt="1"/>
          </p:nvPr>
        </p:nvSpPr>
        <p:spPr>
          <a:xfrm>
            <a:off x="3240699" y="38124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31" name="Espace réservé du texte 21">
            <a:extLst>
              <a:ext uri="{FF2B5EF4-FFF2-40B4-BE49-F238E27FC236}">
                <a16:creationId xmlns:a16="http://schemas.microsoft.com/office/drawing/2014/main" id="{6FD92059-A22C-433B-8494-343CBC88ADC5}"/>
              </a:ext>
            </a:extLst>
          </p:cNvPr>
          <p:cNvSpPr>
            <a:spLocks noGrp="1"/>
          </p:cNvSpPr>
          <p:nvPr>
            <p:ph type="body" sz="quarter" idx="27" hasCustomPrompt="1"/>
          </p:nvPr>
        </p:nvSpPr>
        <p:spPr>
          <a:xfrm>
            <a:off x="2601913" y="18094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1"/>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2" name="Espace réservé du texte 21">
            <a:extLst>
              <a:ext uri="{FF2B5EF4-FFF2-40B4-BE49-F238E27FC236}">
                <a16:creationId xmlns:a16="http://schemas.microsoft.com/office/drawing/2014/main" id="{2487A579-BB10-4B9C-8037-89848E4EB31C}"/>
              </a:ext>
            </a:extLst>
          </p:cNvPr>
          <p:cNvSpPr>
            <a:spLocks noGrp="1"/>
          </p:cNvSpPr>
          <p:nvPr>
            <p:ph type="body" sz="quarter" idx="28" hasCustomPrompt="1"/>
          </p:nvPr>
        </p:nvSpPr>
        <p:spPr>
          <a:xfrm>
            <a:off x="2601913" y="29650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2"/>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3" name="Espace réservé du texte 21">
            <a:extLst>
              <a:ext uri="{FF2B5EF4-FFF2-40B4-BE49-F238E27FC236}">
                <a16:creationId xmlns:a16="http://schemas.microsoft.com/office/drawing/2014/main" id="{C0B0C0AB-7256-484A-8EF0-3BC6851D748F}"/>
              </a:ext>
            </a:extLst>
          </p:cNvPr>
          <p:cNvSpPr>
            <a:spLocks noGrp="1"/>
          </p:cNvSpPr>
          <p:nvPr>
            <p:ph type="body" sz="quarter" idx="29" hasCustomPrompt="1"/>
          </p:nvPr>
        </p:nvSpPr>
        <p:spPr>
          <a:xfrm>
            <a:off x="2601913" y="41206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3"/>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5" name="Espace réservé de la date 4">
            <a:extLst>
              <a:ext uri="{FF2B5EF4-FFF2-40B4-BE49-F238E27FC236}">
                <a16:creationId xmlns:a16="http://schemas.microsoft.com/office/drawing/2014/main" id="{75997647-8494-4CC4-948F-29A8D49CBCEB}"/>
              </a:ext>
            </a:extLst>
          </p:cNvPr>
          <p:cNvSpPr>
            <a:spLocks noGrp="1"/>
          </p:cNvSpPr>
          <p:nvPr>
            <p:ph type="dt" sz="half" idx="30"/>
          </p:nvPr>
        </p:nvSpPr>
        <p:spPr/>
        <p:txBody>
          <a:bodyPr/>
          <a:lstStyle>
            <a:lvl1pPr>
              <a:defRPr>
                <a:solidFill>
                  <a:schemeClr val="tx1"/>
                </a:solidFill>
              </a:defRPr>
            </a:lvl1pPr>
          </a:lstStyle>
          <a:p>
            <a:fld id="{2C0B4DC7-93E0-497D-A19B-4147B71C77F4}" type="datetime1">
              <a:rPr lang="fr-FR" smtClean="0"/>
              <a:pPr/>
              <a:t>30/11/2022</a:t>
            </a:fld>
            <a:endParaRPr lang="fr-FR" dirty="0"/>
          </a:p>
        </p:txBody>
      </p:sp>
      <p:sp>
        <p:nvSpPr>
          <p:cNvPr id="6" name="Espace réservé du pied de page 5">
            <a:extLst>
              <a:ext uri="{FF2B5EF4-FFF2-40B4-BE49-F238E27FC236}">
                <a16:creationId xmlns:a16="http://schemas.microsoft.com/office/drawing/2014/main" id="{02B4AC02-49D4-4738-A9B4-B3DA90016A7F}"/>
              </a:ext>
            </a:extLst>
          </p:cNvPr>
          <p:cNvSpPr>
            <a:spLocks noGrp="1"/>
          </p:cNvSpPr>
          <p:nvPr>
            <p:ph type="ftr" sz="quarter" idx="31"/>
          </p:nvPr>
        </p:nvSpPr>
        <p:spPr/>
        <p:txBody>
          <a:bodyPr/>
          <a:lstStyle>
            <a:lvl1pPr>
              <a:defRPr>
                <a:solidFill>
                  <a:schemeClr val="tx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28EE574D-092E-4259-81EB-81EA91E97CDA}"/>
              </a:ext>
            </a:extLst>
          </p:cNvPr>
          <p:cNvSpPr>
            <a:spLocks noGrp="1"/>
          </p:cNvSpPr>
          <p:nvPr>
            <p:ph type="sldNum" sz="quarter" idx="3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7859887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41BBE8-1E54-415C-B10D-F6342B80F061}"/>
              </a:ext>
            </a:extLst>
          </p:cNvPr>
          <p:cNvSpPr>
            <a:spLocks noGrp="1"/>
          </p:cNvSpPr>
          <p:nvPr>
            <p:ph type="title"/>
          </p:nvPr>
        </p:nvSpPr>
        <p:spPr/>
        <p:txBody>
          <a:bodyPr/>
          <a:lstStyle>
            <a:lvl1pPr>
              <a:defRPr>
                <a:solidFill>
                  <a:schemeClr val="tx2"/>
                </a:solidFill>
              </a:defRPr>
            </a:lvl1pPr>
          </a:lstStyle>
          <a:p>
            <a:r>
              <a:rPr lang="fr-FR"/>
              <a:t>Modifiez le style du titre</a:t>
            </a:r>
            <a:endParaRPr lang="fr-FR" dirty="0"/>
          </a:p>
        </p:txBody>
      </p:sp>
      <p:sp>
        <p:nvSpPr>
          <p:cNvPr id="7" name="Espace réservé de la date 6">
            <a:extLst>
              <a:ext uri="{FF2B5EF4-FFF2-40B4-BE49-F238E27FC236}">
                <a16:creationId xmlns:a16="http://schemas.microsoft.com/office/drawing/2014/main" id="{CE830942-5133-4F54-8414-98EC08DAA6C5}"/>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30/11/2022</a:t>
            </a:fld>
            <a:endParaRPr lang="fr-FR" dirty="0"/>
          </a:p>
        </p:txBody>
      </p:sp>
      <p:sp>
        <p:nvSpPr>
          <p:cNvPr id="8" name="Espace réservé du pied de page 7">
            <a:extLst>
              <a:ext uri="{FF2B5EF4-FFF2-40B4-BE49-F238E27FC236}">
                <a16:creationId xmlns:a16="http://schemas.microsoft.com/office/drawing/2014/main" id="{A03D30D6-5712-44A8-87A9-67750D407146}"/>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9" name="Espace réservé du numéro de diapositive 8">
            <a:extLst>
              <a:ext uri="{FF2B5EF4-FFF2-40B4-BE49-F238E27FC236}">
                <a16:creationId xmlns:a16="http://schemas.microsoft.com/office/drawing/2014/main" id="{872F511C-AE30-47A8-8C9B-F0B33753CCDA}"/>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8861563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9B47C71-F46D-4EA0-AF6A-4962453CDD76}"/>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30/11/2022</a:t>
            </a:fld>
            <a:endParaRPr lang="fr-FR" dirty="0"/>
          </a:p>
        </p:txBody>
      </p:sp>
      <p:sp>
        <p:nvSpPr>
          <p:cNvPr id="7" name="Espace réservé du pied de page 6">
            <a:extLst>
              <a:ext uri="{FF2B5EF4-FFF2-40B4-BE49-F238E27FC236}">
                <a16:creationId xmlns:a16="http://schemas.microsoft.com/office/drawing/2014/main" id="{0495B091-68ED-45A4-957C-92BBA7548811}"/>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8" name="Espace réservé du numéro de diapositive 7">
            <a:extLst>
              <a:ext uri="{FF2B5EF4-FFF2-40B4-BE49-F238E27FC236}">
                <a16:creationId xmlns:a16="http://schemas.microsoft.com/office/drawing/2014/main" id="{A4361BE1-6536-48FB-BC11-166BC54BD6F9}"/>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6138740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Annexe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2845977"/>
            <a:ext cx="11160000" cy="1440000"/>
          </a:xfrm>
        </p:spPr>
        <p:txBody>
          <a:bodyPr anchor="t">
            <a:noAutofit/>
          </a:bodyPr>
          <a:lstStyle>
            <a:lvl1pPr>
              <a:lnSpc>
                <a:spcPct val="90000"/>
              </a:lnSpc>
              <a:defRPr sz="5000">
                <a:solidFill>
                  <a:schemeClr val="tx2"/>
                </a:solidFill>
              </a:defRPr>
            </a:lvl1pPr>
          </a:lstStyle>
          <a:p>
            <a:r>
              <a:rPr lang="fr-FR"/>
              <a:t>Modifiez le style du titre</a:t>
            </a:r>
            <a:endParaRPr lang="fr-FR" dirty="0"/>
          </a:p>
        </p:txBody>
      </p:sp>
      <p:sp>
        <p:nvSpPr>
          <p:cNvPr id="3" name="Espace réservé de la date 2">
            <a:extLst>
              <a:ext uri="{FF2B5EF4-FFF2-40B4-BE49-F238E27FC236}">
                <a16:creationId xmlns:a16="http://schemas.microsoft.com/office/drawing/2014/main" id="{C9E24192-EBCA-4782-93A3-6134ECDB202A}"/>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30/11/2022</a:t>
            </a:fld>
            <a:endParaRPr lang="fr-FR" dirty="0"/>
          </a:p>
        </p:txBody>
      </p:sp>
      <p:sp>
        <p:nvSpPr>
          <p:cNvPr id="4" name="Espace réservé du pied de page 3">
            <a:extLst>
              <a:ext uri="{FF2B5EF4-FFF2-40B4-BE49-F238E27FC236}">
                <a16:creationId xmlns:a16="http://schemas.microsoft.com/office/drawing/2014/main" id="{8627768F-E755-49AE-BDD4-F22B941EE926}"/>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5" name="Espace réservé du numéro de diapositive 4">
            <a:extLst>
              <a:ext uri="{FF2B5EF4-FFF2-40B4-BE49-F238E27FC236}">
                <a16:creationId xmlns:a16="http://schemas.microsoft.com/office/drawing/2014/main" id="{679213C8-C608-4F8F-B3E7-6893ECEEC936}"/>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613946989"/>
      </p:ext>
    </p:extLst>
  </p:cSld>
  <p:clrMapOvr>
    <a:masterClrMapping/>
  </p:clrMapOvr>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Only" preserve="1">
  <p:cSld name="Merci">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9FB4134C-1D6E-45C5-A0CB-6875E698A7A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9A50C95A-056C-429F-A1B6-8B1CDC140D27}"/>
              </a:ext>
            </a:extLst>
          </p:cNvPr>
          <p:cNvSpPr>
            <a:spLocks noGrp="1"/>
          </p:cNvSpPr>
          <p:nvPr>
            <p:ph type="title"/>
          </p:nvPr>
        </p:nvSpPr>
        <p:spPr>
          <a:xfrm>
            <a:off x="2316000" y="2845977"/>
            <a:ext cx="7560000" cy="828000"/>
          </a:xfrm>
        </p:spPr>
        <p:txBody>
          <a:bodyPr anchor="t">
            <a:noAutofit/>
          </a:bodyPr>
          <a:lstStyle>
            <a:lvl1pPr algn="ctr">
              <a:defRPr sz="4300">
                <a:solidFill>
                  <a:schemeClr val="tx1"/>
                </a:solidFill>
              </a:defRPr>
            </a:lvl1pPr>
          </a:lstStyle>
          <a:p>
            <a:r>
              <a:rPr lang="fr-FR"/>
              <a:t>Modifiez le style du titre</a:t>
            </a:r>
            <a:endParaRPr lang="fr-FR" dirty="0"/>
          </a:p>
        </p:txBody>
      </p:sp>
    </p:spTree>
    <p:extLst>
      <p:ext uri="{BB962C8B-B14F-4D97-AF65-F5344CB8AC3E}">
        <p14:creationId xmlns:p14="http://schemas.microsoft.com/office/powerpoint/2010/main" val="16328042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Option N°1 Couverture">
    <p:spTree>
      <p:nvGrpSpPr>
        <p:cNvPr id="1" name=""/>
        <p:cNvGrpSpPr/>
        <p:nvPr/>
      </p:nvGrpSpPr>
      <p:grpSpPr>
        <a:xfrm>
          <a:off x="0" y="0"/>
          <a:ext cx="0" cy="0"/>
          <a:chOff x="0" y="0"/>
          <a:chExt cx="0" cy="0"/>
        </a:xfrm>
      </p:grpSpPr>
      <p:pic>
        <p:nvPicPr>
          <p:cNvPr id="12" name="Image 11">
            <a:extLst>
              <a:ext uri="{FF2B5EF4-FFF2-40B4-BE49-F238E27FC236}">
                <a16:creationId xmlns:a16="http://schemas.microsoft.com/office/drawing/2014/main" id="{40DC9AC8-422B-445F-B045-79F986D08EA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a:ln>
            <a:noFill/>
          </a:ln>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464400" y="2288392"/>
            <a:ext cx="8640000" cy="2160000"/>
          </a:xfrm>
        </p:spPr>
        <p:txBody>
          <a:bodyPr anchor="b">
            <a:noAutofit/>
          </a:bodyPr>
          <a:lstStyle>
            <a:lvl1pPr algn="l">
              <a:lnSpc>
                <a:spcPct val="90000"/>
              </a:lnSpc>
              <a:defRPr sz="3200">
                <a:solidFill>
                  <a:schemeClr val="tx2"/>
                </a:solidFill>
              </a:defRPr>
            </a:lvl1pPr>
          </a:lstStyle>
          <a:p>
            <a:r>
              <a:rPr lang="fr-FR" dirty="0"/>
              <a:t>Modifiez le style du titre</a:t>
            </a:r>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464400" y="4520416"/>
            <a:ext cx="8640000" cy="46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sp>
        <p:nvSpPr>
          <p:cNvPr id="5" name="Espace réservé du texte 4">
            <a:extLst>
              <a:ext uri="{FF2B5EF4-FFF2-40B4-BE49-F238E27FC236}">
                <a16:creationId xmlns:a16="http://schemas.microsoft.com/office/drawing/2014/main" id="{63458929-8E1A-4632-B75F-4975DF8FBB0A}"/>
              </a:ext>
            </a:extLst>
          </p:cNvPr>
          <p:cNvSpPr>
            <a:spLocks noGrp="1"/>
          </p:cNvSpPr>
          <p:nvPr>
            <p:ph type="body" sz="quarter" idx="14"/>
          </p:nvPr>
        </p:nvSpPr>
        <p:spPr>
          <a:xfrm>
            <a:off x="464400" y="5084504"/>
            <a:ext cx="8640000" cy="720000"/>
          </a:xfrm>
        </p:spPr>
        <p:txBody>
          <a:bodyPr>
            <a:noAutofit/>
          </a:bodyPr>
          <a:lstStyle>
            <a:lvl1pPr marL="0" indent="0">
              <a:buNone/>
              <a:defRPr sz="2000">
                <a:solidFill>
                  <a:schemeClr val="tx1"/>
                </a:solidFill>
              </a:defRPr>
            </a:lvl1pPr>
            <a:lvl2pPr marL="108000" indent="0">
              <a:buNone/>
              <a:defRPr/>
            </a:lvl2pPr>
          </a:lstStyle>
          <a:p>
            <a:pPr lvl="0"/>
            <a:r>
              <a:rPr lang="fr-FR" dirty="0"/>
              <a:t>Cliquez pour modifier les styles du texte du masque</a:t>
            </a:r>
          </a:p>
        </p:txBody>
      </p:sp>
    </p:spTree>
    <p:extLst>
      <p:ext uri="{BB962C8B-B14F-4D97-AF65-F5344CB8AC3E}">
        <p14:creationId xmlns:p14="http://schemas.microsoft.com/office/powerpoint/2010/main" val="900183691"/>
      </p:ext>
    </p:extLst>
  </p:cSld>
  <p:clrMapOvr>
    <a:masterClrMapping/>
  </p:clrMapOvr>
  <p:extLst>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Option N°2 Couverture avec photo">
    <p:spTree>
      <p:nvGrpSpPr>
        <p:cNvPr id="1" name=""/>
        <p:cNvGrpSpPr/>
        <p:nvPr/>
      </p:nvGrpSpPr>
      <p:grpSpPr>
        <a:xfrm>
          <a:off x="0" y="0"/>
          <a:ext cx="0" cy="0"/>
          <a:chOff x="0" y="0"/>
          <a:chExt cx="0" cy="0"/>
        </a:xfrm>
      </p:grpSpPr>
      <p:sp>
        <p:nvSpPr>
          <p:cNvPr id="6" name="Espace réservé pour une image  2">
            <a:extLst>
              <a:ext uri="{FF2B5EF4-FFF2-40B4-BE49-F238E27FC236}">
                <a16:creationId xmlns:a16="http://schemas.microsoft.com/office/drawing/2014/main" id="{3161ED2A-2241-4A52-8E2E-B973EB0C4E44}"/>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pic>
        <p:nvPicPr>
          <p:cNvPr id="14" name="Image 13">
            <a:extLst>
              <a:ext uri="{FF2B5EF4-FFF2-40B4-BE49-F238E27FC236}">
                <a16:creationId xmlns:a16="http://schemas.microsoft.com/office/drawing/2014/main" id="{DAAE4607-2A2E-45AF-81C6-9691F876ADE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6361200" y="2469600"/>
            <a:ext cx="5400000" cy="1980000"/>
          </a:xfrm>
        </p:spPr>
        <p:txBody>
          <a:bodyPr anchor="b">
            <a:noAutofit/>
          </a:bodyPr>
          <a:lstStyle>
            <a:lvl1pPr algn="l">
              <a:lnSpc>
                <a:spcPct val="90000"/>
              </a:lnSpc>
              <a:defRPr sz="3200">
                <a:solidFill>
                  <a:schemeClr val="tx2"/>
                </a:solidFill>
              </a:defRPr>
            </a:lvl1pPr>
          </a:lstStyle>
          <a:p>
            <a:r>
              <a:rPr lang="fr-FR" dirty="0"/>
              <a:t>Modifiez le style du titre</a:t>
            </a:r>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6361200" y="4521600"/>
            <a:ext cx="5400000" cy="82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sp>
        <p:nvSpPr>
          <p:cNvPr id="8" name="Espace réservé du texte 4">
            <a:extLst>
              <a:ext uri="{FF2B5EF4-FFF2-40B4-BE49-F238E27FC236}">
                <a16:creationId xmlns:a16="http://schemas.microsoft.com/office/drawing/2014/main" id="{BF23DB5D-4428-47C6-AAAD-CF435EDAD101}"/>
              </a:ext>
            </a:extLst>
          </p:cNvPr>
          <p:cNvSpPr>
            <a:spLocks noGrp="1"/>
          </p:cNvSpPr>
          <p:nvPr>
            <p:ph type="body" sz="quarter" idx="14"/>
          </p:nvPr>
        </p:nvSpPr>
        <p:spPr>
          <a:xfrm>
            <a:off x="6361200" y="5446800"/>
            <a:ext cx="5400000" cy="720000"/>
          </a:xfrm>
        </p:spPr>
        <p:txBody>
          <a:bodyPr>
            <a:noAutofit/>
          </a:bodyPr>
          <a:lstStyle>
            <a:lvl1pPr marL="0" indent="0">
              <a:buNone/>
              <a:defRPr sz="2000">
                <a:solidFill>
                  <a:schemeClr val="tx1"/>
                </a:solidFill>
              </a:defRPr>
            </a:lvl1pPr>
            <a:lvl2pPr marL="108000" indent="0">
              <a:buNone/>
              <a:defRPr/>
            </a:lvl2pPr>
          </a:lstStyle>
          <a:p>
            <a:pPr lvl="0"/>
            <a:r>
              <a:rPr lang="fr-FR" dirty="0"/>
              <a:t>Cliquez pour modifier les styles du texte du masque</a:t>
            </a:r>
          </a:p>
        </p:txBody>
      </p:sp>
    </p:spTree>
    <p:extLst>
      <p:ext uri="{BB962C8B-B14F-4D97-AF65-F5344CB8AC3E}">
        <p14:creationId xmlns:p14="http://schemas.microsoft.com/office/powerpoint/2010/main" val="2739715143"/>
      </p:ext>
    </p:extLst>
  </p:cSld>
  <p:clrMapOvr>
    <a:masterClrMapping/>
  </p:clrMapOvr>
  <p:extLst>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Sommair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4BCD4C5B-CD44-4B48-93FD-F44EED8D1EF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8934B7DA-FA75-4149-8676-64791F4D66D2}"/>
              </a:ext>
            </a:extLst>
          </p:cNvPr>
          <p:cNvSpPr>
            <a:spLocks noGrp="1"/>
          </p:cNvSpPr>
          <p:nvPr>
            <p:ph type="title" hasCustomPrompt="1"/>
          </p:nvPr>
        </p:nvSpPr>
        <p:spPr>
          <a:xfrm>
            <a:off x="464400" y="1987200"/>
            <a:ext cx="5400000" cy="720000"/>
          </a:xfrm>
        </p:spPr>
        <p:txBody>
          <a:bodyPr>
            <a:noAutofit/>
          </a:bodyPr>
          <a:lstStyle>
            <a:lvl1pPr>
              <a:defRPr sz="4200">
                <a:solidFill>
                  <a:schemeClr val="tx2"/>
                </a:solidFill>
              </a:defRPr>
            </a:lvl1pPr>
          </a:lstStyle>
          <a:p>
            <a:r>
              <a:rPr lang="fr-FR" dirty="0"/>
              <a:t>Modifiez le titre</a:t>
            </a:r>
          </a:p>
        </p:txBody>
      </p:sp>
      <p:sp>
        <p:nvSpPr>
          <p:cNvPr id="6" name="Espace réservé du texte 5">
            <a:extLst>
              <a:ext uri="{FF2B5EF4-FFF2-40B4-BE49-F238E27FC236}">
                <a16:creationId xmlns:a16="http://schemas.microsoft.com/office/drawing/2014/main" id="{476F1D12-C6FB-4ED9-B1EA-2AF1415447D6}"/>
              </a:ext>
            </a:extLst>
          </p:cNvPr>
          <p:cNvSpPr>
            <a:spLocks noGrp="1"/>
          </p:cNvSpPr>
          <p:nvPr>
            <p:ph type="body" sz="quarter" idx="26"/>
          </p:nvPr>
        </p:nvSpPr>
        <p:spPr>
          <a:xfrm>
            <a:off x="464400" y="2876400"/>
            <a:ext cx="5400000" cy="3240000"/>
          </a:xfrm>
        </p:spPr>
        <p:txBody>
          <a:bodyPr>
            <a:noAutofit/>
          </a:bodyPr>
          <a:lstStyle>
            <a:lvl1pPr marL="432000" indent="-432000">
              <a:spcBef>
                <a:spcPts val="600"/>
              </a:spcBef>
              <a:buFont typeface="+mj-lt"/>
              <a:buAutoNum type="arabicPeriod"/>
              <a:defRPr sz="2000" b="0">
                <a:solidFill>
                  <a:schemeClr val="tx1"/>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fr-FR" dirty="0"/>
              <a:t>Cliquez pour modifier les styles du texte du masque</a:t>
            </a:r>
          </a:p>
        </p:txBody>
      </p:sp>
    </p:spTree>
    <p:extLst>
      <p:ext uri="{BB962C8B-B14F-4D97-AF65-F5344CB8AC3E}">
        <p14:creationId xmlns:p14="http://schemas.microsoft.com/office/powerpoint/2010/main" val="1530721357"/>
      </p:ext>
    </p:extLst>
  </p:cSld>
  <p:clrMapOvr>
    <a:masterClrMapping/>
  </p:clrMapOvr>
  <p:extLst>
    <p:ext uri="{DCECCB84-F9BA-43D5-87BE-67443E8EF086}">
      <p15:sldGuideLst xmlns:p15="http://schemas.microsoft.com/office/powerpoint/2012/main"/>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Option N°1 Ouverture de chap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3430800"/>
            <a:ext cx="11160000" cy="1152000"/>
          </a:xfrm>
        </p:spPr>
        <p:txBody>
          <a:bodyPr>
            <a:noAutofit/>
          </a:bodyPr>
          <a:lstStyle>
            <a:lvl1pPr>
              <a:lnSpc>
                <a:spcPct val="90000"/>
              </a:lnSpc>
              <a:defRPr sz="3900">
                <a:solidFill>
                  <a:schemeClr val="tx2"/>
                </a:solidFill>
              </a:defRPr>
            </a:lvl1pPr>
          </a:lstStyle>
          <a:p>
            <a:r>
              <a:rPr lang="fr-FR" dirty="0"/>
              <a:t>Modifiez le style du titre</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489741" y="4662000"/>
            <a:ext cx="11160000" cy="504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489742" y="1490400"/>
            <a:ext cx="3960000" cy="1872000"/>
          </a:xfrm>
        </p:spPr>
        <p:txBody>
          <a:bodyPr>
            <a:noAutofit/>
          </a:bodyPr>
          <a:lstStyle>
            <a:lvl1pPr marL="0" indent="0">
              <a:buNone/>
              <a:defRPr sz="13500">
                <a:solidFill>
                  <a:schemeClr val="tx2"/>
                </a:solidFill>
              </a:defRPr>
            </a:lvl1pPr>
          </a:lstStyle>
          <a:p>
            <a:pPr lvl="0"/>
            <a:r>
              <a:rPr lang="fr-FR" dirty="0"/>
              <a:t>NN.</a:t>
            </a:r>
          </a:p>
        </p:txBody>
      </p:sp>
      <p:sp>
        <p:nvSpPr>
          <p:cNvPr id="4" name="Espace réservé de la date 3">
            <a:extLst>
              <a:ext uri="{FF2B5EF4-FFF2-40B4-BE49-F238E27FC236}">
                <a16:creationId xmlns:a16="http://schemas.microsoft.com/office/drawing/2014/main" id="{084489D0-046B-4DA8-828E-D1EDDC72FA8E}"/>
              </a:ext>
            </a:extLst>
          </p:cNvPr>
          <p:cNvSpPr>
            <a:spLocks noGrp="1"/>
          </p:cNvSpPr>
          <p:nvPr>
            <p:ph type="dt" sz="half" idx="14"/>
          </p:nvPr>
        </p:nvSpPr>
        <p:spPr/>
        <p:txBody>
          <a:bodyPr/>
          <a:lstStyle>
            <a:lvl1pPr>
              <a:defRPr>
                <a:solidFill>
                  <a:schemeClr val="tx1"/>
                </a:solidFill>
              </a:defRPr>
            </a:lvl1pPr>
          </a:lstStyle>
          <a:p>
            <a:fld id="{2C0B4DC7-93E0-497D-A19B-4147B71C77F4}" type="datetime1">
              <a:rPr lang="fr-FR" smtClean="0"/>
              <a:pPr/>
              <a:t>30/11/2022</a:t>
            </a:fld>
            <a:endParaRPr lang="fr-FR" dirty="0"/>
          </a:p>
        </p:txBody>
      </p:sp>
      <p:sp>
        <p:nvSpPr>
          <p:cNvPr id="5" name="Espace réservé du pied de page 4">
            <a:extLst>
              <a:ext uri="{FF2B5EF4-FFF2-40B4-BE49-F238E27FC236}">
                <a16:creationId xmlns:a16="http://schemas.microsoft.com/office/drawing/2014/main" id="{827B8392-9F0D-47B8-8F1D-D057C53A97DD}"/>
              </a:ext>
            </a:extLst>
          </p:cNvPr>
          <p:cNvSpPr>
            <a:spLocks noGrp="1"/>
          </p:cNvSpPr>
          <p:nvPr>
            <p:ph type="ftr" sz="quarter" idx="15"/>
          </p:nvPr>
        </p:nvSpPr>
        <p:spPr/>
        <p:txBody>
          <a:bodyPr/>
          <a:lstStyle>
            <a:lvl1pPr>
              <a:defRPr>
                <a:solidFill>
                  <a:schemeClr val="tx1"/>
                </a:solidFill>
              </a:defRPr>
            </a:lvl1pPr>
          </a:lstStyle>
          <a:p>
            <a:r>
              <a:rPr lang="fr-FR"/>
              <a:t>Date - Pied de page de votre présentation</a:t>
            </a:r>
            <a:endParaRPr lang="fr-FR" dirty="0"/>
          </a:p>
        </p:txBody>
      </p:sp>
      <p:sp>
        <p:nvSpPr>
          <p:cNvPr id="6" name="Espace réservé du numéro de diapositive 5">
            <a:extLst>
              <a:ext uri="{FF2B5EF4-FFF2-40B4-BE49-F238E27FC236}">
                <a16:creationId xmlns:a16="http://schemas.microsoft.com/office/drawing/2014/main" id="{CC4EDA01-DE85-4E9D-A6E0-28AA131E783D}"/>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625948165"/>
      </p:ext>
    </p:extLst>
  </p:cSld>
  <p:clrMapOvr>
    <a:masterClrMapping/>
  </p:clrMapOvr>
  <p:extLst>
    <p:ext uri="{DCECCB84-F9BA-43D5-87BE-67443E8EF086}">
      <p15:sldGuideLst xmlns:p15="http://schemas.microsoft.com/office/powerpoint/2012/main"/>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Option N°2 Ouverture de chapitre avec photo">
    <p:spTree>
      <p:nvGrpSpPr>
        <p:cNvPr id="1" name=""/>
        <p:cNvGrpSpPr/>
        <p:nvPr/>
      </p:nvGrpSpPr>
      <p:grpSpPr>
        <a:xfrm>
          <a:off x="0" y="0"/>
          <a:ext cx="0" cy="0"/>
          <a:chOff x="0" y="0"/>
          <a:chExt cx="0" cy="0"/>
        </a:xfrm>
      </p:grpSpPr>
      <p:sp>
        <p:nvSpPr>
          <p:cNvPr id="13" name="Espace réservé pour une image  2">
            <a:extLst>
              <a:ext uri="{FF2B5EF4-FFF2-40B4-BE49-F238E27FC236}">
                <a16:creationId xmlns:a16="http://schemas.microsoft.com/office/drawing/2014/main" id="{DEC6A7FF-A1FA-4490-9CC7-51078FF84353}"/>
              </a:ext>
            </a:extLst>
          </p:cNvPr>
          <p:cNvSpPr>
            <a:spLocks noGrp="1"/>
          </p:cNvSpPr>
          <p:nvPr>
            <p:ph type="pic" idx="14"/>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6361200" y="3430800"/>
            <a:ext cx="5400000" cy="1152000"/>
          </a:xfrm>
        </p:spPr>
        <p:txBody>
          <a:bodyPr>
            <a:noAutofit/>
          </a:bodyPr>
          <a:lstStyle>
            <a:lvl1pPr>
              <a:lnSpc>
                <a:spcPct val="90000"/>
              </a:lnSpc>
              <a:defRPr sz="3900">
                <a:solidFill>
                  <a:schemeClr val="tx2"/>
                </a:solidFill>
              </a:defRPr>
            </a:lvl1pPr>
          </a:lstStyle>
          <a:p>
            <a:r>
              <a:rPr lang="fr-FR" dirty="0"/>
              <a:t>Modifiez le style du titre</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6361200" y="4662000"/>
            <a:ext cx="5400000" cy="900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6361200" y="1490400"/>
            <a:ext cx="5400000" cy="1872000"/>
          </a:xfrm>
        </p:spPr>
        <p:txBody>
          <a:bodyPr>
            <a:noAutofit/>
          </a:bodyPr>
          <a:lstStyle>
            <a:lvl1pPr marL="0" indent="0">
              <a:buNone/>
              <a:defRPr sz="13500">
                <a:solidFill>
                  <a:schemeClr val="tx2"/>
                </a:solidFill>
              </a:defRPr>
            </a:lvl1pPr>
          </a:lstStyle>
          <a:p>
            <a:pPr lvl="0"/>
            <a:r>
              <a:rPr lang="fr-FR" dirty="0"/>
              <a:t>NN.</a:t>
            </a:r>
          </a:p>
        </p:txBody>
      </p:sp>
      <p:sp>
        <p:nvSpPr>
          <p:cNvPr id="16" name="Espace réservé du texte 8">
            <a:extLst>
              <a:ext uri="{FF2B5EF4-FFF2-40B4-BE49-F238E27FC236}">
                <a16:creationId xmlns:a16="http://schemas.microsoft.com/office/drawing/2014/main" id="{19FE5F0F-1A19-4580-B09D-11BAB259543F}"/>
              </a:ext>
            </a:extLst>
          </p:cNvPr>
          <p:cNvSpPr>
            <a:spLocks noGrp="1"/>
          </p:cNvSpPr>
          <p:nvPr>
            <p:ph type="body" sz="quarter" idx="15"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Espace réservé de la date 3">
            <a:extLst>
              <a:ext uri="{FF2B5EF4-FFF2-40B4-BE49-F238E27FC236}">
                <a16:creationId xmlns:a16="http://schemas.microsoft.com/office/drawing/2014/main" id="{CAF82D43-4E1B-4274-AC55-C533B8C04656}"/>
              </a:ext>
            </a:extLst>
          </p:cNvPr>
          <p:cNvSpPr>
            <a:spLocks noGrp="1"/>
          </p:cNvSpPr>
          <p:nvPr>
            <p:ph type="dt" sz="half" idx="16"/>
          </p:nvPr>
        </p:nvSpPr>
        <p:spPr/>
        <p:txBody>
          <a:bodyPr/>
          <a:lstStyle>
            <a:lvl1pPr>
              <a:defRPr>
                <a:solidFill>
                  <a:schemeClr val="bg1"/>
                </a:solidFill>
              </a:defRPr>
            </a:lvl1pPr>
          </a:lstStyle>
          <a:p>
            <a:fld id="{2C0B4DC7-93E0-497D-A19B-4147B71C77F4}" type="datetime1">
              <a:rPr lang="fr-FR" smtClean="0"/>
              <a:pPr/>
              <a:t>30/11/2022</a:t>
            </a:fld>
            <a:endParaRPr lang="fr-FR" dirty="0"/>
          </a:p>
        </p:txBody>
      </p:sp>
      <p:sp>
        <p:nvSpPr>
          <p:cNvPr id="5" name="Espace réservé du pied de page 4">
            <a:extLst>
              <a:ext uri="{FF2B5EF4-FFF2-40B4-BE49-F238E27FC236}">
                <a16:creationId xmlns:a16="http://schemas.microsoft.com/office/drawing/2014/main" id="{4F7AF283-CD1F-4E50-9456-6BD3B772A116}"/>
              </a:ext>
            </a:extLst>
          </p:cNvPr>
          <p:cNvSpPr>
            <a:spLocks noGrp="1"/>
          </p:cNvSpPr>
          <p:nvPr>
            <p:ph type="ftr" sz="quarter" idx="17"/>
          </p:nvPr>
        </p:nvSpPr>
        <p:spPr/>
        <p:txBody>
          <a:bodyPr/>
          <a:lstStyle>
            <a:lvl1pPr>
              <a:defRPr>
                <a:solidFill>
                  <a:schemeClr val="bg1"/>
                </a:solidFill>
              </a:defRPr>
            </a:lvl1pPr>
          </a:lstStyle>
          <a:p>
            <a:r>
              <a:rPr lang="fr-FR"/>
              <a:t>Date - Pied de page de votre présentation</a:t>
            </a:r>
            <a:endParaRPr lang="fr-FR" dirty="0"/>
          </a:p>
        </p:txBody>
      </p:sp>
      <p:sp>
        <p:nvSpPr>
          <p:cNvPr id="6" name="Espace réservé du numéro de diapositive 5">
            <a:extLst>
              <a:ext uri="{FF2B5EF4-FFF2-40B4-BE49-F238E27FC236}">
                <a16:creationId xmlns:a16="http://schemas.microsoft.com/office/drawing/2014/main" id="{072A83F9-605B-451F-81C4-4DB3BD64BF25}"/>
              </a:ext>
            </a:extLst>
          </p:cNvPr>
          <p:cNvSpPr>
            <a:spLocks noGrp="1"/>
          </p:cNvSpPr>
          <p:nvPr>
            <p:ph type="sldNum" sz="quarter" idx="18"/>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203747579"/>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Option N°2 Couverture avec photo">
    <p:spTree>
      <p:nvGrpSpPr>
        <p:cNvPr id="1" name=""/>
        <p:cNvGrpSpPr/>
        <p:nvPr/>
      </p:nvGrpSpPr>
      <p:grpSpPr>
        <a:xfrm>
          <a:off x="0" y="0"/>
          <a:ext cx="0" cy="0"/>
          <a:chOff x="0" y="0"/>
          <a:chExt cx="0" cy="0"/>
        </a:xfrm>
      </p:grpSpPr>
      <p:sp>
        <p:nvSpPr>
          <p:cNvPr id="6" name="Espace réservé pour une image  2">
            <a:extLst>
              <a:ext uri="{FF2B5EF4-FFF2-40B4-BE49-F238E27FC236}">
                <a16:creationId xmlns:a16="http://schemas.microsoft.com/office/drawing/2014/main" id="{3161ED2A-2241-4A52-8E2E-B973EB0C4E44}"/>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p>
        </p:txBody>
      </p:sp>
      <p:pic>
        <p:nvPicPr>
          <p:cNvPr id="14" name="Image 13">
            <a:extLst>
              <a:ext uri="{FF2B5EF4-FFF2-40B4-BE49-F238E27FC236}">
                <a16:creationId xmlns:a16="http://schemas.microsoft.com/office/drawing/2014/main" id="{DAAE4607-2A2E-45AF-81C6-9691F876ADE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6361200" y="2469600"/>
            <a:ext cx="5400000" cy="1980000"/>
          </a:xfrm>
        </p:spPr>
        <p:txBody>
          <a:bodyPr anchor="b">
            <a:noAutofit/>
          </a:bodyPr>
          <a:lstStyle>
            <a:lvl1pPr algn="l">
              <a:lnSpc>
                <a:spcPct val="90000"/>
              </a:lnSpc>
              <a:defRPr sz="3200">
                <a:solidFill>
                  <a:schemeClr val="tx2"/>
                </a:solidFill>
              </a:defRPr>
            </a:lvl1pPr>
          </a:lstStyle>
          <a:p>
            <a:r>
              <a:rPr lang="fr-FR"/>
              <a:t>Modifiez le style du titre</a:t>
            </a:r>
            <a:endParaRPr lang="fr-FR" dirty="0"/>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6361200" y="4521600"/>
            <a:ext cx="5400000" cy="82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FR" dirty="0"/>
          </a:p>
        </p:txBody>
      </p:sp>
      <p:sp>
        <p:nvSpPr>
          <p:cNvPr id="8" name="Espace réservé du texte 4">
            <a:extLst>
              <a:ext uri="{FF2B5EF4-FFF2-40B4-BE49-F238E27FC236}">
                <a16:creationId xmlns:a16="http://schemas.microsoft.com/office/drawing/2014/main" id="{BF23DB5D-4428-47C6-AAAD-CF435EDAD101}"/>
              </a:ext>
            </a:extLst>
          </p:cNvPr>
          <p:cNvSpPr>
            <a:spLocks noGrp="1"/>
          </p:cNvSpPr>
          <p:nvPr>
            <p:ph type="body" sz="quarter" idx="14"/>
          </p:nvPr>
        </p:nvSpPr>
        <p:spPr>
          <a:xfrm>
            <a:off x="6361200" y="5446800"/>
            <a:ext cx="5400000" cy="720000"/>
          </a:xfrm>
        </p:spPr>
        <p:txBody>
          <a:bodyPr>
            <a:noAutofit/>
          </a:bodyPr>
          <a:lstStyle>
            <a:lvl1pPr marL="0" indent="0">
              <a:buNone/>
              <a:defRPr sz="2000">
                <a:solidFill>
                  <a:schemeClr val="tx1"/>
                </a:solidFill>
              </a:defRPr>
            </a:lvl1pPr>
            <a:lvl2pPr marL="108000" indent="0">
              <a:buNone/>
              <a:defRPr/>
            </a:lvl2pPr>
          </a:lstStyle>
          <a:p>
            <a:pPr lvl="0"/>
            <a:r>
              <a:rPr lang="fr-FR"/>
              <a:t>Cliquez pour modifier les styles du texte du masque</a:t>
            </a:r>
          </a:p>
        </p:txBody>
      </p:sp>
    </p:spTree>
    <p:extLst>
      <p:ext uri="{BB962C8B-B14F-4D97-AF65-F5344CB8AC3E}">
        <p14:creationId xmlns:p14="http://schemas.microsoft.com/office/powerpoint/2010/main" val="4215575048"/>
      </p:ext>
    </p:extLst>
  </p:cSld>
  <p:clrMapOvr>
    <a:masterClrMapping/>
  </p:clrMapOvr>
  <p:extLst>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ext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4" name="Titre 3">
            <a:extLst>
              <a:ext uri="{FF2B5EF4-FFF2-40B4-BE49-F238E27FC236}">
                <a16:creationId xmlns:a16="http://schemas.microsoft.com/office/drawing/2014/main" id="{C292072E-287F-4875-8FDB-C22CF0436582}"/>
              </a:ext>
            </a:extLst>
          </p:cNvPr>
          <p:cNvSpPr>
            <a:spLocks noGrp="1"/>
          </p:cNvSpPr>
          <p:nvPr>
            <p:ph type="title"/>
          </p:nvPr>
        </p:nvSpPr>
        <p:spPr/>
        <p:txBody>
          <a:bodyPr/>
          <a:lstStyle>
            <a:lvl1pPr>
              <a:defRPr>
                <a:solidFill>
                  <a:schemeClr val="tx2"/>
                </a:solidFill>
              </a:defRPr>
            </a:lvl1pPr>
          </a:lstStyle>
          <a:p>
            <a:r>
              <a:rPr lang="fr-FR"/>
              <a:t>Modifiez le style du titre</a:t>
            </a:r>
          </a:p>
        </p:txBody>
      </p:sp>
      <p:sp>
        <p:nvSpPr>
          <p:cNvPr id="5" name="Espace réservé de la date 4">
            <a:extLst>
              <a:ext uri="{FF2B5EF4-FFF2-40B4-BE49-F238E27FC236}">
                <a16:creationId xmlns:a16="http://schemas.microsoft.com/office/drawing/2014/main" id="{40DE2FB5-2CE4-44D5-9167-5E9A54E4AAB3}"/>
              </a:ext>
            </a:extLst>
          </p:cNvPr>
          <p:cNvSpPr>
            <a:spLocks noGrp="1"/>
          </p:cNvSpPr>
          <p:nvPr>
            <p:ph type="dt" sz="half" idx="14"/>
          </p:nvPr>
        </p:nvSpPr>
        <p:spPr/>
        <p:txBody>
          <a:bodyPr/>
          <a:lstStyle>
            <a:lvl1pPr>
              <a:defRPr>
                <a:solidFill>
                  <a:schemeClr val="tx1"/>
                </a:solidFill>
              </a:defRPr>
            </a:lvl1pPr>
          </a:lstStyle>
          <a:p>
            <a:fld id="{2C0B4DC7-93E0-497D-A19B-4147B71C77F4}" type="datetime1">
              <a:rPr lang="fr-FR" smtClean="0"/>
              <a:pPr/>
              <a:t>30/11/2022</a:t>
            </a:fld>
            <a:endParaRPr lang="fr-FR" dirty="0"/>
          </a:p>
        </p:txBody>
      </p:sp>
      <p:sp>
        <p:nvSpPr>
          <p:cNvPr id="6" name="Espace réservé du pied de page 5">
            <a:extLst>
              <a:ext uri="{FF2B5EF4-FFF2-40B4-BE49-F238E27FC236}">
                <a16:creationId xmlns:a16="http://schemas.microsoft.com/office/drawing/2014/main" id="{99ED68ED-4BAB-426E-AC8B-79F072DDCF3C}"/>
              </a:ext>
            </a:extLst>
          </p:cNvPr>
          <p:cNvSpPr>
            <a:spLocks noGrp="1"/>
          </p:cNvSpPr>
          <p:nvPr>
            <p:ph type="ftr" sz="quarter" idx="15"/>
          </p:nvPr>
        </p:nvSpPr>
        <p:spPr/>
        <p:txBody>
          <a:bodyPr/>
          <a:lstStyle>
            <a:lvl1pPr>
              <a:defRPr>
                <a:solidFill>
                  <a:schemeClr val="tx1"/>
                </a:solidFill>
              </a:defRPr>
            </a:lvl1pPr>
          </a:lstStyle>
          <a:p>
            <a:r>
              <a:rPr lang="fr-FR"/>
              <a:t>Date - Pied de page de votre présentation</a:t>
            </a:r>
            <a:endParaRPr lang="fr-FR" dirty="0"/>
          </a:p>
        </p:txBody>
      </p:sp>
      <p:sp>
        <p:nvSpPr>
          <p:cNvPr id="10" name="Espace réservé du numéro de diapositive 9">
            <a:extLst>
              <a:ext uri="{FF2B5EF4-FFF2-40B4-BE49-F238E27FC236}">
                <a16:creationId xmlns:a16="http://schemas.microsoft.com/office/drawing/2014/main" id="{18ECF392-ABEC-45C0-9399-5BB17B364A4E}"/>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2477710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exte avec photo">
    <p:spTree>
      <p:nvGrpSpPr>
        <p:cNvPr id="1" name=""/>
        <p:cNvGrpSpPr/>
        <p:nvPr/>
      </p:nvGrpSpPr>
      <p:grpSpPr>
        <a:xfrm>
          <a:off x="0" y="0"/>
          <a:ext cx="0" cy="0"/>
          <a:chOff x="0" y="0"/>
          <a:chExt cx="0" cy="0"/>
        </a:xfrm>
      </p:grpSpPr>
      <p:sp>
        <p:nvSpPr>
          <p:cNvPr id="12" name="Espace réservé pour une image  2">
            <a:extLst>
              <a:ext uri="{FF2B5EF4-FFF2-40B4-BE49-F238E27FC236}">
                <a16:creationId xmlns:a16="http://schemas.microsoft.com/office/drawing/2014/main" id="{3FA18DAD-43C7-439C-AEB4-182FDEF42A93}"/>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6361200"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5" name="Espace réservé du texte 8">
            <a:extLst>
              <a:ext uri="{FF2B5EF4-FFF2-40B4-BE49-F238E27FC236}">
                <a16:creationId xmlns:a16="http://schemas.microsoft.com/office/drawing/2014/main" id="{90C7237F-FD39-40C9-B915-D4BC62A3BEC4}"/>
              </a:ext>
            </a:extLst>
          </p:cNvPr>
          <p:cNvSpPr>
            <a:spLocks noGrp="1"/>
          </p:cNvSpPr>
          <p:nvPr>
            <p:ph type="body" sz="quarter" idx="17"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Titre 3">
            <a:extLst>
              <a:ext uri="{FF2B5EF4-FFF2-40B4-BE49-F238E27FC236}">
                <a16:creationId xmlns:a16="http://schemas.microsoft.com/office/drawing/2014/main" id="{A95F48EF-CBAD-4F80-B069-72AECAEC0746}"/>
              </a:ext>
            </a:extLst>
          </p:cNvPr>
          <p:cNvSpPr>
            <a:spLocks noGrp="1"/>
          </p:cNvSpPr>
          <p:nvPr>
            <p:ph type="title"/>
          </p:nvPr>
        </p:nvSpPr>
        <p:spPr>
          <a:xfrm>
            <a:off x="6361199" y="242844"/>
            <a:ext cx="3960000" cy="1008000"/>
          </a:xfrm>
        </p:spPr>
        <p:txBody>
          <a:bodyPr/>
          <a:lstStyle>
            <a:lvl1pPr>
              <a:defRPr>
                <a:solidFill>
                  <a:schemeClr val="tx2"/>
                </a:solidFill>
              </a:defRPr>
            </a:lvl1pPr>
          </a:lstStyle>
          <a:p>
            <a:r>
              <a:rPr lang="fr-FR" dirty="0"/>
              <a:t>Modifiez le style du titre</a:t>
            </a:r>
          </a:p>
        </p:txBody>
      </p:sp>
      <p:sp>
        <p:nvSpPr>
          <p:cNvPr id="5" name="Espace réservé de la date 4">
            <a:extLst>
              <a:ext uri="{FF2B5EF4-FFF2-40B4-BE49-F238E27FC236}">
                <a16:creationId xmlns:a16="http://schemas.microsoft.com/office/drawing/2014/main" id="{F45A3821-9C55-4E10-844A-98E6FB07D68C}"/>
              </a:ext>
            </a:extLst>
          </p:cNvPr>
          <p:cNvSpPr>
            <a:spLocks noGrp="1"/>
          </p:cNvSpPr>
          <p:nvPr>
            <p:ph type="dt" sz="half" idx="18"/>
          </p:nvPr>
        </p:nvSpPr>
        <p:spPr/>
        <p:txBody>
          <a:bodyPr/>
          <a:lstStyle>
            <a:lvl1pPr>
              <a:defRPr>
                <a:solidFill>
                  <a:schemeClr val="bg1"/>
                </a:solidFill>
              </a:defRPr>
            </a:lvl1pPr>
          </a:lstStyle>
          <a:p>
            <a:fld id="{2C0B4DC7-93E0-497D-A19B-4147B71C77F4}" type="datetime1">
              <a:rPr lang="fr-FR" smtClean="0"/>
              <a:pPr/>
              <a:t>30/11/2022</a:t>
            </a:fld>
            <a:endParaRPr lang="fr-FR" dirty="0"/>
          </a:p>
        </p:txBody>
      </p:sp>
      <p:sp>
        <p:nvSpPr>
          <p:cNvPr id="6" name="Espace réservé du pied de page 5">
            <a:extLst>
              <a:ext uri="{FF2B5EF4-FFF2-40B4-BE49-F238E27FC236}">
                <a16:creationId xmlns:a16="http://schemas.microsoft.com/office/drawing/2014/main" id="{B26B9FA6-E4DB-4B15-BD57-BEC5F537E3AB}"/>
              </a:ext>
            </a:extLst>
          </p:cNvPr>
          <p:cNvSpPr>
            <a:spLocks noGrp="1"/>
          </p:cNvSpPr>
          <p:nvPr>
            <p:ph type="ftr" sz="quarter" idx="19"/>
          </p:nvPr>
        </p:nvSpPr>
        <p:spPr/>
        <p:txBody>
          <a:bodyPr/>
          <a:lstStyle>
            <a:lvl1pPr>
              <a:defRPr>
                <a:solidFill>
                  <a:schemeClr val="bg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6FE6001F-97CC-4008-B22A-EFA29A13779C}"/>
              </a:ext>
            </a:extLst>
          </p:cNvPr>
          <p:cNvSpPr>
            <a:spLocks noGrp="1"/>
          </p:cNvSpPr>
          <p:nvPr>
            <p:ph type="sldNum" sz="quarter" idx="20"/>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4237356746"/>
      </p:ext>
    </p:extLst>
  </p:cSld>
  <p:clrMapOvr>
    <a:masterClrMapping/>
  </p:clrMapOvr>
  <p:extLst>
    <p:ext uri="{DCECCB84-F9BA-43D5-87BE-67443E8EF086}">
      <p15:sldGuideLst xmlns:p15="http://schemas.microsoft.com/office/powerpoint/2012/main"/>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ableau">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3820350"/>
            <a:ext cx="11133952" cy="2412000"/>
          </a:xfrm>
        </p:spPr>
        <p:txBody>
          <a:bodyPr/>
          <a:lstStyle>
            <a:lvl1pPr>
              <a:defRPr>
                <a:solidFill>
                  <a:schemeClr val="tx1"/>
                </a:solidFill>
              </a:defRPr>
            </a:lvl1pPr>
            <a:lvl2pPr>
              <a:spcBef>
                <a:spcPts val="400"/>
              </a:spcBef>
              <a:defRPr>
                <a:solidFill>
                  <a:schemeClr val="tx1"/>
                </a:solidFill>
              </a:defRPr>
            </a:lvl2pPr>
          </a:lstStyle>
          <a:p>
            <a:pPr lvl="0"/>
            <a:r>
              <a:rPr lang="fr-FR" dirty="0"/>
              <a:t>Modifier les styles du texte du masque</a:t>
            </a:r>
          </a:p>
          <a:p>
            <a:pPr lvl="1"/>
            <a:r>
              <a:rPr lang="fr-FR" dirty="0"/>
              <a:t>Deuxième niveau</a:t>
            </a:r>
          </a:p>
        </p:txBody>
      </p:sp>
      <p:sp>
        <p:nvSpPr>
          <p:cNvPr id="12" name="Espace réservé du tableau 2">
            <a:extLst>
              <a:ext uri="{FF2B5EF4-FFF2-40B4-BE49-F238E27FC236}">
                <a16:creationId xmlns:a16="http://schemas.microsoft.com/office/drawing/2014/main" id="{3EADC01A-12BC-4330-8A1C-A4DCE63F4D5F}"/>
              </a:ext>
            </a:extLst>
          </p:cNvPr>
          <p:cNvSpPr>
            <a:spLocks noGrp="1"/>
          </p:cNvSpPr>
          <p:nvPr>
            <p:ph type="tbl" sz="quarter" idx="17"/>
          </p:nvPr>
        </p:nvSpPr>
        <p:spPr>
          <a:xfrm>
            <a:off x="589752" y="1372349"/>
            <a:ext cx="11014079" cy="2304000"/>
          </a:xfrm>
        </p:spPr>
        <p:txBody>
          <a:bodyPr anchor="ctr"/>
          <a:lstStyle>
            <a:lvl1pPr marL="0" indent="0" algn="ctr">
              <a:buNone/>
              <a:defRPr sz="1400">
                <a:solidFill>
                  <a:schemeClr val="tx2"/>
                </a:solidFill>
              </a:defRPr>
            </a:lvl1pPr>
          </a:lstStyle>
          <a:p>
            <a:endParaRPr lang="fr-FR" dirty="0"/>
          </a:p>
        </p:txBody>
      </p:sp>
      <p:sp>
        <p:nvSpPr>
          <p:cNvPr id="4" name="Titre 3">
            <a:extLst>
              <a:ext uri="{FF2B5EF4-FFF2-40B4-BE49-F238E27FC236}">
                <a16:creationId xmlns:a16="http://schemas.microsoft.com/office/drawing/2014/main" id="{F7BED8F5-8DF4-41F4-9FBF-3FC3EFF478F8}"/>
              </a:ext>
            </a:extLst>
          </p:cNvPr>
          <p:cNvSpPr>
            <a:spLocks noGrp="1"/>
          </p:cNvSpPr>
          <p:nvPr>
            <p:ph type="title"/>
          </p:nvPr>
        </p:nvSpPr>
        <p:spPr/>
        <p:txBody>
          <a:bodyPr/>
          <a:lstStyle>
            <a:lvl1pPr>
              <a:defRPr>
                <a:solidFill>
                  <a:schemeClr val="tx2"/>
                </a:solidFill>
              </a:defRPr>
            </a:lvl1pPr>
          </a:lstStyle>
          <a:p>
            <a:r>
              <a:rPr lang="fr-FR"/>
              <a:t>Modifiez le style du titre</a:t>
            </a:r>
          </a:p>
        </p:txBody>
      </p:sp>
      <p:sp>
        <p:nvSpPr>
          <p:cNvPr id="5" name="Espace réservé de la date 4">
            <a:extLst>
              <a:ext uri="{FF2B5EF4-FFF2-40B4-BE49-F238E27FC236}">
                <a16:creationId xmlns:a16="http://schemas.microsoft.com/office/drawing/2014/main" id="{74A5DB8F-F9F5-4D34-AD2B-20A401276C3E}"/>
              </a:ext>
            </a:extLst>
          </p:cNvPr>
          <p:cNvSpPr>
            <a:spLocks noGrp="1"/>
          </p:cNvSpPr>
          <p:nvPr>
            <p:ph type="dt" sz="half" idx="18"/>
          </p:nvPr>
        </p:nvSpPr>
        <p:spPr/>
        <p:txBody>
          <a:bodyPr/>
          <a:lstStyle>
            <a:lvl1pPr>
              <a:defRPr>
                <a:solidFill>
                  <a:schemeClr val="tx1"/>
                </a:solidFill>
              </a:defRPr>
            </a:lvl1pPr>
          </a:lstStyle>
          <a:p>
            <a:fld id="{2C0B4DC7-93E0-497D-A19B-4147B71C77F4}" type="datetime1">
              <a:rPr lang="fr-FR" smtClean="0"/>
              <a:pPr/>
              <a:t>30/11/2022</a:t>
            </a:fld>
            <a:endParaRPr lang="fr-FR" dirty="0"/>
          </a:p>
        </p:txBody>
      </p:sp>
      <p:sp>
        <p:nvSpPr>
          <p:cNvPr id="6" name="Espace réservé du pied de page 5">
            <a:extLst>
              <a:ext uri="{FF2B5EF4-FFF2-40B4-BE49-F238E27FC236}">
                <a16:creationId xmlns:a16="http://schemas.microsoft.com/office/drawing/2014/main" id="{7F448ABE-6518-42E7-86CB-17EBD972C87A}"/>
              </a:ext>
            </a:extLst>
          </p:cNvPr>
          <p:cNvSpPr>
            <a:spLocks noGrp="1"/>
          </p:cNvSpPr>
          <p:nvPr>
            <p:ph type="ftr" sz="quarter" idx="19"/>
          </p:nvPr>
        </p:nvSpPr>
        <p:spPr/>
        <p:txBody>
          <a:bodyPr/>
          <a:lstStyle>
            <a:lvl1pPr>
              <a:defRPr>
                <a:solidFill>
                  <a:schemeClr val="tx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DBF92594-638F-42B7-B983-EDCA45116F84}"/>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93611520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exte avec graphiqu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3" name="Espace réservé du graphique 2">
            <a:extLst>
              <a:ext uri="{FF2B5EF4-FFF2-40B4-BE49-F238E27FC236}">
                <a16:creationId xmlns:a16="http://schemas.microsoft.com/office/drawing/2014/main" id="{36B54297-76AA-4A3B-A34F-53F1E4289CC7}"/>
              </a:ext>
            </a:extLst>
          </p:cNvPr>
          <p:cNvSpPr>
            <a:spLocks noGrp="1"/>
          </p:cNvSpPr>
          <p:nvPr>
            <p:ph type="chart" sz="quarter" idx="17"/>
          </p:nvPr>
        </p:nvSpPr>
        <p:spPr>
          <a:xfrm>
            <a:off x="6229879" y="1371600"/>
            <a:ext cx="5508000" cy="4860000"/>
          </a:xfrm>
        </p:spPr>
        <p:txBody>
          <a:bodyPr anchor="ctr"/>
          <a:lstStyle>
            <a:lvl1pPr marL="0" indent="0" algn="ctr">
              <a:buNone/>
              <a:defRPr sz="1400">
                <a:solidFill>
                  <a:schemeClr val="tx2"/>
                </a:solidFill>
              </a:defRPr>
            </a:lvl1pPr>
          </a:lstStyle>
          <a:p>
            <a:endParaRPr lang="fr-FR" dirty="0"/>
          </a:p>
        </p:txBody>
      </p:sp>
      <p:sp>
        <p:nvSpPr>
          <p:cNvPr id="4" name="Titre 3">
            <a:extLst>
              <a:ext uri="{FF2B5EF4-FFF2-40B4-BE49-F238E27FC236}">
                <a16:creationId xmlns:a16="http://schemas.microsoft.com/office/drawing/2014/main" id="{7AE7569B-B080-4146-A11F-1E61AF63D642}"/>
              </a:ext>
            </a:extLst>
          </p:cNvPr>
          <p:cNvSpPr>
            <a:spLocks noGrp="1"/>
          </p:cNvSpPr>
          <p:nvPr>
            <p:ph type="title"/>
          </p:nvPr>
        </p:nvSpPr>
        <p:spPr>
          <a:xfrm>
            <a:off x="469879" y="242844"/>
            <a:ext cx="9720000" cy="1008000"/>
          </a:xfrm>
        </p:spPr>
        <p:txBody>
          <a:bodyPr/>
          <a:lstStyle>
            <a:lvl1pPr>
              <a:defRPr>
                <a:solidFill>
                  <a:schemeClr val="tx2"/>
                </a:solidFill>
              </a:defRPr>
            </a:lvl1pPr>
          </a:lstStyle>
          <a:p>
            <a:r>
              <a:rPr lang="fr-FR"/>
              <a:t>Modifiez le style du titre</a:t>
            </a:r>
          </a:p>
        </p:txBody>
      </p:sp>
      <p:sp>
        <p:nvSpPr>
          <p:cNvPr id="6" name="Espace réservé de la date 5">
            <a:extLst>
              <a:ext uri="{FF2B5EF4-FFF2-40B4-BE49-F238E27FC236}">
                <a16:creationId xmlns:a16="http://schemas.microsoft.com/office/drawing/2014/main" id="{1A8B2399-CA73-45EA-BE18-9A20282E60B2}"/>
              </a:ext>
            </a:extLst>
          </p:cNvPr>
          <p:cNvSpPr>
            <a:spLocks noGrp="1"/>
          </p:cNvSpPr>
          <p:nvPr>
            <p:ph type="dt" sz="half" idx="18"/>
          </p:nvPr>
        </p:nvSpPr>
        <p:spPr/>
        <p:txBody>
          <a:bodyPr/>
          <a:lstStyle>
            <a:lvl1pPr>
              <a:defRPr>
                <a:solidFill>
                  <a:schemeClr val="tx1"/>
                </a:solidFill>
              </a:defRPr>
            </a:lvl1pPr>
          </a:lstStyle>
          <a:p>
            <a:fld id="{2C0B4DC7-93E0-497D-A19B-4147B71C77F4}" type="datetime1">
              <a:rPr lang="fr-FR" smtClean="0"/>
              <a:pPr/>
              <a:t>30/11/2022</a:t>
            </a:fld>
            <a:endParaRPr lang="fr-FR" dirty="0"/>
          </a:p>
        </p:txBody>
      </p:sp>
      <p:sp>
        <p:nvSpPr>
          <p:cNvPr id="7" name="Espace réservé du pied de page 6">
            <a:extLst>
              <a:ext uri="{FF2B5EF4-FFF2-40B4-BE49-F238E27FC236}">
                <a16:creationId xmlns:a16="http://schemas.microsoft.com/office/drawing/2014/main" id="{78D64F63-31B3-46AB-8995-E4EAED1967BD}"/>
              </a:ext>
            </a:extLst>
          </p:cNvPr>
          <p:cNvSpPr>
            <a:spLocks noGrp="1"/>
          </p:cNvSpPr>
          <p:nvPr>
            <p:ph type="ftr" sz="quarter" idx="19"/>
          </p:nvPr>
        </p:nvSpPr>
        <p:spPr/>
        <p:txBody>
          <a:bodyPr/>
          <a:lstStyle>
            <a:lvl1pPr>
              <a:defRPr>
                <a:solidFill>
                  <a:schemeClr val="tx1"/>
                </a:solidFill>
              </a:defRPr>
            </a:lvl1pPr>
          </a:lstStyle>
          <a:p>
            <a:r>
              <a:rPr lang="fr-FR"/>
              <a:t>Date - Pied de page de votre présentation</a:t>
            </a:r>
            <a:endParaRPr lang="fr-FR" dirty="0"/>
          </a:p>
        </p:txBody>
      </p:sp>
      <p:sp>
        <p:nvSpPr>
          <p:cNvPr id="11" name="Espace réservé du numéro de diapositive 10">
            <a:extLst>
              <a:ext uri="{FF2B5EF4-FFF2-40B4-BE49-F238E27FC236}">
                <a16:creationId xmlns:a16="http://schemas.microsoft.com/office/drawing/2014/main" id="{DB398A68-6D32-4A8D-8EF8-C3BF7CEF61AB}"/>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68944835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hiffres Clés">
    <p:spTree>
      <p:nvGrpSpPr>
        <p:cNvPr id="1" name=""/>
        <p:cNvGrpSpPr/>
        <p:nvPr/>
      </p:nvGrpSpPr>
      <p:grpSpPr>
        <a:xfrm>
          <a:off x="0" y="0"/>
          <a:ext cx="0" cy="0"/>
          <a:chOff x="0" y="0"/>
          <a:chExt cx="0" cy="0"/>
        </a:xfrm>
      </p:grpSpPr>
      <p:sp>
        <p:nvSpPr>
          <p:cNvPr id="14" name="Espace réservé du texte 2">
            <a:extLst>
              <a:ext uri="{FF2B5EF4-FFF2-40B4-BE49-F238E27FC236}">
                <a16:creationId xmlns:a16="http://schemas.microsoft.com/office/drawing/2014/main" id="{6684C25F-7F00-41C3-A7CD-0A38D6BB6A4B}"/>
              </a:ext>
            </a:extLst>
          </p:cNvPr>
          <p:cNvSpPr>
            <a:spLocks noGrp="1"/>
          </p:cNvSpPr>
          <p:nvPr>
            <p:ph type="body" idx="18" hasCustomPrompt="1"/>
          </p:nvPr>
        </p:nvSpPr>
        <p:spPr>
          <a:xfrm>
            <a:off x="469879" y="1501200"/>
            <a:ext cx="1980000" cy="1188000"/>
          </a:xfrm>
        </p:spPr>
        <p:txBody>
          <a:bodyPr anchor="ctr">
            <a:noAutofit/>
          </a:bodyPr>
          <a:lstStyle>
            <a:lvl1pPr marL="0" indent="0">
              <a:buNone/>
              <a:defRPr sz="81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5" name="Espace réservé du texte 10">
            <a:extLst>
              <a:ext uri="{FF2B5EF4-FFF2-40B4-BE49-F238E27FC236}">
                <a16:creationId xmlns:a16="http://schemas.microsoft.com/office/drawing/2014/main" id="{FFEA4E96-A4C5-404E-84EB-0DA2FDAD3E47}"/>
              </a:ext>
            </a:extLst>
          </p:cNvPr>
          <p:cNvSpPr>
            <a:spLocks noGrp="1"/>
          </p:cNvSpPr>
          <p:nvPr>
            <p:ph type="body" sz="quarter" idx="19" hasCustomPrompt="1"/>
          </p:nvPr>
        </p:nvSpPr>
        <p:spPr>
          <a:xfrm>
            <a:off x="3240699" y="15012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16" name="Espace réservé du texte 2">
            <a:extLst>
              <a:ext uri="{FF2B5EF4-FFF2-40B4-BE49-F238E27FC236}">
                <a16:creationId xmlns:a16="http://schemas.microsoft.com/office/drawing/2014/main" id="{431124CF-D305-4637-B02D-7916DC400940}"/>
              </a:ext>
            </a:extLst>
          </p:cNvPr>
          <p:cNvSpPr>
            <a:spLocks noGrp="1"/>
          </p:cNvSpPr>
          <p:nvPr>
            <p:ph type="body" idx="20" hasCustomPrompt="1"/>
          </p:nvPr>
        </p:nvSpPr>
        <p:spPr>
          <a:xfrm>
            <a:off x="469879" y="2656800"/>
            <a:ext cx="1980000" cy="1188000"/>
          </a:xfrm>
        </p:spPr>
        <p:txBody>
          <a:bodyPr anchor="ctr">
            <a:noAutofit/>
          </a:bodyPr>
          <a:lstStyle>
            <a:lvl1pPr marL="0" indent="0">
              <a:buNone/>
              <a:defRPr sz="81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7" name="Espace réservé du texte 10">
            <a:extLst>
              <a:ext uri="{FF2B5EF4-FFF2-40B4-BE49-F238E27FC236}">
                <a16:creationId xmlns:a16="http://schemas.microsoft.com/office/drawing/2014/main" id="{F7F54A8A-B912-4DCA-A7A6-D2FE7A31E0B8}"/>
              </a:ext>
            </a:extLst>
          </p:cNvPr>
          <p:cNvSpPr>
            <a:spLocks noGrp="1"/>
          </p:cNvSpPr>
          <p:nvPr>
            <p:ph type="body" sz="quarter" idx="21" hasCustomPrompt="1"/>
          </p:nvPr>
        </p:nvSpPr>
        <p:spPr>
          <a:xfrm>
            <a:off x="3240699" y="26568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4" name="Titre 3">
            <a:extLst>
              <a:ext uri="{FF2B5EF4-FFF2-40B4-BE49-F238E27FC236}">
                <a16:creationId xmlns:a16="http://schemas.microsoft.com/office/drawing/2014/main" id="{0F9ED843-C44A-45CC-9B1D-C837E4DDCE6E}"/>
              </a:ext>
            </a:extLst>
          </p:cNvPr>
          <p:cNvSpPr>
            <a:spLocks noGrp="1"/>
          </p:cNvSpPr>
          <p:nvPr>
            <p:ph type="title"/>
          </p:nvPr>
        </p:nvSpPr>
        <p:spPr/>
        <p:txBody>
          <a:bodyPr/>
          <a:lstStyle>
            <a:lvl1pPr>
              <a:defRPr>
                <a:solidFill>
                  <a:schemeClr val="tx2"/>
                </a:solidFill>
              </a:defRPr>
            </a:lvl1pPr>
          </a:lstStyle>
          <a:p>
            <a:r>
              <a:rPr lang="fr-FR" dirty="0"/>
              <a:t>Modifiez le style du titre</a:t>
            </a:r>
          </a:p>
        </p:txBody>
      </p:sp>
      <p:sp>
        <p:nvSpPr>
          <p:cNvPr id="18" name="Espace réservé du texte 2">
            <a:extLst>
              <a:ext uri="{FF2B5EF4-FFF2-40B4-BE49-F238E27FC236}">
                <a16:creationId xmlns:a16="http://schemas.microsoft.com/office/drawing/2014/main" id="{322CE313-0A26-4E99-9C93-6C3FC888A8DE}"/>
              </a:ext>
            </a:extLst>
          </p:cNvPr>
          <p:cNvSpPr>
            <a:spLocks noGrp="1"/>
          </p:cNvSpPr>
          <p:nvPr>
            <p:ph type="body" idx="25" hasCustomPrompt="1"/>
          </p:nvPr>
        </p:nvSpPr>
        <p:spPr>
          <a:xfrm>
            <a:off x="469879" y="3812400"/>
            <a:ext cx="1980000" cy="1188000"/>
          </a:xfrm>
        </p:spPr>
        <p:txBody>
          <a:bodyPr anchor="ctr">
            <a:noAutofit/>
          </a:bodyPr>
          <a:lstStyle>
            <a:lvl1pPr marL="0" indent="0">
              <a:buNone/>
              <a:defRPr sz="81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9" name="Espace réservé du texte 10">
            <a:extLst>
              <a:ext uri="{FF2B5EF4-FFF2-40B4-BE49-F238E27FC236}">
                <a16:creationId xmlns:a16="http://schemas.microsoft.com/office/drawing/2014/main" id="{EB31187B-F91F-44EB-9CB5-1BF3730F7621}"/>
              </a:ext>
            </a:extLst>
          </p:cNvPr>
          <p:cNvSpPr>
            <a:spLocks noGrp="1"/>
          </p:cNvSpPr>
          <p:nvPr>
            <p:ph type="body" sz="quarter" idx="26" hasCustomPrompt="1"/>
          </p:nvPr>
        </p:nvSpPr>
        <p:spPr>
          <a:xfrm>
            <a:off x="3240699" y="38124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31" name="Espace réservé du texte 21">
            <a:extLst>
              <a:ext uri="{FF2B5EF4-FFF2-40B4-BE49-F238E27FC236}">
                <a16:creationId xmlns:a16="http://schemas.microsoft.com/office/drawing/2014/main" id="{6FD92059-A22C-433B-8494-343CBC88ADC5}"/>
              </a:ext>
            </a:extLst>
          </p:cNvPr>
          <p:cNvSpPr>
            <a:spLocks noGrp="1"/>
          </p:cNvSpPr>
          <p:nvPr>
            <p:ph type="body" sz="quarter" idx="27" hasCustomPrompt="1"/>
          </p:nvPr>
        </p:nvSpPr>
        <p:spPr>
          <a:xfrm>
            <a:off x="2601913" y="18094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1"/>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2" name="Espace réservé du texte 21">
            <a:extLst>
              <a:ext uri="{FF2B5EF4-FFF2-40B4-BE49-F238E27FC236}">
                <a16:creationId xmlns:a16="http://schemas.microsoft.com/office/drawing/2014/main" id="{2487A579-BB10-4B9C-8037-89848E4EB31C}"/>
              </a:ext>
            </a:extLst>
          </p:cNvPr>
          <p:cNvSpPr>
            <a:spLocks noGrp="1"/>
          </p:cNvSpPr>
          <p:nvPr>
            <p:ph type="body" sz="quarter" idx="28" hasCustomPrompt="1"/>
          </p:nvPr>
        </p:nvSpPr>
        <p:spPr>
          <a:xfrm>
            <a:off x="2601913" y="29650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2"/>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3" name="Espace réservé du texte 21">
            <a:extLst>
              <a:ext uri="{FF2B5EF4-FFF2-40B4-BE49-F238E27FC236}">
                <a16:creationId xmlns:a16="http://schemas.microsoft.com/office/drawing/2014/main" id="{C0B0C0AB-7256-484A-8EF0-3BC6851D748F}"/>
              </a:ext>
            </a:extLst>
          </p:cNvPr>
          <p:cNvSpPr>
            <a:spLocks noGrp="1"/>
          </p:cNvSpPr>
          <p:nvPr>
            <p:ph type="body" sz="quarter" idx="29" hasCustomPrompt="1"/>
          </p:nvPr>
        </p:nvSpPr>
        <p:spPr>
          <a:xfrm>
            <a:off x="2601913" y="41206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3"/>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5" name="Espace réservé de la date 4">
            <a:extLst>
              <a:ext uri="{FF2B5EF4-FFF2-40B4-BE49-F238E27FC236}">
                <a16:creationId xmlns:a16="http://schemas.microsoft.com/office/drawing/2014/main" id="{75997647-8494-4CC4-948F-29A8D49CBCEB}"/>
              </a:ext>
            </a:extLst>
          </p:cNvPr>
          <p:cNvSpPr>
            <a:spLocks noGrp="1"/>
          </p:cNvSpPr>
          <p:nvPr>
            <p:ph type="dt" sz="half" idx="30"/>
          </p:nvPr>
        </p:nvSpPr>
        <p:spPr/>
        <p:txBody>
          <a:bodyPr/>
          <a:lstStyle>
            <a:lvl1pPr>
              <a:defRPr>
                <a:solidFill>
                  <a:schemeClr val="tx1"/>
                </a:solidFill>
              </a:defRPr>
            </a:lvl1pPr>
          </a:lstStyle>
          <a:p>
            <a:fld id="{2C0B4DC7-93E0-497D-A19B-4147B71C77F4}" type="datetime1">
              <a:rPr lang="fr-FR" smtClean="0"/>
              <a:pPr/>
              <a:t>30/11/2022</a:t>
            </a:fld>
            <a:endParaRPr lang="fr-FR" dirty="0"/>
          </a:p>
        </p:txBody>
      </p:sp>
      <p:sp>
        <p:nvSpPr>
          <p:cNvPr id="6" name="Espace réservé du pied de page 5">
            <a:extLst>
              <a:ext uri="{FF2B5EF4-FFF2-40B4-BE49-F238E27FC236}">
                <a16:creationId xmlns:a16="http://schemas.microsoft.com/office/drawing/2014/main" id="{02B4AC02-49D4-4738-A9B4-B3DA90016A7F}"/>
              </a:ext>
            </a:extLst>
          </p:cNvPr>
          <p:cNvSpPr>
            <a:spLocks noGrp="1"/>
          </p:cNvSpPr>
          <p:nvPr>
            <p:ph type="ftr" sz="quarter" idx="31"/>
          </p:nvPr>
        </p:nvSpPr>
        <p:spPr/>
        <p:txBody>
          <a:bodyPr/>
          <a:lstStyle>
            <a:lvl1pPr>
              <a:defRPr>
                <a:solidFill>
                  <a:schemeClr val="tx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28EE574D-092E-4259-81EB-81EA91E97CDA}"/>
              </a:ext>
            </a:extLst>
          </p:cNvPr>
          <p:cNvSpPr>
            <a:spLocks noGrp="1"/>
          </p:cNvSpPr>
          <p:nvPr>
            <p:ph type="sldNum" sz="quarter" idx="3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3710461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41BBE8-1E54-415C-B10D-F6342B80F061}"/>
              </a:ext>
            </a:extLst>
          </p:cNvPr>
          <p:cNvSpPr>
            <a:spLocks noGrp="1"/>
          </p:cNvSpPr>
          <p:nvPr>
            <p:ph type="title"/>
          </p:nvPr>
        </p:nvSpPr>
        <p:spPr/>
        <p:txBody>
          <a:bodyPr/>
          <a:lstStyle>
            <a:lvl1pPr>
              <a:defRPr>
                <a:solidFill>
                  <a:schemeClr val="tx2"/>
                </a:solidFill>
              </a:defRPr>
            </a:lvl1pPr>
          </a:lstStyle>
          <a:p>
            <a:r>
              <a:rPr lang="fr-FR" dirty="0"/>
              <a:t>Modifiez le style du titre</a:t>
            </a:r>
          </a:p>
        </p:txBody>
      </p:sp>
      <p:sp>
        <p:nvSpPr>
          <p:cNvPr id="7" name="Espace réservé de la date 6">
            <a:extLst>
              <a:ext uri="{FF2B5EF4-FFF2-40B4-BE49-F238E27FC236}">
                <a16:creationId xmlns:a16="http://schemas.microsoft.com/office/drawing/2014/main" id="{CE830942-5133-4F54-8414-98EC08DAA6C5}"/>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30/11/2022</a:t>
            </a:fld>
            <a:endParaRPr lang="fr-FR" dirty="0"/>
          </a:p>
        </p:txBody>
      </p:sp>
      <p:sp>
        <p:nvSpPr>
          <p:cNvPr id="8" name="Espace réservé du pied de page 7">
            <a:extLst>
              <a:ext uri="{FF2B5EF4-FFF2-40B4-BE49-F238E27FC236}">
                <a16:creationId xmlns:a16="http://schemas.microsoft.com/office/drawing/2014/main" id="{A03D30D6-5712-44A8-87A9-67750D407146}"/>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9" name="Espace réservé du numéro de diapositive 8">
            <a:extLst>
              <a:ext uri="{FF2B5EF4-FFF2-40B4-BE49-F238E27FC236}">
                <a16:creationId xmlns:a16="http://schemas.microsoft.com/office/drawing/2014/main" id="{872F511C-AE30-47A8-8C9B-F0B33753CCDA}"/>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73472504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9B47C71-F46D-4EA0-AF6A-4962453CDD76}"/>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30/11/2022</a:t>
            </a:fld>
            <a:endParaRPr lang="fr-FR" dirty="0"/>
          </a:p>
        </p:txBody>
      </p:sp>
      <p:sp>
        <p:nvSpPr>
          <p:cNvPr id="7" name="Espace réservé du pied de page 6">
            <a:extLst>
              <a:ext uri="{FF2B5EF4-FFF2-40B4-BE49-F238E27FC236}">
                <a16:creationId xmlns:a16="http://schemas.microsoft.com/office/drawing/2014/main" id="{0495B091-68ED-45A4-957C-92BBA7548811}"/>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8" name="Espace réservé du numéro de diapositive 7">
            <a:extLst>
              <a:ext uri="{FF2B5EF4-FFF2-40B4-BE49-F238E27FC236}">
                <a16:creationId xmlns:a16="http://schemas.microsoft.com/office/drawing/2014/main" id="{A4361BE1-6536-48FB-BC11-166BC54BD6F9}"/>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9143391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Annexe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2845977"/>
            <a:ext cx="11160000" cy="1440000"/>
          </a:xfrm>
        </p:spPr>
        <p:txBody>
          <a:bodyPr anchor="t">
            <a:noAutofit/>
          </a:bodyPr>
          <a:lstStyle>
            <a:lvl1pPr>
              <a:lnSpc>
                <a:spcPct val="90000"/>
              </a:lnSpc>
              <a:defRPr sz="5000">
                <a:solidFill>
                  <a:schemeClr val="tx2"/>
                </a:solidFill>
              </a:defRPr>
            </a:lvl1pPr>
          </a:lstStyle>
          <a:p>
            <a:r>
              <a:rPr lang="fr-FR" dirty="0"/>
              <a:t>Modifiez le style du titre</a:t>
            </a:r>
          </a:p>
        </p:txBody>
      </p:sp>
      <p:sp>
        <p:nvSpPr>
          <p:cNvPr id="3" name="Espace réservé de la date 2">
            <a:extLst>
              <a:ext uri="{FF2B5EF4-FFF2-40B4-BE49-F238E27FC236}">
                <a16:creationId xmlns:a16="http://schemas.microsoft.com/office/drawing/2014/main" id="{C9E24192-EBCA-4782-93A3-6134ECDB202A}"/>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30/11/2022</a:t>
            </a:fld>
            <a:endParaRPr lang="fr-FR" dirty="0"/>
          </a:p>
        </p:txBody>
      </p:sp>
      <p:sp>
        <p:nvSpPr>
          <p:cNvPr id="4" name="Espace réservé du pied de page 3">
            <a:extLst>
              <a:ext uri="{FF2B5EF4-FFF2-40B4-BE49-F238E27FC236}">
                <a16:creationId xmlns:a16="http://schemas.microsoft.com/office/drawing/2014/main" id="{8627768F-E755-49AE-BDD4-F22B941EE926}"/>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5" name="Espace réservé du numéro de diapositive 4">
            <a:extLst>
              <a:ext uri="{FF2B5EF4-FFF2-40B4-BE49-F238E27FC236}">
                <a16:creationId xmlns:a16="http://schemas.microsoft.com/office/drawing/2014/main" id="{679213C8-C608-4F8F-B3E7-6893ECEEC936}"/>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965862277"/>
      </p:ext>
    </p:extLst>
  </p:cSld>
  <p:clrMapOvr>
    <a:masterClrMapping/>
  </p:clrMapOvr>
  <p:extLst>
    <p:ext uri="{DCECCB84-F9BA-43D5-87BE-67443E8EF086}">
      <p15:sldGuideLst xmlns:p15="http://schemas.microsoft.com/office/powerpoint/2012/main"/>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titleOnly" preserve="1">
  <p:cSld name="Merci">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9FB4134C-1D6E-45C5-A0CB-6875E698A7A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9A50C95A-056C-429F-A1B6-8B1CDC140D27}"/>
              </a:ext>
            </a:extLst>
          </p:cNvPr>
          <p:cNvSpPr>
            <a:spLocks noGrp="1"/>
          </p:cNvSpPr>
          <p:nvPr>
            <p:ph type="title"/>
          </p:nvPr>
        </p:nvSpPr>
        <p:spPr>
          <a:xfrm>
            <a:off x="2316000" y="2845977"/>
            <a:ext cx="7560000" cy="828000"/>
          </a:xfrm>
        </p:spPr>
        <p:txBody>
          <a:bodyPr anchor="t">
            <a:noAutofit/>
          </a:bodyPr>
          <a:lstStyle>
            <a:lvl1pPr algn="ctr">
              <a:defRPr sz="4300">
                <a:solidFill>
                  <a:schemeClr val="tx1"/>
                </a:solidFill>
              </a:defRPr>
            </a:lvl1pPr>
          </a:lstStyle>
          <a:p>
            <a:r>
              <a:rPr lang="fr-FR" dirty="0"/>
              <a:t>Modifiez le style du titre</a:t>
            </a:r>
          </a:p>
        </p:txBody>
      </p:sp>
    </p:spTree>
    <p:extLst>
      <p:ext uri="{BB962C8B-B14F-4D97-AF65-F5344CB8AC3E}">
        <p14:creationId xmlns:p14="http://schemas.microsoft.com/office/powerpoint/2010/main" val="211786484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Option N°1 Couverture">
    <p:spTree>
      <p:nvGrpSpPr>
        <p:cNvPr id="1" name=""/>
        <p:cNvGrpSpPr/>
        <p:nvPr/>
      </p:nvGrpSpPr>
      <p:grpSpPr>
        <a:xfrm>
          <a:off x="0" y="0"/>
          <a:ext cx="0" cy="0"/>
          <a:chOff x="0" y="0"/>
          <a:chExt cx="0" cy="0"/>
        </a:xfrm>
      </p:grpSpPr>
      <p:pic>
        <p:nvPicPr>
          <p:cNvPr id="12" name="Image 11">
            <a:extLst>
              <a:ext uri="{FF2B5EF4-FFF2-40B4-BE49-F238E27FC236}">
                <a16:creationId xmlns:a16="http://schemas.microsoft.com/office/drawing/2014/main" id="{40DC9AC8-422B-445F-B045-79F986D08EA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a:ln>
            <a:noFill/>
          </a:ln>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464400" y="2288392"/>
            <a:ext cx="8640000" cy="2160000"/>
          </a:xfrm>
        </p:spPr>
        <p:txBody>
          <a:bodyPr anchor="b">
            <a:noAutofit/>
          </a:bodyPr>
          <a:lstStyle>
            <a:lvl1pPr algn="l">
              <a:lnSpc>
                <a:spcPct val="90000"/>
              </a:lnSpc>
              <a:defRPr sz="3200">
                <a:solidFill>
                  <a:schemeClr val="tx2"/>
                </a:solidFill>
              </a:defRPr>
            </a:lvl1pPr>
          </a:lstStyle>
          <a:p>
            <a:r>
              <a:rPr lang="fr-FR" dirty="0"/>
              <a:t>Modifiez le style du titre</a:t>
            </a:r>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464400" y="4520416"/>
            <a:ext cx="8640000" cy="46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sp>
        <p:nvSpPr>
          <p:cNvPr id="5" name="Espace réservé du texte 4">
            <a:extLst>
              <a:ext uri="{FF2B5EF4-FFF2-40B4-BE49-F238E27FC236}">
                <a16:creationId xmlns:a16="http://schemas.microsoft.com/office/drawing/2014/main" id="{63458929-8E1A-4632-B75F-4975DF8FBB0A}"/>
              </a:ext>
            </a:extLst>
          </p:cNvPr>
          <p:cNvSpPr>
            <a:spLocks noGrp="1"/>
          </p:cNvSpPr>
          <p:nvPr>
            <p:ph type="body" sz="quarter" idx="14"/>
          </p:nvPr>
        </p:nvSpPr>
        <p:spPr>
          <a:xfrm>
            <a:off x="464400" y="5084504"/>
            <a:ext cx="8640000" cy="720000"/>
          </a:xfrm>
        </p:spPr>
        <p:txBody>
          <a:bodyPr>
            <a:noAutofit/>
          </a:bodyPr>
          <a:lstStyle>
            <a:lvl1pPr marL="0" indent="0">
              <a:buNone/>
              <a:defRPr sz="2000">
                <a:solidFill>
                  <a:schemeClr val="tx1"/>
                </a:solidFill>
              </a:defRPr>
            </a:lvl1pPr>
            <a:lvl2pPr marL="108000" indent="0">
              <a:buNone/>
              <a:defRPr/>
            </a:lvl2pPr>
          </a:lstStyle>
          <a:p>
            <a:pPr lvl="0"/>
            <a:r>
              <a:rPr lang="fr-FR" dirty="0"/>
              <a:t>Cliquez pour modifier les styles du texte du masque</a:t>
            </a:r>
          </a:p>
        </p:txBody>
      </p:sp>
    </p:spTree>
    <p:extLst>
      <p:ext uri="{BB962C8B-B14F-4D97-AF65-F5344CB8AC3E}">
        <p14:creationId xmlns:p14="http://schemas.microsoft.com/office/powerpoint/2010/main" val="1309069356"/>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ommair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4BCD4C5B-CD44-4B48-93FD-F44EED8D1EF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8934B7DA-FA75-4149-8676-64791F4D66D2}"/>
              </a:ext>
            </a:extLst>
          </p:cNvPr>
          <p:cNvSpPr>
            <a:spLocks noGrp="1"/>
          </p:cNvSpPr>
          <p:nvPr>
            <p:ph type="title" hasCustomPrompt="1"/>
          </p:nvPr>
        </p:nvSpPr>
        <p:spPr>
          <a:xfrm>
            <a:off x="464400" y="1987200"/>
            <a:ext cx="5400000" cy="720000"/>
          </a:xfrm>
        </p:spPr>
        <p:txBody>
          <a:bodyPr>
            <a:noAutofit/>
          </a:bodyPr>
          <a:lstStyle>
            <a:lvl1pPr>
              <a:defRPr sz="4200">
                <a:solidFill>
                  <a:schemeClr val="tx2"/>
                </a:solidFill>
              </a:defRPr>
            </a:lvl1pPr>
          </a:lstStyle>
          <a:p>
            <a:r>
              <a:rPr lang="fr-FR" dirty="0"/>
              <a:t>Modifiez le titre</a:t>
            </a:r>
          </a:p>
        </p:txBody>
      </p:sp>
      <p:sp>
        <p:nvSpPr>
          <p:cNvPr id="6" name="Espace réservé du texte 5">
            <a:extLst>
              <a:ext uri="{FF2B5EF4-FFF2-40B4-BE49-F238E27FC236}">
                <a16:creationId xmlns:a16="http://schemas.microsoft.com/office/drawing/2014/main" id="{476F1D12-C6FB-4ED9-B1EA-2AF1415447D6}"/>
              </a:ext>
            </a:extLst>
          </p:cNvPr>
          <p:cNvSpPr>
            <a:spLocks noGrp="1"/>
          </p:cNvSpPr>
          <p:nvPr>
            <p:ph type="body" sz="quarter" idx="26"/>
          </p:nvPr>
        </p:nvSpPr>
        <p:spPr>
          <a:xfrm>
            <a:off x="464400" y="2876400"/>
            <a:ext cx="5400000" cy="3240000"/>
          </a:xfrm>
        </p:spPr>
        <p:txBody>
          <a:bodyPr>
            <a:noAutofit/>
          </a:bodyPr>
          <a:lstStyle>
            <a:lvl1pPr marL="432000" indent="-432000">
              <a:spcBef>
                <a:spcPts val="600"/>
              </a:spcBef>
              <a:buFont typeface="+mj-lt"/>
              <a:buAutoNum type="arabicPeriod"/>
              <a:defRPr sz="2000" b="0">
                <a:solidFill>
                  <a:schemeClr val="tx1"/>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fr-FR"/>
              <a:t>Cliquez pour modifier les styles du texte du masque</a:t>
            </a:r>
          </a:p>
        </p:txBody>
      </p:sp>
    </p:spTree>
    <p:extLst>
      <p:ext uri="{BB962C8B-B14F-4D97-AF65-F5344CB8AC3E}">
        <p14:creationId xmlns:p14="http://schemas.microsoft.com/office/powerpoint/2010/main" val="4048464686"/>
      </p:ext>
    </p:extLst>
  </p:cSld>
  <p:clrMapOvr>
    <a:masterClrMapping/>
  </p:clrMapOvr>
  <p:extLst>
    <p:ext uri="{DCECCB84-F9BA-43D5-87BE-67443E8EF086}">
      <p15:sldGuideLst xmlns:p15="http://schemas.microsoft.com/office/powerpoint/2012/main"/>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Option N°2 Couverture avec photo">
    <p:spTree>
      <p:nvGrpSpPr>
        <p:cNvPr id="1" name=""/>
        <p:cNvGrpSpPr/>
        <p:nvPr/>
      </p:nvGrpSpPr>
      <p:grpSpPr>
        <a:xfrm>
          <a:off x="0" y="0"/>
          <a:ext cx="0" cy="0"/>
          <a:chOff x="0" y="0"/>
          <a:chExt cx="0" cy="0"/>
        </a:xfrm>
      </p:grpSpPr>
      <p:sp>
        <p:nvSpPr>
          <p:cNvPr id="6" name="Espace réservé pour une image  2">
            <a:extLst>
              <a:ext uri="{FF2B5EF4-FFF2-40B4-BE49-F238E27FC236}">
                <a16:creationId xmlns:a16="http://schemas.microsoft.com/office/drawing/2014/main" id="{3161ED2A-2241-4A52-8E2E-B973EB0C4E44}"/>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pic>
        <p:nvPicPr>
          <p:cNvPr id="14" name="Image 13">
            <a:extLst>
              <a:ext uri="{FF2B5EF4-FFF2-40B4-BE49-F238E27FC236}">
                <a16:creationId xmlns:a16="http://schemas.microsoft.com/office/drawing/2014/main" id="{DAAE4607-2A2E-45AF-81C6-9691F876ADE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6361200" y="2469600"/>
            <a:ext cx="5400000" cy="1980000"/>
          </a:xfrm>
        </p:spPr>
        <p:txBody>
          <a:bodyPr anchor="b">
            <a:noAutofit/>
          </a:bodyPr>
          <a:lstStyle>
            <a:lvl1pPr algn="l">
              <a:lnSpc>
                <a:spcPct val="90000"/>
              </a:lnSpc>
              <a:defRPr sz="3200">
                <a:solidFill>
                  <a:schemeClr val="tx2"/>
                </a:solidFill>
              </a:defRPr>
            </a:lvl1pPr>
          </a:lstStyle>
          <a:p>
            <a:r>
              <a:rPr lang="fr-FR" dirty="0"/>
              <a:t>Modifiez le style du titre</a:t>
            </a:r>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6361200" y="4521600"/>
            <a:ext cx="5400000" cy="82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sp>
        <p:nvSpPr>
          <p:cNvPr id="8" name="Espace réservé du texte 4">
            <a:extLst>
              <a:ext uri="{FF2B5EF4-FFF2-40B4-BE49-F238E27FC236}">
                <a16:creationId xmlns:a16="http://schemas.microsoft.com/office/drawing/2014/main" id="{BF23DB5D-4428-47C6-AAAD-CF435EDAD101}"/>
              </a:ext>
            </a:extLst>
          </p:cNvPr>
          <p:cNvSpPr>
            <a:spLocks noGrp="1"/>
          </p:cNvSpPr>
          <p:nvPr>
            <p:ph type="body" sz="quarter" idx="14"/>
          </p:nvPr>
        </p:nvSpPr>
        <p:spPr>
          <a:xfrm>
            <a:off x="6361200" y="5446800"/>
            <a:ext cx="5400000" cy="720000"/>
          </a:xfrm>
        </p:spPr>
        <p:txBody>
          <a:bodyPr>
            <a:noAutofit/>
          </a:bodyPr>
          <a:lstStyle>
            <a:lvl1pPr marL="0" indent="0">
              <a:buNone/>
              <a:defRPr sz="2000">
                <a:solidFill>
                  <a:schemeClr val="tx1"/>
                </a:solidFill>
              </a:defRPr>
            </a:lvl1pPr>
            <a:lvl2pPr marL="108000" indent="0">
              <a:buNone/>
              <a:defRPr/>
            </a:lvl2pPr>
          </a:lstStyle>
          <a:p>
            <a:pPr lvl="0"/>
            <a:r>
              <a:rPr lang="fr-FR" dirty="0"/>
              <a:t>Cliquez pour modifier les styles du texte du masque</a:t>
            </a:r>
          </a:p>
        </p:txBody>
      </p:sp>
    </p:spTree>
    <p:extLst>
      <p:ext uri="{BB962C8B-B14F-4D97-AF65-F5344CB8AC3E}">
        <p14:creationId xmlns:p14="http://schemas.microsoft.com/office/powerpoint/2010/main" val="3668104743"/>
      </p:ext>
    </p:extLst>
  </p:cSld>
  <p:clrMapOvr>
    <a:masterClrMapping/>
  </p:clrMapOvr>
  <p:extLst>
    <p:ext uri="{DCECCB84-F9BA-43D5-87BE-67443E8EF086}">
      <p15:sldGuideLst xmlns:p15="http://schemas.microsoft.com/office/powerpoint/2012/main"/>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Sommair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4BCD4C5B-CD44-4B48-93FD-F44EED8D1EF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8934B7DA-FA75-4149-8676-64791F4D66D2}"/>
              </a:ext>
            </a:extLst>
          </p:cNvPr>
          <p:cNvSpPr>
            <a:spLocks noGrp="1"/>
          </p:cNvSpPr>
          <p:nvPr>
            <p:ph type="title" hasCustomPrompt="1"/>
          </p:nvPr>
        </p:nvSpPr>
        <p:spPr>
          <a:xfrm>
            <a:off x="464400" y="1987200"/>
            <a:ext cx="5400000" cy="720000"/>
          </a:xfrm>
        </p:spPr>
        <p:txBody>
          <a:bodyPr>
            <a:noAutofit/>
          </a:bodyPr>
          <a:lstStyle>
            <a:lvl1pPr>
              <a:defRPr sz="4200">
                <a:solidFill>
                  <a:schemeClr val="tx2"/>
                </a:solidFill>
              </a:defRPr>
            </a:lvl1pPr>
          </a:lstStyle>
          <a:p>
            <a:r>
              <a:rPr lang="fr-FR" dirty="0"/>
              <a:t>Modifiez le titre</a:t>
            </a:r>
          </a:p>
        </p:txBody>
      </p:sp>
      <p:sp>
        <p:nvSpPr>
          <p:cNvPr id="6" name="Espace réservé du texte 5">
            <a:extLst>
              <a:ext uri="{FF2B5EF4-FFF2-40B4-BE49-F238E27FC236}">
                <a16:creationId xmlns:a16="http://schemas.microsoft.com/office/drawing/2014/main" id="{476F1D12-C6FB-4ED9-B1EA-2AF1415447D6}"/>
              </a:ext>
            </a:extLst>
          </p:cNvPr>
          <p:cNvSpPr>
            <a:spLocks noGrp="1"/>
          </p:cNvSpPr>
          <p:nvPr>
            <p:ph type="body" sz="quarter" idx="26"/>
          </p:nvPr>
        </p:nvSpPr>
        <p:spPr>
          <a:xfrm>
            <a:off x="464400" y="2876400"/>
            <a:ext cx="5400000" cy="3240000"/>
          </a:xfrm>
        </p:spPr>
        <p:txBody>
          <a:bodyPr>
            <a:noAutofit/>
          </a:bodyPr>
          <a:lstStyle>
            <a:lvl1pPr marL="432000" indent="-432000">
              <a:spcBef>
                <a:spcPts val="600"/>
              </a:spcBef>
              <a:buFont typeface="+mj-lt"/>
              <a:buAutoNum type="arabicPeriod"/>
              <a:defRPr sz="2000" b="0">
                <a:solidFill>
                  <a:schemeClr val="tx1"/>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fr-FR" dirty="0"/>
              <a:t>Cliquez pour modifier les styles du texte du masque</a:t>
            </a:r>
          </a:p>
        </p:txBody>
      </p:sp>
    </p:spTree>
    <p:extLst>
      <p:ext uri="{BB962C8B-B14F-4D97-AF65-F5344CB8AC3E}">
        <p14:creationId xmlns:p14="http://schemas.microsoft.com/office/powerpoint/2010/main" val="2710869611"/>
      </p:ext>
    </p:extLst>
  </p:cSld>
  <p:clrMapOvr>
    <a:masterClrMapping/>
  </p:clrMapOvr>
  <p:extLst>
    <p:ext uri="{DCECCB84-F9BA-43D5-87BE-67443E8EF086}">
      <p15:sldGuideLst xmlns:p15="http://schemas.microsoft.com/office/powerpoint/2012/main"/>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Option N°1 Ouverture de chap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3430800"/>
            <a:ext cx="11160000" cy="1152000"/>
          </a:xfrm>
        </p:spPr>
        <p:txBody>
          <a:bodyPr>
            <a:noAutofit/>
          </a:bodyPr>
          <a:lstStyle>
            <a:lvl1pPr>
              <a:lnSpc>
                <a:spcPct val="90000"/>
              </a:lnSpc>
              <a:defRPr sz="3900">
                <a:solidFill>
                  <a:schemeClr val="tx2"/>
                </a:solidFill>
              </a:defRPr>
            </a:lvl1pPr>
          </a:lstStyle>
          <a:p>
            <a:r>
              <a:rPr lang="fr-FR" dirty="0"/>
              <a:t>Modifiez le style du titre</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489741" y="4662000"/>
            <a:ext cx="11160000" cy="504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489742" y="1490400"/>
            <a:ext cx="3960000" cy="1872000"/>
          </a:xfrm>
        </p:spPr>
        <p:txBody>
          <a:bodyPr>
            <a:noAutofit/>
          </a:bodyPr>
          <a:lstStyle>
            <a:lvl1pPr marL="0" indent="0">
              <a:buNone/>
              <a:defRPr sz="13500">
                <a:solidFill>
                  <a:schemeClr val="tx2"/>
                </a:solidFill>
              </a:defRPr>
            </a:lvl1pPr>
          </a:lstStyle>
          <a:p>
            <a:pPr lvl="0"/>
            <a:r>
              <a:rPr lang="fr-FR" dirty="0"/>
              <a:t>NN.</a:t>
            </a:r>
          </a:p>
        </p:txBody>
      </p:sp>
      <p:sp>
        <p:nvSpPr>
          <p:cNvPr id="4" name="Espace réservé de la date 3">
            <a:extLst>
              <a:ext uri="{FF2B5EF4-FFF2-40B4-BE49-F238E27FC236}">
                <a16:creationId xmlns:a16="http://schemas.microsoft.com/office/drawing/2014/main" id="{084489D0-046B-4DA8-828E-D1EDDC72FA8E}"/>
              </a:ext>
            </a:extLst>
          </p:cNvPr>
          <p:cNvSpPr>
            <a:spLocks noGrp="1"/>
          </p:cNvSpPr>
          <p:nvPr>
            <p:ph type="dt" sz="half" idx="14"/>
          </p:nvPr>
        </p:nvSpPr>
        <p:spPr/>
        <p:txBody>
          <a:bodyPr/>
          <a:lstStyle>
            <a:lvl1pPr>
              <a:defRPr>
                <a:solidFill>
                  <a:schemeClr val="tx1"/>
                </a:solidFill>
              </a:defRPr>
            </a:lvl1pPr>
          </a:lstStyle>
          <a:p>
            <a:fld id="{2C0B4DC7-93E0-497D-A19B-4147B71C77F4}" type="datetime1">
              <a:rPr lang="fr-FR" smtClean="0"/>
              <a:pPr/>
              <a:t>30/11/2022</a:t>
            </a:fld>
            <a:endParaRPr lang="fr-FR" dirty="0"/>
          </a:p>
        </p:txBody>
      </p:sp>
      <p:sp>
        <p:nvSpPr>
          <p:cNvPr id="5" name="Espace réservé du pied de page 4">
            <a:extLst>
              <a:ext uri="{FF2B5EF4-FFF2-40B4-BE49-F238E27FC236}">
                <a16:creationId xmlns:a16="http://schemas.microsoft.com/office/drawing/2014/main" id="{827B8392-9F0D-47B8-8F1D-D057C53A97DD}"/>
              </a:ext>
            </a:extLst>
          </p:cNvPr>
          <p:cNvSpPr>
            <a:spLocks noGrp="1"/>
          </p:cNvSpPr>
          <p:nvPr>
            <p:ph type="ftr" sz="quarter" idx="15"/>
          </p:nvPr>
        </p:nvSpPr>
        <p:spPr/>
        <p:txBody>
          <a:bodyPr/>
          <a:lstStyle>
            <a:lvl1pPr>
              <a:defRPr>
                <a:solidFill>
                  <a:schemeClr val="tx1"/>
                </a:solidFill>
              </a:defRPr>
            </a:lvl1pPr>
          </a:lstStyle>
          <a:p>
            <a:r>
              <a:rPr lang="fr-FR"/>
              <a:t>Date - Pied de page de votre présentation</a:t>
            </a:r>
            <a:endParaRPr lang="fr-FR" dirty="0"/>
          </a:p>
        </p:txBody>
      </p:sp>
      <p:sp>
        <p:nvSpPr>
          <p:cNvPr id="6" name="Espace réservé du numéro de diapositive 5">
            <a:extLst>
              <a:ext uri="{FF2B5EF4-FFF2-40B4-BE49-F238E27FC236}">
                <a16:creationId xmlns:a16="http://schemas.microsoft.com/office/drawing/2014/main" id="{CC4EDA01-DE85-4E9D-A6E0-28AA131E783D}"/>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234690769"/>
      </p:ext>
    </p:extLst>
  </p:cSld>
  <p:clrMapOvr>
    <a:masterClrMapping/>
  </p:clrMapOvr>
  <p:extLst>
    <p:ext uri="{DCECCB84-F9BA-43D5-87BE-67443E8EF086}">
      <p15:sldGuideLst xmlns:p15="http://schemas.microsoft.com/office/powerpoint/2012/main"/>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Option N°2 Ouverture de chapitre avec photo">
    <p:spTree>
      <p:nvGrpSpPr>
        <p:cNvPr id="1" name=""/>
        <p:cNvGrpSpPr/>
        <p:nvPr/>
      </p:nvGrpSpPr>
      <p:grpSpPr>
        <a:xfrm>
          <a:off x="0" y="0"/>
          <a:ext cx="0" cy="0"/>
          <a:chOff x="0" y="0"/>
          <a:chExt cx="0" cy="0"/>
        </a:xfrm>
      </p:grpSpPr>
      <p:sp>
        <p:nvSpPr>
          <p:cNvPr id="13" name="Espace réservé pour une image  2">
            <a:extLst>
              <a:ext uri="{FF2B5EF4-FFF2-40B4-BE49-F238E27FC236}">
                <a16:creationId xmlns:a16="http://schemas.microsoft.com/office/drawing/2014/main" id="{DEC6A7FF-A1FA-4490-9CC7-51078FF84353}"/>
              </a:ext>
            </a:extLst>
          </p:cNvPr>
          <p:cNvSpPr>
            <a:spLocks noGrp="1"/>
          </p:cNvSpPr>
          <p:nvPr>
            <p:ph type="pic" idx="14"/>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6361200" y="3430800"/>
            <a:ext cx="5400000" cy="1152000"/>
          </a:xfrm>
        </p:spPr>
        <p:txBody>
          <a:bodyPr>
            <a:noAutofit/>
          </a:bodyPr>
          <a:lstStyle>
            <a:lvl1pPr>
              <a:lnSpc>
                <a:spcPct val="90000"/>
              </a:lnSpc>
              <a:defRPr sz="3900">
                <a:solidFill>
                  <a:schemeClr val="tx2"/>
                </a:solidFill>
              </a:defRPr>
            </a:lvl1pPr>
          </a:lstStyle>
          <a:p>
            <a:r>
              <a:rPr lang="fr-FR" dirty="0"/>
              <a:t>Modifiez le style du titre</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6361200" y="4662000"/>
            <a:ext cx="5400000" cy="900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6361200" y="1490400"/>
            <a:ext cx="5400000" cy="1872000"/>
          </a:xfrm>
        </p:spPr>
        <p:txBody>
          <a:bodyPr>
            <a:noAutofit/>
          </a:bodyPr>
          <a:lstStyle>
            <a:lvl1pPr marL="0" indent="0">
              <a:buNone/>
              <a:defRPr sz="13500">
                <a:solidFill>
                  <a:schemeClr val="tx2"/>
                </a:solidFill>
              </a:defRPr>
            </a:lvl1pPr>
          </a:lstStyle>
          <a:p>
            <a:pPr lvl="0"/>
            <a:r>
              <a:rPr lang="fr-FR" dirty="0"/>
              <a:t>NN.</a:t>
            </a:r>
          </a:p>
        </p:txBody>
      </p:sp>
      <p:sp>
        <p:nvSpPr>
          <p:cNvPr id="16" name="Espace réservé du texte 8">
            <a:extLst>
              <a:ext uri="{FF2B5EF4-FFF2-40B4-BE49-F238E27FC236}">
                <a16:creationId xmlns:a16="http://schemas.microsoft.com/office/drawing/2014/main" id="{19FE5F0F-1A19-4580-B09D-11BAB259543F}"/>
              </a:ext>
            </a:extLst>
          </p:cNvPr>
          <p:cNvSpPr>
            <a:spLocks noGrp="1"/>
          </p:cNvSpPr>
          <p:nvPr>
            <p:ph type="body" sz="quarter" idx="15"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Espace réservé de la date 3">
            <a:extLst>
              <a:ext uri="{FF2B5EF4-FFF2-40B4-BE49-F238E27FC236}">
                <a16:creationId xmlns:a16="http://schemas.microsoft.com/office/drawing/2014/main" id="{CAF82D43-4E1B-4274-AC55-C533B8C04656}"/>
              </a:ext>
            </a:extLst>
          </p:cNvPr>
          <p:cNvSpPr>
            <a:spLocks noGrp="1"/>
          </p:cNvSpPr>
          <p:nvPr>
            <p:ph type="dt" sz="half" idx="16"/>
          </p:nvPr>
        </p:nvSpPr>
        <p:spPr/>
        <p:txBody>
          <a:bodyPr/>
          <a:lstStyle>
            <a:lvl1pPr>
              <a:defRPr>
                <a:solidFill>
                  <a:schemeClr val="bg1"/>
                </a:solidFill>
              </a:defRPr>
            </a:lvl1pPr>
          </a:lstStyle>
          <a:p>
            <a:fld id="{2C0B4DC7-93E0-497D-A19B-4147B71C77F4}" type="datetime1">
              <a:rPr lang="fr-FR" smtClean="0"/>
              <a:pPr/>
              <a:t>30/11/2022</a:t>
            </a:fld>
            <a:endParaRPr lang="fr-FR" dirty="0"/>
          </a:p>
        </p:txBody>
      </p:sp>
      <p:sp>
        <p:nvSpPr>
          <p:cNvPr id="5" name="Espace réservé du pied de page 4">
            <a:extLst>
              <a:ext uri="{FF2B5EF4-FFF2-40B4-BE49-F238E27FC236}">
                <a16:creationId xmlns:a16="http://schemas.microsoft.com/office/drawing/2014/main" id="{4F7AF283-CD1F-4E50-9456-6BD3B772A116}"/>
              </a:ext>
            </a:extLst>
          </p:cNvPr>
          <p:cNvSpPr>
            <a:spLocks noGrp="1"/>
          </p:cNvSpPr>
          <p:nvPr>
            <p:ph type="ftr" sz="quarter" idx="17"/>
          </p:nvPr>
        </p:nvSpPr>
        <p:spPr/>
        <p:txBody>
          <a:bodyPr/>
          <a:lstStyle>
            <a:lvl1pPr>
              <a:defRPr>
                <a:solidFill>
                  <a:schemeClr val="bg1"/>
                </a:solidFill>
              </a:defRPr>
            </a:lvl1pPr>
          </a:lstStyle>
          <a:p>
            <a:r>
              <a:rPr lang="fr-FR"/>
              <a:t>Date - Pied de page de votre présentation</a:t>
            </a:r>
            <a:endParaRPr lang="fr-FR" dirty="0"/>
          </a:p>
        </p:txBody>
      </p:sp>
      <p:sp>
        <p:nvSpPr>
          <p:cNvPr id="6" name="Espace réservé du numéro de diapositive 5">
            <a:extLst>
              <a:ext uri="{FF2B5EF4-FFF2-40B4-BE49-F238E27FC236}">
                <a16:creationId xmlns:a16="http://schemas.microsoft.com/office/drawing/2014/main" id="{072A83F9-605B-451F-81C4-4DB3BD64BF25}"/>
              </a:ext>
            </a:extLst>
          </p:cNvPr>
          <p:cNvSpPr>
            <a:spLocks noGrp="1"/>
          </p:cNvSpPr>
          <p:nvPr>
            <p:ph type="sldNum" sz="quarter" idx="18"/>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025149241"/>
      </p:ext>
    </p:extLst>
  </p:cSld>
  <p:clrMapOvr>
    <a:masterClrMapping/>
  </p:clrMapOvr>
  <p:extLst>
    <p:ext uri="{DCECCB84-F9BA-43D5-87BE-67443E8EF086}">
      <p15:sldGuideLst xmlns:p15="http://schemas.microsoft.com/office/powerpoint/2012/main"/>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ext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4" name="Titre 3">
            <a:extLst>
              <a:ext uri="{FF2B5EF4-FFF2-40B4-BE49-F238E27FC236}">
                <a16:creationId xmlns:a16="http://schemas.microsoft.com/office/drawing/2014/main" id="{C292072E-287F-4875-8FDB-C22CF0436582}"/>
              </a:ext>
            </a:extLst>
          </p:cNvPr>
          <p:cNvSpPr>
            <a:spLocks noGrp="1"/>
          </p:cNvSpPr>
          <p:nvPr>
            <p:ph type="title"/>
          </p:nvPr>
        </p:nvSpPr>
        <p:spPr/>
        <p:txBody>
          <a:bodyPr/>
          <a:lstStyle>
            <a:lvl1pPr>
              <a:defRPr>
                <a:solidFill>
                  <a:schemeClr val="tx2"/>
                </a:solidFill>
              </a:defRPr>
            </a:lvl1pPr>
          </a:lstStyle>
          <a:p>
            <a:r>
              <a:rPr lang="fr-FR"/>
              <a:t>Modifiez le style du titre</a:t>
            </a:r>
          </a:p>
        </p:txBody>
      </p:sp>
      <p:sp>
        <p:nvSpPr>
          <p:cNvPr id="5" name="Espace réservé de la date 4">
            <a:extLst>
              <a:ext uri="{FF2B5EF4-FFF2-40B4-BE49-F238E27FC236}">
                <a16:creationId xmlns:a16="http://schemas.microsoft.com/office/drawing/2014/main" id="{40DE2FB5-2CE4-44D5-9167-5E9A54E4AAB3}"/>
              </a:ext>
            </a:extLst>
          </p:cNvPr>
          <p:cNvSpPr>
            <a:spLocks noGrp="1"/>
          </p:cNvSpPr>
          <p:nvPr>
            <p:ph type="dt" sz="half" idx="14"/>
          </p:nvPr>
        </p:nvSpPr>
        <p:spPr/>
        <p:txBody>
          <a:bodyPr/>
          <a:lstStyle>
            <a:lvl1pPr>
              <a:defRPr>
                <a:solidFill>
                  <a:schemeClr val="tx1"/>
                </a:solidFill>
              </a:defRPr>
            </a:lvl1pPr>
          </a:lstStyle>
          <a:p>
            <a:fld id="{2C0B4DC7-93E0-497D-A19B-4147B71C77F4}" type="datetime1">
              <a:rPr lang="fr-FR" smtClean="0"/>
              <a:pPr/>
              <a:t>30/11/2022</a:t>
            </a:fld>
            <a:endParaRPr lang="fr-FR" dirty="0"/>
          </a:p>
        </p:txBody>
      </p:sp>
      <p:sp>
        <p:nvSpPr>
          <p:cNvPr id="6" name="Espace réservé du pied de page 5">
            <a:extLst>
              <a:ext uri="{FF2B5EF4-FFF2-40B4-BE49-F238E27FC236}">
                <a16:creationId xmlns:a16="http://schemas.microsoft.com/office/drawing/2014/main" id="{99ED68ED-4BAB-426E-AC8B-79F072DDCF3C}"/>
              </a:ext>
            </a:extLst>
          </p:cNvPr>
          <p:cNvSpPr>
            <a:spLocks noGrp="1"/>
          </p:cNvSpPr>
          <p:nvPr>
            <p:ph type="ftr" sz="quarter" idx="15"/>
          </p:nvPr>
        </p:nvSpPr>
        <p:spPr/>
        <p:txBody>
          <a:bodyPr/>
          <a:lstStyle>
            <a:lvl1pPr>
              <a:defRPr>
                <a:solidFill>
                  <a:schemeClr val="tx1"/>
                </a:solidFill>
              </a:defRPr>
            </a:lvl1pPr>
          </a:lstStyle>
          <a:p>
            <a:r>
              <a:rPr lang="fr-FR"/>
              <a:t>Date - Pied de page de votre présentation</a:t>
            </a:r>
            <a:endParaRPr lang="fr-FR" dirty="0"/>
          </a:p>
        </p:txBody>
      </p:sp>
      <p:sp>
        <p:nvSpPr>
          <p:cNvPr id="10" name="Espace réservé du numéro de diapositive 9">
            <a:extLst>
              <a:ext uri="{FF2B5EF4-FFF2-40B4-BE49-F238E27FC236}">
                <a16:creationId xmlns:a16="http://schemas.microsoft.com/office/drawing/2014/main" id="{18ECF392-ABEC-45C0-9399-5BB17B364A4E}"/>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45500583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exte avec photo">
    <p:spTree>
      <p:nvGrpSpPr>
        <p:cNvPr id="1" name=""/>
        <p:cNvGrpSpPr/>
        <p:nvPr/>
      </p:nvGrpSpPr>
      <p:grpSpPr>
        <a:xfrm>
          <a:off x="0" y="0"/>
          <a:ext cx="0" cy="0"/>
          <a:chOff x="0" y="0"/>
          <a:chExt cx="0" cy="0"/>
        </a:xfrm>
      </p:grpSpPr>
      <p:sp>
        <p:nvSpPr>
          <p:cNvPr id="12" name="Espace réservé pour une image  2">
            <a:extLst>
              <a:ext uri="{FF2B5EF4-FFF2-40B4-BE49-F238E27FC236}">
                <a16:creationId xmlns:a16="http://schemas.microsoft.com/office/drawing/2014/main" id="{3FA18DAD-43C7-439C-AEB4-182FDEF42A93}"/>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6361200"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5" name="Espace réservé du texte 8">
            <a:extLst>
              <a:ext uri="{FF2B5EF4-FFF2-40B4-BE49-F238E27FC236}">
                <a16:creationId xmlns:a16="http://schemas.microsoft.com/office/drawing/2014/main" id="{90C7237F-FD39-40C9-B915-D4BC62A3BEC4}"/>
              </a:ext>
            </a:extLst>
          </p:cNvPr>
          <p:cNvSpPr>
            <a:spLocks noGrp="1"/>
          </p:cNvSpPr>
          <p:nvPr>
            <p:ph type="body" sz="quarter" idx="17"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Titre 3">
            <a:extLst>
              <a:ext uri="{FF2B5EF4-FFF2-40B4-BE49-F238E27FC236}">
                <a16:creationId xmlns:a16="http://schemas.microsoft.com/office/drawing/2014/main" id="{A95F48EF-CBAD-4F80-B069-72AECAEC0746}"/>
              </a:ext>
            </a:extLst>
          </p:cNvPr>
          <p:cNvSpPr>
            <a:spLocks noGrp="1"/>
          </p:cNvSpPr>
          <p:nvPr>
            <p:ph type="title"/>
          </p:nvPr>
        </p:nvSpPr>
        <p:spPr>
          <a:xfrm>
            <a:off x="6361199" y="242844"/>
            <a:ext cx="3960000" cy="1008000"/>
          </a:xfrm>
        </p:spPr>
        <p:txBody>
          <a:bodyPr/>
          <a:lstStyle>
            <a:lvl1pPr>
              <a:defRPr>
                <a:solidFill>
                  <a:schemeClr val="tx2"/>
                </a:solidFill>
              </a:defRPr>
            </a:lvl1pPr>
          </a:lstStyle>
          <a:p>
            <a:r>
              <a:rPr lang="fr-FR" dirty="0"/>
              <a:t>Modifiez le style du titre</a:t>
            </a:r>
          </a:p>
        </p:txBody>
      </p:sp>
      <p:sp>
        <p:nvSpPr>
          <p:cNvPr id="5" name="Espace réservé de la date 4">
            <a:extLst>
              <a:ext uri="{FF2B5EF4-FFF2-40B4-BE49-F238E27FC236}">
                <a16:creationId xmlns:a16="http://schemas.microsoft.com/office/drawing/2014/main" id="{F45A3821-9C55-4E10-844A-98E6FB07D68C}"/>
              </a:ext>
            </a:extLst>
          </p:cNvPr>
          <p:cNvSpPr>
            <a:spLocks noGrp="1"/>
          </p:cNvSpPr>
          <p:nvPr>
            <p:ph type="dt" sz="half" idx="18"/>
          </p:nvPr>
        </p:nvSpPr>
        <p:spPr/>
        <p:txBody>
          <a:bodyPr/>
          <a:lstStyle>
            <a:lvl1pPr>
              <a:defRPr>
                <a:solidFill>
                  <a:schemeClr val="bg1"/>
                </a:solidFill>
              </a:defRPr>
            </a:lvl1pPr>
          </a:lstStyle>
          <a:p>
            <a:fld id="{2C0B4DC7-93E0-497D-A19B-4147B71C77F4}" type="datetime1">
              <a:rPr lang="fr-FR" smtClean="0"/>
              <a:pPr/>
              <a:t>30/11/2022</a:t>
            </a:fld>
            <a:endParaRPr lang="fr-FR" dirty="0"/>
          </a:p>
        </p:txBody>
      </p:sp>
      <p:sp>
        <p:nvSpPr>
          <p:cNvPr id="6" name="Espace réservé du pied de page 5">
            <a:extLst>
              <a:ext uri="{FF2B5EF4-FFF2-40B4-BE49-F238E27FC236}">
                <a16:creationId xmlns:a16="http://schemas.microsoft.com/office/drawing/2014/main" id="{B26B9FA6-E4DB-4B15-BD57-BEC5F537E3AB}"/>
              </a:ext>
            </a:extLst>
          </p:cNvPr>
          <p:cNvSpPr>
            <a:spLocks noGrp="1"/>
          </p:cNvSpPr>
          <p:nvPr>
            <p:ph type="ftr" sz="quarter" idx="19"/>
          </p:nvPr>
        </p:nvSpPr>
        <p:spPr/>
        <p:txBody>
          <a:bodyPr/>
          <a:lstStyle>
            <a:lvl1pPr>
              <a:defRPr>
                <a:solidFill>
                  <a:schemeClr val="bg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6FE6001F-97CC-4008-B22A-EFA29A13779C}"/>
              </a:ext>
            </a:extLst>
          </p:cNvPr>
          <p:cNvSpPr>
            <a:spLocks noGrp="1"/>
          </p:cNvSpPr>
          <p:nvPr>
            <p:ph type="sldNum" sz="quarter" idx="20"/>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119628065"/>
      </p:ext>
    </p:extLst>
  </p:cSld>
  <p:clrMapOvr>
    <a:masterClrMapping/>
  </p:clrMapOvr>
  <p:extLst>
    <p:ext uri="{DCECCB84-F9BA-43D5-87BE-67443E8EF086}">
      <p15:sldGuideLst xmlns:p15="http://schemas.microsoft.com/office/powerpoint/2012/main"/>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ableau">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3820350"/>
            <a:ext cx="11133952" cy="2412000"/>
          </a:xfrm>
        </p:spPr>
        <p:txBody>
          <a:bodyPr/>
          <a:lstStyle>
            <a:lvl1pPr>
              <a:defRPr>
                <a:solidFill>
                  <a:schemeClr val="tx1"/>
                </a:solidFill>
              </a:defRPr>
            </a:lvl1pPr>
            <a:lvl2pPr>
              <a:spcBef>
                <a:spcPts val="400"/>
              </a:spcBef>
              <a:defRPr>
                <a:solidFill>
                  <a:schemeClr val="tx1"/>
                </a:solidFill>
              </a:defRPr>
            </a:lvl2pPr>
          </a:lstStyle>
          <a:p>
            <a:pPr lvl="0"/>
            <a:r>
              <a:rPr lang="fr-FR" dirty="0"/>
              <a:t>Modifier les styles du texte du masque</a:t>
            </a:r>
          </a:p>
          <a:p>
            <a:pPr lvl="1"/>
            <a:r>
              <a:rPr lang="fr-FR" dirty="0"/>
              <a:t>Deuxième niveau</a:t>
            </a:r>
          </a:p>
        </p:txBody>
      </p:sp>
      <p:sp>
        <p:nvSpPr>
          <p:cNvPr id="12" name="Espace réservé du tableau 2">
            <a:extLst>
              <a:ext uri="{FF2B5EF4-FFF2-40B4-BE49-F238E27FC236}">
                <a16:creationId xmlns:a16="http://schemas.microsoft.com/office/drawing/2014/main" id="{3EADC01A-12BC-4330-8A1C-A4DCE63F4D5F}"/>
              </a:ext>
            </a:extLst>
          </p:cNvPr>
          <p:cNvSpPr>
            <a:spLocks noGrp="1"/>
          </p:cNvSpPr>
          <p:nvPr>
            <p:ph type="tbl" sz="quarter" idx="17"/>
          </p:nvPr>
        </p:nvSpPr>
        <p:spPr>
          <a:xfrm>
            <a:off x="589752" y="1372349"/>
            <a:ext cx="11014079" cy="2304000"/>
          </a:xfrm>
        </p:spPr>
        <p:txBody>
          <a:bodyPr anchor="ctr"/>
          <a:lstStyle>
            <a:lvl1pPr marL="0" indent="0" algn="ctr">
              <a:buNone/>
              <a:defRPr sz="1400">
                <a:solidFill>
                  <a:schemeClr val="tx2"/>
                </a:solidFill>
              </a:defRPr>
            </a:lvl1pPr>
          </a:lstStyle>
          <a:p>
            <a:endParaRPr lang="fr-FR" dirty="0"/>
          </a:p>
        </p:txBody>
      </p:sp>
      <p:sp>
        <p:nvSpPr>
          <p:cNvPr id="4" name="Titre 3">
            <a:extLst>
              <a:ext uri="{FF2B5EF4-FFF2-40B4-BE49-F238E27FC236}">
                <a16:creationId xmlns:a16="http://schemas.microsoft.com/office/drawing/2014/main" id="{F7BED8F5-8DF4-41F4-9FBF-3FC3EFF478F8}"/>
              </a:ext>
            </a:extLst>
          </p:cNvPr>
          <p:cNvSpPr>
            <a:spLocks noGrp="1"/>
          </p:cNvSpPr>
          <p:nvPr>
            <p:ph type="title"/>
          </p:nvPr>
        </p:nvSpPr>
        <p:spPr/>
        <p:txBody>
          <a:bodyPr/>
          <a:lstStyle>
            <a:lvl1pPr>
              <a:defRPr>
                <a:solidFill>
                  <a:schemeClr val="tx2"/>
                </a:solidFill>
              </a:defRPr>
            </a:lvl1pPr>
          </a:lstStyle>
          <a:p>
            <a:r>
              <a:rPr lang="fr-FR"/>
              <a:t>Modifiez le style du titre</a:t>
            </a:r>
          </a:p>
        </p:txBody>
      </p:sp>
      <p:sp>
        <p:nvSpPr>
          <p:cNvPr id="5" name="Espace réservé de la date 4">
            <a:extLst>
              <a:ext uri="{FF2B5EF4-FFF2-40B4-BE49-F238E27FC236}">
                <a16:creationId xmlns:a16="http://schemas.microsoft.com/office/drawing/2014/main" id="{74A5DB8F-F9F5-4D34-AD2B-20A401276C3E}"/>
              </a:ext>
            </a:extLst>
          </p:cNvPr>
          <p:cNvSpPr>
            <a:spLocks noGrp="1"/>
          </p:cNvSpPr>
          <p:nvPr>
            <p:ph type="dt" sz="half" idx="18"/>
          </p:nvPr>
        </p:nvSpPr>
        <p:spPr/>
        <p:txBody>
          <a:bodyPr/>
          <a:lstStyle>
            <a:lvl1pPr>
              <a:defRPr>
                <a:solidFill>
                  <a:schemeClr val="tx1"/>
                </a:solidFill>
              </a:defRPr>
            </a:lvl1pPr>
          </a:lstStyle>
          <a:p>
            <a:fld id="{2C0B4DC7-93E0-497D-A19B-4147B71C77F4}" type="datetime1">
              <a:rPr lang="fr-FR" smtClean="0"/>
              <a:pPr/>
              <a:t>30/11/2022</a:t>
            </a:fld>
            <a:endParaRPr lang="fr-FR" dirty="0"/>
          </a:p>
        </p:txBody>
      </p:sp>
      <p:sp>
        <p:nvSpPr>
          <p:cNvPr id="6" name="Espace réservé du pied de page 5">
            <a:extLst>
              <a:ext uri="{FF2B5EF4-FFF2-40B4-BE49-F238E27FC236}">
                <a16:creationId xmlns:a16="http://schemas.microsoft.com/office/drawing/2014/main" id="{7F448ABE-6518-42E7-86CB-17EBD972C87A}"/>
              </a:ext>
            </a:extLst>
          </p:cNvPr>
          <p:cNvSpPr>
            <a:spLocks noGrp="1"/>
          </p:cNvSpPr>
          <p:nvPr>
            <p:ph type="ftr" sz="quarter" idx="19"/>
          </p:nvPr>
        </p:nvSpPr>
        <p:spPr/>
        <p:txBody>
          <a:bodyPr/>
          <a:lstStyle>
            <a:lvl1pPr>
              <a:defRPr>
                <a:solidFill>
                  <a:schemeClr val="tx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DBF92594-638F-42B7-B983-EDCA45116F84}"/>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84639669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exte avec graphiqu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3" name="Espace réservé du graphique 2">
            <a:extLst>
              <a:ext uri="{FF2B5EF4-FFF2-40B4-BE49-F238E27FC236}">
                <a16:creationId xmlns:a16="http://schemas.microsoft.com/office/drawing/2014/main" id="{36B54297-76AA-4A3B-A34F-53F1E4289CC7}"/>
              </a:ext>
            </a:extLst>
          </p:cNvPr>
          <p:cNvSpPr>
            <a:spLocks noGrp="1"/>
          </p:cNvSpPr>
          <p:nvPr>
            <p:ph type="chart" sz="quarter" idx="17"/>
          </p:nvPr>
        </p:nvSpPr>
        <p:spPr>
          <a:xfrm>
            <a:off x="6229879" y="1371600"/>
            <a:ext cx="5508000" cy="4860000"/>
          </a:xfrm>
        </p:spPr>
        <p:txBody>
          <a:bodyPr anchor="ctr"/>
          <a:lstStyle>
            <a:lvl1pPr marL="0" indent="0" algn="ctr">
              <a:buNone/>
              <a:defRPr sz="1400">
                <a:solidFill>
                  <a:schemeClr val="tx2"/>
                </a:solidFill>
              </a:defRPr>
            </a:lvl1pPr>
          </a:lstStyle>
          <a:p>
            <a:endParaRPr lang="fr-FR" dirty="0"/>
          </a:p>
        </p:txBody>
      </p:sp>
      <p:sp>
        <p:nvSpPr>
          <p:cNvPr id="4" name="Titre 3">
            <a:extLst>
              <a:ext uri="{FF2B5EF4-FFF2-40B4-BE49-F238E27FC236}">
                <a16:creationId xmlns:a16="http://schemas.microsoft.com/office/drawing/2014/main" id="{7AE7569B-B080-4146-A11F-1E61AF63D642}"/>
              </a:ext>
            </a:extLst>
          </p:cNvPr>
          <p:cNvSpPr>
            <a:spLocks noGrp="1"/>
          </p:cNvSpPr>
          <p:nvPr>
            <p:ph type="title"/>
          </p:nvPr>
        </p:nvSpPr>
        <p:spPr>
          <a:xfrm>
            <a:off x="469879" y="242844"/>
            <a:ext cx="9720000" cy="1008000"/>
          </a:xfrm>
        </p:spPr>
        <p:txBody>
          <a:bodyPr/>
          <a:lstStyle>
            <a:lvl1pPr>
              <a:defRPr>
                <a:solidFill>
                  <a:schemeClr val="tx2"/>
                </a:solidFill>
              </a:defRPr>
            </a:lvl1pPr>
          </a:lstStyle>
          <a:p>
            <a:r>
              <a:rPr lang="fr-FR"/>
              <a:t>Modifiez le style du titre</a:t>
            </a:r>
          </a:p>
        </p:txBody>
      </p:sp>
      <p:sp>
        <p:nvSpPr>
          <p:cNvPr id="6" name="Espace réservé de la date 5">
            <a:extLst>
              <a:ext uri="{FF2B5EF4-FFF2-40B4-BE49-F238E27FC236}">
                <a16:creationId xmlns:a16="http://schemas.microsoft.com/office/drawing/2014/main" id="{1A8B2399-CA73-45EA-BE18-9A20282E60B2}"/>
              </a:ext>
            </a:extLst>
          </p:cNvPr>
          <p:cNvSpPr>
            <a:spLocks noGrp="1"/>
          </p:cNvSpPr>
          <p:nvPr>
            <p:ph type="dt" sz="half" idx="18"/>
          </p:nvPr>
        </p:nvSpPr>
        <p:spPr/>
        <p:txBody>
          <a:bodyPr/>
          <a:lstStyle>
            <a:lvl1pPr>
              <a:defRPr>
                <a:solidFill>
                  <a:schemeClr val="tx1"/>
                </a:solidFill>
              </a:defRPr>
            </a:lvl1pPr>
          </a:lstStyle>
          <a:p>
            <a:fld id="{2C0B4DC7-93E0-497D-A19B-4147B71C77F4}" type="datetime1">
              <a:rPr lang="fr-FR" smtClean="0"/>
              <a:pPr/>
              <a:t>30/11/2022</a:t>
            </a:fld>
            <a:endParaRPr lang="fr-FR" dirty="0"/>
          </a:p>
        </p:txBody>
      </p:sp>
      <p:sp>
        <p:nvSpPr>
          <p:cNvPr id="7" name="Espace réservé du pied de page 6">
            <a:extLst>
              <a:ext uri="{FF2B5EF4-FFF2-40B4-BE49-F238E27FC236}">
                <a16:creationId xmlns:a16="http://schemas.microsoft.com/office/drawing/2014/main" id="{78D64F63-31B3-46AB-8995-E4EAED1967BD}"/>
              </a:ext>
            </a:extLst>
          </p:cNvPr>
          <p:cNvSpPr>
            <a:spLocks noGrp="1"/>
          </p:cNvSpPr>
          <p:nvPr>
            <p:ph type="ftr" sz="quarter" idx="19"/>
          </p:nvPr>
        </p:nvSpPr>
        <p:spPr/>
        <p:txBody>
          <a:bodyPr/>
          <a:lstStyle>
            <a:lvl1pPr>
              <a:defRPr>
                <a:solidFill>
                  <a:schemeClr val="tx1"/>
                </a:solidFill>
              </a:defRPr>
            </a:lvl1pPr>
          </a:lstStyle>
          <a:p>
            <a:r>
              <a:rPr lang="fr-FR"/>
              <a:t>Date - Pied de page de votre présentation</a:t>
            </a:r>
            <a:endParaRPr lang="fr-FR" dirty="0"/>
          </a:p>
        </p:txBody>
      </p:sp>
      <p:sp>
        <p:nvSpPr>
          <p:cNvPr id="11" name="Espace réservé du numéro de diapositive 10">
            <a:extLst>
              <a:ext uri="{FF2B5EF4-FFF2-40B4-BE49-F238E27FC236}">
                <a16:creationId xmlns:a16="http://schemas.microsoft.com/office/drawing/2014/main" id="{DB398A68-6D32-4A8D-8EF8-C3BF7CEF61AB}"/>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86095297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Chiffres Clés">
    <p:spTree>
      <p:nvGrpSpPr>
        <p:cNvPr id="1" name=""/>
        <p:cNvGrpSpPr/>
        <p:nvPr/>
      </p:nvGrpSpPr>
      <p:grpSpPr>
        <a:xfrm>
          <a:off x="0" y="0"/>
          <a:ext cx="0" cy="0"/>
          <a:chOff x="0" y="0"/>
          <a:chExt cx="0" cy="0"/>
        </a:xfrm>
      </p:grpSpPr>
      <p:sp>
        <p:nvSpPr>
          <p:cNvPr id="14" name="Espace réservé du texte 2">
            <a:extLst>
              <a:ext uri="{FF2B5EF4-FFF2-40B4-BE49-F238E27FC236}">
                <a16:creationId xmlns:a16="http://schemas.microsoft.com/office/drawing/2014/main" id="{6684C25F-7F00-41C3-A7CD-0A38D6BB6A4B}"/>
              </a:ext>
            </a:extLst>
          </p:cNvPr>
          <p:cNvSpPr>
            <a:spLocks noGrp="1"/>
          </p:cNvSpPr>
          <p:nvPr>
            <p:ph type="body" idx="18" hasCustomPrompt="1"/>
          </p:nvPr>
        </p:nvSpPr>
        <p:spPr>
          <a:xfrm>
            <a:off x="469879" y="1501200"/>
            <a:ext cx="1980000" cy="1188000"/>
          </a:xfrm>
        </p:spPr>
        <p:txBody>
          <a:bodyPr anchor="ctr">
            <a:noAutofit/>
          </a:bodyPr>
          <a:lstStyle>
            <a:lvl1pPr marL="0" indent="0">
              <a:buNone/>
              <a:defRPr sz="81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5" name="Espace réservé du texte 10">
            <a:extLst>
              <a:ext uri="{FF2B5EF4-FFF2-40B4-BE49-F238E27FC236}">
                <a16:creationId xmlns:a16="http://schemas.microsoft.com/office/drawing/2014/main" id="{FFEA4E96-A4C5-404E-84EB-0DA2FDAD3E47}"/>
              </a:ext>
            </a:extLst>
          </p:cNvPr>
          <p:cNvSpPr>
            <a:spLocks noGrp="1"/>
          </p:cNvSpPr>
          <p:nvPr>
            <p:ph type="body" sz="quarter" idx="19" hasCustomPrompt="1"/>
          </p:nvPr>
        </p:nvSpPr>
        <p:spPr>
          <a:xfrm>
            <a:off x="3240699" y="15012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16" name="Espace réservé du texte 2">
            <a:extLst>
              <a:ext uri="{FF2B5EF4-FFF2-40B4-BE49-F238E27FC236}">
                <a16:creationId xmlns:a16="http://schemas.microsoft.com/office/drawing/2014/main" id="{431124CF-D305-4637-B02D-7916DC400940}"/>
              </a:ext>
            </a:extLst>
          </p:cNvPr>
          <p:cNvSpPr>
            <a:spLocks noGrp="1"/>
          </p:cNvSpPr>
          <p:nvPr>
            <p:ph type="body" idx="20" hasCustomPrompt="1"/>
          </p:nvPr>
        </p:nvSpPr>
        <p:spPr>
          <a:xfrm>
            <a:off x="469879" y="2656800"/>
            <a:ext cx="1980000" cy="1188000"/>
          </a:xfrm>
        </p:spPr>
        <p:txBody>
          <a:bodyPr anchor="ctr">
            <a:noAutofit/>
          </a:bodyPr>
          <a:lstStyle>
            <a:lvl1pPr marL="0" indent="0">
              <a:buNone/>
              <a:defRPr sz="81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7" name="Espace réservé du texte 10">
            <a:extLst>
              <a:ext uri="{FF2B5EF4-FFF2-40B4-BE49-F238E27FC236}">
                <a16:creationId xmlns:a16="http://schemas.microsoft.com/office/drawing/2014/main" id="{F7F54A8A-B912-4DCA-A7A6-D2FE7A31E0B8}"/>
              </a:ext>
            </a:extLst>
          </p:cNvPr>
          <p:cNvSpPr>
            <a:spLocks noGrp="1"/>
          </p:cNvSpPr>
          <p:nvPr>
            <p:ph type="body" sz="quarter" idx="21" hasCustomPrompt="1"/>
          </p:nvPr>
        </p:nvSpPr>
        <p:spPr>
          <a:xfrm>
            <a:off x="3240699" y="26568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4" name="Titre 3">
            <a:extLst>
              <a:ext uri="{FF2B5EF4-FFF2-40B4-BE49-F238E27FC236}">
                <a16:creationId xmlns:a16="http://schemas.microsoft.com/office/drawing/2014/main" id="{0F9ED843-C44A-45CC-9B1D-C837E4DDCE6E}"/>
              </a:ext>
            </a:extLst>
          </p:cNvPr>
          <p:cNvSpPr>
            <a:spLocks noGrp="1"/>
          </p:cNvSpPr>
          <p:nvPr>
            <p:ph type="title"/>
          </p:nvPr>
        </p:nvSpPr>
        <p:spPr/>
        <p:txBody>
          <a:bodyPr/>
          <a:lstStyle>
            <a:lvl1pPr>
              <a:defRPr>
                <a:solidFill>
                  <a:schemeClr val="tx2"/>
                </a:solidFill>
              </a:defRPr>
            </a:lvl1pPr>
          </a:lstStyle>
          <a:p>
            <a:r>
              <a:rPr lang="fr-FR" dirty="0"/>
              <a:t>Modifiez le style du titre</a:t>
            </a:r>
          </a:p>
        </p:txBody>
      </p:sp>
      <p:sp>
        <p:nvSpPr>
          <p:cNvPr id="18" name="Espace réservé du texte 2">
            <a:extLst>
              <a:ext uri="{FF2B5EF4-FFF2-40B4-BE49-F238E27FC236}">
                <a16:creationId xmlns:a16="http://schemas.microsoft.com/office/drawing/2014/main" id="{322CE313-0A26-4E99-9C93-6C3FC888A8DE}"/>
              </a:ext>
            </a:extLst>
          </p:cNvPr>
          <p:cNvSpPr>
            <a:spLocks noGrp="1"/>
          </p:cNvSpPr>
          <p:nvPr>
            <p:ph type="body" idx="25" hasCustomPrompt="1"/>
          </p:nvPr>
        </p:nvSpPr>
        <p:spPr>
          <a:xfrm>
            <a:off x="469879" y="3812400"/>
            <a:ext cx="1980000" cy="1188000"/>
          </a:xfrm>
        </p:spPr>
        <p:txBody>
          <a:bodyPr anchor="ctr">
            <a:noAutofit/>
          </a:bodyPr>
          <a:lstStyle>
            <a:lvl1pPr marL="0" indent="0">
              <a:buNone/>
              <a:defRPr sz="81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9" name="Espace réservé du texte 10">
            <a:extLst>
              <a:ext uri="{FF2B5EF4-FFF2-40B4-BE49-F238E27FC236}">
                <a16:creationId xmlns:a16="http://schemas.microsoft.com/office/drawing/2014/main" id="{EB31187B-F91F-44EB-9CB5-1BF3730F7621}"/>
              </a:ext>
            </a:extLst>
          </p:cNvPr>
          <p:cNvSpPr>
            <a:spLocks noGrp="1"/>
          </p:cNvSpPr>
          <p:nvPr>
            <p:ph type="body" sz="quarter" idx="26" hasCustomPrompt="1"/>
          </p:nvPr>
        </p:nvSpPr>
        <p:spPr>
          <a:xfrm>
            <a:off x="3240699" y="38124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31" name="Espace réservé du texte 21">
            <a:extLst>
              <a:ext uri="{FF2B5EF4-FFF2-40B4-BE49-F238E27FC236}">
                <a16:creationId xmlns:a16="http://schemas.microsoft.com/office/drawing/2014/main" id="{6FD92059-A22C-433B-8494-343CBC88ADC5}"/>
              </a:ext>
            </a:extLst>
          </p:cNvPr>
          <p:cNvSpPr>
            <a:spLocks noGrp="1"/>
          </p:cNvSpPr>
          <p:nvPr>
            <p:ph type="body" sz="quarter" idx="27" hasCustomPrompt="1"/>
          </p:nvPr>
        </p:nvSpPr>
        <p:spPr>
          <a:xfrm>
            <a:off x="2601913" y="18094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1"/>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2" name="Espace réservé du texte 21">
            <a:extLst>
              <a:ext uri="{FF2B5EF4-FFF2-40B4-BE49-F238E27FC236}">
                <a16:creationId xmlns:a16="http://schemas.microsoft.com/office/drawing/2014/main" id="{2487A579-BB10-4B9C-8037-89848E4EB31C}"/>
              </a:ext>
            </a:extLst>
          </p:cNvPr>
          <p:cNvSpPr>
            <a:spLocks noGrp="1"/>
          </p:cNvSpPr>
          <p:nvPr>
            <p:ph type="body" sz="quarter" idx="28" hasCustomPrompt="1"/>
          </p:nvPr>
        </p:nvSpPr>
        <p:spPr>
          <a:xfrm>
            <a:off x="2601913" y="29650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2"/>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3" name="Espace réservé du texte 21">
            <a:extLst>
              <a:ext uri="{FF2B5EF4-FFF2-40B4-BE49-F238E27FC236}">
                <a16:creationId xmlns:a16="http://schemas.microsoft.com/office/drawing/2014/main" id="{C0B0C0AB-7256-484A-8EF0-3BC6851D748F}"/>
              </a:ext>
            </a:extLst>
          </p:cNvPr>
          <p:cNvSpPr>
            <a:spLocks noGrp="1"/>
          </p:cNvSpPr>
          <p:nvPr>
            <p:ph type="body" sz="quarter" idx="29" hasCustomPrompt="1"/>
          </p:nvPr>
        </p:nvSpPr>
        <p:spPr>
          <a:xfrm>
            <a:off x="2601913" y="41206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3"/>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5" name="Espace réservé de la date 4">
            <a:extLst>
              <a:ext uri="{FF2B5EF4-FFF2-40B4-BE49-F238E27FC236}">
                <a16:creationId xmlns:a16="http://schemas.microsoft.com/office/drawing/2014/main" id="{75997647-8494-4CC4-948F-29A8D49CBCEB}"/>
              </a:ext>
            </a:extLst>
          </p:cNvPr>
          <p:cNvSpPr>
            <a:spLocks noGrp="1"/>
          </p:cNvSpPr>
          <p:nvPr>
            <p:ph type="dt" sz="half" idx="30"/>
          </p:nvPr>
        </p:nvSpPr>
        <p:spPr/>
        <p:txBody>
          <a:bodyPr/>
          <a:lstStyle>
            <a:lvl1pPr>
              <a:defRPr>
                <a:solidFill>
                  <a:schemeClr val="tx1"/>
                </a:solidFill>
              </a:defRPr>
            </a:lvl1pPr>
          </a:lstStyle>
          <a:p>
            <a:fld id="{2C0B4DC7-93E0-497D-A19B-4147B71C77F4}" type="datetime1">
              <a:rPr lang="fr-FR" smtClean="0"/>
              <a:pPr/>
              <a:t>30/11/2022</a:t>
            </a:fld>
            <a:endParaRPr lang="fr-FR" dirty="0"/>
          </a:p>
        </p:txBody>
      </p:sp>
      <p:sp>
        <p:nvSpPr>
          <p:cNvPr id="6" name="Espace réservé du pied de page 5">
            <a:extLst>
              <a:ext uri="{FF2B5EF4-FFF2-40B4-BE49-F238E27FC236}">
                <a16:creationId xmlns:a16="http://schemas.microsoft.com/office/drawing/2014/main" id="{02B4AC02-49D4-4738-A9B4-B3DA90016A7F}"/>
              </a:ext>
            </a:extLst>
          </p:cNvPr>
          <p:cNvSpPr>
            <a:spLocks noGrp="1"/>
          </p:cNvSpPr>
          <p:nvPr>
            <p:ph type="ftr" sz="quarter" idx="31"/>
          </p:nvPr>
        </p:nvSpPr>
        <p:spPr/>
        <p:txBody>
          <a:bodyPr/>
          <a:lstStyle>
            <a:lvl1pPr>
              <a:defRPr>
                <a:solidFill>
                  <a:schemeClr val="tx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28EE574D-092E-4259-81EB-81EA91E97CDA}"/>
              </a:ext>
            </a:extLst>
          </p:cNvPr>
          <p:cNvSpPr>
            <a:spLocks noGrp="1"/>
          </p:cNvSpPr>
          <p:nvPr>
            <p:ph type="sldNum" sz="quarter" idx="3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403541236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41BBE8-1E54-415C-B10D-F6342B80F061}"/>
              </a:ext>
            </a:extLst>
          </p:cNvPr>
          <p:cNvSpPr>
            <a:spLocks noGrp="1"/>
          </p:cNvSpPr>
          <p:nvPr>
            <p:ph type="title"/>
          </p:nvPr>
        </p:nvSpPr>
        <p:spPr/>
        <p:txBody>
          <a:bodyPr/>
          <a:lstStyle>
            <a:lvl1pPr>
              <a:defRPr>
                <a:solidFill>
                  <a:schemeClr val="tx2"/>
                </a:solidFill>
              </a:defRPr>
            </a:lvl1pPr>
          </a:lstStyle>
          <a:p>
            <a:r>
              <a:rPr lang="fr-FR" dirty="0"/>
              <a:t>Modifiez le style du titre</a:t>
            </a:r>
          </a:p>
        </p:txBody>
      </p:sp>
      <p:sp>
        <p:nvSpPr>
          <p:cNvPr id="7" name="Espace réservé de la date 6">
            <a:extLst>
              <a:ext uri="{FF2B5EF4-FFF2-40B4-BE49-F238E27FC236}">
                <a16:creationId xmlns:a16="http://schemas.microsoft.com/office/drawing/2014/main" id="{CE830942-5133-4F54-8414-98EC08DAA6C5}"/>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30/11/2022</a:t>
            </a:fld>
            <a:endParaRPr lang="fr-FR" dirty="0"/>
          </a:p>
        </p:txBody>
      </p:sp>
      <p:sp>
        <p:nvSpPr>
          <p:cNvPr id="8" name="Espace réservé du pied de page 7">
            <a:extLst>
              <a:ext uri="{FF2B5EF4-FFF2-40B4-BE49-F238E27FC236}">
                <a16:creationId xmlns:a16="http://schemas.microsoft.com/office/drawing/2014/main" id="{A03D30D6-5712-44A8-87A9-67750D407146}"/>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9" name="Espace réservé du numéro de diapositive 8">
            <a:extLst>
              <a:ext uri="{FF2B5EF4-FFF2-40B4-BE49-F238E27FC236}">
                <a16:creationId xmlns:a16="http://schemas.microsoft.com/office/drawing/2014/main" id="{872F511C-AE30-47A8-8C9B-F0B33753CCDA}"/>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4135327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Option N°1 Ouverture de chap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3430800"/>
            <a:ext cx="11160000" cy="1152000"/>
          </a:xfrm>
        </p:spPr>
        <p:txBody>
          <a:bodyPr>
            <a:noAutofit/>
          </a:bodyPr>
          <a:lstStyle>
            <a:lvl1pPr>
              <a:lnSpc>
                <a:spcPct val="90000"/>
              </a:lnSpc>
              <a:defRPr sz="3900">
                <a:solidFill>
                  <a:schemeClr val="tx2"/>
                </a:solidFill>
              </a:defRPr>
            </a:lvl1pPr>
          </a:lstStyle>
          <a:p>
            <a:r>
              <a:rPr lang="fr-FR"/>
              <a:t>Modifiez le style du titre</a:t>
            </a:r>
            <a:endParaRPr lang="fr-FR" dirty="0"/>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489741" y="4662000"/>
            <a:ext cx="11160000" cy="504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489742" y="1490400"/>
            <a:ext cx="3960000" cy="1872000"/>
          </a:xfrm>
        </p:spPr>
        <p:txBody>
          <a:bodyPr>
            <a:noAutofit/>
          </a:bodyPr>
          <a:lstStyle>
            <a:lvl1pPr marL="0" indent="0">
              <a:buNone/>
              <a:defRPr sz="13500">
                <a:solidFill>
                  <a:schemeClr val="tx2"/>
                </a:solidFill>
              </a:defRPr>
            </a:lvl1pPr>
          </a:lstStyle>
          <a:p>
            <a:pPr lvl="0"/>
            <a:r>
              <a:rPr lang="fr-FR" dirty="0"/>
              <a:t>NN.</a:t>
            </a:r>
          </a:p>
        </p:txBody>
      </p:sp>
      <p:sp>
        <p:nvSpPr>
          <p:cNvPr id="4" name="Espace réservé de la date 3">
            <a:extLst>
              <a:ext uri="{FF2B5EF4-FFF2-40B4-BE49-F238E27FC236}">
                <a16:creationId xmlns:a16="http://schemas.microsoft.com/office/drawing/2014/main" id="{084489D0-046B-4DA8-828E-D1EDDC72FA8E}"/>
              </a:ext>
            </a:extLst>
          </p:cNvPr>
          <p:cNvSpPr>
            <a:spLocks noGrp="1"/>
          </p:cNvSpPr>
          <p:nvPr>
            <p:ph type="dt" sz="half" idx="14"/>
          </p:nvPr>
        </p:nvSpPr>
        <p:spPr/>
        <p:txBody>
          <a:bodyPr/>
          <a:lstStyle>
            <a:lvl1pPr>
              <a:defRPr>
                <a:solidFill>
                  <a:schemeClr val="tx1"/>
                </a:solidFill>
              </a:defRPr>
            </a:lvl1pPr>
          </a:lstStyle>
          <a:p>
            <a:fld id="{2C0B4DC7-93E0-497D-A19B-4147B71C77F4}" type="datetime1">
              <a:rPr lang="fr-FR" smtClean="0"/>
              <a:pPr/>
              <a:t>30/11/2022</a:t>
            </a:fld>
            <a:endParaRPr lang="fr-FR" dirty="0"/>
          </a:p>
        </p:txBody>
      </p:sp>
      <p:sp>
        <p:nvSpPr>
          <p:cNvPr id="5" name="Espace réservé du pied de page 4">
            <a:extLst>
              <a:ext uri="{FF2B5EF4-FFF2-40B4-BE49-F238E27FC236}">
                <a16:creationId xmlns:a16="http://schemas.microsoft.com/office/drawing/2014/main" id="{827B8392-9F0D-47B8-8F1D-D057C53A97DD}"/>
              </a:ext>
            </a:extLst>
          </p:cNvPr>
          <p:cNvSpPr>
            <a:spLocks noGrp="1"/>
          </p:cNvSpPr>
          <p:nvPr>
            <p:ph type="ftr" sz="quarter" idx="15"/>
          </p:nvPr>
        </p:nvSpPr>
        <p:spPr/>
        <p:txBody>
          <a:bodyPr/>
          <a:lstStyle>
            <a:lvl1pPr>
              <a:defRPr>
                <a:solidFill>
                  <a:schemeClr val="tx1"/>
                </a:solidFill>
              </a:defRPr>
            </a:lvl1pPr>
          </a:lstStyle>
          <a:p>
            <a:r>
              <a:rPr lang="fr-FR"/>
              <a:t>Date - Pied de page de votre présentation</a:t>
            </a:r>
            <a:endParaRPr lang="fr-FR" dirty="0"/>
          </a:p>
        </p:txBody>
      </p:sp>
      <p:sp>
        <p:nvSpPr>
          <p:cNvPr id="6" name="Espace réservé du numéro de diapositive 5">
            <a:extLst>
              <a:ext uri="{FF2B5EF4-FFF2-40B4-BE49-F238E27FC236}">
                <a16:creationId xmlns:a16="http://schemas.microsoft.com/office/drawing/2014/main" id="{CC4EDA01-DE85-4E9D-A6E0-28AA131E783D}"/>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820491097"/>
      </p:ext>
    </p:extLst>
  </p:cSld>
  <p:clrMapOvr>
    <a:masterClrMapping/>
  </p:clrMapOvr>
  <p:extLst>
    <p:ext uri="{DCECCB84-F9BA-43D5-87BE-67443E8EF086}">
      <p15:sldGuideLst xmlns:p15="http://schemas.microsoft.com/office/powerpoint/2012/main"/>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9B47C71-F46D-4EA0-AF6A-4962453CDD76}"/>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30/11/2022</a:t>
            </a:fld>
            <a:endParaRPr lang="fr-FR" dirty="0"/>
          </a:p>
        </p:txBody>
      </p:sp>
      <p:sp>
        <p:nvSpPr>
          <p:cNvPr id="7" name="Espace réservé du pied de page 6">
            <a:extLst>
              <a:ext uri="{FF2B5EF4-FFF2-40B4-BE49-F238E27FC236}">
                <a16:creationId xmlns:a16="http://schemas.microsoft.com/office/drawing/2014/main" id="{0495B091-68ED-45A4-957C-92BBA7548811}"/>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8" name="Espace réservé du numéro de diapositive 7">
            <a:extLst>
              <a:ext uri="{FF2B5EF4-FFF2-40B4-BE49-F238E27FC236}">
                <a16:creationId xmlns:a16="http://schemas.microsoft.com/office/drawing/2014/main" id="{A4361BE1-6536-48FB-BC11-166BC54BD6F9}"/>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65155545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Annexe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2845977"/>
            <a:ext cx="11160000" cy="1440000"/>
          </a:xfrm>
        </p:spPr>
        <p:txBody>
          <a:bodyPr anchor="t">
            <a:noAutofit/>
          </a:bodyPr>
          <a:lstStyle>
            <a:lvl1pPr>
              <a:lnSpc>
                <a:spcPct val="90000"/>
              </a:lnSpc>
              <a:defRPr sz="5000">
                <a:solidFill>
                  <a:schemeClr val="tx2"/>
                </a:solidFill>
              </a:defRPr>
            </a:lvl1pPr>
          </a:lstStyle>
          <a:p>
            <a:r>
              <a:rPr lang="fr-FR" dirty="0"/>
              <a:t>Modifiez le style du titre</a:t>
            </a:r>
          </a:p>
        </p:txBody>
      </p:sp>
      <p:sp>
        <p:nvSpPr>
          <p:cNvPr id="3" name="Espace réservé de la date 2">
            <a:extLst>
              <a:ext uri="{FF2B5EF4-FFF2-40B4-BE49-F238E27FC236}">
                <a16:creationId xmlns:a16="http://schemas.microsoft.com/office/drawing/2014/main" id="{C9E24192-EBCA-4782-93A3-6134ECDB202A}"/>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30/11/2022</a:t>
            </a:fld>
            <a:endParaRPr lang="fr-FR" dirty="0"/>
          </a:p>
        </p:txBody>
      </p:sp>
      <p:sp>
        <p:nvSpPr>
          <p:cNvPr id="4" name="Espace réservé du pied de page 3">
            <a:extLst>
              <a:ext uri="{FF2B5EF4-FFF2-40B4-BE49-F238E27FC236}">
                <a16:creationId xmlns:a16="http://schemas.microsoft.com/office/drawing/2014/main" id="{8627768F-E755-49AE-BDD4-F22B941EE926}"/>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5" name="Espace réservé du numéro de diapositive 4">
            <a:extLst>
              <a:ext uri="{FF2B5EF4-FFF2-40B4-BE49-F238E27FC236}">
                <a16:creationId xmlns:a16="http://schemas.microsoft.com/office/drawing/2014/main" id="{679213C8-C608-4F8F-B3E7-6893ECEEC936}"/>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3776946"/>
      </p:ext>
    </p:extLst>
  </p:cSld>
  <p:clrMapOvr>
    <a:masterClrMapping/>
  </p:clrMapOvr>
  <p:extLst>
    <p:ext uri="{DCECCB84-F9BA-43D5-87BE-67443E8EF086}">
      <p15:sldGuideLst xmlns:p15="http://schemas.microsoft.com/office/powerpoint/2012/main"/>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titleOnly" preserve="1">
  <p:cSld name="Merci">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9FB4134C-1D6E-45C5-A0CB-6875E698A7A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9A50C95A-056C-429F-A1B6-8B1CDC140D27}"/>
              </a:ext>
            </a:extLst>
          </p:cNvPr>
          <p:cNvSpPr>
            <a:spLocks noGrp="1"/>
          </p:cNvSpPr>
          <p:nvPr>
            <p:ph type="title"/>
          </p:nvPr>
        </p:nvSpPr>
        <p:spPr>
          <a:xfrm>
            <a:off x="2316000" y="2845977"/>
            <a:ext cx="7560000" cy="828000"/>
          </a:xfrm>
        </p:spPr>
        <p:txBody>
          <a:bodyPr anchor="t">
            <a:noAutofit/>
          </a:bodyPr>
          <a:lstStyle>
            <a:lvl1pPr algn="ctr">
              <a:defRPr sz="4300">
                <a:solidFill>
                  <a:schemeClr val="tx1"/>
                </a:solidFill>
              </a:defRPr>
            </a:lvl1pPr>
          </a:lstStyle>
          <a:p>
            <a:r>
              <a:rPr lang="fr-FR" dirty="0"/>
              <a:t>Modifiez le style du titre</a:t>
            </a:r>
          </a:p>
        </p:txBody>
      </p:sp>
    </p:spTree>
    <p:extLst>
      <p:ext uri="{BB962C8B-B14F-4D97-AF65-F5344CB8AC3E}">
        <p14:creationId xmlns:p14="http://schemas.microsoft.com/office/powerpoint/2010/main" val="377909640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userDrawn="1">
  <p:cSld name="Option N°1 Couverture">
    <p:spTree>
      <p:nvGrpSpPr>
        <p:cNvPr id="1" name=""/>
        <p:cNvGrpSpPr/>
        <p:nvPr/>
      </p:nvGrpSpPr>
      <p:grpSpPr>
        <a:xfrm>
          <a:off x="0" y="0"/>
          <a:ext cx="0" cy="0"/>
          <a:chOff x="0" y="0"/>
          <a:chExt cx="0" cy="0"/>
        </a:xfrm>
      </p:grpSpPr>
      <p:pic>
        <p:nvPicPr>
          <p:cNvPr id="12" name="Image 11">
            <a:extLst>
              <a:ext uri="{FF2B5EF4-FFF2-40B4-BE49-F238E27FC236}">
                <a16:creationId xmlns:a16="http://schemas.microsoft.com/office/drawing/2014/main" id="{40DC9AC8-422B-445F-B045-79F986D08EA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a:ln>
            <a:noFill/>
          </a:ln>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464400" y="2288392"/>
            <a:ext cx="8640000" cy="2160000"/>
          </a:xfrm>
        </p:spPr>
        <p:txBody>
          <a:bodyPr anchor="b">
            <a:noAutofit/>
          </a:bodyPr>
          <a:lstStyle>
            <a:lvl1pPr algn="l">
              <a:lnSpc>
                <a:spcPct val="90000"/>
              </a:lnSpc>
              <a:defRPr sz="3200">
                <a:solidFill>
                  <a:schemeClr val="tx2"/>
                </a:solidFill>
              </a:defRPr>
            </a:lvl1pPr>
          </a:lstStyle>
          <a:p>
            <a:r>
              <a:rPr lang="fr-FR" dirty="0"/>
              <a:t>Modifiez le style du titre</a:t>
            </a:r>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464400" y="4520416"/>
            <a:ext cx="8640000" cy="46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sp>
        <p:nvSpPr>
          <p:cNvPr id="5" name="Espace réservé du texte 4">
            <a:extLst>
              <a:ext uri="{FF2B5EF4-FFF2-40B4-BE49-F238E27FC236}">
                <a16:creationId xmlns:a16="http://schemas.microsoft.com/office/drawing/2014/main" id="{63458929-8E1A-4632-B75F-4975DF8FBB0A}"/>
              </a:ext>
            </a:extLst>
          </p:cNvPr>
          <p:cNvSpPr>
            <a:spLocks noGrp="1"/>
          </p:cNvSpPr>
          <p:nvPr>
            <p:ph type="body" sz="quarter" idx="14"/>
          </p:nvPr>
        </p:nvSpPr>
        <p:spPr>
          <a:xfrm>
            <a:off x="464400" y="5084504"/>
            <a:ext cx="8640000" cy="720000"/>
          </a:xfrm>
        </p:spPr>
        <p:txBody>
          <a:bodyPr>
            <a:noAutofit/>
          </a:bodyPr>
          <a:lstStyle>
            <a:lvl1pPr marL="0" indent="0">
              <a:buNone/>
              <a:defRPr sz="2000">
                <a:solidFill>
                  <a:schemeClr val="tx1"/>
                </a:solidFill>
              </a:defRPr>
            </a:lvl1pPr>
            <a:lvl2pPr marL="108000" indent="0">
              <a:buNone/>
              <a:defRPr/>
            </a:lvl2pPr>
          </a:lstStyle>
          <a:p>
            <a:pPr lvl="0"/>
            <a:r>
              <a:rPr lang="fr-FR" dirty="0"/>
              <a:t>Cliquez pour modifier les styles du texte du masque</a:t>
            </a:r>
          </a:p>
        </p:txBody>
      </p:sp>
    </p:spTree>
    <p:extLst>
      <p:ext uri="{BB962C8B-B14F-4D97-AF65-F5344CB8AC3E}">
        <p14:creationId xmlns:p14="http://schemas.microsoft.com/office/powerpoint/2010/main" val="2855924638"/>
      </p:ext>
    </p:extLst>
  </p:cSld>
  <p:clrMapOvr>
    <a:masterClrMapping/>
  </p:clrMapOvr>
  <p:extLst>
    <p:ext uri="{DCECCB84-F9BA-43D5-87BE-67443E8EF086}">
      <p15:sldGuideLst xmlns:p15="http://schemas.microsoft.com/office/powerpoint/2012/main"/>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Option N°2 Couverture avec photo">
    <p:spTree>
      <p:nvGrpSpPr>
        <p:cNvPr id="1" name=""/>
        <p:cNvGrpSpPr/>
        <p:nvPr/>
      </p:nvGrpSpPr>
      <p:grpSpPr>
        <a:xfrm>
          <a:off x="0" y="0"/>
          <a:ext cx="0" cy="0"/>
          <a:chOff x="0" y="0"/>
          <a:chExt cx="0" cy="0"/>
        </a:xfrm>
      </p:grpSpPr>
      <p:sp>
        <p:nvSpPr>
          <p:cNvPr id="6" name="Espace réservé pour une image  2">
            <a:extLst>
              <a:ext uri="{FF2B5EF4-FFF2-40B4-BE49-F238E27FC236}">
                <a16:creationId xmlns:a16="http://schemas.microsoft.com/office/drawing/2014/main" id="{3161ED2A-2241-4A52-8E2E-B973EB0C4E44}"/>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pic>
        <p:nvPicPr>
          <p:cNvPr id="14" name="Image 13">
            <a:extLst>
              <a:ext uri="{FF2B5EF4-FFF2-40B4-BE49-F238E27FC236}">
                <a16:creationId xmlns:a16="http://schemas.microsoft.com/office/drawing/2014/main" id="{DAAE4607-2A2E-45AF-81C6-9691F876ADE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6361200" y="2469600"/>
            <a:ext cx="5400000" cy="1980000"/>
          </a:xfrm>
        </p:spPr>
        <p:txBody>
          <a:bodyPr anchor="b">
            <a:noAutofit/>
          </a:bodyPr>
          <a:lstStyle>
            <a:lvl1pPr algn="l">
              <a:lnSpc>
                <a:spcPct val="90000"/>
              </a:lnSpc>
              <a:defRPr sz="3200">
                <a:solidFill>
                  <a:schemeClr val="tx2"/>
                </a:solidFill>
              </a:defRPr>
            </a:lvl1pPr>
          </a:lstStyle>
          <a:p>
            <a:r>
              <a:rPr lang="fr-FR" dirty="0"/>
              <a:t>Modifiez le style du titre</a:t>
            </a:r>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6361200" y="4521600"/>
            <a:ext cx="5400000" cy="82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sp>
        <p:nvSpPr>
          <p:cNvPr id="8" name="Espace réservé du texte 4">
            <a:extLst>
              <a:ext uri="{FF2B5EF4-FFF2-40B4-BE49-F238E27FC236}">
                <a16:creationId xmlns:a16="http://schemas.microsoft.com/office/drawing/2014/main" id="{BF23DB5D-4428-47C6-AAAD-CF435EDAD101}"/>
              </a:ext>
            </a:extLst>
          </p:cNvPr>
          <p:cNvSpPr>
            <a:spLocks noGrp="1"/>
          </p:cNvSpPr>
          <p:nvPr>
            <p:ph type="body" sz="quarter" idx="14"/>
          </p:nvPr>
        </p:nvSpPr>
        <p:spPr>
          <a:xfrm>
            <a:off x="6361200" y="5446800"/>
            <a:ext cx="5400000" cy="720000"/>
          </a:xfrm>
        </p:spPr>
        <p:txBody>
          <a:bodyPr>
            <a:noAutofit/>
          </a:bodyPr>
          <a:lstStyle>
            <a:lvl1pPr marL="0" indent="0">
              <a:buNone/>
              <a:defRPr sz="2000">
                <a:solidFill>
                  <a:schemeClr val="tx1"/>
                </a:solidFill>
              </a:defRPr>
            </a:lvl1pPr>
            <a:lvl2pPr marL="108000" indent="0">
              <a:buNone/>
              <a:defRPr/>
            </a:lvl2pPr>
          </a:lstStyle>
          <a:p>
            <a:pPr lvl="0"/>
            <a:r>
              <a:rPr lang="fr-FR" dirty="0"/>
              <a:t>Cliquez pour modifier les styles du texte du masque</a:t>
            </a:r>
          </a:p>
        </p:txBody>
      </p:sp>
    </p:spTree>
    <p:extLst>
      <p:ext uri="{BB962C8B-B14F-4D97-AF65-F5344CB8AC3E}">
        <p14:creationId xmlns:p14="http://schemas.microsoft.com/office/powerpoint/2010/main" val="2123780375"/>
      </p:ext>
    </p:extLst>
  </p:cSld>
  <p:clrMapOvr>
    <a:masterClrMapping/>
  </p:clrMapOvr>
  <p:extLst>
    <p:ext uri="{DCECCB84-F9BA-43D5-87BE-67443E8EF086}">
      <p15:sldGuideLst xmlns:p15="http://schemas.microsoft.com/office/powerpoint/2012/main"/>
    </p:ext>
  </p:extLst>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userDrawn="1">
  <p:cSld name="Sommair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4BCD4C5B-CD44-4B48-93FD-F44EED8D1EF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8934B7DA-FA75-4149-8676-64791F4D66D2}"/>
              </a:ext>
            </a:extLst>
          </p:cNvPr>
          <p:cNvSpPr>
            <a:spLocks noGrp="1"/>
          </p:cNvSpPr>
          <p:nvPr>
            <p:ph type="title" hasCustomPrompt="1"/>
          </p:nvPr>
        </p:nvSpPr>
        <p:spPr>
          <a:xfrm>
            <a:off x="464400" y="1987200"/>
            <a:ext cx="5400000" cy="720000"/>
          </a:xfrm>
        </p:spPr>
        <p:txBody>
          <a:bodyPr>
            <a:noAutofit/>
          </a:bodyPr>
          <a:lstStyle>
            <a:lvl1pPr>
              <a:defRPr sz="4200">
                <a:solidFill>
                  <a:schemeClr val="tx2"/>
                </a:solidFill>
              </a:defRPr>
            </a:lvl1pPr>
          </a:lstStyle>
          <a:p>
            <a:r>
              <a:rPr lang="fr-FR" dirty="0"/>
              <a:t>Modifiez le titre</a:t>
            </a:r>
          </a:p>
        </p:txBody>
      </p:sp>
      <p:sp>
        <p:nvSpPr>
          <p:cNvPr id="6" name="Espace réservé du texte 5">
            <a:extLst>
              <a:ext uri="{FF2B5EF4-FFF2-40B4-BE49-F238E27FC236}">
                <a16:creationId xmlns:a16="http://schemas.microsoft.com/office/drawing/2014/main" id="{476F1D12-C6FB-4ED9-B1EA-2AF1415447D6}"/>
              </a:ext>
            </a:extLst>
          </p:cNvPr>
          <p:cNvSpPr>
            <a:spLocks noGrp="1"/>
          </p:cNvSpPr>
          <p:nvPr>
            <p:ph type="body" sz="quarter" idx="26"/>
          </p:nvPr>
        </p:nvSpPr>
        <p:spPr>
          <a:xfrm>
            <a:off x="464400" y="2876400"/>
            <a:ext cx="5400000" cy="3240000"/>
          </a:xfrm>
        </p:spPr>
        <p:txBody>
          <a:bodyPr>
            <a:noAutofit/>
          </a:bodyPr>
          <a:lstStyle>
            <a:lvl1pPr marL="432000" indent="-432000">
              <a:spcBef>
                <a:spcPts val="600"/>
              </a:spcBef>
              <a:buFont typeface="+mj-lt"/>
              <a:buAutoNum type="arabicPeriod"/>
              <a:defRPr sz="2000" b="0">
                <a:solidFill>
                  <a:schemeClr val="tx1"/>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fr-FR" dirty="0"/>
              <a:t>Cliquez pour modifier les styles du texte du masque</a:t>
            </a:r>
          </a:p>
        </p:txBody>
      </p:sp>
    </p:spTree>
    <p:extLst>
      <p:ext uri="{BB962C8B-B14F-4D97-AF65-F5344CB8AC3E}">
        <p14:creationId xmlns:p14="http://schemas.microsoft.com/office/powerpoint/2010/main" val="3116392684"/>
      </p:ext>
    </p:extLst>
  </p:cSld>
  <p:clrMapOvr>
    <a:masterClrMapping/>
  </p:clrMapOvr>
  <p:extLst>
    <p:ext uri="{DCECCB84-F9BA-43D5-87BE-67443E8EF086}">
      <p15:sldGuideLst xmlns:p15="http://schemas.microsoft.com/office/powerpoint/2012/main"/>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Option N°1 Ouverture de chap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3430800"/>
            <a:ext cx="11160000" cy="1152000"/>
          </a:xfrm>
        </p:spPr>
        <p:txBody>
          <a:bodyPr>
            <a:noAutofit/>
          </a:bodyPr>
          <a:lstStyle>
            <a:lvl1pPr>
              <a:lnSpc>
                <a:spcPct val="90000"/>
              </a:lnSpc>
              <a:defRPr sz="3900">
                <a:solidFill>
                  <a:schemeClr val="tx2"/>
                </a:solidFill>
              </a:defRPr>
            </a:lvl1pPr>
          </a:lstStyle>
          <a:p>
            <a:r>
              <a:rPr lang="fr-FR" dirty="0"/>
              <a:t>Modifiez le style du titre</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489741" y="4662000"/>
            <a:ext cx="11160000" cy="504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489742" y="1490400"/>
            <a:ext cx="3960000" cy="1872000"/>
          </a:xfrm>
        </p:spPr>
        <p:txBody>
          <a:bodyPr>
            <a:noAutofit/>
          </a:bodyPr>
          <a:lstStyle>
            <a:lvl1pPr marL="0" indent="0">
              <a:buNone/>
              <a:defRPr sz="13500">
                <a:solidFill>
                  <a:schemeClr val="tx2"/>
                </a:solidFill>
              </a:defRPr>
            </a:lvl1pPr>
          </a:lstStyle>
          <a:p>
            <a:pPr lvl="0"/>
            <a:r>
              <a:rPr lang="fr-FR" dirty="0"/>
              <a:t>NN.</a:t>
            </a:r>
          </a:p>
        </p:txBody>
      </p:sp>
      <p:sp>
        <p:nvSpPr>
          <p:cNvPr id="4" name="Espace réservé de la date 3">
            <a:extLst>
              <a:ext uri="{FF2B5EF4-FFF2-40B4-BE49-F238E27FC236}">
                <a16:creationId xmlns:a16="http://schemas.microsoft.com/office/drawing/2014/main" id="{084489D0-046B-4DA8-828E-D1EDDC72FA8E}"/>
              </a:ext>
            </a:extLst>
          </p:cNvPr>
          <p:cNvSpPr>
            <a:spLocks noGrp="1"/>
          </p:cNvSpPr>
          <p:nvPr>
            <p:ph type="dt" sz="half" idx="14"/>
          </p:nvPr>
        </p:nvSpPr>
        <p:spPr/>
        <p:txBody>
          <a:bodyPr/>
          <a:lstStyle>
            <a:lvl1pPr>
              <a:defRPr>
                <a:solidFill>
                  <a:schemeClr val="tx1"/>
                </a:solidFill>
              </a:defRPr>
            </a:lvl1pPr>
          </a:lstStyle>
          <a:p>
            <a:fld id="{2C0B4DC7-93E0-497D-A19B-4147B71C77F4}" type="datetime1">
              <a:rPr lang="fr-FR" smtClean="0"/>
              <a:pPr/>
              <a:t>30/11/2022</a:t>
            </a:fld>
            <a:endParaRPr lang="fr-FR" dirty="0"/>
          </a:p>
        </p:txBody>
      </p:sp>
      <p:sp>
        <p:nvSpPr>
          <p:cNvPr id="5" name="Espace réservé du pied de page 4">
            <a:extLst>
              <a:ext uri="{FF2B5EF4-FFF2-40B4-BE49-F238E27FC236}">
                <a16:creationId xmlns:a16="http://schemas.microsoft.com/office/drawing/2014/main" id="{827B8392-9F0D-47B8-8F1D-D057C53A97DD}"/>
              </a:ext>
            </a:extLst>
          </p:cNvPr>
          <p:cNvSpPr>
            <a:spLocks noGrp="1"/>
          </p:cNvSpPr>
          <p:nvPr>
            <p:ph type="ftr" sz="quarter" idx="15"/>
          </p:nvPr>
        </p:nvSpPr>
        <p:spPr/>
        <p:txBody>
          <a:bodyPr/>
          <a:lstStyle>
            <a:lvl1pPr>
              <a:defRPr>
                <a:solidFill>
                  <a:schemeClr val="tx1"/>
                </a:solidFill>
              </a:defRPr>
            </a:lvl1pPr>
          </a:lstStyle>
          <a:p>
            <a:r>
              <a:rPr lang="fr-FR"/>
              <a:t>Date - Pied de page de votre présentation</a:t>
            </a:r>
            <a:endParaRPr lang="fr-FR" dirty="0"/>
          </a:p>
        </p:txBody>
      </p:sp>
      <p:sp>
        <p:nvSpPr>
          <p:cNvPr id="6" name="Espace réservé du numéro de diapositive 5">
            <a:extLst>
              <a:ext uri="{FF2B5EF4-FFF2-40B4-BE49-F238E27FC236}">
                <a16:creationId xmlns:a16="http://schemas.microsoft.com/office/drawing/2014/main" id="{CC4EDA01-DE85-4E9D-A6E0-28AA131E783D}"/>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705239051"/>
      </p:ext>
    </p:extLst>
  </p:cSld>
  <p:clrMapOvr>
    <a:masterClrMapping/>
  </p:clrMapOvr>
  <p:extLst>
    <p:ext uri="{DCECCB84-F9BA-43D5-87BE-67443E8EF086}">
      <p15:sldGuideLst xmlns:p15="http://schemas.microsoft.com/office/powerpoint/2012/main"/>
    </p:ext>
  </p:extLs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Option N°2 Ouverture de chapitre avec photo">
    <p:spTree>
      <p:nvGrpSpPr>
        <p:cNvPr id="1" name=""/>
        <p:cNvGrpSpPr/>
        <p:nvPr/>
      </p:nvGrpSpPr>
      <p:grpSpPr>
        <a:xfrm>
          <a:off x="0" y="0"/>
          <a:ext cx="0" cy="0"/>
          <a:chOff x="0" y="0"/>
          <a:chExt cx="0" cy="0"/>
        </a:xfrm>
      </p:grpSpPr>
      <p:sp>
        <p:nvSpPr>
          <p:cNvPr id="13" name="Espace réservé pour une image  2">
            <a:extLst>
              <a:ext uri="{FF2B5EF4-FFF2-40B4-BE49-F238E27FC236}">
                <a16:creationId xmlns:a16="http://schemas.microsoft.com/office/drawing/2014/main" id="{DEC6A7FF-A1FA-4490-9CC7-51078FF84353}"/>
              </a:ext>
            </a:extLst>
          </p:cNvPr>
          <p:cNvSpPr>
            <a:spLocks noGrp="1"/>
          </p:cNvSpPr>
          <p:nvPr>
            <p:ph type="pic" idx="14"/>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6361200" y="3430800"/>
            <a:ext cx="5400000" cy="1152000"/>
          </a:xfrm>
        </p:spPr>
        <p:txBody>
          <a:bodyPr>
            <a:noAutofit/>
          </a:bodyPr>
          <a:lstStyle>
            <a:lvl1pPr>
              <a:lnSpc>
                <a:spcPct val="90000"/>
              </a:lnSpc>
              <a:defRPr sz="3900">
                <a:solidFill>
                  <a:schemeClr val="tx2"/>
                </a:solidFill>
              </a:defRPr>
            </a:lvl1pPr>
          </a:lstStyle>
          <a:p>
            <a:r>
              <a:rPr lang="fr-FR" dirty="0"/>
              <a:t>Modifiez le style du titre</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6361200" y="4662000"/>
            <a:ext cx="5400000" cy="900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6361200" y="1490400"/>
            <a:ext cx="5400000" cy="1872000"/>
          </a:xfrm>
        </p:spPr>
        <p:txBody>
          <a:bodyPr>
            <a:noAutofit/>
          </a:bodyPr>
          <a:lstStyle>
            <a:lvl1pPr marL="0" indent="0">
              <a:buNone/>
              <a:defRPr sz="13500">
                <a:solidFill>
                  <a:schemeClr val="tx2"/>
                </a:solidFill>
              </a:defRPr>
            </a:lvl1pPr>
          </a:lstStyle>
          <a:p>
            <a:pPr lvl="0"/>
            <a:r>
              <a:rPr lang="fr-FR" dirty="0"/>
              <a:t>NN.</a:t>
            </a:r>
          </a:p>
        </p:txBody>
      </p:sp>
      <p:sp>
        <p:nvSpPr>
          <p:cNvPr id="16" name="Espace réservé du texte 8">
            <a:extLst>
              <a:ext uri="{FF2B5EF4-FFF2-40B4-BE49-F238E27FC236}">
                <a16:creationId xmlns:a16="http://schemas.microsoft.com/office/drawing/2014/main" id="{19FE5F0F-1A19-4580-B09D-11BAB259543F}"/>
              </a:ext>
            </a:extLst>
          </p:cNvPr>
          <p:cNvSpPr>
            <a:spLocks noGrp="1"/>
          </p:cNvSpPr>
          <p:nvPr>
            <p:ph type="body" sz="quarter" idx="15"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Espace réservé de la date 3">
            <a:extLst>
              <a:ext uri="{FF2B5EF4-FFF2-40B4-BE49-F238E27FC236}">
                <a16:creationId xmlns:a16="http://schemas.microsoft.com/office/drawing/2014/main" id="{CAF82D43-4E1B-4274-AC55-C533B8C04656}"/>
              </a:ext>
            </a:extLst>
          </p:cNvPr>
          <p:cNvSpPr>
            <a:spLocks noGrp="1"/>
          </p:cNvSpPr>
          <p:nvPr>
            <p:ph type="dt" sz="half" idx="16"/>
          </p:nvPr>
        </p:nvSpPr>
        <p:spPr/>
        <p:txBody>
          <a:bodyPr/>
          <a:lstStyle>
            <a:lvl1pPr>
              <a:defRPr>
                <a:solidFill>
                  <a:schemeClr val="bg1"/>
                </a:solidFill>
              </a:defRPr>
            </a:lvl1pPr>
          </a:lstStyle>
          <a:p>
            <a:fld id="{2C0B4DC7-93E0-497D-A19B-4147B71C77F4}" type="datetime1">
              <a:rPr lang="fr-FR" smtClean="0"/>
              <a:pPr/>
              <a:t>30/11/2022</a:t>
            </a:fld>
            <a:endParaRPr lang="fr-FR" dirty="0"/>
          </a:p>
        </p:txBody>
      </p:sp>
      <p:sp>
        <p:nvSpPr>
          <p:cNvPr id="5" name="Espace réservé du pied de page 4">
            <a:extLst>
              <a:ext uri="{FF2B5EF4-FFF2-40B4-BE49-F238E27FC236}">
                <a16:creationId xmlns:a16="http://schemas.microsoft.com/office/drawing/2014/main" id="{4F7AF283-CD1F-4E50-9456-6BD3B772A116}"/>
              </a:ext>
            </a:extLst>
          </p:cNvPr>
          <p:cNvSpPr>
            <a:spLocks noGrp="1"/>
          </p:cNvSpPr>
          <p:nvPr>
            <p:ph type="ftr" sz="quarter" idx="17"/>
          </p:nvPr>
        </p:nvSpPr>
        <p:spPr/>
        <p:txBody>
          <a:bodyPr/>
          <a:lstStyle>
            <a:lvl1pPr>
              <a:defRPr>
                <a:solidFill>
                  <a:schemeClr val="bg1"/>
                </a:solidFill>
              </a:defRPr>
            </a:lvl1pPr>
          </a:lstStyle>
          <a:p>
            <a:r>
              <a:rPr lang="fr-FR"/>
              <a:t>Date - Pied de page de votre présentation</a:t>
            </a:r>
            <a:endParaRPr lang="fr-FR" dirty="0"/>
          </a:p>
        </p:txBody>
      </p:sp>
      <p:sp>
        <p:nvSpPr>
          <p:cNvPr id="6" name="Espace réservé du numéro de diapositive 5">
            <a:extLst>
              <a:ext uri="{FF2B5EF4-FFF2-40B4-BE49-F238E27FC236}">
                <a16:creationId xmlns:a16="http://schemas.microsoft.com/office/drawing/2014/main" id="{072A83F9-605B-451F-81C4-4DB3BD64BF25}"/>
              </a:ext>
            </a:extLst>
          </p:cNvPr>
          <p:cNvSpPr>
            <a:spLocks noGrp="1"/>
          </p:cNvSpPr>
          <p:nvPr>
            <p:ph type="sldNum" sz="quarter" idx="18"/>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147421167"/>
      </p:ext>
    </p:extLst>
  </p:cSld>
  <p:clrMapOvr>
    <a:masterClrMapping/>
  </p:clrMapOvr>
  <p:extLst>
    <p:ext uri="{DCECCB84-F9BA-43D5-87BE-67443E8EF086}">
      <p15:sldGuideLst xmlns:p15="http://schemas.microsoft.com/office/powerpoint/2012/main"/>
    </p:ext>
  </p:extLs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Text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4" name="Titre 3">
            <a:extLst>
              <a:ext uri="{FF2B5EF4-FFF2-40B4-BE49-F238E27FC236}">
                <a16:creationId xmlns:a16="http://schemas.microsoft.com/office/drawing/2014/main" id="{C292072E-287F-4875-8FDB-C22CF0436582}"/>
              </a:ext>
            </a:extLst>
          </p:cNvPr>
          <p:cNvSpPr>
            <a:spLocks noGrp="1"/>
          </p:cNvSpPr>
          <p:nvPr>
            <p:ph type="title"/>
          </p:nvPr>
        </p:nvSpPr>
        <p:spPr/>
        <p:txBody>
          <a:bodyPr/>
          <a:lstStyle>
            <a:lvl1pPr>
              <a:defRPr>
                <a:solidFill>
                  <a:schemeClr val="tx2"/>
                </a:solidFill>
              </a:defRPr>
            </a:lvl1pPr>
          </a:lstStyle>
          <a:p>
            <a:r>
              <a:rPr lang="fr-FR"/>
              <a:t>Modifiez le style du titre</a:t>
            </a:r>
          </a:p>
        </p:txBody>
      </p:sp>
      <p:sp>
        <p:nvSpPr>
          <p:cNvPr id="5" name="Espace réservé de la date 4">
            <a:extLst>
              <a:ext uri="{FF2B5EF4-FFF2-40B4-BE49-F238E27FC236}">
                <a16:creationId xmlns:a16="http://schemas.microsoft.com/office/drawing/2014/main" id="{40DE2FB5-2CE4-44D5-9167-5E9A54E4AAB3}"/>
              </a:ext>
            </a:extLst>
          </p:cNvPr>
          <p:cNvSpPr>
            <a:spLocks noGrp="1"/>
          </p:cNvSpPr>
          <p:nvPr>
            <p:ph type="dt" sz="half" idx="14"/>
          </p:nvPr>
        </p:nvSpPr>
        <p:spPr/>
        <p:txBody>
          <a:bodyPr/>
          <a:lstStyle>
            <a:lvl1pPr>
              <a:defRPr>
                <a:solidFill>
                  <a:schemeClr val="tx1"/>
                </a:solidFill>
              </a:defRPr>
            </a:lvl1pPr>
          </a:lstStyle>
          <a:p>
            <a:fld id="{2C0B4DC7-93E0-497D-A19B-4147B71C77F4}" type="datetime1">
              <a:rPr lang="fr-FR" smtClean="0"/>
              <a:pPr/>
              <a:t>30/11/2022</a:t>
            </a:fld>
            <a:endParaRPr lang="fr-FR" dirty="0"/>
          </a:p>
        </p:txBody>
      </p:sp>
      <p:sp>
        <p:nvSpPr>
          <p:cNvPr id="6" name="Espace réservé du pied de page 5">
            <a:extLst>
              <a:ext uri="{FF2B5EF4-FFF2-40B4-BE49-F238E27FC236}">
                <a16:creationId xmlns:a16="http://schemas.microsoft.com/office/drawing/2014/main" id="{99ED68ED-4BAB-426E-AC8B-79F072DDCF3C}"/>
              </a:ext>
            </a:extLst>
          </p:cNvPr>
          <p:cNvSpPr>
            <a:spLocks noGrp="1"/>
          </p:cNvSpPr>
          <p:nvPr>
            <p:ph type="ftr" sz="quarter" idx="15"/>
          </p:nvPr>
        </p:nvSpPr>
        <p:spPr/>
        <p:txBody>
          <a:bodyPr/>
          <a:lstStyle>
            <a:lvl1pPr>
              <a:defRPr>
                <a:solidFill>
                  <a:schemeClr val="tx1"/>
                </a:solidFill>
              </a:defRPr>
            </a:lvl1pPr>
          </a:lstStyle>
          <a:p>
            <a:r>
              <a:rPr lang="fr-FR"/>
              <a:t>Date - Pied de page de votre présentation</a:t>
            </a:r>
            <a:endParaRPr lang="fr-FR" dirty="0"/>
          </a:p>
        </p:txBody>
      </p:sp>
      <p:sp>
        <p:nvSpPr>
          <p:cNvPr id="10" name="Espace réservé du numéro de diapositive 9">
            <a:extLst>
              <a:ext uri="{FF2B5EF4-FFF2-40B4-BE49-F238E27FC236}">
                <a16:creationId xmlns:a16="http://schemas.microsoft.com/office/drawing/2014/main" id="{18ECF392-ABEC-45C0-9399-5BB17B364A4E}"/>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58356665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Texte avec photo">
    <p:spTree>
      <p:nvGrpSpPr>
        <p:cNvPr id="1" name=""/>
        <p:cNvGrpSpPr/>
        <p:nvPr/>
      </p:nvGrpSpPr>
      <p:grpSpPr>
        <a:xfrm>
          <a:off x="0" y="0"/>
          <a:ext cx="0" cy="0"/>
          <a:chOff x="0" y="0"/>
          <a:chExt cx="0" cy="0"/>
        </a:xfrm>
      </p:grpSpPr>
      <p:sp>
        <p:nvSpPr>
          <p:cNvPr id="12" name="Espace réservé pour une image  2">
            <a:extLst>
              <a:ext uri="{FF2B5EF4-FFF2-40B4-BE49-F238E27FC236}">
                <a16:creationId xmlns:a16="http://schemas.microsoft.com/office/drawing/2014/main" id="{3FA18DAD-43C7-439C-AEB4-182FDEF42A93}"/>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6361200"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5" name="Espace réservé du texte 8">
            <a:extLst>
              <a:ext uri="{FF2B5EF4-FFF2-40B4-BE49-F238E27FC236}">
                <a16:creationId xmlns:a16="http://schemas.microsoft.com/office/drawing/2014/main" id="{90C7237F-FD39-40C9-B915-D4BC62A3BEC4}"/>
              </a:ext>
            </a:extLst>
          </p:cNvPr>
          <p:cNvSpPr>
            <a:spLocks noGrp="1"/>
          </p:cNvSpPr>
          <p:nvPr>
            <p:ph type="body" sz="quarter" idx="17"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Titre 3">
            <a:extLst>
              <a:ext uri="{FF2B5EF4-FFF2-40B4-BE49-F238E27FC236}">
                <a16:creationId xmlns:a16="http://schemas.microsoft.com/office/drawing/2014/main" id="{A95F48EF-CBAD-4F80-B069-72AECAEC0746}"/>
              </a:ext>
            </a:extLst>
          </p:cNvPr>
          <p:cNvSpPr>
            <a:spLocks noGrp="1"/>
          </p:cNvSpPr>
          <p:nvPr>
            <p:ph type="title"/>
          </p:nvPr>
        </p:nvSpPr>
        <p:spPr>
          <a:xfrm>
            <a:off x="6361199" y="242844"/>
            <a:ext cx="3960000" cy="1008000"/>
          </a:xfrm>
        </p:spPr>
        <p:txBody>
          <a:bodyPr/>
          <a:lstStyle>
            <a:lvl1pPr>
              <a:defRPr>
                <a:solidFill>
                  <a:schemeClr val="tx2"/>
                </a:solidFill>
              </a:defRPr>
            </a:lvl1pPr>
          </a:lstStyle>
          <a:p>
            <a:r>
              <a:rPr lang="fr-FR" dirty="0"/>
              <a:t>Modifiez le style du titre</a:t>
            </a:r>
          </a:p>
        </p:txBody>
      </p:sp>
      <p:sp>
        <p:nvSpPr>
          <p:cNvPr id="5" name="Espace réservé de la date 4">
            <a:extLst>
              <a:ext uri="{FF2B5EF4-FFF2-40B4-BE49-F238E27FC236}">
                <a16:creationId xmlns:a16="http://schemas.microsoft.com/office/drawing/2014/main" id="{F45A3821-9C55-4E10-844A-98E6FB07D68C}"/>
              </a:ext>
            </a:extLst>
          </p:cNvPr>
          <p:cNvSpPr>
            <a:spLocks noGrp="1"/>
          </p:cNvSpPr>
          <p:nvPr>
            <p:ph type="dt" sz="half" idx="18"/>
          </p:nvPr>
        </p:nvSpPr>
        <p:spPr/>
        <p:txBody>
          <a:bodyPr/>
          <a:lstStyle>
            <a:lvl1pPr>
              <a:defRPr>
                <a:solidFill>
                  <a:schemeClr val="bg1"/>
                </a:solidFill>
              </a:defRPr>
            </a:lvl1pPr>
          </a:lstStyle>
          <a:p>
            <a:fld id="{2C0B4DC7-93E0-497D-A19B-4147B71C77F4}" type="datetime1">
              <a:rPr lang="fr-FR" smtClean="0"/>
              <a:pPr/>
              <a:t>30/11/2022</a:t>
            </a:fld>
            <a:endParaRPr lang="fr-FR" dirty="0"/>
          </a:p>
        </p:txBody>
      </p:sp>
      <p:sp>
        <p:nvSpPr>
          <p:cNvPr id="6" name="Espace réservé du pied de page 5">
            <a:extLst>
              <a:ext uri="{FF2B5EF4-FFF2-40B4-BE49-F238E27FC236}">
                <a16:creationId xmlns:a16="http://schemas.microsoft.com/office/drawing/2014/main" id="{B26B9FA6-E4DB-4B15-BD57-BEC5F537E3AB}"/>
              </a:ext>
            </a:extLst>
          </p:cNvPr>
          <p:cNvSpPr>
            <a:spLocks noGrp="1"/>
          </p:cNvSpPr>
          <p:nvPr>
            <p:ph type="ftr" sz="quarter" idx="19"/>
          </p:nvPr>
        </p:nvSpPr>
        <p:spPr/>
        <p:txBody>
          <a:bodyPr/>
          <a:lstStyle>
            <a:lvl1pPr>
              <a:defRPr>
                <a:solidFill>
                  <a:schemeClr val="bg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6FE6001F-97CC-4008-B22A-EFA29A13779C}"/>
              </a:ext>
            </a:extLst>
          </p:cNvPr>
          <p:cNvSpPr>
            <a:spLocks noGrp="1"/>
          </p:cNvSpPr>
          <p:nvPr>
            <p:ph type="sldNum" sz="quarter" idx="20"/>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213018200"/>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ption N°2 Ouverture de chapitre avec photo">
    <p:spTree>
      <p:nvGrpSpPr>
        <p:cNvPr id="1" name=""/>
        <p:cNvGrpSpPr/>
        <p:nvPr/>
      </p:nvGrpSpPr>
      <p:grpSpPr>
        <a:xfrm>
          <a:off x="0" y="0"/>
          <a:ext cx="0" cy="0"/>
          <a:chOff x="0" y="0"/>
          <a:chExt cx="0" cy="0"/>
        </a:xfrm>
      </p:grpSpPr>
      <p:sp>
        <p:nvSpPr>
          <p:cNvPr id="13" name="Espace réservé pour une image  2">
            <a:extLst>
              <a:ext uri="{FF2B5EF4-FFF2-40B4-BE49-F238E27FC236}">
                <a16:creationId xmlns:a16="http://schemas.microsoft.com/office/drawing/2014/main" id="{DEC6A7FF-A1FA-4490-9CC7-51078FF84353}"/>
              </a:ext>
            </a:extLst>
          </p:cNvPr>
          <p:cNvSpPr>
            <a:spLocks noGrp="1"/>
          </p:cNvSpPr>
          <p:nvPr>
            <p:ph type="pic" idx="14"/>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p>
        </p:txBody>
      </p:sp>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6361200" y="3430800"/>
            <a:ext cx="5400000" cy="1152000"/>
          </a:xfrm>
        </p:spPr>
        <p:txBody>
          <a:bodyPr>
            <a:noAutofit/>
          </a:bodyPr>
          <a:lstStyle>
            <a:lvl1pPr>
              <a:lnSpc>
                <a:spcPct val="90000"/>
              </a:lnSpc>
              <a:defRPr sz="3900">
                <a:solidFill>
                  <a:schemeClr val="tx2"/>
                </a:solidFill>
              </a:defRPr>
            </a:lvl1pPr>
          </a:lstStyle>
          <a:p>
            <a:r>
              <a:rPr lang="fr-FR"/>
              <a:t>Modifiez le style du titre</a:t>
            </a:r>
            <a:endParaRPr lang="fr-FR" dirty="0"/>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6361200" y="4662000"/>
            <a:ext cx="5400000" cy="900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6361200" y="1490400"/>
            <a:ext cx="5400000" cy="1872000"/>
          </a:xfrm>
        </p:spPr>
        <p:txBody>
          <a:bodyPr>
            <a:noAutofit/>
          </a:bodyPr>
          <a:lstStyle>
            <a:lvl1pPr marL="0" indent="0">
              <a:buNone/>
              <a:defRPr sz="13500">
                <a:solidFill>
                  <a:schemeClr val="tx2"/>
                </a:solidFill>
              </a:defRPr>
            </a:lvl1pPr>
          </a:lstStyle>
          <a:p>
            <a:pPr lvl="0"/>
            <a:r>
              <a:rPr lang="fr-FR" dirty="0"/>
              <a:t>NN.</a:t>
            </a:r>
          </a:p>
        </p:txBody>
      </p:sp>
      <p:sp>
        <p:nvSpPr>
          <p:cNvPr id="16" name="Espace réservé du texte 8">
            <a:extLst>
              <a:ext uri="{FF2B5EF4-FFF2-40B4-BE49-F238E27FC236}">
                <a16:creationId xmlns:a16="http://schemas.microsoft.com/office/drawing/2014/main" id="{19FE5F0F-1A19-4580-B09D-11BAB259543F}"/>
              </a:ext>
            </a:extLst>
          </p:cNvPr>
          <p:cNvSpPr>
            <a:spLocks noGrp="1"/>
          </p:cNvSpPr>
          <p:nvPr>
            <p:ph type="body" sz="quarter" idx="15"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Espace réservé de la date 3">
            <a:extLst>
              <a:ext uri="{FF2B5EF4-FFF2-40B4-BE49-F238E27FC236}">
                <a16:creationId xmlns:a16="http://schemas.microsoft.com/office/drawing/2014/main" id="{CAF82D43-4E1B-4274-AC55-C533B8C04656}"/>
              </a:ext>
            </a:extLst>
          </p:cNvPr>
          <p:cNvSpPr>
            <a:spLocks noGrp="1"/>
          </p:cNvSpPr>
          <p:nvPr>
            <p:ph type="dt" sz="half" idx="16"/>
          </p:nvPr>
        </p:nvSpPr>
        <p:spPr/>
        <p:txBody>
          <a:bodyPr/>
          <a:lstStyle>
            <a:lvl1pPr>
              <a:defRPr>
                <a:solidFill>
                  <a:schemeClr val="bg1"/>
                </a:solidFill>
              </a:defRPr>
            </a:lvl1pPr>
          </a:lstStyle>
          <a:p>
            <a:fld id="{2C0B4DC7-93E0-497D-A19B-4147B71C77F4}" type="datetime1">
              <a:rPr lang="fr-FR" smtClean="0"/>
              <a:pPr/>
              <a:t>30/11/2022</a:t>
            </a:fld>
            <a:endParaRPr lang="fr-FR" dirty="0"/>
          </a:p>
        </p:txBody>
      </p:sp>
      <p:sp>
        <p:nvSpPr>
          <p:cNvPr id="5" name="Espace réservé du pied de page 4">
            <a:extLst>
              <a:ext uri="{FF2B5EF4-FFF2-40B4-BE49-F238E27FC236}">
                <a16:creationId xmlns:a16="http://schemas.microsoft.com/office/drawing/2014/main" id="{4F7AF283-CD1F-4E50-9456-6BD3B772A116}"/>
              </a:ext>
            </a:extLst>
          </p:cNvPr>
          <p:cNvSpPr>
            <a:spLocks noGrp="1"/>
          </p:cNvSpPr>
          <p:nvPr>
            <p:ph type="ftr" sz="quarter" idx="17"/>
          </p:nvPr>
        </p:nvSpPr>
        <p:spPr/>
        <p:txBody>
          <a:bodyPr/>
          <a:lstStyle>
            <a:lvl1pPr>
              <a:defRPr>
                <a:solidFill>
                  <a:schemeClr val="bg1"/>
                </a:solidFill>
              </a:defRPr>
            </a:lvl1pPr>
          </a:lstStyle>
          <a:p>
            <a:r>
              <a:rPr lang="fr-FR"/>
              <a:t>Date - Pied de page de votre présentation</a:t>
            </a:r>
            <a:endParaRPr lang="fr-FR" dirty="0"/>
          </a:p>
        </p:txBody>
      </p:sp>
      <p:sp>
        <p:nvSpPr>
          <p:cNvPr id="6" name="Espace réservé du numéro de diapositive 5">
            <a:extLst>
              <a:ext uri="{FF2B5EF4-FFF2-40B4-BE49-F238E27FC236}">
                <a16:creationId xmlns:a16="http://schemas.microsoft.com/office/drawing/2014/main" id="{072A83F9-605B-451F-81C4-4DB3BD64BF25}"/>
              </a:ext>
            </a:extLst>
          </p:cNvPr>
          <p:cNvSpPr>
            <a:spLocks noGrp="1"/>
          </p:cNvSpPr>
          <p:nvPr>
            <p:ph type="sldNum" sz="quarter" idx="18"/>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400456243"/>
      </p:ext>
    </p:extLst>
  </p:cSld>
  <p:clrMapOvr>
    <a:masterClrMapping/>
  </p:clrMapOvr>
  <p:extLst>
    <p:ext uri="{DCECCB84-F9BA-43D5-87BE-67443E8EF086}">
      <p15:sldGuideLst xmlns:p15="http://schemas.microsoft.com/office/powerpoint/2012/main"/>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Tableau">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3820350"/>
            <a:ext cx="11133952" cy="2412000"/>
          </a:xfrm>
        </p:spPr>
        <p:txBody>
          <a:bodyPr/>
          <a:lstStyle>
            <a:lvl1pPr>
              <a:defRPr>
                <a:solidFill>
                  <a:schemeClr val="tx1"/>
                </a:solidFill>
              </a:defRPr>
            </a:lvl1pPr>
            <a:lvl2pPr>
              <a:spcBef>
                <a:spcPts val="400"/>
              </a:spcBef>
              <a:defRPr>
                <a:solidFill>
                  <a:schemeClr val="tx1"/>
                </a:solidFill>
              </a:defRPr>
            </a:lvl2pPr>
          </a:lstStyle>
          <a:p>
            <a:pPr lvl="0"/>
            <a:r>
              <a:rPr lang="fr-FR" dirty="0"/>
              <a:t>Modifier les styles du texte du masque</a:t>
            </a:r>
          </a:p>
          <a:p>
            <a:pPr lvl="1"/>
            <a:r>
              <a:rPr lang="fr-FR" dirty="0"/>
              <a:t>Deuxième niveau</a:t>
            </a:r>
          </a:p>
        </p:txBody>
      </p:sp>
      <p:sp>
        <p:nvSpPr>
          <p:cNvPr id="12" name="Espace réservé du tableau 2">
            <a:extLst>
              <a:ext uri="{FF2B5EF4-FFF2-40B4-BE49-F238E27FC236}">
                <a16:creationId xmlns:a16="http://schemas.microsoft.com/office/drawing/2014/main" id="{3EADC01A-12BC-4330-8A1C-A4DCE63F4D5F}"/>
              </a:ext>
            </a:extLst>
          </p:cNvPr>
          <p:cNvSpPr>
            <a:spLocks noGrp="1"/>
          </p:cNvSpPr>
          <p:nvPr>
            <p:ph type="tbl" sz="quarter" idx="17"/>
          </p:nvPr>
        </p:nvSpPr>
        <p:spPr>
          <a:xfrm>
            <a:off x="589752" y="1372349"/>
            <a:ext cx="11014079" cy="2304000"/>
          </a:xfrm>
        </p:spPr>
        <p:txBody>
          <a:bodyPr anchor="ctr"/>
          <a:lstStyle>
            <a:lvl1pPr marL="0" indent="0" algn="ctr">
              <a:buNone/>
              <a:defRPr sz="1400">
                <a:solidFill>
                  <a:schemeClr val="tx2"/>
                </a:solidFill>
              </a:defRPr>
            </a:lvl1pPr>
          </a:lstStyle>
          <a:p>
            <a:endParaRPr lang="fr-FR" dirty="0"/>
          </a:p>
        </p:txBody>
      </p:sp>
      <p:sp>
        <p:nvSpPr>
          <p:cNvPr id="4" name="Titre 3">
            <a:extLst>
              <a:ext uri="{FF2B5EF4-FFF2-40B4-BE49-F238E27FC236}">
                <a16:creationId xmlns:a16="http://schemas.microsoft.com/office/drawing/2014/main" id="{F7BED8F5-8DF4-41F4-9FBF-3FC3EFF478F8}"/>
              </a:ext>
            </a:extLst>
          </p:cNvPr>
          <p:cNvSpPr>
            <a:spLocks noGrp="1"/>
          </p:cNvSpPr>
          <p:nvPr>
            <p:ph type="title"/>
          </p:nvPr>
        </p:nvSpPr>
        <p:spPr/>
        <p:txBody>
          <a:bodyPr/>
          <a:lstStyle>
            <a:lvl1pPr>
              <a:defRPr>
                <a:solidFill>
                  <a:schemeClr val="tx2"/>
                </a:solidFill>
              </a:defRPr>
            </a:lvl1pPr>
          </a:lstStyle>
          <a:p>
            <a:r>
              <a:rPr lang="fr-FR"/>
              <a:t>Modifiez le style du titre</a:t>
            </a:r>
          </a:p>
        </p:txBody>
      </p:sp>
      <p:sp>
        <p:nvSpPr>
          <p:cNvPr id="5" name="Espace réservé de la date 4">
            <a:extLst>
              <a:ext uri="{FF2B5EF4-FFF2-40B4-BE49-F238E27FC236}">
                <a16:creationId xmlns:a16="http://schemas.microsoft.com/office/drawing/2014/main" id="{74A5DB8F-F9F5-4D34-AD2B-20A401276C3E}"/>
              </a:ext>
            </a:extLst>
          </p:cNvPr>
          <p:cNvSpPr>
            <a:spLocks noGrp="1"/>
          </p:cNvSpPr>
          <p:nvPr>
            <p:ph type="dt" sz="half" idx="18"/>
          </p:nvPr>
        </p:nvSpPr>
        <p:spPr/>
        <p:txBody>
          <a:bodyPr/>
          <a:lstStyle>
            <a:lvl1pPr>
              <a:defRPr>
                <a:solidFill>
                  <a:schemeClr val="tx1"/>
                </a:solidFill>
              </a:defRPr>
            </a:lvl1pPr>
          </a:lstStyle>
          <a:p>
            <a:fld id="{2C0B4DC7-93E0-497D-A19B-4147B71C77F4}" type="datetime1">
              <a:rPr lang="fr-FR" smtClean="0"/>
              <a:pPr/>
              <a:t>30/11/2022</a:t>
            </a:fld>
            <a:endParaRPr lang="fr-FR" dirty="0"/>
          </a:p>
        </p:txBody>
      </p:sp>
      <p:sp>
        <p:nvSpPr>
          <p:cNvPr id="6" name="Espace réservé du pied de page 5">
            <a:extLst>
              <a:ext uri="{FF2B5EF4-FFF2-40B4-BE49-F238E27FC236}">
                <a16:creationId xmlns:a16="http://schemas.microsoft.com/office/drawing/2014/main" id="{7F448ABE-6518-42E7-86CB-17EBD972C87A}"/>
              </a:ext>
            </a:extLst>
          </p:cNvPr>
          <p:cNvSpPr>
            <a:spLocks noGrp="1"/>
          </p:cNvSpPr>
          <p:nvPr>
            <p:ph type="ftr" sz="quarter" idx="19"/>
          </p:nvPr>
        </p:nvSpPr>
        <p:spPr/>
        <p:txBody>
          <a:bodyPr/>
          <a:lstStyle>
            <a:lvl1pPr>
              <a:defRPr>
                <a:solidFill>
                  <a:schemeClr val="tx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DBF92594-638F-42B7-B983-EDCA45116F84}"/>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03781443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Texte avec graphiqu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3" name="Espace réservé du graphique 2">
            <a:extLst>
              <a:ext uri="{FF2B5EF4-FFF2-40B4-BE49-F238E27FC236}">
                <a16:creationId xmlns:a16="http://schemas.microsoft.com/office/drawing/2014/main" id="{36B54297-76AA-4A3B-A34F-53F1E4289CC7}"/>
              </a:ext>
            </a:extLst>
          </p:cNvPr>
          <p:cNvSpPr>
            <a:spLocks noGrp="1"/>
          </p:cNvSpPr>
          <p:nvPr>
            <p:ph type="chart" sz="quarter" idx="17"/>
          </p:nvPr>
        </p:nvSpPr>
        <p:spPr>
          <a:xfrm>
            <a:off x="6229879" y="1371600"/>
            <a:ext cx="5508000" cy="4860000"/>
          </a:xfrm>
        </p:spPr>
        <p:txBody>
          <a:bodyPr anchor="ctr"/>
          <a:lstStyle>
            <a:lvl1pPr marL="0" indent="0" algn="ctr">
              <a:buNone/>
              <a:defRPr sz="1400">
                <a:solidFill>
                  <a:schemeClr val="tx2"/>
                </a:solidFill>
              </a:defRPr>
            </a:lvl1pPr>
          </a:lstStyle>
          <a:p>
            <a:endParaRPr lang="fr-FR" dirty="0"/>
          </a:p>
        </p:txBody>
      </p:sp>
      <p:sp>
        <p:nvSpPr>
          <p:cNvPr id="4" name="Titre 3">
            <a:extLst>
              <a:ext uri="{FF2B5EF4-FFF2-40B4-BE49-F238E27FC236}">
                <a16:creationId xmlns:a16="http://schemas.microsoft.com/office/drawing/2014/main" id="{7AE7569B-B080-4146-A11F-1E61AF63D642}"/>
              </a:ext>
            </a:extLst>
          </p:cNvPr>
          <p:cNvSpPr>
            <a:spLocks noGrp="1"/>
          </p:cNvSpPr>
          <p:nvPr>
            <p:ph type="title"/>
          </p:nvPr>
        </p:nvSpPr>
        <p:spPr>
          <a:xfrm>
            <a:off x="469879" y="242844"/>
            <a:ext cx="9720000" cy="1008000"/>
          </a:xfrm>
        </p:spPr>
        <p:txBody>
          <a:bodyPr/>
          <a:lstStyle>
            <a:lvl1pPr>
              <a:defRPr>
                <a:solidFill>
                  <a:schemeClr val="tx2"/>
                </a:solidFill>
              </a:defRPr>
            </a:lvl1pPr>
          </a:lstStyle>
          <a:p>
            <a:r>
              <a:rPr lang="fr-FR"/>
              <a:t>Modifiez le style du titre</a:t>
            </a:r>
          </a:p>
        </p:txBody>
      </p:sp>
      <p:sp>
        <p:nvSpPr>
          <p:cNvPr id="6" name="Espace réservé de la date 5">
            <a:extLst>
              <a:ext uri="{FF2B5EF4-FFF2-40B4-BE49-F238E27FC236}">
                <a16:creationId xmlns:a16="http://schemas.microsoft.com/office/drawing/2014/main" id="{1A8B2399-CA73-45EA-BE18-9A20282E60B2}"/>
              </a:ext>
            </a:extLst>
          </p:cNvPr>
          <p:cNvSpPr>
            <a:spLocks noGrp="1"/>
          </p:cNvSpPr>
          <p:nvPr>
            <p:ph type="dt" sz="half" idx="18"/>
          </p:nvPr>
        </p:nvSpPr>
        <p:spPr/>
        <p:txBody>
          <a:bodyPr/>
          <a:lstStyle>
            <a:lvl1pPr>
              <a:defRPr>
                <a:solidFill>
                  <a:schemeClr val="tx1"/>
                </a:solidFill>
              </a:defRPr>
            </a:lvl1pPr>
          </a:lstStyle>
          <a:p>
            <a:fld id="{2C0B4DC7-93E0-497D-A19B-4147B71C77F4}" type="datetime1">
              <a:rPr lang="fr-FR" smtClean="0"/>
              <a:pPr/>
              <a:t>30/11/2022</a:t>
            </a:fld>
            <a:endParaRPr lang="fr-FR" dirty="0"/>
          </a:p>
        </p:txBody>
      </p:sp>
      <p:sp>
        <p:nvSpPr>
          <p:cNvPr id="7" name="Espace réservé du pied de page 6">
            <a:extLst>
              <a:ext uri="{FF2B5EF4-FFF2-40B4-BE49-F238E27FC236}">
                <a16:creationId xmlns:a16="http://schemas.microsoft.com/office/drawing/2014/main" id="{78D64F63-31B3-46AB-8995-E4EAED1967BD}"/>
              </a:ext>
            </a:extLst>
          </p:cNvPr>
          <p:cNvSpPr>
            <a:spLocks noGrp="1"/>
          </p:cNvSpPr>
          <p:nvPr>
            <p:ph type="ftr" sz="quarter" idx="19"/>
          </p:nvPr>
        </p:nvSpPr>
        <p:spPr/>
        <p:txBody>
          <a:bodyPr/>
          <a:lstStyle>
            <a:lvl1pPr>
              <a:defRPr>
                <a:solidFill>
                  <a:schemeClr val="tx1"/>
                </a:solidFill>
              </a:defRPr>
            </a:lvl1pPr>
          </a:lstStyle>
          <a:p>
            <a:r>
              <a:rPr lang="fr-FR"/>
              <a:t>Date - Pied de page de votre présentation</a:t>
            </a:r>
            <a:endParaRPr lang="fr-FR" dirty="0"/>
          </a:p>
        </p:txBody>
      </p:sp>
      <p:sp>
        <p:nvSpPr>
          <p:cNvPr id="11" name="Espace réservé du numéro de diapositive 10">
            <a:extLst>
              <a:ext uri="{FF2B5EF4-FFF2-40B4-BE49-F238E27FC236}">
                <a16:creationId xmlns:a16="http://schemas.microsoft.com/office/drawing/2014/main" id="{DB398A68-6D32-4A8D-8EF8-C3BF7CEF61AB}"/>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43513137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Chiffres Clés">
    <p:spTree>
      <p:nvGrpSpPr>
        <p:cNvPr id="1" name=""/>
        <p:cNvGrpSpPr/>
        <p:nvPr/>
      </p:nvGrpSpPr>
      <p:grpSpPr>
        <a:xfrm>
          <a:off x="0" y="0"/>
          <a:ext cx="0" cy="0"/>
          <a:chOff x="0" y="0"/>
          <a:chExt cx="0" cy="0"/>
        </a:xfrm>
      </p:grpSpPr>
      <p:sp>
        <p:nvSpPr>
          <p:cNvPr id="14" name="Espace réservé du texte 2">
            <a:extLst>
              <a:ext uri="{FF2B5EF4-FFF2-40B4-BE49-F238E27FC236}">
                <a16:creationId xmlns:a16="http://schemas.microsoft.com/office/drawing/2014/main" id="{6684C25F-7F00-41C3-A7CD-0A38D6BB6A4B}"/>
              </a:ext>
            </a:extLst>
          </p:cNvPr>
          <p:cNvSpPr>
            <a:spLocks noGrp="1"/>
          </p:cNvSpPr>
          <p:nvPr>
            <p:ph type="body" idx="18" hasCustomPrompt="1"/>
          </p:nvPr>
        </p:nvSpPr>
        <p:spPr>
          <a:xfrm>
            <a:off x="469879" y="1501200"/>
            <a:ext cx="1980000" cy="1188000"/>
          </a:xfrm>
        </p:spPr>
        <p:txBody>
          <a:bodyPr anchor="ctr">
            <a:noAutofit/>
          </a:bodyPr>
          <a:lstStyle>
            <a:lvl1pPr marL="0" indent="0">
              <a:buNone/>
              <a:defRPr sz="81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5" name="Espace réservé du texte 10">
            <a:extLst>
              <a:ext uri="{FF2B5EF4-FFF2-40B4-BE49-F238E27FC236}">
                <a16:creationId xmlns:a16="http://schemas.microsoft.com/office/drawing/2014/main" id="{FFEA4E96-A4C5-404E-84EB-0DA2FDAD3E47}"/>
              </a:ext>
            </a:extLst>
          </p:cNvPr>
          <p:cNvSpPr>
            <a:spLocks noGrp="1"/>
          </p:cNvSpPr>
          <p:nvPr>
            <p:ph type="body" sz="quarter" idx="19" hasCustomPrompt="1"/>
          </p:nvPr>
        </p:nvSpPr>
        <p:spPr>
          <a:xfrm>
            <a:off x="3240699" y="15012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16" name="Espace réservé du texte 2">
            <a:extLst>
              <a:ext uri="{FF2B5EF4-FFF2-40B4-BE49-F238E27FC236}">
                <a16:creationId xmlns:a16="http://schemas.microsoft.com/office/drawing/2014/main" id="{431124CF-D305-4637-B02D-7916DC400940}"/>
              </a:ext>
            </a:extLst>
          </p:cNvPr>
          <p:cNvSpPr>
            <a:spLocks noGrp="1"/>
          </p:cNvSpPr>
          <p:nvPr>
            <p:ph type="body" idx="20" hasCustomPrompt="1"/>
          </p:nvPr>
        </p:nvSpPr>
        <p:spPr>
          <a:xfrm>
            <a:off x="469879" y="2656800"/>
            <a:ext cx="1980000" cy="1188000"/>
          </a:xfrm>
        </p:spPr>
        <p:txBody>
          <a:bodyPr anchor="ctr">
            <a:noAutofit/>
          </a:bodyPr>
          <a:lstStyle>
            <a:lvl1pPr marL="0" indent="0">
              <a:buNone/>
              <a:defRPr sz="81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7" name="Espace réservé du texte 10">
            <a:extLst>
              <a:ext uri="{FF2B5EF4-FFF2-40B4-BE49-F238E27FC236}">
                <a16:creationId xmlns:a16="http://schemas.microsoft.com/office/drawing/2014/main" id="{F7F54A8A-B912-4DCA-A7A6-D2FE7A31E0B8}"/>
              </a:ext>
            </a:extLst>
          </p:cNvPr>
          <p:cNvSpPr>
            <a:spLocks noGrp="1"/>
          </p:cNvSpPr>
          <p:nvPr>
            <p:ph type="body" sz="quarter" idx="21" hasCustomPrompt="1"/>
          </p:nvPr>
        </p:nvSpPr>
        <p:spPr>
          <a:xfrm>
            <a:off x="3240699" y="26568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4" name="Titre 3">
            <a:extLst>
              <a:ext uri="{FF2B5EF4-FFF2-40B4-BE49-F238E27FC236}">
                <a16:creationId xmlns:a16="http://schemas.microsoft.com/office/drawing/2014/main" id="{0F9ED843-C44A-45CC-9B1D-C837E4DDCE6E}"/>
              </a:ext>
            </a:extLst>
          </p:cNvPr>
          <p:cNvSpPr>
            <a:spLocks noGrp="1"/>
          </p:cNvSpPr>
          <p:nvPr>
            <p:ph type="title"/>
          </p:nvPr>
        </p:nvSpPr>
        <p:spPr/>
        <p:txBody>
          <a:bodyPr/>
          <a:lstStyle>
            <a:lvl1pPr>
              <a:defRPr>
                <a:solidFill>
                  <a:schemeClr val="tx2"/>
                </a:solidFill>
              </a:defRPr>
            </a:lvl1pPr>
          </a:lstStyle>
          <a:p>
            <a:r>
              <a:rPr lang="fr-FR" dirty="0"/>
              <a:t>Modifiez le style du titre</a:t>
            </a:r>
          </a:p>
        </p:txBody>
      </p:sp>
      <p:sp>
        <p:nvSpPr>
          <p:cNvPr id="18" name="Espace réservé du texte 2">
            <a:extLst>
              <a:ext uri="{FF2B5EF4-FFF2-40B4-BE49-F238E27FC236}">
                <a16:creationId xmlns:a16="http://schemas.microsoft.com/office/drawing/2014/main" id="{322CE313-0A26-4E99-9C93-6C3FC888A8DE}"/>
              </a:ext>
            </a:extLst>
          </p:cNvPr>
          <p:cNvSpPr>
            <a:spLocks noGrp="1"/>
          </p:cNvSpPr>
          <p:nvPr>
            <p:ph type="body" idx="25" hasCustomPrompt="1"/>
          </p:nvPr>
        </p:nvSpPr>
        <p:spPr>
          <a:xfrm>
            <a:off x="469879" y="3812400"/>
            <a:ext cx="1980000" cy="1188000"/>
          </a:xfrm>
        </p:spPr>
        <p:txBody>
          <a:bodyPr anchor="ctr">
            <a:noAutofit/>
          </a:bodyPr>
          <a:lstStyle>
            <a:lvl1pPr marL="0" indent="0">
              <a:buNone/>
              <a:defRPr sz="81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9" name="Espace réservé du texte 10">
            <a:extLst>
              <a:ext uri="{FF2B5EF4-FFF2-40B4-BE49-F238E27FC236}">
                <a16:creationId xmlns:a16="http://schemas.microsoft.com/office/drawing/2014/main" id="{EB31187B-F91F-44EB-9CB5-1BF3730F7621}"/>
              </a:ext>
            </a:extLst>
          </p:cNvPr>
          <p:cNvSpPr>
            <a:spLocks noGrp="1"/>
          </p:cNvSpPr>
          <p:nvPr>
            <p:ph type="body" sz="quarter" idx="26" hasCustomPrompt="1"/>
          </p:nvPr>
        </p:nvSpPr>
        <p:spPr>
          <a:xfrm>
            <a:off x="3240699" y="38124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31" name="Espace réservé du texte 21">
            <a:extLst>
              <a:ext uri="{FF2B5EF4-FFF2-40B4-BE49-F238E27FC236}">
                <a16:creationId xmlns:a16="http://schemas.microsoft.com/office/drawing/2014/main" id="{6FD92059-A22C-433B-8494-343CBC88ADC5}"/>
              </a:ext>
            </a:extLst>
          </p:cNvPr>
          <p:cNvSpPr>
            <a:spLocks noGrp="1"/>
          </p:cNvSpPr>
          <p:nvPr>
            <p:ph type="body" sz="quarter" idx="27" hasCustomPrompt="1"/>
          </p:nvPr>
        </p:nvSpPr>
        <p:spPr>
          <a:xfrm>
            <a:off x="2601913" y="18094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1"/>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2" name="Espace réservé du texte 21">
            <a:extLst>
              <a:ext uri="{FF2B5EF4-FFF2-40B4-BE49-F238E27FC236}">
                <a16:creationId xmlns:a16="http://schemas.microsoft.com/office/drawing/2014/main" id="{2487A579-BB10-4B9C-8037-89848E4EB31C}"/>
              </a:ext>
            </a:extLst>
          </p:cNvPr>
          <p:cNvSpPr>
            <a:spLocks noGrp="1"/>
          </p:cNvSpPr>
          <p:nvPr>
            <p:ph type="body" sz="quarter" idx="28" hasCustomPrompt="1"/>
          </p:nvPr>
        </p:nvSpPr>
        <p:spPr>
          <a:xfrm>
            <a:off x="2601913" y="29650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2"/>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3" name="Espace réservé du texte 21">
            <a:extLst>
              <a:ext uri="{FF2B5EF4-FFF2-40B4-BE49-F238E27FC236}">
                <a16:creationId xmlns:a16="http://schemas.microsoft.com/office/drawing/2014/main" id="{C0B0C0AB-7256-484A-8EF0-3BC6851D748F}"/>
              </a:ext>
            </a:extLst>
          </p:cNvPr>
          <p:cNvSpPr>
            <a:spLocks noGrp="1"/>
          </p:cNvSpPr>
          <p:nvPr>
            <p:ph type="body" sz="quarter" idx="29" hasCustomPrompt="1"/>
          </p:nvPr>
        </p:nvSpPr>
        <p:spPr>
          <a:xfrm>
            <a:off x="2601913" y="41206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3"/>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5" name="Espace réservé de la date 4">
            <a:extLst>
              <a:ext uri="{FF2B5EF4-FFF2-40B4-BE49-F238E27FC236}">
                <a16:creationId xmlns:a16="http://schemas.microsoft.com/office/drawing/2014/main" id="{75997647-8494-4CC4-948F-29A8D49CBCEB}"/>
              </a:ext>
            </a:extLst>
          </p:cNvPr>
          <p:cNvSpPr>
            <a:spLocks noGrp="1"/>
          </p:cNvSpPr>
          <p:nvPr>
            <p:ph type="dt" sz="half" idx="30"/>
          </p:nvPr>
        </p:nvSpPr>
        <p:spPr/>
        <p:txBody>
          <a:bodyPr/>
          <a:lstStyle>
            <a:lvl1pPr>
              <a:defRPr>
                <a:solidFill>
                  <a:schemeClr val="tx1"/>
                </a:solidFill>
              </a:defRPr>
            </a:lvl1pPr>
          </a:lstStyle>
          <a:p>
            <a:fld id="{2C0B4DC7-93E0-497D-A19B-4147B71C77F4}" type="datetime1">
              <a:rPr lang="fr-FR" smtClean="0"/>
              <a:pPr/>
              <a:t>30/11/2022</a:t>
            </a:fld>
            <a:endParaRPr lang="fr-FR" dirty="0"/>
          </a:p>
        </p:txBody>
      </p:sp>
      <p:sp>
        <p:nvSpPr>
          <p:cNvPr id="6" name="Espace réservé du pied de page 5">
            <a:extLst>
              <a:ext uri="{FF2B5EF4-FFF2-40B4-BE49-F238E27FC236}">
                <a16:creationId xmlns:a16="http://schemas.microsoft.com/office/drawing/2014/main" id="{02B4AC02-49D4-4738-A9B4-B3DA90016A7F}"/>
              </a:ext>
            </a:extLst>
          </p:cNvPr>
          <p:cNvSpPr>
            <a:spLocks noGrp="1"/>
          </p:cNvSpPr>
          <p:nvPr>
            <p:ph type="ftr" sz="quarter" idx="31"/>
          </p:nvPr>
        </p:nvSpPr>
        <p:spPr/>
        <p:txBody>
          <a:bodyPr/>
          <a:lstStyle>
            <a:lvl1pPr>
              <a:defRPr>
                <a:solidFill>
                  <a:schemeClr val="tx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28EE574D-092E-4259-81EB-81EA91E97CDA}"/>
              </a:ext>
            </a:extLst>
          </p:cNvPr>
          <p:cNvSpPr>
            <a:spLocks noGrp="1"/>
          </p:cNvSpPr>
          <p:nvPr>
            <p:ph type="sldNum" sz="quarter" idx="3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7850011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41BBE8-1E54-415C-B10D-F6342B80F061}"/>
              </a:ext>
            </a:extLst>
          </p:cNvPr>
          <p:cNvSpPr>
            <a:spLocks noGrp="1"/>
          </p:cNvSpPr>
          <p:nvPr>
            <p:ph type="title"/>
          </p:nvPr>
        </p:nvSpPr>
        <p:spPr/>
        <p:txBody>
          <a:bodyPr/>
          <a:lstStyle>
            <a:lvl1pPr>
              <a:defRPr>
                <a:solidFill>
                  <a:schemeClr val="tx2"/>
                </a:solidFill>
              </a:defRPr>
            </a:lvl1pPr>
          </a:lstStyle>
          <a:p>
            <a:r>
              <a:rPr lang="fr-FR" dirty="0"/>
              <a:t>Modifiez le style du titre</a:t>
            </a:r>
          </a:p>
        </p:txBody>
      </p:sp>
      <p:sp>
        <p:nvSpPr>
          <p:cNvPr id="7" name="Espace réservé de la date 6">
            <a:extLst>
              <a:ext uri="{FF2B5EF4-FFF2-40B4-BE49-F238E27FC236}">
                <a16:creationId xmlns:a16="http://schemas.microsoft.com/office/drawing/2014/main" id="{CE830942-5133-4F54-8414-98EC08DAA6C5}"/>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30/11/2022</a:t>
            </a:fld>
            <a:endParaRPr lang="fr-FR" dirty="0"/>
          </a:p>
        </p:txBody>
      </p:sp>
      <p:sp>
        <p:nvSpPr>
          <p:cNvPr id="8" name="Espace réservé du pied de page 7">
            <a:extLst>
              <a:ext uri="{FF2B5EF4-FFF2-40B4-BE49-F238E27FC236}">
                <a16:creationId xmlns:a16="http://schemas.microsoft.com/office/drawing/2014/main" id="{A03D30D6-5712-44A8-87A9-67750D407146}"/>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9" name="Espace réservé du numéro de diapositive 8">
            <a:extLst>
              <a:ext uri="{FF2B5EF4-FFF2-40B4-BE49-F238E27FC236}">
                <a16:creationId xmlns:a16="http://schemas.microsoft.com/office/drawing/2014/main" id="{872F511C-AE30-47A8-8C9B-F0B33753CCDA}"/>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578083818"/>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9B47C71-F46D-4EA0-AF6A-4962453CDD76}"/>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30/11/2022</a:t>
            </a:fld>
            <a:endParaRPr lang="fr-FR" dirty="0"/>
          </a:p>
        </p:txBody>
      </p:sp>
      <p:sp>
        <p:nvSpPr>
          <p:cNvPr id="7" name="Espace réservé du pied de page 6">
            <a:extLst>
              <a:ext uri="{FF2B5EF4-FFF2-40B4-BE49-F238E27FC236}">
                <a16:creationId xmlns:a16="http://schemas.microsoft.com/office/drawing/2014/main" id="{0495B091-68ED-45A4-957C-92BBA7548811}"/>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8" name="Espace réservé du numéro de diapositive 7">
            <a:extLst>
              <a:ext uri="{FF2B5EF4-FFF2-40B4-BE49-F238E27FC236}">
                <a16:creationId xmlns:a16="http://schemas.microsoft.com/office/drawing/2014/main" id="{A4361BE1-6536-48FB-BC11-166BC54BD6F9}"/>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4919137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Annexe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2845977"/>
            <a:ext cx="11160000" cy="1440000"/>
          </a:xfrm>
        </p:spPr>
        <p:txBody>
          <a:bodyPr anchor="t">
            <a:noAutofit/>
          </a:bodyPr>
          <a:lstStyle>
            <a:lvl1pPr>
              <a:lnSpc>
                <a:spcPct val="90000"/>
              </a:lnSpc>
              <a:defRPr sz="5000">
                <a:solidFill>
                  <a:schemeClr val="tx2"/>
                </a:solidFill>
              </a:defRPr>
            </a:lvl1pPr>
          </a:lstStyle>
          <a:p>
            <a:r>
              <a:rPr lang="fr-FR" dirty="0"/>
              <a:t>Modifiez le style du titre</a:t>
            </a:r>
          </a:p>
        </p:txBody>
      </p:sp>
      <p:sp>
        <p:nvSpPr>
          <p:cNvPr id="3" name="Espace réservé de la date 2">
            <a:extLst>
              <a:ext uri="{FF2B5EF4-FFF2-40B4-BE49-F238E27FC236}">
                <a16:creationId xmlns:a16="http://schemas.microsoft.com/office/drawing/2014/main" id="{C9E24192-EBCA-4782-93A3-6134ECDB202A}"/>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30/11/2022</a:t>
            </a:fld>
            <a:endParaRPr lang="fr-FR" dirty="0"/>
          </a:p>
        </p:txBody>
      </p:sp>
      <p:sp>
        <p:nvSpPr>
          <p:cNvPr id="4" name="Espace réservé du pied de page 3">
            <a:extLst>
              <a:ext uri="{FF2B5EF4-FFF2-40B4-BE49-F238E27FC236}">
                <a16:creationId xmlns:a16="http://schemas.microsoft.com/office/drawing/2014/main" id="{8627768F-E755-49AE-BDD4-F22B941EE926}"/>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5" name="Espace réservé du numéro de diapositive 4">
            <a:extLst>
              <a:ext uri="{FF2B5EF4-FFF2-40B4-BE49-F238E27FC236}">
                <a16:creationId xmlns:a16="http://schemas.microsoft.com/office/drawing/2014/main" id="{679213C8-C608-4F8F-B3E7-6893ECEEC936}"/>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234978402"/>
      </p:ext>
    </p:extLst>
  </p:cSld>
  <p:clrMapOvr>
    <a:masterClrMapping/>
  </p:clrMapOvr>
  <p:extLst>
    <p:ext uri="{DCECCB84-F9BA-43D5-87BE-67443E8EF086}">
      <p15:sldGuideLst xmlns:p15="http://schemas.microsoft.com/office/powerpoint/2012/main"/>
    </p:ext>
  </p:extLst>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Only" preserve="1">
  <p:cSld name="Merci">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9FB4134C-1D6E-45C5-A0CB-6875E698A7A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9A50C95A-056C-429F-A1B6-8B1CDC140D27}"/>
              </a:ext>
            </a:extLst>
          </p:cNvPr>
          <p:cNvSpPr>
            <a:spLocks noGrp="1"/>
          </p:cNvSpPr>
          <p:nvPr>
            <p:ph type="title"/>
          </p:nvPr>
        </p:nvSpPr>
        <p:spPr>
          <a:xfrm>
            <a:off x="2316000" y="2845977"/>
            <a:ext cx="7560000" cy="828000"/>
          </a:xfrm>
        </p:spPr>
        <p:txBody>
          <a:bodyPr anchor="t">
            <a:noAutofit/>
          </a:bodyPr>
          <a:lstStyle>
            <a:lvl1pPr algn="ctr">
              <a:defRPr sz="4300">
                <a:solidFill>
                  <a:schemeClr val="tx1"/>
                </a:solidFill>
              </a:defRPr>
            </a:lvl1pPr>
          </a:lstStyle>
          <a:p>
            <a:r>
              <a:rPr lang="fr-FR" dirty="0"/>
              <a:t>Modifiez le style du titre</a:t>
            </a:r>
          </a:p>
        </p:txBody>
      </p:sp>
    </p:spTree>
    <p:extLst>
      <p:ext uri="{BB962C8B-B14F-4D97-AF65-F5344CB8AC3E}">
        <p14:creationId xmlns:p14="http://schemas.microsoft.com/office/powerpoint/2010/main" val="2206346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4" name="Titre 3">
            <a:extLst>
              <a:ext uri="{FF2B5EF4-FFF2-40B4-BE49-F238E27FC236}">
                <a16:creationId xmlns:a16="http://schemas.microsoft.com/office/drawing/2014/main" id="{C292072E-287F-4875-8FDB-C22CF0436582}"/>
              </a:ext>
            </a:extLst>
          </p:cNvPr>
          <p:cNvSpPr>
            <a:spLocks noGrp="1"/>
          </p:cNvSpPr>
          <p:nvPr>
            <p:ph type="title"/>
          </p:nvPr>
        </p:nvSpPr>
        <p:spPr/>
        <p:txBody>
          <a:bodyPr/>
          <a:lstStyle>
            <a:lvl1pPr>
              <a:defRPr>
                <a:solidFill>
                  <a:schemeClr val="tx2"/>
                </a:solidFill>
              </a:defRPr>
            </a:lvl1pPr>
          </a:lstStyle>
          <a:p>
            <a:r>
              <a:rPr lang="fr-FR"/>
              <a:t>Modifiez le style du titre</a:t>
            </a:r>
            <a:endParaRPr lang="fr-FR" dirty="0"/>
          </a:p>
        </p:txBody>
      </p:sp>
      <p:sp>
        <p:nvSpPr>
          <p:cNvPr id="5" name="Espace réservé de la date 4">
            <a:extLst>
              <a:ext uri="{FF2B5EF4-FFF2-40B4-BE49-F238E27FC236}">
                <a16:creationId xmlns:a16="http://schemas.microsoft.com/office/drawing/2014/main" id="{40DE2FB5-2CE4-44D5-9167-5E9A54E4AAB3}"/>
              </a:ext>
            </a:extLst>
          </p:cNvPr>
          <p:cNvSpPr>
            <a:spLocks noGrp="1"/>
          </p:cNvSpPr>
          <p:nvPr>
            <p:ph type="dt" sz="half" idx="14"/>
          </p:nvPr>
        </p:nvSpPr>
        <p:spPr/>
        <p:txBody>
          <a:bodyPr/>
          <a:lstStyle>
            <a:lvl1pPr>
              <a:defRPr>
                <a:solidFill>
                  <a:schemeClr val="tx1"/>
                </a:solidFill>
              </a:defRPr>
            </a:lvl1pPr>
          </a:lstStyle>
          <a:p>
            <a:fld id="{2C0B4DC7-93E0-497D-A19B-4147B71C77F4}" type="datetime1">
              <a:rPr lang="fr-FR" smtClean="0"/>
              <a:pPr/>
              <a:t>30/11/2022</a:t>
            </a:fld>
            <a:endParaRPr lang="fr-FR" dirty="0"/>
          </a:p>
        </p:txBody>
      </p:sp>
      <p:sp>
        <p:nvSpPr>
          <p:cNvPr id="6" name="Espace réservé du pied de page 5">
            <a:extLst>
              <a:ext uri="{FF2B5EF4-FFF2-40B4-BE49-F238E27FC236}">
                <a16:creationId xmlns:a16="http://schemas.microsoft.com/office/drawing/2014/main" id="{99ED68ED-4BAB-426E-AC8B-79F072DDCF3C}"/>
              </a:ext>
            </a:extLst>
          </p:cNvPr>
          <p:cNvSpPr>
            <a:spLocks noGrp="1"/>
          </p:cNvSpPr>
          <p:nvPr>
            <p:ph type="ftr" sz="quarter" idx="15"/>
          </p:nvPr>
        </p:nvSpPr>
        <p:spPr/>
        <p:txBody>
          <a:bodyPr/>
          <a:lstStyle>
            <a:lvl1pPr>
              <a:defRPr>
                <a:solidFill>
                  <a:schemeClr val="tx1"/>
                </a:solidFill>
              </a:defRPr>
            </a:lvl1pPr>
          </a:lstStyle>
          <a:p>
            <a:r>
              <a:rPr lang="fr-FR"/>
              <a:t>Date - Pied de page de votre présentation</a:t>
            </a:r>
            <a:endParaRPr lang="fr-FR" dirty="0"/>
          </a:p>
        </p:txBody>
      </p:sp>
      <p:sp>
        <p:nvSpPr>
          <p:cNvPr id="10" name="Espace réservé du numéro de diapositive 9">
            <a:extLst>
              <a:ext uri="{FF2B5EF4-FFF2-40B4-BE49-F238E27FC236}">
                <a16:creationId xmlns:a16="http://schemas.microsoft.com/office/drawing/2014/main" id="{18ECF392-ABEC-45C0-9399-5BB17B364A4E}"/>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42950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e avec photo">
    <p:spTree>
      <p:nvGrpSpPr>
        <p:cNvPr id="1" name=""/>
        <p:cNvGrpSpPr/>
        <p:nvPr/>
      </p:nvGrpSpPr>
      <p:grpSpPr>
        <a:xfrm>
          <a:off x="0" y="0"/>
          <a:ext cx="0" cy="0"/>
          <a:chOff x="0" y="0"/>
          <a:chExt cx="0" cy="0"/>
        </a:xfrm>
      </p:grpSpPr>
      <p:sp>
        <p:nvSpPr>
          <p:cNvPr id="12" name="Espace réservé pour une image  2">
            <a:extLst>
              <a:ext uri="{FF2B5EF4-FFF2-40B4-BE49-F238E27FC236}">
                <a16:creationId xmlns:a16="http://schemas.microsoft.com/office/drawing/2014/main" id="{3FA18DAD-43C7-439C-AEB4-182FDEF42A93}"/>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p>
        </p:txBody>
      </p:sp>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6361200"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5" name="Espace réservé du texte 8">
            <a:extLst>
              <a:ext uri="{FF2B5EF4-FFF2-40B4-BE49-F238E27FC236}">
                <a16:creationId xmlns:a16="http://schemas.microsoft.com/office/drawing/2014/main" id="{90C7237F-FD39-40C9-B915-D4BC62A3BEC4}"/>
              </a:ext>
            </a:extLst>
          </p:cNvPr>
          <p:cNvSpPr>
            <a:spLocks noGrp="1"/>
          </p:cNvSpPr>
          <p:nvPr>
            <p:ph type="body" sz="quarter" idx="17"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Titre 3">
            <a:extLst>
              <a:ext uri="{FF2B5EF4-FFF2-40B4-BE49-F238E27FC236}">
                <a16:creationId xmlns:a16="http://schemas.microsoft.com/office/drawing/2014/main" id="{A95F48EF-CBAD-4F80-B069-72AECAEC0746}"/>
              </a:ext>
            </a:extLst>
          </p:cNvPr>
          <p:cNvSpPr>
            <a:spLocks noGrp="1"/>
          </p:cNvSpPr>
          <p:nvPr>
            <p:ph type="title"/>
          </p:nvPr>
        </p:nvSpPr>
        <p:spPr>
          <a:xfrm>
            <a:off x="6361199" y="242844"/>
            <a:ext cx="3960000" cy="1008000"/>
          </a:xfrm>
        </p:spPr>
        <p:txBody>
          <a:bodyPr/>
          <a:lstStyle>
            <a:lvl1pPr>
              <a:defRPr>
                <a:solidFill>
                  <a:schemeClr val="tx2"/>
                </a:solidFill>
              </a:defRPr>
            </a:lvl1pPr>
          </a:lstStyle>
          <a:p>
            <a:r>
              <a:rPr lang="fr-FR"/>
              <a:t>Modifiez le style du titre</a:t>
            </a:r>
            <a:endParaRPr lang="fr-FR" dirty="0"/>
          </a:p>
        </p:txBody>
      </p:sp>
      <p:sp>
        <p:nvSpPr>
          <p:cNvPr id="5" name="Espace réservé de la date 4">
            <a:extLst>
              <a:ext uri="{FF2B5EF4-FFF2-40B4-BE49-F238E27FC236}">
                <a16:creationId xmlns:a16="http://schemas.microsoft.com/office/drawing/2014/main" id="{F45A3821-9C55-4E10-844A-98E6FB07D68C}"/>
              </a:ext>
            </a:extLst>
          </p:cNvPr>
          <p:cNvSpPr>
            <a:spLocks noGrp="1"/>
          </p:cNvSpPr>
          <p:nvPr>
            <p:ph type="dt" sz="half" idx="18"/>
          </p:nvPr>
        </p:nvSpPr>
        <p:spPr/>
        <p:txBody>
          <a:bodyPr/>
          <a:lstStyle>
            <a:lvl1pPr>
              <a:defRPr>
                <a:solidFill>
                  <a:schemeClr val="bg1"/>
                </a:solidFill>
              </a:defRPr>
            </a:lvl1pPr>
          </a:lstStyle>
          <a:p>
            <a:fld id="{2C0B4DC7-93E0-497D-A19B-4147B71C77F4}" type="datetime1">
              <a:rPr lang="fr-FR" smtClean="0"/>
              <a:pPr/>
              <a:t>30/11/2022</a:t>
            </a:fld>
            <a:endParaRPr lang="fr-FR" dirty="0"/>
          </a:p>
        </p:txBody>
      </p:sp>
      <p:sp>
        <p:nvSpPr>
          <p:cNvPr id="6" name="Espace réservé du pied de page 5">
            <a:extLst>
              <a:ext uri="{FF2B5EF4-FFF2-40B4-BE49-F238E27FC236}">
                <a16:creationId xmlns:a16="http://schemas.microsoft.com/office/drawing/2014/main" id="{B26B9FA6-E4DB-4B15-BD57-BEC5F537E3AB}"/>
              </a:ext>
            </a:extLst>
          </p:cNvPr>
          <p:cNvSpPr>
            <a:spLocks noGrp="1"/>
          </p:cNvSpPr>
          <p:nvPr>
            <p:ph type="ftr" sz="quarter" idx="19"/>
          </p:nvPr>
        </p:nvSpPr>
        <p:spPr/>
        <p:txBody>
          <a:bodyPr/>
          <a:lstStyle>
            <a:lvl1pPr>
              <a:defRPr>
                <a:solidFill>
                  <a:schemeClr val="bg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6FE6001F-97CC-4008-B22A-EFA29A13779C}"/>
              </a:ext>
            </a:extLst>
          </p:cNvPr>
          <p:cNvSpPr>
            <a:spLocks noGrp="1"/>
          </p:cNvSpPr>
          <p:nvPr>
            <p:ph type="sldNum" sz="quarter" idx="20"/>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632417692"/>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ableau">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3820350"/>
            <a:ext cx="11133952" cy="2412000"/>
          </a:xfrm>
        </p:spPr>
        <p:txBody>
          <a:bodyPr/>
          <a:lstStyle>
            <a:lvl1pPr>
              <a:defRPr>
                <a:solidFill>
                  <a:schemeClr val="tx1"/>
                </a:solidFill>
              </a:defRPr>
            </a:lvl1pPr>
            <a:lvl2pPr>
              <a:spcBef>
                <a:spcPts val="400"/>
              </a:spcBef>
              <a:defRPr>
                <a:solidFill>
                  <a:schemeClr val="tx1"/>
                </a:solidFill>
              </a:defRPr>
            </a:lvl2pPr>
          </a:lstStyle>
          <a:p>
            <a:pPr lvl="0"/>
            <a:r>
              <a:rPr lang="fr-FR" dirty="0"/>
              <a:t>Modifier les styles du texte du masque</a:t>
            </a:r>
          </a:p>
          <a:p>
            <a:pPr lvl="1"/>
            <a:r>
              <a:rPr lang="fr-FR" dirty="0"/>
              <a:t>Deuxième niveau</a:t>
            </a:r>
          </a:p>
        </p:txBody>
      </p:sp>
      <p:sp>
        <p:nvSpPr>
          <p:cNvPr id="12" name="Espace réservé du tableau 2">
            <a:extLst>
              <a:ext uri="{FF2B5EF4-FFF2-40B4-BE49-F238E27FC236}">
                <a16:creationId xmlns:a16="http://schemas.microsoft.com/office/drawing/2014/main" id="{3EADC01A-12BC-4330-8A1C-A4DCE63F4D5F}"/>
              </a:ext>
            </a:extLst>
          </p:cNvPr>
          <p:cNvSpPr>
            <a:spLocks noGrp="1"/>
          </p:cNvSpPr>
          <p:nvPr>
            <p:ph type="tbl" sz="quarter" idx="17"/>
          </p:nvPr>
        </p:nvSpPr>
        <p:spPr>
          <a:xfrm>
            <a:off x="589752" y="1372349"/>
            <a:ext cx="11014079" cy="2304000"/>
          </a:xfrm>
        </p:spPr>
        <p:txBody>
          <a:bodyPr anchor="ctr"/>
          <a:lstStyle>
            <a:lvl1pPr marL="0" indent="0" algn="ctr">
              <a:buNone/>
              <a:defRPr sz="1400">
                <a:solidFill>
                  <a:schemeClr val="tx2"/>
                </a:solidFill>
              </a:defRPr>
            </a:lvl1pPr>
          </a:lstStyle>
          <a:p>
            <a:r>
              <a:rPr lang="fr-FR"/>
              <a:t>Cliquez sur l'icône pour ajouter un tableau</a:t>
            </a:r>
            <a:endParaRPr lang="fr-FR" dirty="0"/>
          </a:p>
        </p:txBody>
      </p:sp>
      <p:sp>
        <p:nvSpPr>
          <p:cNvPr id="4" name="Titre 3">
            <a:extLst>
              <a:ext uri="{FF2B5EF4-FFF2-40B4-BE49-F238E27FC236}">
                <a16:creationId xmlns:a16="http://schemas.microsoft.com/office/drawing/2014/main" id="{F7BED8F5-8DF4-41F4-9FBF-3FC3EFF478F8}"/>
              </a:ext>
            </a:extLst>
          </p:cNvPr>
          <p:cNvSpPr>
            <a:spLocks noGrp="1"/>
          </p:cNvSpPr>
          <p:nvPr>
            <p:ph type="title"/>
          </p:nvPr>
        </p:nvSpPr>
        <p:spPr/>
        <p:txBody>
          <a:bodyPr/>
          <a:lstStyle>
            <a:lvl1pPr>
              <a:defRPr>
                <a:solidFill>
                  <a:schemeClr val="tx2"/>
                </a:solidFill>
              </a:defRPr>
            </a:lvl1pPr>
          </a:lstStyle>
          <a:p>
            <a:r>
              <a:rPr lang="fr-FR"/>
              <a:t>Modifiez le style du titre</a:t>
            </a:r>
            <a:endParaRPr lang="fr-FR" dirty="0"/>
          </a:p>
        </p:txBody>
      </p:sp>
      <p:sp>
        <p:nvSpPr>
          <p:cNvPr id="5" name="Espace réservé de la date 4">
            <a:extLst>
              <a:ext uri="{FF2B5EF4-FFF2-40B4-BE49-F238E27FC236}">
                <a16:creationId xmlns:a16="http://schemas.microsoft.com/office/drawing/2014/main" id="{74A5DB8F-F9F5-4D34-AD2B-20A401276C3E}"/>
              </a:ext>
            </a:extLst>
          </p:cNvPr>
          <p:cNvSpPr>
            <a:spLocks noGrp="1"/>
          </p:cNvSpPr>
          <p:nvPr>
            <p:ph type="dt" sz="half" idx="18"/>
          </p:nvPr>
        </p:nvSpPr>
        <p:spPr/>
        <p:txBody>
          <a:bodyPr/>
          <a:lstStyle>
            <a:lvl1pPr>
              <a:defRPr>
                <a:solidFill>
                  <a:schemeClr val="tx1"/>
                </a:solidFill>
              </a:defRPr>
            </a:lvl1pPr>
          </a:lstStyle>
          <a:p>
            <a:fld id="{2C0B4DC7-93E0-497D-A19B-4147B71C77F4}" type="datetime1">
              <a:rPr lang="fr-FR" smtClean="0"/>
              <a:pPr/>
              <a:t>30/11/2022</a:t>
            </a:fld>
            <a:endParaRPr lang="fr-FR" dirty="0"/>
          </a:p>
        </p:txBody>
      </p:sp>
      <p:sp>
        <p:nvSpPr>
          <p:cNvPr id="6" name="Espace réservé du pied de page 5">
            <a:extLst>
              <a:ext uri="{FF2B5EF4-FFF2-40B4-BE49-F238E27FC236}">
                <a16:creationId xmlns:a16="http://schemas.microsoft.com/office/drawing/2014/main" id="{7F448ABE-6518-42E7-86CB-17EBD972C87A}"/>
              </a:ext>
            </a:extLst>
          </p:cNvPr>
          <p:cNvSpPr>
            <a:spLocks noGrp="1"/>
          </p:cNvSpPr>
          <p:nvPr>
            <p:ph type="ftr" sz="quarter" idx="19"/>
          </p:nvPr>
        </p:nvSpPr>
        <p:spPr/>
        <p:txBody>
          <a:bodyPr/>
          <a:lstStyle>
            <a:lvl1pPr>
              <a:defRPr>
                <a:solidFill>
                  <a:schemeClr val="tx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DBF92594-638F-42B7-B983-EDCA45116F84}"/>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4547175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e avec graphiqu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3" name="Espace réservé du graphique 2">
            <a:extLst>
              <a:ext uri="{FF2B5EF4-FFF2-40B4-BE49-F238E27FC236}">
                <a16:creationId xmlns:a16="http://schemas.microsoft.com/office/drawing/2014/main" id="{36B54297-76AA-4A3B-A34F-53F1E4289CC7}"/>
              </a:ext>
            </a:extLst>
          </p:cNvPr>
          <p:cNvSpPr>
            <a:spLocks noGrp="1"/>
          </p:cNvSpPr>
          <p:nvPr>
            <p:ph type="chart" sz="quarter" idx="17"/>
          </p:nvPr>
        </p:nvSpPr>
        <p:spPr>
          <a:xfrm>
            <a:off x="6229879" y="1371600"/>
            <a:ext cx="5508000" cy="4860000"/>
          </a:xfrm>
        </p:spPr>
        <p:txBody>
          <a:bodyPr anchor="ctr"/>
          <a:lstStyle>
            <a:lvl1pPr marL="0" indent="0" algn="ctr">
              <a:buNone/>
              <a:defRPr sz="1400">
                <a:solidFill>
                  <a:schemeClr val="tx2"/>
                </a:solidFill>
              </a:defRPr>
            </a:lvl1pPr>
          </a:lstStyle>
          <a:p>
            <a:r>
              <a:rPr lang="fr-FR"/>
              <a:t>Cliquez sur l'icône pour ajouter un graphique</a:t>
            </a:r>
            <a:endParaRPr lang="fr-FR" dirty="0"/>
          </a:p>
        </p:txBody>
      </p:sp>
      <p:sp>
        <p:nvSpPr>
          <p:cNvPr id="4" name="Titre 3">
            <a:extLst>
              <a:ext uri="{FF2B5EF4-FFF2-40B4-BE49-F238E27FC236}">
                <a16:creationId xmlns:a16="http://schemas.microsoft.com/office/drawing/2014/main" id="{7AE7569B-B080-4146-A11F-1E61AF63D642}"/>
              </a:ext>
            </a:extLst>
          </p:cNvPr>
          <p:cNvSpPr>
            <a:spLocks noGrp="1"/>
          </p:cNvSpPr>
          <p:nvPr>
            <p:ph type="title"/>
          </p:nvPr>
        </p:nvSpPr>
        <p:spPr>
          <a:xfrm>
            <a:off x="469879" y="242844"/>
            <a:ext cx="9720000" cy="1008000"/>
          </a:xfrm>
        </p:spPr>
        <p:txBody>
          <a:bodyPr/>
          <a:lstStyle>
            <a:lvl1pPr>
              <a:defRPr>
                <a:solidFill>
                  <a:schemeClr val="tx2"/>
                </a:solidFill>
              </a:defRPr>
            </a:lvl1pPr>
          </a:lstStyle>
          <a:p>
            <a:r>
              <a:rPr lang="fr-FR"/>
              <a:t>Modifiez le style du titre</a:t>
            </a:r>
            <a:endParaRPr lang="fr-FR" dirty="0"/>
          </a:p>
        </p:txBody>
      </p:sp>
      <p:sp>
        <p:nvSpPr>
          <p:cNvPr id="6" name="Espace réservé de la date 5">
            <a:extLst>
              <a:ext uri="{FF2B5EF4-FFF2-40B4-BE49-F238E27FC236}">
                <a16:creationId xmlns:a16="http://schemas.microsoft.com/office/drawing/2014/main" id="{1A8B2399-CA73-45EA-BE18-9A20282E60B2}"/>
              </a:ext>
            </a:extLst>
          </p:cNvPr>
          <p:cNvSpPr>
            <a:spLocks noGrp="1"/>
          </p:cNvSpPr>
          <p:nvPr>
            <p:ph type="dt" sz="half" idx="18"/>
          </p:nvPr>
        </p:nvSpPr>
        <p:spPr/>
        <p:txBody>
          <a:bodyPr/>
          <a:lstStyle>
            <a:lvl1pPr>
              <a:defRPr>
                <a:solidFill>
                  <a:schemeClr val="tx1"/>
                </a:solidFill>
              </a:defRPr>
            </a:lvl1pPr>
          </a:lstStyle>
          <a:p>
            <a:fld id="{2C0B4DC7-93E0-497D-A19B-4147B71C77F4}" type="datetime1">
              <a:rPr lang="fr-FR" smtClean="0"/>
              <a:pPr/>
              <a:t>30/11/2022</a:t>
            </a:fld>
            <a:endParaRPr lang="fr-FR" dirty="0"/>
          </a:p>
        </p:txBody>
      </p:sp>
      <p:sp>
        <p:nvSpPr>
          <p:cNvPr id="7" name="Espace réservé du pied de page 6">
            <a:extLst>
              <a:ext uri="{FF2B5EF4-FFF2-40B4-BE49-F238E27FC236}">
                <a16:creationId xmlns:a16="http://schemas.microsoft.com/office/drawing/2014/main" id="{78D64F63-31B3-46AB-8995-E4EAED1967BD}"/>
              </a:ext>
            </a:extLst>
          </p:cNvPr>
          <p:cNvSpPr>
            <a:spLocks noGrp="1"/>
          </p:cNvSpPr>
          <p:nvPr>
            <p:ph type="ftr" sz="quarter" idx="19"/>
          </p:nvPr>
        </p:nvSpPr>
        <p:spPr/>
        <p:txBody>
          <a:bodyPr/>
          <a:lstStyle>
            <a:lvl1pPr>
              <a:defRPr>
                <a:solidFill>
                  <a:schemeClr val="tx1"/>
                </a:solidFill>
              </a:defRPr>
            </a:lvl1pPr>
          </a:lstStyle>
          <a:p>
            <a:r>
              <a:rPr lang="fr-FR"/>
              <a:t>Date - Pied de page de votre présentation</a:t>
            </a:r>
            <a:endParaRPr lang="fr-FR" dirty="0"/>
          </a:p>
        </p:txBody>
      </p:sp>
      <p:sp>
        <p:nvSpPr>
          <p:cNvPr id="11" name="Espace réservé du numéro de diapositive 10">
            <a:extLst>
              <a:ext uri="{FF2B5EF4-FFF2-40B4-BE49-F238E27FC236}">
                <a16:creationId xmlns:a16="http://schemas.microsoft.com/office/drawing/2014/main" id="{DB398A68-6D32-4A8D-8EF8-C3BF7CEF61AB}"/>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489199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6" Type="http://schemas.openxmlformats.org/officeDocument/2006/relationships/image" Target="../media/image1.png"/><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5" Type="http://schemas.openxmlformats.org/officeDocument/2006/relationships/theme" Target="../theme/theme2.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slideLayout" Target="../slideLayouts/slideLayout28.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6.xml"/><Relationship Id="rId13" Type="http://schemas.openxmlformats.org/officeDocument/2006/relationships/slideLayout" Target="../slideLayouts/slideLayout41.xml"/><Relationship Id="rId3" Type="http://schemas.openxmlformats.org/officeDocument/2006/relationships/slideLayout" Target="../slideLayouts/slideLayout31.xml"/><Relationship Id="rId7" Type="http://schemas.openxmlformats.org/officeDocument/2006/relationships/slideLayout" Target="../slideLayouts/slideLayout35.xml"/><Relationship Id="rId12" Type="http://schemas.openxmlformats.org/officeDocument/2006/relationships/slideLayout" Target="../slideLayouts/slideLayout40.xml"/><Relationship Id="rId2" Type="http://schemas.openxmlformats.org/officeDocument/2006/relationships/slideLayout" Target="../slideLayouts/slideLayout30.xml"/><Relationship Id="rId16" Type="http://schemas.openxmlformats.org/officeDocument/2006/relationships/image" Target="../media/image1.png"/><Relationship Id="rId1" Type="http://schemas.openxmlformats.org/officeDocument/2006/relationships/slideLayout" Target="../slideLayouts/slideLayout29.xml"/><Relationship Id="rId6" Type="http://schemas.openxmlformats.org/officeDocument/2006/relationships/slideLayout" Target="../slideLayouts/slideLayout34.xml"/><Relationship Id="rId11" Type="http://schemas.openxmlformats.org/officeDocument/2006/relationships/slideLayout" Target="../slideLayouts/slideLayout39.xml"/><Relationship Id="rId5" Type="http://schemas.openxmlformats.org/officeDocument/2006/relationships/slideLayout" Target="../slideLayouts/slideLayout33.xml"/><Relationship Id="rId15" Type="http://schemas.openxmlformats.org/officeDocument/2006/relationships/theme" Target="../theme/theme3.xml"/><Relationship Id="rId10" Type="http://schemas.openxmlformats.org/officeDocument/2006/relationships/slideLayout" Target="../slideLayouts/slideLayout38.xml"/><Relationship Id="rId4" Type="http://schemas.openxmlformats.org/officeDocument/2006/relationships/slideLayout" Target="../slideLayouts/slideLayout32.xml"/><Relationship Id="rId9" Type="http://schemas.openxmlformats.org/officeDocument/2006/relationships/slideLayout" Target="../slideLayouts/slideLayout37.xml"/><Relationship Id="rId14" Type="http://schemas.openxmlformats.org/officeDocument/2006/relationships/slideLayout" Target="../slideLayouts/slideLayout4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0.xml"/><Relationship Id="rId13" Type="http://schemas.openxmlformats.org/officeDocument/2006/relationships/slideLayout" Target="../slideLayouts/slideLayout55.xml"/><Relationship Id="rId3" Type="http://schemas.openxmlformats.org/officeDocument/2006/relationships/slideLayout" Target="../slideLayouts/slideLayout45.xml"/><Relationship Id="rId7" Type="http://schemas.openxmlformats.org/officeDocument/2006/relationships/slideLayout" Target="../slideLayouts/slideLayout49.xml"/><Relationship Id="rId12" Type="http://schemas.openxmlformats.org/officeDocument/2006/relationships/slideLayout" Target="../slideLayouts/slideLayout54.xml"/><Relationship Id="rId2" Type="http://schemas.openxmlformats.org/officeDocument/2006/relationships/slideLayout" Target="../slideLayouts/slideLayout44.xml"/><Relationship Id="rId16" Type="http://schemas.openxmlformats.org/officeDocument/2006/relationships/image" Target="../media/image1.png"/><Relationship Id="rId1" Type="http://schemas.openxmlformats.org/officeDocument/2006/relationships/slideLayout" Target="../slideLayouts/slideLayout43.xml"/><Relationship Id="rId6" Type="http://schemas.openxmlformats.org/officeDocument/2006/relationships/slideLayout" Target="../slideLayouts/slideLayout48.xml"/><Relationship Id="rId11" Type="http://schemas.openxmlformats.org/officeDocument/2006/relationships/slideLayout" Target="../slideLayouts/slideLayout53.xml"/><Relationship Id="rId5" Type="http://schemas.openxmlformats.org/officeDocument/2006/relationships/slideLayout" Target="../slideLayouts/slideLayout47.xml"/><Relationship Id="rId15" Type="http://schemas.openxmlformats.org/officeDocument/2006/relationships/theme" Target="../theme/theme4.xml"/><Relationship Id="rId10" Type="http://schemas.openxmlformats.org/officeDocument/2006/relationships/slideLayout" Target="../slideLayouts/slideLayout52.xml"/><Relationship Id="rId4" Type="http://schemas.openxmlformats.org/officeDocument/2006/relationships/slideLayout" Target="../slideLayouts/slideLayout46.xml"/><Relationship Id="rId9" Type="http://schemas.openxmlformats.org/officeDocument/2006/relationships/slideLayout" Target="../slideLayouts/slideLayout51.xml"/><Relationship Id="rId14" Type="http://schemas.openxmlformats.org/officeDocument/2006/relationships/slideLayout" Target="../slideLayouts/slideLayout5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B1118175-1072-407B-A6EC-436CFF5BD944}"/>
              </a:ext>
            </a:extLst>
          </p:cNvPr>
          <p:cNvPicPr>
            <a:picLocks noChangeAspect="1"/>
          </p:cNvPicPr>
          <p:nvPr userDrawn="1"/>
        </p:nvPicPr>
        <p:blipFill>
          <a:blip r:embed="rId16" cstate="print">
            <a:extLst>
              <a:ext uri="{28A0092B-C50C-407E-A947-70E740481C1C}">
                <a14:useLocalDpi xmlns:a14="http://schemas.microsoft.com/office/drawing/2010/main"/>
              </a:ext>
            </a:extLst>
          </a:blip>
          <a:stretch>
            <a:fillRect/>
          </a:stretch>
        </p:blipFill>
        <p:spPr>
          <a:xfrm>
            <a:off x="10295939" y="150003"/>
            <a:ext cx="1474442" cy="1165838"/>
          </a:xfrm>
          <a:prstGeom prst="rect">
            <a:avLst/>
          </a:prstGeom>
          <a:ln>
            <a:noFill/>
          </a:ln>
        </p:spPr>
      </p:pic>
      <p:cxnSp>
        <p:nvCxnSpPr>
          <p:cNvPr id="12" name="Connecteur droit 11">
            <a:extLst>
              <a:ext uri="{FF2B5EF4-FFF2-40B4-BE49-F238E27FC236}">
                <a16:creationId xmlns:a16="http://schemas.microsoft.com/office/drawing/2014/main" id="{782D8575-B917-4E3D-B2EB-ADC2EF0D7594}"/>
              </a:ext>
            </a:extLst>
          </p:cNvPr>
          <p:cNvCxnSpPr>
            <a:cxnSpLocks/>
          </p:cNvCxnSpPr>
          <p:nvPr userDrawn="1"/>
        </p:nvCxnSpPr>
        <p:spPr>
          <a:xfrm>
            <a:off x="825578" y="6524419"/>
            <a:ext cx="0" cy="100800"/>
          </a:xfrm>
          <a:prstGeom prst="line">
            <a:avLst/>
          </a:prstGeom>
          <a:ln w="12700">
            <a:solidFill>
              <a:schemeClr val="tx1"/>
            </a:solidFill>
          </a:ln>
        </p:spPr>
        <p:style>
          <a:lnRef idx="1">
            <a:schemeClr val="accent2"/>
          </a:lnRef>
          <a:fillRef idx="0">
            <a:schemeClr val="accent2"/>
          </a:fillRef>
          <a:effectRef idx="0">
            <a:schemeClr val="accent2"/>
          </a:effectRef>
          <a:fontRef idx="minor">
            <a:schemeClr val="tx1"/>
          </a:fontRef>
        </p:style>
      </p:cxnSp>
      <p:sp>
        <p:nvSpPr>
          <p:cNvPr id="2" name="Espace réservé du titre 1">
            <a:extLst>
              <a:ext uri="{FF2B5EF4-FFF2-40B4-BE49-F238E27FC236}">
                <a16:creationId xmlns:a16="http://schemas.microsoft.com/office/drawing/2014/main" id="{BF798E53-107F-468D-A86A-B9E27C8FBA8B}"/>
              </a:ext>
            </a:extLst>
          </p:cNvPr>
          <p:cNvSpPr>
            <a:spLocks noGrp="1"/>
          </p:cNvSpPr>
          <p:nvPr>
            <p:ph type="title"/>
          </p:nvPr>
        </p:nvSpPr>
        <p:spPr>
          <a:xfrm>
            <a:off x="469879" y="242844"/>
            <a:ext cx="9720000" cy="1008000"/>
          </a:xfrm>
          <a:prstGeom prst="rect">
            <a:avLst/>
          </a:prstGeom>
        </p:spPr>
        <p:txBody>
          <a:bodyPr vert="horz" lIns="91440" tIns="45720" rIns="91440" bIns="45720" rtlCol="0" anchor="t">
            <a:noAutofit/>
          </a:bodyPr>
          <a:lstStyle/>
          <a:p>
            <a:r>
              <a:rPr lang="fr-FR" dirty="0"/>
              <a:t>Modifiez le style du titre</a:t>
            </a:r>
          </a:p>
        </p:txBody>
      </p:sp>
      <p:sp>
        <p:nvSpPr>
          <p:cNvPr id="3" name="Espace réservé du texte 2">
            <a:extLst>
              <a:ext uri="{FF2B5EF4-FFF2-40B4-BE49-F238E27FC236}">
                <a16:creationId xmlns:a16="http://schemas.microsoft.com/office/drawing/2014/main" id="{33116353-A2DB-400D-836D-10B770C82C62}"/>
              </a:ext>
            </a:extLst>
          </p:cNvPr>
          <p:cNvSpPr>
            <a:spLocks noGrp="1"/>
          </p:cNvSpPr>
          <p:nvPr>
            <p:ph type="body" idx="1"/>
          </p:nvPr>
        </p:nvSpPr>
        <p:spPr>
          <a:xfrm>
            <a:off x="469879" y="1372351"/>
            <a:ext cx="11268000" cy="4860000"/>
          </a:xfrm>
          <a:prstGeom prst="rect">
            <a:avLst/>
          </a:prstGeom>
        </p:spPr>
        <p:txBody>
          <a:bodyPr vert="horz" lIns="91440" tIns="45720" rIns="91440" bIns="45720" rtlCol="0">
            <a:noAutofit/>
          </a:body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9" name="Espace réservé de la date 3">
            <a:extLst>
              <a:ext uri="{FF2B5EF4-FFF2-40B4-BE49-F238E27FC236}">
                <a16:creationId xmlns:a16="http://schemas.microsoft.com/office/drawing/2014/main" id="{4A65FE1E-2200-449D-88E8-D8D4A09B802F}"/>
              </a:ext>
            </a:extLst>
          </p:cNvPr>
          <p:cNvSpPr>
            <a:spLocks noGrp="1"/>
          </p:cNvSpPr>
          <p:nvPr>
            <p:ph type="dt" sz="half" idx="2"/>
          </p:nvPr>
        </p:nvSpPr>
        <p:spPr>
          <a:xfrm>
            <a:off x="4571695" y="6449983"/>
            <a:ext cx="1440000" cy="252000"/>
          </a:xfrm>
          <a:prstGeom prst="rect">
            <a:avLst/>
          </a:prstGeom>
        </p:spPr>
        <p:txBody>
          <a:bodyPr vert="horz" lIns="91440" tIns="45720" rIns="91440" bIns="45720" rtlCol="0" anchor="ctr">
            <a:noAutofit/>
          </a:bodyPr>
          <a:lstStyle>
            <a:lvl1pPr algn="l">
              <a:defRPr sz="900">
                <a:solidFill>
                  <a:schemeClr val="tx1"/>
                </a:solidFill>
              </a:defRPr>
            </a:lvl1pPr>
          </a:lstStyle>
          <a:p>
            <a:fld id="{2C0B4DC7-93E0-497D-A19B-4147B71C77F4}" type="datetime1">
              <a:rPr lang="fr-FR" smtClean="0"/>
              <a:pPr/>
              <a:t>30/11/2022</a:t>
            </a:fld>
            <a:endParaRPr lang="fr-FR" dirty="0"/>
          </a:p>
        </p:txBody>
      </p:sp>
      <p:sp>
        <p:nvSpPr>
          <p:cNvPr id="10" name="Espace réservé du pied de page 4">
            <a:extLst>
              <a:ext uri="{FF2B5EF4-FFF2-40B4-BE49-F238E27FC236}">
                <a16:creationId xmlns:a16="http://schemas.microsoft.com/office/drawing/2014/main" id="{3BAFF6D6-D321-4A5A-B742-C1924762B0BD}"/>
              </a:ext>
            </a:extLst>
          </p:cNvPr>
          <p:cNvSpPr>
            <a:spLocks noGrp="1"/>
          </p:cNvSpPr>
          <p:nvPr>
            <p:ph type="ftr" sz="quarter" idx="3"/>
          </p:nvPr>
        </p:nvSpPr>
        <p:spPr>
          <a:xfrm>
            <a:off x="856680" y="6449983"/>
            <a:ext cx="3600000" cy="252000"/>
          </a:xfrm>
          <a:prstGeom prst="rect">
            <a:avLst/>
          </a:prstGeom>
        </p:spPr>
        <p:txBody>
          <a:bodyPr vert="horz" lIns="91440" tIns="45720" rIns="91440" bIns="45720" rtlCol="0" anchor="ctr">
            <a:noAutofit/>
          </a:bodyPr>
          <a:lstStyle>
            <a:lvl1pPr algn="l">
              <a:defRPr sz="900" cap="none" baseline="0">
                <a:solidFill>
                  <a:schemeClr val="tx1"/>
                </a:solidFill>
              </a:defRPr>
            </a:lvl1pPr>
          </a:lstStyle>
          <a:p>
            <a:r>
              <a:rPr lang="fr-FR"/>
              <a:t>Date - Pied de page de votre présentation</a:t>
            </a:r>
            <a:endParaRPr lang="fr-FR" dirty="0"/>
          </a:p>
        </p:txBody>
      </p:sp>
      <p:sp>
        <p:nvSpPr>
          <p:cNvPr id="11" name="Espace réservé du numéro de diapositive 5">
            <a:extLst>
              <a:ext uri="{FF2B5EF4-FFF2-40B4-BE49-F238E27FC236}">
                <a16:creationId xmlns:a16="http://schemas.microsoft.com/office/drawing/2014/main" id="{21051C9B-F9F2-4B86-849F-4391216C8252}"/>
              </a:ext>
            </a:extLst>
          </p:cNvPr>
          <p:cNvSpPr>
            <a:spLocks noGrp="1"/>
          </p:cNvSpPr>
          <p:nvPr>
            <p:ph type="sldNum" sz="quarter" idx="4"/>
          </p:nvPr>
        </p:nvSpPr>
        <p:spPr>
          <a:xfrm>
            <a:off x="219008" y="6449983"/>
            <a:ext cx="576000" cy="252000"/>
          </a:xfrm>
          <a:prstGeom prst="rect">
            <a:avLst/>
          </a:prstGeom>
        </p:spPr>
        <p:txBody>
          <a:bodyPr vert="horz" lIns="91440" tIns="45720" rIns="91440" bIns="45720" rtlCol="0" anchor="ctr">
            <a:noAutofit/>
          </a:bodyPr>
          <a:lstStyle>
            <a:lvl1pPr algn="r">
              <a:defRPr sz="900" b="1">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50701416"/>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66" r:id="rId6"/>
    <p:sldLayoutId id="2147483680" r:id="rId7"/>
    <p:sldLayoutId id="2147483668" r:id="rId8"/>
    <p:sldLayoutId id="2147483669" r:id="rId9"/>
    <p:sldLayoutId id="2147483670" r:id="rId10"/>
    <p:sldLayoutId id="2147483671" r:id="rId11"/>
    <p:sldLayoutId id="2147483672" r:id="rId12"/>
    <p:sldLayoutId id="2147483681" r:id="rId13"/>
    <p:sldLayoutId id="2147483682" r:id="rId14"/>
  </p:sldLayoutIdLst>
  <p:hf hdr="0" dt="0"/>
  <p:txStyles>
    <p:titleStyle>
      <a:lvl1pPr algn="l" defTabSz="914400" rtl="0" eaLnBrk="1" latinLnBrk="0" hangingPunct="1">
        <a:lnSpc>
          <a:spcPct val="100000"/>
        </a:lnSpc>
        <a:spcBef>
          <a:spcPct val="0"/>
        </a:spcBef>
        <a:buNone/>
        <a:defRPr sz="3000" kern="1200" cap="none" baseline="0">
          <a:solidFill>
            <a:schemeClr val="tx2"/>
          </a:solidFill>
          <a:latin typeface="+mj-lt"/>
          <a:ea typeface="+mj-ea"/>
          <a:cs typeface="+mj-cs"/>
        </a:defRPr>
      </a:lvl1pPr>
    </p:titleStyle>
    <p:bodyStyle>
      <a:lvl1pPr marL="180000" indent="-1800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mn-lt"/>
          <a:ea typeface="+mn-ea"/>
          <a:cs typeface="+mn-cs"/>
        </a:defRPr>
      </a:lvl1pPr>
      <a:lvl2pPr marL="360000" indent="-180000" algn="l" defTabSz="9144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2pPr>
      <a:lvl3pPr marL="540000" indent="-180000" algn="l" defTabSz="914400"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3pPr>
      <a:lvl4pPr marL="720000" indent="-180000" algn="l" defTabSz="914400" rtl="0" eaLnBrk="1" latinLnBrk="0" hangingPunct="1">
        <a:lnSpc>
          <a:spcPct val="100000"/>
        </a:lnSpc>
        <a:spcBef>
          <a:spcPts val="600"/>
        </a:spcBef>
        <a:buFont typeface="Arial" panose="020B0604020202020204" pitchFamily="34" charset="0"/>
        <a:buChar char="-"/>
        <a:defRPr sz="1400" kern="1200">
          <a:solidFill>
            <a:schemeClr val="tx1"/>
          </a:solidFill>
          <a:latin typeface="+mn-lt"/>
          <a:ea typeface="+mn-ea"/>
          <a:cs typeface="+mn-cs"/>
        </a:defRPr>
      </a:lvl4pPr>
      <a:lvl5pPr marL="288000" indent="0" algn="l" defTabSz="914400" rtl="0" eaLnBrk="1" latinLnBrk="0" hangingPunct="1">
        <a:lnSpc>
          <a:spcPct val="100000"/>
        </a:lnSpc>
        <a:spcBef>
          <a:spcPts val="1300"/>
        </a:spcBef>
        <a:buFont typeface="Arial" panose="020B0604020202020204" pitchFamily="34" charset="0"/>
        <a:buNone/>
        <a:defRPr sz="14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B1118175-1072-407B-A6EC-436CFF5BD944}"/>
              </a:ext>
            </a:extLst>
          </p:cNvPr>
          <p:cNvPicPr>
            <a:picLocks noChangeAspect="1"/>
          </p:cNvPicPr>
          <p:nvPr userDrawn="1"/>
        </p:nvPicPr>
        <p:blipFill>
          <a:blip r:embed="rId16" cstate="print">
            <a:extLst>
              <a:ext uri="{28A0092B-C50C-407E-A947-70E740481C1C}">
                <a14:useLocalDpi xmlns:a14="http://schemas.microsoft.com/office/drawing/2010/main"/>
              </a:ext>
            </a:extLst>
          </a:blip>
          <a:stretch>
            <a:fillRect/>
          </a:stretch>
        </p:blipFill>
        <p:spPr>
          <a:xfrm>
            <a:off x="10295939" y="150003"/>
            <a:ext cx="1474442" cy="1165838"/>
          </a:xfrm>
          <a:prstGeom prst="rect">
            <a:avLst/>
          </a:prstGeom>
          <a:ln>
            <a:noFill/>
          </a:ln>
        </p:spPr>
      </p:pic>
      <p:cxnSp>
        <p:nvCxnSpPr>
          <p:cNvPr id="12" name="Connecteur droit 11">
            <a:extLst>
              <a:ext uri="{FF2B5EF4-FFF2-40B4-BE49-F238E27FC236}">
                <a16:creationId xmlns:a16="http://schemas.microsoft.com/office/drawing/2014/main" id="{782D8575-B917-4E3D-B2EB-ADC2EF0D7594}"/>
              </a:ext>
            </a:extLst>
          </p:cNvPr>
          <p:cNvCxnSpPr>
            <a:cxnSpLocks/>
          </p:cNvCxnSpPr>
          <p:nvPr userDrawn="1"/>
        </p:nvCxnSpPr>
        <p:spPr>
          <a:xfrm>
            <a:off x="825578" y="6524419"/>
            <a:ext cx="0" cy="100800"/>
          </a:xfrm>
          <a:prstGeom prst="line">
            <a:avLst/>
          </a:prstGeom>
          <a:ln w="12700">
            <a:solidFill>
              <a:schemeClr val="tx1"/>
            </a:solidFill>
          </a:ln>
        </p:spPr>
        <p:style>
          <a:lnRef idx="1">
            <a:schemeClr val="accent2"/>
          </a:lnRef>
          <a:fillRef idx="0">
            <a:schemeClr val="accent2"/>
          </a:fillRef>
          <a:effectRef idx="0">
            <a:schemeClr val="accent2"/>
          </a:effectRef>
          <a:fontRef idx="minor">
            <a:schemeClr val="tx1"/>
          </a:fontRef>
        </p:style>
      </p:cxnSp>
      <p:sp>
        <p:nvSpPr>
          <p:cNvPr id="2" name="Espace réservé du titre 1">
            <a:extLst>
              <a:ext uri="{FF2B5EF4-FFF2-40B4-BE49-F238E27FC236}">
                <a16:creationId xmlns:a16="http://schemas.microsoft.com/office/drawing/2014/main" id="{BF798E53-107F-468D-A86A-B9E27C8FBA8B}"/>
              </a:ext>
            </a:extLst>
          </p:cNvPr>
          <p:cNvSpPr>
            <a:spLocks noGrp="1"/>
          </p:cNvSpPr>
          <p:nvPr>
            <p:ph type="title"/>
          </p:nvPr>
        </p:nvSpPr>
        <p:spPr>
          <a:xfrm>
            <a:off x="469879" y="242844"/>
            <a:ext cx="9720000" cy="1008000"/>
          </a:xfrm>
          <a:prstGeom prst="rect">
            <a:avLst/>
          </a:prstGeom>
        </p:spPr>
        <p:txBody>
          <a:bodyPr vert="horz" lIns="91440" tIns="45720" rIns="91440" bIns="45720" rtlCol="0" anchor="t">
            <a:noAutofit/>
          </a:bodyPr>
          <a:lstStyle/>
          <a:p>
            <a:r>
              <a:rPr lang="fr-FR" dirty="0"/>
              <a:t>Modifiez le style du titre</a:t>
            </a:r>
          </a:p>
        </p:txBody>
      </p:sp>
      <p:sp>
        <p:nvSpPr>
          <p:cNvPr id="3" name="Espace réservé du texte 2">
            <a:extLst>
              <a:ext uri="{FF2B5EF4-FFF2-40B4-BE49-F238E27FC236}">
                <a16:creationId xmlns:a16="http://schemas.microsoft.com/office/drawing/2014/main" id="{33116353-A2DB-400D-836D-10B770C82C62}"/>
              </a:ext>
            </a:extLst>
          </p:cNvPr>
          <p:cNvSpPr>
            <a:spLocks noGrp="1"/>
          </p:cNvSpPr>
          <p:nvPr>
            <p:ph type="body" idx="1"/>
          </p:nvPr>
        </p:nvSpPr>
        <p:spPr>
          <a:xfrm>
            <a:off x="469879" y="1372351"/>
            <a:ext cx="11268000" cy="4860000"/>
          </a:xfrm>
          <a:prstGeom prst="rect">
            <a:avLst/>
          </a:prstGeom>
        </p:spPr>
        <p:txBody>
          <a:bodyPr vert="horz" lIns="91440" tIns="45720" rIns="91440" bIns="45720" rtlCol="0">
            <a:noAutofit/>
          </a:body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9" name="Espace réservé de la date 3">
            <a:extLst>
              <a:ext uri="{FF2B5EF4-FFF2-40B4-BE49-F238E27FC236}">
                <a16:creationId xmlns:a16="http://schemas.microsoft.com/office/drawing/2014/main" id="{4A65FE1E-2200-449D-88E8-D8D4A09B802F}"/>
              </a:ext>
            </a:extLst>
          </p:cNvPr>
          <p:cNvSpPr>
            <a:spLocks noGrp="1"/>
          </p:cNvSpPr>
          <p:nvPr>
            <p:ph type="dt" sz="half" idx="2"/>
          </p:nvPr>
        </p:nvSpPr>
        <p:spPr>
          <a:xfrm>
            <a:off x="4571695" y="6449983"/>
            <a:ext cx="1440000" cy="252000"/>
          </a:xfrm>
          <a:prstGeom prst="rect">
            <a:avLst/>
          </a:prstGeom>
        </p:spPr>
        <p:txBody>
          <a:bodyPr vert="horz" lIns="91440" tIns="45720" rIns="91440" bIns="45720" rtlCol="0" anchor="ctr">
            <a:noAutofit/>
          </a:bodyPr>
          <a:lstStyle>
            <a:lvl1pPr algn="l">
              <a:defRPr sz="900">
                <a:solidFill>
                  <a:schemeClr val="tx1"/>
                </a:solidFill>
              </a:defRPr>
            </a:lvl1pPr>
          </a:lstStyle>
          <a:p>
            <a:fld id="{2C0B4DC7-93E0-497D-A19B-4147B71C77F4}" type="datetime1">
              <a:rPr lang="fr-FR" smtClean="0"/>
              <a:pPr/>
              <a:t>30/11/2022</a:t>
            </a:fld>
            <a:endParaRPr lang="fr-FR" dirty="0"/>
          </a:p>
        </p:txBody>
      </p:sp>
      <p:sp>
        <p:nvSpPr>
          <p:cNvPr id="10" name="Espace réservé du pied de page 4">
            <a:extLst>
              <a:ext uri="{FF2B5EF4-FFF2-40B4-BE49-F238E27FC236}">
                <a16:creationId xmlns:a16="http://schemas.microsoft.com/office/drawing/2014/main" id="{3BAFF6D6-D321-4A5A-B742-C1924762B0BD}"/>
              </a:ext>
            </a:extLst>
          </p:cNvPr>
          <p:cNvSpPr>
            <a:spLocks noGrp="1"/>
          </p:cNvSpPr>
          <p:nvPr>
            <p:ph type="ftr" sz="quarter" idx="3"/>
          </p:nvPr>
        </p:nvSpPr>
        <p:spPr>
          <a:xfrm>
            <a:off x="856680" y="6449983"/>
            <a:ext cx="3600000" cy="252000"/>
          </a:xfrm>
          <a:prstGeom prst="rect">
            <a:avLst/>
          </a:prstGeom>
        </p:spPr>
        <p:txBody>
          <a:bodyPr vert="horz" lIns="91440" tIns="45720" rIns="91440" bIns="45720" rtlCol="0" anchor="ctr">
            <a:noAutofit/>
          </a:bodyPr>
          <a:lstStyle>
            <a:lvl1pPr algn="l">
              <a:defRPr sz="900" cap="none" baseline="0">
                <a:solidFill>
                  <a:schemeClr val="tx1"/>
                </a:solidFill>
              </a:defRPr>
            </a:lvl1pPr>
          </a:lstStyle>
          <a:p>
            <a:r>
              <a:rPr lang="fr-FR"/>
              <a:t>Date - Pied de page de votre présentation</a:t>
            </a:r>
            <a:endParaRPr lang="fr-FR" dirty="0"/>
          </a:p>
        </p:txBody>
      </p:sp>
      <p:sp>
        <p:nvSpPr>
          <p:cNvPr id="11" name="Espace réservé du numéro de diapositive 5">
            <a:extLst>
              <a:ext uri="{FF2B5EF4-FFF2-40B4-BE49-F238E27FC236}">
                <a16:creationId xmlns:a16="http://schemas.microsoft.com/office/drawing/2014/main" id="{21051C9B-F9F2-4B86-849F-4391216C8252}"/>
              </a:ext>
            </a:extLst>
          </p:cNvPr>
          <p:cNvSpPr>
            <a:spLocks noGrp="1"/>
          </p:cNvSpPr>
          <p:nvPr>
            <p:ph type="sldNum" sz="quarter" idx="4"/>
          </p:nvPr>
        </p:nvSpPr>
        <p:spPr>
          <a:xfrm>
            <a:off x="219008" y="6449983"/>
            <a:ext cx="576000" cy="252000"/>
          </a:xfrm>
          <a:prstGeom prst="rect">
            <a:avLst/>
          </a:prstGeom>
        </p:spPr>
        <p:txBody>
          <a:bodyPr vert="horz" lIns="91440" tIns="45720" rIns="91440" bIns="45720" rtlCol="0" anchor="ctr">
            <a:noAutofit/>
          </a:bodyPr>
          <a:lstStyle>
            <a:lvl1pPr algn="r">
              <a:defRPr sz="900" b="1">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797941728"/>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 id="2147483695" r:id="rId12"/>
    <p:sldLayoutId id="2147483696" r:id="rId13"/>
    <p:sldLayoutId id="2147483697" r:id="rId14"/>
  </p:sldLayoutIdLst>
  <p:hf hdr="0" dt="0"/>
  <p:txStyles>
    <p:titleStyle>
      <a:lvl1pPr algn="l" defTabSz="914400" rtl="0" eaLnBrk="1" latinLnBrk="0" hangingPunct="1">
        <a:lnSpc>
          <a:spcPct val="100000"/>
        </a:lnSpc>
        <a:spcBef>
          <a:spcPct val="0"/>
        </a:spcBef>
        <a:buNone/>
        <a:defRPr sz="3000" kern="1200" cap="none" baseline="0">
          <a:solidFill>
            <a:schemeClr val="tx2"/>
          </a:solidFill>
          <a:latin typeface="+mj-lt"/>
          <a:ea typeface="+mj-ea"/>
          <a:cs typeface="+mj-cs"/>
        </a:defRPr>
      </a:lvl1pPr>
    </p:titleStyle>
    <p:bodyStyle>
      <a:lvl1pPr marL="180000" indent="-1800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mn-lt"/>
          <a:ea typeface="+mn-ea"/>
          <a:cs typeface="+mn-cs"/>
        </a:defRPr>
      </a:lvl1pPr>
      <a:lvl2pPr marL="360000" indent="-180000" algn="l" defTabSz="9144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2pPr>
      <a:lvl3pPr marL="540000" indent="-180000" algn="l" defTabSz="914400"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3pPr>
      <a:lvl4pPr marL="720000" indent="-180000" algn="l" defTabSz="914400" rtl="0" eaLnBrk="1" latinLnBrk="0" hangingPunct="1">
        <a:lnSpc>
          <a:spcPct val="100000"/>
        </a:lnSpc>
        <a:spcBef>
          <a:spcPts val="600"/>
        </a:spcBef>
        <a:buFont typeface="Arial" panose="020B0604020202020204" pitchFamily="34" charset="0"/>
        <a:buChar char="-"/>
        <a:defRPr sz="1400" kern="1200">
          <a:solidFill>
            <a:schemeClr val="tx1"/>
          </a:solidFill>
          <a:latin typeface="+mn-lt"/>
          <a:ea typeface="+mn-ea"/>
          <a:cs typeface="+mn-cs"/>
        </a:defRPr>
      </a:lvl4pPr>
      <a:lvl5pPr marL="288000" indent="0" algn="l" defTabSz="914400" rtl="0" eaLnBrk="1" latinLnBrk="0" hangingPunct="1">
        <a:lnSpc>
          <a:spcPct val="100000"/>
        </a:lnSpc>
        <a:spcBef>
          <a:spcPts val="1300"/>
        </a:spcBef>
        <a:buFont typeface="Arial" panose="020B0604020202020204" pitchFamily="34" charset="0"/>
        <a:buNone/>
        <a:defRPr sz="14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B1118175-1072-407B-A6EC-436CFF5BD944}"/>
              </a:ext>
            </a:extLst>
          </p:cNvPr>
          <p:cNvPicPr>
            <a:picLocks noChangeAspect="1"/>
          </p:cNvPicPr>
          <p:nvPr userDrawn="1"/>
        </p:nvPicPr>
        <p:blipFill>
          <a:blip r:embed="rId16" cstate="print">
            <a:extLst>
              <a:ext uri="{28A0092B-C50C-407E-A947-70E740481C1C}">
                <a14:useLocalDpi xmlns:a14="http://schemas.microsoft.com/office/drawing/2010/main"/>
              </a:ext>
            </a:extLst>
          </a:blip>
          <a:stretch>
            <a:fillRect/>
          </a:stretch>
        </p:blipFill>
        <p:spPr>
          <a:xfrm>
            <a:off x="10295939" y="150003"/>
            <a:ext cx="1474442" cy="1165838"/>
          </a:xfrm>
          <a:prstGeom prst="rect">
            <a:avLst/>
          </a:prstGeom>
          <a:ln>
            <a:noFill/>
          </a:ln>
        </p:spPr>
      </p:pic>
      <p:cxnSp>
        <p:nvCxnSpPr>
          <p:cNvPr id="12" name="Connecteur droit 11">
            <a:extLst>
              <a:ext uri="{FF2B5EF4-FFF2-40B4-BE49-F238E27FC236}">
                <a16:creationId xmlns:a16="http://schemas.microsoft.com/office/drawing/2014/main" id="{782D8575-B917-4E3D-B2EB-ADC2EF0D7594}"/>
              </a:ext>
            </a:extLst>
          </p:cNvPr>
          <p:cNvCxnSpPr>
            <a:cxnSpLocks/>
          </p:cNvCxnSpPr>
          <p:nvPr userDrawn="1"/>
        </p:nvCxnSpPr>
        <p:spPr>
          <a:xfrm>
            <a:off x="825578" y="6524419"/>
            <a:ext cx="0" cy="100800"/>
          </a:xfrm>
          <a:prstGeom prst="line">
            <a:avLst/>
          </a:prstGeom>
          <a:ln w="12700">
            <a:solidFill>
              <a:schemeClr val="tx1"/>
            </a:solidFill>
          </a:ln>
        </p:spPr>
        <p:style>
          <a:lnRef idx="1">
            <a:schemeClr val="accent2"/>
          </a:lnRef>
          <a:fillRef idx="0">
            <a:schemeClr val="accent2"/>
          </a:fillRef>
          <a:effectRef idx="0">
            <a:schemeClr val="accent2"/>
          </a:effectRef>
          <a:fontRef idx="minor">
            <a:schemeClr val="tx1"/>
          </a:fontRef>
        </p:style>
      </p:cxnSp>
      <p:sp>
        <p:nvSpPr>
          <p:cNvPr id="2" name="Espace réservé du titre 1">
            <a:extLst>
              <a:ext uri="{FF2B5EF4-FFF2-40B4-BE49-F238E27FC236}">
                <a16:creationId xmlns:a16="http://schemas.microsoft.com/office/drawing/2014/main" id="{BF798E53-107F-468D-A86A-B9E27C8FBA8B}"/>
              </a:ext>
            </a:extLst>
          </p:cNvPr>
          <p:cNvSpPr>
            <a:spLocks noGrp="1"/>
          </p:cNvSpPr>
          <p:nvPr>
            <p:ph type="title"/>
          </p:nvPr>
        </p:nvSpPr>
        <p:spPr>
          <a:xfrm>
            <a:off x="469879" y="242844"/>
            <a:ext cx="9720000" cy="1008000"/>
          </a:xfrm>
          <a:prstGeom prst="rect">
            <a:avLst/>
          </a:prstGeom>
        </p:spPr>
        <p:txBody>
          <a:bodyPr vert="horz" lIns="91440" tIns="45720" rIns="91440" bIns="45720" rtlCol="0" anchor="t">
            <a:noAutofit/>
          </a:bodyPr>
          <a:lstStyle/>
          <a:p>
            <a:r>
              <a:rPr lang="fr-FR" dirty="0"/>
              <a:t>Modifiez le style du titre</a:t>
            </a:r>
          </a:p>
        </p:txBody>
      </p:sp>
      <p:sp>
        <p:nvSpPr>
          <p:cNvPr id="3" name="Espace réservé du texte 2">
            <a:extLst>
              <a:ext uri="{FF2B5EF4-FFF2-40B4-BE49-F238E27FC236}">
                <a16:creationId xmlns:a16="http://schemas.microsoft.com/office/drawing/2014/main" id="{33116353-A2DB-400D-836D-10B770C82C62}"/>
              </a:ext>
            </a:extLst>
          </p:cNvPr>
          <p:cNvSpPr>
            <a:spLocks noGrp="1"/>
          </p:cNvSpPr>
          <p:nvPr>
            <p:ph type="body" idx="1"/>
          </p:nvPr>
        </p:nvSpPr>
        <p:spPr>
          <a:xfrm>
            <a:off x="469879" y="1372351"/>
            <a:ext cx="11268000" cy="4860000"/>
          </a:xfrm>
          <a:prstGeom prst="rect">
            <a:avLst/>
          </a:prstGeom>
        </p:spPr>
        <p:txBody>
          <a:bodyPr vert="horz" lIns="91440" tIns="45720" rIns="91440" bIns="45720" rtlCol="0">
            <a:noAutofit/>
          </a:body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9" name="Espace réservé de la date 3">
            <a:extLst>
              <a:ext uri="{FF2B5EF4-FFF2-40B4-BE49-F238E27FC236}">
                <a16:creationId xmlns:a16="http://schemas.microsoft.com/office/drawing/2014/main" id="{4A65FE1E-2200-449D-88E8-D8D4A09B802F}"/>
              </a:ext>
            </a:extLst>
          </p:cNvPr>
          <p:cNvSpPr>
            <a:spLocks noGrp="1"/>
          </p:cNvSpPr>
          <p:nvPr>
            <p:ph type="dt" sz="half" idx="2"/>
          </p:nvPr>
        </p:nvSpPr>
        <p:spPr>
          <a:xfrm>
            <a:off x="4571695" y="6449983"/>
            <a:ext cx="1440000" cy="252000"/>
          </a:xfrm>
          <a:prstGeom prst="rect">
            <a:avLst/>
          </a:prstGeom>
        </p:spPr>
        <p:txBody>
          <a:bodyPr vert="horz" lIns="91440" tIns="45720" rIns="91440" bIns="45720" rtlCol="0" anchor="ctr">
            <a:noAutofit/>
          </a:bodyPr>
          <a:lstStyle>
            <a:lvl1pPr algn="l">
              <a:defRPr sz="900">
                <a:solidFill>
                  <a:schemeClr val="tx1"/>
                </a:solidFill>
              </a:defRPr>
            </a:lvl1pPr>
          </a:lstStyle>
          <a:p>
            <a:fld id="{2C0B4DC7-93E0-497D-A19B-4147B71C77F4}" type="datetime1">
              <a:rPr lang="fr-FR" smtClean="0"/>
              <a:pPr/>
              <a:t>30/11/2022</a:t>
            </a:fld>
            <a:endParaRPr lang="fr-FR" dirty="0"/>
          </a:p>
        </p:txBody>
      </p:sp>
      <p:sp>
        <p:nvSpPr>
          <p:cNvPr id="10" name="Espace réservé du pied de page 4">
            <a:extLst>
              <a:ext uri="{FF2B5EF4-FFF2-40B4-BE49-F238E27FC236}">
                <a16:creationId xmlns:a16="http://schemas.microsoft.com/office/drawing/2014/main" id="{3BAFF6D6-D321-4A5A-B742-C1924762B0BD}"/>
              </a:ext>
            </a:extLst>
          </p:cNvPr>
          <p:cNvSpPr>
            <a:spLocks noGrp="1"/>
          </p:cNvSpPr>
          <p:nvPr>
            <p:ph type="ftr" sz="quarter" idx="3"/>
          </p:nvPr>
        </p:nvSpPr>
        <p:spPr>
          <a:xfrm>
            <a:off x="856680" y="6449983"/>
            <a:ext cx="3600000" cy="252000"/>
          </a:xfrm>
          <a:prstGeom prst="rect">
            <a:avLst/>
          </a:prstGeom>
        </p:spPr>
        <p:txBody>
          <a:bodyPr vert="horz" lIns="91440" tIns="45720" rIns="91440" bIns="45720" rtlCol="0" anchor="ctr">
            <a:noAutofit/>
          </a:bodyPr>
          <a:lstStyle>
            <a:lvl1pPr algn="l">
              <a:defRPr sz="900" cap="none" baseline="0">
                <a:solidFill>
                  <a:schemeClr val="tx1"/>
                </a:solidFill>
              </a:defRPr>
            </a:lvl1pPr>
          </a:lstStyle>
          <a:p>
            <a:r>
              <a:rPr lang="fr-FR"/>
              <a:t>Date - Pied de page de votre présentation</a:t>
            </a:r>
            <a:endParaRPr lang="fr-FR" dirty="0"/>
          </a:p>
        </p:txBody>
      </p:sp>
      <p:sp>
        <p:nvSpPr>
          <p:cNvPr id="11" name="Espace réservé du numéro de diapositive 5">
            <a:extLst>
              <a:ext uri="{FF2B5EF4-FFF2-40B4-BE49-F238E27FC236}">
                <a16:creationId xmlns:a16="http://schemas.microsoft.com/office/drawing/2014/main" id="{21051C9B-F9F2-4B86-849F-4391216C8252}"/>
              </a:ext>
            </a:extLst>
          </p:cNvPr>
          <p:cNvSpPr>
            <a:spLocks noGrp="1"/>
          </p:cNvSpPr>
          <p:nvPr>
            <p:ph type="sldNum" sz="quarter" idx="4"/>
          </p:nvPr>
        </p:nvSpPr>
        <p:spPr>
          <a:xfrm>
            <a:off x="219008" y="6449983"/>
            <a:ext cx="576000" cy="252000"/>
          </a:xfrm>
          <a:prstGeom prst="rect">
            <a:avLst/>
          </a:prstGeom>
        </p:spPr>
        <p:txBody>
          <a:bodyPr vert="horz" lIns="91440" tIns="45720" rIns="91440" bIns="45720" rtlCol="0" anchor="ctr">
            <a:noAutofit/>
          </a:bodyPr>
          <a:lstStyle>
            <a:lvl1pPr algn="r">
              <a:defRPr sz="900" b="1">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84008064"/>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 id="2147483710" r:id="rId12"/>
    <p:sldLayoutId id="2147483711" r:id="rId13"/>
    <p:sldLayoutId id="2147483712" r:id="rId14"/>
  </p:sldLayoutIdLst>
  <p:hf hdr="0" dt="0"/>
  <p:txStyles>
    <p:titleStyle>
      <a:lvl1pPr algn="l" defTabSz="914400" rtl="0" eaLnBrk="1" latinLnBrk="0" hangingPunct="1">
        <a:lnSpc>
          <a:spcPct val="100000"/>
        </a:lnSpc>
        <a:spcBef>
          <a:spcPct val="0"/>
        </a:spcBef>
        <a:buNone/>
        <a:defRPr sz="3000" kern="1200" cap="none" baseline="0">
          <a:solidFill>
            <a:schemeClr val="tx2"/>
          </a:solidFill>
          <a:latin typeface="+mj-lt"/>
          <a:ea typeface="+mj-ea"/>
          <a:cs typeface="+mj-cs"/>
        </a:defRPr>
      </a:lvl1pPr>
    </p:titleStyle>
    <p:bodyStyle>
      <a:lvl1pPr marL="180000" indent="-1800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mn-lt"/>
          <a:ea typeface="+mn-ea"/>
          <a:cs typeface="+mn-cs"/>
        </a:defRPr>
      </a:lvl1pPr>
      <a:lvl2pPr marL="360000" indent="-180000" algn="l" defTabSz="9144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2pPr>
      <a:lvl3pPr marL="540000" indent="-180000" algn="l" defTabSz="914400"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3pPr>
      <a:lvl4pPr marL="720000" indent="-180000" algn="l" defTabSz="914400" rtl="0" eaLnBrk="1" latinLnBrk="0" hangingPunct="1">
        <a:lnSpc>
          <a:spcPct val="100000"/>
        </a:lnSpc>
        <a:spcBef>
          <a:spcPts val="600"/>
        </a:spcBef>
        <a:buFont typeface="Arial" panose="020B0604020202020204" pitchFamily="34" charset="0"/>
        <a:buChar char="-"/>
        <a:defRPr sz="1400" kern="1200">
          <a:solidFill>
            <a:schemeClr val="tx1"/>
          </a:solidFill>
          <a:latin typeface="+mn-lt"/>
          <a:ea typeface="+mn-ea"/>
          <a:cs typeface="+mn-cs"/>
        </a:defRPr>
      </a:lvl4pPr>
      <a:lvl5pPr marL="288000" indent="0" algn="l" defTabSz="914400" rtl="0" eaLnBrk="1" latinLnBrk="0" hangingPunct="1">
        <a:lnSpc>
          <a:spcPct val="100000"/>
        </a:lnSpc>
        <a:spcBef>
          <a:spcPts val="1300"/>
        </a:spcBef>
        <a:buFont typeface="Arial" panose="020B0604020202020204" pitchFamily="34" charset="0"/>
        <a:buNone/>
        <a:defRPr sz="14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B1118175-1072-407B-A6EC-436CFF5BD944}"/>
              </a:ext>
            </a:extLst>
          </p:cNvPr>
          <p:cNvPicPr>
            <a:picLocks noChangeAspect="1"/>
          </p:cNvPicPr>
          <p:nvPr userDrawn="1"/>
        </p:nvPicPr>
        <p:blipFill>
          <a:blip r:embed="rId16" cstate="print">
            <a:extLst>
              <a:ext uri="{28A0092B-C50C-407E-A947-70E740481C1C}">
                <a14:useLocalDpi xmlns:a14="http://schemas.microsoft.com/office/drawing/2010/main"/>
              </a:ext>
            </a:extLst>
          </a:blip>
          <a:stretch>
            <a:fillRect/>
          </a:stretch>
        </p:blipFill>
        <p:spPr>
          <a:xfrm>
            <a:off x="10295939" y="150003"/>
            <a:ext cx="1474442" cy="1165838"/>
          </a:xfrm>
          <a:prstGeom prst="rect">
            <a:avLst/>
          </a:prstGeom>
          <a:ln>
            <a:noFill/>
          </a:ln>
        </p:spPr>
      </p:pic>
      <p:cxnSp>
        <p:nvCxnSpPr>
          <p:cNvPr id="12" name="Connecteur droit 11">
            <a:extLst>
              <a:ext uri="{FF2B5EF4-FFF2-40B4-BE49-F238E27FC236}">
                <a16:creationId xmlns:a16="http://schemas.microsoft.com/office/drawing/2014/main" id="{782D8575-B917-4E3D-B2EB-ADC2EF0D7594}"/>
              </a:ext>
            </a:extLst>
          </p:cNvPr>
          <p:cNvCxnSpPr>
            <a:cxnSpLocks/>
          </p:cNvCxnSpPr>
          <p:nvPr userDrawn="1"/>
        </p:nvCxnSpPr>
        <p:spPr>
          <a:xfrm>
            <a:off x="825578" y="6524419"/>
            <a:ext cx="0" cy="100800"/>
          </a:xfrm>
          <a:prstGeom prst="line">
            <a:avLst/>
          </a:prstGeom>
          <a:ln w="12700">
            <a:solidFill>
              <a:schemeClr val="tx1"/>
            </a:solidFill>
          </a:ln>
        </p:spPr>
        <p:style>
          <a:lnRef idx="1">
            <a:schemeClr val="accent2"/>
          </a:lnRef>
          <a:fillRef idx="0">
            <a:schemeClr val="accent2"/>
          </a:fillRef>
          <a:effectRef idx="0">
            <a:schemeClr val="accent2"/>
          </a:effectRef>
          <a:fontRef idx="minor">
            <a:schemeClr val="tx1"/>
          </a:fontRef>
        </p:style>
      </p:cxnSp>
      <p:sp>
        <p:nvSpPr>
          <p:cNvPr id="2" name="Espace réservé du titre 1">
            <a:extLst>
              <a:ext uri="{FF2B5EF4-FFF2-40B4-BE49-F238E27FC236}">
                <a16:creationId xmlns:a16="http://schemas.microsoft.com/office/drawing/2014/main" id="{BF798E53-107F-468D-A86A-B9E27C8FBA8B}"/>
              </a:ext>
            </a:extLst>
          </p:cNvPr>
          <p:cNvSpPr>
            <a:spLocks noGrp="1"/>
          </p:cNvSpPr>
          <p:nvPr>
            <p:ph type="title"/>
          </p:nvPr>
        </p:nvSpPr>
        <p:spPr>
          <a:xfrm>
            <a:off x="469879" y="242844"/>
            <a:ext cx="9720000" cy="1008000"/>
          </a:xfrm>
          <a:prstGeom prst="rect">
            <a:avLst/>
          </a:prstGeom>
        </p:spPr>
        <p:txBody>
          <a:bodyPr vert="horz" lIns="91440" tIns="45720" rIns="91440" bIns="45720" rtlCol="0" anchor="t">
            <a:noAutofit/>
          </a:bodyPr>
          <a:lstStyle/>
          <a:p>
            <a:r>
              <a:rPr lang="fr-FR" dirty="0"/>
              <a:t>Modifiez le style du titre</a:t>
            </a:r>
          </a:p>
        </p:txBody>
      </p:sp>
      <p:sp>
        <p:nvSpPr>
          <p:cNvPr id="3" name="Espace réservé du texte 2">
            <a:extLst>
              <a:ext uri="{FF2B5EF4-FFF2-40B4-BE49-F238E27FC236}">
                <a16:creationId xmlns:a16="http://schemas.microsoft.com/office/drawing/2014/main" id="{33116353-A2DB-400D-836D-10B770C82C62}"/>
              </a:ext>
            </a:extLst>
          </p:cNvPr>
          <p:cNvSpPr>
            <a:spLocks noGrp="1"/>
          </p:cNvSpPr>
          <p:nvPr>
            <p:ph type="body" idx="1"/>
          </p:nvPr>
        </p:nvSpPr>
        <p:spPr>
          <a:xfrm>
            <a:off x="469879" y="1372351"/>
            <a:ext cx="11268000" cy="4860000"/>
          </a:xfrm>
          <a:prstGeom prst="rect">
            <a:avLst/>
          </a:prstGeom>
        </p:spPr>
        <p:txBody>
          <a:bodyPr vert="horz" lIns="91440" tIns="45720" rIns="91440" bIns="45720" rtlCol="0">
            <a:noAutofit/>
          </a:body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9" name="Espace réservé de la date 3">
            <a:extLst>
              <a:ext uri="{FF2B5EF4-FFF2-40B4-BE49-F238E27FC236}">
                <a16:creationId xmlns:a16="http://schemas.microsoft.com/office/drawing/2014/main" id="{4A65FE1E-2200-449D-88E8-D8D4A09B802F}"/>
              </a:ext>
            </a:extLst>
          </p:cNvPr>
          <p:cNvSpPr>
            <a:spLocks noGrp="1"/>
          </p:cNvSpPr>
          <p:nvPr>
            <p:ph type="dt" sz="half" idx="2"/>
          </p:nvPr>
        </p:nvSpPr>
        <p:spPr>
          <a:xfrm>
            <a:off x="4571695" y="6449983"/>
            <a:ext cx="1440000" cy="252000"/>
          </a:xfrm>
          <a:prstGeom prst="rect">
            <a:avLst/>
          </a:prstGeom>
        </p:spPr>
        <p:txBody>
          <a:bodyPr vert="horz" lIns="91440" tIns="45720" rIns="91440" bIns="45720" rtlCol="0" anchor="ctr">
            <a:noAutofit/>
          </a:bodyPr>
          <a:lstStyle>
            <a:lvl1pPr algn="l">
              <a:defRPr sz="900">
                <a:solidFill>
                  <a:schemeClr val="tx1"/>
                </a:solidFill>
              </a:defRPr>
            </a:lvl1pPr>
          </a:lstStyle>
          <a:p>
            <a:fld id="{2C0B4DC7-93E0-497D-A19B-4147B71C77F4}" type="datetime1">
              <a:rPr lang="fr-FR" smtClean="0"/>
              <a:pPr/>
              <a:t>30/11/2022</a:t>
            </a:fld>
            <a:endParaRPr lang="fr-FR" dirty="0"/>
          </a:p>
        </p:txBody>
      </p:sp>
      <p:sp>
        <p:nvSpPr>
          <p:cNvPr id="10" name="Espace réservé du pied de page 4">
            <a:extLst>
              <a:ext uri="{FF2B5EF4-FFF2-40B4-BE49-F238E27FC236}">
                <a16:creationId xmlns:a16="http://schemas.microsoft.com/office/drawing/2014/main" id="{3BAFF6D6-D321-4A5A-B742-C1924762B0BD}"/>
              </a:ext>
            </a:extLst>
          </p:cNvPr>
          <p:cNvSpPr>
            <a:spLocks noGrp="1"/>
          </p:cNvSpPr>
          <p:nvPr>
            <p:ph type="ftr" sz="quarter" idx="3"/>
          </p:nvPr>
        </p:nvSpPr>
        <p:spPr>
          <a:xfrm>
            <a:off x="856680" y="6449983"/>
            <a:ext cx="3600000" cy="252000"/>
          </a:xfrm>
          <a:prstGeom prst="rect">
            <a:avLst/>
          </a:prstGeom>
        </p:spPr>
        <p:txBody>
          <a:bodyPr vert="horz" lIns="91440" tIns="45720" rIns="91440" bIns="45720" rtlCol="0" anchor="ctr">
            <a:noAutofit/>
          </a:bodyPr>
          <a:lstStyle>
            <a:lvl1pPr algn="l">
              <a:defRPr sz="900" cap="none" baseline="0">
                <a:solidFill>
                  <a:schemeClr val="tx1"/>
                </a:solidFill>
              </a:defRPr>
            </a:lvl1pPr>
          </a:lstStyle>
          <a:p>
            <a:r>
              <a:rPr lang="fr-FR"/>
              <a:t>Date - Pied de page de votre présentation</a:t>
            </a:r>
            <a:endParaRPr lang="fr-FR" dirty="0"/>
          </a:p>
        </p:txBody>
      </p:sp>
      <p:sp>
        <p:nvSpPr>
          <p:cNvPr id="11" name="Espace réservé du numéro de diapositive 5">
            <a:extLst>
              <a:ext uri="{FF2B5EF4-FFF2-40B4-BE49-F238E27FC236}">
                <a16:creationId xmlns:a16="http://schemas.microsoft.com/office/drawing/2014/main" id="{21051C9B-F9F2-4B86-849F-4391216C8252}"/>
              </a:ext>
            </a:extLst>
          </p:cNvPr>
          <p:cNvSpPr>
            <a:spLocks noGrp="1"/>
          </p:cNvSpPr>
          <p:nvPr>
            <p:ph type="sldNum" sz="quarter" idx="4"/>
          </p:nvPr>
        </p:nvSpPr>
        <p:spPr>
          <a:xfrm>
            <a:off x="219008" y="6449983"/>
            <a:ext cx="576000" cy="252000"/>
          </a:xfrm>
          <a:prstGeom prst="rect">
            <a:avLst/>
          </a:prstGeom>
        </p:spPr>
        <p:txBody>
          <a:bodyPr vert="horz" lIns="91440" tIns="45720" rIns="91440" bIns="45720" rtlCol="0" anchor="ctr">
            <a:noAutofit/>
          </a:bodyPr>
          <a:lstStyle>
            <a:lvl1pPr algn="r">
              <a:defRPr sz="900" b="1">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005561695"/>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 id="2147483726" r:id="rId13"/>
    <p:sldLayoutId id="2147483727" r:id="rId14"/>
  </p:sldLayoutIdLst>
  <p:hf hdr="0" dt="0"/>
  <p:txStyles>
    <p:titleStyle>
      <a:lvl1pPr algn="l" defTabSz="914400" rtl="0" eaLnBrk="1" latinLnBrk="0" hangingPunct="1">
        <a:lnSpc>
          <a:spcPct val="100000"/>
        </a:lnSpc>
        <a:spcBef>
          <a:spcPct val="0"/>
        </a:spcBef>
        <a:buNone/>
        <a:defRPr sz="3000" kern="1200" cap="none" baseline="0">
          <a:solidFill>
            <a:schemeClr val="tx2"/>
          </a:solidFill>
          <a:latin typeface="+mj-lt"/>
          <a:ea typeface="+mj-ea"/>
          <a:cs typeface="+mj-cs"/>
        </a:defRPr>
      </a:lvl1pPr>
    </p:titleStyle>
    <p:bodyStyle>
      <a:lvl1pPr marL="180000" indent="-1800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mn-lt"/>
          <a:ea typeface="+mn-ea"/>
          <a:cs typeface="+mn-cs"/>
        </a:defRPr>
      </a:lvl1pPr>
      <a:lvl2pPr marL="360000" indent="-180000" algn="l" defTabSz="9144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2pPr>
      <a:lvl3pPr marL="540000" indent="-180000" algn="l" defTabSz="914400"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3pPr>
      <a:lvl4pPr marL="720000" indent="-180000" algn="l" defTabSz="914400" rtl="0" eaLnBrk="1" latinLnBrk="0" hangingPunct="1">
        <a:lnSpc>
          <a:spcPct val="100000"/>
        </a:lnSpc>
        <a:spcBef>
          <a:spcPts val="600"/>
        </a:spcBef>
        <a:buFont typeface="Arial" panose="020B0604020202020204" pitchFamily="34" charset="0"/>
        <a:buChar char="-"/>
        <a:defRPr sz="1400" kern="1200">
          <a:solidFill>
            <a:schemeClr val="tx1"/>
          </a:solidFill>
          <a:latin typeface="+mn-lt"/>
          <a:ea typeface="+mn-ea"/>
          <a:cs typeface="+mn-cs"/>
        </a:defRPr>
      </a:lvl4pPr>
      <a:lvl5pPr marL="288000" indent="0" algn="l" defTabSz="914400" rtl="0" eaLnBrk="1" latinLnBrk="0" hangingPunct="1">
        <a:lnSpc>
          <a:spcPct val="100000"/>
        </a:lnSpc>
        <a:spcBef>
          <a:spcPts val="1300"/>
        </a:spcBef>
        <a:buFont typeface="Arial" panose="020B0604020202020204" pitchFamily="34" charset="0"/>
        <a:buNone/>
        <a:defRPr sz="14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DE7A41C-F157-46F4-8BED-5EA3D7F858FA}"/>
              </a:ext>
            </a:extLst>
          </p:cNvPr>
          <p:cNvSpPr>
            <a:spLocks noGrp="1"/>
          </p:cNvSpPr>
          <p:nvPr>
            <p:ph type="ctrTitle"/>
          </p:nvPr>
        </p:nvSpPr>
        <p:spPr>
          <a:xfrm>
            <a:off x="464400" y="3162300"/>
            <a:ext cx="9970518" cy="645160"/>
          </a:xfrm>
        </p:spPr>
        <p:txBody>
          <a:bodyPr/>
          <a:lstStyle/>
          <a:p>
            <a:r>
              <a:rPr lang="en-US" dirty="0"/>
              <a:t>Major Technological Risks and Critical Barriers</a:t>
            </a:r>
            <a:endParaRPr lang="en-US" sz="2800" dirty="0"/>
          </a:p>
        </p:txBody>
      </p:sp>
      <p:sp>
        <p:nvSpPr>
          <p:cNvPr id="3" name="Sous-titre 2">
            <a:extLst>
              <a:ext uri="{FF2B5EF4-FFF2-40B4-BE49-F238E27FC236}">
                <a16:creationId xmlns:a16="http://schemas.microsoft.com/office/drawing/2014/main" id="{D3CF3197-343E-4301-BBB0-E4AF82B287C0}"/>
              </a:ext>
            </a:extLst>
          </p:cNvPr>
          <p:cNvSpPr>
            <a:spLocks noGrp="1"/>
          </p:cNvSpPr>
          <p:nvPr>
            <p:ph type="subTitle" idx="1"/>
          </p:nvPr>
        </p:nvSpPr>
        <p:spPr>
          <a:xfrm>
            <a:off x="464400" y="4130453"/>
            <a:ext cx="8640000" cy="468000"/>
          </a:xfrm>
        </p:spPr>
        <p:txBody>
          <a:bodyPr/>
          <a:lstStyle/>
          <a:p>
            <a:r>
              <a:rPr lang="en-US" dirty="0"/>
              <a:t>Company Rule CR-GR-HSE-403</a:t>
            </a:r>
          </a:p>
        </p:txBody>
      </p:sp>
    </p:spTree>
    <p:extLst>
      <p:ext uri="{BB962C8B-B14F-4D97-AF65-F5344CB8AC3E}">
        <p14:creationId xmlns:p14="http://schemas.microsoft.com/office/powerpoint/2010/main" val="34955630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fr-FR" smtClean="0"/>
              <a:pPr/>
              <a:t>10</a:t>
            </a:fld>
            <a:endParaRPr lang="fr-FR" dirty="0"/>
          </a:p>
        </p:txBody>
      </p:sp>
      <p:sp>
        <p:nvSpPr>
          <p:cNvPr id="12" name="TextBox 11">
            <a:extLst>
              <a:ext uri="{FF2B5EF4-FFF2-40B4-BE49-F238E27FC236}">
                <a16:creationId xmlns:a16="http://schemas.microsoft.com/office/drawing/2014/main" id="{E58F3E99-0518-4AC1-8663-C6EAAAE9A800}"/>
              </a:ext>
            </a:extLst>
          </p:cNvPr>
          <p:cNvSpPr txBox="1"/>
          <p:nvPr/>
        </p:nvSpPr>
        <p:spPr>
          <a:xfrm>
            <a:off x="679340" y="1250844"/>
            <a:ext cx="9720001" cy="2362185"/>
          </a:xfrm>
          <a:prstGeom prst="rect">
            <a:avLst/>
          </a:prstGeom>
          <a:noFill/>
          <a:ln>
            <a:solidFill>
              <a:schemeClr val="accent1"/>
            </a:solidFill>
          </a:ln>
        </p:spPr>
        <p:txBody>
          <a:bodyPr wrap="square" rtlCol="0">
            <a:spAutoFit/>
          </a:bodyPr>
          <a:lstStyle/>
          <a:p>
            <a:pPr marR="54864" algn="just" fontAlgn="t">
              <a:spcBef>
                <a:spcPts val="600"/>
              </a:spcBef>
              <a:spcAft>
                <a:spcPts val="300"/>
              </a:spcAft>
            </a:pPr>
            <a:r>
              <a:rPr lang="en-US" sz="1600" b="1" dirty="0">
                <a:solidFill>
                  <a:srgbClr val="0070C0"/>
                </a:solidFill>
                <a:latin typeface="Arial" panose="020B0604020202020204" pitchFamily="34" charset="0"/>
              </a:rPr>
              <a:t>Requirement 3.5.3: Guardian of Critical Equipment</a:t>
            </a:r>
          </a:p>
          <a:p>
            <a:pPr marL="285750" marR="54864"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A guardian is formally identified for each critical equipment.</a:t>
            </a:r>
          </a:p>
          <a:p>
            <a:pPr marL="285750" marR="54864"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Guardians ensure that the performance standard associated with each critical equipment is respected, by checking that :</a:t>
            </a:r>
          </a:p>
          <a:p>
            <a:pPr marL="742950" marR="54864" lvl="1"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The test, inspection and preventive maintenance program is carried out ;</a:t>
            </a:r>
          </a:p>
          <a:p>
            <a:pPr marL="742950" marR="54864" lvl="1"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Any deviations are addressed ;</a:t>
            </a:r>
          </a:p>
          <a:p>
            <a:pPr marL="742950" marR="54864" lvl="1"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The test, inspection and preventive maintenance program and the list of critical equipment are updated.</a:t>
            </a:r>
          </a:p>
        </p:txBody>
      </p:sp>
      <p:sp>
        <p:nvSpPr>
          <p:cNvPr id="8" name="TextBox 7">
            <a:extLst>
              <a:ext uri="{FF2B5EF4-FFF2-40B4-BE49-F238E27FC236}">
                <a16:creationId xmlns:a16="http://schemas.microsoft.com/office/drawing/2014/main" id="{D7FC370D-27C1-422A-B79C-7E5842C06A45}"/>
              </a:ext>
            </a:extLst>
          </p:cNvPr>
          <p:cNvSpPr txBox="1"/>
          <p:nvPr/>
        </p:nvSpPr>
        <p:spPr>
          <a:xfrm>
            <a:off x="679340" y="4189970"/>
            <a:ext cx="9719999" cy="1469633"/>
          </a:xfrm>
          <a:prstGeom prst="rect">
            <a:avLst/>
          </a:prstGeom>
          <a:noFill/>
          <a:ln>
            <a:solidFill>
              <a:schemeClr val="accent1"/>
            </a:solidFill>
          </a:ln>
        </p:spPr>
        <p:txBody>
          <a:bodyPr wrap="square" rtlCol="0">
            <a:spAutoFit/>
          </a:bodyPr>
          <a:lstStyle/>
          <a:p>
            <a:pPr marR="54864" algn="just" fontAlgn="t">
              <a:spcBef>
                <a:spcPts val="600"/>
              </a:spcBef>
              <a:spcAft>
                <a:spcPts val="300"/>
              </a:spcAft>
            </a:pPr>
            <a:r>
              <a:rPr lang="en-US" sz="1600" b="1" dirty="0">
                <a:solidFill>
                  <a:srgbClr val="0070C0"/>
                </a:solidFill>
                <a:latin typeface="Arial" panose="020B0604020202020204" pitchFamily="34" charset="0"/>
              </a:rPr>
              <a:t>Requirement 3.5.4: Competencies and Training</a:t>
            </a:r>
          </a:p>
          <a:p>
            <a:pPr marL="285750" marR="54864"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The personnel involved in implementing the critical barrier management process and major technological risks action plan are competent.</a:t>
            </a:r>
          </a:p>
          <a:p>
            <a:pPr marL="285750" marR="54864"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In particular the leader of the critical barrier management process and the major technological risks action plan has in-depth knowledge of the production installations, and if possible, managerial experience in operations.</a:t>
            </a:r>
            <a:endParaRPr lang="en-US" sz="1400" dirty="0">
              <a:solidFill>
                <a:srgbClr val="FFC000"/>
              </a:solidFill>
              <a:latin typeface="Arial" panose="020B0604020202020204" pitchFamily="34" charset="0"/>
            </a:endParaRPr>
          </a:p>
        </p:txBody>
      </p:sp>
      <p:sp>
        <p:nvSpPr>
          <p:cNvPr id="13" name="Title 1">
            <a:extLst>
              <a:ext uri="{FF2B5EF4-FFF2-40B4-BE49-F238E27FC236}">
                <a16:creationId xmlns:a16="http://schemas.microsoft.com/office/drawing/2014/main" id="{AF671372-E7AF-458D-AD12-D6C0C99FF1D1}"/>
              </a:ext>
            </a:extLst>
          </p:cNvPr>
          <p:cNvSpPr>
            <a:spLocks noGrp="1"/>
          </p:cNvSpPr>
          <p:nvPr>
            <p:ph type="title"/>
          </p:nvPr>
        </p:nvSpPr>
        <p:spPr>
          <a:xfrm>
            <a:off x="469879" y="242844"/>
            <a:ext cx="9720000" cy="1008000"/>
          </a:xfrm>
        </p:spPr>
        <p:txBody>
          <a:bodyPr/>
          <a:lstStyle/>
          <a:p>
            <a:r>
              <a:rPr lang="en-US" dirty="0"/>
              <a:t>Review of requirements</a:t>
            </a:r>
          </a:p>
        </p:txBody>
      </p:sp>
      <p:sp>
        <p:nvSpPr>
          <p:cNvPr id="14" name="Footer Placeholder 2">
            <a:extLst>
              <a:ext uri="{FF2B5EF4-FFF2-40B4-BE49-F238E27FC236}">
                <a16:creationId xmlns:a16="http://schemas.microsoft.com/office/drawing/2014/main" id="{A21FE4FF-ECB2-45BC-A44F-096DACA4B508}"/>
              </a:ext>
            </a:extLst>
          </p:cNvPr>
          <p:cNvSpPr>
            <a:spLocks noGrp="1"/>
          </p:cNvSpPr>
          <p:nvPr>
            <p:ph type="ftr" sz="quarter" idx="11"/>
          </p:nvPr>
        </p:nvSpPr>
        <p:spPr>
          <a:xfrm>
            <a:off x="856680" y="6449983"/>
            <a:ext cx="10649520" cy="252000"/>
          </a:xfrm>
        </p:spPr>
        <p:txBody>
          <a:bodyPr/>
          <a:lstStyle/>
          <a:p>
            <a:r>
              <a:rPr lang="en-US" dirty="0"/>
              <a:t>CR-GR-HSE-403 : Major Technological Risks and Critical Barriers</a:t>
            </a:r>
            <a:endParaRPr lang="fr-FR" dirty="0"/>
          </a:p>
        </p:txBody>
      </p:sp>
    </p:spTree>
    <p:extLst>
      <p:ext uri="{BB962C8B-B14F-4D97-AF65-F5344CB8AC3E}">
        <p14:creationId xmlns:p14="http://schemas.microsoft.com/office/powerpoint/2010/main" val="16424676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fr-FR" smtClean="0"/>
              <a:pPr/>
              <a:t>11</a:t>
            </a:fld>
            <a:endParaRPr lang="fr-FR" dirty="0"/>
          </a:p>
        </p:txBody>
      </p:sp>
      <p:sp>
        <p:nvSpPr>
          <p:cNvPr id="12" name="TextBox 11">
            <a:extLst>
              <a:ext uri="{FF2B5EF4-FFF2-40B4-BE49-F238E27FC236}">
                <a16:creationId xmlns:a16="http://schemas.microsoft.com/office/drawing/2014/main" id="{E58F3E99-0518-4AC1-8663-C6EAAAE9A800}"/>
              </a:ext>
            </a:extLst>
          </p:cNvPr>
          <p:cNvSpPr txBox="1"/>
          <p:nvPr/>
        </p:nvSpPr>
        <p:spPr>
          <a:xfrm>
            <a:off x="595447" y="1301814"/>
            <a:ext cx="9720001" cy="1777410"/>
          </a:xfrm>
          <a:prstGeom prst="rect">
            <a:avLst/>
          </a:prstGeom>
          <a:noFill/>
          <a:ln>
            <a:solidFill>
              <a:schemeClr val="accent1"/>
            </a:solidFill>
          </a:ln>
        </p:spPr>
        <p:txBody>
          <a:bodyPr wrap="square" rtlCol="0">
            <a:spAutoFit/>
          </a:bodyPr>
          <a:lstStyle/>
          <a:p>
            <a:pPr marR="54864" algn="just" fontAlgn="t">
              <a:spcBef>
                <a:spcPts val="600"/>
              </a:spcBef>
              <a:spcAft>
                <a:spcPts val="300"/>
              </a:spcAft>
            </a:pPr>
            <a:r>
              <a:rPr lang="en-US" sz="1600" b="1" dirty="0">
                <a:solidFill>
                  <a:srgbClr val="0070C0"/>
                </a:solidFill>
                <a:latin typeface="Arial" panose="020B0604020202020204" pitchFamily="34" charset="0"/>
              </a:rPr>
              <a:t>Requirement 3.6.1: periodic documentation review</a:t>
            </a:r>
          </a:p>
          <a:p>
            <a:pPr marL="285750" marR="54864"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The following documents are reviewed whenever the technological risk study is updated :</a:t>
            </a:r>
          </a:p>
          <a:p>
            <a:pPr marL="742950" marR="54864" lvl="1"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The critical barrier register ;</a:t>
            </a:r>
          </a:p>
          <a:p>
            <a:pPr marL="742950" marR="54864" lvl="1"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The performance standards associated with the critical equipment ;</a:t>
            </a:r>
          </a:p>
          <a:p>
            <a:pPr marL="742950" marR="54864" lvl="1"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The major technological risks action plan.</a:t>
            </a:r>
          </a:p>
        </p:txBody>
      </p:sp>
      <p:sp>
        <p:nvSpPr>
          <p:cNvPr id="9" name="TextBox 11">
            <a:extLst>
              <a:ext uri="{FF2B5EF4-FFF2-40B4-BE49-F238E27FC236}">
                <a16:creationId xmlns:a16="http://schemas.microsoft.com/office/drawing/2014/main" id="{F7BE3396-97C7-4603-93FF-8545695D8199}"/>
              </a:ext>
            </a:extLst>
          </p:cNvPr>
          <p:cNvSpPr txBox="1"/>
          <p:nvPr/>
        </p:nvSpPr>
        <p:spPr>
          <a:xfrm>
            <a:off x="595447" y="3662187"/>
            <a:ext cx="9720001" cy="2485296"/>
          </a:xfrm>
          <a:prstGeom prst="rect">
            <a:avLst/>
          </a:prstGeom>
          <a:noFill/>
          <a:ln>
            <a:solidFill>
              <a:schemeClr val="accent1"/>
            </a:solidFill>
          </a:ln>
        </p:spPr>
        <p:txBody>
          <a:bodyPr wrap="square" rtlCol="0">
            <a:spAutoFit/>
          </a:bodyPr>
          <a:lstStyle/>
          <a:p>
            <a:pPr marR="54864" algn="just" fontAlgn="t">
              <a:spcBef>
                <a:spcPts val="600"/>
              </a:spcBef>
              <a:spcAft>
                <a:spcPts val="300"/>
              </a:spcAft>
            </a:pPr>
            <a:r>
              <a:rPr lang="en-US" sz="1600" b="1" dirty="0">
                <a:solidFill>
                  <a:srgbClr val="0070C0"/>
                </a:solidFill>
                <a:latin typeface="Arial" panose="020B0604020202020204" pitchFamily="34" charset="0"/>
              </a:rPr>
              <a:t>Requirement 3.7.2: Steering Committee</a:t>
            </a:r>
          </a:p>
          <a:p>
            <a:pPr marL="285750" marR="54864"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A steering Committee meets at least once a year to review the process for managing the performance of the critical barriers and the major technological risks action plan.</a:t>
            </a:r>
          </a:p>
          <a:p>
            <a:pPr marL="285750" marR="54864"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A summary of this review is communicated to the management team of the relevant branch. The summary specifies at least the status of the major threats and the non-ALARP major risks (identified in the technological risks studies) as well as the associated action plans.</a:t>
            </a:r>
          </a:p>
          <a:p>
            <a:pPr marL="285750" marR="54864"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The Key Performance Indicators (KPIs) established at company level, are monitored by each entity or affiliate. They are complemented by other performance indicators specific to each branch, and where necessary, by performance indicators specific to the entity or affiliate.</a:t>
            </a:r>
          </a:p>
        </p:txBody>
      </p:sp>
      <p:sp>
        <p:nvSpPr>
          <p:cNvPr id="14" name="Title 1">
            <a:extLst>
              <a:ext uri="{FF2B5EF4-FFF2-40B4-BE49-F238E27FC236}">
                <a16:creationId xmlns:a16="http://schemas.microsoft.com/office/drawing/2014/main" id="{41E28865-6371-401E-8881-C85A96FA86AF}"/>
              </a:ext>
            </a:extLst>
          </p:cNvPr>
          <p:cNvSpPr>
            <a:spLocks noGrp="1"/>
          </p:cNvSpPr>
          <p:nvPr>
            <p:ph type="title"/>
          </p:nvPr>
        </p:nvSpPr>
        <p:spPr>
          <a:xfrm>
            <a:off x="469879" y="242844"/>
            <a:ext cx="9720000" cy="476007"/>
          </a:xfrm>
        </p:spPr>
        <p:txBody>
          <a:bodyPr/>
          <a:lstStyle/>
          <a:p>
            <a:r>
              <a:rPr lang="en-US" dirty="0"/>
              <a:t>Review of requirements </a:t>
            </a:r>
          </a:p>
        </p:txBody>
      </p:sp>
      <p:sp>
        <p:nvSpPr>
          <p:cNvPr id="15" name="Footer Placeholder 2">
            <a:extLst>
              <a:ext uri="{FF2B5EF4-FFF2-40B4-BE49-F238E27FC236}">
                <a16:creationId xmlns:a16="http://schemas.microsoft.com/office/drawing/2014/main" id="{94561B2F-B3E6-41D3-B447-0539DA4A7CBC}"/>
              </a:ext>
            </a:extLst>
          </p:cNvPr>
          <p:cNvSpPr>
            <a:spLocks noGrp="1"/>
          </p:cNvSpPr>
          <p:nvPr>
            <p:ph type="ftr" sz="quarter" idx="11"/>
          </p:nvPr>
        </p:nvSpPr>
        <p:spPr>
          <a:xfrm>
            <a:off x="856680" y="6449983"/>
            <a:ext cx="10649520" cy="252000"/>
          </a:xfrm>
        </p:spPr>
        <p:txBody>
          <a:bodyPr/>
          <a:lstStyle/>
          <a:p>
            <a:r>
              <a:rPr lang="fr-FR" dirty="0"/>
              <a:t>CR-GR-HSE-403 : Major Technological Risks and Critical Barriers</a:t>
            </a:r>
          </a:p>
        </p:txBody>
      </p:sp>
    </p:spTree>
    <p:extLst>
      <p:ext uri="{BB962C8B-B14F-4D97-AF65-F5344CB8AC3E}">
        <p14:creationId xmlns:p14="http://schemas.microsoft.com/office/powerpoint/2010/main" val="9788053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DE7A41C-F157-46F4-8BED-5EA3D7F858FA}"/>
              </a:ext>
            </a:extLst>
          </p:cNvPr>
          <p:cNvSpPr>
            <a:spLocks noGrp="1"/>
          </p:cNvSpPr>
          <p:nvPr>
            <p:ph type="title"/>
          </p:nvPr>
        </p:nvSpPr>
        <p:spPr/>
        <p:txBody>
          <a:bodyPr anchor="t">
            <a:normAutofit/>
          </a:bodyPr>
          <a:lstStyle/>
          <a:p>
            <a:r>
              <a:rPr lang="fr-FR" dirty="0"/>
              <a:t>CR-GR-HSE-403</a:t>
            </a:r>
          </a:p>
        </p:txBody>
      </p:sp>
      <p:sp>
        <p:nvSpPr>
          <p:cNvPr id="13" name="Footer Placeholder 2">
            <a:extLst>
              <a:ext uri="{FF2B5EF4-FFF2-40B4-BE49-F238E27FC236}">
                <a16:creationId xmlns:a16="http://schemas.microsoft.com/office/drawing/2014/main" id="{7EC6BA11-6D44-4555-9672-A5CEAED3490E}"/>
              </a:ext>
            </a:extLst>
          </p:cNvPr>
          <p:cNvSpPr>
            <a:spLocks noGrp="1"/>
          </p:cNvSpPr>
          <p:nvPr>
            <p:ph type="ftr" sz="quarter" idx="11"/>
          </p:nvPr>
        </p:nvSpPr>
        <p:spPr>
          <a:xfrm>
            <a:off x="856680" y="6449983"/>
            <a:ext cx="10649520" cy="252000"/>
          </a:xfrm>
        </p:spPr>
        <p:txBody>
          <a:bodyPr/>
          <a:lstStyle/>
          <a:p>
            <a:r>
              <a:rPr lang="fr-FR" dirty="0"/>
              <a:t>CR-GR-HSE-403 : Major Technological Risks and Critical Barriers</a:t>
            </a:r>
          </a:p>
        </p:txBody>
      </p:sp>
      <p:sp>
        <p:nvSpPr>
          <p:cNvPr id="20" name="Slide Number Placeholder 3">
            <a:extLst>
              <a:ext uri="{FF2B5EF4-FFF2-40B4-BE49-F238E27FC236}">
                <a16:creationId xmlns:a16="http://schemas.microsoft.com/office/drawing/2014/main" id="{DE8D9ED4-781E-4F54-B979-FBC57B9EEC28}"/>
              </a:ext>
            </a:extLst>
          </p:cNvPr>
          <p:cNvSpPr>
            <a:spLocks noGrp="1"/>
          </p:cNvSpPr>
          <p:nvPr>
            <p:ph type="sldNum" sz="quarter" idx="12"/>
          </p:nvPr>
        </p:nvSpPr>
        <p:spPr>
          <a:xfrm>
            <a:off x="219008" y="6449983"/>
            <a:ext cx="576000" cy="252000"/>
          </a:xfrm>
        </p:spPr>
        <p:txBody>
          <a:bodyPr/>
          <a:lstStyle/>
          <a:p>
            <a:fld id="{975A587B-5814-4D9B-9598-FE9CB954CB01}" type="slidenum">
              <a:rPr lang="fr-FR" smtClean="0"/>
              <a:pPr/>
              <a:t>2</a:t>
            </a:fld>
            <a:endParaRPr lang="fr-FR" dirty="0"/>
          </a:p>
        </p:txBody>
      </p:sp>
      <p:sp>
        <p:nvSpPr>
          <p:cNvPr id="3" name="Rectangle : coins arrondis 2">
            <a:extLst>
              <a:ext uri="{FF2B5EF4-FFF2-40B4-BE49-F238E27FC236}">
                <a16:creationId xmlns:a16="http://schemas.microsoft.com/office/drawing/2014/main" id="{0DAEB218-E615-4220-9558-11E996194051}"/>
              </a:ext>
            </a:extLst>
          </p:cNvPr>
          <p:cNvSpPr/>
          <p:nvPr/>
        </p:nvSpPr>
        <p:spPr>
          <a:xfrm>
            <a:off x="1154883" y="3544016"/>
            <a:ext cx="9882231" cy="2697393"/>
          </a:xfrm>
          <a:prstGeom prst="round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a:extLst>
              <a:ext uri="{FF2B5EF4-FFF2-40B4-BE49-F238E27FC236}">
                <a16:creationId xmlns:a16="http://schemas.microsoft.com/office/drawing/2014/main" id="{48CED340-23CA-478D-91D7-E75474B5E601}"/>
              </a:ext>
            </a:extLst>
          </p:cNvPr>
          <p:cNvSpPr txBox="1"/>
          <p:nvPr/>
        </p:nvSpPr>
        <p:spPr>
          <a:xfrm>
            <a:off x="1419137" y="1250844"/>
            <a:ext cx="8951053" cy="1246495"/>
          </a:xfrm>
          <a:prstGeom prst="rect">
            <a:avLst/>
          </a:prstGeom>
          <a:noFill/>
        </p:spPr>
        <p:txBody>
          <a:bodyPr wrap="square" rtlCol="0">
            <a:spAutoFit/>
          </a:bodyPr>
          <a:lstStyle/>
          <a:p>
            <a:pPr>
              <a:spcAft>
                <a:spcPts val="1200"/>
              </a:spcAft>
            </a:pPr>
            <a:r>
              <a:rPr lang="en-US" sz="1800" b="1" noProof="0" dirty="0">
                <a:solidFill>
                  <a:srgbClr val="FF9900"/>
                </a:solidFill>
                <a:latin typeface="Arial" panose="020B0604020202020204" pitchFamily="34" charset="0"/>
                <a:cs typeface="Arial" panose="020B0604020202020204" pitchFamily="34" charset="0"/>
              </a:rPr>
              <a:t>Purpose    </a:t>
            </a:r>
          </a:p>
          <a:p>
            <a:pPr marL="285750" indent="-285750">
              <a:buFont typeface="Courier New" panose="02070309020205020404" pitchFamily="49" charset="0"/>
              <a:buChar char="o"/>
            </a:pPr>
            <a:r>
              <a:rPr lang="en-US" sz="1400" kern="1200" noProof="0" dirty="0">
                <a:solidFill>
                  <a:srgbClr val="0070C0"/>
                </a:solidFill>
                <a:latin typeface="Arial" panose="020B0604020202020204" pitchFamily="34" charset="0"/>
                <a:ea typeface="+mn-ea"/>
                <a:cs typeface="Arial" panose="020B0604020202020204" pitchFamily="34" charset="0"/>
              </a:rPr>
              <a:t>This rule defines HSE requirements for the management of major technological risks and safety and environment critical barriers.</a:t>
            </a:r>
          </a:p>
          <a:p>
            <a:pPr marL="285750" indent="-285750">
              <a:spcBef>
                <a:spcPts val="600"/>
              </a:spcBef>
              <a:buFont typeface="Courier New" panose="02070309020205020404" pitchFamily="49" charset="0"/>
              <a:buChar char="o"/>
            </a:pPr>
            <a:r>
              <a:rPr lang="en-US" sz="1400" noProof="0" dirty="0">
                <a:solidFill>
                  <a:srgbClr val="0070C0"/>
                </a:solidFill>
              </a:rPr>
              <a:t>This rule was approved by the HSE Committee on September 23, 2022</a:t>
            </a:r>
            <a:endParaRPr lang="fr-FR" dirty="0">
              <a:solidFill>
                <a:srgbClr val="0070C0"/>
              </a:solidFill>
            </a:endParaRPr>
          </a:p>
        </p:txBody>
      </p:sp>
      <p:sp>
        <p:nvSpPr>
          <p:cNvPr id="9" name="Rectangle : coins arrondis 8">
            <a:extLst>
              <a:ext uri="{FF2B5EF4-FFF2-40B4-BE49-F238E27FC236}">
                <a16:creationId xmlns:a16="http://schemas.microsoft.com/office/drawing/2014/main" id="{5FD3399C-0C05-4D17-993B-F3E6D6E716E2}"/>
              </a:ext>
            </a:extLst>
          </p:cNvPr>
          <p:cNvSpPr/>
          <p:nvPr/>
        </p:nvSpPr>
        <p:spPr>
          <a:xfrm>
            <a:off x="1154882" y="1181237"/>
            <a:ext cx="9882231" cy="1693917"/>
          </a:xfrm>
          <a:prstGeom prst="round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ZoneTexte 9">
            <a:extLst>
              <a:ext uri="{FF2B5EF4-FFF2-40B4-BE49-F238E27FC236}">
                <a16:creationId xmlns:a16="http://schemas.microsoft.com/office/drawing/2014/main" id="{ACCBD4D5-EEE8-42D7-9C17-9AAF99562AED}"/>
              </a:ext>
            </a:extLst>
          </p:cNvPr>
          <p:cNvSpPr txBox="1"/>
          <p:nvPr/>
        </p:nvSpPr>
        <p:spPr>
          <a:xfrm>
            <a:off x="1419137" y="3656122"/>
            <a:ext cx="10027796" cy="2339102"/>
          </a:xfrm>
          <a:prstGeom prst="rect">
            <a:avLst/>
          </a:prstGeom>
          <a:noFill/>
        </p:spPr>
        <p:txBody>
          <a:bodyPr wrap="square" rtlCol="0">
            <a:spAutoFit/>
          </a:bodyPr>
          <a:lstStyle/>
          <a:p>
            <a:r>
              <a:rPr lang="en-US" b="1" noProof="0" dirty="0">
                <a:solidFill>
                  <a:srgbClr val="FF9900"/>
                </a:solidFill>
                <a:latin typeface="Arial" panose="020B0604020202020204" pitchFamily="34" charset="0"/>
                <a:ea typeface="+mn-ea"/>
                <a:cs typeface="Arial" panose="020B0604020202020204" pitchFamily="34" charset="0"/>
              </a:rPr>
              <a:t>Replaces</a:t>
            </a:r>
            <a:br>
              <a:rPr lang="en-US" b="1" noProof="0" dirty="0">
                <a:solidFill>
                  <a:srgbClr val="FF9900"/>
                </a:solidFill>
                <a:latin typeface="Arial" panose="020B0604020202020204" pitchFamily="34" charset="0"/>
                <a:ea typeface="+mn-ea"/>
                <a:cs typeface="Arial" panose="020B0604020202020204" pitchFamily="34" charset="0"/>
              </a:rPr>
            </a:br>
            <a:r>
              <a:rPr lang="en-US" sz="1400" b="1" noProof="0" dirty="0">
                <a:solidFill>
                  <a:srgbClr val="FF9900"/>
                </a:solidFill>
                <a:latin typeface="Arial" panose="020B0604020202020204" pitchFamily="34" charset="0"/>
                <a:ea typeface="+mn-ea"/>
                <a:cs typeface="Arial" panose="020B0604020202020204" pitchFamily="34" charset="0"/>
              </a:rPr>
              <a:t>(partially or totally)</a:t>
            </a:r>
            <a:endParaRPr lang="en-US" sz="1400" kern="1200" noProof="0" dirty="0">
              <a:solidFill>
                <a:schemeClr val="tx1"/>
              </a:solidFill>
              <a:latin typeface="Arial" panose="020B0604020202020204" pitchFamily="34" charset="0"/>
              <a:ea typeface="+mn-ea"/>
              <a:cs typeface="Arial" panose="020B0604020202020204" pitchFamily="34" charset="0"/>
            </a:endParaRPr>
          </a:p>
          <a:p>
            <a:pPr marL="285750" indent="-285750">
              <a:spcBef>
                <a:spcPts val="1200"/>
              </a:spcBef>
              <a:buFont typeface="Courier New" panose="02070309020205020404" pitchFamily="49" charset="0"/>
              <a:buChar char="o"/>
            </a:pPr>
            <a:r>
              <a:rPr lang="en-US" sz="1400" kern="1200" noProof="0" dirty="0">
                <a:solidFill>
                  <a:srgbClr val="0070C0"/>
                </a:solidFill>
                <a:latin typeface="Arial" panose="020B0604020202020204" pitchFamily="34" charset="0"/>
                <a:ea typeface="+mn-ea"/>
                <a:cs typeface="Arial" panose="020B0604020202020204" pitchFamily="34" charset="0"/>
              </a:rPr>
              <a:t>1 Directive                    	 DIR-GR-HSE-018    Technical Integrity Management</a:t>
            </a:r>
          </a:p>
          <a:p>
            <a:pPr marL="285750" indent="-285750">
              <a:spcBef>
                <a:spcPts val="600"/>
              </a:spcBef>
              <a:spcAft>
                <a:spcPts val="600"/>
              </a:spcAft>
              <a:buFont typeface="Courier New" panose="02070309020205020404" pitchFamily="49" charset="0"/>
              <a:buChar char="o"/>
            </a:pPr>
            <a:r>
              <a:rPr lang="en-US" sz="1400" dirty="0">
                <a:solidFill>
                  <a:srgbClr val="0070C0"/>
                </a:solidFill>
                <a:latin typeface="Arial" panose="020B0604020202020204" pitchFamily="34" charset="0"/>
                <a:cs typeface="Arial" panose="020B0604020202020204" pitchFamily="34" charset="0"/>
              </a:rPr>
              <a:t>4 Rules in </a:t>
            </a:r>
            <a:r>
              <a:rPr lang="en-US" sz="1400" kern="1200" noProof="0" dirty="0">
                <a:solidFill>
                  <a:srgbClr val="0070C0"/>
                </a:solidFill>
                <a:latin typeface="Arial" panose="020B0604020202020204" pitchFamily="34" charset="0"/>
                <a:ea typeface="+mn-ea"/>
                <a:cs typeface="Arial" panose="020B0604020202020204" pitchFamily="34" charset="0"/>
              </a:rPr>
              <a:t>Branches 	 CR-EP-HSE-047      Technical Integrity Management</a:t>
            </a:r>
          </a:p>
          <a:p>
            <a:pPr marL="180975" marR="0" lvl="0" indent="0" algn="l" defTabSz="914400" rtl="0" eaLnBrk="1" fontAlgn="auto" latinLnBrk="0" hangingPunct="1">
              <a:lnSpc>
                <a:spcPct val="100000"/>
              </a:lnSpc>
              <a:spcBef>
                <a:spcPts val="0"/>
              </a:spcBef>
              <a:spcAft>
                <a:spcPts val="600"/>
              </a:spcAft>
              <a:buClrTx/>
              <a:buSzTx/>
              <a:buFont typeface="Wingdings" panose="05000000000000000000" pitchFamily="2" charset="2"/>
              <a:buNone/>
              <a:tabLst/>
              <a:defRPr/>
            </a:pPr>
            <a:r>
              <a:rPr lang="en-US" sz="1400" kern="1200" noProof="0" dirty="0">
                <a:solidFill>
                  <a:srgbClr val="0070C0"/>
                </a:solidFill>
                <a:latin typeface="Arial" panose="020B0604020202020204" pitchFamily="34" charset="0"/>
                <a:ea typeface="+mn-ea"/>
                <a:cs typeface="Arial" panose="020B0604020202020204" pitchFamily="34" charset="0"/>
              </a:rPr>
              <a:t>                                            	 CR-RC-HSE-104      Technical Integrity Management</a:t>
            </a:r>
          </a:p>
          <a:p>
            <a:pPr marL="180975" marR="0" lvl="0" indent="0" algn="l" defTabSz="914400" rtl="0" eaLnBrk="1" fontAlgn="auto" latinLnBrk="0" hangingPunct="1">
              <a:lnSpc>
                <a:spcPct val="100000"/>
              </a:lnSpc>
              <a:spcBef>
                <a:spcPts val="0"/>
              </a:spcBef>
              <a:spcAft>
                <a:spcPts val="600"/>
              </a:spcAft>
              <a:buClrTx/>
              <a:buSzTx/>
              <a:buFont typeface="Wingdings" panose="05000000000000000000" pitchFamily="2" charset="2"/>
              <a:buNone/>
              <a:tabLst/>
              <a:defRPr/>
            </a:pPr>
            <a:r>
              <a:rPr lang="en-US" sz="1400" kern="1200" noProof="0" dirty="0">
                <a:solidFill>
                  <a:srgbClr val="0070C0"/>
                </a:solidFill>
                <a:latin typeface="Arial" panose="020B0604020202020204" pitchFamily="34" charset="0"/>
                <a:ea typeface="+mn-ea"/>
                <a:cs typeface="Arial" panose="020B0604020202020204" pitchFamily="34" charset="0"/>
              </a:rPr>
              <a:t>                                            	 CR-RC-HSE-145      Critical Measures for Safety and Environment</a:t>
            </a:r>
          </a:p>
          <a:p>
            <a:pPr marL="180975" marR="0" lvl="0" indent="0" algn="l" defTabSz="914400" rtl="0" eaLnBrk="1" fontAlgn="auto" latinLnBrk="0" hangingPunct="1">
              <a:lnSpc>
                <a:spcPct val="100000"/>
              </a:lnSpc>
              <a:spcBef>
                <a:spcPts val="0"/>
              </a:spcBef>
              <a:spcAft>
                <a:spcPts val="600"/>
              </a:spcAft>
              <a:buClrTx/>
              <a:buSzTx/>
              <a:buFont typeface="Wingdings" panose="05000000000000000000" pitchFamily="2" charset="2"/>
              <a:buNone/>
              <a:tabLst/>
              <a:defRPr/>
            </a:pPr>
            <a:r>
              <a:rPr lang="en-US" sz="1400" kern="1200" noProof="0" dirty="0">
                <a:solidFill>
                  <a:srgbClr val="0070C0"/>
                </a:solidFill>
                <a:latin typeface="Arial" panose="020B0604020202020204" pitchFamily="34" charset="0"/>
                <a:ea typeface="+mn-ea"/>
                <a:cs typeface="Arial" panose="020B0604020202020204" pitchFamily="34" charset="0"/>
              </a:rPr>
              <a:t>                                            	 CR-MS-HSEQ-341   Management of Technical Integrity of Facilities and of </a:t>
            </a:r>
            <a:br>
              <a:rPr lang="en-US" sz="1400" kern="1200" noProof="0" dirty="0">
                <a:solidFill>
                  <a:srgbClr val="0070C0"/>
                </a:solidFill>
                <a:latin typeface="Arial" panose="020B0604020202020204" pitchFamily="34" charset="0"/>
                <a:ea typeface="+mn-ea"/>
                <a:cs typeface="Arial" panose="020B0604020202020204" pitchFamily="34" charset="0"/>
              </a:rPr>
            </a:br>
            <a:r>
              <a:rPr lang="en-US" sz="1400" kern="1200" noProof="0" dirty="0">
                <a:solidFill>
                  <a:srgbClr val="0070C0"/>
                </a:solidFill>
                <a:latin typeface="Arial" panose="020B0604020202020204" pitchFamily="34" charset="0"/>
                <a:ea typeface="+mn-ea"/>
                <a:cs typeface="Arial" panose="020B0604020202020204" pitchFamily="34" charset="0"/>
              </a:rPr>
              <a:t>                                                                                       Downgraded Situations</a:t>
            </a:r>
            <a:endParaRPr lang="fr-FR" dirty="0">
              <a:solidFill>
                <a:srgbClr val="0070C0"/>
              </a:solidFill>
            </a:endParaRPr>
          </a:p>
        </p:txBody>
      </p:sp>
    </p:spTree>
    <p:extLst>
      <p:ext uri="{BB962C8B-B14F-4D97-AF65-F5344CB8AC3E}">
        <p14:creationId xmlns:p14="http://schemas.microsoft.com/office/powerpoint/2010/main" val="8562525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2FD74C7C-2E48-4FFA-94E1-57503FAC72FA}"/>
              </a:ext>
            </a:extLst>
          </p:cNvPr>
          <p:cNvSpPr/>
          <p:nvPr/>
        </p:nvSpPr>
        <p:spPr>
          <a:xfrm>
            <a:off x="10112721" y="0"/>
            <a:ext cx="2079279" cy="164773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Slide Number Placeholder 3">
            <a:extLst>
              <a:ext uri="{FF2B5EF4-FFF2-40B4-BE49-F238E27FC236}">
                <a16:creationId xmlns:a16="http://schemas.microsoft.com/office/drawing/2014/main" id="{34CACE05-5ECC-42BC-A00D-FD3EB00C49FB}"/>
              </a:ext>
            </a:extLst>
          </p:cNvPr>
          <p:cNvSpPr>
            <a:spLocks noGrp="1"/>
          </p:cNvSpPr>
          <p:nvPr>
            <p:ph type="sldNum" sz="quarter" idx="12"/>
          </p:nvPr>
        </p:nvSpPr>
        <p:spPr/>
        <p:txBody>
          <a:bodyPr/>
          <a:lstStyle/>
          <a:p>
            <a:fld id="{975A587B-5814-4D9B-9598-FE9CB954CB01}" type="slidenum">
              <a:rPr lang="fr-FR" smtClean="0"/>
              <a:pPr/>
              <a:t>3</a:t>
            </a:fld>
            <a:endParaRPr lang="fr-FR" dirty="0"/>
          </a:p>
        </p:txBody>
      </p:sp>
      <p:sp>
        <p:nvSpPr>
          <p:cNvPr id="11" name="Freeform: Shape 10">
            <a:extLst>
              <a:ext uri="{FF2B5EF4-FFF2-40B4-BE49-F238E27FC236}">
                <a16:creationId xmlns:a16="http://schemas.microsoft.com/office/drawing/2014/main" id="{F8ACB616-50B0-4BEA-8787-2E354C535D88}"/>
              </a:ext>
            </a:extLst>
          </p:cNvPr>
          <p:cNvSpPr/>
          <p:nvPr/>
        </p:nvSpPr>
        <p:spPr>
          <a:xfrm>
            <a:off x="901642" y="1768097"/>
            <a:ext cx="3769941" cy="462923"/>
          </a:xfrm>
          <a:custGeom>
            <a:avLst/>
            <a:gdLst>
              <a:gd name="connsiteX0" fmla="*/ 77155 w 462923"/>
              <a:gd name="connsiteY0" fmla="*/ 0 h 5864641"/>
              <a:gd name="connsiteX1" fmla="*/ 385768 w 462923"/>
              <a:gd name="connsiteY1" fmla="*/ 0 h 5864641"/>
              <a:gd name="connsiteX2" fmla="*/ 462923 w 462923"/>
              <a:gd name="connsiteY2" fmla="*/ 77155 h 5864641"/>
              <a:gd name="connsiteX3" fmla="*/ 462923 w 462923"/>
              <a:gd name="connsiteY3" fmla="*/ 5864641 h 5864641"/>
              <a:gd name="connsiteX4" fmla="*/ 462923 w 462923"/>
              <a:gd name="connsiteY4" fmla="*/ 5864641 h 5864641"/>
              <a:gd name="connsiteX5" fmla="*/ 0 w 462923"/>
              <a:gd name="connsiteY5" fmla="*/ 5864641 h 5864641"/>
              <a:gd name="connsiteX6" fmla="*/ 0 w 462923"/>
              <a:gd name="connsiteY6" fmla="*/ 5864641 h 5864641"/>
              <a:gd name="connsiteX7" fmla="*/ 0 w 462923"/>
              <a:gd name="connsiteY7" fmla="*/ 77155 h 5864641"/>
              <a:gd name="connsiteX8" fmla="*/ 77155 w 462923"/>
              <a:gd name="connsiteY8" fmla="*/ 0 h 5864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2923" h="5864641">
                <a:moveTo>
                  <a:pt x="462923" y="977459"/>
                </a:moveTo>
                <a:lnTo>
                  <a:pt x="462923" y="4887182"/>
                </a:lnTo>
                <a:cubicBezTo>
                  <a:pt x="462923" y="5427020"/>
                  <a:pt x="460196" y="5864635"/>
                  <a:pt x="456833" y="5864635"/>
                </a:cubicBezTo>
                <a:lnTo>
                  <a:pt x="0" y="5864635"/>
                </a:lnTo>
                <a:lnTo>
                  <a:pt x="0" y="5864635"/>
                </a:lnTo>
                <a:lnTo>
                  <a:pt x="0" y="6"/>
                </a:lnTo>
                <a:lnTo>
                  <a:pt x="0" y="6"/>
                </a:lnTo>
                <a:lnTo>
                  <a:pt x="456833" y="6"/>
                </a:lnTo>
                <a:cubicBezTo>
                  <a:pt x="460196" y="6"/>
                  <a:pt x="462923" y="437621"/>
                  <a:pt x="462923" y="977459"/>
                </a:cubicBez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110646"/>
              <a:satOff val="-3993"/>
              <a:lumOff val="5799"/>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28016" tIns="34028" rIns="34028" bIns="34028" numCol="1" spcCol="1270" anchor="ctr" anchorCtr="0">
            <a:noAutofit/>
          </a:bodyPr>
          <a:lstStyle/>
          <a:p>
            <a:pPr marL="171450" lvl="1" indent="-171450" algn="l" defTabSz="800100">
              <a:lnSpc>
                <a:spcPct val="90000"/>
              </a:lnSpc>
              <a:spcBef>
                <a:spcPct val="0"/>
              </a:spcBef>
              <a:spcAft>
                <a:spcPct val="15000"/>
              </a:spcAft>
              <a:buFont typeface="Courier New" panose="02070309020205020404" pitchFamily="49" charset="0"/>
              <a:buChar char="o"/>
            </a:pPr>
            <a:r>
              <a:rPr lang="fr-FR" sz="1600" kern="1200" dirty="0">
                <a:solidFill>
                  <a:schemeClr val="tx1"/>
                </a:solidFill>
              </a:rPr>
              <a:t>Management of Critical </a:t>
            </a:r>
            <a:r>
              <a:rPr lang="en-US" sz="1600" kern="1200" dirty="0">
                <a:solidFill>
                  <a:schemeClr val="tx1"/>
                </a:solidFill>
              </a:rPr>
              <a:t>Barriers</a:t>
            </a:r>
          </a:p>
        </p:txBody>
      </p:sp>
      <p:sp>
        <p:nvSpPr>
          <p:cNvPr id="13" name="Freeform: Shape 12">
            <a:extLst>
              <a:ext uri="{FF2B5EF4-FFF2-40B4-BE49-F238E27FC236}">
                <a16:creationId xmlns:a16="http://schemas.microsoft.com/office/drawing/2014/main" id="{60FF96A5-C7AF-4D57-89F9-2B4C2EEE625D}"/>
              </a:ext>
            </a:extLst>
          </p:cNvPr>
          <p:cNvSpPr/>
          <p:nvPr/>
        </p:nvSpPr>
        <p:spPr>
          <a:xfrm>
            <a:off x="901642" y="2844791"/>
            <a:ext cx="3769941" cy="462924"/>
          </a:xfrm>
          <a:custGeom>
            <a:avLst/>
            <a:gdLst>
              <a:gd name="connsiteX0" fmla="*/ 77155 w 462923"/>
              <a:gd name="connsiteY0" fmla="*/ 0 h 5864641"/>
              <a:gd name="connsiteX1" fmla="*/ 385768 w 462923"/>
              <a:gd name="connsiteY1" fmla="*/ 0 h 5864641"/>
              <a:gd name="connsiteX2" fmla="*/ 462923 w 462923"/>
              <a:gd name="connsiteY2" fmla="*/ 77155 h 5864641"/>
              <a:gd name="connsiteX3" fmla="*/ 462923 w 462923"/>
              <a:gd name="connsiteY3" fmla="*/ 5864641 h 5864641"/>
              <a:gd name="connsiteX4" fmla="*/ 462923 w 462923"/>
              <a:gd name="connsiteY4" fmla="*/ 5864641 h 5864641"/>
              <a:gd name="connsiteX5" fmla="*/ 0 w 462923"/>
              <a:gd name="connsiteY5" fmla="*/ 5864641 h 5864641"/>
              <a:gd name="connsiteX6" fmla="*/ 0 w 462923"/>
              <a:gd name="connsiteY6" fmla="*/ 5864641 h 5864641"/>
              <a:gd name="connsiteX7" fmla="*/ 0 w 462923"/>
              <a:gd name="connsiteY7" fmla="*/ 77155 h 5864641"/>
              <a:gd name="connsiteX8" fmla="*/ 77155 w 462923"/>
              <a:gd name="connsiteY8" fmla="*/ 0 h 5864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2923" h="5864641">
                <a:moveTo>
                  <a:pt x="462923" y="977459"/>
                </a:moveTo>
                <a:lnTo>
                  <a:pt x="462923" y="4887182"/>
                </a:lnTo>
                <a:cubicBezTo>
                  <a:pt x="462923" y="5427020"/>
                  <a:pt x="460196" y="5864635"/>
                  <a:pt x="456833" y="5864635"/>
                </a:cubicBezTo>
                <a:lnTo>
                  <a:pt x="0" y="5864635"/>
                </a:lnTo>
                <a:lnTo>
                  <a:pt x="0" y="5864635"/>
                </a:lnTo>
                <a:lnTo>
                  <a:pt x="0" y="6"/>
                </a:lnTo>
                <a:lnTo>
                  <a:pt x="0" y="6"/>
                </a:lnTo>
                <a:lnTo>
                  <a:pt x="456833" y="6"/>
                </a:lnTo>
                <a:cubicBezTo>
                  <a:pt x="460196" y="6"/>
                  <a:pt x="462923" y="437621"/>
                  <a:pt x="462923" y="977459"/>
                </a:cubicBez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221293"/>
              <a:satOff val="-7987"/>
              <a:lumOff val="11598"/>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28016" tIns="34028" rIns="34028" bIns="34029" numCol="1" spcCol="1270" anchor="ctr" anchorCtr="0">
            <a:noAutofit/>
          </a:bodyPr>
          <a:lstStyle/>
          <a:p>
            <a:pPr marL="171450" lvl="1" indent="-171450" algn="l" defTabSz="800100">
              <a:lnSpc>
                <a:spcPct val="90000"/>
              </a:lnSpc>
              <a:spcBef>
                <a:spcPct val="0"/>
              </a:spcBef>
              <a:spcAft>
                <a:spcPct val="15000"/>
              </a:spcAft>
              <a:buFont typeface="Courier New" panose="02070309020205020404" pitchFamily="49" charset="0"/>
              <a:buChar char="o"/>
            </a:pPr>
            <a:r>
              <a:rPr lang="fr-FR" sz="1600" kern="1200" dirty="0">
                <a:solidFill>
                  <a:schemeClr val="tx1"/>
                </a:solidFill>
              </a:rPr>
              <a:t>Major </a:t>
            </a:r>
            <a:r>
              <a:rPr lang="en-US" sz="1600" kern="1200" dirty="0">
                <a:solidFill>
                  <a:schemeClr val="tx1"/>
                </a:solidFill>
              </a:rPr>
              <a:t>Threats</a:t>
            </a:r>
            <a:r>
              <a:rPr lang="fr-FR" sz="1600" kern="1200" dirty="0">
                <a:solidFill>
                  <a:schemeClr val="tx1"/>
                </a:solidFill>
              </a:rPr>
              <a:t> Identification</a:t>
            </a:r>
          </a:p>
        </p:txBody>
      </p:sp>
      <p:sp>
        <p:nvSpPr>
          <p:cNvPr id="15" name="Freeform: Shape 14">
            <a:extLst>
              <a:ext uri="{FF2B5EF4-FFF2-40B4-BE49-F238E27FC236}">
                <a16:creationId xmlns:a16="http://schemas.microsoft.com/office/drawing/2014/main" id="{19A43227-F239-4465-A467-E455B899802E}"/>
              </a:ext>
            </a:extLst>
          </p:cNvPr>
          <p:cNvSpPr/>
          <p:nvPr/>
        </p:nvSpPr>
        <p:spPr>
          <a:xfrm>
            <a:off x="901584" y="3551104"/>
            <a:ext cx="3769941" cy="462924"/>
          </a:xfrm>
          <a:custGeom>
            <a:avLst/>
            <a:gdLst>
              <a:gd name="connsiteX0" fmla="*/ 77155 w 462923"/>
              <a:gd name="connsiteY0" fmla="*/ 0 h 5864641"/>
              <a:gd name="connsiteX1" fmla="*/ 385768 w 462923"/>
              <a:gd name="connsiteY1" fmla="*/ 0 h 5864641"/>
              <a:gd name="connsiteX2" fmla="*/ 462923 w 462923"/>
              <a:gd name="connsiteY2" fmla="*/ 77155 h 5864641"/>
              <a:gd name="connsiteX3" fmla="*/ 462923 w 462923"/>
              <a:gd name="connsiteY3" fmla="*/ 5864641 h 5864641"/>
              <a:gd name="connsiteX4" fmla="*/ 462923 w 462923"/>
              <a:gd name="connsiteY4" fmla="*/ 5864641 h 5864641"/>
              <a:gd name="connsiteX5" fmla="*/ 0 w 462923"/>
              <a:gd name="connsiteY5" fmla="*/ 5864641 h 5864641"/>
              <a:gd name="connsiteX6" fmla="*/ 0 w 462923"/>
              <a:gd name="connsiteY6" fmla="*/ 5864641 h 5864641"/>
              <a:gd name="connsiteX7" fmla="*/ 0 w 462923"/>
              <a:gd name="connsiteY7" fmla="*/ 77155 h 5864641"/>
              <a:gd name="connsiteX8" fmla="*/ 77155 w 462923"/>
              <a:gd name="connsiteY8" fmla="*/ 0 h 5864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2923" h="5864641">
                <a:moveTo>
                  <a:pt x="462923" y="977459"/>
                </a:moveTo>
                <a:lnTo>
                  <a:pt x="462923" y="4887182"/>
                </a:lnTo>
                <a:cubicBezTo>
                  <a:pt x="462923" y="5427020"/>
                  <a:pt x="460196" y="5864635"/>
                  <a:pt x="456833" y="5864635"/>
                </a:cubicBezTo>
                <a:lnTo>
                  <a:pt x="0" y="5864635"/>
                </a:lnTo>
                <a:lnTo>
                  <a:pt x="0" y="5864635"/>
                </a:lnTo>
                <a:lnTo>
                  <a:pt x="0" y="6"/>
                </a:lnTo>
                <a:lnTo>
                  <a:pt x="0" y="6"/>
                </a:lnTo>
                <a:lnTo>
                  <a:pt x="456833" y="6"/>
                </a:lnTo>
                <a:cubicBezTo>
                  <a:pt x="460196" y="6"/>
                  <a:pt x="462923" y="437621"/>
                  <a:pt x="462923" y="977459"/>
                </a:cubicBez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331939"/>
              <a:satOff val="-11980"/>
              <a:lumOff val="17397"/>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28016" tIns="34028" rIns="34028" bIns="34029" numCol="1" spcCol="1270" anchor="ctr" anchorCtr="0">
            <a:noAutofit/>
          </a:bodyPr>
          <a:lstStyle/>
          <a:p>
            <a:pPr marL="171450" lvl="1" indent="-171450" algn="l" defTabSz="800100">
              <a:lnSpc>
                <a:spcPct val="90000"/>
              </a:lnSpc>
              <a:spcBef>
                <a:spcPct val="0"/>
              </a:spcBef>
              <a:spcAft>
                <a:spcPct val="15000"/>
              </a:spcAft>
              <a:buFont typeface="Courier New" panose="02070309020205020404" pitchFamily="49" charset="0"/>
              <a:buChar char="o"/>
            </a:pPr>
            <a:r>
              <a:rPr lang="fr-FR" sz="1600" kern="1200" dirty="0">
                <a:solidFill>
                  <a:schemeClr val="tx1"/>
                </a:solidFill>
              </a:rPr>
              <a:t>Major Risks Action Plan</a:t>
            </a:r>
          </a:p>
        </p:txBody>
      </p:sp>
      <p:sp>
        <p:nvSpPr>
          <p:cNvPr id="17" name="Freeform: Shape 16">
            <a:extLst>
              <a:ext uri="{FF2B5EF4-FFF2-40B4-BE49-F238E27FC236}">
                <a16:creationId xmlns:a16="http://schemas.microsoft.com/office/drawing/2014/main" id="{0144A4CD-0F1C-4DAA-B657-B68E6EFE28BC}"/>
              </a:ext>
            </a:extLst>
          </p:cNvPr>
          <p:cNvSpPr/>
          <p:nvPr/>
        </p:nvSpPr>
        <p:spPr>
          <a:xfrm>
            <a:off x="901642" y="4315652"/>
            <a:ext cx="3769883" cy="462924"/>
          </a:xfrm>
          <a:custGeom>
            <a:avLst/>
            <a:gdLst>
              <a:gd name="connsiteX0" fmla="*/ 77155 w 462923"/>
              <a:gd name="connsiteY0" fmla="*/ 0 h 5864641"/>
              <a:gd name="connsiteX1" fmla="*/ 385768 w 462923"/>
              <a:gd name="connsiteY1" fmla="*/ 0 h 5864641"/>
              <a:gd name="connsiteX2" fmla="*/ 462923 w 462923"/>
              <a:gd name="connsiteY2" fmla="*/ 77155 h 5864641"/>
              <a:gd name="connsiteX3" fmla="*/ 462923 w 462923"/>
              <a:gd name="connsiteY3" fmla="*/ 5864641 h 5864641"/>
              <a:gd name="connsiteX4" fmla="*/ 462923 w 462923"/>
              <a:gd name="connsiteY4" fmla="*/ 5864641 h 5864641"/>
              <a:gd name="connsiteX5" fmla="*/ 0 w 462923"/>
              <a:gd name="connsiteY5" fmla="*/ 5864641 h 5864641"/>
              <a:gd name="connsiteX6" fmla="*/ 0 w 462923"/>
              <a:gd name="connsiteY6" fmla="*/ 5864641 h 5864641"/>
              <a:gd name="connsiteX7" fmla="*/ 0 w 462923"/>
              <a:gd name="connsiteY7" fmla="*/ 77155 h 5864641"/>
              <a:gd name="connsiteX8" fmla="*/ 77155 w 462923"/>
              <a:gd name="connsiteY8" fmla="*/ 0 h 5864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2923" h="5864641">
                <a:moveTo>
                  <a:pt x="462923" y="977459"/>
                </a:moveTo>
                <a:lnTo>
                  <a:pt x="462923" y="4887182"/>
                </a:lnTo>
                <a:cubicBezTo>
                  <a:pt x="462923" y="5427020"/>
                  <a:pt x="460196" y="5864635"/>
                  <a:pt x="456833" y="5864635"/>
                </a:cubicBezTo>
                <a:lnTo>
                  <a:pt x="0" y="5864635"/>
                </a:lnTo>
                <a:lnTo>
                  <a:pt x="0" y="5864635"/>
                </a:lnTo>
                <a:lnTo>
                  <a:pt x="0" y="6"/>
                </a:lnTo>
                <a:lnTo>
                  <a:pt x="0" y="6"/>
                </a:lnTo>
                <a:lnTo>
                  <a:pt x="456833" y="6"/>
                </a:lnTo>
                <a:cubicBezTo>
                  <a:pt x="460196" y="6"/>
                  <a:pt x="462923" y="437621"/>
                  <a:pt x="462923" y="977459"/>
                </a:cubicBez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442585"/>
              <a:satOff val="-15973"/>
              <a:lumOff val="23196"/>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28016" tIns="34028" rIns="34028" bIns="34029" numCol="1" spcCol="1270" anchor="ctr" anchorCtr="0">
            <a:noAutofit/>
          </a:bodyPr>
          <a:lstStyle/>
          <a:p>
            <a:pPr marL="171450" lvl="1" indent="-171450" algn="l" defTabSz="800100">
              <a:lnSpc>
                <a:spcPct val="90000"/>
              </a:lnSpc>
              <a:spcBef>
                <a:spcPct val="0"/>
              </a:spcBef>
              <a:spcAft>
                <a:spcPct val="15000"/>
              </a:spcAft>
              <a:buFont typeface="Courier New" panose="02070309020205020404" pitchFamily="49" charset="0"/>
              <a:buChar char="o"/>
            </a:pPr>
            <a:r>
              <a:rPr lang="fr-FR" sz="1600" kern="1200" dirty="0">
                <a:solidFill>
                  <a:schemeClr val="tx1"/>
                </a:solidFill>
              </a:rPr>
              <a:t>Organisation</a:t>
            </a:r>
          </a:p>
        </p:txBody>
      </p:sp>
      <p:sp>
        <p:nvSpPr>
          <p:cNvPr id="19" name="Freeform: Shape 18">
            <a:extLst>
              <a:ext uri="{FF2B5EF4-FFF2-40B4-BE49-F238E27FC236}">
                <a16:creationId xmlns:a16="http://schemas.microsoft.com/office/drawing/2014/main" id="{63231612-EC8E-49C2-8014-5A1461A92997}"/>
              </a:ext>
            </a:extLst>
          </p:cNvPr>
          <p:cNvSpPr/>
          <p:nvPr/>
        </p:nvSpPr>
        <p:spPr>
          <a:xfrm>
            <a:off x="901642" y="5172376"/>
            <a:ext cx="3769883" cy="462924"/>
          </a:xfrm>
          <a:custGeom>
            <a:avLst/>
            <a:gdLst>
              <a:gd name="connsiteX0" fmla="*/ 77155 w 462923"/>
              <a:gd name="connsiteY0" fmla="*/ 0 h 5864641"/>
              <a:gd name="connsiteX1" fmla="*/ 385768 w 462923"/>
              <a:gd name="connsiteY1" fmla="*/ 0 h 5864641"/>
              <a:gd name="connsiteX2" fmla="*/ 462923 w 462923"/>
              <a:gd name="connsiteY2" fmla="*/ 77155 h 5864641"/>
              <a:gd name="connsiteX3" fmla="*/ 462923 w 462923"/>
              <a:gd name="connsiteY3" fmla="*/ 5864641 h 5864641"/>
              <a:gd name="connsiteX4" fmla="*/ 462923 w 462923"/>
              <a:gd name="connsiteY4" fmla="*/ 5864641 h 5864641"/>
              <a:gd name="connsiteX5" fmla="*/ 0 w 462923"/>
              <a:gd name="connsiteY5" fmla="*/ 5864641 h 5864641"/>
              <a:gd name="connsiteX6" fmla="*/ 0 w 462923"/>
              <a:gd name="connsiteY6" fmla="*/ 5864641 h 5864641"/>
              <a:gd name="connsiteX7" fmla="*/ 0 w 462923"/>
              <a:gd name="connsiteY7" fmla="*/ 77155 h 5864641"/>
              <a:gd name="connsiteX8" fmla="*/ 77155 w 462923"/>
              <a:gd name="connsiteY8" fmla="*/ 0 h 5864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2923" h="5864641">
                <a:moveTo>
                  <a:pt x="462923" y="977459"/>
                </a:moveTo>
                <a:lnTo>
                  <a:pt x="462923" y="4887182"/>
                </a:lnTo>
                <a:cubicBezTo>
                  <a:pt x="462923" y="5427020"/>
                  <a:pt x="460196" y="5864635"/>
                  <a:pt x="456833" y="5864635"/>
                </a:cubicBezTo>
                <a:lnTo>
                  <a:pt x="0" y="5864635"/>
                </a:lnTo>
                <a:lnTo>
                  <a:pt x="0" y="5864635"/>
                </a:lnTo>
                <a:lnTo>
                  <a:pt x="0" y="6"/>
                </a:lnTo>
                <a:lnTo>
                  <a:pt x="0" y="6"/>
                </a:lnTo>
                <a:lnTo>
                  <a:pt x="456833" y="6"/>
                </a:lnTo>
                <a:cubicBezTo>
                  <a:pt x="460196" y="6"/>
                  <a:pt x="462923" y="437621"/>
                  <a:pt x="462923" y="977459"/>
                </a:cubicBez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553232"/>
              <a:satOff val="-19967"/>
              <a:lumOff val="28995"/>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28016" tIns="34028" rIns="34028" bIns="34029" numCol="1" spcCol="1270" anchor="ctr" anchorCtr="0">
            <a:noAutofit/>
          </a:bodyPr>
          <a:lstStyle/>
          <a:p>
            <a:pPr marL="171450" lvl="1" indent="-171450" algn="l" defTabSz="800100">
              <a:lnSpc>
                <a:spcPct val="90000"/>
              </a:lnSpc>
              <a:spcBef>
                <a:spcPct val="0"/>
              </a:spcBef>
              <a:spcAft>
                <a:spcPct val="15000"/>
              </a:spcAft>
              <a:buFont typeface="Courier New" panose="02070309020205020404" pitchFamily="49" charset="0"/>
              <a:buChar char="o"/>
            </a:pPr>
            <a:r>
              <a:rPr lang="fr-FR" sz="1600" dirty="0">
                <a:solidFill>
                  <a:schemeClr val="tx1"/>
                </a:solidFill>
              </a:rPr>
              <a:t>Documentation </a:t>
            </a:r>
            <a:r>
              <a:rPr lang="en-US" sz="1600" dirty="0">
                <a:solidFill>
                  <a:schemeClr val="tx1"/>
                </a:solidFill>
              </a:rPr>
              <a:t>review</a:t>
            </a:r>
            <a:endParaRPr lang="en-US" sz="1600" kern="1200" dirty="0">
              <a:solidFill>
                <a:schemeClr val="tx1"/>
              </a:solidFill>
            </a:endParaRPr>
          </a:p>
        </p:txBody>
      </p:sp>
      <p:sp>
        <p:nvSpPr>
          <p:cNvPr id="21" name="Freeform: Shape 20">
            <a:extLst>
              <a:ext uri="{FF2B5EF4-FFF2-40B4-BE49-F238E27FC236}">
                <a16:creationId xmlns:a16="http://schemas.microsoft.com/office/drawing/2014/main" id="{05D2964C-81D4-4DA4-BF82-819B5FD7CD48}"/>
              </a:ext>
            </a:extLst>
          </p:cNvPr>
          <p:cNvSpPr/>
          <p:nvPr/>
        </p:nvSpPr>
        <p:spPr>
          <a:xfrm>
            <a:off x="901642" y="5842022"/>
            <a:ext cx="3769883" cy="462924"/>
          </a:xfrm>
          <a:custGeom>
            <a:avLst/>
            <a:gdLst>
              <a:gd name="connsiteX0" fmla="*/ 77155 w 462923"/>
              <a:gd name="connsiteY0" fmla="*/ 0 h 5864641"/>
              <a:gd name="connsiteX1" fmla="*/ 385768 w 462923"/>
              <a:gd name="connsiteY1" fmla="*/ 0 h 5864641"/>
              <a:gd name="connsiteX2" fmla="*/ 462923 w 462923"/>
              <a:gd name="connsiteY2" fmla="*/ 77155 h 5864641"/>
              <a:gd name="connsiteX3" fmla="*/ 462923 w 462923"/>
              <a:gd name="connsiteY3" fmla="*/ 5864641 h 5864641"/>
              <a:gd name="connsiteX4" fmla="*/ 462923 w 462923"/>
              <a:gd name="connsiteY4" fmla="*/ 5864641 h 5864641"/>
              <a:gd name="connsiteX5" fmla="*/ 0 w 462923"/>
              <a:gd name="connsiteY5" fmla="*/ 5864641 h 5864641"/>
              <a:gd name="connsiteX6" fmla="*/ 0 w 462923"/>
              <a:gd name="connsiteY6" fmla="*/ 5864641 h 5864641"/>
              <a:gd name="connsiteX7" fmla="*/ 0 w 462923"/>
              <a:gd name="connsiteY7" fmla="*/ 77155 h 5864641"/>
              <a:gd name="connsiteX8" fmla="*/ 77155 w 462923"/>
              <a:gd name="connsiteY8" fmla="*/ 0 h 5864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2923" h="5864641">
                <a:moveTo>
                  <a:pt x="462923" y="977459"/>
                </a:moveTo>
                <a:lnTo>
                  <a:pt x="462923" y="4887182"/>
                </a:lnTo>
                <a:cubicBezTo>
                  <a:pt x="462923" y="5427020"/>
                  <a:pt x="460196" y="5864635"/>
                  <a:pt x="456833" y="5864635"/>
                </a:cubicBezTo>
                <a:lnTo>
                  <a:pt x="0" y="5864635"/>
                </a:lnTo>
                <a:lnTo>
                  <a:pt x="0" y="5864635"/>
                </a:lnTo>
                <a:lnTo>
                  <a:pt x="0" y="6"/>
                </a:lnTo>
                <a:lnTo>
                  <a:pt x="0" y="6"/>
                </a:lnTo>
                <a:lnTo>
                  <a:pt x="456833" y="6"/>
                </a:lnTo>
                <a:cubicBezTo>
                  <a:pt x="460196" y="6"/>
                  <a:pt x="462923" y="437621"/>
                  <a:pt x="462923" y="977459"/>
                </a:cubicBez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663878"/>
              <a:satOff val="-23960"/>
              <a:lumOff val="34794"/>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28016" tIns="34029" rIns="34028" bIns="34028" numCol="1" spcCol="1270" anchor="ctr" anchorCtr="0">
            <a:noAutofit/>
          </a:bodyPr>
          <a:lstStyle/>
          <a:p>
            <a:pPr marL="171450" lvl="1" indent="-171450" algn="l" defTabSz="800100">
              <a:lnSpc>
                <a:spcPct val="90000"/>
              </a:lnSpc>
              <a:spcBef>
                <a:spcPct val="0"/>
              </a:spcBef>
              <a:spcAft>
                <a:spcPct val="15000"/>
              </a:spcAft>
              <a:buFont typeface="Courier New" panose="02070309020205020404" pitchFamily="49" charset="0"/>
              <a:buChar char="o"/>
            </a:pPr>
            <a:r>
              <a:rPr lang="fr-FR" sz="1600" kern="1200" dirty="0">
                <a:solidFill>
                  <a:schemeClr val="tx1"/>
                </a:solidFill>
              </a:rPr>
              <a:t>Performance </a:t>
            </a:r>
            <a:r>
              <a:rPr lang="en-US" sz="1600" kern="1200" dirty="0">
                <a:solidFill>
                  <a:schemeClr val="tx1"/>
                </a:solidFill>
              </a:rPr>
              <a:t>review</a:t>
            </a:r>
          </a:p>
        </p:txBody>
      </p:sp>
      <p:sp>
        <p:nvSpPr>
          <p:cNvPr id="10" name="Freeform: Shape 9">
            <a:extLst>
              <a:ext uri="{FF2B5EF4-FFF2-40B4-BE49-F238E27FC236}">
                <a16:creationId xmlns:a16="http://schemas.microsoft.com/office/drawing/2014/main" id="{F88F2786-A7DD-4ABE-89A2-B8D3C27EAE35}"/>
              </a:ext>
            </a:extLst>
          </p:cNvPr>
          <p:cNvSpPr/>
          <p:nvPr/>
        </p:nvSpPr>
        <p:spPr>
          <a:xfrm>
            <a:off x="480933" y="1676874"/>
            <a:ext cx="498533" cy="712190"/>
          </a:xfrm>
          <a:custGeom>
            <a:avLst/>
            <a:gdLst>
              <a:gd name="connsiteX0" fmla="*/ 0 w 712189"/>
              <a:gd name="connsiteY0" fmla="*/ 0 h 498532"/>
              <a:gd name="connsiteX1" fmla="*/ 462923 w 712189"/>
              <a:gd name="connsiteY1" fmla="*/ 0 h 498532"/>
              <a:gd name="connsiteX2" fmla="*/ 712189 w 712189"/>
              <a:gd name="connsiteY2" fmla="*/ 249266 h 498532"/>
              <a:gd name="connsiteX3" fmla="*/ 462923 w 712189"/>
              <a:gd name="connsiteY3" fmla="*/ 498532 h 498532"/>
              <a:gd name="connsiteX4" fmla="*/ 0 w 712189"/>
              <a:gd name="connsiteY4" fmla="*/ 498532 h 498532"/>
              <a:gd name="connsiteX5" fmla="*/ 249266 w 712189"/>
              <a:gd name="connsiteY5" fmla="*/ 249266 h 498532"/>
              <a:gd name="connsiteX6" fmla="*/ 0 w 712189"/>
              <a:gd name="connsiteY6" fmla="*/ 0 h 498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2189" h="498532">
                <a:moveTo>
                  <a:pt x="712188" y="0"/>
                </a:moveTo>
                <a:lnTo>
                  <a:pt x="712188" y="324046"/>
                </a:lnTo>
                <a:lnTo>
                  <a:pt x="356095" y="498532"/>
                </a:lnTo>
                <a:lnTo>
                  <a:pt x="1" y="324046"/>
                </a:lnTo>
                <a:lnTo>
                  <a:pt x="1" y="0"/>
                </a:lnTo>
                <a:lnTo>
                  <a:pt x="356095" y="174486"/>
                </a:lnTo>
                <a:lnTo>
                  <a:pt x="712188"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110646"/>
              <a:satOff val="-3993"/>
              <a:lumOff val="5799"/>
              <a:alphaOff val="0"/>
            </a:schemeClr>
          </a:lnRef>
          <a:fillRef idx="1">
            <a:schemeClr val="accent1">
              <a:shade val="80000"/>
              <a:hueOff val="110646"/>
              <a:satOff val="-3993"/>
              <a:lumOff val="5799"/>
              <a:alphaOff val="0"/>
            </a:schemeClr>
          </a:fillRef>
          <a:effectRef idx="2">
            <a:schemeClr val="accent1">
              <a:shade val="80000"/>
              <a:hueOff val="110646"/>
              <a:satOff val="-3993"/>
              <a:lumOff val="5799"/>
              <a:alphaOff val="0"/>
            </a:schemeClr>
          </a:effectRef>
          <a:fontRef idx="minor">
            <a:schemeClr val="lt1"/>
          </a:fontRef>
        </p:style>
        <p:txBody>
          <a:bodyPr spcFirstLastPara="0" vert="horz" wrap="square" lIns="11431" tIns="260696" rIns="11430" bIns="260697" numCol="1" spcCol="1270" anchor="ctr" anchorCtr="0">
            <a:noAutofit/>
          </a:bodyPr>
          <a:lstStyle/>
          <a:p>
            <a:pPr marL="0" lvl="0" indent="0" algn="ctr" defTabSz="800100">
              <a:lnSpc>
                <a:spcPct val="90000"/>
              </a:lnSpc>
              <a:spcBef>
                <a:spcPct val="0"/>
              </a:spcBef>
              <a:spcAft>
                <a:spcPct val="35000"/>
              </a:spcAft>
              <a:buNone/>
            </a:pPr>
            <a:r>
              <a:rPr lang="fr-FR" sz="1800" b="1" kern="1200" dirty="0">
                <a:solidFill>
                  <a:schemeClr val="bg1"/>
                </a:solidFill>
              </a:rPr>
              <a:t>2</a:t>
            </a:r>
          </a:p>
        </p:txBody>
      </p:sp>
      <p:sp>
        <p:nvSpPr>
          <p:cNvPr id="12" name="Freeform: Shape 11">
            <a:extLst>
              <a:ext uri="{FF2B5EF4-FFF2-40B4-BE49-F238E27FC236}">
                <a16:creationId xmlns:a16="http://schemas.microsoft.com/office/drawing/2014/main" id="{DC71081D-581F-43A4-981B-7B777C2619C0}"/>
              </a:ext>
            </a:extLst>
          </p:cNvPr>
          <p:cNvSpPr/>
          <p:nvPr/>
        </p:nvSpPr>
        <p:spPr>
          <a:xfrm>
            <a:off x="480933" y="2788405"/>
            <a:ext cx="498533" cy="712190"/>
          </a:xfrm>
          <a:custGeom>
            <a:avLst/>
            <a:gdLst>
              <a:gd name="connsiteX0" fmla="*/ 0 w 712189"/>
              <a:gd name="connsiteY0" fmla="*/ 0 h 498532"/>
              <a:gd name="connsiteX1" fmla="*/ 462923 w 712189"/>
              <a:gd name="connsiteY1" fmla="*/ 0 h 498532"/>
              <a:gd name="connsiteX2" fmla="*/ 712189 w 712189"/>
              <a:gd name="connsiteY2" fmla="*/ 249266 h 498532"/>
              <a:gd name="connsiteX3" fmla="*/ 462923 w 712189"/>
              <a:gd name="connsiteY3" fmla="*/ 498532 h 498532"/>
              <a:gd name="connsiteX4" fmla="*/ 0 w 712189"/>
              <a:gd name="connsiteY4" fmla="*/ 498532 h 498532"/>
              <a:gd name="connsiteX5" fmla="*/ 249266 w 712189"/>
              <a:gd name="connsiteY5" fmla="*/ 249266 h 498532"/>
              <a:gd name="connsiteX6" fmla="*/ 0 w 712189"/>
              <a:gd name="connsiteY6" fmla="*/ 0 h 498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2189" h="498532">
                <a:moveTo>
                  <a:pt x="712188" y="0"/>
                </a:moveTo>
                <a:lnTo>
                  <a:pt x="712188" y="324046"/>
                </a:lnTo>
                <a:lnTo>
                  <a:pt x="356095" y="498532"/>
                </a:lnTo>
                <a:lnTo>
                  <a:pt x="1" y="324046"/>
                </a:lnTo>
                <a:lnTo>
                  <a:pt x="1" y="0"/>
                </a:lnTo>
                <a:lnTo>
                  <a:pt x="356095" y="174486"/>
                </a:lnTo>
                <a:lnTo>
                  <a:pt x="712188"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221293"/>
              <a:satOff val="-7987"/>
              <a:lumOff val="11598"/>
              <a:alphaOff val="0"/>
            </a:schemeClr>
          </a:lnRef>
          <a:fillRef idx="1">
            <a:schemeClr val="accent1">
              <a:shade val="80000"/>
              <a:hueOff val="221293"/>
              <a:satOff val="-7987"/>
              <a:lumOff val="11598"/>
              <a:alphaOff val="0"/>
            </a:schemeClr>
          </a:fillRef>
          <a:effectRef idx="2">
            <a:schemeClr val="accent1">
              <a:shade val="80000"/>
              <a:hueOff val="221293"/>
              <a:satOff val="-7987"/>
              <a:lumOff val="11598"/>
              <a:alphaOff val="0"/>
            </a:schemeClr>
          </a:effectRef>
          <a:fontRef idx="minor">
            <a:schemeClr val="lt1"/>
          </a:fontRef>
        </p:style>
        <p:txBody>
          <a:bodyPr spcFirstLastPara="0" vert="horz" wrap="square" lIns="11431" tIns="260696" rIns="11430" bIns="260697" numCol="1" spcCol="1270" anchor="ctr" anchorCtr="0">
            <a:noAutofit/>
          </a:bodyPr>
          <a:lstStyle/>
          <a:p>
            <a:pPr marL="0" lvl="0" indent="0" algn="ctr" defTabSz="800100">
              <a:lnSpc>
                <a:spcPct val="90000"/>
              </a:lnSpc>
              <a:spcBef>
                <a:spcPct val="0"/>
              </a:spcBef>
              <a:spcAft>
                <a:spcPct val="35000"/>
              </a:spcAft>
              <a:buNone/>
            </a:pPr>
            <a:r>
              <a:rPr lang="fr-FR" sz="1800" b="1" kern="1200" dirty="0">
                <a:solidFill>
                  <a:schemeClr val="bg1"/>
                </a:solidFill>
              </a:rPr>
              <a:t>3</a:t>
            </a:r>
          </a:p>
        </p:txBody>
      </p:sp>
      <p:sp>
        <p:nvSpPr>
          <p:cNvPr id="14" name="Freeform: Shape 13">
            <a:extLst>
              <a:ext uri="{FF2B5EF4-FFF2-40B4-BE49-F238E27FC236}">
                <a16:creationId xmlns:a16="http://schemas.microsoft.com/office/drawing/2014/main" id="{29E4E35D-8065-4DDB-B80C-3244E25A00BC}"/>
              </a:ext>
            </a:extLst>
          </p:cNvPr>
          <p:cNvSpPr/>
          <p:nvPr/>
        </p:nvSpPr>
        <p:spPr>
          <a:xfrm>
            <a:off x="480933" y="3502288"/>
            <a:ext cx="498533" cy="712190"/>
          </a:xfrm>
          <a:custGeom>
            <a:avLst/>
            <a:gdLst>
              <a:gd name="connsiteX0" fmla="*/ 0 w 712189"/>
              <a:gd name="connsiteY0" fmla="*/ 0 h 498532"/>
              <a:gd name="connsiteX1" fmla="*/ 462923 w 712189"/>
              <a:gd name="connsiteY1" fmla="*/ 0 h 498532"/>
              <a:gd name="connsiteX2" fmla="*/ 712189 w 712189"/>
              <a:gd name="connsiteY2" fmla="*/ 249266 h 498532"/>
              <a:gd name="connsiteX3" fmla="*/ 462923 w 712189"/>
              <a:gd name="connsiteY3" fmla="*/ 498532 h 498532"/>
              <a:gd name="connsiteX4" fmla="*/ 0 w 712189"/>
              <a:gd name="connsiteY4" fmla="*/ 498532 h 498532"/>
              <a:gd name="connsiteX5" fmla="*/ 249266 w 712189"/>
              <a:gd name="connsiteY5" fmla="*/ 249266 h 498532"/>
              <a:gd name="connsiteX6" fmla="*/ 0 w 712189"/>
              <a:gd name="connsiteY6" fmla="*/ 0 h 498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2189" h="498532">
                <a:moveTo>
                  <a:pt x="712188" y="0"/>
                </a:moveTo>
                <a:lnTo>
                  <a:pt x="712188" y="324046"/>
                </a:lnTo>
                <a:lnTo>
                  <a:pt x="356095" y="498532"/>
                </a:lnTo>
                <a:lnTo>
                  <a:pt x="1" y="324046"/>
                </a:lnTo>
                <a:lnTo>
                  <a:pt x="1" y="0"/>
                </a:lnTo>
                <a:lnTo>
                  <a:pt x="356095" y="174486"/>
                </a:lnTo>
                <a:lnTo>
                  <a:pt x="712188"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331939"/>
              <a:satOff val="-11980"/>
              <a:lumOff val="17397"/>
              <a:alphaOff val="0"/>
            </a:schemeClr>
          </a:lnRef>
          <a:fillRef idx="1">
            <a:schemeClr val="accent1">
              <a:shade val="80000"/>
              <a:hueOff val="331939"/>
              <a:satOff val="-11980"/>
              <a:lumOff val="17397"/>
              <a:alphaOff val="0"/>
            </a:schemeClr>
          </a:fillRef>
          <a:effectRef idx="2">
            <a:schemeClr val="accent1">
              <a:shade val="80000"/>
              <a:hueOff val="331939"/>
              <a:satOff val="-11980"/>
              <a:lumOff val="17397"/>
              <a:alphaOff val="0"/>
            </a:schemeClr>
          </a:effectRef>
          <a:fontRef idx="minor">
            <a:schemeClr val="lt1"/>
          </a:fontRef>
        </p:style>
        <p:txBody>
          <a:bodyPr spcFirstLastPara="0" vert="horz" wrap="square" lIns="11431" tIns="260696" rIns="11430" bIns="260697" numCol="1" spcCol="1270" anchor="ctr" anchorCtr="0">
            <a:noAutofit/>
          </a:bodyPr>
          <a:lstStyle/>
          <a:p>
            <a:pPr marL="0" lvl="0" indent="0" algn="ctr" defTabSz="800100">
              <a:lnSpc>
                <a:spcPct val="90000"/>
              </a:lnSpc>
              <a:spcBef>
                <a:spcPct val="0"/>
              </a:spcBef>
              <a:spcAft>
                <a:spcPct val="35000"/>
              </a:spcAft>
              <a:buNone/>
            </a:pPr>
            <a:r>
              <a:rPr lang="fr-FR" sz="1800" b="1" kern="1200" dirty="0">
                <a:solidFill>
                  <a:schemeClr val="bg1"/>
                </a:solidFill>
              </a:rPr>
              <a:t>4</a:t>
            </a:r>
          </a:p>
        </p:txBody>
      </p:sp>
      <p:sp>
        <p:nvSpPr>
          <p:cNvPr id="16" name="Freeform: Shape 15">
            <a:extLst>
              <a:ext uri="{FF2B5EF4-FFF2-40B4-BE49-F238E27FC236}">
                <a16:creationId xmlns:a16="http://schemas.microsoft.com/office/drawing/2014/main" id="{A400F36C-8316-41B4-93E0-BD53CA5CAD36}"/>
              </a:ext>
            </a:extLst>
          </p:cNvPr>
          <p:cNvSpPr/>
          <p:nvPr/>
        </p:nvSpPr>
        <p:spPr>
          <a:xfrm>
            <a:off x="480933" y="4224430"/>
            <a:ext cx="498533" cy="712190"/>
          </a:xfrm>
          <a:custGeom>
            <a:avLst/>
            <a:gdLst>
              <a:gd name="connsiteX0" fmla="*/ 0 w 712189"/>
              <a:gd name="connsiteY0" fmla="*/ 0 h 498532"/>
              <a:gd name="connsiteX1" fmla="*/ 462923 w 712189"/>
              <a:gd name="connsiteY1" fmla="*/ 0 h 498532"/>
              <a:gd name="connsiteX2" fmla="*/ 712189 w 712189"/>
              <a:gd name="connsiteY2" fmla="*/ 249266 h 498532"/>
              <a:gd name="connsiteX3" fmla="*/ 462923 w 712189"/>
              <a:gd name="connsiteY3" fmla="*/ 498532 h 498532"/>
              <a:gd name="connsiteX4" fmla="*/ 0 w 712189"/>
              <a:gd name="connsiteY4" fmla="*/ 498532 h 498532"/>
              <a:gd name="connsiteX5" fmla="*/ 249266 w 712189"/>
              <a:gd name="connsiteY5" fmla="*/ 249266 h 498532"/>
              <a:gd name="connsiteX6" fmla="*/ 0 w 712189"/>
              <a:gd name="connsiteY6" fmla="*/ 0 h 498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2189" h="498532">
                <a:moveTo>
                  <a:pt x="712188" y="0"/>
                </a:moveTo>
                <a:lnTo>
                  <a:pt x="712188" y="324046"/>
                </a:lnTo>
                <a:lnTo>
                  <a:pt x="356095" y="498532"/>
                </a:lnTo>
                <a:lnTo>
                  <a:pt x="1" y="324046"/>
                </a:lnTo>
                <a:lnTo>
                  <a:pt x="1" y="0"/>
                </a:lnTo>
                <a:lnTo>
                  <a:pt x="356095" y="174486"/>
                </a:lnTo>
                <a:lnTo>
                  <a:pt x="712188"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442585"/>
              <a:satOff val="-15973"/>
              <a:lumOff val="23196"/>
              <a:alphaOff val="0"/>
            </a:schemeClr>
          </a:lnRef>
          <a:fillRef idx="1">
            <a:schemeClr val="accent1">
              <a:shade val="80000"/>
              <a:hueOff val="442585"/>
              <a:satOff val="-15973"/>
              <a:lumOff val="23196"/>
              <a:alphaOff val="0"/>
            </a:schemeClr>
          </a:fillRef>
          <a:effectRef idx="2">
            <a:schemeClr val="accent1">
              <a:shade val="80000"/>
              <a:hueOff val="442585"/>
              <a:satOff val="-15973"/>
              <a:lumOff val="23196"/>
              <a:alphaOff val="0"/>
            </a:schemeClr>
          </a:effectRef>
          <a:fontRef idx="minor">
            <a:schemeClr val="lt1"/>
          </a:fontRef>
        </p:style>
        <p:txBody>
          <a:bodyPr spcFirstLastPara="0" vert="horz" wrap="square" lIns="11431" tIns="260696" rIns="11430" bIns="260697" numCol="1" spcCol="1270" anchor="ctr" anchorCtr="0">
            <a:noAutofit/>
          </a:bodyPr>
          <a:lstStyle/>
          <a:p>
            <a:pPr marL="0" lvl="0" indent="0" algn="ctr" defTabSz="800100">
              <a:lnSpc>
                <a:spcPct val="90000"/>
              </a:lnSpc>
              <a:spcBef>
                <a:spcPct val="0"/>
              </a:spcBef>
              <a:spcAft>
                <a:spcPct val="35000"/>
              </a:spcAft>
              <a:buNone/>
            </a:pPr>
            <a:r>
              <a:rPr lang="fr-FR" sz="1800" b="1" kern="1200" dirty="0">
                <a:solidFill>
                  <a:schemeClr val="bg1"/>
                </a:solidFill>
              </a:rPr>
              <a:t>5</a:t>
            </a:r>
          </a:p>
        </p:txBody>
      </p:sp>
      <p:sp>
        <p:nvSpPr>
          <p:cNvPr id="18" name="Freeform: Shape 17">
            <a:extLst>
              <a:ext uri="{FF2B5EF4-FFF2-40B4-BE49-F238E27FC236}">
                <a16:creationId xmlns:a16="http://schemas.microsoft.com/office/drawing/2014/main" id="{7C4973B5-840A-4106-AFCC-B82AD1CDB566}"/>
              </a:ext>
            </a:extLst>
          </p:cNvPr>
          <p:cNvSpPr/>
          <p:nvPr/>
        </p:nvSpPr>
        <p:spPr>
          <a:xfrm>
            <a:off x="480933" y="5081155"/>
            <a:ext cx="498533" cy="712190"/>
          </a:xfrm>
          <a:custGeom>
            <a:avLst/>
            <a:gdLst>
              <a:gd name="connsiteX0" fmla="*/ 0 w 712189"/>
              <a:gd name="connsiteY0" fmla="*/ 0 h 498532"/>
              <a:gd name="connsiteX1" fmla="*/ 462923 w 712189"/>
              <a:gd name="connsiteY1" fmla="*/ 0 h 498532"/>
              <a:gd name="connsiteX2" fmla="*/ 712189 w 712189"/>
              <a:gd name="connsiteY2" fmla="*/ 249266 h 498532"/>
              <a:gd name="connsiteX3" fmla="*/ 462923 w 712189"/>
              <a:gd name="connsiteY3" fmla="*/ 498532 h 498532"/>
              <a:gd name="connsiteX4" fmla="*/ 0 w 712189"/>
              <a:gd name="connsiteY4" fmla="*/ 498532 h 498532"/>
              <a:gd name="connsiteX5" fmla="*/ 249266 w 712189"/>
              <a:gd name="connsiteY5" fmla="*/ 249266 h 498532"/>
              <a:gd name="connsiteX6" fmla="*/ 0 w 712189"/>
              <a:gd name="connsiteY6" fmla="*/ 0 h 498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2189" h="498532">
                <a:moveTo>
                  <a:pt x="712188" y="0"/>
                </a:moveTo>
                <a:lnTo>
                  <a:pt x="712188" y="324046"/>
                </a:lnTo>
                <a:lnTo>
                  <a:pt x="356095" y="498532"/>
                </a:lnTo>
                <a:lnTo>
                  <a:pt x="1" y="324046"/>
                </a:lnTo>
                <a:lnTo>
                  <a:pt x="1" y="0"/>
                </a:lnTo>
                <a:lnTo>
                  <a:pt x="356095" y="174486"/>
                </a:lnTo>
                <a:lnTo>
                  <a:pt x="712188"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553232"/>
              <a:satOff val="-19967"/>
              <a:lumOff val="28995"/>
              <a:alphaOff val="0"/>
            </a:schemeClr>
          </a:lnRef>
          <a:fillRef idx="1">
            <a:schemeClr val="accent1">
              <a:shade val="80000"/>
              <a:hueOff val="553232"/>
              <a:satOff val="-19967"/>
              <a:lumOff val="28995"/>
              <a:alphaOff val="0"/>
            </a:schemeClr>
          </a:fillRef>
          <a:effectRef idx="2">
            <a:schemeClr val="accent1">
              <a:shade val="80000"/>
              <a:hueOff val="553232"/>
              <a:satOff val="-19967"/>
              <a:lumOff val="28995"/>
              <a:alphaOff val="0"/>
            </a:schemeClr>
          </a:effectRef>
          <a:fontRef idx="minor">
            <a:schemeClr val="lt1"/>
          </a:fontRef>
        </p:style>
        <p:txBody>
          <a:bodyPr spcFirstLastPara="0" vert="horz" wrap="square" lIns="11431" tIns="260696" rIns="11430" bIns="260697" numCol="1" spcCol="1270" anchor="ctr" anchorCtr="0">
            <a:noAutofit/>
          </a:bodyPr>
          <a:lstStyle/>
          <a:p>
            <a:pPr marL="0" lvl="0" indent="0" algn="ctr" defTabSz="800100">
              <a:lnSpc>
                <a:spcPct val="90000"/>
              </a:lnSpc>
              <a:spcBef>
                <a:spcPct val="0"/>
              </a:spcBef>
              <a:spcAft>
                <a:spcPct val="35000"/>
              </a:spcAft>
              <a:buNone/>
            </a:pPr>
            <a:r>
              <a:rPr lang="fr-FR" sz="1800" b="1" kern="1200" dirty="0">
                <a:solidFill>
                  <a:schemeClr val="bg1"/>
                </a:solidFill>
              </a:rPr>
              <a:t>6</a:t>
            </a:r>
          </a:p>
        </p:txBody>
      </p:sp>
      <p:sp>
        <p:nvSpPr>
          <p:cNvPr id="20" name="Freeform: Shape 19">
            <a:extLst>
              <a:ext uri="{FF2B5EF4-FFF2-40B4-BE49-F238E27FC236}">
                <a16:creationId xmlns:a16="http://schemas.microsoft.com/office/drawing/2014/main" id="{220A1205-7F30-4CF5-AEAC-38D2BCD3753A}"/>
              </a:ext>
            </a:extLst>
          </p:cNvPr>
          <p:cNvSpPr/>
          <p:nvPr/>
        </p:nvSpPr>
        <p:spPr>
          <a:xfrm>
            <a:off x="480933" y="5777695"/>
            <a:ext cx="498533" cy="712190"/>
          </a:xfrm>
          <a:custGeom>
            <a:avLst/>
            <a:gdLst>
              <a:gd name="connsiteX0" fmla="*/ 0 w 712189"/>
              <a:gd name="connsiteY0" fmla="*/ 0 h 498532"/>
              <a:gd name="connsiteX1" fmla="*/ 462923 w 712189"/>
              <a:gd name="connsiteY1" fmla="*/ 0 h 498532"/>
              <a:gd name="connsiteX2" fmla="*/ 712189 w 712189"/>
              <a:gd name="connsiteY2" fmla="*/ 249266 h 498532"/>
              <a:gd name="connsiteX3" fmla="*/ 462923 w 712189"/>
              <a:gd name="connsiteY3" fmla="*/ 498532 h 498532"/>
              <a:gd name="connsiteX4" fmla="*/ 0 w 712189"/>
              <a:gd name="connsiteY4" fmla="*/ 498532 h 498532"/>
              <a:gd name="connsiteX5" fmla="*/ 249266 w 712189"/>
              <a:gd name="connsiteY5" fmla="*/ 249266 h 498532"/>
              <a:gd name="connsiteX6" fmla="*/ 0 w 712189"/>
              <a:gd name="connsiteY6" fmla="*/ 0 h 498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2189" h="498532">
                <a:moveTo>
                  <a:pt x="712188" y="0"/>
                </a:moveTo>
                <a:lnTo>
                  <a:pt x="712188" y="324046"/>
                </a:lnTo>
                <a:lnTo>
                  <a:pt x="356095" y="498532"/>
                </a:lnTo>
                <a:lnTo>
                  <a:pt x="1" y="324046"/>
                </a:lnTo>
                <a:lnTo>
                  <a:pt x="1" y="0"/>
                </a:lnTo>
                <a:lnTo>
                  <a:pt x="356095" y="174486"/>
                </a:lnTo>
                <a:lnTo>
                  <a:pt x="712188"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663878"/>
              <a:satOff val="-23960"/>
              <a:lumOff val="34794"/>
              <a:alphaOff val="0"/>
            </a:schemeClr>
          </a:lnRef>
          <a:fillRef idx="1">
            <a:schemeClr val="accent1">
              <a:shade val="80000"/>
              <a:hueOff val="663878"/>
              <a:satOff val="-23960"/>
              <a:lumOff val="34794"/>
              <a:alphaOff val="0"/>
            </a:schemeClr>
          </a:fillRef>
          <a:effectRef idx="2">
            <a:schemeClr val="accent1">
              <a:shade val="80000"/>
              <a:hueOff val="663878"/>
              <a:satOff val="-23960"/>
              <a:lumOff val="34794"/>
              <a:alphaOff val="0"/>
            </a:schemeClr>
          </a:effectRef>
          <a:fontRef idx="minor">
            <a:schemeClr val="lt1"/>
          </a:fontRef>
        </p:style>
        <p:txBody>
          <a:bodyPr spcFirstLastPara="0" vert="horz" wrap="square" lIns="11431" tIns="260696" rIns="11430" bIns="260697" numCol="1" spcCol="1270" anchor="ctr" anchorCtr="0">
            <a:noAutofit/>
          </a:bodyPr>
          <a:lstStyle/>
          <a:p>
            <a:pPr marL="0" lvl="0" indent="0" algn="ctr" defTabSz="800100">
              <a:lnSpc>
                <a:spcPct val="90000"/>
              </a:lnSpc>
              <a:spcBef>
                <a:spcPct val="0"/>
              </a:spcBef>
              <a:spcAft>
                <a:spcPct val="35000"/>
              </a:spcAft>
              <a:buNone/>
            </a:pPr>
            <a:r>
              <a:rPr lang="fr-FR" sz="1800" b="1" kern="1200" dirty="0">
                <a:solidFill>
                  <a:schemeClr val="bg1"/>
                </a:solidFill>
              </a:rPr>
              <a:t>7</a:t>
            </a:r>
          </a:p>
        </p:txBody>
      </p:sp>
      <p:graphicFrame>
        <p:nvGraphicFramePr>
          <p:cNvPr id="6" name="Tableau 7">
            <a:extLst>
              <a:ext uri="{FF2B5EF4-FFF2-40B4-BE49-F238E27FC236}">
                <a16:creationId xmlns:a16="http://schemas.microsoft.com/office/drawing/2014/main" id="{32049B09-36F5-424F-B3CE-5D89F575517A}"/>
              </a:ext>
            </a:extLst>
          </p:cNvPr>
          <p:cNvGraphicFramePr>
            <a:graphicFrameLocks noGrp="1"/>
          </p:cNvGraphicFramePr>
          <p:nvPr>
            <p:extLst>
              <p:ext uri="{D42A27DB-BD31-4B8C-83A1-F6EECF244321}">
                <p14:modId xmlns:p14="http://schemas.microsoft.com/office/powerpoint/2010/main" val="2097302002"/>
              </p:ext>
            </p:extLst>
          </p:nvPr>
        </p:nvGraphicFramePr>
        <p:xfrm>
          <a:off x="5074194" y="186229"/>
          <a:ext cx="6985022" cy="6266858"/>
        </p:xfrm>
        <a:graphic>
          <a:graphicData uri="http://schemas.openxmlformats.org/drawingml/2006/table">
            <a:tbl>
              <a:tblPr firstRow="1" bandRow="1">
                <a:tableStyleId>{5C22544A-7EE6-4342-B048-85BDC9FD1C3A}</a:tableStyleId>
              </a:tblPr>
              <a:tblGrid>
                <a:gridCol w="6985022">
                  <a:extLst>
                    <a:ext uri="{9D8B030D-6E8A-4147-A177-3AD203B41FA5}">
                      <a16:colId xmlns:a16="http://schemas.microsoft.com/office/drawing/2014/main" val="3493479639"/>
                    </a:ext>
                  </a:extLst>
                </a:gridCol>
              </a:tblGrid>
              <a:tr h="401603">
                <a:tc>
                  <a:txBody>
                    <a:bodyPr/>
                    <a:lstStyle/>
                    <a:p>
                      <a:pPr algn="ctr"/>
                      <a:endParaRPr lang="fr-FR" sz="1600" dirty="0">
                        <a:solidFill>
                          <a:srgbClr val="0070C0"/>
                        </a:solidFill>
                      </a:endParaRPr>
                    </a:p>
                  </a:txBody>
                  <a:tcPr>
                    <a:noFill/>
                  </a:tcPr>
                </a:tc>
                <a:extLst>
                  <a:ext uri="{0D108BD9-81ED-4DB2-BD59-A6C34878D82A}">
                    <a16:rowId xmlns:a16="http://schemas.microsoft.com/office/drawing/2014/main" val="243950324"/>
                  </a:ext>
                </a:extLst>
              </a:tr>
              <a:tr h="723222">
                <a:tc>
                  <a:txBody>
                    <a:bodyPr/>
                    <a:lstStyle/>
                    <a:p>
                      <a:pPr marL="0" indent="0" algn="l">
                        <a:buFontTx/>
                        <a:buNone/>
                      </a:pPr>
                      <a:r>
                        <a:rPr lang="en-US" sz="1200" b="0" kern="1200" noProof="0" dirty="0">
                          <a:solidFill>
                            <a:schemeClr val="tx1"/>
                          </a:solidFill>
                          <a:latin typeface="+mn-lt"/>
                          <a:ea typeface="+mn-ea"/>
                          <a:cs typeface="+mn-cs"/>
                        </a:rPr>
                        <a:t>1. Major Technological Risks</a:t>
                      </a:r>
                    </a:p>
                  </a:txBody>
                  <a:tcPr anchor="ctr"/>
                </a:tc>
                <a:extLst>
                  <a:ext uri="{0D108BD9-81ED-4DB2-BD59-A6C34878D82A}">
                    <a16:rowId xmlns:a16="http://schemas.microsoft.com/office/drawing/2014/main" val="1125699757"/>
                  </a:ext>
                </a:extLst>
              </a:tr>
              <a:tr h="1404751">
                <a:tc>
                  <a:txBody>
                    <a:bodyPr/>
                    <a:lstStyle/>
                    <a:p>
                      <a:pPr marL="0" indent="0" algn="l">
                        <a:spcAft>
                          <a:spcPts val="300"/>
                        </a:spcAft>
                        <a:buFontTx/>
                        <a:buNone/>
                      </a:pPr>
                      <a:r>
                        <a:rPr lang="en-US" sz="1200" b="0" kern="1200" noProof="0" dirty="0">
                          <a:solidFill>
                            <a:schemeClr val="tx1"/>
                          </a:solidFill>
                          <a:latin typeface="+mn-lt"/>
                          <a:ea typeface="+mn-ea"/>
                          <a:cs typeface="+mn-cs"/>
                        </a:rPr>
                        <a:t>2. Identification of Critical Barriers and their components</a:t>
                      </a:r>
                    </a:p>
                    <a:p>
                      <a:pPr marL="0" indent="0" algn="l">
                        <a:spcAft>
                          <a:spcPts val="300"/>
                        </a:spcAft>
                        <a:buFontTx/>
                        <a:buNone/>
                      </a:pPr>
                      <a:r>
                        <a:rPr lang="en-US" sz="1200" b="0" kern="1200" noProof="0" dirty="0">
                          <a:solidFill>
                            <a:schemeClr val="tx1"/>
                          </a:solidFill>
                          <a:latin typeface="+mn-lt"/>
                          <a:ea typeface="+mn-ea"/>
                          <a:cs typeface="+mn-cs"/>
                        </a:rPr>
                        <a:t>3. Performance Standard</a:t>
                      </a:r>
                    </a:p>
                    <a:p>
                      <a:pPr marL="0" indent="0" algn="l" defTabSz="914400" rtl="0" eaLnBrk="1" latinLnBrk="0" hangingPunct="1">
                        <a:spcAft>
                          <a:spcPts val="300"/>
                        </a:spcAft>
                        <a:buFontTx/>
                        <a:buNone/>
                      </a:pPr>
                      <a:r>
                        <a:rPr lang="en-US" sz="1200" b="0" kern="1200" noProof="0" dirty="0">
                          <a:solidFill>
                            <a:schemeClr val="tx1"/>
                          </a:solidFill>
                          <a:latin typeface="+mn-lt"/>
                          <a:ea typeface="+mn-ea"/>
                          <a:cs typeface="+mn-cs"/>
                        </a:rPr>
                        <a:t>4. Test, Inspection and Preventive Maintenance Program</a:t>
                      </a:r>
                    </a:p>
                    <a:p>
                      <a:pPr marL="0" indent="0" algn="l" defTabSz="914400" rtl="0" eaLnBrk="1" latinLnBrk="0" hangingPunct="1">
                        <a:spcAft>
                          <a:spcPts val="300"/>
                        </a:spcAft>
                        <a:buFontTx/>
                        <a:buNone/>
                      </a:pPr>
                      <a:r>
                        <a:rPr lang="en-US" sz="1200" b="0" kern="1200" noProof="0" dirty="0">
                          <a:solidFill>
                            <a:schemeClr val="tx1"/>
                          </a:solidFill>
                          <a:latin typeface="+mn-lt"/>
                          <a:ea typeface="+mn-ea"/>
                          <a:cs typeface="+mn-cs"/>
                        </a:rPr>
                        <a:t>5. Backlog management when executing the </a:t>
                      </a:r>
                      <a:r>
                        <a:rPr lang="en-US" sz="1200" dirty="0"/>
                        <a:t>Test, Inspection and Preventive Maintenance Program</a:t>
                      </a:r>
                      <a:endParaRPr lang="en-US" sz="1200" b="0" kern="1200" noProof="0" dirty="0">
                        <a:solidFill>
                          <a:schemeClr val="tx1"/>
                        </a:solidFill>
                        <a:latin typeface="+mn-lt"/>
                        <a:ea typeface="+mn-ea"/>
                        <a:cs typeface="+mn-cs"/>
                      </a:endParaRPr>
                    </a:p>
                    <a:p>
                      <a:pPr marL="0" indent="0" algn="l" defTabSz="914400" rtl="0" eaLnBrk="1" latinLnBrk="0" hangingPunct="1">
                        <a:spcAft>
                          <a:spcPts val="300"/>
                        </a:spcAft>
                        <a:buFontTx/>
                        <a:buNone/>
                      </a:pPr>
                      <a:r>
                        <a:rPr lang="en-US" sz="1200" b="0" kern="1200" noProof="0" dirty="0">
                          <a:solidFill>
                            <a:schemeClr val="tx1"/>
                          </a:solidFill>
                          <a:latin typeface="+mn-lt"/>
                          <a:ea typeface="+mn-ea"/>
                          <a:cs typeface="+mn-cs"/>
                        </a:rPr>
                        <a:t>6. Ma</a:t>
                      </a:r>
                      <a:r>
                        <a:rPr lang="en-US" sz="1200" dirty="0" err="1"/>
                        <a:t>naging</a:t>
                      </a:r>
                      <a:r>
                        <a:rPr lang="en-US" sz="1200" dirty="0"/>
                        <a:t> Deviations from Performance Standards and the Unavailability of Critical Equipment</a:t>
                      </a:r>
                      <a:endParaRPr lang="en-US" sz="1200" b="0" kern="1200" noProof="0" dirty="0">
                        <a:solidFill>
                          <a:schemeClr val="tx1"/>
                        </a:solidFill>
                        <a:latin typeface="+mn-lt"/>
                        <a:ea typeface="+mn-ea"/>
                        <a:cs typeface="+mn-cs"/>
                      </a:endParaRPr>
                    </a:p>
                    <a:p>
                      <a:pPr marL="0" indent="0" algn="l" defTabSz="914400" rtl="0" eaLnBrk="1" latinLnBrk="0" hangingPunct="1">
                        <a:spcAft>
                          <a:spcPts val="300"/>
                        </a:spcAft>
                        <a:buFontTx/>
                        <a:buNone/>
                      </a:pPr>
                      <a:r>
                        <a:rPr lang="en-US" sz="1200" b="0" kern="1200" noProof="0" dirty="0">
                          <a:solidFill>
                            <a:schemeClr val="tx1"/>
                          </a:solidFill>
                          <a:latin typeface="+mn-lt"/>
                          <a:ea typeface="+mn-ea"/>
                          <a:cs typeface="+mn-cs"/>
                        </a:rPr>
                        <a:t>7. </a:t>
                      </a:r>
                      <a:r>
                        <a:rPr lang="en-US" sz="1200" dirty="0"/>
                        <a:t>Audit of the Test, Inspection and Preventive Maintenance Program </a:t>
                      </a:r>
                    </a:p>
                    <a:p>
                      <a:pPr marL="0" indent="0" algn="l" defTabSz="914400" rtl="0" eaLnBrk="1" latinLnBrk="0" hangingPunct="1">
                        <a:spcAft>
                          <a:spcPts val="300"/>
                        </a:spcAft>
                        <a:buFontTx/>
                        <a:buNone/>
                      </a:pPr>
                      <a:r>
                        <a:rPr lang="en-US" sz="1200" b="0" kern="1200" noProof="0" dirty="0">
                          <a:solidFill>
                            <a:schemeClr val="tx1"/>
                          </a:solidFill>
                          <a:latin typeface="+mn-lt"/>
                          <a:ea typeface="+mn-ea"/>
                          <a:cs typeface="+mn-cs"/>
                        </a:rPr>
                        <a:t>8. </a:t>
                      </a:r>
                      <a:r>
                        <a:rPr lang="en-US" sz="1200" dirty="0"/>
                        <a:t>Critical Human Component of a Critical Barrier</a:t>
                      </a:r>
                      <a:endParaRPr lang="en-US" sz="1200" b="0" kern="1200" noProof="0" dirty="0">
                        <a:solidFill>
                          <a:schemeClr val="tx1"/>
                        </a:solidFill>
                        <a:latin typeface="+mn-lt"/>
                        <a:ea typeface="+mn-ea"/>
                        <a:cs typeface="+mn-cs"/>
                      </a:endParaRPr>
                    </a:p>
                  </a:txBody>
                  <a:tcPr anchor="ctr"/>
                </a:tc>
                <a:extLst>
                  <a:ext uri="{0D108BD9-81ED-4DB2-BD59-A6C34878D82A}">
                    <a16:rowId xmlns:a16="http://schemas.microsoft.com/office/drawing/2014/main" val="196620392"/>
                  </a:ext>
                </a:extLst>
              </a:tr>
              <a:tr h="576639">
                <a:tc>
                  <a:txBody>
                    <a:bodyPr/>
                    <a:lstStyle/>
                    <a:p>
                      <a:pPr marL="0" indent="0" algn="l" defTabSz="914400" rtl="0" eaLnBrk="1" latinLnBrk="0" hangingPunct="1">
                        <a:buFontTx/>
                        <a:buNone/>
                      </a:pPr>
                      <a:r>
                        <a:rPr lang="en-US" sz="1200" b="0" kern="1200" noProof="0" dirty="0">
                          <a:solidFill>
                            <a:schemeClr val="tx1"/>
                          </a:solidFill>
                          <a:latin typeface="+mn-lt"/>
                          <a:ea typeface="+mn-ea"/>
                          <a:cs typeface="+mn-cs"/>
                        </a:rPr>
                        <a:t>9. Identifying and Assessing Major Threats</a:t>
                      </a:r>
                    </a:p>
                  </a:txBody>
                  <a:tcPr anchor="ctr"/>
                </a:tc>
                <a:extLst>
                  <a:ext uri="{0D108BD9-81ED-4DB2-BD59-A6C34878D82A}">
                    <a16:rowId xmlns:a16="http://schemas.microsoft.com/office/drawing/2014/main" val="1986956747"/>
                  </a:ext>
                </a:extLst>
              </a:tr>
              <a:tr h="602699">
                <a:tc>
                  <a:txBody>
                    <a:bodyPr/>
                    <a:lstStyle/>
                    <a:p>
                      <a:pPr marL="0" indent="0" algn="l" defTabSz="914400" rtl="0" eaLnBrk="1" latinLnBrk="0" hangingPunct="1">
                        <a:buFontTx/>
                        <a:buNone/>
                      </a:pPr>
                      <a:r>
                        <a:rPr lang="en-US" sz="1200" b="0" kern="1200" noProof="0">
                          <a:solidFill>
                            <a:schemeClr val="tx1"/>
                          </a:solidFill>
                          <a:latin typeface="+mn-lt"/>
                          <a:ea typeface="+mn-ea"/>
                          <a:cs typeface="+mn-cs"/>
                        </a:rPr>
                        <a:t>10. Major Technological Risks Action Plan</a:t>
                      </a:r>
                    </a:p>
                  </a:txBody>
                  <a:tcPr anchor="ctr"/>
                </a:tc>
                <a:extLst>
                  <a:ext uri="{0D108BD9-81ED-4DB2-BD59-A6C34878D82A}">
                    <a16:rowId xmlns:a16="http://schemas.microsoft.com/office/drawing/2014/main" val="2419703643"/>
                  </a:ext>
                </a:extLst>
              </a:tr>
              <a:tr h="110998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noProof="0" dirty="0">
                          <a:solidFill>
                            <a:schemeClr val="tx1"/>
                          </a:solidFill>
                          <a:latin typeface="+mn-lt"/>
                          <a:ea typeface="+mn-ea"/>
                          <a:cs typeface="+mn-cs"/>
                        </a:rPr>
                        <a:t>11. Process Safety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noProof="0" dirty="0">
                          <a:solidFill>
                            <a:schemeClr val="tx1"/>
                          </a:solidFill>
                          <a:latin typeface="+mn-lt"/>
                          <a:ea typeface="+mn-ea"/>
                          <a:cs typeface="+mn-cs"/>
                        </a:rPr>
                        <a:t>12. </a:t>
                      </a:r>
                      <a:r>
                        <a:rPr lang="en-US" sz="1200" dirty="0"/>
                        <a:t>Process for Managing Critical Barriers and the Major Technological Risks Action Plan</a:t>
                      </a:r>
                      <a:endParaRPr lang="en-US" sz="1200" b="0" kern="1200" noProof="0" dirty="0">
                        <a:solidFill>
                          <a:schemeClr val="tx1"/>
                        </a:solidFill>
                        <a:latin typeface="+mn-lt"/>
                        <a:ea typeface="+mn-ea"/>
                        <a:cs typeface="+mn-cs"/>
                      </a:endParaRPr>
                    </a:p>
                    <a:p>
                      <a:pPr marL="0" indent="0" algn="l" defTabSz="914400" rtl="0" eaLnBrk="1" latinLnBrk="0" hangingPunct="1">
                        <a:buFontTx/>
                        <a:buNone/>
                      </a:pPr>
                      <a:r>
                        <a:rPr lang="en-US" sz="1200" b="0" kern="1200" noProof="0" dirty="0">
                          <a:solidFill>
                            <a:schemeClr val="tx1"/>
                          </a:solidFill>
                          <a:latin typeface="+mn-lt"/>
                          <a:ea typeface="+mn-ea"/>
                          <a:cs typeface="+mn-cs"/>
                        </a:rPr>
                        <a:t>13. </a:t>
                      </a:r>
                      <a:r>
                        <a:rPr lang="en-GB" sz="1200" dirty="0"/>
                        <a:t>Guardian of Critical Equipment</a:t>
                      </a:r>
                      <a:endParaRPr lang="en-US" sz="1200" b="0" kern="1200" noProof="0" dirty="0">
                        <a:solidFill>
                          <a:schemeClr val="tx1"/>
                        </a:solidFill>
                        <a:latin typeface="+mn-lt"/>
                        <a:ea typeface="+mn-ea"/>
                        <a:cs typeface="+mn-cs"/>
                      </a:endParaRPr>
                    </a:p>
                    <a:p>
                      <a:pPr marL="0" indent="0" algn="l" defTabSz="914400" rtl="0" eaLnBrk="1" latinLnBrk="0" hangingPunct="1">
                        <a:buFontTx/>
                        <a:buNone/>
                      </a:pPr>
                      <a:r>
                        <a:rPr lang="en-US" sz="1200" b="0" kern="1200" noProof="0" dirty="0">
                          <a:solidFill>
                            <a:schemeClr val="tx1"/>
                          </a:solidFill>
                          <a:latin typeface="+mn-lt"/>
                          <a:ea typeface="+mn-ea"/>
                          <a:cs typeface="+mn-cs"/>
                        </a:rPr>
                        <a:t>14. </a:t>
                      </a:r>
                      <a:r>
                        <a:rPr lang="en-GB" sz="1200" dirty="0"/>
                        <a:t>Competencies and Training</a:t>
                      </a:r>
                      <a:endParaRPr lang="en-US" sz="1200" b="0" kern="1200" noProof="0" dirty="0">
                        <a:solidFill>
                          <a:schemeClr val="tx1"/>
                        </a:solidFill>
                        <a:latin typeface="+mn-lt"/>
                        <a:ea typeface="+mn-ea"/>
                        <a:cs typeface="+mn-cs"/>
                      </a:endParaRPr>
                    </a:p>
                  </a:txBody>
                  <a:tcPr anchor="ctr"/>
                </a:tc>
                <a:extLst>
                  <a:ext uri="{0D108BD9-81ED-4DB2-BD59-A6C34878D82A}">
                    <a16:rowId xmlns:a16="http://schemas.microsoft.com/office/drawing/2014/main" val="3001713170"/>
                  </a:ext>
                </a:extLst>
              </a:tr>
              <a:tr h="609600">
                <a:tc>
                  <a:txBody>
                    <a:bodyPr/>
                    <a:lstStyle/>
                    <a:p>
                      <a:pPr marL="0" indent="0" algn="l" defTabSz="914400" rtl="0" eaLnBrk="1" latinLnBrk="0" hangingPunct="1">
                        <a:buFontTx/>
                        <a:buNone/>
                      </a:pPr>
                      <a:r>
                        <a:rPr lang="en-US" sz="1200" b="0" kern="1200" noProof="0" dirty="0">
                          <a:solidFill>
                            <a:schemeClr val="tx1"/>
                          </a:solidFill>
                          <a:latin typeface="+mn-lt"/>
                          <a:ea typeface="+mn-ea"/>
                          <a:cs typeface="+mn-cs"/>
                        </a:rPr>
                        <a:t>15. Periodic Documentation Review</a:t>
                      </a:r>
                    </a:p>
                  </a:txBody>
                  <a:tcPr anchor="ctr"/>
                </a:tc>
                <a:extLst>
                  <a:ext uri="{0D108BD9-81ED-4DB2-BD59-A6C34878D82A}">
                    <a16:rowId xmlns:a16="http://schemas.microsoft.com/office/drawing/2014/main" val="3151599307"/>
                  </a:ext>
                </a:extLst>
              </a:tr>
              <a:tr h="642914">
                <a:tc>
                  <a:txBody>
                    <a:bodyPr/>
                    <a:lstStyle/>
                    <a:p>
                      <a:pPr marL="0" indent="0" algn="l" defTabSz="914400" rtl="0" eaLnBrk="1" latinLnBrk="0" hangingPunct="1">
                        <a:buFontTx/>
                        <a:buNone/>
                      </a:pPr>
                      <a:r>
                        <a:rPr lang="en-US" sz="1200" b="0" kern="1200" noProof="0" dirty="0">
                          <a:solidFill>
                            <a:schemeClr val="tx1"/>
                          </a:solidFill>
                          <a:latin typeface="+mn-lt"/>
                          <a:ea typeface="+mn-ea"/>
                          <a:cs typeface="+mn-cs"/>
                        </a:rPr>
                        <a:t>16. Steering Committee</a:t>
                      </a:r>
                    </a:p>
                  </a:txBody>
                  <a:tcPr anchor="ctr"/>
                </a:tc>
                <a:extLst>
                  <a:ext uri="{0D108BD9-81ED-4DB2-BD59-A6C34878D82A}">
                    <a16:rowId xmlns:a16="http://schemas.microsoft.com/office/drawing/2014/main" val="1588703603"/>
                  </a:ext>
                </a:extLst>
              </a:tr>
            </a:tbl>
          </a:graphicData>
        </a:graphic>
      </p:graphicFrame>
      <p:sp>
        <p:nvSpPr>
          <p:cNvPr id="9" name="Freeform: Shape 8">
            <a:extLst>
              <a:ext uri="{FF2B5EF4-FFF2-40B4-BE49-F238E27FC236}">
                <a16:creationId xmlns:a16="http://schemas.microsoft.com/office/drawing/2014/main" id="{47E950B3-F29B-49D1-A17A-86D86313BDAC}"/>
              </a:ext>
            </a:extLst>
          </p:cNvPr>
          <p:cNvSpPr/>
          <p:nvPr/>
        </p:nvSpPr>
        <p:spPr>
          <a:xfrm>
            <a:off x="901641" y="800906"/>
            <a:ext cx="3769941" cy="463167"/>
          </a:xfrm>
          <a:custGeom>
            <a:avLst/>
            <a:gdLst>
              <a:gd name="connsiteX0" fmla="*/ 77196 w 463166"/>
              <a:gd name="connsiteY0" fmla="*/ 0 h 5864641"/>
              <a:gd name="connsiteX1" fmla="*/ 385970 w 463166"/>
              <a:gd name="connsiteY1" fmla="*/ 0 h 5864641"/>
              <a:gd name="connsiteX2" fmla="*/ 463166 w 463166"/>
              <a:gd name="connsiteY2" fmla="*/ 77196 h 5864641"/>
              <a:gd name="connsiteX3" fmla="*/ 463166 w 463166"/>
              <a:gd name="connsiteY3" fmla="*/ 5864641 h 5864641"/>
              <a:gd name="connsiteX4" fmla="*/ 463166 w 463166"/>
              <a:gd name="connsiteY4" fmla="*/ 5864641 h 5864641"/>
              <a:gd name="connsiteX5" fmla="*/ 0 w 463166"/>
              <a:gd name="connsiteY5" fmla="*/ 5864641 h 5864641"/>
              <a:gd name="connsiteX6" fmla="*/ 0 w 463166"/>
              <a:gd name="connsiteY6" fmla="*/ 5864641 h 5864641"/>
              <a:gd name="connsiteX7" fmla="*/ 0 w 463166"/>
              <a:gd name="connsiteY7" fmla="*/ 77196 h 5864641"/>
              <a:gd name="connsiteX8" fmla="*/ 77196 w 463166"/>
              <a:gd name="connsiteY8" fmla="*/ 0 h 5864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3166" h="5864641">
                <a:moveTo>
                  <a:pt x="463166" y="977465"/>
                </a:moveTo>
                <a:lnTo>
                  <a:pt x="463166" y="4887176"/>
                </a:lnTo>
                <a:cubicBezTo>
                  <a:pt x="463166" y="5427009"/>
                  <a:pt x="460436" y="5864635"/>
                  <a:pt x="457069" y="5864635"/>
                </a:cubicBezTo>
                <a:lnTo>
                  <a:pt x="0" y="5864635"/>
                </a:lnTo>
                <a:lnTo>
                  <a:pt x="0" y="5864635"/>
                </a:lnTo>
                <a:lnTo>
                  <a:pt x="0" y="6"/>
                </a:lnTo>
                <a:lnTo>
                  <a:pt x="0" y="6"/>
                </a:lnTo>
                <a:lnTo>
                  <a:pt x="457069" y="6"/>
                </a:lnTo>
                <a:cubicBezTo>
                  <a:pt x="460436" y="6"/>
                  <a:pt x="463166" y="437632"/>
                  <a:pt x="463166" y="977465"/>
                </a:cubicBez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28017" tIns="34040" rIns="34040" bIns="34041" numCol="1" spcCol="1270" anchor="ctr" anchorCtr="0">
            <a:noAutofit/>
          </a:bodyPr>
          <a:lstStyle/>
          <a:p>
            <a:pPr marL="171450" lvl="1" indent="-171450" algn="l" defTabSz="800100">
              <a:lnSpc>
                <a:spcPct val="90000"/>
              </a:lnSpc>
              <a:spcBef>
                <a:spcPct val="0"/>
              </a:spcBef>
              <a:spcAft>
                <a:spcPct val="15000"/>
              </a:spcAft>
              <a:buFont typeface="Courier New" panose="02070309020205020404" pitchFamily="49" charset="0"/>
              <a:buChar char="o"/>
            </a:pPr>
            <a:r>
              <a:rPr lang="fr-FR" sz="1600" kern="1200" dirty="0">
                <a:solidFill>
                  <a:schemeClr val="tx1"/>
                </a:solidFill>
              </a:rPr>
              <a:t>Major Risks Identification </a:t>
            </a:r>
          </a:p>
        </p:txBody>
      </p:sp>
      <p:sp>
        <p:nvSpPr>
          <p:cNvPr id="8" name="Freeform: Shape 7">
            <a:extLst>
              <a:ext uri="{FF2B5EF4-FFF2-40B4-BE49-F238E27FC236}">
                <a16:creationId xmlns:a16="http://schemas.microsoft.com/office/drawing/2014/main" id="{BD7FA3F5-E57B-4CA0-B2EC-3DCC5D7BA4EC}"/>
              </a:ext>
            </a:extLst>
          </p:cNvPr>
          <p:cNvSpPr/>
          <p:nvPr/>
        </p:nvSpPr>
        <p:spPr>
          <a:xfrm>
            <a:off x="480933" y="713736"/>
            <a:ext cx="498533" cy="712190"/>
          </a:xfrm>
          <a:custGeom>
            <a:avLst/>
            <a:gdLst>
              <a:gd name="connsiteX0" fmla="*/ 0 w 712189"/>
              <a:gd name="connsiteY0" fmla="*/ 0 h 498532"/>
              <a:gd name="connsiteX1" fmla="*/ 462923 w 712189"/>
              <a:gd name="connsiteY1" fmla="*/ 0 h 498532"/>
              <a:gd name="connsiteX2" fmla="*/ 712189 w 712189"/>
              <a:gd name="connsiteY2" fmla="*/ 249266 h 498532"/>
              <a:gd name="connsiteX3" fmla="*/ 462923 w 712189"/>
              <a:gd name="connsiteY3" fmla="*/ 498532 h 498532"/>
              <a:gd name="connsiteX4" fmla="*/ 0 w 712189"/>
              <a:gd name="connsiteY4" fmla="*/ 498532 h 498532"/>
              <a:gd name="connsiteX5" fmla="*/ 249266 w 712189"/>
              <a:gd name="connsiteY5" fmla="*/ 249266 h 498532"/>
              <a:gd name="connsiteX6" fmla="*/ 0 w 712189"/>
              <a:gd name="connsiteY6" fmla="*/ 0 h 498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2189" h="498532">
                <a:moveTo>
                  <a:pt x="712188" y="0"/>
                </a:moveTo>
                <a:lnTo>
                  <a:pt x="712188" y="324046"/>
                </a:lnTo>
                <a:lnTo>
                  <a:pt x="356095" y="498532"/>
                </a:lnTo>
                <a:lnTo>
                  <a:pt x="1" y="324046"/>
                </a:lnTo>
                <a:lnTo>
                  <a:pt x="1" y="0"/>
                </a:lnTo>
                <a:lnTo>
                  <a:pt x="356095" y="174486"/>
                </a:lnTo>
                <a:lnTo>
                  <a:pt x="712188"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0"/>
              <a:satOff val="0"/>
              <a:lumOff val="0"/>
              <a:alphaOff val="0"/>
            </a:schemeClr>
          </a:lnRef>
          <a:fillRef idx="1">
            <a:schemeClr val="accent1">
              <a:shade val="80000"/>
              <a:hueOff val="0"/>
              <a:satOff val="0"/>
              <a:lumOff val="0"/>
              <a:alphaOff val="0"/>
            </a:schemeClr>
          </a:fillRef>
          <a:effectRef idx="2">
            <a:schemeClr val="accent1">
              <a:shade val="80000"/>
              <a:hueOff val="0"/>
              <a:satOff val="0"/>
              <a:lumOff val="0"/>
              <a:alphaOff val="0"/>
            </a:schemeClr>
          </a:effectRef>
          <a:fontRef idx="minor">
            <a:schemeClr val="lt1"/>
          </a:fontRef>
        </p:style>
        <p:txBody>
          <a:bodyPr spcFirstLastPara="0" vert="horz" wrap="square" lIns="11431" tIns="260696" rIns="11430" bIns="260697" numCol="1" spcCol="1270" anchor="ctr" anchorCtr="0">
            <a:noAutofit/>
          </a:bodyPr>
          <a:lstStyle/>
          <a:p>
            <a:pPr marL="0" lvl="0" indent="0" algn="ctr" defTabSz="800100">
              <a:lnSpc>
                <a:spcPct val="90000"/>
              </a:lnSpc>
              <a:spcBef>
                <a:spcPct val="0"/>
              </a:spcBef>
              <a:spcAft>
                <a:spcPct val="35000"/>
              </a:spcAft>
              <a:buNone/>
            </a:pPr>
            <a:r>
              <a:rPr lang="fr-FR" sz="1800" b="1" kern="1200" dirty="0">
                <a:solidFill>
                  <a:schemeClr val="bg1"/>
                </a:solidFill>
              </a:rPr>
              <a:t>1</a:t>
            </a:r>
          </a:p>
        </p:txBody>
      </p:sp>
      <p:sp>
        <p:nvSpPr>
          <p:cNvPr id="23" name="Arrow: Right 22">
            <a:extLst>
              <a:ext uri="{FF2B5EF4-FFF2-40B4-BE49-F238E27FC236}">
                <a16:creationId xmlns:a16="http://schemas.microsoft.com/office/drawing/2014/main" id="{24D2965E-626D-4A25-AB53-66F4565C30FC}"/>
              </a:ext>
            </a:extLst>
          </p:cNvPr>
          <p:cNvSpPr/>
          <p:nvPr/>
        </p:nvSpPr>
        <p:spPr>
          <a:xfrm>
            <a:off x="4553885" y="905136"/>
            <a:ext cx="498533" cy="284513"/>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4" name="Arrow: Right 23">
            <a:extLst>
              <a:ext uri="{FF2B5EF4-FFF2-40B4-BE49-F238E27FC236}">
                <a16:creationId xmlns:a16="http://schemas.microsoft.com/office/drawing/2014/main" id="{0367F5D9-1481-4C6B-86E9-E97E157BC794}"/>
              </a:ext>
            </a:extLst>
          </p:cNvPr>
          <p:cNvSpPr/>
          <p:nvPr/>
        </p:nvSpPr>
        <p:spPr>
          <a:xfrm>
            <a:off x="4553886" y="1854257"/>
            <a:ext cx="498533" cy="284513"/>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5" name="Arrow: Right 24">
            <a:extLst>
              <a:ext uri="{FF2B5EF4-FFF2-40B4-BE49-F238E27FC236}">
                <a16:creationId xmlns:a16="http://schemas.microsoft.com/office/drawing/2014/main" id="{AEE8BC14-A85F-48A9-B384-695E017238D2}"/>
              </a:ext>
            </a:extLst>
          </p:cNvPr>
          <p:cNvSpPr/>
          <p:nvPr/>
        </p:nvSpPr>
        <p:spPr>
          <a:xfrm>
            <a:off x="4553886" y="2976661"/>
            <a:ext cx="498533" cy="284513"/>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6" name="Arrow: Right 25">
            <a:extLst>
              <a:ext uri="{FF2B5EF4-FFF2-40B4-BE49-F238E27FC236}">
                <a16:creationId xmlns:a16="http://schemas.microsoft.com/office/drawing/2014/main" id="{C82DEF68-96AE-45BD-BFA5-5ABAA2782DDC}"/>
              </a:ext>
            </a:extLst>
          </p:cNvPr>
          <p:cNvSpPr/>
          <p:nvPr/>
        </p:nvSpPr>
        <p:spPr>
          <a:xfrm>
            <a:off x="4553885" y="3666264"/>
            <a:ext cx="498533" cy="284513"/>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7" name="Arrow: Right 26">
            <a:extLst>
              <a:ext uri="{FF2B5EF4-FFF2-40B4-BE49-F238E27FC236}">
                <a16:creationId xmlns:a16="http://schemas.microsoft.com/office/drawing/2014/main" id="{5C742E69-5D9A-426F-A932-C9A4AB912EFA}"/>
              </a:ext>
            </a:extLst>
          </p:cNvPr>
          <p:cNvSpPr/>
          <p:nvPr/>
        </p:nvSpPr>
        <p:spPr>
          <a:xfrm>
            <a:off x="4544184" y="4406247"/>
            <a:ext cx="498533" cy="284513"/>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8" name="Arrow: Right 27">
            <a:extLst>
              <a:ext uri="{FF2B5EF4-FFF2-40B4-BE49-F238E27FC236}">
                <a16:creationId xmlns:a16="http://schemas.microsoft.com/office/drawing/2014/main" id="{FC021731-2EE6-45A8-B79C-5442127C74BD}"/>
              </a:ext>
            </a:extLst>
          </p:cNvPr>
          <p:cNvSpPr/>
          <p:nvPr/>
        </p:nvSpPr>
        <p:spPr>
          <a:xfrm>
            <a:off x="4553885" y="5270137"/>
            <a:ext cx="498533" cy="284513"/>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9" name="Arrow: Right 28">
            <a:extLst>
              <a:ext uri="{FF2B5EF4-FFF2-40B4-BE49-F238E27FC236}">
                <a16:creationId xmlns:a16="http://schemas.microsoft.com/office/drawing/2014/main" id="{F55EB0C4-AD5E-4608-8275-31C7233A2AE8}"/>
              </a:ext>
            </a:extLst>
          </p:cNvPr>
          <p:cNvSpPr/>
          <p:nvPr/>
        </p:nvSpPr>
        <p:spPr>
          <a:xfrm>
            <a:off x="4544183" y="5938882"/>
            <a:ext cx="498533" cy="284513"/>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le 1">
            <a:extLst>
              <a:ext uri="{FF2B5EF4-FFF2-40B4-BE49-F238E27FC236}">
                <a16:creationId xmlns:a16="http://schemas.microsoft.com/office/drawing/2014/main" id="{8977B993-5825-4579-A626-14BC215DA236}"/>
              </a:ext>
            </a:extLst>
          </p:cNvPr>
          <p:cNvSpPr>
            <a:spLocks noGrp="1"/>
          </p:cNvSpPr>
          <p:nvPr>
            <p:ph type="title"/>
          </p:nvPr>
        </p:nvSpPr>
        <p:spPr>
          <a:xfrm>
            <a:off x="361243" y="39549"/>
            <a:ext cx="9720000" cy="526342"/>
          </a:xfrm>
        </p:spPr>
        <p:txBody>
          <a:bodyPr/>
          <a:lstStyle/>
          <a:p>
            <a:r>
              <a:rPr lang="fr-FR" dirty="0"/>
              <a:t>Structure : </a:t>
            </a:r>
            <a:r>
              <a:rPr lang="en-US" dirty="0"/>
              <a:t>7 themes, 16 requirements</a:t>
            </a:r>
          </a:p>
        </p:txBody>
      </p:sp>
      <p:sp>
        <p:nvSpPr>
          <p:cNvPr id="3" name="Octogone 2">
            <a:extLst>
              <a:ext uri="{FF2B5EF4-FFF2-40B4-BE49-F238E27FC236}">
                <a16:creationId xmlns:a16="http://schemas.microsoft.com/office/drawing/2014/main" id="{AC4A3DD1-D961-448D-A0D1-548ECF8A436B}"/>
              </a:ext>
            </a:extLst>
          </p:cNvPr>
          <p:cNvSpPr/>
          <p:nvPr/>
        </p:nvSpPr>
        <p:spPr>
          <a:xfrm>
            <a:off x="9054908" y="1854257"/>
            <a:ext cx="156755" cy="139893"/>
          </a:xfrm>
          <a:prstGeom prst="octagon">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1" name="Octogone 30">
            <a:extLst>
              <a:ext uri="{FF2B5EF4-FFF2-40B4-BE49-F238E27FC236}">
                <a16:creationId xmlns:a16="http://schemas.microsoft.com/office/drawing/2014/main" id="{F86B51ED-BF54-4FE0-A05D-9D587BBD2677}"/>
              </a:ext>
            </a:extLst>
          </p:cNvPr>
          <p:cNvSpPr/>
          <p:nvPr/>
        </p:nvSpPr>
        <p:spPr>
          <a:xfrm>
            <a:off x="8488327" y="2704898"/>
            <a:ext cx="156755" cy="139893"/>
          </a:xfrm>
          <a:prstGeom prst="octagon">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a:extLst>
              <a:ext uri="{FF2B5EF4-FFF2-40B4-BE49-F238E27FC236}">
                <a16:creationId xmlns:a16="http://schemas.microsoft.com/office/drawing/2014/main" id="{40649F6E-2F68-4DC3-AE5C-0C725BB8FB85}"/>
              </a:ext>
            </a:extLst>
          </p:cNvPr>
          <p:cNvSpPr txBox="1"/>
          <p:nvPr/>
        </p:nvSpPr>
        <p:spPr>
          <a:xfrm>
            <a:off x="7707087" y="6538835"/>
            <a:ext cx="3936274" cy="246221"/>
          </a:xfrm>
          <a:prstGeom prst="rect">
            <a:avLst/>
          </a:prstGeom>
          <a:noFill/>
        </p:spPr>
        <p:txBody>
          <a:bodyPr wrap="square" rtlCol="0">
            <a:spAutoFit/>
          </a:bodyPr>
          <a:lstStyle/>
          <a:p>
            <a:pPr algn="l"/>
            <a:r>
              <a:rPr lang="en-US" sz="1000" dirty="0"/>
              <a:t>Level of change          low                  medium              large</a:t>
            </a:r>
          </a:p>
        </p:txBody>
      </p:sp>
      <p:sp>
        <p:nvSpPr>
          <p:cNvPr id="32" name="Octogone 31">
            <a:extLst>
              <a:ext uri="{FF2B5EF4-FFF2-40B4-BE49-F238E27FC236}">
                <a16:creationId xmlns:a16="http://schemas.microsoft.com/office/drawing/2014/main" id="{954359CF-52E9-4A08-9E6F-17EEF73FD34B}"/>
              </a:ext>
            </a:extLst>
          </p:cNvPr>
          <p:cNvSpPr/>
          <p:nvPr/>
        </p:nvSpPr>
        <p:spPr>
          <a:xfrm>
            <a:off x="11133338" y="6605123"/>
            <a:ext cx="156755" cy="139893"/>
          </a:xfrm>
          <a:prstGeom prst="octagon">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3" name="Octogone 32">
            <a:extLst>
              <a:ext uri="{FF2B5EF4-FFF2-40B4-BE49-F238E27FC236}">
                <a16:creationId xmlns:a16="http://schemas.microsoft.com/office/drawing/2014/main" id="{96CF8EA0-D6E8-4944-9990-48891DAF4205}"/>
              </a:ext>
            </a:extLst>
          </p:cNvPr>
          <p:cNvSpPr/>
          <p:nvPr/>
        </p:nvSpPr>
        <p:spPr>
          <a:xfrm>
            <a:off x="10362068" y="6588921"/>
            <a:ext cx="156755" cy="139893"/>
          </a:xfrm>
          <a:prstGeom prst="octagon">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4" name="Octogone 33">
            <a:extLst>
              <a:ext uri="{FF2B5EF4-FFF2-40B4-BE49-F238E27FC236}">
                <a16:creationId xmlns:a16="http://schemas.microsoft.com/office/drawing/2014/main" id="{BCBF151B-8FB1-4CEA-B5BA-DF91F2D7407B}"/>
              </a:ext>
            </a:extLst>
          </p:cNvPr>
          <p:cNvSpPr/>
          <p:nvPr/>
        </p:nvSpPr>
        <p:spPr>
          <a:xfrm>
            <a:off x="9300764" y="6591089"/>
            <a:ext cx="156755" cy="139893"/>
          </a:xfrm>
          <a:prstGeom prst="octagon">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5" name="Octogone 34">
            <a:extLst>
              <a:ext uri="{FF2B5EF4-FFF2-40B4-BE49-F238E27FC236}">
                <a16:creationId xmlns:a16="http://schemas.microsoft.com/office/drawing/2014/main" id="{ED6BD4A6-CA18-4AA1-A908-465010DCF2D9}"/>
              </a:ext>
            </a:extLst>
          </p:cNvPr>
          <p:cNvSpPr/>
          <p:nvPr/>
        </p:nvSpPr>
        <p:spPr>
          <a:xfrm>
            <a:off x="6890717" y="6035764"/>
            <a:ext cx="156755" cy="139893"/>
          </a:xfrm>
          <a:prstGeom prst="octagon">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6" name="Octogone 35">
            <a:extLst>
              <a:ext uri="{FF2B5EF4-FFF2-40B4-BE49-F238E27FC236}">
                <a16:creationId xmlns:a16="http://schemas.microsoft.com/office/drawing/2014/main" id="{1767036A-50BE-4421-A7C6-B14F9809219C}"/>
              </a:ext>
            </a:extLst>
          </p:cNvPr>
          <p:cNvSpPr/>
          <p:nvPr/>
        </p:nvSpPr>
        <p:spPr>
          <a:xfrm>
            <a:off x="7603356" y="5399874"/>
            <a:ext cx="156755" cy="139893"/>
          </a:xfrm>
          <a:prstGeom prst="octagon">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7" name="Octogone 36">
            <a:extLst>
              <a:ext uri="{FF2B5EF4-FFF2-40B4-BE49-F238E27FC236}">
                <a16:creationId xmlns:a16="http://schemas.microsoft.com/office/drawing/2014/main" id="{88ED229A-151A-4205-9BEF-DBD81F08B321}"/>
              </a:ext>
            </a:extLst>
          </p:cNvPr>
          <p:cNvSpPr/>
          <p:nvPr/>
        </p:nvSpPr>
        <p:spPr>
          <a:xfrm>
            <a:off x="7339208" y="4877104"/>
            <a:ext cx="156755" cy="139893"/>
          </a:xfrm>
          <a:prstGeom prst="octagon">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8" name="Octogone 37">
            <a:extLst>
              <a:ext uri="{FF2B5EF4-FFF2-40B4-BE49-F238E27FC236}">
                <a16:creationId xmlns:a16="http://schemas.microsoft.com/office/drawing/2014/main" id="{2B92D2E6-C6A9-4363-8D8E-42A5CF3B93C8}"/>
              </a:ext>
            </a:extLst>
          </p:cNvPr>
          <p:cNvSpPr/>
          <p:nvPr/>
        </p:nvSpPr>
        <p:spPr>
          <a:xfrm>
            <a:off x="6543650" y="4260479"/>
            <a:ext cx="156755" cy="139893"/>
          </a:xfrm>
          <a:prstGeom prst="octagon">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3" name="Octogone 42">
            <a:extLst>
              <a:ext uri="{FF2B5EF4-FFF2-40B4-BE49-F238E27FC236}">
                <a16:creationId xmlns:a16="http://schemas.microsoft.com/office/drawing/2014/main" id="{68DF4007-1026-4828-8439-8742579133C4}"/>
              </a:ext>
            </a:extLst>
          </p:cNvPr>
          <p:cNvSpPr/>
          <p:nvPr/>
        </p:nvSpPr>
        <p:spPr>
          <a:xfrm>
            <a:off x="8126258" y="3098308"/>
            <a:ext cx="156755" cy="139893"/>
          </a:xfrm>
          <a:prstGeom prst="octagon">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4" name="Octogone 43">
            <a:extLst>
              <a:ext uri="{FF2B5EF4-FFF2-40B4-BE49-F238E27FC236}">
                <a16:creationId xmlns:a16="http://schemas.microsoft.com/office/drawing/2014/main" id="{A96C6908-77D1-4B29-BCF3-1E3108A36406}"/>
              </a:ext>
            </a:extLst>
          </p:cNvPr>
          <p:cNvSpPr/>
          <p:nvPr/>
        </p:nvSpPr>
        <p:spPr>
          <a:xfrm>
            <a:off x="8073684" y="3680938"/>
            <a:ext cx="156755" cy="139893"/>
          </a:xfrm>
          <a:prstGeom prst="octagon">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8" name="Octogone 47">
            <a:extLst>
              <a:ext uri="{FF2B5EF4-FFF2-40B4-BE49-F238E27FC236}">
                <a16:creationId xmlns:a16="http://schemas.microsoft.com/office/drawing/2014/main" id="{02F4F7F3-5B20-41BC-B992-278E60F64871}"/>
              </a:ext>
            </a:extLst>
          </p:cNvPr>
          <p:cNvSpPr/>
          <p:nvPr/>
        </p:nvSpPr>
        <p:spPr>
          <a:xfrm>
            <a:off x="7182453" y="897762"/>
            <a:ext cx="156755" cy="139893"/>
          </a:xfrm>
          <a:prstGeom prst="octagon">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2" name="Footer Placeholder 2">
            <a:extLst>
              <a:ext uri="{FF2B5EF4-FFF2-40B4-BE49-F238E27FC236}">
                <a16:creationId xmlns:a16="http://schemas.microsoft.com/office/drawing/2014/main" id="{81F4B231-5923-4B8A-B21F-25030ACFCE6E}"/>
              </a:ext>
            </a:extLst>
          </p:cNvPr>
          <p:cNvSpPr>
            <a:spLocks noGrp="1"/>
          </p:cNvSpPr>
          <p:nvPr>
            <p:ph type="ftr" sz="quarter" idx="11"/>
          </p:nvPr>
        </p:nvSpPr>
        <p:spPr>
          <a:xfrm>
            <a:off x="856680" y="6449983"/>
            <a:ext cx="5843725" cy="368468"/>
          </a:xfrm>
        </p:spPr>
        <p:txBody>
          <a:bodyPr/>
          <a:lstStyle/>
          <a:p>
            <a:r>
              <a:rPr lang="fr-FR" dirty="0"/>
              <a:t>CR-GR-HSE-403 : Major Technological Risks and Critical Barriers</a:t>
            </a:r>
          </a:p>
        </p:txBody>
      </p:sp>
      <p:sp>
        <p:nvSpPr>
          <p:cNvPr id="53" name="Octogone 52">
            <a:extLst>
              <a:ext uri="{FF2B5EF4-FFF2-40B4-BE49-F238E27FC236}">
                <a16:creationId xmlns:a16="http://schemas.microsoft.com/office/drawing/2014/main" id="{D29824FB-23A1-4D10-8676-7977FC9C1CC2}"/>
              </a:ext>
            </a:extLst>
          </p:cNvPr>
          <p:cNvSpPr/>
          <p:nvPr/>
        </p:nvSpPr>
        <p:spPr>
          <a:xfrm>
            <a:off x="9865363" y="2516318"/>
            <a:ext cx="156755" cy="139893"/>
          </a:xfrm>
          <a:prstGeom prst="octagon">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4" name="Octogone 53">
            <a:extLst>
              <a:ext uri="{FF2B5EF4-FFF2-40B4-BE49-F238E27FC236}">
                <a16:creationId xmlns:a16="http://schemas.microsoft.com/office/drawing/2014/main" id="{7E88F811-AF7A-4315-AAE2-40D23F7F014B}"/>
              </a:ext>
            </a:extLst>
          </p:cNvPr>
          <p:cNvSpPr/>
          <p:nvPr/>
        </p:nvSpPr>
        <p:spPr>
          <a:xfrm>
            <a:off x="11722099" y="2289144"/>
            <a:ext cx="156755" cy="139893"/>
          </a:xfrm>
          <a:prstGeom prst="octagon">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5" name="Octogone 54">
            <a:extLst>
              <a:ext uri="{FF2B5EF4-FFF2-40B4-BE49-F238E27FC236}">
                <a16:creationId xmlns:a16="http://schemas.microsoft.com/office/drawing/2014/main" id="{78A98BAA-27DE-4C74-9CD4-A46433D53782}"/>
              </a:ext>
            </a:extLst>
          </p:cNvPr>
          <p:cNvSpPr/>
          <p:nvPr/>
        </p:nvSpPr>
        <p:spPr>
          <a:xfrm>
            <a:off x="11878854" y="2032969"/>
            <a:ext cx="156755" cy="139893"/>
          </a:xfrm>
          <a:prstGeom prst="octagon">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6" name="Octogone 55">
            <a:extLst>
              <a:ext uri="{FF2B5EF4-FFF2-40B4-BE49-F238E27FC236}">
                <a16:creationId xmlns:a16="http://schemas.microsoft.com/office/drawing/2014/main" id="{C85FFBF5-4F87-4545-B9DC-27A9EA0542D5}"/>
              </a:ext>
            </a:extLst>
          </p:cNvPr>
          <p:cNvSpPr/>
          <p:nvPr/>
        </p:nvSpPr>
        <p:spPr>
          <a:xfrm>
            <a:off x="9113916" y="1381945"/>
            <a:ext cx="156755" cy="139893"/>
          </a:xfrm>
          <a:prstGeom prst="octagon">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7" name="Octogone 56">
            <a:extLst>
              <a:ext uri="{FF2B5EF4-FFF2-40B4-BE49-F238E27FC236}">
                <a16:creationId xmlns:a16="http://schemas.microsoft.com/office/drawing/2014/main" id="{48C24B16-C132-4D81-A7F9-0BEA14E0D8E1}"/>
              </a:ext>
            </a:extLst>
          </p:cNvPr>
          <p:cNvSpPr/>
          <p:nvPr/>
        </p:nvSpPr>
        <p:spPr>
          <a:xfrm>
            <a:off x="7628709" y="4704199"/>
            <a:ext cx="156755" cy="139893"/>
          </a:xfrm>
          <a:prstGeom prst="octagon">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8" name="Octogone 57">
            <a:extLst>
              <a:ext uri="{FF2B5EF4-FFF2-40B4-BE49-F238E27FC236}">
                <a16:creationId xmlns:a16="http://schemas.microsoft.com/office/drawing/2014/main" id="{16D16D17-3148-4F72-A485-FC2EE0315D00}"/>
              </a:ext>
            </a:extLst>
          </p:cNvPr>
          <p:cNvSpPr/>
          <p:nvPr/>
        </p:nvSpPr>
        <p:spPr>
          <a:xfrm>
            <a:off x="6900630" y="1622260"/>
            <a:ext cx="156755" cy="139893"/>
          </a:xfrm>
          <a:prstGeom prst="octagon">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9" name="Octogone 48">
            <a:extLst>
              <a:ext uri="{FF2B5EF4-FFF2-40B4-BE49-F238E27FC236}">
                <a16:creationId xmlns:a16="http://schemas.microsoft.com/office/drawing/2014/main" id="{3104D161-F255-4118-A314-C79BAAAE0857}"/>
              </a:ext>
            </a:extLst>
          </p:cNvPr>
          <p:cNvSpPr/>
          <p:nvPr/>
        </p:nvSpPr>
        <p:spPr>
          <a:xfrm>
            <a:off x="11152360" y="4440632"/>
            <a:ext cx="156755" cy="139893"/>
          </a:xfrm>
          <a:prstGeom prst="octagon">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9258105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2356F-94EF-4355-8139-5E15DBF2DFDF}"/>
              </a:ext>
            </a:extLst>
          </p:cNvPr>
          <p:cNvSpPr>
            <a:spLocks noGrp="1"/>
          </p:cNvSpPr>
          <p:nvPr>
            <p:ph type="title"/>
          </p:nvPr>
        </p:nvSpPr>
        <p:spPr>
          <a:xfrm>
            <a:off x="469879" y="242844"/>
            <a:ext cx="9720000" cy="723807"/>
          </a:xfrm>
        </p:spPr>
        <p:txBody>
          <a:bodyPr/>
          <a:lstStyle/>
          <a:p>
            <a:r>
              <a:rPr lang="en-US" dirty="0"/>
              <a:t>Applicability</a:t>
            </a:r>
          </a:p>
        </p:txBody>
      </p:sp>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fr-FR" smtClean="0"/>
              <a:pPr/>
              <a:t>4</a:t>
            </a:fld>
            <a:endParaRPr lang="fr-FR" dirty="0"/>
          </a:p>
        </p:txBody>
      </p:sp>
      <p:sp>
        <p:nvSpPr>
          <p:cNvPr id="12" name="ZoneTexte 11">
            <a:extLst>
              <a:ext uri="{FF2B5EF4-FFF2-40B4-BE49-F238E27FC236}">
                <a16:creationId xmlns:a16="http://schemas.microsoft.com/office/drawing/2014/main" id="{777ECE45-433F-4A0F-822A-F55F739EB720}"/>
              </a:ext>
            </a:extLst>
          </p:cNvPr>
          <p:cNvSpPr txBox="1"/>
          <p:nvPr/>
        </p:nvSpPr>
        <p:spPr>
          <a:xfrm>
            <a:off x="623284" y="1129028"/>
            <a:ext cx="11116312" cy="3599960"/>
          </a:xfrm>
          <a:prstGeom prst="rect">
            <a:avLst/>
          </a:prstGeom>
          <a:noFill/>
        </p:spPr>
        <p:txBody>
          <a:bodyPr wrap="square">
            <a:spAutoFit/>
          </a:bodyPr>
          <a:lstStyle/>
          <a:p>
            <a:pPr algn="l">
              <a:lnSpc>
                <a:spcPct val="115000"/>
              </a:lnSpc>
              <a:spcBef>
                <a:spcPts val="600"/>
              </a:spcBef>
              <a:spcAft>
                <a:spcPts val="1000"/>
              </a:spcAft>
            </a:pPr>
            <a:r>
              <a:rPr lang="en-US" sz="1600" i="1" dirty="0">
                <a:solidFill>
                  <a:srgbClr val="4B7D91"/>
                </a:solidFill>
                <a:latin typeface="Arial" panose="020B0604020202020204" pitchFamily="34" charset="0"/>
                <a:ea typeface="Times New Roman" panose="02020603050405020304" pitchFamily="18" charset="0"/>
                <a:cs typeface="Arial" panose="020B0604020202020204" pitchFamily="34" charset="0"/>
              </a:rPr>
              <a:t>« This rule is applicable by all Company entities and affiliates that operate major technological risk installations as presented below, in accordance with their respective decision-making rules:</a:t>
            </a:r>
            <a:endParaRPr lang="en-US" sz="1600" i="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l">
              <a:lnSpc>
                <a:spcPct val="115000"/>
              </a:lnSpc>
              <a:spcBef>
                <a:spcPts val="600"/>
              </a:spcBef>
              <a:spcAft>
                <a:spcPts val="1000"/>
              </a:spcAft>
              <a:buClr>
                <a:srgbClr val="4F81BD"/>
              </a:buClr>
              <a:buFont typeface="+mj-lt"/>
              <a:buAutoNum type="alphaLcParenR"/>
            </a:pPr>
            <a:r>
              <a:rPr lang="en-US" sz="1600" i="1" dirty="0">
                <a:solidFill>
                  <a:srgbClr val="4B7D91"/>
                </a:solidFill>
                <a:effectLst/>
                <a:latin typeface="Arial" panose="020B0604020202020204" pitchFamily="34" charset="0"/>
                <a:ea typeface="Times New Roman" panose="02020603050405020304" pitchFamily="18" charset="0"/>
                <a:cs typeface="Arial" panose="020B0604020202020204" pitchFamily="34" charset="0"/>
              </a:rPr>
              <a:t>All installations using substances that are ‘named’ or </a:t>
            </a:r>
            <a:r>
              <a:rPr lang="en-US" sz="1600" i="1" dirty="0">
                <a:solidFill>
                  <a:srgbClr val="4B7D91"/>
                </a:solidFill>
                <a:latin typeface="Arial" panose="020B0604020202020204" pitchFamily="34" charset="0"/>
                <a:ea typeface="Times New Roman" panose="02020603050405020304" pitchFamily="18" charset="0"/>
                <a:cs typeface="Arial" panose="020B0604020202020204" pitchFamily="34" charset="0"/>
              </a:rPr>
              <a:t>‘falling under’ the hazard categories, and which are at, or above the lower-tier quantity requirements (including after the accumulation rules), specified in European Directive 2012/18/EU known as the ‘SEVESO’ Directive. This is regardless of whether they are subject to the regulations of this Directive or not</a:t>
            </a:r>
            <a:r>
              <a:rPr lang="en-US" sz="1600" i="1" dirty="0">
                <a:solidFill>
                  <a:srgbClr val="4B7D91"/>
                </a:solidFill>
                <a:effectLst/>
                <a:latin typeface="Arial" panose="020B0604020202020204" pitchFamily="34" charset="0"/>
                <a:ea typeface="Times New Roman" panose="02020603050405020304" pitchFamily="18" charset="0"/>
                <a:cs typeface="Arial" panose="020B0604020202020204" pitchFamily="34" charset="0"/>
              </a:rPr>
              <a:t>;</a:t>
            </a:r>
            <a:endParaRPr lang="en-US" sz="1600" i="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l">
              <a:lnSpc>
                <a:spcPct val="115000"/>
              </a:lnSpc>
              <a:spcBef>
                <a:spcPts val="600"/>
              </a:spcBef>
              <a:spcAft>
                <a:spcPts val="1000"/>
              </a:spcAft>
              <a:buClr>
                <a:srgbClr val="4F81BD"/>
              </a:buClr>
              <a:buFont typeface="+mj-lt"/>
              <a:buAutoNum type="alphaLcParenR"/>
            </a:pPr>
            <a:r>
              <a:rPr lang="en-US" sz="1600" i="1" dirty="0">
                <a:solidFill>
                  <a:srgbClr val="4B7D91"/>
                </a:solidFill>
                <a:effectLst/>
                <a:latin typeface="Arial" panose="020B0604020202020204" pitchFamily="34" charset="0"/>
                <a:ea typeface="Times New Roman" panose="02020603050405020304" pitchFamily="18" charset="0"/>
                <a:cs typeface="Arial" panose="020B0604020202020204" pitchFamily="34" charset="0"/>
              </a:rPr>
              <a:t>All installations defined in European Directive 2013/30/EU concerning the safety of offshore oil and gas operations, and regardless of whether they are subject to the regulations of this Directive;</a:t>
            </a:r>
            <a:endParaRPr lang="en-US" sz="1600" i="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l">
              <a:lnSpc>
                <a:spcPct val="115000"/>
              </a:lnSpc>
              <a:spcBef>
                <a:spcPts val="600"/>
              </a:spcBef>
              <a:spcAft>
                <a:spcPts val="1000"/>
              </a:spcAft>
              <a:buClr>
                <a:srgbClr val="4F81BD"/>
              </a:buClr>
              <a:buFont typeface="+mj-lt"/>
              <a:buAutoNum type="alphaLcParenR"/>
            </a:pPr>
            <a:r>
              <a:rPr lang="en-US" sz="1600" i="1" dirty="0">
                <a:solidFill>
                  <a:srgbClr val="4B7D91"/>
                </a:solidFill>
                <a:latin typeface="Arial" panose="020B0604020202020204" pitchFamily="34" charset="0"/>
                <a:ea typeface="Times New Roman" panose="02020603050405020304" pitchFamily="18" charset="0"/>
                <a:cs typeface="Arial" panose="020B0604020202020204" pitchFamily="34" charset="0"/>
              </a:rPr>
              <a:t>Wells and associated installations, and pipelines.</a:t>
            </a:r>
            <a:endParaRPr lang="en-US" sz="1600" i="1" dirty="0">
              <a:solidFill>
                <a:srgbClr val="4B7D91"/>
              </a:solidFill>
              <a:effectLst/>
              <a:latin typeface="Arial" panose="020B0604020202020204" pitchFamily="34" charset="0"/>
              <a:ea typeface="Times New Roman" panose="02020603050405020304" pitchFamily="18" charset="0"/>
              <a:cs typeface="Arial" panose="020B0604020202020204" pitchFamily="34" charset="0"/>
            </a:endParaRPr>
          </a:p>
          <a:p>
            <a:pPr algn="just"/>
            <a:r>
              <a:rPr lang="fr-FR" sz="1400" i="1" dirty="0">
                <a:solidFill>
                  <a:srgbClr val="4B7D91"/>
                </a:solidFill>
                <a:effectLst/>
                <a:latin typeface="Arial" panose="020B0604020202020204" pitchFamily="34" charset="0"/>
                <a:ea typeface="Times New Roman" panose="02020603050405020304" pitchFamily="18" charset="0"/>
                <a:cs typeface="Arial" panose="020B0604020202020204" pitchFamily="34" charset="0"/>
              </a:rPr>
              <a:t> </a:t>
            </a:r>
            <a:endParaRPr lang="fr-FR" sz="1800" i="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6" name="Footer Placeholder 2">
            <a:extLst>
              <a:ext uri="{FF2B5EF4-FFF2-40B4-BE49-F238E27FC236}">
                <a16:creationId xmlns:a16="http://schemas.microsoft.com/office/drawing/2014/main" id="{9EA8974F-62A5-4551-92FA-33F416129A5F}"/>
              </a:ext>
            </a:extLst>
          </p:cNvPr>
          <p:cNvSpPr>
            <a:spLocks noGrp="1"/>
          </p:cNvSpPr>
          <p:nvPr>
            <p:ph type="ftr" sz="quarter" idx="11"/>
          </p:nvPr>
        </p:nvSpPr>
        <p:spPr>
          <a:xfrm>
            <a:off x="856680" y="6449983"/>
            <a:ext cx="10649520" cy="252000"/>
          </a:xfrm>
        </p:spPr>
        <p:txBody>
          <a:bodyPr/>
          <a:lstStyle/>
          <a:p>
            <a:r>
              <a:rPr lang="en-US" dirty="0"/>
              <a:t>CR-GR-HSE-403 : Major Technological Risks and Critical Barriers</a:t>
            </a:r>
          </a:p>
        </p:txBody>
      </p:sp>
      <p:sp>
        <p:nvSpPr>
          <p:cNvPr id="7" name="ZoneTexte 6">
            <a:extLst>
              <a:ext uri="{FF2B5EF4-FFF2-40B4-BE49-F238E27FC236}">
                <a16:creationId xmlns:a16="http://schemas.microsoft.com/office/drawing/2014/main" id="{4AD72705-4FFF-4AB8-A453-FE043D1FC88E}"/>
              </a:ext>
            </a:extLst>
          </p:cNvPr>
          <p:cNvSpPr txBox="1"/>
          <p:nvPr/>
        </p:nvSpPr>
        <p:spPr>
          <a:xfrm>
            <a:off x="547953" y="5221387"/>
            <a:ext cx="11243452" cy="738664"/>
          </a:xfrm>
          <a:prstGeom prst="rect">
            <a:avLst/>
          </a:prstGeom>
          <a:noFill/>
        </p:spPr>
        <p:txBody>
          <a:bodyPr wrap="square" rtlCol="0">
            <a:spAutoFit/>
          </a:bodyPr>
          <a:lstStyle/>
          <a:p>
            <a:pPr>
              <a:spcBef>
                <a:spcPts val="600"/>
              </a:spcBef>
              <a:spcAft>
                <a:spcPts val="600"/>
              </a:spcAft>
            </a:pPr>
            <a:r>
              <a:rPr lang="en-US" sz="1600" b="1" dirty="0">
                <a:solidFill>
                  <a:srgbClr val="4B7D91"/>
                </a:solidFill>
                <a:latin typeface="Arial" panose="020B0604020202020204" pitchFamily="34" charset="0"/>
                <a:cs typeface="Arial" panose="020B0604020202020204" pitchFamily="34" charset="0"/>
              </a:rPr>
              <a:t>Date of application: </a:t>
            </a:r>
            <a:r>
              <a:rPr lang="en-US" sz="1600" dirty="0">
                <a:solidFill>
                  <a:srgbClr val="4B7D91"/>
                </a:solidFill>
                <a:latin typeface="Arial" panose="020B0604020202020204" pitchFamily="34" charset="0"/>
                <a:cs typeface="Arial" panose="020B0604020202020204" pitchFamily="34" charset="0"/>
              </a:rPr>
              <a:t>	▪ New Projects: from the publication date of this rule;</a:t>
            </a:r>
          </a:p>
          <a:p>
            <a:pPr>
              <a:spcBef>
                <a:spcPts val="600"/>
              </a:spcBef>
              <a:spcAft>
                <a:spcPts val="600"/>
              </a:spcAft>
            </a:pPr>
            <a:r>
              <a:rPr lang="en-US" sz="1600" dirty="0">
                <a:solidFill>
                  <a:srgbClr val="4B7D91"/>
                </a:solidFill>
                <a:latin typeface="Arial" panose="020B0604020202020204" pitchFamily="34" charset="0"/>
                <a:cs typeface="Arial" panose="020B0604020202020204" pitchFamily="34" charset="0"/>
              </a:rPr>
              <a:t>			▪ Existing Installations: 12 months after the publication date of this rule</a:t>
            </a:r>
            <a:r>
              <a:rPr lang="fr-FR" sz="1600" dirty="0">
                <a:solidFill>
                  <a:srgbClr val="4B7D91"/>
                </a:solidFill>
                <a:latin typeface="Arial" panose="020B0604020202020204" pitchFamily="34" charset="0"/>
                <a:cs typeface="Arial" panose="020B0604020202020204" pitchFamily="34" charset="0"/>
              </a:rPr>
              <a:t>.</a:t>
            </a:r>
          </a:p>
        </p:txBody>
      </p:sp>
      <p:sp>
        <p:nvSpPr>
          <p:cNvPr id="8" name="Rectangle : coins arrondis 7">
            <a:extLst>
              <a:ext uri="{FF2B5EF4-FFF2-40B4-BE49-F238E27FC236}">
                <a16:creationId xmlns:a16="http://schemas.microsoft.com/office/drawing/2014/main" id="{E889E851-6E4F-4A71-A860-D9B72F1E79BD}"/>
              </a:ext>
            </a:extLst>
          </p:cNvPr>
          <p:cNvSpPr/>
          <p:nvPr/>
        </p:nvSpPr>
        <p:spPr>
          <a:xfrm>
            <a:off x="400595" y="5145093"/>
            <a:ext cx="11397874" cy="1159952"/>
          </a:xfrm>
          <a:prstGeom prst="round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1921344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2356F-94EF-4355-8139-5E15DBF2DFDF}"/>
              </a:ext>
            </a:extLst>
          </p:cNvPr>
          <p:cNvSpPr>
            <a:spLocks noGrp="1"/>
          </p:cNvSpPr>
          <p:nvPr>
            <p:ph type="title"/>
          </p:nvPr>
        </p:nvSpPr>
        <p:spPr/>
        <p:txBody>
          <a:bodyPr/>
          <a:lstStyle/>
          <a:p>
            <a:r>
              <a:rPr lang="en-US" dirty="0"/>
              <a:t>Review of requirements</a:t>
            </a:r>
          </a:p>
        </p:txBody>
      </p:sp>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fr-FR" smtClean="0"/>
              <a:pPr/>
              <a:t>5</a:t>
            </a:fld>
            <a:endParaRPr lang="fr-FR" dirty="0"/>
          </a:p>
        </p:txBody>
      </p:sp>
      <p:sp>
        <p:nvSpPr>
          <p:cNvPr id="5" name="TextBox 4">
            <a:extLst>
              <a:ext uri="{FF2B5EF4-FFF2-40B4-BE49-F238E27FC236}">
                <a16:creationId xmlns:a16="http://schemas.microsoft.com/office/drawing/2014/main" id="{CC3805EE-F0F5-4FB1-8BC6-1D3E16EA04CC}"/>
              </a:ext>
            </a:extLst>
          </p:cNvPr>
          <p:cNvSpPr txBox="1"/>
          <p:nvPr/>
        </p:nvSpPr>
        <p:spPr>
          <a:xfrm>
            <a:off x="608497" y="1195242"/>
            <a:ext cx="9581380" cy="707886"/>
          </a:xfrm>
          <a:prstGeom prst="rect">
            <a:avLst/>
          </a:prstGeom>
          <a:noFill/>
          <a:ln>
            <a:solidFill>
              <a:schemeClr val="accent1"/>
            </a:solidFill>
          </a:ln>
        </p:spPr>
        <p:txBody>
          <a:bodyPr wrap="square" rtlCol="0">
            <a:spAutoFit/>
          </a:bodyPr>
          <a:lstStyle/>
          <a:p>
            <a:pPr marL="0" algn="just" rtl="0" eaLnBrk="1" fontAlgn="t" latinLnBrk="0" hangingPunct="1">
              <a:spcBef>
                <a:spcPts val="600"/>
              </a:spcBef>
              <a:spcAft>
                <a:spcPts val="600"/>
              </a:spcAft>
            </a:pPr>
            <a:r>
              <a:rPr lang="en-US" sz="1600" b="1" i="0" strike="noStrike" kern="1200" dirty="0">
                <a:solidFill>
                  <a:srgbClr val="0070C0"/>
                </a:solidFill>
                <a:effectLst/>
                <a:latin typeface="Arial" panose="020B0604020202020204" pitchFamily="34" charset="0"/>
              </a:rPr>
              <a:t>Requirement 3.1.1: Major Technological Risks</a:t>
            </a:r>
            <a:endParaRPr lang="en-US" sz="1600" b="0" i="0" strike="noStrike" dirty="0">
              <a:effectLst/>
              <a:latin typeface="Arial" panose="020B0604020202020204" pitchFamily="34" charset="0"/>
            </a:endParaRPr>
          </a:p>
          <a:p>
            <a:pPr marL="285750" indent="-285750" algn="just" rtl="0" eaLnBrk="1" fontAlgn="t" latinLnBrk="0" hangingPunct="1">
              <a:spcBef>
                <a:spcPts val="600"/>
              </a:spcBef>
              <a:spcAft>
                <a:spcPts val="600"/>
              </a:spcAft>
              <a:buFont typeface="Courier New" panose="02070309020205020404" pitchFamily="49" charset="0"/>
              <a:buChar char="o"/>
            </a:pPr>
            <a:r>
              <a:rPr lang="en-US" sz="1400" i="1" u="none" strike="noStrike" kern="1200" dirty="0">
                <a:solidFill>
                  <a:srgbClr val="0070C0"/>
                </a:solidFill>
                <a:effectLst/>
                <a:latin typeface="Arial" panose="020B0604020202020204" pitchFamily="34" charset="0"/>
              </a:rPr>
              <a:t>Major Technological Risks are identified on each site.</a:t>
            </a:r>
            <a:endParaRPr lang="en-US" sz="1400" i="0" u="none" strike="noStrike" dirty="0">
              <a:effectLst/>
              <a:latin typeface="Arial" panose="020B0604020202020204" pitchFamily="34" charset="0"/>
            </a:endParaRPr>
          </a:p>
        </p:txBody>
      </p:sp>
      <p:sp>
        <p:nvSpPr>
          <p:cNvPr id="12" name="TextBox 11">
            <a:extLst>
              <a:ext uri="{FF2B5EF4-FFF2-40B4-BE49-F238E27FC236}">
                <a16:creationId xmlns:a16="http://schemas.microsoft.com/office/drawing/2014/main" id="{E58F3E99-0518-4AC1-8663-C6EAAAE9A800}"/>
              </a:ext>
            </a:extLst>
          </p:cNvPr>
          <p:cNvSpPr txBox="1"/>
          <p:nvPr/>
        </p:nvSpPr>
        <p:spPr>
          <a:xfrm>
            <a:off x="608496" y="2391621"/>
            <a:ext cx="9581381" cy="1292662"/>
          </a:xfrm>
          <a:prstGeom prst="rect">
            <a:avLst/>
          </a:prstGeom>
          <a:noFill/>
          <a:ln>
            <a:solidFill>
              <a:schemeClr val="accent1"/>
            </a:solidFill>
          </a:ln>
        </p:spPr>
        <p:txBody>
          <a:bodyPr wrap="square" rtlCol="0">
            <a:spAutoFit/>
          </a:bodyPr>
          <a:lstStyle/>
          <a:p>
            <a:pPr marL="0" algn="just" rtl="0" eaLnBrk="1" fontAlgn="t" latinLnBrk="0" hangingPunct="1">
              <a:spcBef>
                <a:spcPts val="600"/>
              </a:spcBef>
              <a:spcAft>
                <a:spcPts val="600"/>
              </a:spcAft>
            </a:pPr>
            <a:r>
              <a:rPr lang="en-US" sz="1600" b="1" i="0" u="none" strike="noStrike" kern="1200" dirty="0">
                <a:solidFill>
                  <a:srgbClr val="0070C0"/>
                </a:solidFill>
                <a:effectLst/>
                <a:latin typeface="Arial" panose="020B0604020202020204" pitchFamily="34" charset="0"/>
              </a:rPr>
              <a:t>Requirement 3.2.1: Identification of Critical Barriers and their Components</a:t>
            </a:r>
            <a:endParaRPr lang="en-US" sz="1600" b="0" i="0" u="none" strike="noStrike" dirty="0">
              <a:solidFill>
                <a:srgbClr val="0070C0"/>
              </a:solidFill>
              <a:effectLst/>
              <a:latin typeface="Arial" panose="020B0604020202020204" pitchFamily="34" charset="0"/>
            </a:endParaRPr>
          </a:p>
          <a:p>
            <a:pPr marL="285750"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The critical barriers of an installation, along with the critical equipment and critical human components, are identified using one of the methods described in GS-GR-HSE-311.</a:t>
            </a:r>
          </a:p>
          <a:p>
            <a:pPr marL="285750"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A register of critical barriers specific to each site and/or operating unit is available and kept up to date.</a:t>
            </a:r>
          </a:p>
        </p:txBody>
      </p:sp>
      <p:sp>
        <p:nvSpPr>
          <p:cNvPr id="13" name="Footer Placeholder 2">
            <a:extLst>
              <a:ext uri="{FF2B5EF4-FFF2-40B4-BE49-F238E27FC236}">
                <a16:creationId xmlns:a16="http://schemas.microsoft.com/office/drawing/2014/main" id="{3E1B1355-89EF-4083-BA57-E827F6328A6A}"/>
              </a:ext>
            </a:extLst>
          </p:cNvPr>
          <p:cNvSpPr>
            <a:spLocks noGrp="1"/>
          </p:cNvSpPr>
          <p:nvPr>
            <p:ph type="ftr" sz="quarter" idx="11"/>
          </p:nvPr>
        </p:nvSpPr>
        <p:spPr>
          <a:xfrm>
            <a:off x="856680" y="6449983"/>
            <a:ext cx="10649520" cy="252000"/>
          </a:xfrm>
        </p:spPr>
        <p:txBody>
          <a:bodyPr/>
          <a:lstStyle/>
          <a:p>
            <a:r>
              <a:rPr lang="fr-FR" dirty="0"/>
              <a:t>CR-GR-HSE-403 : Major Technological Risks and Critical Barriers</a:t>
            </a:r>
          </a:p>
        </p:txBody>
      </p:sp>
      <p:sp>
        <p:nvSpPr>
          <p:cNvPr id="11" name="TextBox 12">
            <a:extLst>
              <a:ext uri="{FF2B5EF4-FFF2-40B4-BE49-F238E27FC236}">
                <a16:creationId xmlns:a16="http://schemas.microsoft.com/office/drawing/2014/main" id="{844F1C1F-A31B-4ECF-AAC1-84824941DB17}"/>
              </a:ext>
            </a:extLst>
          </p:cNvPr>
          <p:cNvSpPr txBox="1"/>
          <p:nvPr/>
        </p:nvSpPr>
        <p:spPr>
          <a:xfrm>
            <a:off x="608497" y="4172776"/>
            <a:ext cx="9581382" cy="1469633"/>
          </a:xfrm>
          <a:prstGeom prst="rect">
            <a:avLst/>
          </a:prstGeom>
          <a:noFill/>
          <a:ln>
            <a:solidFill>
              <a:schemeClr val="accent1"/>
            </a:solidFill>
          </a:ln>
        </p:spPr>
        <p:txBody>
          <a:bodyPr wrap="square" rtlCol="0">
            <a:spAutoFit/>
          </a:bodyPr>
          <a:lstStyle/>
          <a:p>
            <a:pPr marL="0" marR="54864" algn="just" rtl="0" eaLnBrk="1" fontAlgn="t" latinLnBrk="0" hangingPunct="1">
              <a:spcBef>
                <a:spcPts val="600"/>
              </a:spcBef>
              <a:spcAft>
                <a:spcPts val="300"/>
              </a:spcAft>
            </a:pPr>
            <a:r>
              <a:rPr lang="en-US" sz="1600" b="1" i="0" u="none" strike="noStrike" kern="1200" dirty="0">
                <a:solidFill>
                  <a:srgbClr val="0070C0"/>
                </a:solidFill>
                <a:effectLst/>
                <a:latin typeface="Arial" panose="020B0604020202020204" pitchFamily="34" charset="0"/>
              </a:rPr>
              <a:t>Requirement 3.2.2: Performance standard</a:t>
            </a:r>
            <a:endParaRPr lang="en-US" sz="1600" b="0" i="0" u="none" strike="noStrike" dirty="0">
              <a:solidFill>
                <a:srgbClr val="0070C0"/>
              </a:solidFill>
              <a:effectLst/>
              <a:latin typeface="Arial" panose="020B0604020202020204" pitchFamily="34" charset="0"/>
            </a:endParaRPr>
          </a:p>
          <a:p>
            <a:pPr marL="285750"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The performance standard of a critical equipment is defined in the design stage as per GS-GR-HSE-311 and updated throughout the life of the installation to factor in aging, changes in organization and equipment, and possible failure modes.</a:t>
            </a:r>
          </a:p>
          <a:p>
            <a:pPr marL="285750" indent="-285750" algn="just" fontAlgn="t">
              <a:spcBef>
                <a:spcPts val="600"/>
              </a:spcBef>
              <a:spcAft>
                <a:spcPts val="600"/>
              </a:spcAft>
              <a:buFont typeface="Courier New" panose="02070309020205020404" pitchFamily="49" charset="0"/>
              <a:buChar char="o"/>
            </a:pPr>
            <a:endParaRPr lang="fr-FR" sz="1400" i="1" dirty="0">
              <a:solidFill>
                <a:srgbClr val="0070C0"/>
              </a:solidFill>
              <a:latin typeface="Arial" panose="020B0604020202020204" pitchFamily="34" charset="0"/>
            </a:endParaRPr>
          </a:p>
        </p:txBody>
      </p:sp>
    </p:spTree>
    <p:extLst>
      <p:ext uri="{BB962C8B-B14F-4D97-AF65-F5344CB8AC3E}">
        <p14:creationId xmlns:p14="http://schemas.microsoft.com/office/powerpoint/2010/main" val="41572673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fr-FR" smtClean="0"/>
              <a:pPr/>
              <a:t>6</a:t>
            </a:fld>
            <a:endParaRPr lang="fr-FR" dirty="0"/>
          </a:p>
        </p:txBody>
      </p:sp>
      <p:sp>
        <p:nvSpPr>
          <p:cNvPr id="5" name="TextBox 4">
            <a:extLst>
              <a:ext uri="{FF2B5EF4-FFF2-40B4-BE49-F238E27FC236}">
                <a16:creationId xmlns:a16="http://schemas.microsoft.com/office/drawing/2014/main" id="{CC3805EE-F0F5-4FB1-8BC6-1D3E16EA04CC}"/>
              </a:ext>
            </a:extLst>
          </p:cNvPr>
          <p:cNvSpPr txBox="1"/>
          <p:nvPr/>
        </p:nvSpPr>
        <p:spPr>
          <a:xfrm>
            <a:off x="561314" y="1527545"/>
            <a:ext cx="9628565" cy="1877437"/>
          </a:xfrm>
          <a:prstGeom prst="rect">
            <a:avLst/>
          </a:prstGeom>
          <a:noFill/>
          <a:ln>
            <a:solidFill>
              <a:schemeClr val="accent1"/>
            </a:solidFill>
          </a:ln>
        </p:spPr>
        <p:txBody>
          <a:bodyPr wrap="square" rtlCol="0">
            <a:spAutoFit/>
          </a:bodyPr>
          <a:lstStyle/>
          <a:p>
            <a:pPr marL="0" algn="just" rtl="0" eaLnBrk="1" fontAlgn="t" latinLnBrk="0" hangingPunct="1">
              <a:spcBef>
                <a:spcPts val="600"/>
              </a:spcBef>
              <a:spcAft>
                <a:spcPts val="600"/>
              </a:spcAft>
            </a:pPr>
            <a:r>
              <a:rPr lang="en-US" sz="1600" b="1" dirty="0">
                <a:solidFill>
                  <a:srgbClr val="0070C0"/>
                </a:solidFill>
                <a:latin typeface="Arial" panose="020B0604020202020204" pitchFamily="34" charset="0"/>
              </a:rPr>
              <a:t>Requirement </a:t>
            </a:r>
            <a:r>
              <a:rPr lang="en-US" sz="1600" b="1" i="0" u="none" strike="noStrike" kern="1200" dirty="0">
                <a:solidFill>
                  <a:srgbClr val="0070C0"/>
                </a:solidFill>
                <a:effectLst/>
                <a:latin typeface="Arial" panose="020B0604020202020204" pitchFamily="34" charset="0"/>
              </a:rPr>
              <a:t>3.2.3: Test, Inspection and Preventive Maintenance Program</a:t>
            </a:r>
            <a:endParaRPr lang="en-US" sz="1600" b="0" i="0" u="none" strike="noStrike" dirty="0">
              <a:solidFill>
                <a:srgbClr val="0070C0"/>
              </a:solidFill>
              <a:effectLst/>
              <a:latin typeface="Arial" panose="020B0604020202020204" pitchFamily="34" charset="0"/>
            </a:endParaRPr>
          </a:p>
          <a:p>
            <a:pPr marL="285750"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A program of testing, inspection and preventive maintenance is implemented and monitored throughout the life of the installation.</a:t>
            </a:r>
          </a:p>
          <a:p>
            <a:pPr marL="285750"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The performance of each critical equipment is measured, recorded and regularly analyzed.</a:t>
            </a:r>
          </a:p>
          <a:p>
            <a:pPr marL="285750"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The status of each critical equipment is available in the critical equipment management system (Computerized Maintenance and Inspection Management System or equivalent).</a:t>
            </a:r>
          </a:p>
        </p:txBody>
      </p:sp>
      <p:sp>
        <p:nvSpPr>
          <p:cNvPr id="13" name="TextBox 12">
            <a:extLst>
              <a:ext uri="{FF2B5EF4-FFF2-40B4-BE49-F238E27FC236}">
                <a16:creationId xmlns:a16="http://schemas.microsoft.com/office/drawing/2014/main" id="{1F0642A5-8F58-4C5A-9DCD-A9A7EE0D3926}"/>
              </a:ext>
            </a:extLst>
          </p:cNvPr>
          <p:cNvSpPr txBox="1"/>
          <p:nvPr/>
        </p:nvSpPr>
        <p:spPr>
          <a:xfrm>
            <a:off x="561314" y="4030132"/>
            <a:ext cx="9628565" cy="1169551"/>
          </a:xfrm>
          <a:prstGeom prst="rect">
            <a:avLst/>
          </a:prstGeom>
          <a:noFill/>
          <a:ln>
            <a:solidFill>
              <a:schemeClr val="accent1"/>
            </a:solidFill>
          </a:ln>
        </p:spPr>
        <p:txBody>
          <a:bodyPr wrap="square" rtlCol="0">
            <a:spAutoFit/>
          </a:bodyPr>
          <a:lstStyle/>
          <a:p>
            <a:pPr marL="0" algn="just" rtl="0" eaLnBrk="1" fontAlgn="t" latinLnBrk="0" hangingPunct="1">
              <a:spcBef>
                <a:spcPts val="600"/>
              </a:spcBef>
              <a:spcAft>
                <a:spcPts val="600"/>
              </a:spcAft>
            </a:pPr>
            <a:r>
              <a:rPr lang="en-US" sz="1600" b="1" i="0" u="none" strike="noStrike" kern="1200" dirty="0">
                <a:solidFill>
                  <a:srgbClr val="0070C0"/>
                </a:solidFill>
                <a:effectLst/>
                <a:latin typeface="Arial" panose="020B0604020202020204" pitchFamily="34" charset="0"/>
              </a:rPr>
              <a:t>Requirement 3.2.4: Backlog management when executing the Test, Inspection and Preventive Maintenance Program</a:t>
            </a:r>
            <a:endParaRPr lang="en-US" sz="1600" b="0" i="0" u="none" strike="noStrike" dirty="0">
              <a:solidFill>
                <a:srgbClr val="0070C0"/>
              </a:solidFill>
              <a:effectLst/>
              <a:latin typeface="Arial" panose="020B0604020202020204" pitchFamily="34" charset="0"/>
            </a:endParaRPr>
          </a:p>
          <a:p>
            <a:pPr marL="285750"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Any delays in the execution of the critical equipment test, inspection and preventive maintenance program are tracked on a monthly basis, subject to analysis, and validated at the appropriate level of the entity or affiliate.</a:t>
            </a:r>
          </a:p>
        </p:txBody>
      </p:sp>
      <p:sp>
        <p:nvSpPr>
          <p:cNvPr id="14" name="Title 1">
            <a:extLst>
              <a:ext uri="{FF2B5EF4-FFF2-40B4-BE49-F238E27FC236}">
                <a16:creationId xmlns:a16="http://schemas.microsoft.com/office/drawing/2014/main" id="{E74D0007-06A8-43A2-998B-C32D5F732B37}"/>
              </a:ext>
            </a:extLst>
          </p:cNvPr>
          <p:cNvSpPr txBox="1">
            <a:spLocks/>
          </p:cNvSpPr>
          <p:nvPr/>
        </p:nvSpPr>
        <p:spPr>
          <a:xfrm>
            <a:off x="622279" y="395244"/>
            <a:ext cx="9720000" cy="1008000"/>
          </a:xfrm>
          <a:prstGeom prst="rect">
            <a:avLst/>
          </a:prstGeom>
        </p:spPr>
        <p:txBody>
          <a:bodyPr vert="horz" lIns="91440" tIns="45720" rIns="91440" bIns="45720" rtlCol="0" anchor="t">
            <a:noAutofit/>
          </a:bodyPr>
          <a:lstStyle>
            <a:lvl1pPr algn="l" defTabSz="914400" rtl="0" eaLnBrk="1" latinLnBrk="0" hangingPunct="1">
              <a:lnSpc>
                <a:spcPct val="100000"/>
              </a:lnSpc>
              <a:spcBef>
                <a:spcPct val="0"/>
              </a:spcBef>
              <a:buNone/>
              <a:defRPr sz="3000" kern="1200" cap="none" baseline="0">
                <a:solidFill>
                  <a:schemeClr val="tx2"/>
                </a:solidFill>
                <a:latin typeface="+mj-lt"/>
                <a:ea typeface="+mj-ea"/>
                <a:cs typeface="+mj-cs"/>
              </a:defRPr>
            </a:lvl1pPr>
          </a:lstStyle>
          <a:p>
            <a:r>
              <a:rPr lang="fr-FR"/>
              <a:t>Review of requirements</a:t>
            </a:r>
            <a:endParaRPr lang="fr-FR" dirty="0"/>
          </a:p>
        </p:txBody>
      </p:sp>
      <p:sp>
        <p:nvSpPr>
          <p:cNvPr id="15" name="Footer Placeholder 2">
            <a:extLst>
              <a:ext uri="{FF2B5EF4-FFF2-40B4-BE49-F238E27FC236}">
                <a16:creationId xmlns:a16="http://schemas.microsoft.com/office/drawing/2014/main" id="{50F67743-FAB0-4910-B11E-D0F7CCC90600}"/>
              </a:ext>
            </a:extLst>
          </p:cNvPr>
          <p:cNvSpPr>
            <a:spLocks noGrp="1"/>
          </p:cNvSpPr>
          <p:nvPr>
            <p:ph type="ftr" sz="quarter" idx="11"/>
          </p:nvPr>
        </p:nvSpPr>
        <p:spPr>
          <a:xfrm>
            <a:off x="856680" y="6449983"/>
            <a:ext cx="10649520" cy="252000"/>
          </a:xfrm>
        </p:spPr>
        <p:txBody>
          <a:bodyPr/>
          <a:lstStyle/>
          <a:p>
            <a:r>
              <a:rPr lang="fr-FR" dirty="0"/>
              <a:t>CR-GR-HSE-403 : Major Technological Risks and Critical Barriers</a:t>
            </a:r>
          </a:p>
        </p:txBody>
      </p:sp>
    </p:spTree>
    <p:extLst>
      <p:ext uri="{BB962C8B-B14F-4D97-AF65-F5344CB8AC3E}">
        <p14:creationId xmlns:p14="http://schemas.microsoft.com/office/powerpoint/2010/main" val="35143499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fr-FR" smtClean="0"/>
              <a:pPr/>
              <a:t>7</a:t>
            </a:fld>
            <a:endParaRPr lang="fr-FR" dirty="0"/>
          </a:p>
        </p:txBody>
      </p:sp>
      <p:sp>
        <p:nvSpPr>
          <p:cNvPr id="12" name="TextBox 11">
            <a:extLst>
              <a:ext uri="{FF2B5EF4-FFF2-40B4-BE49-F238E27FC236}">
                <a16:creationId xmlns:a16="http://schemas.microsoft.com/office/drawing/2014/main" id="{E58F3E99-0518-4AC1-8663-C6EAAAE9A800}"/>
              </a:ext>
            </a:extLst>
          </p:cNvPr>
          <p:cNvSpPr txBox="1"/>
          <p:nvPr/>
        </p:nvSpPr>
        <p:spPr>
          <a:xfrm>
            <a:off x="595451" y="1267303"/>
            <a:ext cx="9720001" cy="2085186"/>
          </a:xfrm>
          <a:prstGeom prst="rect">
            <a:avLst/>
          </a:prstGeom>
          <a:noFill/>
          <a:ln>
            <a:solidFill>
              <a:schemeClr val="accent1"/>
            </a:solidFill>
          </a:ln>
        </p:spPr>
        <p:txBody>
          <a:bodyPr wrap="square" rtlCol="0">
            <a:spAutoFit/>
          </a:bodyPr>
          <a:lstStyle/>
          <a:p>
            <a:pPr marL="0" marR="54864" algn="just" rtl="0" eaLnBrk="1" fontAlgn="t" latinLnBrk="0" hangingPunct="1">
              <a:spcBef>
                <a:spcPts val="600"/>
              </a:spcBef>
              <a:spcAft>
                <a:spcPts val="300"/>
              </a:spcAft>
            </a:pPr>
            <a:r>
              <a:rPr lang="en-US" sz="1600" b="1" i="0" u="none" strike="noStrike" kern="1200" dirty="0">
                <a:solidFill>
                  <a:srgbClr val="0070C0"/>
                </a:solidFill>
                <a:effectLst/>
                <a:latin typeface="Arial" panose="020B0604020202020204" pitchFamily="34" charset="0"/>
              </a:rPr>
              <a:t>Requirement 3.2.5: Managing deviations from Performance Standards and the unavailability of critical equipment </a:t>
            </a:r>
            <a:endParaRPr lang="en-US" sz="1600" b="1" i="0" u="none" strike="noStrike" dirty="0">
              <a:solidFill>
                <a:srgbClr val="0070C0"/>
              </a:solidFill>
              <a:effectLst/>
              <a:latin typeface="Arial" panose="020B0604020202020204" pitchFamily="34" charset="0"/>
            </a:endParaRPr>
          </a:p>
          <a:p>
            <a:pPr marL="285750"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Any deviations of critical equipment from their performance standard, as well as cases of unavailability, are identified and recorded.</a:t>
            </a:r>
          </a:p>
          <a:p>
            <a:pPr marL="285750"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The impact on critical barriers and associated risks are assessed.</a:t>
            </a:r>
          </a:p>
          <a:p>
            <a:pPr marL="285750"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An action plan including temporary compensatory measures and corrective measures is implemented and monitored at the appropriate level of the entity or affiliate.</a:t>
            </a:r>
            <a:endParaRPr lang="en-US" sz="1600" i="0" u="none" strike="noStrike" dirty="0">
              <a:solidFill>
                <a:srgbClr val="FFC000"/>
              </a:solidFill>
              <a:effectLst/>
              <a:latin typeface="Arial" panose="020B0604020202020204" pitchFamily="34" charset="0"/>
            </a:endParaRPr>
          </a:p>
        </p:txBody>
      </p:sp>
      <p:sp>
        <p:nvSpPr>
          <p:cNvPr id="8" name="TextBox 7">
            <a:extLst>
              <a:ext uri="{FF2B5EF4-FFF2-40B4-BE49-F238E27FC236}">
                <a16:creationId xmlns:a16="http://schemas.microsoft.com/office/drawing/2014/main" id="{D7FC370D-27C1-422A-B79C-7E5842C06A45}"/>
              </a:ext>
            </a:extLst>
          </p:cNvPr>
          <p:cNvSpPr txBox="1"/>
          <p:nvPr/>
        </p:nvSpPr>
        <p:spPr>
          <a:xfrm>
            <a:off x="595451" y="4068111"/>
            <a:ext cx="9720001" cy="1508105"/>
          </a:xfrm>
          <a:prstGeom prst="rect">
            <a:avLst/>
          </a:prstGeom>
          <a:noFill/>
          <a:ln>
            <a:solidFill>
              <a:schemeClr val="accent1"/>
            </a:solidFill>
          </a:ln>
        </p:spPr>
        <p:txBody>
          <a:bodyPr wrap="square" rtlCol="0">
            <a:spAutoFit/>
          </a:bodyPr>
          <a:lstStyle/>
          <a:p>
            <a:pPr marL="0" algn="just" rtl="0" eaLnBrk="1" fontAlgn="t" latinLnBrk="0" hangingPunct="1">
              <a:spcBef>
                <a:spcPts val="600"/>
              </a:spcBef>
              <a:spcAft>
                <a:spcPts val="600"/>
              </a:spcAft>
            </a:pPr>
            <a:r>
              <a:rPr lang="en-US" sz="1600" b="1" i="0" u="none" strike="noStrike" kern="1200" dirty="0">
                <a:solidFill>
                  <a:srgbClr val="0070C0"/>
                </a:solidFill>
                <a:effectLst/>
                <a:latin typeface="Arial" panose="020B0604020202020204" pitchFamily="34" charset="0"/>
              </a:rPr>
              <a:t>Requirement 3.2.6: Audit of the Test, Inspection and Preventive Maintenance Program</a:t>
            </a:r>
            <a:endParaRPr lang="en-US" sz="1600" b="0" i="0" u="none" strike="noStrike" dirty="0">
              <a:solidFill>
                <a:srgbClr val="0070C0"/>
              </a:solidFill>
              <a:effectLst/>
              <a:latin typeface="Arial" panose="020B0604020202020204" pitchFamily="34" charset="0"/>
            </a:endParaRPr>
          </a:p>
          <a:p>
            <a:pPr marL="285750" marR="54864"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The planning, execution, monitoring and relevance of the critical equipment test, inspection and preventive maintenance program are regularly audited.</a:t>
            </a:r>
          </a:p>
          <a:p>
            <a:pPr marL="285750" marR="54864"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The entity in charge of the audit is independent from the department in charge of test, inspection and preventive maintenance activities.</a:t>
            </a:r>
          </a:p>
        </p:txBody>
      </p:sp>
      <p:sp>
        <p:nvSpPr>
          <p:cNvPr id="13" name="Title 1">
            <a:extLst>
              <a:ext uri="{FF2B5EF4-FFF2-40B4-BE49-F238E27FC236}">
                <a16:creationId xmlns:a16="http://schemas.microsoft.com/office/drawing/2014/main" id="{1C8E1415-2BAE-4AD2-A181-1A3A2853EC16}"/>
              </a:ext>
            </a:extLst>
          </p:cNvPr>
          <p:cNvSpPr>
            <a:spLocks noGrp="1"/>
          </p:cNvSpPr>
          <p:nvPr>
            <p:ph type="title"/>
          </p:nvPr>
        </p:nvSpPr>
        <p:spPr>
          <a:xfrm>
            <a:off x="469879" y="242844"/>
            <a:ext cx="9720000" cy="1008000"/>
          </a:xfrm>
        </p:spPr>
        <p:txBody>
          <a:bodyPr/>
          <a:lstStyle/>
          <a:p>
            <a:r>
              <a:rPr lang="en-US" dirty="0"/>
              <a:t>Review of requirements</a:t>
            </a:r>
          </a:p>
        </p:txBody>
      </p:sp>
      <p:sp>
        <p:nvSpPr>
          <p:cNvPr id="14" name="Footer Placeholder 2">
            <a:extLst>
              <a:ext uri="{FF2B5EF4-FFF2-40B4-BE49-F238E27FC236}">
                <a16:creationId xmlns:a16="http://schemas.microsoft.com/office/drawing/2014/main" id="{0934E2C5-8681-4251-AE25-ED8F53415740}"/>
              </a:ext>
            </a:extLst>
          </p:cNvPr>
          <p:cNvSpPr>
            <a:spLocks noGrp="1"/>
          </p:cNvSpPr>
          <p:nvPr>
            <p:ph type="ftr" sz="quarter" idx="11"/>
          </p:nvPr>
        </p:nvSpPr>
        <p:spPr>
          <a:xfrm>
            <a:off x="856680" y="6449983"/>
            <a:ext cx="10649520" cy="252000"/>
          </a:xfrm>
        </p:spPr>
        <p:txBody>
          <a:bodyPr/>
          <a:lstStyle/>
          <a:p>
            <a:r>
              <a:rPr lang="fr-FR" dirty="0"/>
              <a:t>CR-GR-HSE-403 : Major Technological Risks and Critical Barriers</a:t>
            </a:r>
          </a:p>
        </p:txBody>
      </p:sp>
    </p:spTree>
    <p:extLst>
      <p:ext uri="{BB962C8B-B14F-4D97-AF65-F5344CB8AC3E}">
        <p14:creationId xmlns:p14="http://schemas.microsoft.com/office/powerpoint/2010/main" val="15042549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fr-FR" smtClean="0"/>
              <a:pPr/>
              <a:t>8</a:t>
            </a:fld>
            <a:endParaRPr lang="fr-FR" dirty="0"/>
          </a:p>
        </p:txBody>
      </p:sp>
      <p:sp>
        <p:nvSpPr>
          <p:cNvPr id="12" name="TextBox 11">
            <a:extLst>
              <a:ext uri="{FF2B5EF4-FFF2-40B4-BE49-F238E27FC236}">
                <a16:creationId xmlns:a16="http://schemas.microsoft.com/office/drawing/2014/main" id="{E58F3E99-0518-4AC1-8663-C6EAAAE9A800}"/>
              </a:ext>
            </a:extLst>
          </p:cNvPr>
          <p:cNvSpPr txBox="1"/>
          <p:nvPr/>
        </p:nvSpPr>
        <p:spPr>
          <a:xfrm>
            <a:off x="507008" y="1202956"/>
            <a:ext cx="11030755" cy="1038746"/>
          </a:xfrm>
          <a:prstGeom prst="rect">
            <a:avLst/>
          </a:prstGeom>
          <a:noFill/>
          <a:ln>
            <a:solidFill>
              <a:schemeClr val="accent1"/>
            </a:solidFill>
          </a:ln>
        </p:spPr>
        <p:txBody>
          <a:bodyPr wrap="square" rtlCol="0">
            <a:spAutoFit/>
          </a:bodyPr>
          <a:lstStyle/>
          <a:p>
            <a:pPr marL="0" marR="54864" algn="just" rtl="0" eaLnBrk="1" fontAlgn="t" latinLnBrk="0" hangingPunct="1">
              <a:spcBef>
                <a:spcPts val="600"/>
              </a:spcBef>
              <a:spcAft>
                <a:spcPts val="300"/>
              </a:spcAft>
            </a:pPr>
            <a:r>
              <a:rPr lang="en-US" sz="1600" b="1" i="0" u="none" strike="noStrike" kern="1200" dirty="0">
                <a:solidFill>
                  <a:srgbClr val="0070C0"/>
                </a:solidFill>
                <a:effectLst/>
                <a:latin typeface="Arial" panose="020B0604020202020204" pitchFamily="34" charset="0"/>
              </a:rPr>
              <a:t>Requirement 3.2.7: Critical Human Component of a Critical Barrier</a:t>
            </a:r>
            <a:endParaRPr lang="en-US" sz="1600" b="0" i="0" u="none" strike="noStrike" dirty="0">
              <a:solidFill>
                <a:srgbClr val="0070C0"/>
              </a:solidFill>
              <a:effectLst/>
              <a:latin typeface="Arial" panose="020B0604020202020204" pitchFamily="34" charset="0"/>
            </a:endParaRPr>
          </a:p>
          <a:p>
            <a:pPr marL="285750" marR="54864"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A human action identified as a critical human component of a critical barrier is subject to a procedure or an authorization.</a:t>
            </a:r>
          </a:p>
          <a:p>
            <a:pPr marL="285750" marR="54864"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Knowledge and application of those procedures are regularly tested, and conformity of authorization is regularly audited.</a:t>
            </a:r>
          </a:p>
        </p:txBody>
      </p:sp>
      <p:sp>
        <p:nvSpPr>
          <p:cNvPr id="8" name="TextBox 7">
            <a:extLst>
              <a:ext uri="{FF2B5EF4-FFF2-40B4-BE49-F238E27FC236}">
                <a16:creationId xmlns:a16="http://schemas.microsoft.com/office/drawing/2014/main" id="{D7FC370D-27C1-422A-B79C-7E5842C06A45}"/>
              </a:ext>
            </a:extLst>
          </p:cNvPr>
          <p:cNvSpPr txBox="1"/>
          <p:nvPr/>
        </p:nvSpPr>
        <p:spPr>
          <a:xfrm>
            <a:off x="507008" y="2553669"/>
            <a:ext cx="10999192" cy="884858"/>
          </a:xfrm>
          <a:prstGeom prst="rect">
            <a:avLst/>
          </a:prstGeom>
          <a:noFill/>
          <a:ln>
            <a:solidFill>
              <a:schemeClr val="accent1"/>
            </a:solidFill>
          </a:ln>
        </p:spPr>
        <p:txBody>
          <a:bodyPr wrap="square" rtlCol="0">
            <a:spAutoFit/>
          </a:bodyPr>
          <a:lstStyle/>
          <a:p>
            <a:pPr marL="0" marR="54864" algn="just" rtl="0" eaLnBrk="1" fontAlgn="t" latinLnBrk="0" hangingPunct="1">
              <a:spcBef>
                <a:spcPts val="600"/>
              </a:spcBef>
              <a:spcAft>
                <a:spcPts val="300"/>
              </a:spcAft>
            </a:pPr>
            <a:r>
              <a:rPr lang="en-US" sz="1600" b="1" i="0" u="none" strike="noStrike" kern="1200" dirty="0">
                <a:solidFill>
                  <a:srgbClr val="0070C0"/>
                </a:solidFill>
                <a:effectLst/>
                <a:latin typeface="Arial" panose="020B0604020202020204" pitchFamily="34" charset="0"/>
              </a:rPr>
              <a:t>Requirement 3.3.1: Identifying and </a:t>
            </a:r>
            <a:r>
              <a:rPr lang="en-US" sz="1600" b="1" dirty="0">
                <a:solidFill>
                  <a:srgbClr val="0070C0"/>
                </a:solidFill>
                <a:latin typeface="Arial" panose="020B0604020202020204" pitchFamily="34" charset="0"/>
              </a:rPr>
              <a:t>Assessing Major Threats</a:t>
            </a:r>
            <a:endParaRPr lang="en-US" sz="1600" b="0" i="0" u="none" strike="noStrike" dirty="0">
              <a:solidFill>
                <a:srgbClr val="0070C0"/>
              </a:solidFill>
              <a:effectLst/>
              <a:latin typeface="Arial" panose="020B0604020202020204" pitchFamily="34" charset="0"/>
            </a:endParaRPr>
          </a:p>
          <a:p>
            <a:pPr marL="285750" marR="54864"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Major Threats, characterized by the failure, inadequacy or absence of a critical barrier or set of barriers are identified and formally defined.</a:t>
            </a:r>
          </a:p>
        </p:txBody>
      </p:sp>
      <p:sp>
        <p:nvSpPr>
          <p:cNvPr id="13" name="Title 1">
            <a:extLst>
              <a:ext uri="{FF2B5EF4-FFF2-40B4-BE49-F238E27FC236}">
                <a16:creationId xmlns:a16="http://schemas.microsoft.com/office/drawing/2014/main" id="{E20BE087-4759-4E30-BB4B-15C41ABBAC12}"/>
              </a:ext>
            </a:extLst>
          </p:cNvPr>
          <p:cNvSpPr>
            <a:spLocks noGrp="1"/>
          </p:cNvSpPr>
          <p:nvPr>
            <p:ph type="title"/>
          </p:nvPr>
        </p:nvSpPr>
        <p:spPr>
          <a:xfrm>
            <a:off x="469879" y="242844"/>
            <a:ext cx="9720000" cy="579277"/>
          </a:xfrm>
        </p:spPr>
        <p:txBody>
          <a:bodyPr/>
          <a:lstStyle/>
          <a:p>
            <a:r>
              <a:rPr lang="en-US" dirty="0"/>
              <a:t>Review of requirements</a:t>
            </a:r>
          </a:p>
        </p:txBody>
      </p:sp>
      <p:sp>
        <p:nvSpPr>
          <p:cNvPr id="14" name="Footer Placeholder 2">
            <a:extLst>
              <a:ext uri="{FF2B5EF4-FFF2-40B4-BE49-F238E27FC236}">
                <a16:creationId xmlns:a16="http://schemas.microsoft.com/office/drawing/2014/main" id="{4CFAE81E-92AA-40FE-BB3C-874D2B9D4D99}"/>
              </a:ext>
            </a:extLst>
          </p:cNvPr>
          <p:cNvSpPr>
            <a:spLocks noGrp="1"/>
          </p:cNvSpPr>
          <p:nvPr>
            <p:ph type="ftr" sz="quarter" idx="11"/>
          </p:nvPr>
        </p:nvSpPr>
        <p:spPr>
          <a:xfrm>
            <a:off x="856680" y="6449983"/>
            <a:ext cx="10649520" cy="252000"/>
          </a:xfrm>
        </p:spPr>
        <p:txBody>
          <a:bodyPr/>
          <a:lstStyle/>
          <a:p>
            <a:r>
              <a:rPr lang="fr-FR" dirty="0"/>
              <a:t>CR-GR-HSE-403 : Major Technological Risks and Critical Barriers</a:t>
            </a:r>
          </a:p>
        </p:txBody>
      </p:sp>
      <p:sp>
        <p:nvSpPr>
          <p:cNvPr id="9" name="TextBox 11">
            <a:extLst>
              <a:ext uri="{FF2B5EF4-FFF2-40B4-BE49-F238E27FC236}">
                <a16:creationId xmlns:a16="http://schemas.microsoft.com/office/drawing/2014/main" id="{3A233C23-1E17-4A2F-B574-12BAB8419082}"/>
              </a:ext>
            </a:extLst>
          </p:cNvPr>
          <p:cNvSpPr txBox="1"/>
          <p:nvPr/>
        </p:nvSpPr>
        <p:spPr>
          <a:xfrm>
            <a:off x="507008" y="3661284"/>
            <a:ext cx="11011092" cy="2700739"/>
          </a:xfrm>
          <a:prstGeom prst="rect">
            <a:avLst/>
          </a:prstGeom>
          <a:noFill/>
          <a:ln>
            <a:solidFill>
              <a:schemeClr val="accent1"/>
            </a:solidFill>
          </a:ln>
        </p:spPr>
        <p:txBody>
          <a:bodyPr wrap="square" rtlCol="0">
            <a:spAutoFit/>
          </a:bodyPr>
          <a:lstStyle/>
          <a:p>
            <a:pPr marR="54864" algn="just" fontAlgn="t">
              <a:spcBef>
                <a:spcPts val="600"/>
              </a:spcBef>
              <a:spcAft>
                <a:spcPts val="300"/>
              </a:spcAft>
            </a:pPr>
            <a:r>
              <a:rPr lang="en-US" sz="1600" b="1" dirty="0">
                <a:solidFill>
                  <a:srgbClr val="0070C0"/>
                </a:solidFill>
                <a:latin typeface="Arial" panose="020B0604020202020204" pitchFamily="34" charset="0"/>
              </a:rPr>
              <a:t>Requirement 3.4.1: Major Technological Risks Action Plan</a:t>
            </a:r>
          </a:p>
          <a:p>
            <a:pPr marL="285750" marR="54864"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A major technological risks action plan is available on each site or operating unit and is communicated to personnel. It is associated to :</a:t>
            </a:r>
          </a:p>
          <a:p>
            <a:pPr marL="756000" marR="54864" indent="-285750" algn="just" fontAlgn="t">
              <a:buFont typeface="Wingdings" panose="05000000000000000000" pitchFamily="2" charset="2"/>
              <a:buChar char="§"/>
            </a:pPr>
            <a:r>
              <a:rPr lang="en-US" sz="1400" i="1" dirty="0">
                <a:solidFill>
                  <a:srgbClr val="0070C0"/>
                </a:solidFill>
                <a:latin typeface="Arial" panose="020B0604020202020204" pitchFamily="34" charset="0"/>
              </a:rPr>
              <a:t>Major first priority or non-ALARP scenarios identified by technological risks studies ;</a:t>
            </a:r>
          </a:p>
          <a:p>
            <a:pPr marL="756000" marR="54864" indent="-285750" algn="just" fontAlgn="t">
              <a:buFont typeface="Wingdings" panose="05000000000000000000" pitchFamily="2" charset="2"/>
              <a:buChar char="§"/>
            </a:pPr>
            <a:r>
              <a:rPr lang="en-US" sz="1400" i="1" dirty="0">
                <a:solidFill>
                  <a:srgbClr val="0070C0"/>
                </a:solidFill>
                <a:latin typeface="Arial" panose="020B0604020202020204" pitchFamily="34" charset="0"/>
              </a:rPr>
              <a:t>Major Threats. </a:t>
            </a:r>
          </a:p>
          <a:p>
            <a:pPr marL="271462" marR="54864" algn="just" fontAlgn="t"/>
            <a:r>
              <a:rPr lang="en-US" sz="1400" i="1" dirty="0">
                <a:solidFill>
                  <a:srgbClr val="0070C0"/>
                </a:solidFill>
                <a:latin typeface="Arial" panose="020B0604020202020204" pitchFamily="34" charset="0"/>
              </a:rPr>
              <a:t>and specifies their level of risk. </a:t>
            </a:r>
          </a:p>
          <a:p>
            <a:pPr marL="285750" marR="54864"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This action plan is implemented to return as quickly as possible to the level of risk validated in the initial design phase of the installation, or, if this risk has not been assessed in the initial design phase, to bring it down to an acceptable level or tolerable if ALARP.</a:t>
            </a:r>
          </a:p>
          <a:p>
            <a:pPr marL="285750" marR="54864"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Each major technological risks action plan is approved by the manager of the entity or affiliate.</a:t>
            </a:r>
          </a:p>
        </p:txBody>
      </p:sp>
    </p:spTree>
    <p:extLst>
      <p:ext uri="{BB962C8B-B14F-4D97-AF65-F5344CB8AC3E}">
        <p14:creationId xmlns:p14="http://schemas.microsoft.com/office/powerpoint/2010/main" val="3973061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fr-FR" smtClean="0"/>
              <a:pPr/>
              <a:t>9</a:t>
            </a:fld>
            <a:endParaRPr lang="fr-FR" dirty="0"/>
          </a:p>
        </p:txBody>
      </p:sp>
      <p:sp>
        <p:nvSpPr>
          <p:cNvPr id="13" name="Title 1">
            <a:extLst>
              <a:ext uri="{FF2B5EF4-FFF2-40B4-BE49-F238E27FC236}">
                <a16:creationId xmlns:a16="http://schemas.microsoft.com/office/drawing/2014/main" id="{AF671372-E7AF-458D-AD12-D6C0C99FF1D1}"/>
              </a:ext>
            </a:extLst>
          </p:cNvPr>
          <p:cNvSpPr>
            <a:spLocks noGrp="1"/>
          </p:cNvSpPr>
          <p:nvPr>
            <p:ph type="title"/>
          </p:nvPr>
        </p:nvSpPr>
        <p:spPr>
          <a:xfrm>
            <a:off x="469879" y="242844"/>
            <a:ext cx="9720000" cy="1008000"/>
          </a:xfrm>
        </p:spPr>
        <p:txBody>
          <a:bodyPr/>
          <a:lstStyle/>
          <a:p>
            <a:r>
              <a:rPr lang="en-US" dirty="0"/>
              <a:t>Review of requirements</a:t>
            </a:r>
          </a:p>
        </p:txBody>
      </p:sp>
      <p:sp>
        <p:nvSpPr>
          <p:cNvPr id="14" name="Footer Placeholder 2">
            <a:extLst>
              <a:ext uri="{FF2B5EF4-FFF2-40B4-BE49-F238E27FC236}">
                <a16:creationId xmlns:a16="http://schemas.microsoft.com/office/drawing/2014/main" id="{A21FE4FF-ECB2-45BC-A44F-096DACA4B508}"/>
              </a:ext>
            </a:extLst>
          </p:cNvPr>
          <p:cNvSpPr>
            <a:spLocks noGrp="1"/>
          </p:cNvSpPr>
          <p:nvPr>
            <p:ph type="ftr" sz="quarter" idx="11"/>
          </p:nvPr>
        </p:nvSpPr>
        <p:spPr>
          <a:xfrm>
            <a:off x="856680" y="6449983"/>
            <a:ext cx="10649520" cy="252000"/>
          </a:xfrm>
        </p:spPr>
        <p:txBody>
          <a:bodyPr/>
          <a:lstStyle/>
          <a:p>
            <a:r>
              <a:rPr lang="fr-FR" dirty="0"/>
              <a:t>CR-GR-HSE-403 : Major Technological Risks and Critical Barriers</a:t>
            </a:r>
          </a:p>
        </p:txBody>
      </p:sp>
      <p:sp>
        <p:nvSpPr>
          <p:cNvPr id="9" name="TextBox 7">
            <a:extLst>
              <a:ext uri="{FF2B5EF4-FFF2-40B4-BE49-F238E27FC236}">
                <a16:creationId xmlns:a16="http://schemas.microsoft.com/office/drawing/2014/main" id="{963971A2-BCEB-4C69-BE46-92D1496A30B8}"/>
              </a:ext>
            </a:extLst>
          </p:cNvPr>
          <p:cNvSpPr txBox="1"/>
          <p:nvPr/>
        </p:nvSpPr>
        <p:spPr>
          <a:xfrm>
            <a:off x="595447" y="1478541"/>
            <a:ext cx="9720001" cy="884858"/>
          </a:xfrm>
          <a:prstGeom prst="rect">
            <a:avLst/>
          </a:prstGeom>
          <a:noFill/>
          <a:ln>
            <a:solidFill>
              <a:schemeClr val="accent1"/>
            </a:solidFill>
          </a:ln>
        </p:spPr>
        <p:txBody>
          <a:bodyPr wrap="square" rtlCol="0">
            <a:spAutoFit/>
          </a:bodyPr>
          <a:lstStyle/>
          <a:p>
            <a:pPr marR="54864" algn="just" fontAlgn="t">
              <a:spcBef>
                <a:spcPts val="600"/>
              </a:spcBef>
              <a:spcAft>
                <a:spcPts val="300"/>
              </a:spcAft>
            </a:pPr>
            <a:r>
              <a:rPr lang="en-US" sz="1600" b="1" dirty="0">
                <a:solidFill>
                  <a:srgbClr val="0070C0"/>
                </a:solidFill>
                <a:latin typeface="Arial" panose="020B0604020202020204" pitchFamily="34" charset="0"/>
              </a:rPr>
              <a:t>Requirement 3.5.1: Process Safety</a:t>
            </a:r>
          </a:p>
          <a:p>
            <a:pPr marL="285750" marR="54864"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Evaluation of major technological risks and identification of associated of critical barriers are conducted by a person competent in process safety.</a:t>
            </a:r>
          </a:p>
        </p:txBody>
      </p:sp>
      <p:sp>
        <p:nvSpPr>
          <p:cNvPr id="10" name="TextBox 11">
            <a:extLst>
              <a:ext uri="{FF2B5EF4-FFF2-40B4-BE49-F238E27FC236}">
                <a16:creationId xmlns:a16="http://schemas.microsoft.com/office/drawing/2014/main" id="{D512BA12-727A-4CF2-8EE3-F738EEA8663A}"/>
              </a:ext>
            </a:extLst>
          </p:cNvPr>
          <p:cNvSpPr txBox="1"/>
          <p:nvPr/>
        </p:nvSpPr>
        <p:spPr>
          <a:xfrm>
            <a:off x="595448" y="3079263"/>
            <a:ext cx="9720001" cy="3039294"/>
          </a:xfrm>
          <a:prstGeom prst="rect">
            <a:avLst/>
          </a:prstGeom>
          <a:noFill/>
          <a:ln>
            <a:solidFill>
              <a:schemeClr val="accent1"/>
            </a:solidFill>
          </a:ln>
        </p:spPr>
        <p:txBody>
          <a:bodyPr wrap="square" rtlCol="0">
            <a:spAutoFit/>
          </a:bodyPr>
          <a:lstStyle/>
          <a:p>
            <a:pPr marR="54864" algn="just" fontAlgn="t">
              <a:spcBef>
                <a:spcPts val="600"/>
              </a:spcBef>
              <a:spcAft>
                <a:spcPts val="300"/>
              </a:spcAft>
            </a:pPr>
            <a:r>
              <a:rPr lang="en-US" sz="1600" b="1" dirty="0">
                <a:solidFill>
                  <a:srgbClr val="0070C0"/>
                </a:solidFill>
                <a:latin typeface="Arial" panose="020B0604020202020204" pitchFamily="34" charset="0"/>
              </a:rPr>
              <a:t>Requirement 3.5.2: Process for managing Critical Barriers and the Major Technological Risks Action Plan</a:t>
            </a:r>
          </a:p>
          <a:p>
            <a:pPr marL="285750" marR="54864"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The HSE manager is responsible for Major Technological Risks and Critical Barriers management.</a:t>
            </a:r>
          </a:p>
          <a:p>
            <a:pPr marL="285750" marR="54864"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A process is defined and implemented to manage critical barriers and the major technological risks action plan.</a:t>
            </a:r>
          </a:p>
          <a:p>
            <a:pPr marL="285750" marR="54864"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This process is documented. It meets all the requirements of this rule and defines the roles and responsibilities of the key players in the process.</a:t>
            </a:r>
          </a:p>
          <a:p>
            <a:pPr marL="285750" marR="54864"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A Leader is appointed and is in charge of this process; it is the HSE manager or a person reporting to him.</a:t>
            </a:r>
          </a:p>
          <a:p>
            <a:pPr marL="285750" marR="54864"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He steers the process, in order to propose to the management committee a global view of the associated risks. He meets periodically, as needed, with operational managers to share the progress of the major technological risks action plan</a:t>
            </a:r>
            <a:r>
              <a:rPr lang="fr-CH" sz="1400" i="1" dirty="0">
                <a:solidFill>
                  <a:srgbClr val="0070C0"/>
                </a:solidFill>
                <a:latin typeface="Arial" panose="020B0604020202020204" pitchFamily="34" charset="0"/>
              </a:rPr>
              <a:t>.</a:t>
            </a:r>
            <a:endParaRPr lang="fr-FR" sz="1800" b="0" i="0" u="none" strike="noStrike" dirty="0">
              <a:effectLst/>
              <a:latin typeface="Arial" panose="020B0604020202020204" pitchFamily="34" charset="0"/>
            </a:endParaRPr>
          </a:p>
        </p:txBody>
      </p:sp>
    </p:spTree>
    <p:extLst>
      <p:ext uri="{BB962C8B-B14F-4D97-AF65-F5344CB8AC3E}">
        <p14:creationId xmlns:p14="http://schemas.microsoft.com/office/powerpoint/2010/main" val="2805775072"/>
      </p:ext>
    </p:extLst>
  </p:cSld>
  <p:clrMapOvr>
    <a:masterClrMapping/>
  </p:clrMapOvr>
</p:sld>
</file>

<file path=ppt/theme/theme1.xml><?xml version="1.0" encoding="utf-8"?>
<a:theme xmlns:a="http://schemas.openxmlformats.org/drawingml/2006/main" name="TotalEnergies AA - Bleu">
  <a:themeElements>
    <a:clrScheme name="TotalEnergies AA - Bleu">
      <a:dk1>
        <a:srgbClr val="374649"/>
      </a:dk1>
      <a:lt1>
        <a:srgbClr val="FFFFFF"/>
      </a:lt1>
      <a:dk2>
        <a:srgbClr val="009CEA"/>
      </a:dk2>
      <a:lt2>
        <a:srgbClr val="FFFFFF"/>
      </a:lt2>
      <a:accent1>
        <a:srgbClr val="009CEA"/>
      </a:accent1>
      <a:accent2>
        <a:srgbClr val="ED0000"/>
      </a:accent2>
      <a:accent3>
        <a:srgbClr val="40A900"/>
      </a:accent3>
      <a:accent4>
        <a:srgbClr val="F66A00"/>
      </a:accent4>
      <a:accent5>
        <a:srgbClr val="009CEA"/>
      </a:accent5>
      <a:accent6>
        <a:srgbClr val="ED0000"/>
      </a:accent6>
      <a:hlink>
        <a:srgbClr val="374649"/>
      </a:hlink>
      <a:folHlink>
        <a:srgbClr val="009CE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gn="l">
          <a:defRPr dirty="0" smtClean="0"/>
        </a:defPPr>
      </a:lstStyle>
    </a:txDef>
  </a:objectDefaults>
  <a:extraClrSchemeLst/>
  <a:extLst>
    <a:ext uri="{05A4C25C-085E-4340-85A3-A5531E510DB2}">
      <thm15:themeFamily xmlns:thm15="http://schemas.microsoft.com/office/thememl/2012/main" name="PPT_Template Bleu Clair AA 16-9_FR.potx  -  Read-Only" id="{0556E963-2498-4D12-9EB6-DAE53AAD8010}" vid="{FB27715B-DB7A-4009-9ED6-0C7A7D5E59A9}"/>
    </a:ext>
  </a:extLst>
</a:theme>
</file>

<file path=ppt/theme/theme2.xml><?xml version="1.0" encoding="utf-8"?>
<a:theme xmlns:a="http://schemas.openxmlformats.org/drawingml/2006/main" name="TotalEnergies AA - Rouge">
  <a:themeElements>
    <a:clrScheme name="TotalEnergies AA - Rouge">
      <a:dk1>
        <a:srgbClr val="374649"/>
      </a:dk1>
      <a:lt1>
        <a:srgbClr val="FFFFFF"/>
      </a:lt1>
      <a:dk2>
        <a:srgbClr val="ED0000"/>
      </a:dk2>
      <a:lt2>
        <a:srgbClr val="FFFFFF"/>
      </a:lt2>
      <a:accent1>
        <a:srgbClr val="009CEA"/>
      </a:accent1>
      <a:accent2>
        <a:srgbClr val="ED0000"/>
      </a:accent2>
      <a:accent3>
        <a:srgbClr val="40A900"/>
      </a:accent3>
      <a:accent4>
        <a:srgbClr val="F66A00"/>
      </a:accent4>
      <a:accent5>
        <a:srgbClr val="009CEA"/>
      </a:accent5>
      <a:accent6>
        <a:srgbClr val="ED0000"/>
      </a:accent6>
      <a:hlink>
        <a:srgbClr val="374649"/>
      </a:hlink>
      <a:folHlink>
        <a:srgbClr val="ED0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gn="l">
          <a:defRPr dirty="0" smtClean="0"/>
        </a:defPPr>
      </a:lstStyle>
    </a:txDef>
  </a:objectDefaults>
  <a:extraClrSchemeLst/>
  <a:extLst>
    <a:ext uri="{05A4C25C-085E-4340-85A3-A5531E510DB2}">
      <thm15:themeFamily xmlns:thm15="http://schemas.microsoft.com/office/thememl/2012/main" name="PPT_Template Bleu Clair AA 16-9_FR.potx  -  Read-Only" id="{0556E963-2498-4D12-9EB6-DAE53AAD8010}" vid="{5C6A8A1E-E4EE-4B23-9EF7-F46637687FCF}"/>
    </a:ext>
  </a:extLst>
</a:theme>
</file>

<file path=ppt/theme/theme3.xml><?xml version="1.0" encoding="utf-8"?>
<a:theme xmlns:a="http://schemas.openxmlformats.org/drawingml/2006/main" name="TotalEnergies AA - Vert">
  <a:themeElements>
    <a:clrScheme name="TotalEnergies AA - Vert">
      <a:dk1>
        <a:srgbClr val="374649"/>
      </a:dk1>
      <a:lt1>
        <a:srgbClr val="FFFFFF"/>
      </a:lt1>
      <a:dk2>
        <a:srgbClr val="40A900"/>
      </a:dk2>
      <a:lt2>
        <a:srgbClr val="FFFFFF"/>
      </a:lt2>
      <a:accent1>
        <a:srgbClr val="009CEA"/>
      </a:accent1>
      <a:accent2>
        <a:srgbClr val="ED0000"/>
      </a:accent2>
      <a:accent3>
        <a:srgbClr val="40A900"/>
      </a:accent3>
      <a:accent4>
        <a:srgbClr val="F66A00"/>
      </a:accent4>
      <a:accent5>
        <a:srgbClr val="009CEA"/>
      </a:accent5>
      <a:accent6>
        <a:srgbClr val="ED0000"/>
      </a:accent6>
      <a:hlink>
        <a:srgbClr val="374649"/>
      </a:hlink>
      <a:folHlink>
        <a:srgbClr val="40A9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gn="l">
          <a:defRPr dirty="0" smtClean="0"/>
        </a:defPPr>
      </a:lstStyle>
    </a:txDef>
  </a:objectDefaults>
  <a:extraClrSchemeLst/>
  <a:extLst>
    <a:ext uri="{05A4C25C-085E-4340-85A3-A5531E510DB2}">
      <thm15:themeFamily xmlns:thm15="http://schemas.microsoft.com/office/thememl/2012/main" name="PPT_Template Bleu Clair AA 16-9_FR.potx  -  Read-Only" id="{0556E963-2498-4D12-9EB6-DAE53AAD8010}" vid="{9E8B3D7F-5582-49F1-8D0A-3E0C0BB00A9E}"/>
    </a:ext>
  </a:extLst>
</a:theme>
</file>

<file path=ppt/theme/theme4.xml><?xml version="1.0" encoding="utf-8"?>
<a:theme xmlns:a="http://schemas.openxmlformats.org/drawingml/2006/main" name="TotalEnergies AA - Orange">
  <a:themeElements>
    <a:clrScheme name="TotalEnergies AA - Orange">
      <a:dk1>
        <a:srgbClr val="374649"/>
      </a:dk1>
      <a:lt1>
        <a:srgbClr val="FFFFFF"/>
      </a:lt1>
      <a:dk2>
        <a:srgbClr val="F66A00"/>
      </a:dk2>
      <a:lt2>
        <a:srgbClr val="FFFFFF"/>
      </a:lt2>
      <a:accent1>
        <a:srgbClr val="009CEA"/>
      </a:accent1>
      <a:accent2>
        <a:srgbClr val="ED0000"/>
      </a:accent2>
      <a:accent3>
        <a:srgbClr val="40A900"/>
      </a:accent3>
      <a:accent4>
        <a:srgbClr val="F66A00"/>
      </a:accent4>
      <a:accent5>
        <a:srgbClr val="009CEA"/>
      </a:accent5>
      <a:accent6>
        <a:srgbClr val="ED0000"/>
      </a:accent6>
      <a:hlink>
        <a:srgbClr val="374649"/>
      </a:hlink>
      <a:folHlink>
        <a:srgbClr val="F66A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gn="l">
          <a:defRPr dirty="0" smtClean="0"/>
        </a:defPPr>
      </a:lstStyle>
    </a:txDef>
  </a:objectDefaults>
  <a:extraClrSchemeLst/>
  <a:extLst>
    <a:ext uri="{05A4C25C-085E-4340-85A3-A5531E510DB2}">
      <thm15:themeFamily xmlns:thm15="http://schemas.microsoft.com/office/thememl/2012/main" name="PPT_Template Bleu Clair AA 16-9_FR.potx  -  Read-Only" id="{0556E963-2498-4D12-9EB6-DAE53AAD8010}" vid="{BBA2BE67-70DB-4FBC-95BD-CE868BBDE199}"/>
    </a:ext>
  </a:extLst>
</a:theme>
</file>

<file path=ppt/theme/theme5.xml><?xml version="1.0" encoding="utf-8"?>
<a:theme xmlns:a="http://schemas.openxmlformats.org/drawingml/2006/main" name="Thème Office">
  <a:themeElements>
    <a:clrScheme name="TotalEnergies AA - Bleu">
      <a:dk1>
        <a:srgbClr val="374649"/>
      </a:dk1>
      <a:lt1>
        <a:srgbClr val="FFFFFF"/>
      </a:lt1>
      <a:dk2>
        <a:srgbClr val="009CEA"/>
      </a:dk2>
      <a:lt2>
        <a:srgbClr val="FFFFFF"/>
      </a:lt2>
      <a:accent1>
        <a:srgbClr val="009CEA"/>
      </a:accent1>
      <a:accent2>
        <a:srgbClr val="ED0000"/>
      </a:accent2>
      <a:accent3>
        <a:srgbClr val="40A900"/>
      </a:accent3>
      <a:accent4>
        <a:srgbClr val="F66A00"/>
      </a:accent4>
      <a:accent5>
        <a:srgbClr val="009CEA"/>
      </a:accent5>
      <a:accent6>
        <a:srgbClr val="ED0000"/>
      </a:accent6>
      <a:hlink>
        <a:srgbClr val="374649"/>
      </a:hlink>
      <a:folHlink>
        <a:srgbClr val="009CE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Thème Office">
  <a:themeElements>
    <a:clrScheme name="TotalEnergies AA - Bleu">
      <a:dk1>
        <a:srgbClr val="374649"/>
      </a:dk1>
      <a:lt1>
        <a:srgbClr val="FFFFFF"/>
      </a:lt1>
      <a:dk2>
        <a:srgbClr val="009CEA"/>
      </a:dk2>
      <a:lt2>
        <a:srgbClr val="FFFFFF"/>
      </a:lt2>
      <a:accent1>
        <a:srgbClr val="009CEA"/>
      </a:accent1>
      <a:accent2>
        <a:srgbClr val="ED0000"/>
      </a:accent2>
      <a:accent3>
        <a:srgbClr val="40A900"/>
      </a:accent3>
      <a:accent4>
        <a:srgbClr val="F66A00"/>
      </a:accent4>
      <a:accent5>
        <a:srgbClr val="009CEA"/>
      </a:accent5>
      <a:accent6>
        <a:srgbClr val="ED0000"/>
      </a:accent6>
      <a:hlink>
        <a:srgbClr val="374649"/>
      </a:hlink>
      <a:folHlink>
        <a:srgbClr val="009CE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B5C49A2737EFE41A99FEC662959F5ED" ma:contentTypeVersion="18" ma:contentTypeDescription="Crée un document." ma:contentTypeScope="" ma:versionID="80bccff798fb795e08d85f12fee7615a">
  <xsd:schema xmlns:xsd="http://www.w3.org/2001/XMLSchema" xmlns:xs="http://www.w3.org/2001/XMLSchema" xmlns:p="http://schemas.microsoft.com/office/2006/metadata/properties" xmlns:ns1="http://schemas.microsoft.com/sharepoint/v3" xmlns:ns2="34675de5-4563-4f28-8d82-4e698848548e" xmlns:ns3="6976bd83-f208-4589-bff3-a75963e94f6e" targetNamespace="http://schemas.microsoft.com/office/2006/metadata/properties" ma:root="true" ma:fieldsID="7d41317377f049fda6caf72ec1221c7a" ns1:_="" ns2:_="" ns3:_="">
    <xsd:import namespace="http://schemas.microsoft.com/sharepoint/v3"/>
    <xsd:import namespace="34675de5-4563-4f28-8d82-4e698848548e"/>
    <xsd:import namespace="6976bd83-f208-4589-bff3-a75963e94f6e"/>
    <xsd:element name="properties">
      <xsd:complexType>
        <xsd:sequence>
          <xsd:element name="documentManagement">
            <xsd:complexType>
              <xsd:all>
                <xsd:element ref="ns2:IsThematic" minOccurs="0"/>
                <xsd:element ref="ns2:VariationGroupID" minOccurs="0"/>
                <xsd:element ref="ns2:OrganizationStructureTaxHTField0" minOccurs="0"/>
                <xsd:element ref="ns3:TaxCatchAll" minOccurs="0"/>
                <xsd:element ref="ns2:MetierTaxHTField0" minOccurs="0"/>
                <xsd:element ref="ns2:SiteTaxHTField0" minOccurs="0"/>
                <xsd:element ref="ns2:BranchTaxHTField0" minOccurs="0"/>
                <xsd:element ref="ns2:CountryTaxHTField0" minOccurs="0"/>
                <xsd:element ref="ns2:RelevantLanguage" minOccurs="0"/>
                <xsd:element ref="ns2:ThematicID" minOccurs="0"/>
                <xsd:element ref="ns2:TwingCount" minOccurs="0"/>
                <xsd:element ref="ns1:PublishingStartDate" minOccurs="0"/>
                <xsd:element ref="ns1:PublishingExpirationDate" minOccurs="0"/>
                <xsd:element ref="ns1:VariationsItemGroup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24" nillable="true" ma:displayName="Date de début de planification" ma:description="La colonne de site Date de début de planification est créée par la fonctionnalité de publication. Elle permet de spécifier les date et heure auxquelles cette page apparaîtra la première fois aux visiteurs du site." ma:internalName="PublishingStartDate">
      <xsd:simpleType>
        <xsd:restriction base="dms:Unknown"/>
      </xsd:simpleType>
    </xsd:element>
    <xsd:element name="PublishingExpirationDate" ma:index="25" nillable="true" ma:displayName="Date de fin de planification" ma:description="La colonne de site Date de fin de planification est créée par la fonctionnalité de publication. Elle permet de spécifier les date et heure auxquelles cette page n'apparaîtra plus aux visiteurs du site." ma:internalName="PublishingExpirationDate">
      <xsd:simpleType>
        <xsd:restriction base="dms:Unknown"/>
      </xsd:simpleType>
    </xsd:element>
    <xsd:element name="VariationsItemGroupID" ma:index="26" nillable="true" ma:displayName="ID de groupe d'éléments" ma:description="" ma:hidden="true" ma:internalName="VariationsItemGroupID">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4675de5-4563-4f28-8d82-4e698848548e" elementFormDefault="qualified">
    <xsd:import namespace="http://schemas.microsoft.com/office/2006/documentManagement/types"/>
    <xsd:import namespace="http://schemas.microsoft.com/office/infopath/2007/PartnerControls"/>
    <xsd:element name="IsThematic" ma:index="8" nillable="true" ma:displayName="IsThematic" ma:internalName="IsThematic">
      <xsd:simpleType>
        <xsd:restriction base="dms:Boolean"/>
      </xsd:simpleType>
    </xsd:element>
    <xsd:element name="VariationGroupID" ma:index="9" nillable="true" ma:displayName="Variation Group ID" ma:internalName="VariationGroupID">
      <xsd:simpleType>
        <xsd:restriction base="dms:Text"/>
      </xsd:simpleType>
    </xsd:element>
    <xsd:element name="OrganizationStructureTaxHTField0" ma:index="11" nillable="true" ma:taxonomy="true" ma:internalName="OrganizationStructureTaxHTField0" ma:taxonomyFieldName="OrganizationStructure" ma:displayName="Structures organisationnelles" ma:fieldId="{d4789308-6a24-4d47-9d27-3f386d404da3}" ma:taxonomyMulti="true" ma:sspId="5e13f9b5-2255-4d96-951a-207b37861865" ma:termSetId="9c836ecf-91cc-4204-9fa8-2b09fed1c9ff" ma:anchorId="00000000-0000-0000-0000-000000000000" ma:open="false" ma:isKeyword="false">
      <xsd:complexType>
        <xsd:sequence>
          <xsd:element ref="pc:Terms" minOccurs="0" maxOccurs="1"/>
        </xsd:sequence>
      </xsd:complexType>
    </xsd:element>
    <xsd:element name="MetierTaxHTField0" ma:index="14" nillable="true" ma:taxonomy="true" ma:internalName="MetierTaxHTField0" ma:taxonomyFieldName="Metier" ma:displayName="Métiers" ma:fieldId="{77e9a047-fa2e-4b88-9127-e85e9d6b9d28}" ma:taxonomyMulti="true" ma:sspId="5e13f9b5-2255-4d96-951a-207b37861865" ma:termSetId="913146e6-88cd-43cd-8dd2-67fad055309a" ma:anchorId="00000000-0000-0000-0000-000000000000" ma:open="false" ma:isKeyword="false">
      <xsd:complexType>
        <xsd:sequence>
          <xsd:element ref="pc:Terms" minOccurs="0" maxOccurs="1"/>
        </xsd:sequence>
      </xsd:complexType>
    </xsd:element>
    <xsd:element name="SiteTaxHTField0" ma:index="16" nillable="true" ma:taxonomy="true" ma:internalName="SiteTaxHTField0" ma:taxonomyFieldName="Site" ma:displayName="Site" ma:fieldId="{a6d30efa-312b-498c-a40e-a93a96439f24}" ma:taxonomyMulti="true" ma:sspId="5e13f9b5-2255-4d96-951a-207b37861865" ma:termSetId="ef87b464-ebc2-436f-b533-994e8e4d408c" ma:anchorId="00000000-0000-0000-0000-000000000000" ma:open="false" ma:isKeyword="false">
      <xsd:complexType>
        <xsd:sequence>
          <xsd:element ref="pc:Terms" minOccurs="0" maxOccurs="1"/>
        </xsd:sequence>
      </xsd:complexType>
    </xsd:element>
    <xsd:element name="BranchTaxHTField0" ma:index="18" nillable="true" ma:taxonomy="true" ma:internalName="BranchTaxHTField0" ma:taxonomyFieldName="Branch" ma:displayName="Branche" ma:fieldId="{a3f753d6-2cf2-45ee-80b6-8abbc6f6870b}" ma:taxonomyMulti="true" ma:sspId="5e13f9b5-2255-4d96-951a-207b37861865" ma:termSetId="7d07145e-2bb9-486a-b8b6-a78f0894b2ce" ma:anchorId="00000000-0000-0000-0000-000000000000" ma:open="false" ma:isKeyword="false">
      <xsd:complexType>
        <xsd:sequence>
          <xsd:element ref="pc:Terms" minOccurs="0" maxOccurs="1"/>
        </xsd:sequence>
      </xsd:complexType>
    </xsd:element>
    <xsd:element name="CountryTaxHTField0" ma:index="20" nillable="true" ma:taxonomy="true" ma:internalName="CountryTaxHTField0" ma:taxonomyFieldName="Country" ma:displayName="Pays" ma:fieldId="{a60b14d2-742a-48d9-a73e-a1c4390c9889}" ma:taxonomyMulti="true" ma:sspId="5e13f9b5-2255-4d96-951a-207b37861865" ma:termSetId="f894f5e3-5096-4f56-8f02-89d8377dafa0" ma:anchorId="00000000-0000-0000-0000-000000000000" ma:open="false" ma:isKeyword="false">
      <xsd:complexType>
        <xsd:sequence>
          <xsd:element ref="pc:Terms" minOccurs="0" maxOccurs="1"/>
        </xsd:sequence>
      </xsd:complexType>
    </xsd:element>
    <xsd:element name="RelevantLanguage" ma:index="21" nillable="true" ma:displayName="Langue usuelle" ma:internalName="RelevantLanguage">
      <xsd:simpleType>
        <xsd:restriction base="dms:Text"/>
      </xsd:simpleType>
    </xsd:element>
    <xsd:element name="ThematicID" ma:index="22" nillable="true" ma:displayName="ThematicID" ma:internalName="ThematicID">
      <xsd:simpleType>
        <xsd:restriction base="dms:Text"/>
      </xsd:simpleType>
    </xsd:element>
    <xsd:element name="TwingCount" ma:index="23" nillable="true" ma:displayName="Nombre de Twings" ma:decimals="0" ma:hidden="true" ma:internalName="TwingCount">
      <xsd:simpleType>
        <xsd:restriction base="dms:Number"/>
      </xsd:simpleType>
    </xsd:element>
  </xsd:schema>
  <xsd:schema xmlns:xsd="http://www.w3.org/2001/XMLSchema" xmlns:xs="http://www.w3.org/2001/XMLSchema" xmlns:dms="http://schemas.microsoft.com/office/2006/documentManagement/types" xmlns:pc="http://schemas.microsoft.com/office/infopath/2007/PartnerControls" targetNamespace="6976bd83-f208-4589-bff3-a75963e94f6e" elementFormDefault="qualified">
    <xsd:import namespace="http://schemas.microsoft.com/office/2006/documentManagement/types"/>
    <xsd:import namespace="http://schemas.microsoft.com/office/infopath/2007/PartnerControls"/>
    <xsd:element name="TaxCatchAll" ma:index="12" nillable="true" ma:displayName="Colonne Attraper tout de Taxonomie" ma:description="" ma:hidden="true" ma:list="{f11ad8d0-1821-4bb0-832f-2998add6fa25}" ma:internalName="TaxCatchAll" ma:showField="CatchAllData" ma:web="6976bd83-f208-4589-bff3-a75963e94f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6976bd83-f208-4589-bff3-a75963e94f6e">
      <Value>5</Value>
      <Value>4</Value>
      <Value>3</Value>
      <Value>2</Value>
      <Value>1</Value>
    </TaxCatchAll>
    <TwingCount xmlns="34675de5-4563-4f28-8d82-4e698848548e" xsi:nil="true"/>
    <RelevantLanguage xmlns="34675de5-4563-4f28-8d82-4e698848548e">1036;3082;1043;1031;2070</RelevantLanguage>
    <VariationGroupID xmlns="34675de5-4563-4f28-8d82-4e698848548e">47b37c45-deb5-4453-af81-2fb3dd451352</VariationGroupID>
    <ThematicID xmlns="34675de5-4563-4f28-8d82-4e698848548e">7285f05b-4f51-4e04-9a14-6c5d014a9ee8</ThematicID>
    <BranchTaxHTField0 xmlns="34675de5-4563-4f28-8d82-4e698848548e">
      <Terms xmlns="http://schemas.microsoft.com/office/infopath/2007/PartnerControls">
        <TermInfo xmlns="http://schemas.microsoft.com/office/infopath/2007/PartnerControls">
          <TermName xmlns="http://schemas.microsoft.com/office/infopath/2007/PartnerControls">Toutes les branches</TermName>
          <TermId xmlns="http://schemas.microsoft.com/office/infopath/2007/PartnerControls">d8c5459c-c634-4dad-b3a5-1a2375c988a9</TermId>
        </TermInfo>
      </Terms>
    </BranchTaxHTField0>
    <MetierTaxHTField0 xmlns="34675de5-4563-4f28-8d82-4e698848548e">
      <Terms xmlns="http://schemas.microsoft.com/office/infopath/2007/PartnerControls">
        <TermInfo xmlns="http://schemas.microsoft.com/office/infopath/2007/PartnerControls">
          <TermName xmlns="http://schemas.microsoft.com/office/infopath/2007/PartnerControls">H3SEQ</TermName>
          <TermId xmlns="http://schemas.microsoft.com/office/infopath/2007/PartnerControls">1a49191b-7ec0-475b-ba04-e5bafe48b8b4</TermId>
        </TermInfo>
      </Terms>
    </MetierTaxHTField0>
    <CountryTaxHTField0 xmlns="34675de5-4563-4f28-8d82-4e698848548e">
      <Terms xmlns="http://schemas.microsoft.com/office/infopath/2007/PartnerControls">
        <TermInfo xmlns="http://schemas.microsoft.com/office/infopath/2007/PartnerControls">
          <TermName xmlns="http://schemas.microsoft.com/office/infopath/2007/PartnerControls">Tous les pays</TermName>
          <TermId xmlns="http://schemas.microsoft.com/office/infopath/2007/PartnerControls">de099b83-0153-463f-a92c-1666929f7084</TermId>
        </TermInfo>
      </Terms>
    </CountryTaxHTField0>
    <VariationsItemGroupID xmlns="http://schemas.microsoft.com/sharepoint/v3">56aac7ab-881d-4bc2-a38e-c503df7c9989</VariationsItemGroupID>
    <IsThematic xmlns="34675de5-4563-4f28-8d82-4e698848548e">true</IsThematic>
    <OrganizationStructureTaxHTField0 xmlns="34675de5-4563-4f28-8d82-4e698848548e">
      <Terms xmlns="http://schemas.microsoft.com/office/infopath/2007/PartnerControls">
        <TermInfo xmlns="http://schemas.microsoft.com/office/infopath/2007/PartnerControls">
          <TermName xmlns="http://schemas.microsoft.com/office/infopath/2007/PartnerControls">Toutes les structures organisationnelles</TermName>
          <TermId xmlns="http://schemas.microsoft.com/office/infopath/2007/PartnerControls">c4bb9c23-2c4c-4150-9738-50d0ceb648ec</TermId>
        </TermInfo>
      </Terms>
    </OrganizationStructureTaxHTField0>
    <SiteTaxHTField0 xmlns="34675de5-4563-4f28-8d82-4e698848548e">
      <Terms xmlns="http://schemas.microsoft.com/office/infopath/2007/PartnerControls">
        <TermInfo xmlns="http://schemas.microsoft.com/office/infopath/2007/PartnerControls">
          <TermName xmlns="http://schemas.microsoft.com/office/infopath/2007/PartnerControls">Tous les sites</TermName>
          <TermId xmlns="http://schemas.microsoft.com/office/infopath/2007/PartnerControls">26f15989-d479-4e08-b5e6-c4ab22359765</TermId>
        </TermInfo>
      </Terms>
    </SiteTaxHTField0>
    <PublishingExpirationDate xmlns="http://schemas.microsoft.com/sharepoint/v3" xsi:nil="true"/>
    <PublishingStartDate xmlns="http://schemas.microsoft.com/sharepoint/v3">2022-11-04T13:42:09+00:00</PublishingStartDate>
  </documentManagement>
</p:properties>
</file>

<file path=customXml/itemProps1.xml><?xml version="1.0" encoding="utf-8"?>
<ds:datastoreItem xmlns:ds="http://schemas.openxmlformats.org/officeDocument/2006/customXml" ds:itemID="{19D26B94-2506-45B6-989F-2BE37DBFAD4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34675de5-4563-4f28-8d82-4e698848548e"/>
    <ds:schemaRef ds:uri="6976bd83-f208-4589-bff3-a75963e94f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60FE97F-3CF0-4A0F-A4AC-D4B2E9406D95}">
  <ds:schemaRefs>
    <ds:schemaRef ds:uri="http://schemas.microsoft.com/sharepoint/v3/contenttype/forms"/>
  </ds:schemaRefs>
</ds:datastoreItem>
</file>

<file path=customXml/itemProps3.xml><?xml version="1.0" encoding="utf-8"?>
<ds:datastoreItem xmlns:ds="http://schemas.openxmlformats.org/officeDocument/2006/customXml" ds:itemID="{8ECCB94E-20E7-4B5B-B986-E61A8D9A52B0}">
  <ds:schemaRefs>
    <ds:schemaRef ds:uri="http://purl.org/dc/dcmitype/"/>
    <ds:schemaRef ds:uri="http://schemas.microsoft.com/office/2006/documentManagement/types"/>
    <ds:schemaRef ds:uri="http://schemas.microsoft.com/office/2006/metadata/properties"/>
    <ds:schemaRef ds:uri="34675de5-4563-4f28-8d82-4e698848548e"/>
    <ds:schemaRef ds:uri="http://purl.org/dc/elements/1.1/"/>
    <ds:schemaRef ds:uri="http://www.w3.org/XML/1998/namespace"/>
    <ds:schemaRef ds:uri="http://schemas.microsoft.com/sharepoint/v3"/>
    <ds:schemaRef ds:uri="http://schemas.microsoft.com/office/infopath/2007/PartnerControls"/>
    <ds:schemaRef ds:uri="http://schemas.openxmlformats.org/package/2006/metadata/core-properties"/>
    <ds:schemaRef ds:uri="6976bd83-f208-4589-bff3-a75963e94f6e"/>
    <ds:schemaRef ds:uri="http://purl.org/dc/terms/"/>
  </ds:schemaRefs>
</ds:datastoreItem>
</file>

<file path=docProps/app.xml><?xml version="1.0" encoding="utf-8"?>
<Properties xmlns="http://schemas.openxmlformats.org/officeDocument/2006/extended-properties" xmlns:vt="http://schemas.openxmlformats.org/officeDocument/2006/docPropsVTypes">
  <Template/>
  <TotalTime>1962</TotalTime>
  <Words>1686</Words>
  <Application>Microsoft Office PowerPoint</Application>
  <PresentationFormat>Grand écran</PresentationFormat>
  <Paragraphs>153</Paragraphs>
  <Slides>11</Slides>
  <Notes>2</Notes>
  <HiddenSlides>0</HiddenSlides>
  <MMClips>0</MMClips>
  <ScaleCrop>false</ScaleCrop>
  <HeadingPairs>
    <vt:vector size="6" baseType="variant">
      <vt:variant>
        <vt:lpstr>Polices utilisées</vt:lpstr>
      </vt:variant>
      <vt:variant>
        <vt:i4>3</vt:i4>
      </vt:variant>
      <vt:variant>
        <vt:lpstr>Thème</vt:lpstr>
      </vt:variant>
      <vt:variant>
        <vt:i4>4</vt:i4>
      </vt:variant>
      <vt:variant>
        <vt:lpstr>Titres des diapositives</vt:lpstr>
      </vt:variant>
      <vt:variant>
        <vt:i4>11</vt:i4>
      </vt:variant>
    </vt:vector>
  </HeadingPairs>
  <TitlesOfParts>
    <vt:vector size="18" baseType="lpstr">
      <vt:lpstr>Arial</vt:lpstr>
      <vt:lpstr>Courier New</vt:lpstr>
      <vt:lpstr>Wingdings</vt:lpstr>
      <vt:lpstr>TotalEnergies AA - Bleu</vt:lpstr>
      <vt:lpstr>TotalEnergies AA - Rouge</vt:lpstr>
      <vt:lpstr>TotalEnergies AA - Vert</vt:lpstr>
      <vt:lpstr>TotalEnergies AA - Orange</vt:lpstr>
      <vt:lpstr>Major Technological Risks and Critical Barriers</vt:lpstr>
      <vt:lpstr>CR-GR-HSE-403</vt:lpstr>
      <vt:lpstr>Structure : 7 themes, 16 requirements</vt:lpstr>
      <vt:lpstr>Applicability</vt:lpstr>
      <vt:lpstr>Review of requirements</vt:lpstr>
      <vt:lpstr>Présentation PowerPoint</vt:lpstr>
      <vt:lpstr>Review of requirements</vt:lpstr>
      <vt:lpstr>Review of requirements</vt:lpstr>
      <vt:lpstr>Review of requirements</vt:lpstr>
      <vt:lpstr>Review of requirements</vt:lpstr>
      <vt:lpstr>Review of requirements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de votre présentation  sur plusieurs lignes [Arial 32 pt regular] lorem ipsum dolor sit amet</dc:title>
  <dc:creator>Josephine Beauchesne</dc:creator>
  <cp:lastModifiedBy>Sebastien DEVETTER</cp:lastModifiedBy>
  <cp:revision>103</cp:revision>
  <cp:lastPrinted>2021-09-17T09:31:36Z</cp:lastPrinted>
  <dcterms:created xsi:type="dcterms:W3CDTF">2021-08-30T17:13:15Z</dcterms:created>
  <dcterms:modified xsi:type="dcterms:W3CDTF">2022-11-30T06:49:18Z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0x010100AB5C49A2737EFE41A99FEC662959F5ED</vt:lpwstr>
  </property>
  <property fmtid="{D5CDD505-2E9C-101B-9397-08002B2CF9AE}" pid="3" name="MSIP_Label_2b30ed1b-e95f-40b5-af89-828263f287a7_Enabled">
    <vt:lpwstr>true</vt:lpwstr>
  </property>
  <property fmtid="{D5CDD505-2E9C-101B-9397-08002B2CF9AE}" pid="4" name="MSIP_Label_2b30ed1b-e95f-40b5-af89-828263f287a7_SetDate">
    <vt:lpwstr>2021-09-08T06:46:31Z</vt:lpwstr>
  </property>
  <property fmtid="{D5CDD505-2E9C-101B-9397-08002B2CF9AE}" pid="5" name="MSIP_Label_2b30ed1b-e95f-40b5-af89-828263f287a7_Method">
    <vt:lpwstr>Standard</vt:lpwstr>
  </property>
  <property fmtid="{D5CDD505-2E9C-101B-9397-08002B2CF9AE}" pid="6" name="MSIP_Label_2b30ed1b-e95f-40b5-af89-828263f287a7_Name">
    <vt:lpwstr>2b30ed1b-e95f-40b5-af89-828263f287a7</vt:lpwstr>
  </property>
  <property fmtid="{D5CDD505-2E9C-101B-9397-08002B2CF9AE}" pid="7" name="MSIP_Label_2b30ed1b-e95f-40b5-af89-828263f287a7_SiteId">
    <vt:lpwstr>329e91b0-e21f-48fb-a071-456717ecc28e</vt:lpwstr>
  </property>
  <property fmtid="{D5CDD505-2E9C-101B-9397-08002B2CF9AE}" pid="8" name="MSIP_Label_2b30ed1b-e95f-40b5-af89-828263f287a7_ActionId">
    <vt:lpwstr>c6f3b587-714c-4c28-81f1-fb289fb47fc6</vt:lpwstr>
  </property>
  <property fmtid="{D5CDD505-2E9C-101B-9397-08002B2CF9AE}" pid="9" name="MSIP_Label_2b30ed1b-e95f-40b5-af89-828263f287a7_ContentBits">
    <vt:lpwstr>0</vt:lpwstr>
  </property>
  <property fmtid="{D5CDD505-2E9C-101B-9397-08002B2CF9AE}" pid="10" name="Branch">
    <vt:lpwstr>2;#Toutes les branches|d8c5459c-c634-4dad-b3a5-1a2375c988a9</vt:lpwstr>
  </property>
  <property fmtid="{D5CDD505-2E9C-101B-9397-08002B2CF9AE}" pid="11" name="OrganizationStructure">
    <vt:lpwstr>1;#Toutes les structures organisationnelles|c4bb9c23-2c4c-4150-9738-50d0ceb648ec</vt:lpwstr>
  </property>
  <property fmtid="{D5CDD505-2E9C-101B-9397-08002B2CF9AE}" pid="12" name="Metier">
    <vt:lpwstr>5;#H3SEQ|1a49191b-7ec0-475b-ba04-e5bafe48b8b4</vt:lpwstr>
  </property>
  <property fmtid="{D5CDD505-2E9C-101B-9397-08002B2CF9AE}" pid="13" name="Site">
    <vt:lpwstr>3;#Tous les sites|26f15989-d479-4e08-b5e6-c4ab22359765</vt:lpwstr>
  </property>
  <property fmtid="{D5CDD505-2E9C-101B-9397-08002B2CF9AE}" pid="14" name="Country">
    <vt:lpwstr>4;#Tous les pays|de099b83-0153-463f-a92c-1666929f7084</vt:lpwstr>
  </property>
</Properties>
</file>