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15"/>
  </p:notesMasterIdLst>
  <p:handoutMasterIdLst>
    <p:handoutMasterId r:id="rId16"/>
  </p:handoutMasterIdLst>
  <p:sldIdLst>
    <p:sldId id="256" r:id="rId5"/>
    <p:sldId id="314" r:id="rId6"/>
    <p:sldId id="307" r:id="rId7"/>
    <p:sldId id="294" r:id="rId8"/>
    <p:sldId id="320" r:id="rId9"/>
    <p:sldId id="315" r:id="rId10"/>
    <p:sldId id="316" r:id="rId11"/>
    <p:sldId id="317" r:id="rId12"/>
    <p:sldId id="318" r:id="rId13"/>
    <p:sldId id="319" r:id="rId14"/>
  </p:sldIdLst>
  <p:sldSz cx="12192000" cy="6858000"/>
  <p:notesSz cx="6797675" cy="9926638"/>
  <p:defaultTextStyle/>
  <p:extLst>
    <p:ext uri="{521415D9-36F7-43E2-AB2F-B90AF26B5E84}">
      <p14:sectionLst xmlns:p14="http://schemas.microsoft.com/office/powerpoint/2010/main">
        <p14:section name="Section par défaut" id="{3C4CFCF7-93C5-4C67-BDF2-A3F97F36F19B}">
          <p14:sldIdLst>
            <p14:sldId id="256"/>
            <p14:sldId id="314"/>
          </p14:sldIdLst>
        </p14:section>
        <p14:section name="Section sans titre" id="{C5648DC8-6923-48AE-9390-E5F449BBC844}">
          <p14:sldIdLst>
            <p14:sldId id="307"/>
            <p14:sldId id="294"/>
            <p14:sldId id="320"/>
            <p14:sldId id="315"/>
            <p14:sldId id="316"/>
            <p14:sldId id="317"/>
            <p14:sldId id="318"/>
            <p14:sldId id="319"/>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bastien MUNERET" initials="SM" lastIdx="5" clrIdx="0">
    <p:extLst>
      <p:ext uri="{19B8F6BF-5375-455C-9EA6-DF929625EA0E}">
        <p15:presenceInfo xmlns:p15="http://schemas.microsoft.com/office/powerpoint/2012/main" userId="S-1-5-21-1688137703-1013256711-2629252250-32346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2CE"/>
    <a:srgbClr val="376092"/>
    <a:srgbClr val="FFFF99"/>
    <a:srgbClr val="A90025"/>
    <a:srgbClr val="FF9900"/>
    <a:srgbClr val="AC8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B15200F-FA35-4D3B-A544-21D37898FBCF}" v="81" dt="2020-03-11T09:45:58.175"/>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Style à thème 1 - Accentuation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47" autoAdjust="0"/>
    <p:restoredTop sz="91513" autoAdjust="0"/>
  </p:normalViewPr>
  <p:slideViewPr>
    <p:cSldViewPr>
      <p:cViewPr varScale="1">
        <p:scale>
          <a:sx n="97" d="100"/>
          <a:sy n="97" d="100"/>
        </p:scale>
        <p:origin x="1020" y="84"/>
      </p:cViewPr>
      <p:guideLst>
        <p:guide orient="horz" pos="2160"/>
        <p:guide pos="3840"/>
      </p:guideLst>
    </p:cSldViewPr>
  </p:slideViewPr>
  <p:outlineViewPr>
    <p:cViewPr>
      <p:scale>
        <a:sx n="33" d="100"/>
        <a:sy n="33" d="100"/>
      </p:scale>
      <p:origin x="0" y="-3811"/>
    </p:cViewPr>
  </p:outlineViewPr>
  <p:notesTextViewPr>
    <p:cViewPr>
      <p:scale>
        <a:sx n="75" d="100"/>
        <a:sy n="75" d="100"/>
      </p:scale>
      <p:origin x="0" y="0"/>
    </p:cViewPr>
  </p:notesTextViewPr>
  <p:sorterViewPr>
    <p:cViewPr>
      <p:scale>
        <a:sx n="178" d="100"/>
        <a:sy n="178" d="100"/>
      </p:scale>
      <p:origin x="0" y="-17755"/>
    </p:cViewPr>
  </p:sorterViewPr>
  <p:notesViewPr>
    <p:cSldViewPr>
      <p:cViewPr varScale="1">
        <p:scale>
          <a:sx n="79" d="100"/>
          <a:sy n="79" d="100"/>
        </p:scale>
        <p:origin x="3318" y="9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ebastien MUNERET" userId="9896aaf6-4ab8-4f99-87c3-58061d67f344" providerId="ADAL" clId="{DB15200F-FA35-4D3B-A544-21D37898FBCF}"/>
    <pc:docChg chg="undo custSel addSld modSld">
      <pc:chgData name="Sebastien MUNERET" userId="9896aaf6-4ab8-4f99-87c3-58061d67f344" providerId="ADAL" clId="{DB15200F-FA35-4D3B-A544-21D37898FBCF}" dt="2020-03-11T09:46:00.412" v="567" actId="14100"/>
      <pc:docMkLst>
        <pc:docMk/>
      </pc:docMkLst>
      <pc:sldChg chg="addSp delSp modSp">
        <pc:chgData name="Sebastien MUNERET" userId="9896aaf6-4ab8-4f99-87c3-58061d67f344" providerId="ADAL" clId="{DB15200F-FA35-4D3B-A544-21D37898FBCF}" dt="2020-03-10T17:25:46.933" v="318" actId="1036"/>
        <pc:sldMkLst>
          <pc:docMk/>
          <pc:sldMk cId="3131081391" sldId="294"/>
        </pc:sldMkLst>
        <pc:spChg chg="add del mod">
          <ac:chgData name="Sebastien MUNERET" userId="9896aaf6-4ab8-4f99-87c3-58061d67f344" providerId="ADAL" clId="{DB15200F-FA35-4D3B-A544-21D37898FBCF}" dt="2020-03-10T17:20:49.583" v="288" actId="478"/>
          <ac:spMkLst>
            <pc:docMk/>
            <pc:sldMk cId="3131081391" sldId="294"/>
            <ac:spMk id="3" creationId="{00000000-0000-0000-0000-000000000000}"/>
          </ac:spMkLst>
        </pc:spChg>
        <pc:spChg chg="del mod">
          <ac:chgData name="Sebastien MUNERET" userId="9896aaf6-4ab8-4f99-87c3-58061d67f344" providerId="ADAL" clId="{DB15200F-FA35-4D3B-A544-21D37898FBCF}" dt="2020-03-10T17:19:47.309" v="281"/>
          <ac:spMkLst>
            <pc:docMk/>
            <pc:sldMk cId="3131081391" sldId="294"/>
            <ac:spMk id="4" creationId="{00000000-0000-0000-0000-000000000000}"/>
          </ac:spMkLst>
        </pc:spChg>
        <pc:spChg chg="del mod">
          <ac:chgData name="Sebastien MUNERET" userId="9896aaf6-4ab8-4f99-87c3-58061d67f344" providerId="ADAL" clId="{DB15200F-FA35-4D3B-A544-21D37898FBCF}" dt="2020-03-10T17:20:48.308" v="287" actId="478"/>
          <ac:spMkLst>
            <pc:docMk/>
            <pc:sldMk cId="3131081391" sldId="294"/>
            <ac:spMk id="7" creationId="{00000000-0000-0000-0000-000000000000}"/>
          </ac:spMkLst>
        </pc:spChg>
        <pc:spChg chg="del mod">
          <ac:chgData name="Sebastien MUNERET" userId="9896aaf6-4ab8-4f99-87c3-58061d67f344" providerId="ADAL" clId="{DB15200F-FA35-4D3B-A544-21D37898FBCF}" dt="2020-03-10T17:20:38.636" v="284" actId="478"/>
          <ac:spMkLst>
            <pc:docMk/>
            <pc:sldMk cId="3131081391" sldId="294"/>
            <ac:spMk id="9" creationId="{00000000-0000-0000-0000-000000000000}"/>
          </ac:spMkLst>
        </pc:spChg>
        <pc:spChg chg="del mod">
          <ac:chgData name="Sebastien MUNERET" userId="9896aaf6-4ab8-4f99-87c3-58061d67f344" providerId="ADAL" clId="{DB15200F-FA35-4D3B-A544-21D37898FBCF}" dt="2020-03-10T17:20:40.016" v="285" actId="478"/>
          <ac:spMkLst>
            <pc:docMk/>
            <pc:sldMk cId="3131081391" sldId="294"/>
            <ac:spMk id="11" creationId="{00000000-0000-0000-0000-000000000000}"/>
          </ac:spMkLst>
        </pc:spChg>
        <pc:spChg chg="del mod">
          <ac:chgData name="Sebastien MUNERET" userId="9896aaf6-4ab8-4f99-87c3-58061d67f344" providerId="ADAL" clId="{DB15200F-FA35-4D3B-A544-21D37898FBCF}" dt="2020-03-10T17:20:40.742" v="286" actId="478"/>
          <ac:spMkLst>
            <pc:docMk/>
            <pc:sldMk cId="3131081391" sldId="294"/>
            <ac:spMk id="12" creationId="{00000000-0000-0000-0000-000000000000}"/>
          </ac:spMkLst>
        </pc:spChg>
        <pc:spChg chg="add mod">
          <ac:chgData name="Sebastien MUNERET" userId="9896aaf6-4ab8-4f99-87c3-58061d67f344" providerId="ADAL" clId="{DB15200F-FA35-4D3B-A544-21D37898FBCF}" dt="2020-03-10T17:25:43.738" v="313" actId="1036"/>
          <ac:spMkLst>
            <pc:docMk/>
            <pc:sldMk cId="3131081391" sldId="294"/>
            <ac:spMk id="19" creationId="{0DED1D0E-FD94-4DF7-9FFE-A9324D784030}"/>
          </ac:spMkLst>
        </pc:spChg>
        <pc:spChg chg="add del mod">
          <ac:chgData name="Sebastien MUNERET" userId="9896aaf6-4ab8-4f99-87c3-58061d67f344" providerId="ADAL" clId="{DB15200F-FA35-4D3B-A544-21D37898FBCF}" dt="2020-03-10T17:24:35.858" v="295"/>
          <ac:spMkLst>
            <pc:docMk/>
            <pc:sldMk cId="3131081391" sldId="294"/>
            <ac:spMk id="20" creationId="{70008EC6-A66B-4CE8-AAA0-0813A4BFF2E0}"/>
          </ac:spMkLst>
        </pc:spChg>
        <pc:spChg chg="add del">
          <ac:chgData name="Sebastien MUNERET" userId="9896aaf6-4ab8-4f99-87c3-58061d67f344" providerId="ADAL" clId="{DB15200F-FA35-4D3B-A544-21D37898FBCF}" dt="2020-03-10T17:20:55.219" v="290"/>
          <ac:spMkLst>
            <pc:docMk/>
            <pc:sldMk cId="3131081391" sldId="294"/>
            <ac:spMk id="21" creationId="{BA0D65E7-74DE-4D23-ACA2-718E240EAB6F}"/>
          </ac:spMkLst>
        </pc:spChg>
        <pc:spChg chg="add mod">
          <ac:chgData name="Sebastien MUNERET" userId="9896aaf6-4ab8-4f99-87c3-58061d67f344" providerId="ADAL" clId="{DB15200F-FA35-4D3B-A544-21D37898FBCF}" dt="2020-03-10T17:25:40.568" v="310" actId="1036"/>
          <ac:spMkLst>
            <pc:docMk/>
            <pc:sldMk cId="3131081391" sldId="294"/>
            <ac:spMk id="22" creationId="{17E9DFC9-C60F-4457-B3A2-CB22731FE3B8}"/>
          </ac:spMkLst>
        </pc:spChg>
        <pc:grpChg chg="del">
          <ac:chgData name="Sebastien MUNERET" userId="9896aaf6-4ab8-4f99-87c3-58061d67f344" providerId="ADAL" clId="{DB15200F-FA35-4D3B-A544-21D37898FBCF}" dt="2020-03-10T17:08:52.896" v="226" actId="478"/>
          <ac:grpSpMkLst>
            <pc:docMk/>
            <pc:sldMk cId="3131081391" sldId="294"/>
            <ac:grpSpMk id="15" creationId="{00000000-0000-0000-0000-000000000000}"/>
          </ac:grpSpMkLst>
        </pc:grpChg>
        <pc:graphicFrameChg chg="del">
          <ac:chgData name="Sebastien MUNERET" userId="9896aaf6-4ab8-4f99-87c3-58061d67f344" providerId="ADAL" clId="{DB15200F-FA35-4D3B-A544-21D37898FBCF}" dt="2020-03-10T17:10:23.791" v="232" actId="478"/>
          <ac:graphicFrameMkLst>
            <pc:docMk/>
            <pc:sldMk cId="3131081391" sldId="294"/>
            <ac:graphicFrameMk id="18" creationId="{00000000-0000-0000-0000-000000000000}"/>
          </ac:graphicFrameMkLst>
        </pc:graphicFrameChg>
        <pc:picChg chg="add mod">
          <ac:chgData name="Sebastien MUNERET" userId="9896aaf6-4ab8-4f99-87c3-58061d67f344" providerId="ADAL" clId="{DB15200F-FA35-4D3B-A544-21D37898FBCF}" dt="2020-03-10T17:10:30.604" v="236" actId="1076"/>
          <ac:picMkLst>
            <pc:docMk/>
            <pc:sldMk cId="3131081391" sldId="294"/>
            <ac:picMk id="5" creationId="{BF0BA736-6B13-426C-9B9C-ADBB9707EE30}"/>
          </ac:picMkLst>
        </pc:picChg>
        <pc:picChg chg="add del mod">
          <ac:chgData name="Sebastien MUNERET" userId="9896aaf6-4ab8-4f99-87c3-58061d67f344" providerId="ADAL" clId="{DB15200F-FA35-4D3B-A544-21D37898FBCF}" dt="2020-03-10T17:24:30.929" v="293" actId="478"/>
          <ac:picMkLst>
            <pc:docMk/>
            <pc:sldMk cId="3131081391" sldId="294"/>
            <ac:picMk id="6" creationId="{0007F8B1-91A5-498E-A38D-A99D2DEC6271}"/>
          </ac:picMkLst>
        </pc:picChg>
        <pc:picChg chg="add mod">
          <ac:chgData name="Sebastien MUNERET" userId="9896aaf6-4ab8-4f99-87c3-58061d67f344" providerId="ADAL" clId="{DB15200F-FA35-4D3B-A544-21D37898FBCF}" dt="2020-03-10T17:25:40.568" v="310" actId="1036"/>
          <ac:picMkLst>
            <pc:docMk/>
            <pc:sldMk cId="3131081391" sldId="294"/>
            <ac:picMk id="8" creationId="{46B3D063-6FF2-48AF-8CD7-EF11AA688948}"/>
          </ac:picMkLst>
        </pc:picChg>
        <pc:picChg chg="add mod">
          <ac:chgData name="Sebastien MUNERET" userId="9896aaf6-4ab8-4f99-87c3-58061d67f344" providerId="ADAL" clId="{DB15200F-FA35-4D3B-A544-21D37898FBCF}" dt="2020-03-10T17:25:46.933" v="318" actId="1036"/>
          <ac:picMkLst>
            <pc:docMk/>
            <pc:sldMk cId="3131081391" sldId="294"/>
            <ac:picMk id="10" creationId="{D62EFDC8-E19D-47E8-9C78-6DD8A10F4FE3}"/>
          </ac:picMkLst>
        </pc:picChg>
      </pc:sldChg>
      <pc:sldChg chg="modSp">
        <pc:chgData name="Sebastien MUNERET" userId="9896aaf6-4ab8-4f99-87c3-58061d67f344" providerId="ADAL" clId="{DB15200F-FA35-4D3B-A544-21D37898FBCF}" dt="2020-03-10T17:04:08.823" v="225" actId="20577"/>
        <pc:sldMkLst>
          <pc:docMk/>
          <pc:sldMk cId="775680115" sldId="307"/>
        </pc:sldMkLst>
        <pc:spChg chg="mod">
          <ac:chgData name="Sebastien MUNERET" userId="9896aaf6-4ab8-4f99-87c3-58061d67f344" providerId="ADAL" clId="{DB15200F-FA35-4D3B-A544-21D37898FBCF}" dt="2020-03-10T17:04:08.823" v="225" actId="20577"/>
          <ac:spMkLst>
            <pc:docMk/>
            <pc:sldMk cId="775680115" sldId="307"/>
            <ac:spMk id="7" creationId="{00000000-0000-0000-0000-000000000000}"/>
          </ac:spMkLst>
        </pc:spChg>
      </pc:sldChg>
      <pc:sldChg chg="modSp">
        <pc:chgData name="Sebastien MUNERET" userId="9896aaf6-4ab8-4f99-87c3-58061d67f344" providerId="ADAL" clId="{DB15200F-FA35-4D3B-A544-21D37898FBCF}" dt="2020-03-10T10:19:58.125" v="51" actId="20577"/>
        <pc:sldMkLst>
          <pc:docMk/>
          <pc:sldMk cId="3984636068" sldId="314"/>
        </pc:sldMkLst>
        <pc:spChg chg="mod">
          <ac:chgData name="Sebastien MUNERET" userId="9896aaf6-4ab8-4f99-87c3-58061d67f344" providerId="ADAL" clId="{DB15200F-FA35-4D3B-A544-21D37898FBCF}" dt="2020-03-10T10:19:58.125" v="51" actId="20577"/>
          <ac:spMkLst>
            <pc:docMk/>
            <pc:sldMk cId="3984636068" sldId="314"/>
            <ac:spMk id="2" creationId="{00000000-0000-0000-0000-000000000000}"/>
          </ac:spMkLst>
        </pc:spChg>
      </pc:sldChg>
      <pc:sldChg chg="addSp delSp modSp">
        <pc:chgData name="Sebastien MUNERET" userId="9896aaf6-4ab8-4f99-87c3-58061d67f344" providerId="ADAL" clId="{DB15200F-FA35-4D3B-A544-21D37898FBCF}" dt="2020-03-11T09:16:58.892" v="450"/>
        <pc:sldMkLst>
          <pc:docMk/>
          <pc:sldMk cId="3111929216" sldId="315"/>
        </pc:sldMkLst>
        <pc:spChg chg="del mod">
          <ac:chgData name="Sebastien MUNERET" userId="9896aaf6-4ab8-4f99-87c3-58061d67f344" providerId="ADAL" clId="{DB15200F-FA35-4D3B-A544-21D37898FBCF}" dt="2020-03-11T09:09:44.669" v="439" actId="478"/>
          <ac:spMkLst>
            <pc:docMk/>
            <pc:sldMk cId="3111929216" sldId="315"/>
            <ac:spMk id="7" creationId="{00000000-0000-0000-0000-000000000000}"/>
          </ac:spMkLst>
        </pc:spChg>
        <pc:spChg chg="del">
          <ac:chgData name="Sebastien MUNERET" userId="9896aaf6-4ab8-4f99-87c3-58061d67f344" providerId="ADAL" clId="{DB15200F-FA35-4D3B-A544-21D37898FBCF}" dt="2020-03-11T09:03:25.571" v="353" actId="478"/>
          <ac:spMkLst>
            <pc:docMk/>
            <pc:sldMk cId="3111929216" sldId="315"/>
            <ac:spMk id="9" creationId="{00000000-0000-0000-0000-000000000000}"/>
          </ac:spMkLst>
        </pc:spChg>
        <pc:spChg chg="add mod">
          <ac:chgData name="Sebastien MUNERET" userId="9896aaf6-4ab8-4f99-87c3-58061d67f344" providerId="ADAL" clId="{DB15200F-FA35-4D3B-A544-21D37898FBCF}" dt="2020-03-11T09:05:45.475" v="430" actId="313"/>
          <ac:spMkLst>
            <pc:docMk/>
            <pc:sldMk cId="3111929216" sldId="315"/>
            <ac:spMk id="10" creationId="{F30BF2BB-D83B-4870-8F0F-5D6B9C003671}"/>
          </ac:spMkLst>
        </pc:spChg>
        <pc:spChg chg="mod">
          <ac:chgData name="Sebastien MUNERET" userId="9896aaf6-4ab8-4f99-87c3-58061d67f344" providerId="ADAL" clId="{DB15200F-FA35-4D3B-A544-21D37898FBCF}" dt="2020-03-11T09:03:59.918" v="365" actId="1035"/>
          <ac:spMkLst>
            <pc:docMk/>
            <pc:sldMk cId="3111929216" sldId="315"/>
            <ac:spMk id="14" creationId="{2EE96EC8-4492-4528-809B-6C8DD0775760}"/>
          </ac:spMkLst>
        </pc:spChg>
        <pc:grpChg chg="del">
          <ac:chgData name="Sebastien MUNERET" userId="9896aaf6-4ab8-4f99-87c3-58061d67f344" providerId="ADAL" clId="{DB15200F-FA35-4D3B-A544-21D37898FBCF}" dt="2020-03-10T17:11:16.305" v="238" actId="478"/>
          <ac:grpSpMkLst>
            <pc:docMk/>
            <pc:sldMk cId="3111929216" sldId="315"/>
            <ac:grpSpMk id="10" creationId="{00000000-0000-0000-0000-000000000000}"/>
          </ac:grpSpMkLst>
        </pc:grpChg>
        <pc:graphicFrameChg chg="del mod">
          <ac:chgData name="Sebastien MUNERET" userId="9896aaf6-4ab8-4f99-87c3-58061d67f344" providerId="ADAL" clId="{DB15200F-FA35-4D3B-A544-21D37898FBCF}" dt="2020-03-10T17:11:19.643" v="240" actId="478"/>
          <ac:graphicFrameMkLst>
            <pc:docMk/>
            <pc:sldMk cId="3111929216" sldId="315"/>
            <ac:graphicFrameMk id="13" creationId="{00000000-0000-0000-0000-000000000000}"/>
          </ac:graphicFrameMkLst>
        </pc:graphicFrameChg>
        <pc:picChg chg="add mod">
          <ac:chgData name="Sebastien MUNERET" userId="9896aaf6-4ab8-4f99-87c3-58061d67f344" providerId="ADAL" clId="{DB15200F-FA35-4D3B-A544-21D37898FBCF}" dt="2020-03-10T17:11:26.533" v="244" actId="1076"/>
          <ac:picMkLst>
            <pc:docMk/>
            <pc:sldMk cId="3111929216" sldId="315"/>
            <ac:picMk id="3" creationId="{A1419203-E15E-43F4-9961-26AA82576473}"/>
          </ac:picMkLst>
        </pc:picChg>
        <pc:picChg chg="add del mod">
          <ac:chgData name="Sebastien MUNERET" userId="9896aaf6-4ab8-4f99-87c3-58061d67f344" providerId="ADAL" clId="{DB15200F-FA35-4D3B-A544-21D37898FBCF}" dt="2020-03-11T09:03:02.232" v="345"/>
          <ac:picMkLst>
            <pc:docMk/>
            <pc:sldMk cId="3111929216" sldId="315"/>
            <ac:picMk id="4" creationId="{70E08B08-0E6D-458B-BEDE-876146D85892}"/>
          </ac:picMkLst>
        </pc:picChg>
        <pc:picChg chg="add mod">
          <ac:chgData name="Sebastien MUNERET" userId="9896aaf6-4ab8-4f99-87c3-58061d67f344" providerId="ADAL" clId="{DB15200F-FA35-4D3B-A544-21D37898FBCF}" dt="2020-03-11T09:16:42.670" v="443" actId="1076"/>
          <ac:picMkLst>
            <pc:docMk/>
            <pc:sldMk cId="3111929216" sldId="315"/>
            <ac:picMk id="8" creationId="{9A727B34-11D3-4354-815E-3AD9D5255A15}"/>
          </ac:picMkLst>
        </pc:picChg>
        <pc:picChg chg="add del mod">
          <ac:chgData name="Sebastien MUNERET" userId="9896aaf6-4ab8-4f99-87c3-58061d67f344" providerId="ADAL" clId="{DB15200F-FA35-4D3B-A544-21D37898FBCF}" dt="2020-03-11T09:07:06.479" v="438"/>
          <ac:picMkLst>
            <pc:docMk/>
            <pc:sldMk cId="3111929216" sldId="315"/>
            <ac:picMk id="11" creationId="{4016E674-37D1-4B53-B10B-62183A8A0476}"/>
          </ac:picMkLst>
        </pc:picChg>
        <pc:picChg chg="add del mod">
          <ac:chgData name="Sebastien MUNERET" userId="9896aaf6-4ab8-4f99-87c3-58061d67f344" providerId="ADAL" clId="{DB15200F-FA35-4D3B-A544-21D37898FBCF}" dt="2020-03-11T09:16:58.892" v="450"/>
          <ac:picMkLst>
            <pc:docMk/>
            <pc:sldMk cId="3111929216" sldId="315"/>
            <ac:picMk id="12" creationId="{B08D3C6C-86BF-4742-BE71-3BEC2BF80EEC}"/>
          </ac:picMkLst>
        </pc:picChg>
      </pc:sldChg>
      <pc:sldChg chg="addSp delSp modSp">
        <pc:chgData name="Sebastien MUNERET" userId="9896aaf6-4ab8-4f99-87c3-58061d67f344" providerId="ADAL" clId="{DB15200F-FA35-4D3B-A544-21D37898FBCF}" dt="2020-03-11T09:34:41.338" v="536" actId="6549"/>
        <pc:sldMkLst>
          <pc:docMk/>
          <pc:sldMk cId="1467089803" sldId="316"/>
        </pc:sldMkLst>
        <pc:spChg chg="del mod">
          <ac:chgData name="Sebastien MUNERET" userId="9896aaf6-4ab8-4f99-87c3-58061d67f344" providerId="ADAL" clId="{DB15200F-FA35-4D3B-A544-21D37898FBCF}" dt="2020-03-11T09:17:48.313" v="465" actId="478"/>
          <ac:spMkLst>
            <pc:docMk/>
            <pc:sldMk cId="1467089803" sldId="316"/>
            <ac:spMk id="7" creationId="{00000000-0000-0000-0000-000000000000}"/>
          </ac:spMkLst>
        </pc:spChg>
        <pc:spChg chg="add mod">
          <ac:chgData name="Sebastien MUNERET" userId="9896aaf6-4ab8-4f99-87c3-58061d67f344" providerId="ADAL" clId="{DB15200F-FA35-4D3B-A544-21D37898FBCF}" dt="2020-03-11T09:34:41.338" v="536" actId="6549"/>
          <ac:spMkLst>
            <pc:docMk/>
            <pc:sldMk cId="1467089803" sldId="316"/>
            <ac:spMk id="9" creationId="{67F2E739-8C60-4539-AC54-5ECDC3BBC44A}"/>
          </ac:spMkLst>
        </pc:spChg>
        <pc:spChg chg="del">
          <ac:chgData name="Sebastien MUNERET" userId="9896aaf6-4ab8-4f99-87c3-58061d67f344" providerId="ADAL" clId="{DB15200F-FA35-4D3B-A544-21D37898FBCF}" dt="2020-03-11T09:14:11.351" v="442" actId="478"/>
          <ac:spMkLst>
            <pc:docMk/>
            <pc:sldMk cId="1467089803" sldId="316"/>
            <ac:spMk id="15" creationId="{00000000-0000-0000-0000-000000000000}"/>
          </ac:spMkLst>
        </pc:spChg>
        <pc:spChg chg="mod">
          <ac:chgData name="Sebastien MUNERET" userId="9896aaf6-4ab8-4f99-87c3-58061d67f344" providerId="ADAL" clId="{DB15200F-FA35-4D3B-A544-21D37898FBCF}" dt="2020-03-11T09:17:03.378" v="452" actId="1076"/>
          <ac:spMkLst>
            <pc:docMk/>
            <pc:sldMk cId="1467089803" sldId="316"/>
            <ac:spMk id="16" creationId="{00000000-0000-0000-0000-000000000000}"/>
          </ac:spMkLst>
        </pc:spChg>
        <pc:grpChg chg="del">
          <ac:chgData name="Sebastien MUNERET" userId="9896aaf6-4ab8-4f99-87c3-58061d67f344" providerId="ADAL" clId="{DB15200F-FA35-4D3B-A544-21D37898FBCF}" dt="2020-03-10T17:12:17.200" v="245" actId="478"/>
          <ac:grpSpMkLst>
            <pc:docMk/>
            <pc:sldMk cId="1467089803" sldId="316"/>
            <ac:grpSpMk id="10" creationId="{00000000-0000-0000-0000-000000000000}"/>
          </ac:grpSpMkLst>
        </pc:grpChg>
        <pc:graphicFrameChg chg="del mod">
          <ac:chgData name="Sebastien MUNERET" userId="9896aaf6-4ab8-4f99-87c3-58061d67f344" providerId="ADAL" clId="{DB15200F-FA35-4D3B-A544-21D37898FBCF}" dt="2020-03-10T17:12:19.502" v="247" actId="478"/>
          <ac:graphicFrameMkLst>
            <pc:docMk/>
            <pc:sldMk cId="1467089803" sldId="316"/>
            <ac:graphicFrameMk id="13" creationId="{00000000-0000-0000-0000-000000000000}"/>
          </ac:graphicFrameMkLst>
        </pc:graphicFrameChg>
        <pc:picChg chg="add mod">
          <ac:chgData name="Sebastien MUNERET" userId="9896aaf6-4ab8-4f99-87c3-58061d67f344" providerId="ADAL" clId="{DB15200F-FA35-4D3B-A544-21D37898FBCF}" dt="2020-03-10T17:12:24.793" v="251" actId="1076"/>
          <ac:picMkLst>
            <pc:docMk/>
            <pc:sldMk cId="1467089803" sldId="316"/>
            <ac:picMk id="3" creationId="{FC307326-B347-4443-9A7D-2ECED9E8C9CA}"/>
          </ac:picMkLst>
        </pc:picChg>
        <pc:picChg chg="add del mod">
          <ac:chgData name="Sebastien MUNERET" userId="9896aaf6-4ab8-4f99-87c3-58061d67f344" providerId="ADAL" clId="{DB15200F-FA35-4D3B-A544-21D37898FBCF}" dt="2020-03-11T09:16:51.942" v="446"/>
          <ac:picMkLst>
            <pc:docMk/>
            <pc:sldMk cId="1467089803" sldId="316"/>
            <ac:picMk id="4" creationId="{C0351508-E111-4529-93F0-858CD1BE3713}"/>
          </ac:picMkLst>
        </pc:picChg>
        <pc:picChg chg="add mod">
          <ac:chgData name="Sebastien MUNERET" userId="9896aaf6-4ab8-4f99-87c3-58061d67f344" providerId="ADAL" clId="{DB15200F-FA35-4D3B-A544-21D37898FBCF}" dt="2020-03-11T09:18:58.722" v="487" actId="108"/>
          <ac:picMkLst>
            <pc:docMk/>
            <pc:sldMk cId="1467089803" sldId="316"/>
            <ac:picMk id="5" creationId="{46336FB6-4BEE-45D5-A6BC-FD7677334B92}"/>
          </ac:picMkLst>
        </pc:picChg>
        <pc:picChg chg="add del mod">
          <ac:chgData name="Sebastien MUNERET" userId="9896aaf6-4ab8-4f99-87c3-58061d67f344" providerId="ADAL" clId="{DB15200F-FA35-4D3B-A544-21D37898FBCF}" dt="2020-03-11T09:19:46.038" v="499"/>
          <ac:picMkLst>
            <pc:docMk/>
            <pc:sldMk cId="1467089803" sldId="316"/>
            <ac:picMk id="6" creationId="{79AB31D7-2585-4F08-B574-EF67BCC3C32D}"/>
          </ac:picMkLst>
        </pc:picChg>
        <pc:picChg chg="add del">
          <ac:chgData name="Sebastien MUNERET" userId="9896aaf6-4ab8-4f99-87c3-58061d67f344" providerId="ADAL" clId="{DB15200F-FA35-4D3B-A544-21D37898FBCF}" dt="2020-03-11T09:19:01.223" v="488" actId="478"/>
          <ac:picMkLst>
            <pc:docMk/>
            <pc:sldMk cId="1467089803" sldId="316"/>
            <ac:picMk id="8" creationId="{F23A931B-23C5-44AA-B079-A5AAB471AE9A}"/>
          </ac:picMkLst>
        </pc:picChg>
        <pc:picChg chg="add del mod">
          <ac:chgData name="Sebastien MUNERET" userId="9896aaf6-4ab8-4f99-87c3-58061d67f344" providerId="ADAL" clId="{DB15200F-FA35-4D3B-A544-21D37898FBCF}" dt="2020-03-11T09:19:45.077" v="498" actId="571"/>
          <ac:picMkLst>
            <pc:docMk/>
            <pc:sldMk cId="1467089803" sldId="316"/>
            <ac:picMk id="12" creationId="{791D333A-1706-4247-8914-054814EAC0F7}"/>
          </ac:picMkLst>
        </pc:picChg>
      </pc:sldChg>
      <pc:sldChg chg="addSp delSp modSp">
        <pc:chgData name="Sebastien MUNERET" userId="9896aaf6-4ab8-4f99-87c3-58061d67f344" providerId="ADAL" clId="{DB15200F-FA35-4D3B-A544-21D37898FBCF}" dt="2020-03-11T09:38:42.893" v="552"/>
        <pc:sldMkLst>
          <pc:docMk/>
          <pc:sldMk cId="1944867787" sldId="317"/>
        </pc:sldMkLst>
        <pc:spChg chg="del mod">
          <ac:chgData name="Sebastien MUNERET" userId="9896aaf6-4ab8-4f99-87c3-58061d67f344" providerId="ADAL" clId="{DB15200F-FA35-4D3B-A544-21D37898FBCF}" dt="2020-03-11T09:37:58.024" v="542" actId="478"/>
          <ac:spMkLst>
            <pc:docMk/>
            <pc:sldMk cId="1944867787" sldId="317"/>
            <ac:spMk id="7" creationId="{00000000-0000-0000-0000-000000000000}"/>
          </ac:spMkLst>
        </pc:spChg>
        <pc:spChg chg="add mod">
          <ac:chgData name="Sebastien MUNERET" userId="9896aaf6-4ab8-4f99-87c3-58061d67f344" providerId="ADAL" clId="{DB15200F-FA35-4D3B-A544-21D37898FBCF}" dt="2020-03-11T09:34:36.828" v="535" actId="6549"/>
          <ac:spMkLst>
            <pc:docMk/>
            <pc:sldMk cId="1944867787" sldId="317"/>
            <ac:spMk id="10" creationId="{1152D98C-2242-4A91-B2B0-6137D52309BB}"/>
          </ac:spMkLst>
        </pc:spChg>
        <pc:spChg chg="add mod">
          <ac:chgData name="Sebastien MUNERET" userId="9896aaf6-4ab8-4f99-87c3-58061d67f344" providerId="ADAL" clId="{DB15200F-FA35-4D3B-A544-21D37898FBCF}" dt="2020-03-11T09:34:28.975" v="533" actId="1076"/>
          <ac:spMkLst>
            <pc:docMk/>
            <pc:sldMk cId="1944867787" sldId="317"/>
            <ac:spMk id="11" creationId="{7858E6AB-5192-4B06-9E33-21BE4000ACDB}"/>
          </ac:spMkLst>
        </pc:spChg>
        <pc:spChg chg="del">
          <ac:chgData name="Sebastien MUNERET" userId="9896aaf6-4ab8-4f99-87c3-58061d67f344" providerId="ADAL" clId="{DB15200F-FA35-4D3B-A544-21D37898FBCF}" dt="2020-03-11T09:33:08.104" v="505" actId="478"/>
          <ac:spMkLst>
            <pc:docMk/>
            <pc:sldMk cId="1944867787" sldId="317"/>
            <ac:spMk id="14" creationId="{00000000-0000-0000-0000-000000000000}"/>
          </ac:spMkLst>
        </pc:spChg>
        <pc:spChg chg="del">
          <ac:chgData name="Sebastien MUNERET" userId="9896aaf6-4ab8-4f99-87c3-58061d67f344" providerId="ADAL" clId="{DB15200F-FA35-4D3B-A544-21D37898FBCF}" dt="2020-03-11T09:33:14.330" v="507" actId="478"/>
          <ac:spMkLst>
            <pc:docMk/>
            <pc:sldMk cId="1944867787" sldId="317"/>
            <ac:spMk id="16" creationId="{00000000-0000-0000-0000-000000000000}"/>
          </ac:spMkLst>
        </pc:spChg>
        <pc:spChg chg="del mod">
          <ac:chgData name="Sebastien MUNERET" userId="9896aaf6-4ab8-4f99-87c3-58061d67f344" providerId="ADAL" clId="{DB15200F-FA35-4D3B-A544-21D37898FBCF}" dt="2020-03-11T09:34:26.517" v="531"/>
          <ac:spMkLst>
            <pc:docMk/>
            <pc:sldMk cId="1944867787" sldId="317"/>
            <ac:spMk id="18" creationId="{00000000-0000-0000-0000-000000000000}"/>
          </ac:spMkLst>
        </pc:spChg>
        <pc:grpChg chg="del">
          <ac:chgData name="Sebastien MUNERET" userId="9896aaf6-4ab8-4f99-87c3-58061d67f344" providerId="ADAL" clId="{DB15200F-FA35-4D3B-A544-21D37898FBCF}" dt="2020-03-10T17:13:23.542" v="252" actId="478"/>
          <ac:grpSpMkLst>
            <pc:docMk/>
            <pc:sldMk cId="1944867787" sldId="317"/>
            <ac:grpSpMk id="10" creationId="{00000000-0000-0000-0000-000000000000}"/>
          </ac:grpSpMkLst>
        </pc:grpChg>
        <pc:graphicFrameChg chg="del mod">
          <ac:chgData name="Sebastien MUNERET" userId="9896aaf6-4ab8-4f99-87c3-58061d67f344" providerId="ADAL" clId="{DB15200F-FA35-4D3B-A544-21D37898FBCF}" dt="2020-03-10T17:13:26.135" v="254" actId="478"/>
          <ac:graphicFrameMkLst>
            <pc:docMk/>
            <pc:sldMk cId="1944867787" sldId="317"/>
            <ac:graphicFrameMk id="13" creationId="{00000000-0000-0000-0000-000000000000}"/>
          </ac:graphicFrameMkLst>
        </pc:graphicFrameChg>
        <pc:picChg chg="add mod">
          <ac:chgData name="Sebastien MUNERET" userId="9896aaf6-4ab8-4f99-87c3-58061d67f344" providerId="ADAL" clId="{DB15200F-FA35-4D3B-A544-21D37898FBCF}" dt="2020-03-10T17:13:31.498" v="257" actId="1076"/>
          <ac:picMkLst>
            <pc:docMk/>
            <pc:sldMk cId="1944867787" sldId="317"/>
            <ac:picMk id="3" creationId="{F8A6AAC3-353C-41B2-8DA5-360EA1D960BC}"/>
          </ac:picMkLst>
        </pc:picChg>
        <pc:picChg chg="add mod">
          <ac:chgData name="Sebastien MUNERET" userId="9896aaf6-4ab8-4f99-87c3-58061d67f344" providerId="ADAL" clId="{DB15200F-FA35-4D3B-A544-21D37898FBCF}" dt="2020-03-11T09:34:20.371" v="528" actId="1076"/>
          <ac:picMkLst>
            <pc:docMk/>
            <pc:sldMk cId="1944867787" sldId="317"/>
            <ac:picMk id="4" creationId="{193C6121-417B-4345-8D2A-39451540EF65}"/>
          </ac:picMkLst>
        </pc:picChg>
        <pc:picChg chg="add mod">
          <ac:chgData name="Sebastien MUNERET" userId="9896aaf6-4ab8-4f99-87c3-58061d67f344" providerId="ADAL" clId="{DB15200F-FA35-4D3B-A544-21D37898FBCF}" dt="2020-03-11T09:33:39.539" v="516" actId="1036"/>
          <ac:picMkLst>
            <pc:docMk/>
            <pc:sldMk cId="1944867787" sldId="317"/>
            <ac:picMk id="8" creationId="{5EE41D50-4708-4370-92AF-373648EBBA90}"/>
          </ac:picMkLst>
        </pc:picChg>
        <pc:picChg chg="add del mod">
          <ac:chgData name="Sebastien MUNERET" userId="9896aaf6-4ab8-4f99-87c3-58061d67f344" providerId="ADAL" clId="{DB15200F-FA35-4D3B-A544-21D37898FBCF}" dt="2020-03-11T09:35:20.471" v="541"/>
          <ac:picMkLst>
            <pc:docMk/>
            <pc:sldMk cId="1944867787" sldId="317"/>
            <ac:picMk id="12" creationId="{AD21DFA7-227E-4AB4-9667-D0D454B42C91}"/>
          </ac:picMkLst>
        </pc:picChg>
        <pc:picChg chg="add del mod">
          <ac:chgData name="Sebastien MUNERET" userId="9896aaf6-4ab8-4f99-87c3-58061d67f344" providerId="ADAL" clId="{DB15200F-FA35-4D3B-A544-21D37898FBCF}" dt="2020-03-11T09:38:42.893" v="552"/>
          <ac:picMkLst>
            <pc:docMk/>
            <pc:sldMk cId="1944867787" sldId="317"/>
            <ac:picMk id="13" creationId="{A696A362-C88C-4E17-ADD1-0D3966166AD9}"/>
          </ac:picMkLst>
        </pc:picChg>
      </pc:sldChg>
      <pc:sldChg chg="addSp delSp modSp">
        <pc:chgData name="Sebastien MUNERET" userId="9896aaf6-4ab8-4f99-87c3-58061d67f344" providerId="ADAL" clId="{DB15200F-FA35-4D3B-A544-21D37898FBCF}" dt="2020-03-11T09:39:32.148" v="564"/>
        <pc:sldMkLst>
          <pc:docMk/>
          <pc:sldMk cId="3388766104" sldId="318"/>
        </pc:sldMkLst>
        <pc:spChg chg="del">
          <ac:chgData name="Sebastien MUNERET" userId="9896aaf6-4ab8-4f99-87c3-58061d67f344" providerId="ADAL" clId="{DB15200F-FA35-4D3B-A544-21D37898FBCF}" dt="2020-03-11T09:38:05.174" v="543"/>
          <ac:spMkLst>
            <pc:docMk/>
            <pc:sldMk cId="3388766104" sldId="318"/>
            <ac:spMk id="7" creationId="{00000000-0000-0000-0000-000000000000}"/>
          </ac:spMkLst>
        </pc:spChg>
        <pc:spChg chg="del">
          <ac:chgData name="Sebastien MUNERET" userId="9896aaf6-4ab8-4f99-87c3-58061d67f344" providerId="ADAL" clId="{DB15200F-FA35-4D3B-A544-21D37898FBCF}" dt="2020-03-11T09:38:07.689" v="544"/>
          <ac:spMkLst>
            <pc:docMk/>
            <pc:sldMk cId="3388766104" sldId="318"/>
            <ac:spMk id="14" creationId="{00000000-0000-0000-0000-000000000000}"/>
          </ac:spMkLst>
        </pc:spChg>
        <pc:spChg chg="del">
          <ac:chgData name="Sebastien MUNERET" userId="9896aaf6-4ab8-4f99-87c3-58061d67f344" providerId="ADAL" clId="{DB15200F-FA35-4D3B-A544-21D37898FBCF}" dt="2020-03-11T09:38:07.689" v="544"/>
          <ac:spMkLst>
            <pc:docMk/>
            <pc:sldMk cId="3388766104" sldId="318"/>
            <ac:spMk id="15" creationId="{00000000-0000-0000-0000-000000000000}"/>
          </ac:spMkLst>
        </pc:spChg>
        <pc:grpChg chg="del">
          <ac:chgData name="Sebastien MUNERET" userId="9896aaf6-4ab8-4f99-87c3-58061d67f344" providerId="ADAL" clId="{DB15200F-FA35-4D3B-A544-21D37898FBCF}" dt="2020-03-10T17:08:58.646" v="228" actId="478"/>
          <ac:grpSpMkLst>
            <pc:docMk/>
            <pc:sldMk cId="3388766104" sldId="318"/>
            <ac:grpSpMk id="10" creationId="{00000000-0000-0000-0000-000000000000}"/>
          </ac:grpSpMkLst>
        </pc:grpChg>
        <pc:graphicFrameChg chg="del mod">
          <ac:chgData name="Sebastien MUNERET" userId="9896aaf6-4ab8-4f99-87c3-58061d67f344" providerId="ADAL" clId="{DB15200F-FA35-4D3B-A544-21D37898FBCF}" dt="2020-03-10T17:08:59.985" v="229" actId="478"/>
          <ac:graphicFrameMkLst>
            <pc:docMk/>
            <pc:sldMk cId="3388766104" sldId="318"/>
            <ac:graphicFrameMk id="13" creationId="{00000000-0000-0000-0000-000000000000}"/>
          </ac:graphicFrameMkLst>
        </pc:graphicFrameChg>
        <pc:picChg chg="add mod">
          <ac:chgData name="Sebastien MUNERET" userId="9896aaf6-4ab8-4f99-87c3-58061d67f344" providerId="ADAL" clId="{DB15200F-FA35-4D3B-A544-21D37898FBCF}" dt="2020-03-10T17:09:05.189" v="231" actId="1076"/>
          <ac:picMkLst>
            <pc:docMk/>
            <pc:sldMk cId="3388766104" sldId="318"/>
            <ac:picMk id="3" creationId="{C6B9173A-C728-4F70-8611-DDF7A55FF0B3}"/>
          </ac:picMkLst>
        </pc:picChg>
        <pc:picChg chg="add del">
          <ac:chgData name="Sebastien MUNERET" userId="9896aaf6-4ab8-4f99-87c3-58061d67f344" providerId="ADAL" clId="{DB15200F-FA35-4D3B-A544-21D37898FBCF}" dt="2020-03-11T09:38:35.960" v="548"/>
          <ac:picMkLst>
            <pc:docMk/>
            <pc:sldMk cId="3388766104" sldId="318"/>
            <ac:picMk id="4" creationId="{C32B9D9A-2518-4312-8E99-961647AE4DC2}"/>
          </ac:picMkLst>
        </pc:picChg>
        <pc:picChg chg="add mod">
          <ac:chgData name="Sebastien MUNERET" userId="9896aaf6-4ab8-4f99-87c3-58061d67f344" providerId="ADAL" clId="{DB15200F-FA35-4D3B-A544-21D37898FBCF}" dt="2020-03-11T09:39:06.037" v="559" actId="1076"/>
          <ac:picMkLst>
            <pc:docMk/>
            <pc:sldMk cId="3388766104" sldId="318"/>
            <ac:picMk id="5" creationId="{28C5B709-8713-445D-9BA4-4E02223D25CB}"/>
          </ac:picMkLst>
        </pc:picChg>
        <pc:picChg chg="add del mod">
          <ac:chgData name="Sebastien MUNERET" userId="9896aaf6-4ab8-4f99-87c3-58061d67f344" providerId="ADAL" clId="{DB15200F-FA35-4D3B-A544-21D37898FBCF}" dt="2020-03-11T09:39:32.148" v="564"/>
          <ac:picMkLst>
            <pc:docMk/>
            <pc:sldMk cId="3388766104" sldId="318"/>
            <ac:picMk id="6" creationId="{F1FBAEAE-0018-4734-834A-647E8BB9DF79}"/>
          </ac:picMkLst>
        </pc:picChg>
        <pc:picChg chg="add mod">
          <ac:chgData name="Sebastien MUNERET" userId="9896aaf6-4ab8-4f99-87c3-58061d67f344" providerId="ADAL" clId="{DB15200F-FA35-4D3B-A544-21D37898FBCF}" dt="2020-03-11T09:38:54.476" v="555" actId="1076"/>
          <ac:picMkLst>
            <pc:docMk/>
            <pc:sldMk cId="3388766104" sldId="318"/>
            <ac:picMk id="9" creationId="{063D7E09-91AF-4E46-8322-18FB1C857E57}"/>
          </ac:picMkLst>
        </pc:picChg>
      </pc:sldChg>
      <pc:sldChg chg="modSp">
        <pc:chgData name="Sebastien MUNERET" userId="9896aaf6-4ab8-4f99-87c3-58061d67f344" providerId="ADAL" clId="{DB15200F-FA35-4D3B-A544-21D37898FBCF}" dt="2020-03-11T09:46:00.412" v="567" actId="14100"/>
        <pc:sldMkLst>
          <pc:docMk/>
          <pc:sldMk cId="2673315089" sldId="319"/>
        </pc:sldMkLst>
        <pc:spChg chg="mod">
          <ac:chgData name="Sebastien MUNERET" userId="9896aaf6-4ab8-4f99-87c3-58061d67f344" providerId="ADAL" clId="{DB15200F-FA35-4D3B-A544-21D37898FBCF}" dt="2020-03-11T09:46:00.412" v="567" actId="14100"/>
          <ac:spMkLst>
            <pc:docMk/>
            <pc:sldMk cId="2673315089" sldId="319"/>
            <ac:spMk id="2" creationId="{00000000-0000-0000-0000-000000000000}"/>
          </ac:spMkLst>
        </pc:spChg>
      </pc:sldChg>
      <pc:sldChg chg="addSp delSp modSp add">
        <pc:chgData name="Sebastien MUNERET" userId="9896aaf6-4ab8-4f99-87c3-58061d67f344" providerId="ADAL" clId="{DB15200F-FA35-4D3B-A544-21D37898FBCF}" dt="2020-03-11T09:03:10.470" v="349"/>
        <pc:sldMkLst>
          <pc:docMk/>
          <pc:sldMk cId="3205347914" sldId="320"/>
        </pc:sldMkLst>
        <pc:spChg chg="del mod">
          <ac:chgData name="Sebastien MUNERET" userId="9896aaf6-4ab8-4f99-87c3-58061d67f344" providerId="ADAL" clId="{DB15200F-FA35-4D3B-A544-21D37898FBCF}" dt="2020-03-11T08:58:34.177" v="324" actId="478"/>
          <ac:spMkLst>
            <pc:docMk/>
            <pc:sldMk cId="3205347914" sldId="320"/>
            <ac:spMk id="19" creationId="{0DED1D0E-FD94-4DF7-9FFE-A9324D784030}"/>
          </ac:spMkLst>
        </pc:spChg>
        <pc:spChg chg="del">
          <ac:chgData name="Sebastien MUNERET" userId="9896aaf6-4ab8-4f99-87c3-58061d67f344" providerId="ADAL" clId="{DB15200F-FA35-4D3B-A544-21D37898FBCF}" dt="2020-03-11T08:58:36.192" v="325" actId="478"/>
          <ac:spMkLst>
            <pc:docMk/>
            <pc:sldMk cId="3205347914" sldId="320"/>
            <ac:spMk id="22" creationId="{17E9DFC9-C60F-4457-B3A2-CB22731FE3B8}"/>
          </ac:spMkLst>
        </pc:spChg>
        <pc:picChg chg="add mod">
          <ac:chgData name="Sebastien MUNERET" userId="9896aaf6-4ab8-4f99-87c3-58061d67f344" providerId="ADAL" clId="{DB15200F-FA35-4D3B-A544-21D37898FBCF}" dt="2020-03-11T08:59:15.964" v="333" actId="1035"/>
          <ac:picMkLst>
            <pc:docMk/>
            <pc:sldMk cId="3205347914" sldId="320"/>
            <ac:picMk id="3" creationId="{B00FFBA4-C187-4DFE-AE82-427532D28856}"/>
          </ac:picMkLst>
        </pc:picChg>
        <pc:picChg chg="add mod">
          <ac:chgData name="Sebastien MUNERET" userId="9896aaf6-4ab8-4f99-87c3-58061d67f344" providerId="ADAL" clId="{DB15200F-FA35-4D3B-A544-21D37898FBCF}" dt="2020-03-11T08:59:52.013" v="342" actId="1036"/>
          <ac:picMkLst>
            <pc:docMk/>
            <pc:sldMk cId="3205347914" sldId="320"/>
            <ac:picMk id="4" creationId="{647B9547-3D82-4503-9B73-6E98B7565C5C}"/>
          </ac:picMkLst>
        </pc:picChg>
        <pc:picChg chg="del">
          <ac:chgData name="Sebastien MUNERET" userId="9896aaf6-4ab8-4f99-87c3-58061d67f344" providerId="ADAL" clId="{DB15200F-FA35-4D3B-A544-21D37898FBCF}" dt="2020-03-11T08:58:32.636" v="322" actId="478"/>
          <ac:picMkLst>
            <pc:docMk/>
            <pc:sldMk cId="3205347914" sldId="320"/>
            <ac:picMk id="8" creationId="{46B3D063-6FF2-48AF-8CD7-EF11AA688948}"/>
          </ac:picMkLst>
        </pc:picChg>
        <pc:picChg chg="del">
          <ac:chgData name="Sebastien MUNERET" userId="9896aaf6-4ab8-4f99-87c3-58061d67f344" providerId="ADAL" clId="{DB15200F-FA35-4D3B-A544-21D37898FBCF}" dt="2020-03-11T08:59:39.267" v="334" actId="478"/>
          <ac:picMkLst>
            <pc:docMk/>
            <pc:sldMk cId="3205347914" sldId="320"/>
            <ac:picMk id="10" creationId="{D62EFDC8-E19D-47E8-9C78-6DD8A10F4FE3}"/>
          </ac:picMkLst>
        </pc:picChg>
        <pc:picChg chg="add del mod">
          <ac:chgData name="Sebastien MUNERET" userId="9896aaf6-4ab8-4f99-87c3-58061d67f344" providerId="ADAL" clId="{DB15200F-FA35-4D3B-A544-21D37898FBCF}" dt="2020-03-11T09:03:10.470" v="349"/>
          <ac:picMkLst>
            <pc:docMk/>
            <pc:sldMk cId="3205347914" sldId="320"/>
            <ac:picMk id="11" creationId="{AD268073-8A04-489A-9F0A-CE98EA940947}"/>
          </ac:picMkLst>
        </pc:picChg>
      </pc:sldChg>
    </pc:docChg>
  </pc:docChgLst>
  <pc:docChgLst>
    <pc:chgData name="Sebastien MUNERET" userId="9896aaf6-4ab8-4f99-87c3-58061d67f344" providerId="ADAL" clId="{72E96544-F968-474E-BF95-FB568B02A41A}"/>
    <pc:docChg chg="undo custSel modSld">
      <pc:chgData name="Sebastien MUNERET" userId="9896aaf6-4ab8-4f99-87c3-58061d67f344" providerId="ADAL" clId="{72E96544-F968-474E-BF95-FB568B02A41A}" dt="2020-03-05T16:29:04.835" v="1091" actId="20577"/>
      <pc:docMkLst>
        <pc:docMk/>
      </pc:docMkLst>
      <pc:sldChg chg="modSp">
        <pc:chgData name="Sebastien MUNERET" userId="9896aaf6-4ab8-4f99-87c3-58061d67f344" providerId="ADAL" clId="{72E96544-F968-474E-BF95-FB568B02A41A}" dt="2020-03-05T11:48:42.313" v="624" actId="5793"/>
        <pc:sldMkLst>
          <pc:docMk/>
          <pc:sldMk cId="3131081391" sldId="294"/>
        </pc:sldMkLst>
        <pc:spChg chg="mod">
          <ac:chgData name="Sebastien MUNERET" userId="9896aaf6-4ab8-4f99-87c3-58061d67f344" providerId="ADAL" clId="{72E96544-F968-474E-BF95-FB568B02A41A}" dt="2020-03-05T11:48:42.313" v="624" actId="5793"/>
          <ac:spMkLst>
            <pc:docMk/>
            <pc:sldMk cId="3131081391" sldId="294"/>
            <ac:spMk id="7" creationId="{00000000-0000-0000-0000-000000000000}"/>
          </ac:spMkLst>
        </pc:spChg>
      </pc:sldChg>
      <pc:sldChg chg="modSp">
        <pc:chgData name="Sebastien MUNERET" userId="9896aaf6-4ab8-4f99-87c3-58061d67f344" providerId="ADAL" clId="{72E96544-F968-474E-BF95-FB568B02A41A}" dt="2020-03-05T11:44:32.632" v="153" actId="20577"/>
        <pc:sldMkLst>
          <pc:docMk/>
          <pc:sldMk cId="775680115" sldId="307"/>
        </pc:sldMkLst>
        <pc:spChg chg="mod">
          <ac:chgData name="Sebastien MUNERET" userId="9896aaf6-4ab8-4f99-87c3-58061d67f344" providerId="ADAL" clId="{72E96544-F968-474E-BF95-FB568B02A41A}" dt="2020-03-05T11:44:32.632" v="153" actId="20577"/>
          <ac:spMkLst>
            <pc:docMk/>
            <pc:sldMk cId="775680115" sldId="307"/>
            <ac:spMk id="7" creationId="{00000000-0000-0000-0000-000000000000}"/>
          </ac:spMkLst>
        </pc:spChg>
      </pc:sldChg>
      <pc:sldChg chg="modSp">
        <pc:chgData name="Sebastien MUNERET" userId="9896aaf6-4ab8-4f99-87c3-58061d67f344" providerId="ADAL" clId="{72E96544-F968-474E-BF95-FB568B02A41A}" dt="2020-03-05T09:07:30.394" v="53" actId="20577"/>
        <pc:sldMkLst>
          <pc:docMk/>
          <pc:sldMk cId="3984636068" sldId="314"/>
        </pc:sldMkLst>
        <pc:spChg chg="mod">
          <ac:chgData name="Sebastien MUNERET" userId="9896aaf6-4ab8-4f99-87c3-58061d67f344" providerId="ADAL" clId="{72E96544-F968-474E-BF95-FB568B02A41A}" dt="2020-03-05T09:07:30.394" v="53" actId="20577"/>
          <ac:spMkLst>
            <pc:docMk/>
            <pc:sldMk cId="3984636068" sldId="314"/>
            <ac:spMk id="2" creationId="{00000000-0000-0000-0000-000000000000}"/>
          </ac:spMkLst>
        </pc:spChg>
        <pc:spChg chg="mod">
          <ac:chgData name="Sebastien MUNERET" userId="9896aaf6-4ab8-4f99-87c3-58061d67f344" providerId="ADAL" clId="{72E96544-F968-474E-BF95-FB568B02A41A}" dt="2020-03-05T08:03:58.039" v="5" actId="20577"/>
          <ac:spMkLst>
            <pc:docMk/>
            <pc:sldMk cId="3984636068" sldId="314"/>
            <ac:spMk id="4" creationId="{00000000-0000-0000-0000-000000000000}"/>
          </ac:spMkLst>
        </pc:spChg>
      </pc:sldChg>
      <pc:sldChg chg="addSp delSp modSp">
        <pc:chgData name="Sebastien MUNERET" userId="9896aaf6-4ab8-4f99-87c3-58061d67f344" providerId="ADAL" clId="{72E96544-F968-474E-BF95-FB568B02A41A}" dt="2020-03-05T16:28:36.478" v="1083" actId="6549"/>
        <pc:sldMkLst>
          <pc:docMk/>
          <pc:sldMk cId="3111929216" sldId="315"/>
        </pc:sldMkLst>
        <pc:spChg chg="add del">
          <ac:chgData name="Sebastien MUNERET" userId="9896aaf6-4ab8-4f99-87c3-58061d67f344" providerId="ADAL" clId="{72E96544-F968-474E-BF95-FB568B02A41A}" dt="2020-03-05T09:12:32.196" v="133"/>
          <ac:spMkLst>
            <pc:docMk/>
            <pc:sldMk cId="3111929216" sldId="315"/>
            <ac:spMk id="3" creationId="{B395B6D1-C936-4E41-8126-71C1DB730BF5}"/>
          </ac:spMkLst>
        </pc:spChg>
        <pc:spChg chg="mod">
          <ac:chgData name="Sebastien MUNERET" userId="9896aaf6-4ab8-4f99-87c3-58061d67f344" providerId="ADAL" clId="{72E96544-F968-474E-BF95-FB568B02A41A}" dt="2020-03-05T16:28:36.478" v="1083" actId="6549"/>
          <ac:spMkLst>
            <pc:docMk/>
            <pc:sldMk cId="3111929216" sldId="315"/>
            <ac:spMk id="7" creationId="{00000000-0000-0000-0000-000000000000}"/>
          </ac:spMkLst>
        </pc:spChg>
        <pc:spChg chg="mod">
          <ac:chgData name="Sebastien MUNERET" userId="9896aaf6-4ab8-4f99-87c3-58061d67f344" providerId="ADAL" clId="{72E96544-F968-474E-BF95-FB568B02A41A}" dt="2020-03-05T09:12:45.342" v="135" actId="108"/>
          <ac:spMkLst>
            <pc:docMk/>
            <pc:sldMk cId="3111929216" sldId="315"/>
            <ac:spMk id="9" creationId="{00000000-0000-0000-0000-000000000000}"/>
          </ac:spMkLst>
        </pc:spChg>
        <pc:spChg chg="add">
          <ac:chgData name="Sebastien MUNERET" userId="9896aaf6-4ab8-4f99-87c3-58061d67f344" providerId="ADAL" clId="{72E96544-F968-474E-BF95-FB568B02A41A}" dt="2020-03-05T09:12:37.415" v="134"/>
          <ac:spMkLst>
            <pc:docMk/>
            <pc:sldMk cId="3111929216" sldId="315"/>
            <ac:spMk id="14" creationId="{2EE96EC8-4492-4528-809B-6C8DD0775760}"/>
          </ac:spMkLst>
        </pc:spChg>
      </pc:sldChg>
      <pc:sldChg chg="modSp">
        <pc:chgData name="Sebastien MUNERET" userId="9896aaf6-4ab8-4f99-87c3-58061d67f344" providerId="ADAL" clId="{72E96544-F968-474E-BF95-FB568B02A41A}" dt="2020-03-05T16:28:44.550" v="1084" actId="20577"/>
        <pc:sldMkLst>
          <pc:docMk/>
          <pc:sldMk cId="1467089803" sldId="316"/>
        </pc:sldMkLst>
        <pc:spChg chg="mod">
          <ac:chgData name="Sebastien MUNERET" userId="9896aaf6-4ab8-4f99-87c3-58061d67f344" providerId="ADAL" clId="{72E96544-F968-474E-BF95-FB568B02A41A}" dt="2020-03-05T16:28:44.550" v="1084" actId="20577"/>
          <ac:spMkLst>
            <pc:docMk/>
            <pc:sldMk cId="1467089803" sldId="316"/>
            <ac:spMk id="7" creationId="{00000000-0000-0000-0000-000000000000}"/>
          </ac:spMkLst>
        </pc:spChg>
        <pc:spChg chg="mod">
          <ac:chgData name="Sebastien MUNERET" userId="9896aaf6-4ab8-4f99-87c3-58061d67f344" providerId="ADAL" clId="{72E96544-F968-474E-BF95-FB568B02A41A}" dt="2020-03-05T16:25:16.260" v="945" actId="1038"/>
          <ac:spMkLst>
            <pc:docMk/>
            <pc:sldMk cId="1467089803" sldId="316"/>
            <ac:spMk id="16" creationId="{00000000-0000-0000-0000-000000000000}"/>
          </ac:spMkLst>
        </pc:spChg>
      </pc:sldChg>
      <pc:sldChg chg="modSp">
        <pc:chgData name="Sebastien MUNERET" userId="9896aaf6-4ab8-4f99-87c3-58061d67f344" providerId="ADAL" clId="{72E96544-F968-474E-BF95-FB568B02A41A}" dt="2020-03-05T16:29:04.835" v="1091" actId="20577"/>
        <pc:sldMkLst>
          <pc:docMk/>
          <pc:sldMk cId="1944867787" sldId="317"/>
        </pc:sldMkLst>
        <pc:spChg chg="mod">
          <ac:chgData name="Sebastien MUNERET" userId="9896aaf6-4ab8-4f99-87c3-58061d67f344" providerId="ADAL" clId="{72E96544-F968-474E-BF95-FB568B02A41A}" dt="2020-03-05T16:29:04.835" v="1091" actId="20577"/>
          <ac:spMkLst>
            <pc:docMk/>
            <pc:sldMk cId="1944867787" sldId="317"/>
            <ac:spMk id="7" creationId="{00000000-0000-0000-0000-000000000000}"/>
          </ac:spMkLst>
        </pc:spChg>
        <pc:spChg chg="mod">
          <ac:chgData name="Sebastien MUNERET" userId="9896aaf6-4ab8-4f99-87c3-58061d67f344" providerId="ADAL" clId="{72E96544-F968-474E-BF95-FB568B02A41A}" dt="2020-03-05T16:26:56.779" v="1041" actId="1036"/>
          <ac:spMkLst>
            <pc:docMk/>
            <pc:sldMk cId="1944867787" sldId="317"/>
            <ac:spMk id="18" creationId="{00000000-0000-0000-0000-000000000000}"/>
          </ac:spMkLst>
        </pc:spChg>
      </pc:sldChg>
      <pc:sldChg chg="modSp">
        <pc:chgData name="Sebastien MUNERET" userId="9896aaf6-4ab8-4f99-87c3-58061d67f344" providerId="ADAL" clId="{72E96544-F968-474E-BF95-FB568B02A41A}" dt="2020-03-05T09:14:23.014" v="139" actId="20577"/>
        <pc:sldMkLst>
          <pc:docMk/>
          <pc:sldMk cId="3388766104" sldId="318"/>
        </pc:sldMkLst>
        <pc:spChg chg="mod">
          <ac:chgData name="Sebastien MUNERET" userId="9896aaf6-4ab8-4f99-87c3-58061d67f344" providerId="ADAL" clId="{72E96544-F968-474E-BF95-FB568B02A41A}" dt="2020-03-05T09:14:23.014" v="139" actId="20577"/>
          <ac:spMkLst>
            <pc:docMk/>
            <pc:sldMk cId="3388766104" sldId="318"/>
            <ac:spMk id="7"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AA8F9218-3AC4-4588-AD15-C8B9615A4193}" type="datetimeFigureOut">
              <a:rPr lang="en-US" smtClean="0"/>
              <a:pPr/>
              <a:t>3/11/2020</a:t>
            </a:fld>
            <a:endParaRPr lang="en-US"/>
          </a:p>
        </p:txBody>
      </p:sp>
      <p:sp>
        <p:nvSpPr>
          <p:cNvPr id="4" name="Espace réservé du pied de page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5" name="Espace réservé du numéro de diapositive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6471A043-F37E-42BC-90A9-BA46E9EBA480}" type="slidenum">
              <a:rPr lang="en-US" smtClean="0"/>
              <a:pPr/>
              <a:t>‹N°›</a:t>
            </a:fld>
            <a:endParaRPr lang="en-US"/>
          </a:p>
        </p:txBody>
      </p:sp>
    </p:spTree>
    <p:extLst>
      <p:ext uri="{BB962C8B-B14F-4D97-AF65-F5344CB8AC3E}">
        <p14:creationId xmlns:p14="http://schemas.microsoft.com/office/powerpoint/2010/main" val="32440470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BBCB1C22-5F7F-45DB-B066-C38515A5A04C}" type="datetimeFigureOut">
              <a:rPr lang="en-US" smtClean="0"/>
              <a:pPr/>
              <a:t>3/11/2020</a:t>
            </a:fld>
            <a:endParaRPr lang="en-US"/>
          </a:p>
        </p:txBody>
      </p:sp>
      <p:sp>
        <p:nvSpPr>
          <p:cNvPr id="4" name="Espace réservé de l'image des diapositives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B19BD1F9-669C-4CA0-8FBF-032659BF0921}" type="slidenum">
              <a:rPr lang="en-US" smtClean="0"/>
              <a:pPr/>
              <a:t>‹N°›</a:t>
            </a:fld>
            <a:endParaRPr lang="en-US"/>
          </a:p>
        </p:txBody>
      </p:sp>
    </p:spTree>
    <p:extLst>
      <p:ext uri="{BB962C8B-B14F-4D97-AF65-F5344CB8AC3E}">
        <p14:creationId xmlns:p14="http://schemas.microsoft.com/office/powerpoint/2010/main" val="39829357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1</a:t>
            </a:fld>
            <a:endParaRPr lang="en-US"/>
          </a:p>
        </p:txBody>
      </p:sp>
    </p:spTree>
    <p:extLst>
      <p:ext uri="{BB962C8B-B14F-4D97-AF65-F5344CB8AC3E}">
        <p14:creationId xmlns:p14="http://schemas.microsoft.com/office/powerpoint/2010/main" val="2068830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US" dirty="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2</a:t>
            </a:fld>
            <a:endParaRPr lang="en-US" dirty="0"/>
          </a:p>
        </p:txBody>
      </p:sp>
    </p:spTree>
    <p:extLst>
      <p:ext uri="{BB962C8B-B14F-4D97-AF65-F5344CB8AC3E}">
        <p14:creationId xmlns:p14="http://schemas.microsoft.com/office/powerpoint/2010/main" val="23318132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3"/>
          <p:cNvSpPr>
            <a:spLocks noGrp="1" noRot="1" noChangeAspect="1" noEditPoints="1"/>
          </p:cNvSpPr>
          <p:nvPr>
            <p:ph type="sldImg"/>
          </p:nvPr>
        </p:nvSpPr>
        <p:spPr/>
        <p:txBody>
          <a:bodyPr/>
          <a:lstStyle/>
          <a:p>
            <a:endParaRPr/>
          </a:p>
        </p:txBody>
      </p:sp>
      <p:sp>
        <p:nvSpPr>
          <p:cNvPr id="3" name="Espace réservé des commentaires 4"/>
          <p:cNvSpPr>
            <a:spLocks noGrp="1" noEditPoints="1"/>
          </p:cNvSpPr>
          <p:nvPr>
            <p:ph type="body" idx="3"/>
          </p:nvPr>
        </p:nvSpPr>
        <p:spPr/>
        <p:txBody>
          <a:bodyPr/>
          <a:lstStyle/>
          <a:p>
            <a:endParaRPr lang="en-US" dirty="0"/>
          </a:p>
        </p:txBody>
      </p:sp>
      <p:sp>
        <p:nvSpPr>
          <p:cNvPr id="4" name="Espace réservé du numéro de diapositive 6"/>
          <p:cNvSpPr>
            <a:spLocks noGrp="1" noEditPoints="1"/>
          </p:cNvSpPr>
          <p:nvPr>
            <p:ph type="sldNum" sz="quarter" idx="5"/>
          </p:nvPr>
        </p:nvSpPr>
        <p:spPr/>
        <p:txBody>
          <a:bodyPr/>
          <a:lstStyle/>
          <a:p>
            <a:fld id="{88686BF0-97CE-4AF3-9423-3886F07A0A52}" type="slidenum">
              <a:rPr lang="en-US" smtClean="0"/>
              <a:pPr/>
              <a:t>3</a:t>
            </a:fld>
            <a:endParaRPr lang="en-US"/>
          </a:p>
        </p:txBody>
      </p:sp>
    </p:spTree>
    <p:extLst>
      <p:ext uri="{BB962C8B-B14F-4D97-AF65-F5344CB8AC3E}">
        <p14:creationId xmlns:p14="http://schemas.microsoft.com/office/powerpoint/2010/main" val="11517540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3"/>
          <p:cNvSpPr>
            <a:spLocks noGrp="1" noRot="1" noChangeAspect="1" noEditPoints="1"/>
          </p:cNvSpPr>
          <p:nvPr>
            <p:ph type="sldImg"/>
          </p:nvPr>
        </p:nvSpPr>
        <p:spPr/>
        <p:txBody>
          <a:bodyPr/>
          <a:lstStyle/>
          <a:p>
            <a:endParaRPr/>
          </a:p>
        </p:txBody>
      </p:sp>
      <p:sp>
        <p:nvSpPr>
          <p:cNvPr id="3" name="Espace réservé des commentaires 4"/>
          <p:cNvSpPr>
            <a:spLocks noGrp="1" noEditPoints="1"/>
          </p:cNvSpPr>
          <p:nvPr>
            <p:ph type="body" idx="3"/>
          </p:nvPr>
        </p:nvSpPr>
        <p:spPr/>
        <p:txBody>
          <a:bodyPr/>
          <a:lstStyle/>
          <a:p>
            <a:endParaRPr lang="en-US" dirty="0"/>
          </a:p>
        </p:txBody>
      </p:sp>
      <p:sp>
        <p:nvSpPr>
          <p:cNvPr id="4" name="Espace réservé du numéro de diapositive 6"/>
          <p:cNvSpPr>
            <a:spLocks noGrp="1" noEditPoints="1"/>
          </p:cNvSpPr>
          <p:nvPr>
            <p:ph type="sldNum" sz="quarter" idx="5"/>
          </p:nvPr>
        </p:nvSpPr>
        <p:spPr/>
        <p:txBody>
          <a:bodyPr/>
          <a:lstStyle/>
          <a:p>
            <a:fld id="{88686BF0-97CE-4AF3-9423-3886F07A0A52}" type="slidenum">
              <a:rPr lang="en-US" smtClean="0"/>
              <a:pPr/>
              <a:t>4</a:t>
            </a:fld>
            <a:endParaRPr lang="en-US"/>
          </a:p>
        </p:txBody>
      </p:sp>
    </p:spTree>
    <p:extLst>
      <p:ext uri="{BB962C8B-B14F-4D97-AF65-F5344CB8AC3E}">
        <p14:creationId xmlns:p14="http://schemas.microsoft.com/office/powerpoint/2010/main" val="7974592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3"/>
          <p:cNvSpPr>
            <a:spLocks noGrp="1" noRot="1" noChangeAspect="1" noEditPoints="1"/>
          </p:cNvSpPr>
          <p:nvPr>
            <p:ph type="sldImg"/>
          </p:nvPr>
        </p:nvSpPr>
        <p:spPr/>
        <p:txBody>
          <a:bodyPr/>
          <a:lstStyle/>
          <a:p>
            <a:endParaRPr/>
          </a:p>
        </p:txBody>
      </p:sp>
      <p:sp>
        <p:nvSpPr>
          <p:cNvPr id="3" name="Espace réservé des commentaires 4"/>
          <p:cNvSpPr>
            <a:spLocks noGrp="1" noEditPoints="1"/>
          </p:cNvSpPr>
          <p:nvPr>
            <p:ph type="body" idx="3"/>
          </p:nvPr>
        </p:nvSpPr>
        <p:spPr/>
        <p:txBody>
          <a:bodyPr/>
          <a:lstStyle/>
          <a:p>
            <a:endParaRPr lang="en-US" dirty="0"/>
          </a:p>
        </p:txBody>
      </p:sp>
      <p:sp>
        <p:nvSpPr>
          <p:cNvPr id="4" name="Espace réservé du numéro de diapositive 6"/>
          <p:cNvSpPr>
            <a:spLocks noGrp="1" noEditPoints="1"/>
          </p:cNvSpPr>
          <p:nvPr>
            <p:ph type="sldNum" sz="quarter" idx="5"/>
          </p:nvPr>
        </p:nvSpPr>
        <p:spPr/>
        <p:txBody>
          <a:bodyPr/>
          <a:lstStyle/>
          <a:p>
            <a:fld id="{88686BF0-97CE-4AF3-9423-3886F07A0A52}" type="slidenum">
              <a:rPr lang="en-US" smtClean="0"/>
              <a:pPr/>
              <a:t>5</a:t>
            </a:fld>
            <a:endParaRPr lang="en-US"/>
          </a:p>
        </p:txBody>
      </p:sp>
    </p:spTree>
    <p:extLst>
      <p:ext uri="{BB962C8B-B14F-4D97-AF65-F5344CB8AC3E}">
        <p14:creationId xmlns:p14="http://schemas.microsoft.com/office/powerpoint/2010/main" val="41765268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3"/>
          <p:cNvSpPr>
            <a:spLocks noGrp="1" noRot="1" noChangeAspect="1" noEditPoints="1"/>
          </p:cNvSpPr>
          <p:nvPr>
            <p:ph type="sldImg"/>
          </p:nvPr>
        </p:nvSpPr>
        <p:spPr/>
        <p:txBody>
          <a:bodyPr/>
          <a:lstStyle/>
          <a:p>
            <a:endParaRPr/>
          </a:p>
        </p:txBody>
      </p:sp>
      <p:sp>
        <p:nvSpPr>
          <p:cNvPr id="3" name="Espace réservé des commentaires 4"/>
          <p:cNvSpPr>
            <a:spLocks noGrp="1" noEditPoints="1"/>
          </p:cNvSpPr>
          <p:nvPr>
            <p:ph type="body" idx="3"/>
          </p:nvPr>
        </p:nvSpPr>
        <p:spPr/>
        <p:txBody>
          <a:bodyPr/>
          <a:lstStyle/>
          <a:p>
            <a:endParaRPr lang="en-US" dirty="0"/>
          </a:p>
        </p:txBody>
      </p:sp>
      <p:sp>
        <p:nvSpPr>
          <p:cNvPr id="4" name="Espace réservé du numéro de diapositive 6"/>
          <p:cNvSpPr>
            <a:spLocks noGrp="1" noEditPoints="1"/>
          </p:cNvSpPr>
          <p:nvPr>
            <p:ph type="sldNum" sz="quarter" idx="5"/>
          </p:nvPr>
        </p:nvSpPr>
        <p:spPr/>
        <p:txBody>
          <a:bodyPr/>
          <a:lstStyle/>
          <a:p>
            <a:fld id="{88686BF0-97CE-4AF3-9423-3886F07A0A52}" type="slidenum">
              <a:rPr lang="en-US" smtClean="0"/>
              <a:pPr/>
              <a:t>6</a:t>
            </a:fld>
            <a:endParaRPr lang="en-US"/>
          </a:p>
        </p:txBody>
      </p:sp>
    </p:spTree>
    <p:extLst>
      <p:ext uri="{BB962C8B-B14F-4D97-AF65-F5344CB8AC3E}">
        <p14:creationId xmlns:p14="http://schemas.microsoft.com/office/powerpoint/2010/main" val="8502406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3"/>
          <p:cNvSpPr>
            <a:spLocks noGrp="1" noRot="1" noChangeAspect="1" noEditPoints="1"/>
          </p:cNvSpPr>
          <p:nvPr>
            <p:ph type="sldImg"/>
          </p:nvPr>
        </p:nvSpPr>
        <p:spPr/>
        <p:txBody>
          <a:bodyPr/>
          <a:lstStyle/>
          <a:p>
            <a:endParaRPr/>
          </a:p>
        </p:txBody>
      </p:sp>
      <p:sp>
        <p:nvSpPr>
          <p:cNvPr id="3" name="Espace réservé des commentaires 4"/>
          <p:cNvSpPr>
            <a:spLocks noGrp="1" noEditPoints="1"/>
          </p:cNvSpPr>
          <p:nvPr>
            <p:ph type="body" idx="3"/>
          </p:nvPr>
        </p:nvSpPr>
        <p:spPr/>
        <p:txBody>
          <a:bodyPr/>
          <a:lstStyle/>
          <a:p>
            <a:endParaRPr lang="en-US" dirty="0"/>
          </a:p>
        </p:txBody>
      </p:sp>
      <p:sp>
        <p:nvSpPr>
          <p:cNvPr id="4" name="Espace réservé du numéro de diapositive 6"/>
          <p:cNvSpPr>
            <a:spLocks noGrp="1" noEditPoints="1"/>
          </p:cNvSpPr>
          <p:nvPr>
            <p:ph type="sldNum" sz="quarter" idx="5"/>
          </p:nvPr>
        </p:nvSpPr>
        <p:spPr/>
        <p:txBody>
          <a:bodyPr/>
          <a:lstStyle/>
          <a:p>
            <a:fld id="{88686BF0-97CE-4AF3-9423-3886F07A0A52}" type="slidenum">
              <a:rPr lang="en-US" smtClean="0"/>
              <a:pPr/>
              <a:t>7</a:t>
            </a:fld>
            <a:endParaRPr lang="en-US"/>
          </a:p>
        </p:txBody>
      </p:sp>
    </p:spTree>
    <p:extLst>
      <p:ext uri="{BB962C8B-B14F-4D97-AF65-F5344CB8AC3E}">
        <p14:creationId xmlns:p14="http://schemas.microsoft.com/office/powerpoint/2010/main" val="8948733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3"/>
          <p:cNvSpPr>
            <a:spLocks noGrp="1" noRot="1" noChangeAspect="1" noEditPoints="1"/>
          </p:cNvSpPr>
          <p:nvPr>
            <p:ph type="sldImg"/>
          </p:nvPr>
        </p:nvSpPr>
        <p:spPr/>
        <p:txBody>
          <a:bodyPr/>
          <a:lstStyle/>
          <a:p>
            <a:endParaRPr/>
          </a:p>
        </p:txBody>
      </p:sp>
      <p:sp>
        <p:nvSpPr>
          <p:cNvPr id="3" name="Espace réservé des commentaires 4"/>
          <p:cNvSpPr>
            <a:spLocks noGrp="1" noEditPoints="1"/>
          </p:cNvSpPr>
          <p:nvPr>
            <p:ph type="body" idx="3"/>
          </p:nvPr>
        </p:nvSpPr>
        <p:spPr/>
        <p:txBody>
          <a:bodyPr/>
          <a:lstStyle/>
          <a:p>
            <a:endParaRPr lang="en-US" dirty="0"/>
          </a:p>
        </p:txBody>
      </p:sp>
      <p:sp>
        <p:nvSpPr>
          <p:cNvPr id="4" name="Espace réservé du numéro de diapositive 6"/>
          <p:cNvSpPr>
            <a:spLocks noGrp="1" noEditPoints="1"/>
          </p:cNvSpPr>
          <p:nvPr>
            <p:ph type="sldNum" sz="quarter" idx="5"/>
          </p:nvPr>
        </p:nvSpPr>
        <p:spPr/>
        <p:txBody>
          <a:bodyPr/>
          <a:lstStyle/>
          <a:p>
            <a:fld id="{88686BF0-97CE-4AF3-9423-3886F07A0A52}" type="slidenum">
              <a:rPr lang="en-US" smtClean="0"/>
              <a:pPr/>
              <a:t>8</a:t>
            </a:fld>
            <a:endParaRPr lang="en-US"/>
          </a:p>
        </p:txBody>
      </p:sp>
    </p:spTree>
    <p:extLst>
      <p:ext uri="{BB962C8B-B14F-4D97-AF65-F5344CB8AC3E}">
        <p14:creationId xmlns:p14="http://schemas.microsoft.com/office/powerpoint/2010/main" val="39223208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3"/>
          <p:cNvSpPr>
            <a:spLocks noGrp="1" noRot="1" noChangeAspect="1" noEditPoints="1"/>
          </p:cNvSpPr>
          <p:nvPr>
            <p:ph type="sldImg"/>
          </p:nvPr>
        </p:nvSpPr>
        <p:spPr/>
        <p:txBody>
          <a:bodyPr/>
          <a:lstStyle/>
          <a:p>
            <a:endParaRPr/>
          </a:p>
        </p:txBody>
      </p:sp>
      <p:sp>
        <p:nvSpPr>
          <p:cNvPr id="3" name="Espace réservé des commentaires 4"/>
          <p:cNvSpPr>
            <a:spLocks noGrp="1" noEditPoints="1"/>
          </p:cNvSpPr>
          <p:nvPr>
            <p:ph type="body" idx="3"/>
          </p:nvPr>
        </p:nvSpPr>
        <p:spPr/>
        <p:txBody>
          <a:bodyPr/>
          <a:lstStyle/>
          <a:p>
            <a:endParaRPr lang="en-US" dirty="0"/>
          </a:p>
        </p:txBody>
      </p:sp>
      <p:sp>
        <p:nvSpPr>
          <p:cNvPr id="4" name="Espace réservé du numéro de diapositive 6"/>
          <p:cNvSpPr>
            <a:spLocks noGrp="1" noEditPoints="1"/>
          </p:cNvSpPr>
          <p:nvPr>
            <p:ph type="sldNum" sz="quarter" idx="5"/>
          </p:nvPr>
        </p:nvSpPr>
        <p:spPr/>
        <p:txBody>
          <a:bodyPr/>
          <a:lstStyle/>
          <a:p>
            <a:fld id="{88686BF0-97CE-4AF3-9423-3886F07A0A52}" type="slidenum">
              <a:rPr lang="en-US" smtClean="0"/>
              <a:pPr/>
              <a:t>9</a:t>
            </a:fld>
            <a:endParaRPr lang="en-US"/>
          </a:p>
        </p:txBody>
      </p:sp>
    </p:spTree>
    <p:extLst>
      <p:ext uri="{BB962C8B-B14F-4D97-AF65-F5344CB8AC3E}">
        <p14:creationId xmlns:p14="http://schemas.microsoft.com/office/powerpoint/2010/main" val="18078699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10.xml"/><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13.xml"/><Relationship Id="rId7" Type="http://schemas.openxmlformats.org/officeDocument/2006/relationships/image" Target="../media/image4.pn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slideMaster" Target="../slideMasters/slideMaster1.xml"/><Relationship Id="rId5" Type="http://schemas.openxmlformats.org/officeDocument/2006/relationships/tags" Target="../tags/tag15.xml"/><Relationship Id="rId4"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3.xml"/><Relationship Id="rId7" Type="http://schemas.openxmlformats.org/officeDocument/2006/relationships/image" Target="../media/image4.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Master" Target="../slideMasters/slideMaster1.xml"/><Relationship Id="rId5" Type="http://schemas.openxmlformats.org/officeDocument/2006/relationships/tags" Target="../tags/tag5.xml"/><Relationship Id="rId4" Type="http://schemas.openxmlformats.org/officeDocument/2006/relationships/tags" Target="../tags/tag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8.xml"/><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9.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
    <p:bg>
      <p:bgPr>
        <a:solidFill>
          <a:srgbClr val="A90025"/>
        </a:solidFill>
        <a:effectLst/>
      </p:bgPr>
    </p:bg>
    <p:spTree>
      <p:nvGrpSpPr>
        <p:cNvPr id="1" name=""/>
        <p:cNvGrpSpPr/>
        <p:nvPr/>
      </p:nvGrpSpPr>
      <p:grpSpPr>
        <a:xfrm>
          <a:off x="0" y="0"/>
          <a:ext cx="0" cy="0"/>
          <a:chOff x="0" y="0"/>
          <a:chExt cx="0" cy="0"/>
        </a:xfrm>
      </p:grpSpPr>
      <p:pic>
        <p:nvPicPr>
          <p:cNvPr id="10" name="Image 9" descr="TOTAL_LOGO_bandeau_01_haut_T_RGB.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363225"/>
            <a:ext cx="6084167" cy="860932"/>
          </a:xfrm>
          <a:prstGeom prst="rect">
            <a:avLst/>
          </a:prstGeom>
        </p:spPr>
      </p:pic>
      <p:sp>
        <p:nvSpPr>
          <p:cNvPr id="14" name="Titre 4"/>
          <p:cNvSpPr>
            <a:spLocks noGrp="1"/>
          </p:cNvSpPr>
          <p:nvPr>
            <p:ph type="title" hasCustomPrompt="1"/>
          </p:nvPr>
        </p:nvSpPr>
        <p:spPr>
          <a:xfrm>
            <a:off x="1188000" y="1845592"/>
            <a:ext cx="9372496" cy="1487487"/>
          </a:xfrm>
          <a:prstGeom prst="rect">
            <a:avLst/>
          </a:prstGeom>
        </p:spPr>
        <p:txBody>
          <a:bodyPr lIns="0" rIns="0" anchor="b">
            <a:noAutofit/>
          </a:bodyPr>
          <a:lstStyle>
            <a:lvl1pPr>
              <a:defRPr sz="3200" baseline="0">
                <a:solidFill>
                  <a:schemeClr val="bg1"/>
                </a:solidFill>
                <a:latin typeface="+mn-lt"/>
              </a:defRPr>
            </a:lvl1pPr>
          </a:lstStyle>
          <a:p>
            <a:r>
              <a:rPr lang="fr-FR" noProof="0" dirty="0"/>
              <a:t>COMPANY RULE TITLE</a:t>
            </a:r>
          </a:p>
        </p:txBody>
      </p:sp>
      <p:sp>
        <p:nvSpPr>
          <p:cNvPr id="15" name="Espace réservé du texte 15"/>
          <p:cNvSpPr>
            <a:spLocks noGrp="1"/>
          </p:cNvSpPr>
          <p:nvPr>
            <p:ph type="body" sz="quarter" idx="10" hasCustomPrompt="1"/>
          </p:nvPr>
        </p:nvSpPr>
        <p:spPr>
          <a:xfrm>
            <a:off x="1188000" y="4077072"/>
            <a:ext cx="9372496" cy="2232248"/>
          </a:xfrm>
          <a:prstGeom prst="rect">
            <a:avLst/>
          </a:prstGeom>
        </p:spPr>
        <p:txBody>
          <a:bodyPr lIns="0" rIns="0">
            <a:noAutofit/>
          </a:bodyPr>
          <a:lstStyle>
            <a:lvl1pPr marL="0" indent="0">
              <a:spcAft>
                <a:spcPts val="600"/>
              </a:spcAft>
              <a:buNone/>
              <a:defRPr sz="1600">
                <a:solidFill>
                  <a:schemeClr val="bg1"/>
                </a:solidFill>
                <a:latin typeface="+mn-lt"/>
              </a:defRPr>
            </a:lvl1pPr>
          </a:lstStyle>
          <a:p>
            <a:pPr lvl="0"/>
            <a:r>
              <a:rPr lang="fr-FR" noProof="0" dirty="0" err="1"/>
              <a:t>Executive</a:t>
            </a:r>
            <a:r>
              <a:rPr lang="fr-FR" noProof="0" dirty="0"/>
              <a:t> </a:t>
            </a:r>
            <a:r>
              <a:rPr lang="fr-FR" noProof="0" dirty="0" err="1"/>
              <a:t>summary</a:t>
            </a:r>
            <a:endParaRPr lang="fr-FR" noProof="0" dirty="0"/>
          </a:p>
        </p:txBody>
      </p:sp>
      <p:sp>
        <p:nvSpPr>
          <p:cNvPr id="6" name="Rectangle 5"/>
          <p:cNvSpPr/>
          <p:nvPr userDrawn="1"/>
        </p:nvSpPr>
        <p:spPr>
          <a:xfrm>
            <a:off x="0" y="6525344"/>
            <a:ext cx="12192000" cy="3326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5366919" y="6631430"/>
            <a:ext cx="1458162" cy="162371"/>
          </a:xfrm>
          <a:prstGeom prst="rect">
            <a:avLst/>
          </a:prstGeom>
          <a:noFill/>
          <a:ln w="9525">
            <a:noFill/>
            <a:miter lim="800000"/>
            <a:headEnd/>
            <a:tailEnd/>
          </a:ln>
          <a:effectLst/>
        </p:spPr>
      </p:pic>
      <p:pic>
        <p:nvPicPr>
          <p:cNvPr id="14338" name="Picture 2"/>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1037083" y="3672830"/>
            <a:ext cx="9523413" cy="476250"/>
          </a:xfrm>
          <a:prstGeom prst="rect">
            <a:avLst/>
          </a:prstGeom>
          <a:noFill/>
          <a:ln w="9525">
            <a:noFill/>
            <a:miter lim="800000"/>
            <a:headEnd/>
            <a:tailEnd/>
          </a:ln>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3_1_">
    <p:spTree>
      <p:nvGrpSpPr>
        <p:cNvPr id="1" name=""/>
        <p:cNvGrpSpPr/>
        <p:nvPr/>
      </p:nvGrpSpPr>
      <p:grpSpPr>
        <a:xfrm>
          <a:off x="0" y="0"/>
          <a:ext cx="0" cy="0"/>
          <a:chOff x="0" y="0"/>
          <a:chExt cx="0" cy="0"/>
        </a:xfrm>
      </p:grpSpPr>
      <p:cxnSp>
        <p:nvCxnSpPr>
          <p:cNvPr id="5" name="Connecteur droit 4"/>
          <p:cNvCxnSpPr/>
          <p:nvPr userDrawn="1"/>
        </p:nvCxnSpPr>
        <p:spPr>
          <a:xfrm>
            <a:off x="457200" y="6453336"/>
            <a:ext cx="11734800" cy="0"/>
          </a:xfrm>
          <a:prstGeom prst="line">
            <a:avLst/>
          </a:prstGeom>
          <a:ln w="9525" cap="flat" cmpd="sng" algn="ctr">
            <a:solidFill>
              <a:srgbClr val="37609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7" name="Image 6" descr="TOTAL_ADM.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136560" y="6497366"/>
            <a:ext cx="792088" cy="316010"/>
          </a:xfrm>
          <a:prstGeom prst="rect">
            <a:avLst/>
          </a:prstGeom>
        </p:spPr>
      </p:pic>
      <p:sp>
        <p:nvSpPr>
          <p:cNvPr id="11" name="ZoneTexte 10"/>
          <p:cNvSpPr txBox="1"/>
          <p:nvPr userDrawn="1"/>
        </p:nvSpPr>
        <p:spPr>
          <a:xfrm>
            <a:off x="407368" y="6525344"/>
            <a:ext cx="648072" cy="246221"/>
          </a:xfrm>
          <a:prstGeom prst="rect">
            <a:avLst/>
          </a:prstGeom>
          <a:noFill/>
        </p:spPr>
        <p:txBody>
          <a:bodyPr wrap="square" rtlCol="0">
            <a:spAutoFit/>
          </a:bodyPr>
          <a:lstStyle/>
          <a:p>
            <a:fld id="{97EE1926-FF4E-457F-A2D1-6C00F261D3E8}" type="slidenum">
              <a:rPr lang="en-US" sz="1000" smtClean="0">
                <a:latin typeface="+mj-lt"/>
              </a:rPr>
              <a:pPr/>
              <a:t>‹N°›</a:t>
            </a:fld>
            <a:endParaRPr lang="en-US" sz="1000" dirty="0">
              <a:latin typeface="+mj-lt"/>
            </a:endParaRPr>
          </a:p>
        </p:txBody>
      </p:sp>
      <p:pic>
        <p:nvPicPr>
          <p:cNvPr id="12" name="Picture 2"/>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5447928" y="6604556"/>
            <a:ext cx="1228637" cy="136812"/>
          </a:xfrm>
          <a:prstGeom prst="rect">
            <a:avLst/>
          </a:prstGeom>
          <a:noFill/>
          <a:ln w="9525">
            <a:noFill/>
            <a:miter lim="800000"/>
            <a:headEnd/>
            <a:tailEnd/>
          </a:ln>
          <a:effectLst/>
        </p:spPr>
      </p:pic>
      <p:sp>
        <p:nvSpPr>
          <p:cNvPr id="24" name="Rectangle 23"/>
          <p:cNvSpPr/>
          <p:nvPr userDrawn="1"/>
        </p:nvSpPr>
        <p:spPr>
          <a:xfrm>
            <a:off x="0" y="0"/>
            <a:ext cx="12192000" cy="404664"/>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Espace réservé du texte 16"/>
          <p:cNvSpPr>
            <a:spLocks noGrp="1"/>
          </p:cNvSpPr>
          <p:nvPr>
            <p:ph type="body" sz="quarter" idx="11" hasCustomPrompt="1"/>
          </p:nvPr>
        </p:nvSpPr>
        <p:spPr>
          <a:xfrm>
            <a:off x="407368" y="0"/>
            <a:ext cx="4968552" cy="404664"/>
          </a:xfrm>
          <a:prstGeom prst="rect">
            <a:avLst/>
          </a:prstGeom>
          <a:noFill/>
        </p:spPr>
        <p:txBody>
          <a:bodyPr anchor="ctr"/>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lvl="0"/>
            <a:r>
              <a:rPr lang="fr-FR" dirty="0"/>
              <a:t>GAP ANALYSIS: GRP</a:t>
            </a:r>
            <a:endParaRPr lang="en-US" dirty="0"/>
          </a:p>
        </p:txBody>
      </p:sp>
      <p:grpSp>
        <p:nvGrpSpPr>
          <p:cNvPr id="8" name="Group 47"/>
          <p:cNvGrpSpPr/>
          <p:nvPr userDrawn="1"/>
        </p:nvGrpSpPr>
        <p:grpSpPr>
          <a:xfrm>
            <a:off x="11371622" y="548681"/>
            <a:ext cx="468802" cy="171450"/>
            <a:chOff x="9963489" y="2555193"/>
            <a:chExt cx="468802" cy="171450"/>
          </a:xfrm>
        </p:grpSpPr>
        <p:sp>
          <p:nvSpPr>
            <p:cNvPr id="33" name="RectangleLegend4"/>
            <p:cNvSpPr>
              <a:spLocks noChangeArrowheads="1"/>
            </p:cNvSpPr>
            <p:nvPr/>
          </p:nvSpPr>
          <p:spPr bwMode="gray">
            <a:xfrm>
              <a:off x="9963489" y="2566305"/>
              <a:ext cx="165100" cy="160338"/>
            </a:xfrm>
            <a:prstGeom prst="rect">
              <a:avLst/>
            </a:prstGeom>
            <a:solidFill>
              <a:srgbClr val="92D050"/>
            </a:solidFill>
            <a:ln w="9525">
              <a:noFill/>
              <a:miter lim="800000"/>
              <a:headEnd/>
              <a:tailEnd/>
            </a:ln>
            <a:effectLst/>
          </p:spPr>
          <p:txBody>
            <a:bodyPr wrap="none" anchor="ctr"/>
            <a:lstStyle/>
            <a:p>
              <a:endParaRPr lang="en-US" sz="1000" baseline="0" dirty="0">
                <a:latin typeface="+mn-lt"/>
                <a:ea typeface="+mn-ea"/>
              </a:endParaRPr>
            </a:p>
          </p:txBody>
        </p:sp>
        <p:sp>
          <p:nvSpPr>
            <p:cNvPr id="34" name="Legend4"/>
            <p:cNvSpPr>
              <a:spLocks noChangeArrowheads="1"/>
            </p:cNvSpPr>
            <p:nvPr>
              <p:custDataLst>
                <p:tags r:id="rId1"/>
              </p:custDataLst>
            </p:nvPr>
          </p:nvSpPr>
          <p:spPr bwMode="gray">
            <a:xfrm>
              <a:off x="10217489" y="2555193"/>
              <a:ext cx="214802"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000" baseline="0" dirty="0">
                  <a:latin typeface="+mn-lt"/>
                  <a:ea typeface="+mn-ea"/>
                </a:rPr>
                <a:t>GRP</a:t>
              </a:r>
            </a:p>
          </p:txBody>
        </p:sp>
      </p:grpSp>
    </p:spTree>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1_">
    <p:spTree>
      <p:nvGrpSpPr>
        <p:cNvPr id="1" name=""/>
        <p:cNvGrpSpPr/>
        <p:nvPr/>
      </p:nvGrpSpPr>
      <p:grpSpPr>
        <a:xfrm>
          <a:off x="0" y="0"/>
          <a:ext cx="0" cy="0"/>
          <a:chOff x="0" y="0"/>
          <a:chExt cx="0" cy="0"/>
        </a:xfrm>
      </p:grpSpPr>
      <p:cxnSp>
        <p:nvCxnSpPr>
          <p:cNvPr id="5" name="Connecteur droit 4"/>
          <p:cNvCxnSpPr/>
          <p:nvPr userDrawn="1"/>
        </p:nvCxnSpPr>
        <p:spPr>
          <a:xfrm>
            <a:off x="457200" y="6453336"/>
            <a:ext cx="11734800" cy="0"/>
          </a:xfrm>
          <a:prstGeom prst="line">
            <a:avLst/>
          </a:prstGeom>
          <a:ln w="9525" cap="flat" cmpd="sng" algn="ctr">
            <a:solidFill>
              <a:srgbClr val="37609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7" name="Image 6" descr="TOTAL_ADM.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136560" y="6497366"/>
            <a:ext cx="792088" cy="316010"/>
          </a:xfrm>
          <a:prstGeom prst="rect">
            <a:avLst/>
          </a:prstGeom>
        </p:spPr>
      </p:pic>
      <p:sp>
        <p:nvSpPr>
          <p:cNvPr id="11" name="ZoneTexte 10"/>
          <p:cNvSpPr txBox="1"/>
          <p:nvPr userDrawn="1"/>
        </p:nvSpPr>
        <p:spPr>
          <a:xfrm>
            <a:off x="407368" y="6525344"/>
            <a:ext cx="648072" cy="246221"/>
          </a:xfrm>
          <a:prstGeom prst="rect">
            <a:avLst/>
          </a:prstGeom>
          <a:noFill/>
        </p:spPr>
        <p:txBody>
          <a:bodyPr wrap="square" rtlCol="0">
            <a:spAutoFit/>
          </a:bodyPr>
          <a:lstStyle/>
          <a:p>
            <a:fld id="{97EE1926-FF4E-457F-A2D1-6C00F261D3E8}" type="slidenum">
              <a:rPr lang="en-US" sz="1000" smtClean="0">
                <a:latin typeface="+mj-lt"/>
              </a:rPr>
              <a:pPr/>
              <a:t>‹N°›</a:t>
            </a:fld>
            <a:endParaRPr lang="en-US" sz="1000" dirty="0">
              <a:latin typeface="+mj-lt"/>
            </a:endParaRPr>
          </a:p>
        </p:txBody>
      </p:sp>
      <p:pic>
        <p:nvPicPr>
          <p:cNvPr id="12"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5447928" y="6604556"/>
            <a:ext cx="1228637" cy="136812"/>
          </a:xfrm>
          <a:prstGeom prst="rect">
            <a:avLst/>
          </a:prstGeom>
          <a:noFill/>
          <a:ln w="9525">
            <a:noFill/>
            <a:miter lim="800000"/>
            <a:headEnd/>
            <a:tailEnd/>
          </a:ln>
          <a:effectLst/>
        </p:spPr>
      </p:pic>
      <p:sp>
        <p:nvSpPr>
          <p:cNvPr id="24" name="Rectangle 23"/>
          <p:cNvSpPr/>
          <p:nvPr userDrawn="1"/>
        </p:nvSpPr>
        <p:spPr>
          <a:xfrm>
            <a:off x="0" y="0"/>
            <a:ext cx="12192000" cy="404664"/>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Espace réservé du texte 16"/>
          <p:cNvSpPr>
            <a:spLocks noGrp="1"/>
          </p:cNvSpPr>
          <p:nvPr>
            <p:ph type="body" sz="quarter" idx="11" hasCustomPrompt="1"/>
          </p:nvPr>
        </p:nvSpPr>
        <p:spPr>
          <a:xfrm>
            <a:off x="407368" y="0"/>
            <a:ext cx="4968552" cy="404664"/>
          </a:xfrm>
          <a:prstGeom prst="rect">
            <a:avLst/>
          </a:prstGeom>
          <a:noFill/>
        </p:spPr>
        <p:txBody>
          <a:bodyPr anchor="ctr"/>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lvl="0"/>
            <a:r>
              <a:rPr lang="fr-FR" dirty="0"/>
              <a:t>IMPLEMENTATION</a:t>
            </a:r>
            <a:endParaRPr lang="en-US" dirty="0"/>
          </a:p>
        </p:txBody>
      </p:sp>
    </p:spTree>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5_1_">
    <p:spTree>
      <p:nvGrpSpPr>
        <p:cNvPr id="1" name=""/>
        <p:cNvGrpSpPr/>
        <p:nvPr/>
      </p:nvGrpSpPr>
      <p:grpSpPr>
        <a:xfrm>
          <a:off x="0" y="0"/>
          <a:ext cx="0" cy="0"/>
          <a:chOff x="0" y="0"/>
          <a:chExt cx="0" cy="0"/>
        </a:xfrm>
      </p:grpSpPr>
      <p:cxnSp>
        <p:nvCxnSpPr>
          <p:cNvPr id="5" name="Connecteur droit 4"/>
          <p:cNvCxnSpPr/>
          <p:nvPr userDrawn="1"/>
        </p:nvCxnSpPr>
        <p:spPr>
          <a:xfrm>
            <a:off x="457200" y="6453336"/>
            <a:ext cx="11734800" cy="0"/>
          </a:xfrm>
          <a:prstGeom prst="line">
            <a:avLst/>
          </a:prstGeom>
          <a:ln w="9525" cap="flat" cmpd="sng" algn="ctr">
            <a:solidFill>
              <a:srgbClr val="37609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7" name="Image 6" descr="TOTAL_ADM.png"/>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11136560" y="6497366"/>
            <a:ext cx="792088" cy="316010"/>
          </a:xfrm>
          <a:prstGeom prst="rect">
            <a:avLst/>
          </a:prstGeom>
        </p:spPr>
      </p:pic>
      <p:sp>
        <p:nvSpPr>
          <p:cNvPr id="11" name="ZoneTexte 10"/>
          <p:cNvSpPr txBox="1"/>
          <p:nvPr userDrawn="1"/>
        </p:nvSpPr>
        <p:spPr>
          <a:xfrm>
            <a:off x="407368" y="6525344"/>
            <a:ext cx="648072" cy="246221"/>
          </a:xfrm>
          <a:prstGeom prst="rect">
            <a:avLst/>
          </a:prstGeom>
          <a:noFill/>
        </p:spPr>
        <p:txBody>
          <a:bodyPr wrap="square" rtlCol="0">
            <a:spAutoFit/>
          </a:bodyPr>
          <a:lstStyle/>
          <a:p>
            <a:fld id="{97EE1926-FF4E-457F-A2D1-6C00F261D3E8}" type="slidenum">
              <a:rPr lang="en-US" sz="1000" smtClean="0">
                <a:latin typeface="+mj-lt"/>
              </a:rPr>
              <a:pPr/>
              <a:t>‹N°›</a:t>
            </a:fld>
            <a:endParaRPr lang="en-US" sz="1000" dirty="0">
              <a:latin typeface="+mj-lt"/>
            </a:endParaRPr>
          </a:p>
        </p:txBody>
      </p:sp>
      <p:pic>
        <p:nvPicPr>
          <p:cNvPr id="12" name="Picture 2"/>
          <p:cNvPicPr>
            <a:picLocks noChangeAspect="1" noChangeArrowheads="1"/>
          </p:cNvPicPr>
          <p:nvPr userDrawn="1"/>
        </p:nvPicPr>
        <p:blipFill>
          <a:blip r:embed="rId8" cstate="email">
            <a:extLst>
              <a:ext uri="{28A0092B-C50C-407E-A947-70E740481C1C}">
                <a14:useLocalDpi xmlns:a14="http://schemas.microsoft.com/office/drawing/2010/main"/>
              </a:ext>
            </a:extLst>
          </a:blip>
          <a:srcRect/>
          <a:stretch>
            <a:fillRect/>
          </a:stretch>
        </p:blipFill>
        <p:spPr bwMode="auto">
          <a:xfrm>
            <a:off x="5447928" y="6604556"/>
            <a:ext cx="1228637" cy="136812"/>
          </a:xfrm>
          <a:prstGeom prst="rect">
            <a:avLst/>
          </a:prstGeom>
          <a:noFill/>
          <a:ln w="9525">
            <a:noFill/>
            <a:miter lim="800000"/>
            <a:headEnd/>
            <a:tailEnd/>
          </a:ln>
          <a:effectLst/>
        </p:spPr>
      </p:pic>
      <p:sp>
        <p:nvSpPr>
          <p:cNvPr id="24" name="Rectangle 23"/>
          <p:cNvSpPr/>
          <p:nvPr userDrawn="1"/>
        </p:nvSpPr>
        <p:spPr>
          <a:xfrm>
            <a:off x="0" y="0"/>
            <a:ext cx="12192000" cy="404664"/>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Espace réservé du texte 16"/>
          <p:cNvSpPr>
            <a:spLocks noGrp="1"/>
          </p:cNvSpPr>
          <p:nvPr>
            <p:ph type="body" sz="quarter" idx="11" hasCustomPrompt="1"/>
          </p:nvPr>
        </p:nvSpPr>
        <p:spPr>
          <a:xfrm>
            <a:off x="407368" y="0"/>
            <a:ext cx="4968552" cy="404664"/>
          </a:xfrm>
          <a:prstGeom prst="rect">
            <a:avLst/>
          </a:prstGeom>
          <a:noFill/>
        </p:spPr>
        <p:txBody>
          <a:bodyPr anchor="ctr"/>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lvl="0"/>
            <a:r>
              <a:rPr lang="fr-FR" dirty="0"/>
              <a:t>DOCUMENTS USED FOR THE GAP ANALYSIS</a:t>
            </a:r>
            <a:endParaRPr lang="en-US" dirty="0"/>
          </a:p>
        </p:txBody>
      </p:sp>
      <p:grpSp>
        <p:nvGrpSpPr>
          <p:cNvPr id="2" name="Group 43"/>
          <p:cNvGrpSpPr/>
          <p:nvPr userDrawn="1"/>
        </p:nvGrpSpPr>
        <p:grpSpPr>
          <a:xfrm>
            <a:off x="8760296" y="548680"/>
            <a:ext cx="581013" cy="171451"/>
            <a:chOff x="9219943" y="2346534"/>
            <a:chExt cx="581013" cy="171451"/>
          </a:xfrm>
        </p:grpSpPr>
        <p:sp>
          <p:nvSpPr>
            <p:cNvPr id="15" name="RectangleLegend1"/>
            <p:cNvSpPr>
              <a:spLocks noChangeArrowheads="1"/>
            </p:cNvSpPr>
            <p:nvPr/>
          </p:nvSpPr>
          <p:spPr bwMode="gray">
            <a:xfrm>
              <a:off x="9219943" y="2357647"/>
              <a:ext cx="165100" cy="160338"/>
            </a:xfrm>
            <a:prstGeom prst="rect">
              <a:avLst/>
            </a:prstGeom>
            <a:solidFill>
              <a:schemeClr val="bg1">
                <a:lumMod val="65000"/>
              </a:schemeClr>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00" baseline="0" dirty="0">
                <a:latin typeface="+mn-lt"/>
                <a:ea typeface="+mn-ea"/>
              </a:endParaRPr>
            </a:p>
          </p:txBody>
        </p:sp>
        <p:sp>
          <p:nvSpPr>
            <p:cNvPr id="16" name="Legend1"/>
            <p:cNvSpPr>
              <a:spLocks noChangeArrowheads="1"/>
            </p:cNvSpPr>
            <p:nvPr>
              <p:custDataLst>
                <p:tags r:id="rId5"/>
              </p:custDataLst>
            </p:nvPr>
          </p:nvSpPr>
          <p:spPr bwMode="gray">
            <a:xfrm>
              <a:off x="9473943" y="2346534"/>
              <a:ext cx="327013"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000" baseline="0" dirty="0">
                  <a:latin typeface="+mn-lt"/>
                  <a:ea typeface="+mn-ea"/>
                </a:rPr>
                <a:t>Group</a:t>
              </a:r>
            </a:p>
          </p:txBody>
        </p:sp>
      </p:grpSp>
      <p:grpSp>
        <p:nvGrpSpPr>
          <p:cNvPr id="3" name="Group 44"/>
          <p:cNvGrpSpPr/>
          <p:nvPr userDrawn="1"/>
        </p:nvGrpSpPr>
        <p:grpSpPr>
          <a:xfrm>
            <a:off x="9500438" y="548680"/>
            <a:ext cx="470406" cy="171451"/>
            <a:chOff x="9219943" y="2553779"/>
            <a:chExt cx="470406" cy="171451"/>
          </a:xfrm>
        </p:grpSpPr>
        <p:sp>
          <p:nvSpPr>
            <p:cNvPr id="18" name="RectangleLegend2"/>
            <p:cNvSpPr>
              <a:spLocks noChangeArrowheads="1"/>
            </p:cNvSpPr>
            <p:nvPr/>
          </p:nvSpPr>
          <p:spPr bwMode="gray">
            <a:xfrm>
              <a:off x="9219943" y="2564892"/>
              <a:ext cx="165100" cy="160338"/>
            </a:xfrm>
            <a:prstGeom prst="rect">
              <a:avLst/>
            </a:prstGeom>
            <a:solidFill>
              <a:srgbClr val="FF9900"/>
            </a:solidFill>
            <a:ln w="9525">
              <a:noFill/>
              <a:miter lim="800000"/>
              <a:headEnd/>
              <a:tailEnd/>
            </a:ln>
            <a:effectLst/>
          </p:spPr>
          <p:txBody>
            <a:bodyPr wrap="none" anchor="ctr"/>
            <a:lstStyle/>
            <a:p>
              <a:endParaRPr lang="en-US" sz="1000" baseline="0" dirty="0">
                <a:latin typeface="+mn-lt"/>
                <a:ea typeface="+mn-ea"/>
              </a:endParaRPr>
            </a:p>
          </p:txBody>
        </p:sp>
        <p:sp>
          <p:nvSpPr>
            <p:cNvPr id="20" name="Legend2"/>
            <p:cNvSpPr>
              <a:spLocks noChangeArrowheads="1"/>
            </p:cNvSpPr>
            <p:nvPr>
              <p:custDataLst>
                <p:tags r:id="rId4"/>
              </p:custDataLst>
            </p:nvPr>
          </p:nvSpPr>
          <p:spPr bwMode="gray">
            <a:xfrm>
              <a:off x="9473943" y="2553779"/>
              <a:ext cx="216406"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000" baseline="0" dirty="0">
                  <a:latin typeface="+mn-lt"/>
                  <a:ea typeface="+mn-ea"/>
                </a:rPr>
                <a:t>E&amp;P</a:t>
              </a:r>
            </a:p>
          </p:txBody>
        </p:sp>
      </p:grpSp>
      <p:grpSp>
        <p:nvGrpSpPr>
          <p:cNvPr id="4" name="Group 45"/>
          <p:cNvGrpSpPr/>
          <p:nvPr userDrawn="1"/>
        </p:nvGrpSpPr>
        <p:grpSpPr>
          <a:xfrm>
            <a:off x="10073290" y="548680"/>
            <a:ext cx="510480" cy="171451"/>
            <a:chOff x="9219943" y="2756349"/>
            <a:chExt cx="510480" cy="171451"/>
          </a:xfrm>
        </p:grpSpPr>
        <p:sp>
          <p:nvSpPr>
            <p:cNvPr id="22" name="RectangleLegend3"/>
            <p:cNvSpPr>
              <a:spLocks noChangeArrowheads="1"/>
            </p:cNvSpPr>
            <p:nvPr/>
          </p:nvSpPr>
          <p:spPr bwMode="gray">
            <a:xfrm>
              <a:off x="9219943" y="2767462"/>
              <a:ext cx="165100" cy="160338"/>
            </a:xfrm>
            <a:prstGeom prst="rect">
              <a:avLst/>
            </a:prstGeom>
            <a:solidFill>
              <a:srgbClr val="376092"/>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00" baseline="0" dirty="0">
                <a:latin typeface="+mn-lt"/>
                <a:ea typeface="+mn-ea"/>
              </a:endParaRPr>
            </a:p>
          </p:txBody>
        </p:sp>
        <p:sp>
          <p:nvSpPr>
            <p:cNvPr id="23" name="Legend3"/>
            <p:cNvSpPr>
              <a:spLocks noChangeArrowheads="1"/>
            </p:cNvSpPr>
            <p:nvPr>
              <p:custDataLst>
                <p:tags r:id="rId3"/>
              </p:custDataLst>
            </p:nvPr>
          </p:nvSpPr>
          <p:spPr bwMode="gray">
            <a:xfrm>
              <a:off x="9473943" y="2756349"/>
              <a:ext cx="256480"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000" baseline="0" dirty="0">
                  <a:latin typeface="+mn-lt"/>
                  <a:ea typeface="+mn-ea"/>
                </a:rPr>
                <a:t>M&amp;S</a:t>
              </a:r>
            </a:p>
          </p:txBody>
        </p:sp>
      </p:grpSp>
      <p:grpSp>
        <p:nvGrpSpPr>
          <p:cNvPr id="6" name="Group 46"/>
          <p:cNvGrpSpPr/>
          <p:nvPr userDrawn="1"/>
        </p:nvGrpSpPr>
        <p:grpSpPr>
          <a:xfrm>
            <a:off x="10724348" y="548681"/>
            <a:ext cx="480024" cy="171450"/>
            <a:chOff x="9963489" y="2348072"/>
            <a:chExt cx="480024" cy="171450"/>
          </a:xfrm>
        </p:grpSpPr>
        <p:sp>
          <p:nvSpPr>
            <p:cNvPr id="30" name="RectangleLegend4"/>
            <p:cNvSpPr>
              <a:spLocks noChangeArrowheads="1"/>
            </p:cNvSpPr>
            <p:nvPr/>
          </p:nvSpPr>
          <p:spPr bwMode="gray">
            <a:xfrm>
              <a:off x="9963489" y="2359184"/>
              <a:ext cx="165100" cy="160338"/>
            </a:xfrm>
            <a:prstGeom prst="rect">
              <a:avLst/>
            </a:prstGeom>
            <a:solidFill>
              <a:srgbClr val="7030A0"/>
            </a:solidFill>
            <a:ln w="9525">
              <a:noFill/>
              <a:miter lim="800000"/>
              <a:headEnd/>
              <a:tailEnd/>
            </a:ln>
            <a:effectLst/>
          </p:spPr>
          <p:txBody>
            <a:bodyPr wrap="none" anchor="ctr"/>
            <a:lstStyle/>
            <a:p>
              <a:endParaRPr lang="en-US" sz="1000" baseline="0" dirty="0">
                <a:latin typeface="+mn-lt"/>
                <a:ea typeface="+mn-ea"/>
              </a:endParaRPr>
            </a:p>
          </p:txBody>
        </p:sp>
        <p:sp>
          <p:nvSpPr>
            <p:cNvPr id="31" name="Legend4"/>
            <p:cNvSpPr>
              <a:spLocks noChangeArrowheads="1"/>
            </p:cNvSpPr>
            <p:nvPr>
              <p:custDataLst>
                <p:tags r:id="rId2"/>
              </p:custDataLst>
            </p:nvPr>
          </p:nvSpPr>
          <p:spPr bwMode="gray">
            <a:xfrm>
              <a:off x="10217489" y="2348072"/>
              <a:ext cx="226024"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000" baseline="0" dirty="0">
                  <a:latin typeface="+mn-lt"/>
                  <a:ea typeface="+mn-ea"/>
                </a:rPr>
                <a:t>R&amp;C</a:t>
              </a:r>
            </a:p>
          </p:txBody>
        </p:sp>
      </p:grpSp>
      <p:grpSp>
        <p:nvGrpSpPr>
          <p:cNvPr id="8" name="Group 47"/>
          <p:cNvGrpSpPr/>
          <p:nvPr userDrawn="1"/>
        </p:nvGrpSpPr>
        <p:grpSpPr>
          <a:xfrm>
            <a:off x="11371622" y="548681"/>
            <a:ext cx="468802" cy="171450"/>
            <a:chOff x="9963489" y="2555193"/>
            <a:chExt cx="468802" cy="171450"/>
          </a:xfrm>
        </p:grpSpPr>
        <p:sp>
          <p:nvSpPr>
            <p:cNvPr id="33" name="RectangleLegend4"/>
            <p:cNvSpPr>
              <a:spLocks noChangeArrowheads="1"/>
            </p:cNvSpPr>
            <p:nvPr/>
          </p:nvSpPr>
          <p:spPr bwMode="gray">
            <a:xfrm>
              <a:off x="9963489" y="2566305"/>
              <a:ext cx="165100" cy="160338"/>
            </a:xfrm>
            <a:prstGeom prst="rect">
              <a:avLst/>
            </a:prstGeom>
            <a:solidFill>
              <a:srgbClr val="92D050"/>
            </a:solidFill>
            <a:ln w="9525">
              <a:noFill/>
              <a:miter lim="800000"/>
              <a:headEnd/>
              <a:tailEnd/>
            </a:ln>
            <a:effectLst/>
          </p:spPr>
          <p:txBody>
            <a:bodyPr wrap="none" anchor="ctr"/>
            <a:lstStyle/>
            <a:p>
              <a:endParaRPr lang="en-US" sz="1000" baseline="0" dirty="0">
                <a:latin typeface="+mn-lt"/>
                <a:ea typeface="+mn-ea"/>
              </a:endParaRPr>
            </a:p>
          </p:txBody>
        </p:sp>
        <p:sp>
          <p:nvSpPr>
            <p:cNvPr id="34" name="Legend4"/>
            <p:cNvSpPr>
              <a:spLocks noChangeArrowheads="1"/>
            </p:cNvSpPr>
            <p:nvPr>
              <p:custDataLst>
                <p:tags r:id="rId1"/>
              </p:custDataLst>
            </p:nvPr>
          </p:nvSpPr>
          <p:spPr bwMode="gray">
            <a:xfrm>
              <a:off x="10217489" y="2555193"/>
              <a:ext cx="214802"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000" baseline="0" dirty="0">
                  <a:latin typeface="+mn-lt"/>
                  <a:ea typeface="+mn-ea"/>
                </a:rPr>
                <a:t>GRP</a:t>
              </a:r>
            </a:p>
          </p:txBody>
        </p:sp>
      </p:grpSp>
    </p:spTree>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7_1_">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9662"/>
            <a:ext cx="12192000" cy="6838675"/>
          </a:xfrm>
          <a:prstGeom prst="rect">
            <a:avLst/>
          </a:prstGeom>
        </p:spPr>
      </p:pic>
      <p:pic>
        <p:nvPicPr>
          <p:cNvPr id="6" name="Picture 4"/>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24680" y="-6350"/>
            <a:ext cx="5976664" cy="6870700"/>
          </a:xfrm>
          <a:prstGeom prst="rect">
            <a:avLst/>
          </a:prstGeom>
          <a:noFill/>
          <a:ln w="9525">
            <a:noFill/>
            <a:miter lim="800000"/>
          </a:ln>
          <a:effectLst/>
        </p:spPr>
      </p:pic>
      <p:pic>
        <p:nvPicPr>
          <p:cNvPr id="8" name="Picture 2"/>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2999656" y="6165304"/>
            <a:ext cx="1944216" cy="625506"/>
          </a:xfrm>
          <a:prstGeom prst="rect">
            <a:avLst/>
          </a:prstGeom>
          <a:noFill/>
          <a:ln w="9525">
            <a:noFill/>
            <a:miter lim="800000"/>
          </a:ln>
          <a:effectLst/>
        </p:spPr>
      </p:pic>
      <p:sp>
        <p:nvSpPr>
          <p:cNvPr id="5" name="Espace réservé du texte 16"/>
          <p:cNvSpPr>
            <a:spLocks noGrp="1" noEditPoints="1"/>
          </p:cNvSpPr>
          <p:nvPr>
            <p:ph type="body" sz="quarter" idx="11" hasCustomPrompt="1"/>
          </p:nvPr>
        </p:nvSpPr>
        <p:spPr>
          <a:xfrm>
            <a:off x="191343" y="404664"/>
            <a:ext cx="7704857" cy="5616624"/>
          </a:xfrm>
          <a:prstGeom prst="rect">
            <a:avLst/>
          </a:prstGeom>
          <a:solidFill>
            <a:schemeClr val="bg1">
              <a:alpha val="20000"/>
            </a:schemeClr>
          </a:solidFill>
        </p:spPr>
        <p:txBody>
          <a:bodyPr/>
          <a:lstStyle>
            <a:lvl1pPr marL="342900" indent="-342900">
              <a:buFont typeface="Wingdings" pitchFamily="2" charset="2"/>
              <a:buChar char="q"/>
              <a:defRPr sz="1600" b="0" baseline="0">
                <a:latin typeface="+mj-lt"/>
              </a:defRPr>
            </a:lvl1pPr>
            <a:lvl2pPr>
              <a:buFont typeface="Wingdings" pitchFamily="2" charset="2"/>
              <a:buChar char="q"/>
              <a:defRPr sz="1600"/>
            </a:lvl2pPr>
          </a:lstStyle>
          <a:p>
            <a:pPr lvl="0"/>
            <a:r>
              <a:rPr lang="fr-FR" dirty="0"/>
              <a:t>List </a:t>
            </a:r>
            <a:r>
              <a:rPr lang="fr-FR" dirty="0" err="1"/>
              <a:t>highlights</a:t>
            </a:r>
            <a:endParaRPr lang="fr-FR" dirty="0"/>
          </a:p>
          <a:p>
            <a:pPr lvl="0"/>
            <a:endParaRPr lang="fr-FR" dirty="0"/>
          </a:p>
          <a:p>
            <a:pPr lvl="1"/>
            <a:endParaRPr lang="en-US" dirty="0"/>
          </a:p>
        </p:txBody>
      </p:sp>
    </p:spTree>
    <p:extLst>
      <p:ext uri="{BB962C8B-B14F-4D97-AF65-F5344CB8AC3E}">
        <p14:creationId xmlns:p14="http://schemas.microsoft.com/office/powerpoint/2010/main" val="16984470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6_1_">
    <p:bg>
      <p:bgPr>
        <a:solidFill>
          <a:srgbClr val="376092"/>
        </a:solidFill>
        <a:effectLst/>
      </p:bgPr>
    </p:bg>
    <p:spTree>
      <p:nvGrpSpPr>
        <p:cNvPr id="1" name=""/>
        <p:cNvGrpSpPr/>
        <p:nvPr/>
      </p:nvGrpSpPr>
      <p:grpSpPr>
        <a:xfrm>
          <a:off x="0" y="0"/>
          <a:ext cx="0" cy="0"/>
          <a:chOff x="0" y="0"/>
          <a:chExt cx="0" cy="0"/>
        </a:xfrm>
      </p:grpSpPr>
      <p:pic>
        <p:nvPicPr>
          <p:cNvPr id="10" name="Image 9" descr="TOTAL_LOGO_bandeau_01_haut_T_RGB.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363225"/>
            <a:ext cx="6084167" cy="860932"/>
          </a:xfrm>
          <a:prstGeom prst="rect">
            <a:avLst/>
          </a:prstGeom>
        </p:spPr>
      </p:pic>
      <p:sp>
        <p:nvSpPr>
          <p:cNvPr id="14" name="Titre 4"/>
          <p:cNvSpPr>
            <a:spLocks noGrp="1"/>
          </p:cNvSpPr>
          <p:nvPr>
            <p:ph type="title" hasCustomPrompt="1"/>
          </p:nvPr>
        </p:nvSpPr>
        <p:spPr>
          <a:xfrm>
            <a:off x="1188000" y="1845592"/>
            <a:ext cx="9372496" cy="1487487"/>
          </a:xfrm>
          <a:prstGeom prst="rect">
            <a:avLst/>
          </a:prstGeom>
        </p:spPr>
        <p:txBody>
          <a:bodyPr lIns="0" rIns="0" anchor="b">
            <a:noAutofit/>
          </a:bodyPr>
          <a:lstStyle>
            <a:lvl1pPr>
              <a:defRPr sz="3200" baseline="0">
                <a:solidFill>
                  <a:schemeClr val="bg1"/>
                </a:solidFill>
                <a:latin typeface="+mn-lt"/>
              </a:defRPr>
            </a:lvl1pPr>
          </a:lstStyle>
          <a:p>
            <a:r>
              <a:rPr lang="fr-FR" noProof="0" dirty="0"/>
              <a:t>COMPANY RULE TITLE</a:t>
            </a:r>
          </a:p>
        </p:txBody>
      </p:sp>
      <p:sp>
        <p:nvSpPr>
          <p:cNvPr id="6" name="Rectangle 5"/>
          <p:cNvSpPr/>
          <p:nvPr userDrawn="1"/>
        </p:nvSpPr>
        <p:spPr>
          <a:xfrm>
            <a:off x="0" y="6525344"/>
            <a:ext cx="12192000" cy="3326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5366919" y="6631430"/>
            <a:ext cx="1458162" cy="162371"/>
          </a:xfrm>
          <a:prstGeom prst="rect">
            <a:avLst/>
          </a:prstGeom>
          <a:noFill/>
          <a:ln w="9525">
            <a:noFill/>
            <a:miter lim="800000"/>
            <a:headEnd/>
            <a:tailEnd/>
          </a:ln>
          <a:effec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1_">
    <p:spTree>
      <p:nvGrpSpPr>
        <p:cNvPr id="1" name=""/>
        <p:cNvGrpSpPr/>
        <p:nvPr/>
      </p:nvGrpSpPr>
      <p:grpSpPr>
        <a:xfrm>
          <a:off x="0" y="0"/>
          <a:ext cx="0" cy="0"/>
          <a:chOff x="0" y="0"/>
          <a:chExt cx="0" cy="0"/>
        </a:xfrm>
      </p:grpSpPr>
      <p:cxnSp>
        <p:nvCxnSpPr>
          <p:cNvPr id="5" name="Connecteur droit 4"/>
          <p:cNvCxnSpPr/>
          <p:nvPr userDrawn="1"/>
        </p:nvCxnSpPr>
        <p:spPr>
          <a:xfrm>
            <a:off x="457200" y="6453336"/>
            <a:ext cx="11734800" cy="0"/>
          </a:xfrm>
          <a:prstGeom prst="line">
            <a:avLst/>
          </a:prstGeom>
          <a:ln w="9525" cap="flat" cmpd="sng" algn="ctr">
            <a:solidFill>
              <a:srgbClr val="37609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7" name="Image 6" descr="TOTAL_ADM.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136560" y="6497366"/>
            <a:ext cx="792088" cy="316010"/>
          </a:xfrm>
          <a:prstGeom prst="rect">
            <a:avLst/>
          </a:prstGeom>
        </p:spPr>
      </p:pic>
      <p:sp>
        <p:nvSpPr>
          <p:cNvPr id="11" name="ZoneTexte 10"/>
          <p:cNvSpPr txBox="1"/>
          <p:nvPr userDrawn="1"/>
        </p:nvSpPr>
        <p:spPr>
          <a:xfrm>
            <a:off x="407368" y="6525344"/>
            <a:ext cx="648072" cy="246221"/>
          </a:xfrm>
          <a:prstGeom prst="rect">
            <a:avLst/>
          </a:prstGeom>
          <a:noFill/>
        </p:spPr>
        <p:txBody>
          <a:bodyPr wrap="square" rtlCol="0">
            <a:spAutoFit/>
          </a:bodyPr>
          <a:lstStyle/>
          <a:p>
            <a:fld id="{97EE1926-FF4E-457F-A2D1-6C00F261D3E8}" type="slidenum">
              <a:rPr lang="en-US" sz="1000" smtClean="0">
                <a:latin typeface="+mj-lt"/>
              </a:rPr>
              <a:pPr/>
              <a:t>‹N°›</a:t>
            </a:fld>
            <a:endParaRPr lang="en-US" sz="1000" dirty="0">
              <a:latin typeface="+mj-lt"/>
            </a:endParaRPr>
          </a:p>
        </p:txBody>
      </p:sp>
      <p:pic>
        <p:nvPicPr>
          <p:cNvPr id="12"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5447928" y="6604556"/>
            <a:ext cx="1228637" cy="136812"/>
          </a:xfrm>
          <a:prstGeom prst="rect">
            <a:avLst/>
          </a:prstGeom>
          <a:noFill/>
          <a:ln w="9525">
            <a:noFill/>
            <a:miter lim="800000"/>
            <a:headEnd/>
            <a:tailEnd/>
          </a:ln>
          <a:effectLst/>
        </p:spPr>
      </p:pic>
      <p:sp>
        <p:nvSpPr>
          <p:cNvPr id="24" name="Rectangle 23"/>
          <p:cNvSpPr/>
          <p:nvPr userDrawn="1"/>
        </p:nvSpPr>
        <p:spPr>
          <a:xfrm>
            <a:off x="0" y="0"/>
            <a:ext cx="12192000" cy="404664"/>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7_1_">
    <p:spTree>
      <p:nvGrpSpPr>
        <p:cNvPr id="1" name=""/>
        <p:cNvGrpSpPr/>
        <p:nvPr/>
      </p:nvGrpSpPr>
      <p:grpSpPr>
        <a:xfrm>
          <a:off x="0" y="0"/>
          <a:ext cx="0" cy="0"/>
          <a:chOff x="0" y="0"/>
          <a:chExt cx="0" cy="0"/>
        </a:xfrm>
      </p:grpSpPr>
      <p:cxnSp>
        <p:nvCxnSpPr>
          <p:cNvPr id="5" name="Connecteur droit 4"/>
          <p:cNvCxnSpPr/>
          <p:nvPr userDrawn="1"/>
        </p:nvCxnSpPr>
        <p:spPr>
          <a:xfrm>
            <a:off x="457200" y="6453336"/>
            <a:ext cx="11734800" cy="0"/>
          </a:xfrm>
          <a:prstGeom prst="line">
            <a:avLst/>
          </a:prstGeom>
          <a:ln w="9525" cap="flat" cmpd="sng" algn="ctr">
            <a:solidFill>
              <a:srgbClr val="37609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7" name="Image 6" descr="TOTAL_ADM.png"/>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11136560" y="6497366"/>
            <a:ext cx="792088" cy="316010"/>
          </a:xfrm>
          <a:prstGeom prst="rect">
            <a:avLst/>
          </a:prstGeom>
        </p:spPr>
      </p:pic>
      <p:sp>
        <p:nvSpPr>
          <p:cNvPr id="11" name="ZoneTexte 10"/>
          <p:cNvSpPr txBox="1"/>
          <p:nvPr userDrawn="1"/>
        </p:nvSpPr>
        <p:spPr>
          <a:xfrm>
            <a:off x="407368" y="6525344"/>
            <a:ext cx="648072" cy="246221"/>
          </a:xfrm>
          <a:prstGeom prst="rect">
            <a:avLst/>
          </a:prstGeom>
          <a:noFill/>
        </p:spPr>
        <p:txBody>
          <a:bodyPr wrap="square" rtlCol="0">
            <a:spAutoFit/>
          </a:bodyPr>
          <a:lstStyle/>
          <a:p>
            <a:fld id="{97EE1926-FF4E-457F-A2D1-6C00F261D3E8}" type="slidenum">
              <a:rPr lang="en-US" sz="1000" smtClean="0">
                <a:latin typeface="+mj-lt"/>
              </a:rPr>
              <a:pPr/>
              <a:t>‹N°›</a:t>
            </a:fld>
            <a:endParaRPr lang="en-US" sz="1000" dirty="0">
              <a:latin typeface="+mj-lt"/>
            </a:endParaRPr>
          </a:p>
        </p:txBody>
      </p:sp>
      <p:pic>
        <p:nvPicPr>
          <p:cNvPr id="12" name="Picture 2"/>
          <p:cNvPicPr>
            <a:picLocks noChangeAspect="1" noChangeArrowheads="1"/>
          </p:cNvPicPr>
          <p:nvPr userDrawn="1"/>
        </p:nvPicPr>
        <p:blipFill>
          <a:blip r:embed="rId8" cstate="email">
            <a:extLst>
              <a:ext uri="{28A0092B-C50C-407E-A947-70E740481C1C}">
                <a14:useLocalDpi xmlns:a14="http://schemas.microsoft.com/office/drawing/2010/main"/>
              </a:ext>
            </a:extLst>
          </a:blip>
          <a:srcRect/>
          <a:stretch>
            <a:fillRect/>
          </a:stretch>
        </p:blipFill>
        <p:spPr bwMode="auto">
          <a:xfrm>
            <a:off x="5447928" y="6604556"/>
            <a:ext cx="1228637" cy="136812"/>
          </a:xfrm>
          <a:prstGeom prst="rect">
            <a:avLst/>
          </a:prstGeom>
          <a:noFill/>
          <a:ln w="9525">
            <a:noFill/>
            <a:miter lim="800000"/>
            <a:headEnd/>
            <a:tailEnd/>
          </a:ln>
          <a:effectLst/>
        </p:spPr>
      </p:pic>
      <p:sp>
        <p:nvSpPr>
          <p:cNvPr id="24" name="Rectangle 23"/>
          <p:cNvSpPr/>
          <p:nvPr userDrawn="1"/>
        </p:nvSpPr>
        <p:spPr>
          <a:xfrm>
            <a:off x="0" y="0"/>
            <a:ext cx="12192000" cy="404664"/>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Espace réservé du texte 16"/>
          <p:cNvSpPr>
            <a:spLocks noGrp="1"/>
          </p:cNvSpPr>
          <p:nvPr>
            <p:ph type="body" sz="quarter" idx="11" hasCustomPrompt="1"/>
          </p:nvPr>
        </p:nvSpPr>
        <p:spPr>
          <a:xfrm>
            <a:off x="407368" y="0"/>
            <a:ext cx="4968552" cy="404664"/>
          </a:xfrm>
          <a:prstGeom prst="rect">
            <a:avLst/>
          </a:prstGeom>
          <a:noFill/>
        </p:spPr>
        <p:txBody>
          <a:bodyPr anchor="ctr"/>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lvl="0"/>
            <a:r>
              <a:rPr lang="fr-FR" dirty="0"/>
              <a:t>SYNTHESIS OF CHANGES</a:t>
            </a:r>
            <a:endParaRPr lang="en-US" dirty="0"/>
          </a:p>
        </p:txBody>
      </p:sp>
      <p:grpSp>
        <p:nvGrpSpPr>
          <p:cNvPr id="14" name="Group 43"/>
          <p:cNvGrpSpPr/>
          <p:nvPr userDrawn="1"/>
        </p:nvGrpSpPr>
        <p:grpSpPr>
          <a:xfrm>
            <a:off x="8760296" y="548680"/>
            <a:ext cx="581013" cy="171451"/>
            <a:chOff x="9219943" y="2346534"/>
            <a:chExt cx="581013" cy="171451"/>
          </a:xfrm>
        </p:grpSpPr>
        <p:sp>
          <p:nvSpPr>
            <p:cNvPr id="15" name="RectangleLegend1"/>
            <p:cNvSpPr>
              <a:spLocks noChangeArrowheads="1"/>
            </p:cNvSpPr>
            <p:nvPr/>
          </p:nvSpPr>
          <p:spPr bwMode="gray">
            <a:xfrm>
              <a:off x="9219943" y="2357647"/>
              <a:ext cx="165100" cy="160338"/>
            </a:xfrm>
            <a:prstGeom prst="rect">
              <a:avLst/>
            </a:prstGeom>
            <a:solidFill>
              <a:schemeClr val="bg1">
                <a:lumMod val="65000"/>
              </a:schemeClr>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00" baseline="0" dirty="0">
                <a:latin typeface="+mn-lt"/>
                <a:ea typeface="+mn-ea"/>
              </a:endParaRPr>
            </a:p>
          </p:txBody>
        </p:sp>
        <p:sp>
          <p:nvSpPr>
            <p:cNvPr id="16" name="Legend1"/>
            <p:cNvSpPr>
              <a:spLocks noChangeArrowheads="1"/>
            </p:cNvSpPr>
            <p:nvPr>
              <p:custDataLst>
                <p:tags r:id="rId5"/>
              </p:custDataLst>
            </p:nvPr>
          </p:nvSpPr>
          <p:spPr bwMode="gray">
            <a:xfrm>
              <a:off x="9473943" y="2346534"/>
              <a:ext cx="327013"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000" baseline="0" dirty="0">
                  <a:latin typeface="+mn-lt"/>
                  <a:ea typeface="+mn-ea"/>
                </a:rPr>
                <a:t>Group</a:t>
              </a:r>
            </a:p>
          </p:txBody>
        </p:sp>
      </p:grpSp>
      <p:grpSp>
        <p:nvGrpSpPr>
          <p:cNvPr id="17" name="Group 44"/>
          <p:cNvGrpSpPr/>
          <p:nvPr userDrawn="1"/>
        </p:nvGrpSpPr>
        <p:grpSpPr>
          <a:xfrm>
            <a:off x="9500438" y="548680"/>
            <a:ext cx="470406" cy="171451"/>
            <a:chOff x="9219943" y="2553779"/>
            <a:chExt cx="470406" cy="171451"/>
          </a:xfrm>
        </p:grpSpPr>
        <p:sp>
          <p:nvSpPr>
            <p:cNvPr id="18" name="RectangleLegend2"/>
            <p:cNvSpPr>
              <a:spLocks noChangeArrowheads="1"/>
            </p:cNvSpPr>
            <p:nvPr/>
          </p:nvSpPr>
          <p:spPr bwMode="gray">
            <a:xfrm>
              <a:off x="9219943" y="2564892"/>
              <a:ext cx="165100" cy="160338"/>
            </a:xfrm>
            <a:prstGeom prst="rect">
              <a:avLst/>
            </a:prstGeom>
            <a:solidFill>
              <a:srgbClr val="FF9900"/>
            </a:solidFill>
            <a:ln w="9525">
              <a:noFill/>
              <a:miter lim="800000"/>
              <a:headEnd/>
              <a:tailEnd/>
            </a:ln>
            <a:effectLst/>
          </p:spPr>
          <p:txBody>
            <a:bodyPr wrap="none" anchor="ctr"/>
            <a:lstStyle/>
            <a:p>
              <a:endParaRPr lang="en-US" sz="1000" baseline="0" dirty="0">
                <a:latin typeface="+mn-lt"/>
                <a:ea typeface="+mn-ea"/>
              </a:endParaRPr>
            </a:p>
          </p:txBody>
        </p:sp>
        <p:sp>
          <p:nvSpPr>
            <p:cNvPr id="20" name="Legend2"/>
            <p:cNvSpPr>
              <a:spLocks noChangeArrowheads="1"/>
            </p:cNvSpPr>
            <p:nvPr>
              <p:custDataLst>
                <p:tags r:id="rId4"/>
              </p:custDataLst>
            </p:nvPr>
          </p:nvSpPr>
          <p:spPr bwMode="gray">
            <a:xfrm>
              <a:off x="9473943" y="2553779"/>
              <a:ext cx="216406"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000" baseline="0" dirty="0">
                  <a:latin typeface="+mn-lt"/>
                  <a:ea typeface="+mn-ea"/>
                </a:rPr>
                <a:t>E&amp;P</a:t>
              </a:r>
            </a:p>
          </p:txBody>
        </p:sp>
      </p:grpSp>
      <p:grpSp>
        <p:nvGrpSpPr>
          <p:cNvPr id="21" name="Group 45"/>
          <p:cNvGrpSpPr/>
          <p:nvPr userDrawn="1"/>
        </p:nvGrpSpPr>
        <p:grpSpPr>
          <a:xfrm>
            <a:off x="10073290" y="548680"/>
            <a:ext cx="510480" cy="171451"/>
            <a:chOff x="9219943" y="2756349"/>
            <a:chExt cx="510480" cy="171451"/>
          </a:xfrm>
        </p:grpSpPr>
        <p:sp>
          <p:nvSpPr>
            <p:cNvPr id="22" name="RectangleLegend3"/>
            <p:cNvSpPr>
              <a:spLocks noChangeArrowheads="1"/>
            </p:cNvSpPr>
            <p:nvPr/>
          </p:nvSpPr>
          <p:spPr bwMode="gray">
            <a:xfrm>
              <a:off x="9219943" y="2767462"/>
              <a:ext cx="165100" cy="160338"/>
            </a:xfrm>
            <a:prstGeom prst="rect">
              <a:avLst/>
            </a:prstGeom>
            <a:solidFill>
              <a:srgbClr val="376092"/>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00" baseline="0" dirty="0">
                <a:latin typeface="+mn-lt"/>
                <a:ea typeface="+mn-ea"/>
              </a:endParaRPr>
            </a:p>
          </p:txBody>
        </p:sp>
        <p:sp>
          <p:nvSpPr>
            <p:cNvPr id="23" name="Legend3"/>
            <p:cNvSpPr>
              <a:spLocks noChangeArrowheads="1"/>
            </p:cNvSpPr>
            <p:nvPr>
              <p:custDataLst>
                <p:tags r:id="rId3"/>
              </p:custDataLst>
            </p:nvPr>
          </p:nvSpPr>
          <p:spPr bwMode="gray">
            <a:xfrm>
              <a:off x="9473943" y="2756349"/>
              <a:ext cx="256480"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000" baseline="0" dirty="0">
                  <a:latin typeface="+mn-lt"/>
                  <a:ea typeface="+mn-ea"/>
                </a:rPr>
                <a:t>M&amp;S</a:t>
              </a:r>
            </a:p>
          </p:txBody>
        </p:sp>
      </p:grpSp>
      <p:grpSp>
        <p:nvGrpSpPr>
          <p:cNvPr id="25" name="Group 46"/>
          <p:cNvGrpSpPr/>
          <p:nvPr userDrawn="1"/>
        </p:nvGrpSpPr>
        <p:grpSpPr>
          <a:xfrm>
            <a:off x="10724348" y="548681"/>
            <a:ext cx="480024" cy="171450"/>
            <a:chOff x="9963489" y="2348072"/>
            <a:chExt cx="480024" cy="171450"/>
          </a:xfrm>
        </p:grpSpPr>
        <p:sp>
          <p:nvSpPr>
            <p:cNvPr id="30" name="RectangleLegend4"/>
            <p:cNvSpPr>
              <a:spLocks noChangeArrowheads="1"/>
            </p:cNvSpPr>
            <p:nvPr/>
          </p:nvSpPr>
          <p:spPr bwMode="gray">
            <a:xfrm>
              <a:off x="9963489" y="2359184"/>
              <a:ext cx="165100" cy="160338"/>
            </a:xfrm>
            <a:prstGeom prst="rect">
              <a:avLst/>
            </a:prstGeom>
            <a:solidFill>
              <a:srgbClr val="7030A0"/>
            </a:solidFill>
            <a:ln w="9525">
              <a:noFill/>
              <a:miter lim="800000"/>
              <a:headEnd/>
              <a:tailEnd/>
            </a:ln>
            <a:effectLst/>
          </p:spPr>
          <p:txBody>
            <a:bodyPr wrap="none" anchor="ctr"/>
            <a:lstStyle/>
            <a:p>
              <a:endParaRPr lang="en-US" sz="1000" baseline="0" dirty="0">
                <a:latin typeface="+mn-lt"/>
                <a:ea typeface="+mn-ea"/>
              </a:endParaRPr>
            </a:p>
          </p:txBody>
        </p:sp>
        <p:sp>
          <p:nvSpPr>
            <p:cNvPr id="31" name="Legend4"/>
            <p:cNvSpPr>
              <a:spLocks noChangeArrowheads="1"/>
            </p:cNvSpPr>
            <p:nvPr>
              <p:custDataLst>
                <p:tags r:id="rId2"/>
              </p:custDataLst>
            </p:nvPr>
          </p:nvSpPr>
          <p:spPr bwMode="gray">
            <a:xfrm>
              <a:off x="10217489" y="2348072"/>
              <a:ext cx="226024"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000" baseline="0" dirty="0">
                  <a:latin typeface="+mn-lt"/>
                  <a:ea typeface="+mn-ea"/>
                </a:rPr>
                <a:t>R&amp;C</a:t>
              </a:r>
            </a:p>
          </p:txBody>
        </p:sp>
      </p:grpSp>
      <p:grpSp>
        <p:nvGrpSpPr>
          <p:cNvPr id="32" name="Group 47"/>
          <p:cNvGrpSpPr/>
          <p:nvPr userDrawn="1"/>
        </p:nvGrpSpPr>
        <p:grpSpPr>
          <a:xfrm>
            <a:off x="11371622" y="548681"/>
            <a:ext cx="468802" cy="171450"/>
            <a:chOff x="9963489" y="2555193"/>
            <a:chExt cx="468802" cy="171450"/>
          </a:xfrm>
        </p:grpSpPr>
        <p:sp>
          <p:nvSpPr>
            <p:cNvPr id="33" name="RectangleLegend4"/>
            <p:cNvSpPr>
              <a:spLocks noChangeArrowheads="1"/>
            </p:cNvSpPr>
            <p:nvPr/>
          </p:nvSpPr>
          <p:spPr bwMode="gray">
            <a:xfrm>
              <a:off x="9963489" y="2566305"/>
              <a:ext cx="165100" cy="160338"/>
            </a:xfrm>
            <a:prstGeom prst="rect">
              <a:avLst/>
            </a:prstGeom>
            <a:solidFill>
              <a:srgbClr val="92D050"/>
            </a:solidFill>
            <a:ln w="9525">
              <a:noFill/>
              <a:miter lim="800000"/>
              <a:headEnd/>
              <a:tailEnd/>
            </a:ln>
            <a:effectLst/>
          </p:spPr>
          <p:txBody>
            <a:bodyPr wrap="none" anchor="ctr"/>
            <a:lstStyle/>
            <a:p>
              <a:endParaRPr lang="en-US" sz="1000" baseline="0" dirty="0">
                <a:latin typeface="+mn-lt"/>
                <a:ea typeface="+mn-ea"/>
              </a:endParaRPr>
            </a:p>
          </p:txBody>
        </p:sp>
        <p:sp>
          <p:nvSpPr>
            <p:cNvPr id="34" name="Legend4"/>
            <p:cNvSpPr>
              <a:spLocks noChangeArrowheads="1"/>
            </p:cNvSpPr>
            <p:nvPr>
              <p:custDataLst>
                <p:tags r:id="rId1"/>
              </p:custDataLst>
            </p:nvPr>
          </p:nvSpPr>
          <p:spPr bwMode="gray">
            <a:xfrm>
              <a:off x="10217489" y="2555193"/>
              <a:ext cx="214802"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000" baseline="0" dirty="0">
                  <a:latin typeface="+mn-lt"/>
                  <a:ea typeface="+mn-ea"/>
                </a:rPr>
                <a:t>GRP</a:t>
              </a:r>
            </a:p>
          </p:txBody>
        </p:sp>
      </p:grpSp>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8_1_">
    <p:spTree>
      <p:nvGrpSpPr>
        <p:cNvPr id="1" name=""/>
        <p:cNvGrpSpPr/>
        <p:nvPr/>
      </p:nvGrpSpPr>
      <p:grpSpPr>
        <a:xfrm>
          <a:off x="0" y="0"/>
          <a:ext cx="0" cy="0"/>
          <a:chOff x="0" y="0"/>
          <a:chExt cx="0" cy="0"/>
        </a:xfrm>
      </p:grpSpPr>
      <p:cxnSp>
        <p:nvCxnSpPr>
          <p:cNvPr id="5" name="Connecteur droit 4"/>
          <p:cNvCxnSpPr/>
          <p:nvPr userDrawn="1"/>
        </p:nvCxnSpPr>
        <p:spPr>
          <a:xfrm>
            <a:off x="457200" y="6453336"/>
            <a:ext cx="11734800" cy="0"/>
          </a:xfrm>
          <a:prstGeom prst="line">
            <a:avLst/>
          </a:prstGeom>
          <a:ln w="9525" cap="flat" cmpd="sng" algn="ctr">
            <a:solidFill>
              <a:srgbClr val="37609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7" name="Image 6" descr="TOTAL_ADM.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136560" y="6497366"/>
            <a:ext cx="792088" cy="316010"/>
          </a:xfrm>
          <a:prstGeom prst="rect">
            <a:avLst/>
          </a:prstGeom>
        </p:spPr>
      </p:pic>
      <p:sp>
        <p:nvSpPr>
          <p:cNvPr id="11" name="ZoneTexte 10"/>
          <p:cNvSpPr txBox="1"/>
          <p:nvPr userDrawn="1"/>
        </p:nvSpPr>
        <p:spPr>
          <a:xfrm>
            <a:off x="407368" y="6525344"/>
            <a:ext cx="648072" cy="246221"/>
          </a:xfrm>
          <a:prstGeom prst="rect">
            <a:avLst/>
          </a:prstGeom>
          <a:noFill/>
        </p:spPr>
        <p:txBody>
          <a:bodyPr wrap="square" rtlCol="0">
            <a:spAutoFit/>
          </a:bodyPr>
          <a:lstStyle/>
          <a:p>
            <a:fld id="{97EE1926-FF4E-457F-A2D1-6C00F261D3E8}" type="slidenum">
              <a:rPr lang="en-US" sz="1000" smtClean="0">
                <a:latin typeface="+mj-lt"/>
              </a:rPr>
              <a:pPr/>
              <a:t>‹N°›</a:t>
            </a:fld>
            <a:endParaRPr lang="en-US" sz="1000" dirty="0">
              <a:latin typeface="+mj-lt"/>
            </a:endParaRPr>
          </a:p>
        </p:txBody>
      </p:sp>
      <p:pic>
        <p:nvPicPr>
          <p:cNvPr id="12"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5447928" y="6604556"/>
            <a:ext cx="1228637" cy="136812"/>
          </a:xfrm>
          <a:prstGeom prst="rect">
            <a:avLst/>
          </a:prstGeom>
          <a:noFill/>
          <a:ln w="9525">
            <a:noFill/>
            <a:miter lim="800000"/>
            <a:headEnd/>
            <a:tailEnd/>
          </a:ln>
          <a:effectLst/>
        </p:spPr>
      </p:pic>
      <p:sp>
        <p:nvSpPr>
          <p:cNvPr id="24" name="Rectangle 23"/>
          <p:cNvSpPr/>
          <p:nvPr userDrawn="1"/>
        </p:nvSpPr>
        <p:spPr>
          <a:xfrm>
            <a:off x="0" y="0"/>
            <a:ext cx="12192000" cy="404664"/>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Espace réservé du texte 16"/>
          <p:cNvSpPr>
            <a:spLocks noGrp="1"/>
          </p:cNvSpPr>
          <p:nvPr>
            <p:ph type="body" sz="quarter" idx="11" hasCustomPrompt="1"/>
          </p:nvPr>
        </p:nvSpPr>
        <p:spPr>
          <a:xfrm>
            <a:off x="407368" y="0"/>
            <a:ext cx="4968552" cy="404664"/>
          </a:xfrm>
          <a:prstGeom prst="rect">
            <a:avLst/>
          </a:prstGeom>
          <a:noFill/>
        </p:spPr>
        <p:txBody>
          <a:bodyPr anchor="ctr"/>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lvl="0"/>
            <a:r>
              <a:rPr lang="fr-FR" dirty="0"/>
              <a:t>REQUIREMENTS REMOVED IN NEW RULE</a:t>
            </a:r>
            <a:endParaRPr lang="en-US" dirty="0"/>
          </a:p>
        </p:txBody>
      </p:sp>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9_1_">
    <p:spTree>
      <p:nvGrpSpPr>
        <p:cNvPr id="1" name=""/>
        <p:cNvGrpSpPr/>
        <p:nvPr/>
      </p:nvGrpSpPr>
      <p:grpSpPr>
        <a:xfrm>
          <a:off x="0" y="0"/>
          <a:ext cx="0" cy="0"/>
          <a:chOff x="0" y="0"/>
          <a:chExt cx="0" cy="0"/>
        </a:xfrm>
      </p:grpSpPr>
      <p:cxnSp>
        <p:nvCxnSpPr>
          <p:cNvPr id="5" name="Connecteur droit 4"/>
          <p:cNvCxnSpPr/>
          <p:nvPr userDrawn="1"/>
        </p:nvCxnSpPr>
        <p:spPr>
          <a:xfrm>
            <a:off x="457200" y="6453336"/>
            <a:ext cx="11734800" cy="0"/>
          </a:xfrm>
          <a:prstGeom prst="line">
            <a:avLst/>
          </a:prstGeom>
          <a:ln w="9525" cap="flat" cmpd="sng" algn="ctr">
            <a:solidFill>
              <a:srgbClr val="37609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7" name="Image 6" descr="TOTAL_ADM.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136560" y="6497366"/>
            <a:ext cx="792088" cy="316010"/>
          </a:xfrm>
          <a:prstGeom prst="rect">
            <a:avLst/>
          </a:prstGeom>
        </p:spPr>
      </p:pic>
      <p:sp>
        <p:nvSpPr>
          <p:cNvPr id="11" name="ZoneTexte 10"/>
          <p:cNvSpPr txBox="1"/>
          <p:nvPr userDrawn="1"/>
        </p:nvSpPr>
        <p:spPr>
          <a:xfrm>
            <a:off x="407368" y="6525344"/>
            <a:ext cx="648072" cy="246221"/>
          </a:xfrm>
          <a:prstGeom prst="rect">
            <a:avLst/>
          </a:prstGeom>
          <a:noFill/>
        </p:spPr>
        <p:txBody>
          <a:bodyPr wrap="square" rtlCol="0">
            <a:spAutoFit/>
          </a:bodyPr>
          <a:lstStyle/>
          <a:p>
            <a:fld id="{97EE1926-FF4E-457F-A2D1-6C00F261D3E8}" type="slidenum">
              <a:rPr lang="en-US" sz="1000" smtClean="0">
                <a:latin typeface="+mj-lt"/>
              </a:rPr>
              <a:pPr/>
              <a:t>‹N°›</a:t>
            </a:fld>
            <a:endParaRPr lang="en-US" sz="1000" dirty="0">
              <a:latin typeface="+mj-lt"/>
            </a:endParaRPr>
          </a:p>
        </p:txBody>
      </p:sp>
      <p:pic>
        <p:nvPicPr>
          <p:cNvPr id="12" name="Picture 2"/>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5447928" y="6604556"/>
            <a:ext cx="1228637" cy="136812"/>
          </a:xfrm>
          <a:prstGeom prst="rect">
            <a:avLst/>
          </a:prstGeom>
          <a:noFill/>
          <a:ln w="9525">
            <a:noFill/>
            <a:miter lim="800000"/>
            <a:headEnd/>
            <a:tailEnd/>
          </a:ln>
          <a:effectLst/>
        </p:spPr>
      </p:pic>
      <p:sp>
        <p:nvSpPr>
          <p:cNvPr id="24" name="Rectangle 23"/>
          <p:cNvSpPr/>
          <p:nvPr userDrawn="1"/>
        </p:nvSpPr>
        <p:spPr>
          <a:xfrm>
            <a:off x="0" y="0"/>
            <a:ext cx="12192000" cy="404664"/>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Espace réservé du texte 16"/>
          <p:cNvSpPr>
            <a:spLocks noGrp="1"/>
          </p:cNvSpPr>
          <p:nvPr>
            <p:ph type="body" sz="quarter" idx="11" hasCustomPrompt="1"/>
          </p:nvPr>
        </p:nvSpPr>
        <p:spPr>
          <a:xfrm>
            <a:off x="407368" y="0"/>
            <a:ext cx="4968552" cy="404664"/>
          </a:xfrm>
          <a:prstGeom prst="rect">
            <a:avLst/>
          </a:prstGeom>
          <a:noFill/>
        </p:spPr>
        <p:txBody>
          <a:bodyPr anchor="ctr"/>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lvl="0"/>
            <a:r>
              <a:rPr lang="fr-FR" dirty="0"/>
              <a:t>GAP ANALYSIS: GROUP</a:t>
            </a:r>
            <a:endParaRPr lang="en-US" dirty="0"/>
          </a:p>
        </p:txBody>
      </p:sp>
      <p:grpSp>
        <p:nvGrpSpPr>
          <p:cNvPr id="2" name="Group 43"/>
          <p:cNvGrpSpPr/>
          <p:nvPr userDrawn="1"/>
        </p:nvGrpSpPr>
        <p:grpSpPr>
          <a:xfrm>
            <a:off x="8760296" y="548680"/>
            <a:ext cx="581013" cy="171451"/>
            <a:chOff x="9219943" y="2346534"/>
            <a:chExt cx="581013" cy="171451"/>
          </a:xfrm>
        </p:grpSpPr>
        <p:sp>
          <p:nvSpPr>
            <p:cNvPr id="15" name="RectangleLegend1"/>
            <p:cNvSpPr>
              <a:spLocks noChangeArrowheads="1"/>
            </p:cNvSpPr>
            <p:nvPr/>
          </p:nvSpPr>
          <p:spPr bwMode="gray">
            <a:xfrm>
              <a:off x="9219943" y="2357647"/>
              <a:ext cx="165100" cy="160338"/>
            </a:xfrm>
            <a:prstGeom prst="rect">
              <a:avLst/>
            </a:prstGeom>
            <a:solidFill>
              <a:schemeClr val="bg1">
                <a:lumMod val="65000"/>
              </a:schemeClr>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00" baseline="0" dirty="0">
                <a:latin typeface="+mn-lt"/>
                <a:ea typeface="+mn-ea"/>
              </a:endParaRPr>
            </a:p>
          </p:txBody>
        </p:sp>
        <p:sp>
          <p:nvSpPr>
            <p:cNvPr id="16" name="Legend1"/>
            <p:cNvSpPr>
              <a:spLocks noChangeArrowheads="1"/>
            </p:cNvSpPr>
            <p:nvPr>
              <p:custDataLst>
                <p:tags r:id="rId1"/>
              </p:custDataLst>
            </p:nvPr>
          </p:nvSpPr>
          <p:spPr bwMode="gray">
            <a:xfrm>
              <a:off x="9473943" y="2346534"/>
              <a:ext cx="327013"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000" baseline="0" dirty="0">
                  <a:latin typeface="+mn-lt"/>
                  <a:ea typeface="+mn-ea"/>
                </a:rPr>
                <a:t>Group</a:t>
              </a:r>
            </a:p>
          </p:txBody>
        </p:sp>
      </p:grpSp>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0_1_">
    <p:spTree>
      <p:nvGrpSpPr>
        <p:cNvPr id="1" name=""/>
        <p:cNvGrpSpPr/>
        <p:nvPr/>
      </p:nvGrpSpPr>
      <p:grpSpPr>
        <a:xfrm>
          <a:off x="0" y="0"/>
          <a:ext cx="0" cy="0"/>
          <a:chOff x="0" y="0"/>
          <a:chExt cx="0" cy="0"/>
        </a:xfrm>
      </p:grpSpPr>
      <p:cxnSp>
        <p:nvCxnSpPr>
          <p:cNvPr id="5" name="Connecteur droit 4"/>
          <p:cNvCxnSpPr/>
          <p:nvPr userDrawn="1"/>
        </p:nvCxnSpPr>
        <p:spPr>
          <a:xfrm>
            <a:off x="457200" y="6525344"/>
            <a:ext cx="11734800" cy="0"/>
          </a:xfrm>
          <a:prstGeom prst="line">
            <a:avLst/>
          </a:prstGeom>
          <a:ln w="9525" cap="flat" cmpd="sng" algn="ctr">
            <a:solidFill>
              <a:srgbClr val="37609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7" name="Image 6" descr="TOTAL_ADM.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136560" y="6497366"/>
            <a:ext cx="792088" cy="316010"/>
          </a:xfrm>
          <a:prstGeom prst="rect">
            <a:avLst/>
          </a:prstGeom>
        </p:spPr>
      </p:pic>
      <p:sp>
        <p:nvSpPr>
          <p:cNvPr id="11" name="ZoneTexte 10"/>
          <p:cNvSpPr txBox="1"/>
          <p:nvPr userDrawn="1"/>
        </p:nvSpPr>
        <p:spPr>
          <a:xfrm>
            <a:off x="407368" y="6525344"/>
            <a:ext cx="648072" cy="246221"/>
          </a:xfrm>
          <a:prstGeom prst="rect">
            <a:avLst/>
          </a:prstGeom>
          <a:noFill/>
        </p:spPr>
        <p:txBody>
          <a:bodyPr wrap="square" rtlCol="0">
            <a:spAutoFit/>
          </a:bodyPr>
          <a:lstStyle/>
          <a:p>
            <a:fld id="{97EE1926-FF4E-457F-A2D1-6C00F261D3E8}" type="slidenum">
              <a:rPr lang="en-US" sz="1000" smtClean="0">
                <a:latin typeface="+mj-lt"/>
              </a:rPr>
              <a:pPr/>
              <a:t>‹N°›</a:t>
            </a:fld>
            <a:endParaRPr lang="en-US" sz="1000" dirty="0">
              <a:latin typeface="+mj-lt"/>
            </a:endParaRPr>
          </a:p>
        </p:txBody>
      </p:sp>
      <p:pic>
        <p:nvPicPr>
          <p:cNvPr id="12" name="Picture 2"/>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5447928" y="6604556"/>
            <a:ext cx="1228637" cy="136812"/>
          </a:xfrm>
          <a:prstGeom prst="rect">
            <a:avLst/>
          </a:prstGeom>
          <a:noFill/>
          <a:ln w="9525">
            <a:noFill/>
            <a:miter lim="800000"/>
            <a:headEnd/>
            <a:tailEnd/>
          </a:ln>
          <a:effectLst/>
        </p:spPr>
      </p:pic>
      <p:sp>
        <p:nvSpPr>
          <p:cNvPr id="24" name="Rectangle 23"/>
          <p:cNvSpPr/>
          <p:nvPr userDrawn="1"/>
        </p:nvSpPr>
        <p:spPr>
          <a:xfrm>
            <a:off x="0" y="0"/>
            <a:ext cx="12192000" cy="404664"/>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Espace réservé du texte 16"/>
          <p:cNvSpPr>
            <a:spLocks noGrp="1"/>
          </p:cNvSpPr>
          <p:nvPr>
            <p:ph type="body" sz="quarter" idx="11" hasCustomPrompt="1"/>
          </p:nvPr>
        </p:nvSpPr>
        <p:spPr>
          <a:xfrm>
            <a:off x="407368" y="0"/>
            <a:ext cx="4968552" cy="404664"/>
          </a:xfrm>
          <a:prstGeom prst="rect">
            <a:avLst/>
          </a:prstGeom>
          <a:noFill/>
        </p:spPr>
        <p:txBody>
          <a:bodyPr anchor="ctr"/>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lvl="0"/>
            <a:r>
              <a:rPr lang="fr-FR" dirty="0"/>
              <a:t>GAP ANALYSIS: E&amp;P</a:t>
            </a:r>
            <a:endParaRPr lang="en-US" dirty="0"/>
          </a:p>
        </p:txBody>
      </p:sp>
      <p:grpSp>
        <p:nvGrpSpPr>
          <p:cNvPr id="3" name="Group 44"/>
          <p:cNvGrpSpPr/>
          <p:nvPr userDrawn="1"/>
        </p:nvGrpSpPr>
        <p:grpSpPr>
          <a:xfrm>
            <a:off x="9500438" y="548680"/>
            <a:ext cx="470406" cy="171451"/>
            <a:chOff x="9219943" y="2553779"/>
            <a:chExt cx="470406" cy="171451"/>
          </a:xfrm>
        </p:grpSpPr>
        <p:sp>
          <p:nvSpPr>
            <p:cNvPr id="18" name="RectangleLegend2"/>
            <p:cNvSpPr>
              <a:spLocks noChangeArrowheads="1"/>
            </p:cNvSpPr>
            <p:nvPr/>
          </p:nvSpPr>
          <p:spPr bwMode="gray">
            <a:xfrm>
              <a:off x="9219943" y="2564892"/>
              <a:ext cx="165100" cy="160338"/>
            </a:xfrm>
            <a:prstGeom prst="rect">
              <a:avLst/>
            </a:prstGeom>
            <a:solidFill>
              <a:srgbClr val="FF9900"/>
            </a:solidFill>
            <a:ln w="9525">
              <a:noFill/>
              <a:miter lim="800000"/>
              <a:headEnd/>
              <a:tailEnd/>
            </a:ln>
            <a:effectLst/>
          </p:spPr>
          <p:txBody>
            <a:bodyPr wrap="none" anchor="ctr"/>
            <a:lstStyle/>
            <a:p>
              <a:endParaRPr lang="en-US" sz="1000" baseline="0" dirty="0">
                <a:latin typeface="+mn-lt"/>
                <a:ea typeface="+mn-ea"/>
              </a:endParaRPr>
            </a:p>
          </p:txBody>
        </p:sp>
        <p:sp>
          <p:nvSpPr>
            <p:cNvPr id="20" name="Legend2"/>
            <p:cNvSpPr>
              <a:spLocks noChangeArrowheads="1"/>
            </p:cNvSpPr>
            <p:nvPr>
              <p:custDataLst>
                <p:tags r:id="rId1"/>
              </p:custDataLst>
            </p:nvPr>
          </p:nvSpPr>
          <p:spPr bwMode="gray">
            <a:xfrm>
              <a:off x="9473943" y="2553779"/>
              <a:ext cx="216406"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000" baseline="0" dirty="0">
                  <a:latin typeface="+mn-lt"/>
                  <a:ea typeface="+mn-ea"/>
                </a:rPr>
                <a:t>E&amp;P</a:t>
              </a:r>
            </a:p>
          </p:txBody>
        </p:sp>
      </p:grpSp>
    </p:spTree>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1_1_">
    <p:spTree>
      <p:nvGrpSpPr>
        <p:cNvPr id="1" name=""/>
        <p:cNvGrpSpPr/>
        <p:nvPr/>
      </p:nvGrpSpPr>
      <p:grpSpPr>
        <a:xfrm>
          <a:off x="0" y="0"/>
          <a:ext cx="0" cy="0"/>
          <a:chOff x="0" y="0"/>
          <a:chExt cx="0" cy="0"/>
        </a:xfrm>
      </p:grpSpPr>
      <p:cxnSp>
        <p:nvCxnSpPr>
          <p:cNvPr id="5" name="Connecteur droit 4"/>
          <p:cNvCxnSpPr/>
          <p:nvPr userDrawn="1"/>
        </p:nvCxnSpPr>
        <p:spPr>
          <a:xfrm>
            <a:off x="457200" y="6453336"/>
            <a:ext cx="11734800" cy="0"/>
          </a:xfrm>
          <a:prstGeom prst="line">
            <a:avLst/>
          </a:prstGeom>
          <a:ln w="9525" cap="flat" cmpd="sng" algn="ctr">
            <a:solidFill>
              <a:srgbClr val="37609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7" name="Image 6" descr="TOTAL_ADM.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136560" y="6497366"/>
            <a:ext cx="792088" cy="316010"/>
          </a:xfrm>
          <a:prstGeom prst="rect">
            <a:avLst/>
          </a:prstGeom>
        </p:spPr>
      </p:pic>
      <p:sp>
        <p:nvSpPr>
          <p:cNvPr id="11" name="ZoneTexte 10"/>
          <p:cNvSpPr txBox="1"/>
          <p:nvPr userDrawn="1"/>
        </p:nvSpPr>
        <p:spPr>
          <a:xfrm>
            <a:off x="407368" y="6525344"/>
            <a:ext cx="648072" cy="246221"/>
          </a:xfrm>
          <a:prstGeom prst="rect">
            <a:avLst/>
          </a:prstGeom>
          <a:noFill/>
        </p:spPr>
        <p:txBody>
          <a:bodyPr wrap="square" rtlCol="0">
            <a:spAutoFit/>
          </a:bodyPr>
          <a:lstStyle/>
          <a:p>
            <a:fld id="{97EE1926-FF4E-457F-A2D1-6C00F261D3E8}" type="slidenum">
              <a:rPr lang="en-US" sz="1000" smtClean="0">
                <a:latin typeface="+mj-lt"/>
              </a:rPr>
              <a:pPr/>
              <a:t>‹N°›</a:t>
            </a:fld>
            <a:endParaRPr lang="en-US" sz="1000" dirty="0">
              <a:latin typeface="+mj-lt"/>
            </a:endParaRPr>
          </a:p>
        </p:txBody>
      </p:sp>
      <p:pic>
        <p:nvPicPr>
          <p:cNvPr id="12" name="Picture 2"/>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5447928" y="6604556"/>
            <a:ext cx="1228637" cy="136812"/>
          </a:xfrm>
          <a:prstGeom prst="rect">
            <a:avLst/>
          </a:prstGeom>
          <a:noFill/>
          <a:ln w="9525">
            <a:noFill/>
            <a:miter lim="800000"/>
            <a:headEnd/>
            <a:tailEnd/>
          </a:ln>
          <a:effectLst/>
        </p:spPr>
      </p:pic>
      <p:sp>
        <p:nvSpPr>
          <p:cNvPr id="24" name="Rectangle 23"/>
          <p:cNvSpPr/>
          <p:nvPr userDrawn="1"/>
        </p:nvSpPr>
        <p:spPr>
          <a:xfrm>
            <a:off x="0" y="0"/>
            <a:ext cx="12192000" cy="404664"/>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Espace réservé du texte 16"/>
          <p:cNvSpPr>
            <a:spLocks noGrp="1"/>
          </p:cNvSpPr>
          <p:nvPr>
            <p:ph type="body" sz="quarter" idx="11" hasCustomPrompt="1"/>
          </p:nvPr>
        </p:nvSpPr>
        <p:spPr>
          <a:xfrm>
            <a:off x="407368" y="0"/>
            <a:ext cx="4968552" cy="404664"/>
          </a:xfrm>
          <a:prstGeom prst="rect">
            <a:avLst/>
          </a:prstGeom>
          <a:noFill/>
        </p:spPr>
        <p:txBody>
          <a:bodyPr anchor="ctr"/>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lvl="0"/>
            <a:r>
              <a:rPr lang="fr-FR" dirty="0"/>
              <a:t>GAP ANALYSIS: M&amp;S</a:t>
            </a:r>
            <a:endParaRPr lang="en-US" dirty="0"/>
          </a:p>
        </p:txBody>
      </p:sp>
      <p:grpSp>
        <p:nvGrpSpPr>
          <p:cNvPr id="4" name="Group 45"/>
          <p:cNvGrpSpPr/>
          <p:nvPr userDrawn="1"/>
        </p:nvGrpSpPr>
        <p:grpSpPr>
          <a:xfrm>
            <a:off x="10073290" y="548680"/>
            <a:ext cx="510480" cy="171451"/>
            <a:chOff x="9219943" y="2756349"/>
            <a:chExt cx="510480" cy="171451"/>
          </a:xfrm>
        </p:grpSpPr>
        <p:sp>
          <p:nvSpPr>
            <p:cNvPr id="22" name="RectangleLegend3"/>
            <p:cNvSpPr>
              <a:spLocks noChangeArrowheads="1"/>
            </p:cNvSpPr>
            <p:nvPr/>
          </p:nvSpPr>
          <p:spPr bwMode="gray">
            <a:xfrm>
              <a:off x="9219943" y="2767462"/>
              <a:ext cx="165100" cy="160338"/>
            </a:xfrm>
            <a:prstGeom prst="rect">
              <a:avLst/>
            </a:prstGeom>
            <a:solidFill>
              <a:srgbClr val="376092"/>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00" baseline="0" dirty="0">
                <a:latin typeface="+mn-lt"/>
                <a:ea typeface="+mn-ea"/>
              </a:endParaRPr>
            </a:p>
          </p:txBody>
        </p:sp>
        <p:sp>
          <p:nvSpPr>
            <p:cNvPr id="23" name="Legend3"/>
            <p:cNvSpPr>
              <a:spLocks noChangeArrowheads="1"/>
            </p:cNvSpPr>
            <p:nvPr>
              <p:custDataLst>
                <p:tags r:id="rId1"/>
              </p:custDataLst>
            </p:nvPr>
          </p:nvSpPr>
          <p:spPr bwMode="gray">
            <a:xfrm>
              <a:off x="9473943" y="2756349"/>
              <a:ext cx="256480"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000" baseline="0" dirty="0">
                  <a:latin typeface="+mn-lt"/>
                  <a:ea typeface="+mn-ea"/>
                </a:rPr>
                <a:t>M&amp;S</a:t>
              </a:r>
            </a:p>
          </p:txBody>
        </p:sp>
      </p:grpSp>
    </p:spTree>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2_1_">
    <p:spTree>
      <p:nvGrpSpPr>
        <p:cNvPr id="1" name=""/>
        <p:cNvGrpSpPr/>
        <p:nvPr/>
      </p:nvGrpSpPr>
      <p:grpSpPr>
        <a:xfrm>
          <a:off x="0" y="0"/>
          <a:ext cx="0" cy="0"/>
          <a:chOff x="0" y="0"/>
          <a:chExt cx="0" cy="0"/>
        </a:xfrm>
      </p:grpSpPr>
      <p:cxnSp>
        <p:nvCxnSpPr>
          <p:cNvPr id="5" name="Connecteur droit 4"/>
          <p:cNvCxnSpPr/>
          <p:nvPr userDrawn="1"/>
        </p:nvCxnSpPr>
        <p:spPr>
          <a:xfrm>
            <a:off x="457200" y="6453336"/>
            <a:ext cx="11734800" cy="0"/>
          </a:xfrm>
          <a:prstGeom prst="line">
            <a:avLst/>
          </a:prstGeom>
          <a:ln w="9525" cap="flat" cmpd="sng" algn="ctr">
            <a:solidFill>
              <a:srgbClr val="37609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7" name="Image 6" descr="TOTAL_ADM.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136560" y="6497366"/>
            <a:ext cx="792088" cy="316010"/>
          </a:xfrm>
          <a:prstGeom prst="rect">
            <a:avLst/>
          </a:prstGeom>
        </p:spPr>
      </p:pic>
      <p:sp>
        <p:nvSpPr>
          <p:cNvPr id="11" name="ZoneTexte 10"/>
          <p:cNvSpPr txBox="1"/>
          <p:nvPr userDrawn="1"/>
        </p:nvSpPr>
        <p:spPr>
          <a:xfrm>
            <a:off x="407368" y="6525344"/>
            <a:ext cx="648072" cy="246221"/>
          </a:xfrm>
          <a:prstGeom prst="rect">
            <a:avLst/>
          </a:prstGeom>
          <a:noFill/>
        </p:spPr>
        <p:txBody>
          <a:bodyPr wrap="square" rtlCol="0">
            <a:spAutoFit/>
          </a:bodyPr>
          <a:lstStyle/>
          <a:p>
            <a:fld id="{97EE1926-FF4E-457F-A2D1-6C00F261D3E8}" type="slidenum">
              <a:rPr lang="en-US" sz="1000" smtClean="0">
                <a:latin typeface="+mj-lt"/>
              </a:rPr>
              <a:pPr/>
              <a:t>‹N°›</a:t>
            </a:fld>
            <a:endParaRPr lang="en-US" sz="1000" dirty="0">
              <a:latin typeface="+mj-lt"/>
            </a:endParaRPr>
          </a:p>
        </p:txBody>
      </p:sp>
      <p:pic>
        <p:nvPicPr>
          <p:cNvPr id="12" name="Picture 2"/>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5447928" y="6604556"/>
            <a:ext cx="1228637" cy="136812"/>
          </a:xfrm>
          <a:prstGeom prst="rect">
            <a:avLst/>
          </a:prstGeom>
          <a:noFill/>
          <a:ln w="9525">
            <a:noFill/>
            <a:miter lim="800000"/>
            <a:headEnd/>
            <a:tailEnd/>
          </a:ln>
          <a:effectLst/>
        </p:spPr>
      </p:pic>
      <p:sp>
        <p:nvSpPr>
          <p:cNvPr id="24" name="Rectangle 23"/>
          <p:cNvSpPr/>
          <p:nvPr userDrawn="1"/>
        </p:nvSpPr>
        <p:spPr>
          <a:xfrm>
            <a:off x="0" y="0"/>
            <a:ext cx="12192000" cy="404664"/>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Espace réservé du texte 16"/>
          <p:cNvSpPr>
            <a:spLocks noGrp="1"/>
          </p:cNvSpPr>
          <p:nvPr>
            <p:ph type="body" sz="quarter" idx="11" hasCustomPrompt="1"/>
          </p:nvPr>
        </p:nvSpPr>
        <p:spPr>
          <a:xfrm>
            <a:off x="407368" y="0"/>
            <a:ext cx="4968552" cy="404664"/>
          </a:xfrm>
          <a:prstGeom prst="rect">
            <a:avLst/>
          </a:prstGeom>
          <a:noFill/>
        </p:spPr>
        <p:txBody>
          <a:bodyPr anchor="ctr"/>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lvl="0"/>
            <a:r>
              <a:rPr lang="fr-FR" dirty="0"/>
              <a:t>GAP ANALYSIS: R&amp;C</a:t>
            </a:r>
            <a:endParaRPr lang="en-US" dirty="0"/>
          </a:p>
        </p:txBody>
      </p:sp>
      <p:grpSp>
        <p:nvGrpSpPr>
          <p:cNvPr id="6" name="Group 46"/>
          <p:cNvGrpSpPr/>
          <p:nvPr userDrawn="1"/>
        </p:nvGrpSpPr>
        <p:grpSpPr>
          <a:xfrm>
            <a:off x="10724348" y="548681"/>
            <a:ext cx="480024" cy="171450"/>
            <a:chOff x="9963489" y="2348072"/>
            <a:chExt cx="480024" cy="171450"/>
          </a:xfrm>
        </p:grpSpPr>
        <p:sp>
          <p:nvSpPr>
            <p:cNvPr id="30" name="RectangleLegend4"/>
            <p:cNvSpPr>
              <a:spLocks noChangeArrowheads="1"/>
            </p:cNvSpPr>
            <p:nvPr/>
          </p:nvSpPr>
          <p:spPr bwMode="gray">
            <a:xfrm>
              <a:off x="9963489" y="2359184"/>
              <a:ext cx="165100" cy="160338"/>
            </a:xfrm>
            <a:prstGeom prst="rect">
              <a:avLst/>
            </a:prstGeom>
            <a:solidFill>
              <a:srgbClr val="7030A0"/>
            </a:solidFill>
            <a:ln w="9525">
              <a:noFill/>
              <a:miter lim="800000"/>
              <a:headEnd/>
              <a:tailEnd/>
            </a:ln>
            <a:effectLst/>
          </p:spPr>
          <p:txBody>
            <a:bodyPr wrap="none" anchor="ctr"/>
            <a:lstStyle/>
            <a:p>
              <a:endParaRPr lang="en-US" sz="1000" baseline="0" dirty="0">
                <a:latin typeface="+mn-lt"/>
                <a:ea typeface="+mn-ea"/>
              </a:endParaRPr>
            </a:p>
          </p:txBody>
        </p:sp>
        <p:sp>
          <p:nvSpPr>
            <p:cNvPr id="31" name="Legend4"/>
            <p:cNvSpPr>
              <a:spLocks noChangeArrowheads="1"/>
            </p:cNvSpPr>
            <p:nvPr>
              <p:custDataLst>
                <p:tags r:id="rId1"/>
              </p:custDataLst>
            </p:nvPr>
          </p:nvSpPr>
          <p:spPr bwMode="gray">
            <a:xfrm>
              <a:off x="10217489" y="2348072"/>
              <a:ext cx="226024"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000" baseline="0" dirty="0">
                  <a:latin typeface="+mn-lt"/>
                  <a:ea typeface="+mn-ea"/>
                </a:rPr>
                <a:t>R&amp;C</a:t>
              </a:r>
            </a:p>
          </p:txBody>
        </p:sp>
      </p:grpSp>
    </p:spTree>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75000"/>
            <a:alpha val="0"/>
          </a:schemeClr>
        </a:solidFill>
        <a:effectLst/>
      </p:bgPr>
    </p:bg>
    <p:spTree>
      <p:nvGrpSpPr>
        <p:cNvPr id="1" name=""/>
        <p:cNvGrpSpPr/>
        <p:nvPr/>
      </p:nvGrpSpPr>
      <p:grpSpPr>
        <a:xfrm>
          <a:off x="0" y="0"/>
          <a:ext cx="0" cy="0"/>
          <a:chOff x="0" y="0"/>
          <a:chExt cx="0" cy="0"/>
        </a:xfrm>
      </p:grpSpPr>
      <p:sp>
        <p:nvSpPr>
          <p:cNvPr id="2" name="MSIPCMContentMarking" descr="{&quot;HashCode&quot;:-234220969,&quot;Placement&quot;:&quot;Footer&quot;}">
            <a:extLst>
              <a:ext uri="{FF2B5EF4-FFF2-40B4-BE49-F238E27FC236}">
                <a16:creationId xmlns:a16="http://schemas.microsoft.com/office/drawing/2014/main" id="{278715A5-E305-461D-91AE-FF3D27263163}"/>
              </a:ext>
            </a:extLst>
          </p:cNvPr>
          <p:cNvSpPr txBox="1"/>
          <p:nvPr userDrawn="1"/>
        </p:nvSpPr>
        <p:spPr>
          <a:xfrm>
            <a:off x="0" y="6440626"/>
            <a:ext cx="2564033" cy="417374"/>
          </a:xfrm>
          <a:prstGeom prst="rect">
            <a:avLst/>
          </a:prstGeom>
          <a:noFill/>
        </p:spPr>
        <p:txBody>
          <a:bodyPr vert="horz" wrap="square" lIns="0" tIns="0" rIns="0" bIns="0" rtlCol="0" anchor="ctr" anchorCtr="1">
            <a:spAutoFit/>
          </a:bodyPr>
          <a:lstStyle/>
          <a:p>
            <a:pPr algn="l">
              <a:spcBef>
                <a:spcPts val="0"/>
              </a:spcBef>
              <a:spcAft>
                <a:spcPts val="0"/>
              </a:spcAft>
            </a:pPr>
            <a:r>
              <a:rPr lang="en-US" sz="1000">
                <a:solidFill>
                  <a:srgbClr val="000000"/>
                </a:solidFill>
                <a:latin typeface="Calibri" panose="020F0502020204030204" pitchFamily="34" charset="0"/>
              </a:rPr>
              <a:t>TOTAL Classification: Restricted Distribution
TOTAL - All rights reserved</a:t>
            </a:r>
            <a:endParaRPr lang="fr-FR" sz="1000">
              <a:solidFill>
                <a:srgbClr val="000000"/>
              </a:solidFill>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3666" r:id="rId1"/>
    <p:sldLayoutId id="2147483694" r:id="rId2"/>
    <p:sldLayoutId id="2147483667" r:id="rId3"/>
    <p:sldLayoutId id="2147483683" r:id="rId4"/>
    <p:sldLayoutId id="2147483684" r:id="rId5"/>
    <p:sldLayoutId id="2147483685" r:id="rId6"/>
    <p:sldLayoutId id="2147483686" r:id="rId7"/>
    <p:sldLayoutId id="2147483687" r:id="rId8"/>
    <p:sldLayoutId id="2147483688" r:id="rId9"/>
    <p:sldLayoutId id="2147483689" r:id="rId10"/>
    <p:sldLayoutId id="2147483693" r:id="rId11"/>
    <p:sldLayoutId id="2147483692" r:id="rId12"/>
    <p:sldLayoutId id="2147483695" r:id="rId13"/>
  </p:sldLayoutIdLst>
  <p:txStyles>
    <p:titleStyle/>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nvPr>
        </p:nvSpPr>
        <p:spPr>
          <a:xfrm>
            <a:off x="1188000" y="1844824"/>
            <a:ext cx="9732536" cy="1748663"/>
          </a:xfrm>
        </p:spPr>
        <p:txBody>
          <a:bodyPr/>
          <a:lstStyle/>
          <a:p>
            <a:r>
              <a:rPr lang="fr-FR" dirty="0"/>
              <a:t>Exigences HSE pour les équipements de protection individuelle</a:t>
            </a:r>
            <a:br>
              <a:rPr lang="fr-FR" dirty="0"/>
            </a:br>
            <a:r>
              <a:rPr lang="fr-FR" sz="2000" dirty="0"/>
              <a:t>REGLE HSE GROUPE (CR-GR-HSE-406)</a:t>
            </a:r>
            <a:br>
              <a:rPr lang="fr-FR" dirty="0"/>
            </a:br>
            <a:endParaRPr lang="en-US" dirty="0"/>
          </a:p>
        </p:txBody>
      </p:sp>
      <p:sp>
        <p:nvSpPr>
          <p:cNvPr id="7" name="Espace réservé du texte 2"/>
          <p:cNvSpPr txBox="1">
            <a:spLocks/>
          </p:cNvSpPr>
          <p:nvPr/>
        </p:nvSpPr>
        <p:spPr>
          <a:xfrm>
            <a:off x="1115992" y="3212976"/>
            <a:ext cx="10380608" cy="3029760"/>
          </a:xfrm>
          <a:prstGeom prst="rect">
            <a:avLst/>
          </a:prstGeom>
        </p:spPr>
        <p:txBody>
          <a:bodyPr/>
          <a:lstStyle/>
          <a:p>
            <a:endParaRPr lang="en-US" dirty="0">
              <a:solidFill>
                <a:schemeClr val="bg1"/>
              </a:solidFill>
            </a:endParaRPr>
          </a:p>
          <a:p>
            <a:r>
              <a:rPr lang="en-GB" b="1" i="1" dirty="0">
                <a:solidFill>
                  <a:schemeClr val="bg1"/>
                </a:solidFill>
                <a:latin typeface="+mn-lt"/>
              </a:rPr>
              <a:t>SYNTHÈSE</a:t>
            </a:r>
          </a:p>
          <a:p>
            <a:pPr algn="just"/>
            <a:endParaRPr lang="en-GB" b="1" i="1" dirty="0">
              <a:solidFill>
                <a:schemeClr val="bg1"/>
              </a:solidFill>
              <a:latin typeface="+mn-lt"/>
            </a:endParaRPr>
          </a:p>
          <a:p>
            <a:pPr algn="just"/>
            <a:r>
              <a:rPr lang="fr-FR" sz="1600" dirty="0">
                <a:solidFill>
                  <a:schemeClr val="bg1"/>
                </a:solidFill>
                <a:latin typeface="+mn-lt"/>
              </a:rPr>
              <a:t>La présente règle définit les exigences HSE minimales à respecter en matière de sélection, d’approvisionnement, de formation, d’utilisation, de stockage et d’entretien des Equipements de Protection Individuelle (EPI) afin de protéger les travailleurs des risques résiduels au poste de travail.</a:t>
            </a:r>
            <a:endParaRPr lang="en-US" dirty="0">
              <a:solidFill>
                <a:schemeClr val="bg1"/>
              </a:solidFill>
            </a:endParaRPr>
          </a:p>
          <a:p>
            <a:endParaRPr lang="en-US" dirty="0">
              <a:solidFill>
                <a:schemeClr val="bg1"/>
              </a:solidFill>
            </a:endParaRPr>
          </a:p>
          <a:p>
            <a:endParaRPr lang="en-US"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11665296" cy="404664"/>
          </a:xfrm>
        </p:spPr>
        <p:txBody>
          <a:bodyPr/>
          <a:lstStyle/>
          <a:p>
            <a:r>
              <a:rPr lang="fr-FR" dirty="0"/>
              <a:t>Catégories de risques contre lesquels les EPI sont destinés à protéger les utilisateurs </a:t>
            </a:r>
            <a:endParaRPr lang="en-US" dirty="0"/>
          </a:p>
        </p:txBody>
      </p:sp>
      <p:sp>
        <p:nvSpPr>
          <p:cNvPr id="3" name="Rectangle 2"/>
          <p:cNvSpPr/>
          <p:nvPr/>
        </p:nvSpPr>
        <p:spPr>
          <a:xfrm>
            <a:off x="911424" y="1196753"/>
            <a:ext cx="10585176" cy="3493264"/>
          </a:xfrm>
          <a:prstGeom prst="rect">
            <a:avLst/>
          </a:prstGeom>
        </p:spPr>
        <p:txBody>
          <a:bodyPr wrap="square">
            <a:spAutoFit/>
          </a:bodyPr>
          <a:lstStyle/>
          <a:p>
            <a:r>
              <a:rPr lang="fr-FR" b="1" dirty="0"/>
              <a:t>Catégorie 1 : </a:t>
            </a:r>
          </a:p>
          <a:p>
            <a:r>
              <a:rPr lang="fr-FR" dirty="0"/>
              <a:t>Risques pouvant entraîner des lésions superficielles.</a:t>
            </a:r>
          </a:p>
          <a:p>
            <a:endParaRPr lang="fr-FR" dirty="0"/>
          </a:p>
          <a:p>
            <a:endParaRPr lang="fr-FR" dirty="0"/>
          </a:p>
          <a:p>
            <a:r>
              <a:rPr lang="fr-FR" b="1" dirty="0"/>
              <a:t>Catégorie 2 : </a:t>
            </a:r>
          </a:p>
          <a:p>
            <a:r>
              <a:rPr lang="fr-FR" dirty="0"/>
              <a:t>Risques pouvant entraîner des lésions graves</a:t>
            </a:r>
          </a:p>
          <a:p>
            <a:pPr lvl="3">
              <a:spcBef>
                <a:spcPts val="600"/>
              </a:spcBef>
            </a:pPr>
            <a:r>
              <a:rPr lang="fr-FR" sz="1600" dirty="0"/>
              <a:t>Risques autres que ceux énumérés dans les catégories de risques pouvant entraîner des lésions superficielles ou des lésions irréversibles ou mortelles.</a:t>
            </a:r>
          </a:p>
          <a:p>
            <a:endParaRPr lang="fr-FR" dirty="0"/>
          </a:p>
          <a:p>
            <a:endParaRPr lang="fr-FR" dirty="0"/>
          </a:p>
          <a:p>
            <a:r>
              <a:rPr lang="fr-FR" b="1" dirty="0"/>
              <a:t>Catégorie 3 : </a:t>
            </a:r>
          </a:p>
          <a:p>
            <a:r>
              <a:rPr lang="fr-FR" dirty="0"/>
              <a:t>Risques pouvant entraîner des lésions irréversibles ou mortelles.</a:t>
            </a:r>
            <a:endParaRPr lang="en-US" dirty="0"/>
          </a:p>
        </p:txBody>
      </p:sp>
    </p:spTree>
    <p:extLst>
      <p:ext uri="{BB962C8B-B14F-4D97-AF65-F5344CB8AC3E}">
        <p14:creationId xmlns:p14="http://schemas.microsoft.com/office/powerpoint/2010/main" val="26733150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191344" y="692696"/>
            <a:ext cx="5760639" cy="5400600"/>
          </a:xfrm>
          <a:solidFill>
            <a:schemeClr val="bg1">
              <a:alpha val="35000"/>
            </a:schemeClr>
          </a:solidFill>
        </p:spPr>
        <p:txBody>
          <a:bodyPr/>
          <a:lstStyle/>
          <a:p>
            <a:pPr>
              <a:spcBef>
                <a:spcPts val="1200"/>
              </a:spcBef>
            </a:pPr>
            <a:r>
              <a:rPr lang="fr-FR" b="1" dirty="0"/>
              <a:t>Contexte :</a:t>
            </a:r>
          </a:p>
          <a:p>
            <a:pPr marL="719138" lvl="2" indent="-363538" algn="just" eaLnBrk="0" fontAlgn="base" hangingPunct="0">
              <a:spcBef>
                <a:spcPts val="300"/>
              </a:spcBef>
              <a:buFont typeface="Wingdings" panose="05000000000000000000" pitchFamily="2" charset="2"/>
              <a:buChar char="ü"/>
            </a:pPr>
            <a:r>
              <a:rPr lang="fr-FR" sz="1400" dirty="0">
                <a:latin typeface="+mj-lt"/>
              </a:rPr>
              <a:t>EPI = dernières barrières de protection des travailleurs</a:t>
            </a:r>
          </a:p>
          <a:p>
            <a:pPr marL="719138" lvl="2" indent="-363538" algn="just" eaLnBrk="0" fontAlgn="base" hangingPunct="0">
              <a:spcBef>
                <a:spcPts val="300"/>
              </a:spcBef>
              <a:buFont typeface="Wingdings" panose="05000000000000000000" pitchFamily="2" charset="2"/>
              <a:buChar char="ü"/>
            </a:pPr>
            <a:r>
              <a:rPr lang="fr-FR" sz="1400" dirty="0">
                <a:latin typeface="+mj-lt"/>
              </a:rPr>
              <a:t>150 000 personnes (Total et entreprises extérieures) concernées</a:t>
            </a:r>
          </a:p>
          <a:p>
            <a:pPr marL="719138" lvl="2" indent="-363538" algn="just" eaLnBrk="0" fontAlgn="base" hangingPunct="0">
              <a:spcBef>
                <a:spcPts val="300"/>
              </a:spcBef>
              <a:buFont typeface="Wingdings" panose="05000000000000000000" pitchFamily="2" charset="2"/>
              <a:buChar char="ü"/>
            </a:pPr>
            <a:r>
              <a:rPr lang="fr-FR" sz="1400" dirty="0">
                <a:latin typeface="+mj-lt"/>
              </a:rPr>
              <a:t>Zones les plus affectées : mains, yeux, visage, tête, pieds, tronc.</a:t>
            </a:r>
          </a:p>
          <a:p>
            <a:pPr>
              <a:spcBef>
                <a:spcPts val="1200"/>
              </a:spcBef>
            </a:pPr>
            <a:r>
              <a:rPr lang="fr-FR" b="1" dirty="0"/>
              <a:t>Champ d’application </a:t>
            </a:r>
            <a:r>
              <a:rPr lang="fr-FR" dirty="0"/>
              <a:t>: toutes entités du domaine opéré</a:t>
            </a:r>
          </a:p>
          <a:p>
            <a:pPr>
              <a:spcBef>
                <a:spcPts val="1200"/>
              </a:spcBef>
            </a:pPr>
            <a:r>
              <a:rPr lang="fr-FR" dirty="0"/>
              <a:t>Définition de 10 exigences, regroupées en 5 thèmes :</a:t>
            </a:r>
          </a:p>
          <a:p>
            <a:pPr marL="719138" lvl="2" indent="-363538">
              <a:spcBef>
                <a:spcPts val="300"/>
              </a:spcBef>
              <a:buFont typeface="Wingdings" panose="05000000000000000000" pitchFamily="2" charset="2"/>
              <a:buChar char="ü"/>
            </a:pPr>
            <a:r>
              <a:rPr lang="fr-FR" sz="1400" dirty="0">
                <a:latin typeface="+mj-lt"/>
              </a:rPr>
              <a:t>Organisation de la gestion des EPI</a:t>
            </a:r>
          </a:p>
          <a:p>
            <a:pPr marL="719138" lvl="2" indent="-363538">
              <a:spcBef>
                <a:spcPts val="300"/>
              </a:spcBef>
              <a:buFont typeface="Wingdings" panose="05000000000000000000" pitchFamily="2" charset="2"/>
              <a:buChar char="ü"/>
            </a:pPr>
            <a:r>
              <a:rPr lang="fr-FR" sz="1400" dirty="0">
                <a:latin typeface="+mj-lt"/>
              </a:rPr>
              <a:t>Analyse des risques et identification des EPI</a:t>
            </a:r>
          </a:p>
          <a:p>
            <a:pPr marL="719138" lvl="2" indent="-363538">
              <a:spcBef>
                <a:spcPts val="300"/>
              </a:spcBef>
              <a:buFont typeface="Wingdings" panose="05000000000000000000" pitchFamily="2" charset="2"/>
              <a:buChar char="ü"/>
            </a:pPr>
            <a:r>
              <a:rPr lang="fr-FR" sz="1400" dirty="0">
                <a:latin typeface="+mj-lt"/>
              </a:rPr>
              <a:t>Achats des EPI</a:t>
            </a:r>
          </a:p>
          <a:p>
            <a:pPr marL="719138" lvl="2" indent="-363538">
              <a:spcBef>
                <a:spcPts val="300"/>
              </a:spcBef>
              <a:buFont typeface="Wingdings" panose="05000000000000000000" pitchFamily="2" charset="2"/>
              <a:buChar char="ü"/>
            </a:pPr>
            <a:r>
              <a:rPr lang="fr-FR" sz="1400" dirty="0">
                <a:latin typeface="+mj-lt"/>
              </a:rPr>
              <a:t>Utilisation des EPI</a:t>
            </a:r>
          </a:p>
          <a:p>
            <a:pPr marL="719138" lvl="2" indent="-363538">
              <a:spcBef>
                <a:spcPts val="300"/>
              </a:spcBef>
              <a:buFont typeface="Wingdings" panose="05000000000000000000" pitchFamily="2" charset="2"/>
              <a:buChar char="ü"/>
            </a:pPr>
            <a:r>
              <a:rPr lang="fr-FR" sz="1400" dirty="0">
                <a:latin typeface="+mj-lt"/>
              </a:rPr>
              <a:t>Stockage, inspection et entretien des EPI</a:t>
            </a:r>
          </a:p>
          <a:p>
            <a:pPr>
              <a:spcBef>
                <a:spcPts val="1200"/>
              </a:spcBef>
            </a:pPr>
            <a:r>
              <a:rPr lang="fr-FR" dirty="0"/>
              <a:t>Remplacement des documents branches :</a:t>
            </a:r>
          </a:p>
          <a:p>
            <a:pPr marL="719138" lvl="2" indent="-363538">
              <a:spcBef>
                <a:spcPts val="300"/>
              </a:spcBef>
              <a:buFont typeface="Wingdings" panose="05000000000000000000" pitchFamily="2" charset="2"/>
              <a:buChar char="ü"/>
            </a:pPr>
            <a:r>
              <a:rPr lang="fr-FR" sz="1400" dirty="0">
                <a:latin typeface="+mj-lt"/>
              </a:rPr>
              <a:t>CR EP HSE 062  Equipements de Protection Individuelle</a:t>
            </a:r>
          </a:p>
          <a:p>
            <a:pPr marL="719138" lvl="2" indent="-363538">
              <a:spcBef>
                <a:spcPts val="300"/>
              </a:spcBef>
              <a:buFont typeface="Wingdings" panose="05000000000000000000" pitchFamily="2" charset="2"/>
              <a:buChar char="ü"/>
            </a:pPr>
            <a:r>
              <a:rPr lang="fr-FR" sz="1400" dirty="0">
                <a:latin typeface="+mj-lt"/>
              </a:rPr>
              <a:t>CR GAZ HSE 023  Equipements de Protection Individuelle</a:t>
            </a:r>
          </a:p>
          <a:p>
            <a:pPr marL="719138" lvl="2" indent="-363538">
              <a:spcBef>
                <a:spcPts val="300"/>
              </a:spcBef>
              <a:buFont typeface="Wingdings" panose="05000000000000000000" pitchFamily="2" charset="2"/>
              <a:buChar char="ü"/>
            </a:pPr>
            <a:r>
              <a:rPr lang="fr-FR" sz="1400" dirty="0">
                <a:latin typeface="+mj-lt"/>
              </a:rPr>
              <a:t>CR MS HSE 201  Règle générale de sécurité (chapitre 6)</a:t>
            </a:r>
          </a:p>
          <a:p>
            <a:pPr marL="719138" lvl="2" indent="-363538">
              <a:spcBef>
                <a:spcPts val="300"/>
              </a:spcBef>
              <a:buFont typeface="Wingdings" panose="05000000000000000000" pitchFamily="2" charset="2"/>
              <a:buChar char="ü"/>
            </a:pPr>
            <a:r>
              <a:rPr lang="fr-FR" sz="1400" dirty="0">
                <a:latin typeface="+mj-lt"/>
              </a:rPr>
              <a:t>CR RC HSE 139   Equipements de Protection Individuelle (EPI)</a:t>
            </a:r>
          </a:p>
          <a:p>
            <a:pPr algn="l">
              <a:spcBef>
                <a:spcPts val="1200"/>
              </a:spcBef>
            </a:pPr>
            <a:r>
              <a:rPr lang="fr-FR" b="1" dirty="0"/>
              <a:t>Date de publication dans REFLEX : </a:t>
            </a:r>
            <a:r>
              <a:rPr lang="fr-FR" dirty="0"/>
              <a:t>11/03/2020</a:t>
            </a:r>
          </a:p>
          <a:p>
            <a:pPr algn="l">
              <a:spcBef>
                <a:spcPts val="1200"/>
              </a:spcBef>
            </a:pPr>
            <a:r>
              <a:rPr lang="fr-FR" b="1" dirty="0"/>
              <a:t>Date d’application : </a:t>
            </a:r>
            <a:r>
              <a:rPr lang="fr-FR" dirty="0"/>
              <a:t>11/09/2020</a:t>
            </a:r>
          </a:p>
        </p:txBody>
      </p:sp>
      <p:sp>
        <p:nvSpPr>
          <p:cNvPr id="4" name="ZoneTexte 3"/>
          <p:cNvSpPr txBox="1"/>
          <p:nvPr/>
        </p:nvSpPr>
        <p:spPr>
          <a:xfrm>
            <a:off x="191342" y="188640"/>
            <a:ext cx="5760641" cy="338554"/>
          </a:xfrm>
          <a:prstGeom prst="rect">
            <a:avLst/>
          </a:prstGeom>
          <a:solidFill>
            <a:schemeClr val="bg1">
              <a:alpha val="35000"/>
            </a:schemeClr>
          </a:solidFill>
        </p:spPr>
        <p:txBody>
          <a:bodyPr/>
          <a:lstStyle>
            <a:lvl1pPr marL="342900" indent="-342900">
              <a:spcBef>
                <a:spcPts val="1200"/>
              </a:spcBef>
              <a:buFont typeface="Wingdings" pitchFamily="2" charset="2"/>
              <a:buChar char="q"/>
              <a:defRPr sz="1600" b="0" baseline="0">
                <a:latin typeface="+mj-lt"/>
              </a:defRPr>
            </a:lvl1pPr>
            <a:lvl2pPr>
              <a:buFont typeface="Wingdings" pitchFamily="2" charset="2"/>
              <a:buChar char="q"/>
              <a:defRPr sz="1600"/>
            </a:lvl2pPr>
            <a:lvl3pPr marL="719138" lvl="2" indent="-363538">
              <a:spcBef>
                <a:spcPts val="300"/>
              </a:spcBef>
              <a:buFont typeface="Wingdings" panose="05000000000000000000" pitchFamily="2" charset="2"/>
              <a:buChar char="ü"/>
              <a:defRPr sz="1400">
                <a:latin typeface="+mj-lt"/>
              </a:defRPr>
            </a:lvl3pPr>
          </a:lstStyle>
          <a:p>
            <a:pPr marL="0" indent="0" algn="ctr">
              <a:buNone/>
            </a:pPr>
            <a:r>
              <a:rPr lang="fr-FR" sz="1800" b="1" dirty="0">
                <a:solidFill>
                  <a:schemeClr val="tx1"/>
                </a:solidFill>
              </a:rPr>
              <a:t>CR-GR-HSE-406</a:t>
            </a:r>
          </a:p>
        </p:txBody>
      </p:sp>
    </p:spTree>
    <p:extLst>
      <p:ext uri="{BB962C8B-B14F-4D97-AF65-F5344CB8AC3E}">
        <p14:creationId xmlns:p14="http://schemas.microsoft.com/office/powerpoint/2010/main" val="3984636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6"/>
          <p:cNvSpPr>
            <a:spLocks noGrp="1" noEditPoints="1"/>
          </p:cNvSpPr>
          <p:nvPr>
            <p:ph type="body" sz="quarter" idx="11"/>
          </p:nvPr>
        </p:nvSpPr>
        <p:spPr>
          <a:xfrm>
            <a:off x="0" y="0"/>
            <a:ext cx="6312024" cy="404664"/>
          </a:xfrm>
        </p:spPr>
        <p:txBody>
          <a:bodyPr/>
          <a:lstStyle/>
          <a:p>
            <a:r>
              <a:rPr lang="fr-FR" dirty="0"/>
              <a:t>Principales exigences de la CR-GR-HSE-406</a:t>
            </a:r>
          </a:p>
        </p:txBody>
      </p:sp>
      <p:sp>
        <p:nvSpPr>
          <p:cNvPr id="7" name="Espace réservé du texte 1"/>
          <p:cNvSpPr txBox="1">
            <a:spLocks/>
          </p:cNvSpPr>
          <p:nvPr/>
        </p:nvSpPr>
        <p:spPr>
          <a:xfrm>
            <a:off x="911424" y="1124744"/>
            <a:ext cx="10513168" cy="4608512"/>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defTabSz="685800">
              <a:spcBef>
                <a:spcPts val="600"/>
              </a:spcBef>
              <a:spcAft>
                <a:spcPts val="600"/>
              </a:spcAft>
              <a:buFont typeface="Wingdings" panose="05000000000000000000" pitchFamily="2" charset="2"/>
              <a:buChar char="§"/>
            </a:pPr>
            <a:r>
              <a:rPr lang="fr-FR" b="0" dirty="0">
                <a:solidFill>
                  <a:schemeClr val="tx1"/>
                </a:solidFill>
              </a:rPr>
              <a:t>Procédure documentée de gestion des EPI</a:t>
            </a:r>
          </a:p>
          <a:p>
            <a:pPr defTabSz="685800">
              <a:spcBef>
                <a:spcPts val="600"/>
              </a:spcBef>
              <a:spcAft>
                <a:spcPts val="600"/>
              </a:spcAft>
              <a:buFont typeface="Wingdings" panose="05000000000000000000" pitchFamily="2" charset="2"/>
              <a:buChar char="§"/>
            </a:pPr>
            <a:r>
              <a:rPr lang="fr-FR" b="0" dirty="0">
                <a:solidFill>
                  <a:schemeClr val="tx1"/>
                </a:solidFill>
              </a:rPr>
              <a:t>Assignement de la fonction de coordinateur EPI</a:t>
            </a:r>
          </a:p>
          <a:p>
            <a:pPr defTabSz="685800">
              <a:spcBef>
                <a:spcPts val="600"/>
              </a:spcBef>
              <a:spcAft>
                <a:spcPts val="600"/>
              </a:spcAft>
              <a:buFont typeface="Wingdings" panose="05000000000000000000" pitchFamily="2" charset="2"/>
              <a:buChar char="§"/>
            </a:pPr>
            <a:r>
              <a:rPr lang="fr-FR" b="0" dirty="0">
                <a:solidFill>
                  <a:schemeClr val="tx1"/>
                </a:solidFill>
              </a:rPr>
              <a:t>EPI adaptés et fournis par l’employeur pour tout le personnel (y compris EE)</a:t>
            </a:r>
          </a:p>
          <a:p>
            <a:pPr defTabSz="685800">
              <a:spcBef>
                <a:spcPts val="600"/>
              </a:spcBef>
              <a:spcAft>
                <a:spcPts val="600"/>
              </a:spcAft>
              <a:buFont typeface="Wingdings" panose="05000000000000000000" pitchFamily="2" charset="2"/>
              <a:buChar char="§"/>
            </a:pPr>
            <a:r>
              <a:rPr lang="fr-FR" b="0" dirty="0">
                <a:solidFill>
                  <a:schemeClr val="tx1"/>
                </a:solidFill>
              </a:rPr>
              <a:t>Information et formation des utilisateurs d’EPI</a:t>
            </a:r>
          </a:p>
          <a:p>
            <a:pPr defTabSz="685800">
              <a:spcBef>
                <a:spcPts val="600"/>
              </a:spcBef>
              <a:spcAft>
                <a:spcPts val="600"/>
              </a:spcAft>
              <a:buFont typeface="Wingdings" panose="05000000000000000000" pitchFamily="2" charset="2"/>
              <a:buChar char="§"/>
            </a:pPr>
            <a:r>
              <a:rPr lang="fr-FR" b="0" dirty="0">
                <a:solidFill>
                  <a:schemeClr val="tx1"/>
                </a:solidFill>
              </a:rPr>
              <a:t>Analyse de risques au poste de travail et identification des EPI requis</a:t>
            </a:r>
          </a:p>
          <a:p>
            <a:pPr defTabSz="685800">
              <a:spcBef>
                <a:spcPts val="600"/>
              </a:spcBef>
              <a:spcAft>
                <a:spcPts val="600"/>
              </a:spcAft>
              <a:buFont typeface="Wingdings" panose="05000000000000000000" pitchFamily="2" charset="2"/>
              <a:buChar char="§"/>
            </a:pPr>
            <a:r>
              <a:rPr lang="fr-FR" b="0" dirty="0">
                <a:solidFill>
                  <a:schemeClr val="tx1"/>
                </a:solidFill>
              </a:rPr>
              <a:t>Besoins en EPI exprimés sous forme d’un cahier des charges</a:t>
            </a:r>
          </a:p>
          <a:p>
            <a:pPr defTabSz="685800">
              <a:spcBef>
                <a:spcPts val="600"/>
              </a:spcBef>
              <a:spcAft>
                <a:spcPts val="600"/>
              </a:spcAft>
              <a:buFont typeface="Wingdings" panose="05000000000000000000" pitchFamily="2" charset="2"/>
              <a:buChar char="§"/>
            </a:pPr>
            <a:r>
              <a:rPr lang="fr-FR" b="0" dirty="0">
                <a:solidFill>
                  <a:schemeClr val="tx1"/>
                </a:solidFill>
              </a:rPr>
              <a:t>Respect du port des EPI</a:t>
            </a:r>
          </a:p>
          <a:p>
            <a:pPr defTabSz="685800">
              <a:spcBef>
                <a:spcPts val="600"/>
              </a:spcBef>
              <a:spcAft>
                <a:spcPts val="600"/>
              </a:spcAft>
              <a:buFont typeface="Wingdings" panose="05000000000000000000" pitchFamily="2" charset="2"/>
              <a:buChar char="§"/>
            </a:pPr>
            <a:r>
              <a:rPr lang="fr-FR" b="0" dirty="0">
                <a:solidFill>
                  <a:schemeClr val="tx1"/>
                </a:solidFill>
              </a:rPr>
              <a:t>Remplacement des EPI</a:t>
            </a:r>
          </a:p>
          <a:p>
            <a:pPr defTabSz="685800">
              <a:spcBef>
                <a:spcPts val="600"/>
              </a:spcBef>
              <a:spcAft>
                <a:spcPts val="600"/>
              </a:spcAft>
              <a:buFont typeface="Wingdings" panose="05000000000000000000" pitchFamily="2" charset="2"/>
              <a:buChar char="§"/>
            </a:pPr>
            <a:r>
              <a:rPr lang="fr-FR" b="0" dirty="0">
                <a:solidFill>
                  <a:schemeClr val="tx1"/>
                </a:solidFill>
              </a:rPr>
              <a:t>Stockage et disponibilité des EPI</a:t>
            </a:r>
          </a:p>
          <a:p>
            <a:pPr defTabSz="685800">
              <a:spcBef>
                <a:spcPts val="600"/>
              </a:spcBef>
              <a:spcAft>
                <a:spcPts val="600"/>
              </a:spcAft>
              <a:buFont typeface="Wingdings" panose="05000000000000000000" pitchFamily="2" charset="2"/>
              <a:buChar char="§"/>
            </a:pPr>
            <a:r>
              <a:rPr lang="fr-FR" b="0" dirty="0">
                <a:solidFill>
                  <a:schemeClr val="tx1"/>
                </a:solidFill>
              </a:rPr>
              <a:t>Programme d’inspection et d’entretien des EPI</a:t>
            </a:r>
          </a:p>
          <a:p>
            <a:pPr marL="0" indent="0" defTabSz="685800">
              <a:spcAft>
                <a:spcPts val="1200"/>
              </a:spcAft>
            </a:pPr>
            <a:endParaRPr lang="fr-FR" b="0" dirty="0">
              <a:solidFill>
                <a:schemeClr val="tx1"/>
              </a:solidFill>
            </a:endParaRPr>
          </a:p>
          <a:p>
            <a:pPr marL="0" indent="0" defTabSz="685800">
              <a:spcAft>
                <a:spcPts val="1200"/>
              </a:spcAft>
            </a:pPr>
            <a:endParaRPr lang="fr-FR" b="0" dirty="0">
              <a:solidFill>
                <a:schemeClr val="tx1"/>
              </a:solidFill>
            </a:endParaRPr>
          </a:p>
          <a:p>
            <a:pPr marL="0" indent="0" defTabSz="685800">
              <a:spcAft>
                <a:spcPts val="1200"/>
              </a:spcAft>
            </a:pPr>
            <a:endParaRPr lang="fr-FR" b="0" dirty="0">
              <a:solidFill>
                <a:schemeClr val="tx1"/>
              </a:solidFill>
            </a:endParaRPr>
          </a:p>
        </p:txBody>
      </p:sp>
    </p:spTree>
    <p:extLst>
      <p:ext uri="{BB962C8B-B14F-4D97-AF65-F5344CB8AC3E}">
        <p14:creationId xmlns:p14="http://schemas.microsoft.com/office/powerpoint/2010/main" val="7756801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6"/>
          <p:cNvSpPr>
            <a:spLocks noGrp="1" noEditPoints="1"/>
          </p:cNvSpPr>
          <p:nvPr>
            <p:ph type="body" sz="quarter" idx="11"/>
          </p:nvPr>
        </p:nvSpPr>
        <p:spPr>
          <a:xfrm>
            <a:off x="0" y="0"/>
            <a:ext cx="6312024" cy="404664"/>
          </a:xfrm>
        </p:spPr>
        <p:txBody>
          <a:bodyPr/>
          <a:lstStyle/>
          <a:p>
            <a:r>
              <a:rPr lang="fr-FR" dirty="0"/>
              <a:t>REVUE DES EXIGENCES</a:t>
            </a:r>
          </a:p>
        </p:txBody>
      </p:sp>
      <p:pic>
        <p:nvPicPr>
          <p:cNvPr id="5" name="Image 4">
            <a:extLst>
              <a:ext uri="{FF2B5EF4-FFF2-40B4-BE49-F238E27FC236}">
                <a16:creationId xmlns:a16="http://schemas.microsoft.com/office/drawing/2014/main" id="{BF0BA736-6B13-426C-9B9C-ADBB9707EE3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83632" y="571383"/>
            <a:ext cx="6312024" cy="884377"/>
          </a:xfrm>
          <a:prstGeom prst="rect">
            <a:avLst/>
          </a:prstGeom>
        </p:spPr>
      </p:pic>
      <p:sp>
        <p:nvSpPr>
          <p:cNvPr id="19" name="Espace réservé du texte 1">
            <a:extLst>
              <a:ext uri="{FF2B5EF4-FFF2-40B4-BE49-F238E27FC236}">
                <a16:creationId xmlns:a16="http://schemas.microsoft.com/office/drawing/2014/main" id="{0DED1D0E-FD94-4DF7-9FFE-A9324D784030}"/>
              </a:ext>
            </a:extLst>
          </p:cNvPr>
          <p:cNvSpPr txBox="1">
            <a:spLocks/>
          </p:cNvSpPr>
          <p:nvPr/>
        </p:nvSpPr>
        <p:spPr>
          <a:xfrm>
            <a:off x="983432" y="3110774"/>
            <a:ext cx="10873208" cy="318226"/>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285750" indent="-285750" algn="just">
              <a:buFont typeface="Wingdings" panose="05000000000000000000" pitchFamily="2" charset="2"/>
              <a:buChar char=""/>
            </a:pPr>
            <a:r>
              <a:rPr lang="fr-FR" sz="1400" b="0" i="1" dirty="0">
                <a:solidFill>
                  <a:schemeClr val="tx1"/>
                </a:solidFill>
              </a:rPr>
              <a:t>Cette procédure est une nouvelle exigence. Les filiales et entités du Groupe qui n’en ont pas doivent en développer une et la mettre en œuvre</a:t>
            </a:r>
            <a:r>
              <a:rPr lang="fr-FR" sz="1400" b="0" dirty="0">
                <a:solidFill>
                  <a:schemeClr val="tx1"/>
                </a:solidFill>
              </a:rPr>
              <a:t>.</a:t>
            </a:r>
            <a:endParaRPr lang="fr-FR" sz="1600" dirty="0">
              <a:solidFill>
                <a:schemeClr val="tx1"/>
              </a:solidFill>
            </a:endParaRPr>
          </a:p>
          <a:p>
            <a:pPr marL="0" indent="0" algn="just"/>
            <a:endParaRPr lang="fr-FR" sz="1100" dirty="0">
              <a:solidFill>
                <a:schemeClr val="tx1"/>
              </a:solidFill>
            </a:endParaRPr>
          </a:p>
        </p:txBody>
      </p:sp>
      <p:pic>
        <p:nvPicPr>
          <p:cNvPr id="8" name="Image 7">
            <a:extLst>
              <a:ext uri="{FF2B5EF4-FFF2-40B4-BE49-F238E27FC236}">
                <a16:creationId xmlns:a16="http://schemas.microsoft.com/office/drawing/2014/main" id="{46B3D063-6FF2-48AF-8CD7-EF11AA688948}"/>
              </a:ext>
            </a:extLst>
          </p:cNvPr>
          <p:cNvPicPr>
            <a:picLocks noChangeAspect="1"/>
          </p:cNvPicPr>
          <p:nvPr/>
        </p:nvPicPr>
        <p:blipFill>
          <a:blip r:embed="rId4"/>
          <a:stretch>
            <a:fillRect/>
          </a:stretch>
        </p:blipFill>
        <p:spPr>
          <a:xfrm>
            <a:off x="2351584" y="1900436"/>
            <a:ext cx="7562850" cy="952500"/>
          </a:xfrm>
          <a:prstGeom prst="rect">
            <a:avLst/>
          </a:prstGeom>
          <a:ln w="38100">
            <a:solidFill>
              <a:srgbClr val="00B050"/>
            </a:solidFill>
          </a:ln>
        </p:spPr>
      </p:pic>
      <p:sp>
        <p:nvSpPr>
          <p:cNvPr id="22" name="ZoneTexte 21">
            <a:extLst>
              <a:ext uri="{FF2B5EF4-FFF2-40B4-BE49-F238E27FC236}">
                <a16:creationId xmlns:a16="http://schemas.microsoft.com/office/drawing/2014/main" id="{17E9DFC9-C60F-4457-B3A2-CB22731FE3B8}"/>
              </a:ext>
            </a:extLst>
          </p:cNvPr>
          <p:cNvSpPr txBox="1"/>
          <p:nvPr/>
        </p:nvSpPr>
        <p:spPr>
          <a:xfrm rot="19448902">
            <a:off x="1830219" y="1741108"/>
            <a:ext cx="825867" cy="246221"/>
          </a:xfrm>
          <a:prstGeom prst="rect">
            <a:avLst/>
          </a:prstGeom>
          <a:noFill/>
        </p:spPr>
        <p:txBody>
          <a:bodyPr wrap="none" rtlCol="0">
            <a:spAutoFit/>
          </a:bodyPr>
          <a:lstStyle/>
          <a:p>
            <a:r>
              <a:rPr lang="fr-FR" sz="1000" b="1" dirty="0">
                <a:solidFill>
                  <a:srgbClr val="FF0000"/>
                </a:solidFill>
              </a:rPr>
              <a:t>NOUVEAU</a:t>
            </a:r>
          </a:p>
        </p:txBody>
      </p:sp>
      <p:pic>
        <p:nvPicPr>
          <p:cNvPr id="10" name="Image 9">
            <a:extLst>
              <a:ext uri="{FF2B5EF4-FFF2-40B4-BE49-F238E27FC236}">
                <a16:creationId xmlns:a16="http://schemas.microsoft.com/office/drawing/2014/main" id="{D62EFDC8-E19D-47E8-9C78-6DD8A10F4FE3}"/>
              </a:ext>
            </a:extLst>
          </p:cNvPr>
          <p:cNvPicPr>
            <a:picLocks noChangeAspect="1"/>
          </p:cNvPicPr>
          <p:nvPr/>
        </p:nvPicPr>
        <p:blipFill>
          <a:blip r:embed="rId5"/>
          <a:stretch>
            <a:fillRect/>
          </a:stretch>
        </p:blipFill>
        <p:spPr>
          <a:xfrm>
            <a:off x="2347912" y="3974951"/>
            <a:ext cx="7496175" cy="1038225"/>
          </a:xfrm>
          <a:prstGeom prst="rect">
            <a:avLst/>
          </a:prstGeom>
          <a:ln w="19050">
            <a:solidFill>
              <a:srgbClr val="376092"/>
            </a:solidFill>
          </a:ln>
        </p:spPr>
      </p:pic>
    </p:spTree>
    <p:extLst>
      <p:ext uri="{BB962C8B-B14F-4D97-AF65-F5344CB8AC3E}">
        <p14:creationId xmlns:p14="http://schemas.microsoft.com/office/powerpoint/2010/main" val="31310813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6"/>
          <p:cNvSpPr>
            <a:spLocks noGrp="1" noEditPoints="1"/>
          </p:cNvSpPr>
          <p:nvPr>
            <p:ph type="body" sz="quarter" idx="11"/>
          </p:nvPr>
        </p:nvSpPr>
        <p:spPr>
          <a:xfrm>
            <a:off x="0" y="0"/>
            <a:ext cx="6312024" cy="404664"/>
          </a:xfrm>
        </p:spPr>
        <p:txBody>
          <a:bodyPr/>
          <a:lstStyle/>
          <a:p>
            <a:r>
              <a:rPr lang="fr-FR" dirty="0"/>
              <a:t>REVUE DES EXIGENCES</a:t>
            </a:r>
          </a:p>
        </p:txBody>
      </p:sp>
      <p:pic>
        <p:nvPicPr>
          <p:cNvPr id="5" name="Image 4">
            <a:extLst>
              <a:ext uri="{FF2B5EF4-FFF2-40B4-BE49-F238E27FC236}">
                <a16:creationId xmlns:a16="http://schemas.microsoft.com/office/drawing/2014/main" id="{BF0BA736-6B13-426C-9B9C-ADBB9707EE3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83632" y="571383"/>
            <a:ext cx="6312024" cy="884377"/>
          </a:xfrm>
          <a:prstGeom prst="rect">
            <a:avLst/>
          </a:prstGeom>
        </p:spPr>
      </p:pic>
      <p:pic>
        <p:nvPicPr>
          <p:cNvPr id="3" name="Image 2">
            <a:extLst>
              <a:ext uri="{FF2B5EF4-FFF2-40B4-BE49-F238E27FC236}">
                <a16:creationId xmlns:a16="http://schemas.microsoft.com/office/drawing/2014/main" id="{B00FFBA4-C187-4DFE-AE82-427532D28856}"/>
              </a:ext>
            </a:extLst>
          </p:cNvPr>
          <p:cNvPicPr>
            <a:picLocks noChangeAspect="1"/>
          </p:cNvPicPr>
          <p:nvPr/>
        </p:nvPicPr>
        <p:blipFill>
          <a:blip r:embed="rId4"/>
          <a:stretch>
            <a:fillRect/>
          </a:stretch>
        </p:blipFill>
        <p:spPr>
          <a:xfrm>
            <a:off x="2347912" y="2204864"/>
            <a:ext cx="7496175" cy="940899"/>
          </a:xfrm>
          <a:prstGeom prst="rect">
            <a:avLst/>
          </a:prstGeom>
          <a:ln w="19050">
            <a:solidFill>
              <a:srgbClr val="376092"/>
            </a:solidFill>
          </a:ln>
        </p:spPr>
      </p:pic>
      <p:pic>
        <p:nvPicPr>
          <p:cNvPr id="4" name="Image 3">
            <a:extLst>
              <a:ext uri="{FF2B5EF4-FFF2-40B4-BE49-F238E27FC236}">
                <a16:creationId xmlns:a16="http://schemas.microsoft.com/office/drawing/2014/main" id="{647B9547-3D82-4503-9B73-6E98B7565C5C}"/>
              </a:ext>
            </a:extLst>
          </p:cNvPr>
          <p:cNvPicPr>
            <a:picLocks noChangeAspect="1"/>
          </p:cNvPicPr>
          <p:nvPr/>
        </p:nvPicPr>
        <p:blipFill>
          <a:blip r:embed="rId5"/>
          <a:stretch>
            <a:fillRect/>
          </a:stretch>
        </p:blipFill>
        <p:spPr>
          <a:xfrm>
            <a:off x="2318949" y="3989773"/>
            <a:ext cx="7525138" cy="1311435"/>
          </a:xfrm>
          <a:prstGeom prst="rect">
            <a:avLst/>
          </a:prstGeom>
          <a:ln w="19050">
            <a:solidFill>
              <a:srgbClr val="376092"/>
            </a:solidFill>
          </a:ln>
        </p:spPr>
      </p:pic>
    </p:spTree>
    <p:extLst>
      <p:ext uri="{BB962C8B-B14F-4D97-AF65-F5344CB8AC3E}">
        <p14:creationId xmlns:p14="http://schemas.microsoft.com/office/powerpoint/2010/main" val="32053479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6"/>
          <p:cNvSpPr>
            <a:spLocks noGrp="1" noEditPoints="1"/>
          </p:cNvSpPr>
          <p:nvPr>
            <p:ph type="body" sz="quarter" idx="11"/>
          </p:nvPr>
        </p:nvSpPr>
        <p:spPr>
          <a:xfrm>
            <a:off x="0" y="0"/>
            <a:ext cx="6312024" cy="404664"/>
          </a:xfrm>
        </p:spPr>
        <p:txBody>
          <a:bodyPr/>
          <a:lstStyle/>
          <a:p>
            <a:r>
              <a:rPr lang="fr-FR" dirty="0"/>
              <a:t>REVUE DES EXIGENCES</a:t>
            </a:r>
          </a:p>
        </p:txBody>
      </p:sp>
      <p:sp>
        <p:nvSpPr>
          <p:cNvPr id="14" name="ZoneTexte 13">
            <a:extLst>
              <a:ext uri="{FF2B5EF4-FFF2-40B4-BE49-F238E27FC236}">
                <a16:creationId xmlns:a16="http://schemas.microsoft.com/office/drawing/2014/main" id="{2EE96EC8-4492-4528-809B-6C8DD0775760}"/>
              </a:ext>
            </a:extLst>
          </p:cNvPr>
          <p:cNvSpPr txBox="1"/>
          <p:nvPr/>
        </p:nvSpPr>
        <p:spPr>
          <a:xfrm rot="19448902">
            <a:off x="2201437" y="1847326"/>
            <a:ext cx="825867" cy="246221"/>
          </a:xfrm>
          <a:prstGeom prst="rect">
            <a:avLst/>
          </a:prstGeom>
          <a:noFill/>
        </p:spPr>
        <p:txBody>
          <a:bodyPr wrap="none" rtlCol="0">
            <a:spAutoFit/>
          </a:bodyPr>
          <a:lstStyle/>
          <a:p>
            <a:r>
              <a:rPr lang="fr-FR" sz="1000" b="1" dirty="0">
                <a:solidFill>
                  <a:srgbClr val="FF0000"/>
                </a:solidFill>
              </a:rPr>
              <a:t>NOUVEAU</a:t>
            </a:r>
          </a:p>
        </p:txBody>
      </p:sp>
      <p:pic>
        <p:nvPicPr>
          <p:cNvPr id="3" name="Image 2">
            <a:extLst>
              <a:ext uri="{FF2B5EF4-FFF2-40B4-BE49-F238E27FC236}">
                <a16:creationId xmlns:a16="http://schemas.microsoft.com/office/drawing/2014/main" id="{A1419203-E15E-43F4-9961-26AA8257647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05156" y="538094"/>
            <a:ext cx="6181688" cy="845648"/>
          </a:xfrm>
          <a:prstGeom prst="rect">
            <a:avLst/>
          </a:prstGeom>
        </p:spPr>
      </p:pic>
      <p:pic>
        <p:nvPicPr>
          <p:cNvPr id="8" name="Image 7">
            <a:extLst>
              <a:ext uri="{FF2B5EF4-FFF2-40B4-BE49-F238E27FC236}">
                <a16:creationId xmlns:a16="http://schemas.microsoft.com/office/drawing/2014/main" id="{9A727B34-11D3-4354-815E-3AD9D5255A15}"/>
              </a:ext>
            </a:extLst>
          </p:cNvPr>
          <p:cNvPicPr>
            <a:picLocks noChangeAspect="1"/>
          </p:cNvPicPr>
          <p:nvPr/>
        </p:nvPicPr>
        <p:blipFill>
          <a:blip r:embed="rId4"/>
          <a:stretch>
            <a:fillRect/>
          </a:stretch>
        </p:blipFill>
        <p:spPr>
          <a:xfrm>
            <a:off x="2347912" y="1981379"/>
            <a:ext cx="7496175" cy="1731482"/>
          </a:xfrm>
          <a:prstGeom prst="rect">
            <a:avLst/>
          </a:prstGeom>
          <a:ln w="38100">
            <a:solidFill>
              <a:srgbClr val="00B050"/>
            </a:solidFill>
          </a:ln>
        </p:spPr>
      </p:pic>
      <p:sp>
        <p:nvSpPr>
          <p:cNvPr id="10" name="Espace réservé du texte 1">
            <a:extLst>
              <a:ext uri="{FF2B5EF4-FFF2-40B4-BE49-F238E27FC236}">
                <a16:creationId xmlns:a16="http://schemas.microsoft.com/office/drawing/2014/main" id="{F30BF2BB-D83B-4870-8F0F-5D6B9C003671}"/>
              </a:ext>
            </a:extLst>
          </p:cNvPr>
          <p:cNvSpPr txBox="1">
            <a:spLocks/>
          </p:cNvSpPr>
          <p:nvPr/>
        </p:nvSpPr>
        <p:spPr>
          <a:xfrm>
            <a:off x="1952376" y="4298334"/>
            <a:ext cx="9112176" cy="1383196"/>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just"/>
            <a:r>
              <a:rPr lang="fr-FR" sz="1400" b="0" i="1" u="sng" dirty="0">
                <a:solidFill>
                  <a:schemeClr val="tx1"/>
                </a:solidFill>
              </a:rPr>
              <a:t>Nouveautés</a:t>
            </a:r>
            <a:r>
              <a:rPr lang="fr-FR" sz="1400" b="0" i="1" dirty="0">
                <a:solidFill>
                  <a:schemeClr val="tx1"/>
                </a:solidFill>
              </a:rPr>
              <a:t> :</a:t>
            </a:r>
          </a:p>
          <a:p>
            <a:pPr marL="0" indent="0" algn="just"/>
            <a:endParaRPr lang="fr-FR" sz="1400" b="0" i="1" dirty="0">
              <a:solidFill>
                <a:schemeClr val="tx1"/>
              </a:solidFill>
            </a:endParaRPr>
          </a:p>
          <a:p>
            <a:pPr marL="285750" indent="-285750" algn="just">
              <a:buFont typeface="Wingdings" panose="05000000000000000000" pitchFamily="2" charset="2"/>
              <a:buChar char=""/>
            </a:pPr>
            <a:r>
              <a:rPr lang="fr-FR" sz="1400" b="0" i="1" dirty="0">
                <a:solidFill>
                  <a:schemeClr val="tx1"/>
                </a:solidFill>
              </a:rPr>
              <a:t>L’identification des EPI se fait sur la base d’une analyse des risques résiduels. Cette analyse des risques est documentée.</a:t>
            </a:r>
          </a:p>
          <a:p>
            <a:pPr marL="285750" indent="-285750" algn="just">
              <a:buFont typeface="Wingdings" panose="05000000000000000000" pitchFamily="2" charset="2"/>
              <a:buChar char=""/>
            </a:pPr>
            <a:endParaRPr lang="fr-FR" sz="1400" b="0" i="1" dirty="0">
              <a:solidFill>
                <a:schemeClr val="tx1"/>
              </a:solidFill>
            </a:endParaRPr>
          </a:p>
          <a:p>
            <a:pPr marL="285750" indent="-285750" algn="just">
              <a:buFont typeface="Wingdings" panose="05000000000000000000" pitchFamily="2" charset="2"/>
              <a:buChar char=""/>
            </a:pPr>
            <a:r>
              <a:rPr lang="fr-FR" sz="1400" b="0" i="1" dirty="0">
                <a:solidFill>
                  <a:schemeClr val="tx1"/>
                </a:solidFill>
              </a:rPr>
              <a:t>Chaque site doit avoir établi la liste des EPI requis en fonction des zones / activités.</a:t>
            </a:r>
          </a:p>
          <a:p>
            <a:pPr marL="0" indent="0" algn="just"/>
            <a:endParaRPr lang="fr-FR" sz="1100" dirty="0">
              <a:solidFill>
                <a:schemeClr val="tx1"/>
              </a:solidFill>
            </a:endParaRPr>
          </a:p>
        </p:txBody>
      </p:sp>
    </p:spTree>
    <p:extLst>
      <p:ext uri="{BB962C8B-B14F-4D97-AF65-F5344CB8AC3E}">
        <p14:creationId xmlns:p14="http://schemas.microsoft.com/office/powerpoint/2010/main" val="31119292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6"/>
          <p:cNvSpPr>
            <a:spLocks noGrp="1" noEditPoints="1"/>
          </p:cNvSpPr>
          <p:nvPr>
            <p:ph type="body" sz="quarter" idx="11"/>
          </p:nvPr>
        </p:nvSpPr>
        <p:spPr>
          <a:xfrm>
            <a:off x="0" y="0"/>
            <a:ext cx="6312024" cy="404664"/>
          </a:xfrm>
        </p:spPr>
        <p:txBody>
          <a:bodyPr/>
          <a:lstStyle/>
          <a:p>
            <a:r>
              <a:rPr lang="fr-FR" dirty="0"/>
              <a:t>REVUE DES EXIGENCES</a:t>
            </a:r>
          </a:p>
        </p:txBody>
      </p:sp>
      <p:sp>
        <p:nvSpPr>
          <p:cNvPr id="16" name="ZoneTexte 15"/>
          <p:cNvSpPr txBox="1"/>
          <p:nvPr/>
        </p:nvSpPr>
        <p:spPr>
          <a:xfrm rot="19448902">
            <a:off x="1841396" y="1955641"/>
            <a:ext cx="825867" cy="246221"/>
          </a:xfrm>
          <a:prstGeom prst="rect">
            <a:avLst/>
          </a:prstGeom>
          <a:noFill/>
        </p:spPr>
        <p:txBody>
          <a:bodyPr wrap="none" rtlCol="0">
            <a:spAutoFit/>
          </a:bodyPr>
          <a:lstStyle/>
          <a:p>
            <a:r>
              <a:rPr lang="fr-FR" sz="1000" b="1" dirty="0">
                <a:solidFill>
                  <a:srgbClr val="FF0000"/>
                </a:solidFill>
              </a:rPr>
              <a:t>NOUVEAU</a:t>
            </a:r>
          </a:p>
        </p:txBody>
      </p:sp>
      <p:pic>
        <p:nvPicPr>
          <p:cNvPr id="3" name="Image 2">
            <a:extLst>
              <a:ext uri="{FF2B5EF4-FFF2-40B4-BE49-F238E27FC236}">
                <a16:creationId xmlns:a16="http://schemas.microsoft.com/office/drawing/2014/main" id="{FC307326-B347-4443-9A7D-2ECED9E8C9C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39987" y="528705"/>
            <a:ext cx="6312025" cy="885594"/>
          </a:xfrm>
          <a:prstGeom prst="rect">
            <a:avLst/>
          </a:prstGeom>
        </p:spPr>
      </p:pic>
      <p:sp>
        <p:nvSpPr>
          <p:cNvPr id="9" name="Espace réservé du texte 1">
            <a:extLst>
              <a:ext uri="{FF2B5EF4-FFF2-40B4-BE49-F238E27FC236}">
                <a16:creationId xmlns:a16="http://schemas.microsoft.com/office/drawing/2014/main" id="{67F2E739-8C60-4539-AC54-5ECDC3BBC44A}"/>
              </a:ext>
            </a:extLst>
          </p:cNvPr>
          <p:cNvSpPr txBox="1">
            <a:spLocks/>
          </p:cNvSpPr>
          <p:nvPr/>
        </p:nvSpPr>
        <p:spPr>
          <a:xfrm>
            <a:off x="1539912" y="4437613"/>
            <a:ext cx="9112176" cy="1383196"/>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just"/>
            <a:r>
              <a:rPr lang="fr-FR" sz="1400" b="0" i="1" u="sng" dirty="0">
                <a:solidFill>
                  <a:schemeClr val="tx1"/>
                </a:solidFill>
              </a:rPr>
              <a:t>Nouveauté</a:t>
            </a:r>
            <a:r>
              <a:rPr lang="fr-FR" sz="1400" b="0" i="1" dirty="0">
                <a:solidFill>
                  <a:schemeClr val="tx1"/>
                </a:solidFill>
              </a:rPr>
              <a:t> :</a:t>
            </a:r>
          </a:p>
          <a:p>
            <a:pPr marL="285750" indent="-285750" algn="just">
              <a:buFont typeface="Wingdings" panose="05000000000000000000" pitchFamily="2" charset="2"/>
              <a:buChar char=""/>
            </a:pPr>
            <a:endParaRPr lang="fr-FR" sz="1400" b="0" i="1" dirty="0">
              <a:solidFill>
                <a:schemeClr val="tx1"/>
              </a:solidFill>
            </a:endParaRPr>
          </a:p>
          <a:p>
            <a:pPr marL="285750" indent="-285750" algn="just">
              <a:buFont typeface="Wingdings" panose="05000000000000000000" pitchFamily="2" charset="2"/>
              <a:buChar char=""/>
            </a:pPr>
            <a:r>
              <a:rPr lang="fr-FR" sz="1400" b="0" i="1" dirty="0">
                <a:solidFill>
                  <a:schemeClr val="tx1"/>
                </a:solidFill>
              </a:rPr>
              <a:t>Intégration du processus achat dans la démarche et systématisation du cahier des charges.</a:t>
            </a:r>
          </a:p>
        </p:txBody>
      </p:sp>
      <p:pic>
        <p:nvPicPr>
          <p:cNvPr id="5" name="Image 4">
            <a:extLst>
              <a:ext uri="{FF2B5EF4-FFF2-40B4-BE49-F238E27FC236}">
                <a16:creationId xmlns:a16="http://schemas.microsoft.com/office/drawing/2014/main" id="{46336FB6-4BEE-45D5-A6BC-FD7677334B92}"/>
              </a:ext>
            </a:extLst>
          </p:cNvPr>
          <p:cNvPicPr>
            <a:picLocks noChangeAspect="1"/>
          </p:cNvPicPr>
          <p:nvPr/>
        </p:nvPicPr>
        <p:blipFill>
          <a:blip r:embed="rId4"/>
          <a:stretch>
            <a:fillRect/>
          </a:stretch>
        </p:blipFill>
        <p:spPr>
          <a:xfrm>
            <a:off x="2360266" y="2118727"/>
            <a:ext cx="7496175" cy="1646259"/>
          </a:xfrm>
          <a:prstGeom prst="rect">
            <a:avLst/>
          </a:prstGeom>
          <a:ln w="38100">
            <a:solidFill>
              <a:srgbClr val="00B050"/>
            </a:solidFill>
          </a:ln>
        </p:spPr>
      </p:pic>
    </p:spTree>
    <p:extLst>
      <p:ext uri="{BB962C8B-B14F-4D97-AF65-F5344CB8AC3E}">
        <p14:creationId xmlns:p14="http://schemas.microsoft.com/office/powerpoint/2010/main" val="14670898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6"/>
          <p:cNvSpPr>
            <a:spLocks noGrp="1" noEditPoints="1"/>
          </p:cNvSpPr>
          <p:nvPr>
            <p:ph type="body" sz="quarter" idx="11"/>
          </p:nvPr>
        </p:nvSpPr>
        <p:spPr>
          <a:xfrm>
            <a:off x="0" y="0"/>
            <a:ext cx="6312024" cy="404664"/>
          </a:xfrm>
        </p:spPr>
        <p:txBody>
          <a:bodyPr/>
          <a:lstStyle/>
          <a:p>
            <a:r>
              <a:rPr lang="fr-FR" dirty="0"/>
              <a:t>REVUE DES EXIGENCES</a:t>
            </a:r>
          </a:p>
        </p:txBody>
      </p:sp>
      <p:pic>
        <p:nvPicPr>
          <p:cNvPr id="3" name="Image 2">
            <a:extLst>
              <a:ext uri="{FF2B5EF4-FFF2-40B4-BE49-F238E27FC236}">
                <a16:creationId xmlns:a16="http://schemas.microsoft.com/office/drawing/2014/main" id="{F8A6AAC3-353C-41B2-8DA5-360EA1D960B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75891" y="548770"/>
            <a:ext cx="6568207" cy="882969"/>
          </a:xfrm>
          <a:prstGeom prst="rect">
            <a:avLst/>
          </a:prstGeom>
        </p:spPr>
      </p:pic>
      <p:pic>
        <p:nvPicPr>
          <p:cNvPr id="8" name="Image 7">
            <a:extLst>
              <a:ext uri="{FF2B5EF4-FFF2-40B4-BE49-F238E27FC236}">
                <a16:creationId xmlns:a16="http://schemas.microsoft.com/office/drawing/2014/main" id="{5EE41D50-4708-4370-92AF-373648EBBA90}"/>
              </a:ext>
            </a:extLst>
          </p:cNvPr>
          <p:cNvPicPr>
            <a:picLocks noChangeAspect="1"/>
          </p:cNvPicPr>
          <p:nvPr/>
        </p:nvPicPr>
        <p:blipFill>
          <a:blip r:embed="rId4"/>
          <a:stretch>
            <a:fillRect/>
          </a:stretch>
        </p:blipFill>
        <p:spPr>
          <a:xfrm>
            <a:off x="2311906" y="1550737"/>
            <a:ext cx="7496175" cy="2526335"/>
          </a:xfrm>
          <a:prstGeom prst="rect">
            <a:avLst/>
          </a:prstGeom>
          <a:ln w="19050">
            <a:solidFill>
              <a:srgbClr val="376092"/>
            </a:solidFill>
          </a:ln>
        </p:spPr>
      </p:pic>
      <p:pic>
        <p:nvPicPr>
          <p:cNvPr id="4" name="Image 3">
            <a:extLst>
              <a:ext uri="{FF2B5EF4-FFF2-40B4-BE49-F238E27FC236}">
                <a16:creationId xmlns:a16="http://schemas.microsoft.com/office/drawing/2014/main" id="{193C6121-417B-4345-8D2A-39451540EF65}"/>
              </a:ext>
            </a:extLst>
          </p:cNvPr>
          <p:cNvPicPr>
            <a:picLocks noChangeAspect="1"/>
          </p:cNvPicPr>
          <p:nvPr/>
        </p:nvPicPr>
        <p:blipFill>
          <a:blip r:embed="rId5"/>
          <a:stretch>
            <a:fillRect/>
          </a:stretch>
        </p:blipFill>
        <p:spPr>
          <a:xfrm>
            <a:off x="2311905" y="4196070"/>
            <a:ext cx="7496175" cy="1793691"/>
          </a:xfrm>
          <a:prstGeom prst="rect">
            <a:avLst/>
          </a:prstGeom>
          <a:ln w="38100">
            <a:solidFill>
              <a:srgbClr val="00B050"/>
            </a:solidFill>
          </a:ln>
        </p:spPr>
      </p:pic>
      <p:sp>
        <p:nvSpPr>
          <p:cNvPr id="10" name="Espace réservé du texte 1">
            <a:extLst>
              <a:ext uri="{FF2B5EF4-FFF2-40B4-BE49-F238E27FC236}">
                <a16:creationId xmlns:a16="http://schemas.microsoft.com/office/drawing/2014/main" id="{1152D98C-2242-4A91-B2B0-6137D52309BB}"/>
              </a:ext>
            </a:extLst>
          </p:cNvPr>
          <p:cNvSpPr txBox="1">
            <a:spLocks/>
          </p:cNvSpPr>
          <p:nvPr/>
        </p:nvSpPr>
        <p:spPr>
          <a:xfrm>
            <a:off x="2170636" y="6108759"/>
            <a:ext cx="9112176" cy="454788"/>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just"/>
            <a:r>
              <a:rPr lang="fr-FR" sz="1400" b="0" i="1" u="sng" dirty="0">
                <a:solidFill>
                  <a:schemeClr val="tx1"/>
                </a:solidFill>
              </a:rPr>
              <a:t>Nouveauté</a:t>
            </a:r>
            <a:r>
              <a:rPr lang="fr-FR" sz="1400" b="0" i="1" dirty="0">
                <a:solidFill>
                  <a:schemeClr val="tx1"/>
                </a:solidFill>
              </a:rPr>
              <a:t> : rédaction d’une alerte HSE en cas de défaut d’intégrité d’EPI.</a:t>
            </a:r>
          </a:p>
        </p:txBody>
      </p:sp>
      <p:sp>
        <p:nvSpPr>
          <p:cNvPr id="11" name="ZoneTexte 10">
            <a:extLst>
              <a:ext uri="{FF2B5EF4-FFF2-40B4-BE49-F238E27FC236}">
                <a16:creationId xmlns:a16="http://schemas.microsoft.com/office/drawing/2014/main" id="{7858E6AB-5192-4B06-9E33-21BE4000ACDB}"/>
              </a:ext>
            </a:extLst>
          </p:cNvPr>
          <p:cNvSpPr txBox="1"/>
          <p:nvPr/>
        </p:nvSpPr>
        <p:spPr>
          <a:xfrm rot="19448902">
            <a:off x="1574709" y="4255738"/>
            <a:ext cx="825867" cy="246221"/>
          </a:xfrm>
          <a:prstGeom prst="rect">
            <a:avLst/>
          </a:prstGeom>
          <a:noFill/>
        </p:spPr>
        <p:txBody>
          <a:bodyPr wrap="none" rtlCol="0">
            <a:spAutoFit/>
          </a:bodyPr>
          <a:lstStyle/>
          <a:p>
            <a:r>
              <a:rPr lang="fr-FR" sz="1000" b="1" dirty="0">
                <a:solidFill>
                  <a:srgbClr val="FF0000"/>
                </a:solidFill>
              </a:rPr>
              <a:t>NOUVEAU</a:t>
            </a:r>
          </a:p>
        </p:txBody>
      </p:sp>
    </p:spTree>
    <p:extLst>
      <p:ext uri="{BB962C8B-B14F-4D97-AF65-F5344CB8AC3E}">
        <p14:creationId xmlns:p14="http://schemas.microsoft.com/office/powerpoint/2010/main" val="19448677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6"/>
          <p:cNvSpPr>
            <a:spLocks noGrp="1" noEditPoints="1"/>
          </p:cNvSpPr>
          <p:nvPr>
            <p:ph type="body" sz="quarter" idx="11"/>
          </p:nvPr>
        </p:nvSpPr>
        <p:spPr>
          <a:xfrm>
            <a:off x="0" y="0"/>
            <a:ext cx="6312024" cy="404664"/>
          </a:xfrm>
        </p:spPr>
        <p:txBody>
          <a:bodyPr/>
          <a:lstStyle/>
          <a:p>
            <a:r>
              <a:rPr lang="fr-FR" dirty="0"/>
              <a:t>REVUE DES EXIGENCES</a:t>
            </a:r>
          </a:p>
        </p:txBody>
      </p:sp>
      <p:pic>
        <p:nvPicPr>
          <p:cNvPr id="3" name="Image 2">
            <a:extLst>
              <a:ext uri="{FF2B5EF4-FFF2-40B4-BE49-F238E27FC236}">
                <a16:creationId xmlns:a16="http://schemas.microsoft.com/office/drawing/2014/main" id="{C6B9173A-C728-4F70-8611-DDF7A55FF0B3}"/>
              </a:ext>
            </a:extLst>
          </p:cNvPr>
          <p:cNvPicPr>
            <a:picLocks noChangeAspect="1"/>
          </p:cNvPicPr>
          <p:nvPr/>
        </p:nvPicPr>
        <p:blipFill>
          <a:blip r:embed="rId3"/>
          <a:stretch>
            <a:fillRect/>
          </a:stretch>
        </p:blipFill>
        <p:spPr>
          <a:xfrm>
            <a:off x="2633662" y="497400"/>
            <a:ext cx="6924675" cy="1000125"/>
          </a:xfrm>
          <a:prstGeom prst="rect">
            <a:avLst/>
          </a:prstGeom>
        </p:spPr>
      </p:pic>
      <p:pic>
        <p:nvPicPr>
          <p:cNvPr id="5" name="Image 4">
            <a:extLst>
              <a:ext uri="{FF2B5EF4-FFF2-40B4-BE49-F238E27FC236}">
                <a16:creationId xmlns:a16="http://schemas.microsoft.com/office/drawing/2014/main" id="{28C5B709-8713-445D-9BA4-4E02223D25CB}"/>
              </a:ext>
            </a:extLst>
          </p:cNvPr>
          <p:cNvPicPr>
            <a:picLocks noChangeAspect="1"/>
          </p:cNvPicPr>
          <p:nvPr/>
        </p:nvPicPr>
        <p:blipFill>
          <a:blip r:embed="rId4"/>
          <a:stretch>
            <a:fillRect/>
          </a:stretch>
        </p:blipFill>
        <p:spPr>
          <a:xfrm>
            <a:off x="2355025" y="4344770"/>
            <a:ext cx="7496175" cy="1137351"/>
          </a:xfrm>
          <a:prstGeom prst="rect">
            <a:avLst/>
          </a:prstGeom>
          <a:ln w="19050">
            <a:solidFill>
              <a:srgbClr val="376092"/>
            </a:solidFill>
          </a:ln>
        </p:spPr>
      </p:pic>
      <p:pic>
        <p:nvPicPr>
          <p:cNvPr id="9" name="Image 8">
            <a:extLst>
              <a:ext uri="{FF2B5EF4-FFF2-40B4-BE49-F238E27FC236}">
                <a16:creationId xmlns:a16="http://schemas.microsoft.com/office/drawing/2014/main" id="{063D7E09-91AF-4E46-8322-18FB1C857E57}"/>
              </a:ext>
            </a:extLst>
          </p:cNvPr>
          <p:cNvPicPr>
            <a:picLocks noChangeAspect="1"/>
          </p:cNvPicPr>
          <p:nvPr/>
        </p:nvPicPr>
        <p:blipFill>
          <a:blip r:embed="rId5"/>
          <a:stretch>
            <a:fillRect/>
          </a:stretch>
        </p:blipFill>
        <p:spPr>
          <a:xfrm>
            <a:off x="2347911" y="1988840"/>
            <a:ext cx="7496175" cy="1621074"/>
          </a:xfrm>
          <a:prstGeom prst="rect">
            <a:avLst/>
          </a:prstGeom>
          <a:ln w="19050">
            <a:solidFill>
              <a:srgbClr val="376092"/>
            </a:solidFill>
          </a:ln>
        </p:spPr>
      </p:pic>
    </p:spTree>
    <p:extLst>
      <p:ext uri="{BB962C8B-B14F-4D97-AF65-F5344CB8AC3E}">
        <p14:creationId xmlns:p14="http://schemas.microsoft.com/office/powerpoint/2010/main" val="338876610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LEGEND" val="true"/>
</p:tagLst>
</file>

<file path=ppt/tags/tag10.xml><?xml version="1.0" encoding="utf-8"?>
<p:tagLst xmlns:a="http://schemas.openxmlformats.org/drawingml/2006/main" xmlns:r="http://schemas.openxmlformats.org/officeDocument/2006/relationships" xmlns:p="http://schemas.openxmlformats.org/presentationml/2006/main">
  <p:tag name="ISLEGEND" val="true"/>
</p:tagLst>
</file>

<file path=ppt/tags/tag11.xml><?xml version="1.0" encoding="utf-8"?>
<p:tagLst xmlns:a="http://schemas.openxmlformats.org/drawingml/2006/main" xmlns:r="http://schemas.openxmlformats.org/officeDocument/2006/relationships" xmlns:p="http://schemas.openxmlformats.org/presentationml/2006/main">
  <p:tag name="ISLEGEND" val="true"/>
</p:tagLst>
</file>

<file path=ppt/tags/tag12.xml><?xml version="1.0" encoding="utf-8"?>
<p:tagLst xmlns:a="http://schemas.openxmlformats.org/drawingml/2006/main" xmlns:r="http://schemas.openxmlformats.org/officeDocument/2006/relationships" xmlns:p="http://schemas.openxmlformats.org/presentationml/2006/main">
  <p:tag name="ISLEGEND" val="true"/>
</p:tagLst>
</file>

<file path=ppt/tags/tag13.xml><?xml version="1.0" encoding="utf-8"?>
<p:tagLst xmlns:a="http://schemas.openxmlformats.org/drawingml/2006/main" xmlns:r="http://schemas.openxmlformats.org/officeDocument/2006/relationships" xmlns:p="http://schemas.openxmlformats.org/presentationml/2006/main">
  <p:tag name="ISLEGEND" val="true"/>
</p:tagLst>
</file>

<file path=ppt/tags/tag14.xml><?xml version="1.0" encoding="utf-8"?>
<p:tagLst xmlns:a="http://schemas.openxmlformats.org/drawingml/2006/main" xmlns:r="http://schemas.openxmlformats.org/officeDocument/2006/relationships" xmlns:p="http://schemas.openxmlformats.org/presentationml/2006/main">
  <p:tag name="ISLEGEND" val="true"/>
</p:tagLst>
</file>

<file path=ppt/tags/tag15.xml><?xml version="1.0" encoding="utf-8"?>
<p:tagLst xmlns:a="http://schemas.openxmlformats.org/drawingml/2006/main" xmlns:r="http://schemas.openxmlformats.org/officeDocument/2006/relationships" xmlns:p="http://schemas.openxmlformats.org/presentationml/2006/main">
  <p:tag name="ISLEGEND" val="true"/>
</p:tagLst>
</file>

<file path=ppt/tags/tag2.xml><?xml version="1.0" encoding="utf-8"?>
<p:tagLst xmlns:a="http://schemas.openxmlformats.org/drawingml/2006/main" xmlns:r="http://schemas.openxmlformats.org/officeDocument/2006/relationships" xmlns:p="http://schemas.openxmlformats.org/presentationml/2006/main">
  <p:tag name="ISLEGEND" val="true"/>
</p:tagLst>
</file>

<file path=ppt/tags/tag3.xml><?xml version="1.0" encoding="utf-8"?>
<p:tagLst xmlns:a="http://schemas.openxmlformats.org/drawingml/2006/main" xmlns:r="http://schemas.openxmlformats.org/officeDocument/2006/relationships" xmlns:p="http://schemas.openxmlformats.org/presentationml/2006/main">
  <p:tag name="ISLEGEND" val="true"/>
</p:tagLst>
</file>

<file path=ppt/tags/tag4.xml><?xml version="1.0" encoding="utf-8"?>
<p:tagLst xmlns:a="http://schemas.openxmlformats.org/drawingml/2006/main" xmlns:r="http://schemas.openxmlformats.org/officeDocument/2006/relationships" xmlns:p="http://schemas.openxmlformats.org/presentationml/2006/main">
  <p:tag name="ISLEGEND" val="true"/>
</p:tagLst>
</file>

<file path=ppt/tags/tag5.xml><?xml version="1.0" encoding="utf-8"?>
<p:tagLst xmlns:a="http://schemas.openxmlformats.org/drawingml/2006/main" xmlns:r="http://schemas.openxmlformats.org/officeDocument/2006/relationships" xmlns:p="http://schemas.openxmlformats.org/presentationml/2006/main">
  <p:tag name="ISLEGEND" val="true"/>
</p:tagLst>
</file>

<file path=ppt/tags/tag6.xml><?xml version="1.0" encoding="utf-8"?>
<p:tagLst xmlns:a="http://schemas.openxmlformats.org/drawingml/2006/main" xmlns:r="http://schemas.openxmlformats.org/officeDocument/2006/relationships" xmlns:p="http://schemas.openxmlformats.org/presentationml/2006/main">
  <p:tag name="ISLEGEND" val="true"/>
</p:tagLst>
</file>

<file path=ppt/tags/tag7.xml><?xml version="1.0" encoding="utf-8"?>
<p:tagLst xmlns:a="http://schemas.openxmlformats.org/drawingml/2006/main" xmlns:r="http://schemas.openxmlformats.org/officeDocument/2006/relationships" xmlns:p="http://schemas.openxmlformats.org/presentationml/2006/main">
  <p:tag name="ISLEGEND" val="true"/>
</p:tagLst>
</file>

<file path=ppt/tags/tag8.xml><?xml version="1.0" encoding="utf-8"?>
<p:tagLst xmlns:a="http://schemas.openxmlformats.org/drawingml/2006/main" xmlns:r="http://schemas.openxmlformats.org/officeDocument/2006/relationships" xmlns:p="http://schemas.openxmlformats.org/presentationml/2006/main">
  <p:tag name="ISLEGEND" val="true"/>
</p:tagLst>
</file>

<file path=ppt/tags/tag9.xml><?xml version="1.0" encoding="utf-8"?>
<p:tagLst xmlns:a="http://schemas.openxmlformats.org/drawingml/2006/main" xmlns:r="http://schemas.openxmlformats.org/officeDocument/2006/relationships" xmlns:p="http://schemas.openxmlformats.org/presentationml/2006/main">
  <p:tag name="ISLEGEND" val="true"/>
</p:tagLst>
</file>

<file path=ppt/theme/theme1.xml><?xml version="1.0" encoding="utf-8"?>
<a:theme xmlns:a="http://schemas.openxmlformats.org/drawingml/2006/ma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Arab" typeface="Arial"/>
      </a:majorFont>
      <a:minorFont>
        <a:latin typeface="Calibri"/>
        <a:ea typeface=""/>
        <a:cs typeface=""/>
        <a:font script="Arab" typeface="Arial"/>
      </a:minorFont>
    </a:fontScheme>
    <a:fmtScheme name="Office">
      <a:fillStyleLst>
        <a:solidFill>
          <a:schemeClr val="bg1">
            <a:alpha val="0"/>
          </a:schemeClr>
        </a:solidFill>
        <a:gradFill/>
        <a:gradFill/>
      </a:fillStyleLst>
      <a:lnStyleLst>
        <a:ln/>
        <a:ln/>
        <a:ln/>
      </a:lnStyleLst>
      <a:effectStyleLst>
        <a:effectStyle>
          <a:effectLst/>
        </a:effectStyle>
        <a:effectStyle>
          <a:effectLst/>
        </a:effectStyle>
        <a:effectStyle>
          <a:effectLst/>
          <a:scene3d>
            <a:camera prst="orthographicFront"/>
            <a:lightRig rig="threePt" dir="t"/>
          </a:scene3d>
        </a:effectStyle>
      </a:effectStyleLst>
      <a:bgFillStyleLst>
        <a:solidFill>
          <a:schemeClr val="bg1">
            <a:alpha val="0"/>
          </a:schemeClr>
        </a:solidFill>
        <a:gradFill/>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0A4D6EF2C6417419E4C25D991155105" ma:contentTypeVersion="4" ma:contentTypeDescription="Crée un document." ma:contentTypeScope="" ma:versionID="4809cb3c33ffd0400f2acd3debb9d052">
  <xsd:schema xmlns:xsd="http://www.w3.org/2001/XMLSchema" xmlns:xs="http://www.w3.org/2001/XMLSchema" xmlns:p="http://schemas.microsoft.com/office/2006/metadata/properties" xmlns:ns2="22935648-b8bd-47d1-800e-a6db176b45a9" targetNamespace="http://schemas.microsoft.com/office/2006/metadata/properties" ma:root="true" ma:fieldsID="ace68a48b4e5d29dea8ee72d32e264cb" ns2:_="">
    <xsd:import namespace="22935648-b8bd-47d1-800e-a6db176b45a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935648-b8bd-47d1-800e-a6db176b45a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99F6862-519E-4D3B-959E-8B8E74B90771}">
  <ds:schemaRefs>
    <ds:schemaRef ds:uri="http://schemas.microsoft.com/office/infopath/2007/PartnerControls"/>
    <ds:schemaRef ds:uri="http://schemas.microsoft.com/office/2006/documentManagement/types"/>
    <ds:schemaRef ds:uri="http://purl.org/dc/elements/1.1/"/>
    <ds:schemaRef ds:uri="http://www.w3.org/XML/1998/namespace"/>
    <ds:schemaRef ds:uri="http://purl.org/dc/dcmitype/"/>
    <ds:schemaRef ds:uri="http://schemas.microsoft.com/office/2006/metadata/properties"/>
    <ds:schemaRef ds:uri="http://schemas.openxmlformats.org/package/2006/metadata/core-properties"/>
    <ds:schemaRef ds:uri="22935648-b8bd-47d1-800e-a6db176b45a9"/>
    <ds:schemaRef ds:uri="http://purl.org/dc/terms/"/>
  </ds:schemaRefs>
</ds:datastoreItem>
</file>

<file path=customXml/itemProps2.xml><?xml version="1.0" encoding="utf-8"?>
<ds:datastoreItem xmlns:ds="http://schemas.openxmlformats.org/officeDocument/2006/customXml" ds:itemID="{D9C8D1AB-2026-41FE-B57D-BB2C96CFCB9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935648-b8bd-47d1-800e-a6db176b45a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FD88F68-0A51-4E62-AAE4-E730753D583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885</TotalTime>
  <Words>466</Words>
  <Application>Microsoft Office PowerPoint</Application>
  <PresentationFormat>Grand écran</PresentationFormat>
  <Paragraphs>77</Paragraphs>
  <Slides>10</Slides>
  <Notes>9</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10</vt:i4>
      </vt:variant>
    </vt:vector>
  </HeadingPairs>
  <TitlesOfParts>
    <vt:vector size="13" baseType="lpstr">
      <vt:lpstr>Calibri</vt:lpstr>
      <vt:lpstr>Wingdings</vt:lpstr>
      <vt:lpstr/>
      <vt:lpstr>Exigences HSE pour les équipements de protection individuelle REGLE HSE GROUPE (CR-GR-HSE-406)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Sebastien MUNERET</dc:creator>
  <cp:lastModifiedBy>Claire MAIRET</cp:lastModifiedBy>
  <cp:revision>327</cp:revision>
  <cp:lastPrinted>2019-06-19T14:48:18Z</cp:lastPrinted>
  <dcterms:modified xsi:type="dcterms:W3CDTF">2020-03-11T13:13:18Z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0x01010020A4D6EF2C6417419E4C25D991155105</vt:lpwstr>
  </property>
  <property fmtid="{D5CDD505-2E9C-101B-9397-08002B2CF9AE}" pid="3" name="Branch">
    <vt:lpwstr>2;#Toutes les branches|d8c5459c-c634-4dad-b3a5-1a2375c988a9</vt:lpwstr>
  </property>
  <property fmtid="{D5CDD505-2E9C-101B-9397-08002B2CF9AE}" pid="4" name="OrganizationStructure">
    <vt:lpwstr>1;#Toutes les structures organisationnelles|c4bb9c23-2c4c-4150-9738-50d0ceb648ec</vt:lpwstr>
  </property>
  <property fmtid="{D5CDD505-2E9C-101B-9397-08002B2CF9AE}" pid="5" name="Metier">
    <vt:lpwstr>5;#H3SEQ|1a49191b-7ec0-475b-ba04-e5bafe48b8b4</vt:lpwstr>
  </property>
  <property fmtid="{D5CDD505-2E9C-101B-9397-08002B2CF9AE}" pid="6" name="Site">
    <vt:lpwstr>3;#Tous les sites|26f15989-d479-4e08-b5e6-c4ab22359765</vt:lpwstr>
  </property>
  <property fmtid="{D5CDD505-2E9C-101B-9397-08002B2CF9AE}" pid="7" name="Country">
    <vt:lpwstr>4;#Tous les pays|de099b83-0153-463f-a92c-1666929f7084</vt:lpwstr>
  </property>
  <property fmtid="{D5CDD505-2E9C-101B-9397-08002B2CF9AE}" pid="8" name="Order">
    <vt:r8>110800</vt:r8>
  </property>
  <property fmtid="{D5CDD505-2E9C-101B-9397-08002B2CF9AE}" pid="9" name="xd_Signature">
    <vt:bool>false</vt:bool>
  </property>
  <property fmtid="{D5CDD505-2E9C-101B-9397-08002B2CF9AE}" pid="10" name="xd_ProgID">
    <vt:lpwstr/>
  </property>
  <property fmtid="{D5CDD505-2E9C-101B-9397-08002B2CF9AE}" pid="11" name="ComplianceAssetId">
    <vt:lpwstr/>
  </property>
  <property fmtid="{D5CDD505-2E9C-101B-9397-08002B2CF9AE}" pid="12" name="TemplateUrl">
    <vt:lpwstr/>
  </property>
  <property fmtid="{D5CDD505-2E9C-101B-9397-08002B2CF9AE}" pid="13" name="MSIP_Label_2b30ed1b-e95f-40b5-af89-828263f287a7_Enabled">
    <vt:lpwstr>True</vt:lpwstr>
  </property>
  <property fmtid="{D5CDD505-2E9C-101B-9397-08002B2CF9AE}" pid="14" name="MSIP_Label_2b30ed1b-e95f-40b5-af89-828263f287a7_SiteId">
    <vt:lpwstr>329e91b0-e21f-48fb-a071-456717ecc28e</vt:lpwstr>
  </property>
  <property fmtid="{D5CDD505-2E9C-101B-9397-08002B2CF9AE}" pid="15" name="MSIP_Label_2b30ed1b-e95f-40b5-af89-828263f287a7_Owner">
    <vt:lpwstr>claire.mairet@total.com</vt:lpwstr>
  </property>
  <property fmtid="{D5CDD505-2E9C-101B-9397-08002B2CF9AE}" pid="16" name="MSIP_Label_2b30ed1b-e95f-40b5-af89-828263f287a7_SetDate">
    <vt:lpwstr>2020-03-11T13:13:18.1983711Z</vt:lpwstr>
  </property>
  <property fmtid="{D5CDD505-2E9C-101B-9397-08002B2CF9AE}" pid="17" name="MSIP_Label_2b30ed1b-e95f-40b5-af89-828263f287a7_Name">
    <vt:lpwstr>Restricted</vt:lpwstr>
  </property>
  <property fmtid="{D5CDD505-2E9C-101B-9397-08002B2CF9AE}" pid="18" name="MSIP_Label_2b30ed1b-e95f-40b5-af89-828263f287a7_Application">
    <vt:lpwstr>Microsoft Azure Information Protection</vt:lpwstr>
  </property>
  <property fmtid="{D5CDD505-2E9C-101B-9397-08002B2CF9AE}" pid="19" name="MSIP_Label_2b30ed1b-e95f-40b5-af89-828263f287a7_ActionId">
    <vt:lpwstr>68398e5e-26a4-4b96-a6a8-4cc2545a9d4d</vt:lpwstr>
  </property>
  <property fmtid="{D5CDD505-2E9C-101B-9397-08002B2CF9AE}" pid="20" name="MSIP_Label_2b30ed1b-e95f-40b5-af89-828263f287a7_Extended_MSFT_Method">
    <vt:lpwstr>Automatic</vt:lpwstr>
  </property>
  <property fmtid="{D5CDD505-2E9C-101B-9397-08002B2CF9AE}" pid="21" name="Sensitivity">
    <vt:lpwstr>Restricted</vt:lpwstr>
  </property>
</Properties>
</file>