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5"/>
  </p:notesMasterIdLst>
  <p:handoutMasterIdLst>
    <p:handoutMasterId r:id="rId16"/>
  </p:handoutMasterIdLst>
  <p:sldIdLst>
    <p:sldId id="256" r:id="rId5"/>
    <p:sldId id="314" r:id="rId6"/>
    <p:sldId id="307" r:id="rId7"/>
    <p:sldId id="294" r:id="rId8"/>
    <p:sldId id="320" r:id="rId9"/>
    <p:sldId id="315" r:id="rId10"/>
    <p:sldId id="316" r:id="rId11"/>
    <p:sldId id="317" r:id="rId12"/>
    <p:sldId id="318" r:id="rId13"/>
    <p:sldId id="319" r:id="rId14"/>
  </p:sldIdLst>
  <p:sldSz cx="12192000" cy="6858000"/>
  <p:notesSz cx="6797675" cy="9926638"/>
  <p:defaultTextStyle/>
  <p:extLst>
    <p:ext uri="{521415D9-36F7-43E2-AB2F-B90AF26B5E84}">
      <p14:sectionLst xmlns:p14="http://schemas.microsoft.com/office/powerpoint/2010/main">
        <p14:section name="Section par défaut" id="{3C4CFCF7-93C5-4C67-BDF2-A3F97F36F19B}">
          <p14:sldIdLst>
            <p14:sldId id="256"/>
            <p14:sldId id="314"/>
          </p14:sldIdLst>
        </p14:section>
        <p14:section name="Section sans titre" id="{C5648DC8-6923-48AE-9390-E5F449BBC844}">
          <p14:sldIdLst>
            <p14:sldId id="307"/>
            <p14:sldId id="294"/>
            <p14:sldId id="320"/>
            <p14:sldId id="315"/>
            <p14:sldId id="316"/>
            <p14:sldId id="317"/>
            <p14:sldId id="318"/>
            <p14:sldId id="319"/>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5"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2CE"/>
    <a:srgbClr val="376092"/>
    <a:srgbClr val="FFFF99"/>
    <a:srgbClr val="A90025"/>
    <a:srgbClr val="FF9900"/>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15200F-FA35-4D3B-A544-21D37898FBCF}" v="81" dt="2020-03-11T09:45:58.175"/>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47" autoAdjust="0"/>
    <p:restoredTop sz="91513" autoAdjust="0"/>
  </p:normalViewPr>
  <p:slideViewPr>
    <p:cSldViewPr>
      <p:cViewPr varScale="1">
        <p:scale>
          <a:sx n="97" d="100"/>
          <a:sy n="97" d="100"/>
        </p:scale>
        <p:origin x="1020" y="84"/>
      </p:cViewPr>
      <p:guideLst>
        <p:guide orient="horz" pos="2160"/>
        <p:guide pos="3840"/>
      </p:guideLst>
    </p:cSldViewPr>
  </p:slideViewPr>
  <p:outlineViewPr>
    <p:cViewPr>
      <p:scale>
        <a:sx n="33" d="100"/>
        <a:sy n="33" d="100"/>
      </p:scale>
      <p:origin x="0" y="-3811"/>
    </p:cViewPr>
  </p:outlineViewPr>
  <p:notesTextViewPr>
    <p:cViewPr>
      <p:scale>
        <a:sx n="75" d="100"/>
        <a:sy n="75" d="100"/>
      </p:scale>
      <p:origin x="0" y="0"/>
    </p:cViewPr>
  </p:notesTextViewPr>
  <p:sorterViewPr>
    <p:cViewPr>
      <p:scale>
        <a:sx n="178" d="100"/>
        <a:sy n="178" d="100"/>
      </p:scale>
      <p:origin x="0" y="-17755"/>
    </p:cViewPr>
  </p:sorterViewPr>
  <p:notesViewPr>
    <p:cSldViewPr>
      <p:cViewPr varScale="1">
        <p:scale>
          <a:sx n="79" d="100"/>
          <a:sy n="79" d="100"/>
        </p:scale>
        <p:origin x="331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ebastien MUNERET" userId="9896aaf6-4ab8-4f99-87c3-58061d67f344" providerId="ADAL" clId="{DB15200F-FA35-4D3B-A544-21D37898FBCF}"/>
    <pc:docChg chg="undo custSel addSld modSld">
      <pc:chgData name="Sebastien MUNERET" userId="9896aaf6-4ab8-4f99-87c3-58061d67f344" providerId="ADAL" clId="{DB15200F-FA35-4D3B-A544-21D37898FBCF}" dt="2020-03-11T09:46:00.412" v="567" actId="14100"/>
      <pc:docMkLst>
        <pc:docMk/>
      </pc:docMkLst>
      <pc:sldChg chg="addSp delSp modSp">
        <pc:chgData name="Sebastien MUNERET" userId="9896aaf6-4ab8-4f99-87c3-58061d67f344" providerId="ADAL" clId="{DB15200F-FA35-4D3B-A544-21D37898FBCF}" dt="2020-03-10T17:25:46.933" v="318" actId="1036"/>
        <pc:sldMkLst>
          <pc:docMk/>
          <pc:sldMk cId="3131081391" sldId="294"/>
        </pc:sldMkLst>
        <pc:spChg chg="add del mod">
          <ac:chgData name="Sebastien MUNERET" userId="9896aaf6-4ab8-4f99-87c3-58061d67f344" providerId="ADAL" clId="{DB15200F-FA35-4D3B-A544-21D37898FBCF}" dt="2020-03-10T17:20:49.583" v="288" actId="478"/>
          <ac:spMkLst>
            <pc:docMk/>
            <pc:sldMk cId="3131081391" sldId="294"/>
            <ac:spMk id="3" creationId="{00000000-0000-0000-0000-000000000000}"/>
          </ac:spMkLst>
        </pc:spChg>
        <pc:spChg chg="del mod">
          <ac:chgData name="Sebastien MUNERET" userId="9896aaf6-4ab8-4f99-87c3-58061d67f344" providerId="ADAL" clId="{DB15200F-FA35-4D3B-A544-21D37898FBCF}" dt="2020-03-10T17:19:47.309" v="281"/>
          <ac:spMkLst>
            <pc:docMk/>
            <pc:sldMk cId="3131081391" sldId="294"/>
            <ac:spMk id="4" creationId="{00000000-0000-0000-0000-000000000000}"/>
          </ac:spMkLst>
        </pc:spChg>
        <pc:spChg chg="del mod">
          <ac:chgData name="Sebastien MUNERET" userId="9896aaf6-4ab8-4f99-87c3-58061d67f344" providerId="ADAL" clId="{DB15200F-FA35-4D3B-A544-21D37898FBCF}" dt="2020-03-10T17:20:48.308" v="287" actId="478"/>
          <ac:spMkLst>
            <pc:docMk/>
            <pc:sldMk cId="3131081391" sldId="294"/>
            <ac:spMk id="7" creationId="{00000000-0000-0000-0000-000000000000}"/>
          </ac:spMkLst>
        </pc:spChg>
        <pc:spChg chg="del mod">
          <ac:chgData name="Sebastien MUNERET" userId="9896aaf6-4ab8-4f99-87c3-58061d67f344" providerId="ADAL" clId="{DB15200F-FA35-4D3B-A544-21D37898FBCF}" dt="2020-03-10T17:20:38.636" v="284" actId="478"/>
          <ac:spMkLst>
            <pc:docMk/>
            <pc:sldMk cId="3131081391" sldId="294"/>
            <ac:spMk id="9" creationId="{00000000-0000-0000-0000-000000000000}"/>
          </ac:spMkLst>
        </pc:spChg>
        <pc:spChg chg="del mod">
          <ac:chgData name="Sebastien MUNERET" userId="9896aaf6-4ab8-4f99-87c3-58061d67f344" providerId="ADAL" clId="{DB15200F-FA35-4D3B-A544-21D37898FBCF}" dt="2020-03-10T17:20:40.016" v="285" actId="478"/>
          <ac:spMkLst>
            <pc:docMk/>
            <pc:sldMk cId="3131081391" sldId="294"/>
            <ac:spMk id="11" creationId="{00000000-0000-0000-0000-000000000000}"/>
          </ac:spMkLst>
        </pc:spChg>
        <pc:spChg chg="del mod">
          <ac:chgData name="Sebastien MUNERET" userId="9896aaf6-4ab8-4f99-87c3-58061d67f344" providerId="ADAL" clId="{DB15200F-FA35-4D3B-A544-21D37898FBCF}" dt="2020-03-10T17:20:40.742" v="286" actId="478"/>
          <ac:spMkLst>
            <pc:docMk/>
            <pc:sldMk cId="3131081391" sldId="294"/>
            <ac:spMk id="12" creationId="{00000000-0000-0000-0000-000000000000}"/>
          </ac:spMkLst>
        </pc:spChg>
        <pc:spChg chg="add mod">
          <ac:chgData name="Sebastien MUNERET" userId="9896aaf6-4ab8-4f99-87c3-58061d67f344" providerId="ADAL" clId="{DB15200F-FA35-4D3B-A544-21D37898FBCF}" dt="2020-03-10T17:25:43.738" v="313" actId="1036"/>
          <ac:spMkLst>
            <pc:docMk/>
            <pc:sldMk cId="3131081391" sldId="294"/>
            <ac:spMk id="19" creationId="{0DED1D0E-FD94-4DF7-9FFE-A9324D784030}"/>
          </ac:spMkLst>
        </pc:spChg>
        <pc:spChg chg="add del mod">
          <ac:chgData name="Sebastien MUNERET" userId="9896aaf6-4ab8-4f99-87c3-58061d67f344" providerId="ADAL" clId="{DB15200F-FA35-4D3B-A544-21D37898FBCF}" dt="2020-03-10T17:24:35.858" v="295"/>
          <ac:spMkLst>
            <pc:docMk/>
            <pc:sldMk cId="3131081391" sldId="294"/>
            <ac:spMk id="20" creationId="{70008EC6-A66B-4CE8-AAA0-0813A4BFF2E0}"/>
          </ac:spMkLst>
        </pc:spChg>
        <pc:spChg chg="add del">
          <ac:chgData name="Sebastien MUNERET" userId="9896aaf6-4ab8-4f99-87c3-58061d67f344" providerId="ADAL" clId="{DB15200F-FA35-4D3B-A544-21D37898FBCF}" dt="2020-03-10T17:20:55.219" v="290"/>
          <ac:spMkLst>
            <pc:docMk/>
            <pc:sldMk cId="3131081391" sldId="294"/>
            <ac:spMk id="21" creationId="{BA0D65E7-74DE-4D23-ACA2-718E240EAB6F}"/>
          </ac:spMkLst>
        </pc:spChg>
        <pc:spChg chg="add mod">
          <ac:chgData name="Sebastien MUNERET" userId="9896aaf6-4ab8-4f99-87c3-58061d67f344" providerId="ADAL" clId="{DB15200F-FA35-4D3B-A544-21D37898FBCF}" dt="2020-03-10T17:25:40.568" v="310" actId="1036"/>
          <ac:spMkLst>
            <pc:docMk/>
            <pc:sldMk cId="3131081391" sldId="294"/>
            <ac:spMk id="22" creationId="{17E9DFC9-C60F-4457-B3A2-CB22731FE3B8}"/>
          </ac:spMkLst>
        </pc:spChg>
        <pc:grpChg chg="del">
          <ac:chgData name="Sebastien MUNERET" userId="9896aaf6-4ab8-4f99-87c3-58061d67f344" providerId="ADAL" clId="{DB15200F-FA35-4D3B-A544-21D37898FBCF}" dt="2020-03-10T17:08:52.896" v="226" actId="478"/>
          <ac:grpSpMkLst>
            <pc:docMk/>
            <pc:sldMk cId="3131081391" sldId="294"/>
            <ac:grpSpMk id="15" creationId="{00000000-0000-0000-0000-000000000000}"/>
          </ac:grpSpMkLst>
        </pc:grpChg>
        <pc:graphicFrameChg chg="del">
          <ac:chgData name="Sebastien MUNERET" userId="9896aaf6-4ab8-4f99-87c3-58061d67f344" providerId="ADAL" clId="{DB15200F-FA35-4D3B-A544-21D37898FBCF}" dt="2020-03-10T17:10:23.791" v="232" actId="478"/>
          <ac:graphicFrameMkLst>
            <pc:docMk/>
            <pc:sldMk cId="3131081391" sldId="294"/>
            <ac:graphicFrameMk id="18" creationId="{00000000-0000-0000-0000-000000000000}"/>
          </ac:graphicFrameMkLst>
        </pc:graphicFrameChg>
        <pc:picChg chg="add mod">
          <ac:chgData name="Sebastien MUNERET" userId="9896aaf6-4ab8-4f99-87c3-58061d67f344" providerId="ADAL" clId="{DB15200F-FA35-4D3B-A544-21D37898FBCF}" dt="2020-03-10T17:10:30.604" v="236" actId="1076"/>
          <ac:picMkLst>
            <pc:docMk/>
            <pc:sldMk cId="3131081391" sldId="294"/>
            <ac:picMk id="5" creationId="{BF0BA736-6B13-426C-9B9C-ADBB9707EE30}"/>
          </ac:picMkLst>
        </pc:picChg>
        <pc:picChg chg="add del mod">
          <ac:chgData name="Sebastien MUNERET" userId="9896aaf6-4ab8-4f99-87c3-58061d67f344" providerId="ADAL" clId="{DB15200F-FA35-4D3B-A544-21D37898FBCF}" dt="2020-03-10T17:24:30.929" v="293" actId="478"/>
          <ac:picMkLst>
            <pc:docMk/>
            <pc:sldMk cId="3131081391" sldId="294"/>
            <ac:picMk id="6" creationId="{0007F8B1-91A5-498E-A38D-A99D2DEC6271}"/>
          </ac:picMkLst>
        </pc:picChg>
        <pc:picChg chg="add mod">
          <ac:chgData name="Sebastien MUNERET" userId="9896aaf6-4ab8-4f99-87c3-58061d67f344" providerId="ADAL" clId="{DB15200F-FA35-4D3B-A544-21D37898FBCF}" dt="2020-03-10T17:25:40.568" v="310" actId="1036"/>
          <ac:picMkLst>
            <pc:docMk/>
            <pc:sldMk cId="3131081391" sldId="294"/>
            <ac:picMk id="8" creationId="{46B3D063-6FF2-48AF-8CD7-EF11AA688948}"/>
          </ac:picMkLst>
        </pc:picChg>
        <pc:picChg chg="add mod">
          <ac:chgData name="Sebastien MUNERET" userId="9896aaf6-4ab8-4f99-87c3-58061d67f344" providerId="ADAL" clId="{DB15200F-FA35-4D3B-A544-21D37898FBCF}" dt="2020-03-10T17:25:46.933" v="318" actId="1036"/>
          <ac:picMkLst>
            <pc:docMk/>
            <pc:sldMk cId="3131081391" sldId="294"/>
            <ac:picMk id="10" creationId="{D62EFDC8-E19D-47E8-9C78-6DD8A10F4FE3}"/>
          </ac:picMkLst>
        </pc:picChg>
      </pc:sldChg>
      <pc:sldChg chg="modSp">
        <pc:chgData name="Sebastien MUNERET" userId="9896aaf6-4ab8-4f99-87c3-58061d67f344" providerId="ADAL" clId="{DB15200F-FA35-4D3B-A544-21D37898FBCF}" dt="2020-03-10T17:04:08.823" v="225" actId="20577"/>
        <pc:sldMkLst>
          <pc:docMk/>
          <pc:sldMk cId="775680115" sldId="307"/>
        </pc:sldMkLst>
        <pc:spChg chg="mod">
          <ac:chgData name="Sebastien MUNERET" userId="9896aaf6-4ab8-4f99-87c3-58061d67f344" providerId="ADAL" clId="{DB15200F-FA35-4D3B-A544-21D37898FBCF}" dt="2020-03-10T17:04:08.823" v="225" actId="20577"/>
          <ac:spMkLst>
            <pc:docMk/>
            <pc:sldMk cId="775680115" sldId="307"/>
            <ac:spMk id="7" creationId="{00000000-0000-0000-0000-000000000000}"/>
          </ac:spMkLst>
        </pc:spChg>
      </pc:sldChg>
      <pc:sldChg chg="modSp">
        <pc:chgData name="Sebastien MUNERET" userId="9896aaf6-4ab8-4f99-87c3-58061d67f344" providerId="ADAL" clId="{DB15200F-FA35-4D3B-A544-21D37898FBCF}" dt="2020-03-10T10:19:58.125" v="51" actId="20577"/>
        <pc:sldMkLst>
          <pc:docMk/>
          <pc:sldMk cId="3984636068" sldId="314"/>
        </pc:sldMkLst>
        <pc:spChg chg="mod">
          <ac:chgData name="Sebastien MUNERET" userId="9896aaf6-4ab8-4f99-87c3-58061d67f344" providerId="ADAL" clId="{DB15200F-FA35-4D3B-A544-21D37898FBCF}" dt="2020-03-10T10:19:58.125" v="51" actId="20577"/>
          <ac:spMkLst>
            <pc:docMk/>
            <pc:sldMk cId="3984636068" sldId="314"/>
            <ac:spMk id="2" creationId="{00000000-0000-0000-0000-000000000000}"/>
          </ac:spMkLst>
        </pc:spChg>
      </pc:sldChg>
      <pc:sldChg chg="addSp delSp modSp">
        <pc:chgData name="Sebastien MUNERET" userId="9896aaf6-4ab8-4f99-87c3-58061d67f344" providerId="ADAL" clId="{DB15200F-FA35-4D3B-A544-21D37898FBCF}" dt="2020-03-11T09:16:58.892" v="450"/>
        <pc:sldMkLst>
          <pc:docMk/>
          <pc:sldMk cId="3111929216" sldId="315"/>
        </pc:sldMkLst>
        <pc:spChg chg="del mod">
          <ac:chgData name="Sebastien MUNERET" userId="9896aaf6-4ab8-4f99-87c3-58061d67f344" providerId="ADAL" clId="{DB15200F-FA35-4D3B-A544-21D37898FBCF}" dt="2020-03-11T09:09:44.669" v="439" actId="478"/>
          <ac:spMkLst>
            <pc:docMk/>
            <pc:sldMk cId="3111929216" sldId="315"/>
            <ac:spMk id="7" creationId="{00000000-0000-0000-0000-000000000000}"/>
          </ac:spMkLst>
        </pc:spChg>
        <pc:spChg chg="del">
          <ac:chgData name="Sebastien MUNERET" userId="9896aaf6-4ab8-4f99-87c3-58061d67f344" providerId="ADAL" clId="{DB15200F-FA35-4D3B-A544-21D37898FBCF}" dt="2020-03-11T09:03:25.571" v="353" actId="478"/>
          <ac:spMkLst>
            <pc:docMk/>
            <pc:sldMk cId="3111929216" sldId="315"/>
            <ac:spMk id="9" creationId="{00000000-0000-0000-0000-000000000000}"/>
          </ac:spMkLst>
        </pc:spChg>
        <pc:spChg chg="add mod">
          <ac:chgData name="Sebastien MUNERET" userId="9896aaf6-4ab8-4f99-87c3-58061d67f344" providerId="ADAL" clId="{DB15200F-FA35-4D3B-A544-21D37898FBCF}" dt="2020-03-11T09:05:45.475" v="430" actId="313"/>
          <ac:spMkLst>
            <pc:docMk/>
            <pc:sldMk cId="3111929216" sldId="315"/>
            <ac:spMk id="10" creationId="{F30BF2BB-D83B-4870-8F0F-5D6B9C003671}"/>
          </ac:spMkLst>
        </pc:spChg>
        <pc:spChg chg="mod">
          <ac:chgData name="Sebastien MUNERET" userId="9896aaf6-4ab8-4f99-87c3-58061d67f344" providerId="ADAL" clId="{DB15200F-FA35-4D3B-A544-21D37898FBCF}" dt="2020-03-11T09:03:59.918" v="365" actId="1035"/>
          <ac:spMkLst>
            <pc:docMk/>
            <pc:sldMk cId="3111929216" sldId="315"/>
            <ac:spMk id="14" creationId="{2EE96EC8-4492-4528-809B-6C8DD0775760}"/>
          </ac:spMkLst>
        </pc:spChg>
        <pc:grpChg chg="del">
          <ac:chgData name="Sebastien MUNERET" userId="9896aaf6-4ab8-4f99-87c3-58061d67f344" providerId="ADAL" clId="{DB15200F-FA35-4D3B-A544-21D37898FBCF}" dt="2020-03-10T17:11:16.305" v="238" actId="478"/>
          <ac:grpSpMkLst>
            <pc:docMk/>
            <pc:sldMk cId="3111929216" sldId="315"/>
            <ac:grpSpMk id="10" creationId="{00000000-0000-0000-0000-000000000000}"/>
          </ac:grpSpMkLst>
        </pc:grpChg>
        <pc:graphicFrameChg chg="del mod">
          <ac:chgData name="Sebastien MUNERET" userId="9896aaf6-4ab8-4f99-87c3-58061d67f344" providerId="ADAL" clId="{DB15200F-FA35-4D3B-A544-21D37898FBCF}" dt="2020-03-10T17:11:19.643" v="240" actId="478"/>
          <ac:graphicFrameMkLst>
            <pc:docMk/>
            <pc:sldMk cId="3111929216" sldId="315"/>
            <ac:graphicFrameMk id="13" creationId="{00000000-0000-0000-0000-000000000000}"/>
          </ac:graphicFrameMkLst>
        </pc:graphicFrameChg>
        <pc:picChg chg="add mod">
          <ac:chgData name="Sebastien MUNERET" userId="9896aaf6-4ab8-4f99-87c3-58061d67f344" providerId="ADAL" clId="{DB15200F-FA35-4D3B-A544-21D37898FBCF}" dt="2020-03-10T17:11:26.533" v="244" actId="1076"/>
          <ac:picMkLst>
            <pc:docMk/>
            <pc:sldMk cId="3111929216" sldId="315"/>
            <ac:picMk id="3" creationId="{A1419203-E15E-43F4-9961-26AA82576473}"/>
          </ac:picMkLst>
        </pc:picChg>
        <pc:picChg chg="add del mod">
          <ac:chgData name="Sebastien MUNERET" userId="9896aaf6-4ab8-4f99-87c3-58061d67f344" providerId="ADAL" clId="{DB15200F-FA35-4D3B-A544-21D37898FBCF}" dt="2020-03-11T09:03:02.232" v="345"/>
          <ac:picMkLst>
            <pc:docMk/>
            <pc:sldMk cId="3111929216" sldId="315"/>
            <ac:picMk id="4" creationId="{70E08B08-0E6D-458B-BEDE-876146D85892}"/>
          </ac:picMkLst>
        </pc:picChg>
        <pc:picChg chg="add mod">
          <ac:chgData name="Sebastien MUNERET" userId="9896aaf6-4ab8-4f99-87c3-58061d67f344" providerId="ADAL" clId="{DB15200F-FA35-4D3B-A544-21D37898FBCF}" dt="2020-03-11T09:16:42.670" v="443" actId="1076"/>
          <ac:picMkLst>
            <pc:docMk/>
            <pc:sldMk cId="3111929216" sldId="315"/>
            <ac:picMk id="8" creationId="{9A727B34-11D3-4354-815E-3AD9D5255A15}"/>
          </ac:picMkLst>
        </pc:picChg>
        <pc:picChg chg="add del mod">
          <ac:chgData name="Sebastien MUNERET" userId="9896aaf6-4ab8-4f99-87c3-58061d67f344" providerId="ADAL" clId="{DB15200F-FA35-4D3B-A544-21D37898FBCF}" dt="2020-03-11T09:07:06.479" v="438"/>
          <ac:picMkLst>
            <pc:docMk/>
            <pc:sldMk cId="3111929216" sldId="315"/>
            <ac:picMk id="11" creationId="{4016E674-37D1-4B53-B10B-62183A8A0476}"/>
          </ac:picMkLst>
        </pc:picChg>
        <pc:picChg chg="add del mod">
          <ac:chgData name="Sebastien MUNERET" userId="9896aaf6-4ab8-4f99-87c3-58061d67f344" providerId="ADAL" clId="{DB15200F-FA35-4D3B-A544-21D37898FBCF}" dt="2020-03-11T09:16:58.892" v="450"/>
          <ac:picMkLst>
            <pc:docMk/>
            <pc:sldMk cId="3111929216" sldId="315"/>
            <ac:picMk id="12" creationId="{B08D3C6C-86BF-4742-BE71-3BEC2BF80EEC}"/>
          </ac:picMkLst>
        </pc:picChg>
      </pc:sldChg>
      <pc:sldChg chg="addSp delSp modSp">
        <pc:chgData name="Sebastien MUNERET" userId="9896aaf6-4ab8-4f99-87c3-58061d67f344" providerId="ADAL" clId="{DB15200F-FA35-4D3B-A544-21D37898FBCF}" dt="2020-03-11T09:34:41.338" v="536" actId="6549"/>
        <pc:sldMkLst>
          <pc:docMk/>
          <pc:sldMk cId="1467089803" sldId="316"/>
        </pc:sldMkLst>
        <pc:spChg chg="del mod">
          <ac:chgData name="Sebastien MUNERET" userId="9896aaf6-4ab8-4f99-87c3-58061d67f344" providerId="ADAL" clId="{DB15200F-FA35-4D3B-A544-21D37898FBCF}" dt="2020-03-11T09:17:48.313" v="465" actId="478"/>
          <ac:spMkLst>
            <pc:docMk/>
            <pc:sldMk cId="1467089803" sldId="316"/>
            <ac:spMk id="7" creationId="{00000000-0000-0000-0000-000000000000}"/>
          </ac:spMkLst>
        </pc:spChg>
        <pc:spChg chg="add mod">
          <ac:chgData name="Sebastien MUNERET" userId="9896aaf6-4ab8-4f99-87c3-58061d67f344" providerId="ADAL" clId="{DB15200F-FA35-4D3B-A544-21D37898FBCF}" dt="2020-03-11T09:34:41.338" v="536" actId="6549"/>
          <ac:spMkLst>
            <pc:docMk/>
            <pc:sldMk cId="1467089803" sldId="316"/>
            <ac:spMk id="9" creationId="{67F2E739-8C60-4539-AC54-5ECDC3BBC44A}"/>
          </ac:spMkLst>
        </pc:spChg>
        <pc:spChg chg="del">
          <ac:chgData name="Sebastien MUNERET" userId="9896aaf6-4ab8-4f99-87c3-58061d67f344" providerId="ADAL" clId="{DB15200F-FA35-4D3B-A544-21D37898FBCF}" dt="2020-03-11T09:14:11.351" v="442" actId="478"/>
          <ac:spMkLst>
            <pc:docMk/>
            <pc:sldMk cId="1467089803" sldId="316"/>
            <ac:spMk id="15" creationId="{00000000-0000-0000-0000-000000000000}"/>
          </ac:spMkLst>
        </pc:spChg>
        <pc:spChg chg="mod">
          <ac:chgData name="Sebastien MUNERET" userId="9896aaf6-4ab8-4f99-87c3-58061d67f344" providerId="ADAL" clId="{DB15200F-FA35-4D3B-A544-21D37898FBCF}" dt="2020-03-11T09:17:03.378" v="452" actId="1076"/>
          <ac:spMkLst>
            <pc:docMk/>
            <pc:sldMk cId="1467089803" sldId="316"/>
            <ac:spMk id="16" creationId="{00000000-0000-0000-0000-000000000000}"/>
          </ac:spMkLst>
        </pc:spChg>
        <pc:grpChg chg="del">
          <ac:chgData name="Sebastien MUNERET" userId="9896aaf6-4ab8-4f99-87c3-58061d67f344" providerId="ADAL" clId="{DB15200F-FA35-4D3B-A544-21D37898FBCF}" dt="2020-03-10T17:12:17.200" v="245" actId="478"/>
          <ac:grpSpMkLst>
            <pc:docMk/>
            <pc:sldMk cId="1467089803" sldId="316"/>
            <ac:grpSpMk id="10" creationId="{00000000-0000-0000-0000-000000000000}"/>
          </ac:grpSpMkLst>
        </pc:grpChg>
        <pc:graphicFrameChg chg="del mod">
          <ac:chgData name="Sebastien MUNERET" userId="9896aaf6-4ab8-4f99-87c3-58061d67f344" providerId="ADAL" clId="{DB15200F-FA35-4D3B-A544-21D37898FBCF}" dt="2020-03-10T17:12:19.502" v="247" actId="478"/>
          <ac:graphicFrameMkLst>
            <pc:docMk/>
            <pc:sldMk cId="1467089803" sldId="316"/>
            <ac:graphicFrameMk id="13" creationId="{00000000-0000-0000-0000-000000000000}"/>
          </ac:graphicFrameMkLst>
        </pc:graphicFrameChg>
        <pc:picChg chg="add mod">
          <ac:chgData name="Sebastien MUNERET" userId="9896aaf6-4ab8-4f99-87c3-58061d67f344" providerId="ADAL" clId="{DB15200F-FA35-4D3B-A544-21D37898FBCF}" dt="2020-03-10T17:12:24.793" v="251" actId="1076"/>
          <ac:picMkLst>
            <pc:docMk/>
            <pc:sldMk cId="1467089803" sldId="316"/>
            <ac:picMk id="3" creationId="{FC307326-B347-4443-9A7D-2ECED9E8C9CA}"/>
          </ac:picMkLst>
        </pc:picChg>
        <pc:picChg chg="add del mod">
          <ac:chgData name="Sebastien MUNERET" userId="9896aaf6-4ab8-4f99-87c3-58061d67f344" providerId="ADAL" clId="{DB15200F-FA35-4D3B-A544-21D37898FBCF}" dt="2020-03-11T09:16:51.942" v="446"/>
          <ac:picMkLst>
            <pc:docMk/>
            <pc:sldMk cId="1467089803" sldId="316"/>
            <ac:picMk id="4" creationId="{C0351508-E111-4529-93F0-858CD1BE3713}"/>
          </ac:picMkLst>
        </pc:picChg>
        <pc:picChg chg="add mod">
          <ac:chgData name="Sebastien MUNERET" userId="9896aaf6-4ab8-4f99-87c3-58061d67f344" providerId="ADAL" clId="{DB15200F-FA35-4D3B-A544-21D37898FBCF}" dt="2020-03-11T09:18:58.722" v="487" actId="108"/>
          <ac:picMkLst>
            <pc:docMk/>
            <pc:sldMk cId="1467089803" sldId="316"/>
            <ac:picMk id="5" creationId="{46336FB6-4BEE-45D5-A6BC-FD7677334B92}"/>
          </ac:picMkLst>
        </pc:picChg>
        <pc:picChg chg="add del mod">
          <ac:chgData name="Sebastien MUNERET" userId="9896aaf6-4ab8-4f99-87c3-58061d67f344" providerId="ADAL" clId="{DB15200F-FA35-4D3B-A544-21D37898FBCF}" dt="2020-03-11T09:19:46.038" v="499"/>
          <ac:picMkLst>
            <pc:docMk/>
            <pc:sldMk cId="1467089803" sldId="316"/>
            <ac:picMk id="6" creationId="{79AB31D7-2585-4F08-B574-EF67BCC3C32D}"/>
          </ac:picMkLst>
        </pc:picChg>
        <pc:picChg chg="add del">
          <ac:chgData name="Sebastien MUNERET" userId="9896aaf6-4ab8-4f99-87c3-58061d67f344" providerId="ADAL" clId="{DB15200F-FA35-4D3B-A544-21D37898FBCF}" dt="2020-03-11T09:19:01.223" v="488" actId="478"/>
          <ac:picMkLst>
            <pc:docMk/>
            <pc:sldMk cId="1467089803" sldId="316"/>
            <ac:picMk id="8" creationId="{F23A931B-23C5-44AA-B079-A5AAB471AE9A}"/>
          </ac:picMkLst>
        </pc:picChg>
        <pc:picChg chg="add del mod">
          <ac:chgData name="Sebastien MUNERET" userId="9896aaf6-4ab8-4f99-87c3-58061d67f344" providerId="ADAL" clId="{DB15200F-FA35-4D3B-A544-21D37898FBCF}" dt="2020-03-11T09:19:45.077" v="498" actId="571"/>
          <ac:picMkLst>
            <pc:docMk/>
            <pc:sldMk cId="1467089803" sldId="316"/>
            <ac:picMk id="12" creationId="{791D333A-1706-4247-8914-054814EAC0F7}"/>
          </ac:picMkLst>
        </pc:picChg>
      </pc:sldChg>
      <pc:sldChg chg="addSp delSp modSp">
        <pc:chgData name="Sebastien MUNERET" userId="9896aaf6-4ab8-4f99-87c3-58061d67f344" providerId="ADAL" clId="{DB15200F-FA35-4D3B-A544-21D37898FBCF}" dt="2020-03-11T09:38:42.893" v="552"/>
        <pc:sldMkLst>
          <pc:docMk/>
          <pc:sldMk cId="1944867787" sldId="317"/>
        </pc:sldMkLst>
        <pc:spChg chg="del mod">
          <ac:chgData name="Sebastien MUNERET" userId="9896aaf6-4ab8-4f99-87c3-58061d67f344" providerId="ADAL" clId="{DB15200F-FA35-4D3B-A544-21D37898FBCF}" dt="2020-03-11T09:37:58.024" v="542" actId="478"/>
          <ac:spMkLst>
            <pc:docMk/>
            <pc:sldMk cId="1944867787" sldId="317"/>
            <ac:spMk id="7" creationId="{00000000-0000-0000-0000-000000000000}"/>
          </ac:spMkLst>
        </pc:spChg>
        <pc:spChg chg="add mod">
          <ac:chgData name="Sebastien MUNERET" userId="9896aaf6-4ab8-4f99-87c3-58061d67f344" providerId="ADAL" clId="{DB15200F-FA35-4D3B-A544-21D37898FBCF}" dt="2020-03-11T09:34:36.828" v="535" actId="6549"/>
          <ac:spMkLst>
            <pc:docMk/>
            <pc:sldMk cId="1944867787" sldId="317"/>
            <ac:spMk id="10" creationId="{1152D98C-2242-4A91-B2B0-6137D52309BB}"/>
          </ac:spMkLst>
        </pc:spChg>
        <pc:spChg chg="add mod">
          <ac:chgData name="Sebastien MUNERET" userId="9896aaf6-4ab8-4f99-87c3-58061d67f344" providerId="ADAL" clId="{DB15200F-FA35-4D3B-A544-21D37898FBCF}" dt="2020-03-11T09:34:28.975" v="533" actId="1076"/>
          <ac:spMkLst>
            <pc:docMk/>
            <pc:sldMk cId="1944867787" sldId="317"/>
            <ac:spMk id="11" creationId="{7858E6AB-5192-4B06-9E33-21BE4000ACDB}"/>
          </ac:spMkLst>
        </pc:spChg>
        <pc:spChg chg="del">
          <ac:chgData name="Sebastien MUNERET" userId="9896aaf6-4ab8-4f99-87c3-58061d67f344" providerId="ADAL" clId="{DB15200F-FA35-4D3B-A544-21D37898FBCF}" dt="2020-03-11T09:33:08.104" v="505" actId="478"/>
          <ac:spMkLst>
            <pc:docMk/>
            <pc:sldMk cId="1944867787" sldId="317"/>
            <ac:spMk id="14" creationId="{00000000-0000-0000-0000-000000000000}"/>
          </ac:spMkLst>
        </pc:spChg>
        <pc:spChg chg="del">
          <ac:chgData name="Sebastien MUNERET" userId="9896aaf6-4ab8-4f99-87c3-58061d67f344" providerId="ADAL" clId="{DB15200F-FA35-4D3B-A544-21D37898FBCF}" dt="2020-03-11T09:33:14.330" v="507" actId="478"/>
          <ac:spMkLst>
            <pc:docMk/>
            <pc:sldMk cId="1944867787" sldId="317"/>
            <ac:spMk id="16" creationId="{00000000-0000-0000-0000-000000000000}"/>
          </ac:spMkLst>
        </pc:spChg>
        <pc:spChg chg="del mod">
          <ac:chgData name="Sebastien MUNERET" userId="9896aaf6-4ab8-4f99-87c3-58061d67f344" providerId="ADAL" clId="{DB15200F-FA35-4D3B-A544-21D37898FBCF}" dt="2020-03-11T09:34:26.517" v="531"/>
          <ac:spMkLst>
            <pc:docMk/>
            <pc:sldMk cId="1944867787" sldId="317"/>
            <ac:spMk id="18" creationId="{00000000-0000-0000-0000-000000000000}"/>
          </ac:spMkLst>
        </pc:spChg>
        <pc:grpChg chg="del">
          <ac:chgData name="Sebastien MUNERET" userId="9896aaf6-4ab8-4f99-87c3-58061d67f344" providerId="ADAL" clId="{DB15200F-FA35-4D3B-A544-21D37898FBCF}" dt="2020-03-10T17:13:23.542" v="252" actId="478"/>
          <ac:grpSpMkLst>
            <pc:docMk/>
            <pc:sldMk cId="1944867787" sldId="317"/>
            <ac:grpSpMk id="10" creationId="{00000000-0000-0000-0000-000000000000}"/>
          </ac:grpSpMkLst>
        </pc:grpChg>
        <pc:graphicFrameChg chg="del mod">
          <ac:chgData name="Sebastien MUNERET" userId="9896aaf6-4ab8-4f99-87c3-58061d67f344" providerId="ADAL" clId="{DB15200F-FA35-4D3B-A544-21D37898FBCF}" dt="2020-03-10T17:13:26.135" v="254" actId="478"/>
          <ac:graphicFrameMkLst>
            <pc:docMk/>
            <pc:sldMk cId="1944867787" sldId="317"/>
            <ac:graphicFrameMk id="13" creationId="{00000000-0000-0000-0000-000000000000}"/>
          </ac:graphicFrameMkLst>
        </pc:graphicFrameChg>
        <pc:picChg chg="add mod">
          <ac:chgData name="Sebastien MUNERET" userId="9896aaf6-4ab8-4f99-87c3-58061d67f344" providerId="ADAL" clId="{DB15200F-FA35-4D3B-A544-21D37898FBCF}" dt="2020-03-10T17:13:31.498" v="257" actId="1076"/>
          <ac:picMkLst>
            <pc:docMk/>
            <pc:sldMk cId="1944867787" sldId="317"/>
            <ac:picMk id="3" creationId="{F8A6AAC3-353C-41B2-8DA5-360EA1D960BC}"/>
          </ac:picMkLst>
        </pc:picChg>
        <pc:picChg chg="add mod">
          <ac:chgData name="Sebastien MUNERET" userId="9896aaf6-4ab8-4f99-87c3-58061d67f344" providerId="ADAL" clId="{DB15200F-FA35-4D3B-A544-21D37898FBCF}" dt="2020-03-11T09:34:20.371" v="528" actId="1076"/>
          <ac:picMkLst>
            <pc:docMk/>
            <pc:sldMk cId="1944867787" sldId="317"/>
            <ac:picMk id="4" creationId="{193C6121-417B-4345-8D2A-39451540EF65}"/>
          </ac:picMkLst>
        </pc:picChg>
        <pc:picChg chg="add mod">
          <ac:chgData name="Sebastien MUNERET" userId="9896aaf6-4ab8-4f99-87c3-58061d67f344" providerId="ADAL" clId="{DB15200F-FA35-4D3B-A544-21D37898FBCF}" dt="2020-03-11T09:33:39.539" v="516" actId="1036"/>
          <ac:picMkLst>
            <pc:docMk/>
            <pc:sldMk cId="1944867787" sldId="317"/>
            <ac:picMk id="8" creationId="{5EE41D50-4708-4370-92AF-373648EBBA90}"/>
          </ac:picMkLst>
        </pc:picChg>
        <pc:picChg chg="add del mod">
          <ac:chgData name="Sebastien MUNERET" userId="9896aaf6-4ab8-4f99-87c3-58061d67f344" providerId="ADAL" clId="{DB15200F-FA35-4D3B-A544-21D37898FBCF}" dt="2020-03-11T09:35:20.471" v="541"/>
          <ac:picMkLst>
            <pc:docMk/>
            <pc:sldMk cId="1944867787" sldId="317"/>
            <ac:picMk id="12" creationId="{AD21DFA7-227E-4AB4-9667-D0D454B42C91}"/>
          </ac:picMkLst>
        </pc:picChg>
        <pc:picChg chg="add del mod">
          <ac:chgData name="Sebastien MUNERET" userId="9896aaf6-4ab8-4f99-87c3-58061d67f344" providerId="ADAL" clId="{DB15200F-FA35-4D3B-A544-21D37898FBCF}" dt="2020-03-11T09:38:42.893" v="552"/>
          <ac:picMkLst>
            <pc:docMk/>
            <pc:sldMk cId="1944867787" sldId="317"/>
            <ac:picMk id="13" creationId="{A696A362-C88C-4E17-ADD1-0D3966166AD9}"/>
          </ac:picMkLst>
        </pc:picChg>
      </pc:sldChg>
      <pc:sldChg chg="addSp delSp modSp">
        <pc:chgData name="Sebastien MUNERET" userId="9896aaf6-4ab8-4f99-87c3-58061d67f344" providerId="ADAL" clId="{DB15200F-FA35-4D3B-A544-21D37898FBCF}" dt="2020-03-11T09:39:32.148" v="564"/>
        <pc:sldMkLst>
          <pc:docMk/>
          <pc:sldMk cId="3388766104" sldId="318"/>
        </pc:sldMkLst>
        <pc:spChg chg="del">
          <ac:chgData name="Sebastien MUNERET" userId="9896aaf6-4ab8-4f99-87c3-58061d67f344" providerId="ADAL" clId="{DB15200F-FA35-4D3B-A544-21D37898FBCF}" dt="2020-03-11T09:38:05.174" v="543"/>
          <ac:spMkLst>
            <pc:docMk/>
            <pc:sldMk cId="3388766104" sldId="318"/>
            <ac:spMk id="7" creationId="{00000000-0000-0000-0000-000000000000}"/>
          </ac:spMkLst>
        </pc:spChg>
        <pc:spChg chg="del">
          <ac:chgData name="Sebastien MUNERET" userId="9896aaf6-4ab8-4f99-87c3-58061d67f344" providerId="ADAL" clId="{DB15200F-FA35-4D3B-A544-21D37898FBCF}" dt="2020-03-11T09:38:07.689" v="544"/>
          <ac:spMkLst>
            <pc:docMk/>
            <pc:sldMk cId="3388766104" sldId="318"/>
            <ac:spMk id="14" creationId="{00000000-0000-0000-0000-000000000000}"/>
          </ac:spMkLst>
        </pc:spChg>
        <pc:spChg chg="del">
          <ac:chgData name="Sebastien MUNERET" userId="9896aaf6-4ab8-4f99-87c3-58061d67f344" providerId="ADAL" clId="{DB15200F-FA35-4D3B-A544-21D37898FBCF}" dt="2020-03-11T09:38:07.689" v="544"/>
          <ac:spMkLst>
            <pc:docMk/>
            <pc:sldMk cId="3388766104" sldId="318"/>
            <ac:spMk id="15" creationId="{00000000-0000-0000-0000-000000000000}"/>
          </ac:spMkLst>
        </pc:spChg>
        <pc:grpChg chg="del">
          <ac:chgData name="Sebastien MUNERET" userId="9896aaf6-4ab8-4f99-87c3-58061d67f344" providerId="ADAL" clId="{DB15200F-FA35-4D3B-A544-21D37898FBCF}" dt="2020-03-10T17:08:58.646" v="228" actId="478"/>
          <ac:grpSpMkLst>
            <pc:docMk/>
            <pc:sldMk cId="3388766104" sldId="318"/>
            <ac:grpSpMk id="10" creationId="{00000000-0000-0000-0000-000000000000}"/>
          </ac:grpSpMkLst>
        </pc:grpChg>
        <pc:graphicFrameChg chg="del mod">
          <ac:chgData name="Sebastien MUNERET" userId="9896aaf6-4ab8-4f99-87c3-58061d67f344" providerId="ADAL" clId="{DB15200F-FA35-4D3B-A544-21D37898FBCF}" dt="2020-03-10T17:08:59.985" v="229" actId="478"/>
          <ac:graphicFrameMkLst>
            <pc:docMk/>
            <pc:sldMk cId="3388766104" sldId="318"/>
            <ac:graphicFrameMk id="13" creationId="{00000000-0000-0000-0000-000000000000}"/>
          </ac:graphicFrameMkLst>
        </pc:graphicFrameChg>
        <pc:picChg chg="add mod">
          <ac:chgData name="Sebastien MUNERET" userId="9896aaf6-4ab8-4f99-87c3-58061d67f344" providerId="ADAL" clId="{DB15200F-FA35-4D3B-A544-21D37898FBCF}" dt="2020-03-10T17:09:05.189" v="231" actId="1076"/>
          <ac:picMkLst>
            <pc:docMk/>
            <pc:sldMk cId="3388766104" sldId="318"/>
            <ac:picMk id="3" creationId="{C6B9173A-C728-4F70-8611-DDF7A55FF0B3}"/>
          </ac:picMkLst>
        </pc:picChg>
        <pc:picChg chg="add del">
          <ac:chgData name="Sebastien MUNERET" userId="9896aaf6-4ab8-4f99-87c3-58061d67f344" providerId="ADAL" clId="{DB15200F-FA35-4D3B-A544-21D37898FBCF}" dt="2020-03-11T09:38:35.960" v="548"/>
          <ac:picMkLst>
            <pc:docMk/>
            <pc:sldMk cId="3388766104" sldId="318"/>
            <ac:picMk id="4" creationId="{C32B9D9A-2518-4312-8E99-961647AE4DC2}"/>
          </ac:picMkLst>
        </pc:picChg>
        <pc:picChg chg="add mod">
          <ac:chgData name="Sebastien MUNERET" userId="9896aaf6-4ab8-4f99-87c3-58061d67f344" providerId="ADAL" clId="{DB15200F-FA35-4D3B-A544-21D37898FBCF}" dt="2020-03-11T09:39:06.037" v="559" actId="1076"/>
          <ac:picMkLst>
            <pc:docMk/>
            <pc:sldMk cId="3388766104" sldId="318"/>
            <ac:picMk id="5" creationId="{28C5B709-8713-445D-9BA4-4E02223D25CB}"/>
          </ac:picMkLst>
        </pc:picChg>
        <pc:picChg chg="add del mod">
          <ac:chgData name="Sebastien MUNERET" userId="9896aaf6-4ab8-4f99-87c3-58061d67f344" providerId="ADAL" clId="{DB15200F-FA35-4D3B-A544-21D37898FBCF}" dt="2020-03-11T09:39:32.148" v="564"/>
          <ac:picMkLst>
            <pc:docMk/>
            <pc:sldMk cId="3388766104" sldId="318"/>
            <ac:picMk id="6" creationId="{F1FBAEAE-0018-4734-834A-647E8BB9DF79}"/>
          </ac:picMkLst>
        </pc:picChg>
        <pc:picChg chg="add mod">
          <ac:chgData name="Sebastien MUNERET" userId="9896aaf6-4ab8-4f99-87c3-58061d67f344" providerId="ADAL" clId="{DB15200F-FA35-4D3B-A544-21D37898FBCF}" dt="2020-03-11T09:38:54.476" v="555" actId="1076"/>
          <ac:picMkLst>
            <pc:docMk/>
            <pc:sldMk cId="3388766104" sldId="318"/>
            <ac:picMk id="9" creationId="{063D7E09-91AF-4E46-8322-18FB1C857E57}"/>
          </ac:picMkLst>
        </pc:picChg>
      </pc:sldChg>
      <pc:sldChg chg="modSp">
        <pc:chgData name="Sebastien MUNERET" userId="9896aaf6-4ab8-4f99-87c3-58061d67f344" providerId="ADAL" clId="{DB15200F-FA35-4D3B-A544-21D37898FBCF}" dt="2020-03-11T09:46:00.412" v="567" actId="14100"/>
        <pc:sldMkLst>
          <pc:docMk/>
          <pc:sldMk cId="2673315089" sldId="319"/>
        </pc:sldMkLst>
        <pc:spChg chg="mod">
          <ac:chgData name="Sebastien MUNERET" userId="9896aaf6-4ab8-4f99-87c3-58061d67f344" providerId="ADAL" clId="{DB15200F-FA35-4D3B-A544-21D37898FBCF}" dt="2020-03-11T09:46:00.412" v="567" actId="14100"/>
          <ac:spMkLst>
            <pc:docMk/>
            <pc:sldMk cId="2673315089" sldId="319"/>
            <ac:spMk id="2" creationId="{00000000-0000-0000-0000-000000000000}"/>
          </ac:spMkLst>
        </pc:spChg>
      </pc:sldChg>
      <pc:sldChg chg="addSp delSp modSp add">
        <pc:chgData name="Sebastien MUNERET" userId="9896aaf6-4ab8-4f99-87c3-58061d67f344" providerId="ADAL" clId="{DB15200F-FA35-4D3B-A544-21D37898FBCF}" dt="2020-03-11T09:03:10.470" v="349"/>
        <pc:sldMkLst>
          <pc:docMk/>
          <pc:sldMk cId="3205347914" sldId="320"/>
        </pc:sldMkLst>
        <pc:spChg chg="del mod">
          <ac:chgData name="Sebastien MUNERET" userId="9896aaf6-4ab8-4f99-87c3-58061d67f344" providerId="ADAL" clId="{DB15200F-FA35-4D3B-A544-21D37898FBCF}" dt="2020-03-11T08:58:34.177" v="324" actId="478"/>
          <ac:spMkLst>
            <pc:docMk/>
            <pc:sldMk cId="3205347914" sldId="320"/>
            <ac:spMk id="19" creationId="{0DED1D0E-FD94-4DF7-9FFE-A9324D784030}"/>
          </ac:spMkLst>
        </pc:spChg>
        <pc:spChg chg="del">
          <ac:chgData name="Sebastien MUNERET" userId="9896aaf6-4ab8-4f99-87c3-58061d67f344" providerId="ADAL" clId="{DB15200F-FA35-4D3B-A544-21D37898FBCF}" dt="2020-03-11T08:58:36.192" v="325" actId="478"/>
          <ac:spMkLst>
            <pc:docMk/>
            <pc:sldMk cId="3205347914" sldId="320"/>
            <ac:spMk id="22" creationId="{17E9DFC9-C60F-4457-B3A2-CB22731FE3B8}"/>
          </ac:spMkLst>
        </pc:spChg>
        <pc:picChg chg="add mod">
          <ac:chgData name="Sebastien MUNERET" userId="9896aaf6-4ab8-4f99-87c3-58061d67f344" providerId="ADAL" clId="{DB15200F-FA35-4D3B-A544-21D37898FBCF}" dt="2020-03-11T08:59:15.964" v="333" actId="1035"/>
          <ac:picMkLst>
            <pc:docMk/>
            <pc:sldMk cId="3205347914" sldId="320"/>
            <ac:picMk id="3" creationId="{B00FFBA4-C187-4DFE-AE82-427532D28856}"/>
          </ac:picMkLst>
        </pc:picChg>
        <pc:picChg chg="add mod">
          <ac:chgData name="Sebastien MUNERET" userId="9896aaf6-4ab8-4f99-87c3-58061d67f344" providerId="ADAL" clId="{DB15200F-FA35-4D3B-A544-21D37898FBCF}" dt="2020-03-11T08:59:52.013" v="342" actId="1036"/>
          <ac:picMkLst>
            <pc:docMk/>
            <pc:sldMk cId="3205347914" sldId="320"/>
            <ac:picMk id="4" creationId="{647B9547-3D82-4503-9B73-6E98B7565C5C}"/>
          </ac:picMkLst>
        </pc:picChg>
        <pc:picChg chg="del">
          <ac:chgData name="Sebastien MUNERET" userId="9896aaf6-4ab8-4f99-87c3-58061d67f344" providerId="ADAL" clId="{DB15200F-FA35-4D3B-A544-21D37898FBCF}" dt="2020-03-11T08:58:32.636" v="322" actId="478"/>
          <ac:picMkLst>
            <pc:docMk/>
            <pc:sldMk cId="3205347914" sldId="320"/>
            <ac:picMk id="8" creationId="{46B3D063-6FF2-48AF-8CD7-EF11AA688948}"/>
          </ac:picMkLst>
        </pc:picChg>
        <pc:picChg chg="del">
          <ac:chgData name="Sebastien MUNERET" userId="9896aaf6-4ab8-4f99-87c3-58061d67f344" providerId="ADAL" clId="{DB15200F-FA35-4D3B-A544-21D37898FBCF}" dt="2020-03-11T08:59:39.267" v="334" actId="478"/>
          <ac:picMkLst>
            <pc:docMk/>
            <pc:sldMk cId="3205347914" sldId="320"/>
            <ac:picMk id="10" creationId="{D62EFDC8-E19D-47E8-9C78-6DD8A10F4FE3}"/>
          </ac:picMkLst>
        </pc:picChg>
        <pc:picChg chg="add del mod">
          <ac:chgData name="Sebastien MUNERET" userId="9896aaf6-4ab8-4f99-87c3-58061d67f344" providerId="ADAL" clId="{DB15200F-FA35-4D3B-A544-21D37898FBCF}" dt="2020-03-11T09:03:10.470" v="349"/>
          <ac:picMkLst>
            <pc:docMk/>
            <pc:sldMk cId="3205347914" sldId="320"/>
            <ac:picMk id="11" creationId="{AD268073-8A04-489A-9F0A-CE98EA940947}"/>
          </ac:picMkLst>
        </pc:picChg>
      </pc:sldChg>
    </pc:docChg>
  </pc:docChgLst>
  <pc:docChgLst>
    <pc:chgData name="Sebastien MUNERET" userId="9896aaf6-4ab8-4f99-87c3-58061d67f344" providerId="ADAL" clId="{72E96544-F968-474E-BF95-FB568B02A41A}"/>
    <pc:docChg chg="undo custSel modSld">
      <pc:chgData name="Sebastien MUNERET" userId="9896aaf6-4ab8-4f99-87c3-58061d67f344" providerId="ADAL" clId="{72E96544-F968-474E-BF95-FB568B02A41A}" dt="2020-03-05T16:29:04.835" v="1091" actId="20577"/>
      <pc:docMkLst>
        <pc:docMk/>
      </pc:docMkLst>
      <pc:sldChg chg="modSp">
        <pc:chgData name="Sebastien MUNERET" userId="9896aaf6-4ab8-4f99-87c3-58061d67f344" providerId="ADAL" clId="{72E96544-F968-474E-BF95-FB568B02A41A}" dt="2020-03-05T11:48:42.313" v="624" actId="5793"/>
        <pc:sldMkLst>
          <pc:docMk/>
          <pc:sldMk cId="3131081391" sldId="294"/>
        </pc:sldMkLst>
        <pc:spChg chg="mod">
          <ac:chgData name="Sebastien MUNERET" userId="9896aaf6-4ab8-4f99-87c3-58061d67f344" providerId="ADAL" clId="{72E96544-F968-474E-BF95-FB568B02A41A}" dt="2020-03-05T11:48:42.313" v="624" actId="5793"/>
          <ac:spMkLst>
            <pc:docMk/>
            <pc:sldMk cId="3131081391" sldId="294"/>
            <ac:spMk id="7" creationId="{00000000-0000-0000-0000-000000000000}"/>
          </ac:spMkLst>
        </pc:spChg>
      </pc:sldChg>
      <pc:sldChg chg="modSp">
        <pc:chgData name="Sebastien MUNERET" userId="9896aaf6-4ab8-4f99-87c3-58061d67f344" providerId="ADAL" clId="{72E96544-F968-474E-BF95-FB568B02A41A}" dt="2020-03-05T11:44:32.632" v="153" actId="20577"/>
        <pc:sldMkLst>
          <pc:docMk/>
          <pc:sldMk cId="775680115" sldId="307"/>
        </pc:sldMkLst>
        <pc:spChg chg="mod">
          <ac:chgData name="Sebastien MUNERET" userId="9896aaf6-4ab8-4f99-87c3-58061d67f344" providerId="ADAL" clId="{72E96544-F968-474E-BF95-FB568B02A41A}" dt="2020-03-05T11:44:32.632" v="153" actId="20577"/>
          <ac:spMkLst>
            <pc:docMk/>
            <pc:sldMk cId="775680115" sldId="307"/>
            <ac:spMk id="7" creationId="{00000000-0000-0000-0000-000000000000}"/>
          </ac:spMkLst>
        </pc:spChg>
      </pc:sldChg>
      <pc:sldChg chg="modSp">
        <pc:chgData name="Sebastien MUNERET" userId="9896aaf6-4ab8-4f99-87c3-58061d67f344" providerId="ADAL" clId="{72E96544-F968-474E-BF95-FB568B02A41A}" dt="2020-03-05T09:07:30.394" v="53" actId="20577"/>
        <pc:sldMkLst>
          <pc:docMk/>
          <pc:sldMk cId="3984636068" sldId="314"/>
        </pc:sldMkLst>
        <pc:spChg chg="mod">
          <ac:chgData name="Sebastien MUNERET" userId="9896aaf6-4ab8-4f99-87c3-58061d67f344" providerId="ADAL" clId="{72E96544-F968-474E-BF95-FB568B02A41A}" dt="2020-03-05T09:07:30.394" v="53" actId="20577"/>
          <ac:spMkLst>
            <pc:docMk/>
            <pc:sldMk cId="3984636068" sldId="314"/>
            <ac:spMk id="2" creationId="{00000000-0000-0000-0000-000000000000}"/>
          </ac:spMkLst>
        </pc:spChg>
        <pc:spChg chg="mod">
          <ac:chgData name="Sebastien MUNERET" userId="9896aaf6-4ab8-4f99-87c3-58061d67f344" providerId="ADAL" clId="{72E96544-F968-474E-BF95-FB568B02A41A}" dt="2020-03-05T08:03:58.039" v="5" actId="20577"/>
          <ac:spMkLst>
            <pc:docMk/>
            <pc:sldMk cId="3984636068" sldId="314"/>
            <ac:spMk id="4" creationId="{00000000-0000-0000-0000-000000000000}"/>
          </ac:spMkLst>
        </pc:spChg>
      </pc:sldChg>
      <pc:sldChg chg="addSp delSp modSp">
        <pc:chgData name="Sebastien MUNERET" userId="9896aaf6-4ab8-4f99-87c3-58061d67f344" providerId="ADAL" clId="{72E96544-F968-474E-BF95-FB568B02A41A}" dt="2020-03-05T16:28:36.478" v="1083" actId="6549"/>
        <pc:sldMkLst>
          <pc:docMk/>
          <pc:sldMk cId="3111929216" sldId="315"/>
        </pc:sldMkLst>
        <pc:spChg chg="add del">
          <ac:chgData name="Sebastien MUNERET" userId="9896aaf6-4ab8-4f99-87c3-58061d67f344" providerId="ADAL" clId="{72E96544-F968-474E-BF95-FB568B02A41A}" dt="2020-03-05T09:12:32.196" v="133"/>
          <ac:spMkLst>
            <pc:docMk/>
            <pc:sldMk cId="3111929216" sldId="315"/>
            <ac:spMk id="3" creationId="{B395B6D1-C936-4E41-8126-71C1DB730BF5}"/>
          </ac:spMkLst>
        </pc:spChg>
        <pc:spChg chg="mod">
          <ac:chgData name="Sebastien MUNERET" userId="9896aaf6-4ab8-4f99-87c3-58061d67f344" providerId="ADAL" clId="{72E96544-F968-474E-BF95-FB568B02A41A}" dt="2020-03-05T16:28:36.478" v="1083" actId="6549"/>
          <ac:spMkLst>
            <pc:docMk/>
            <pc:sldMk cId="3111929216" sldId="315"/>
            <ac:spMk id="7" creationId="{00000000-0000-0000-0000-000000000000}"/>
          </ac:spMkLst>
        </pc:spChg>
        <pc:spChg chg="mod">
          <ac:chgData name="Sebastien MUNERET" userId="9896aaf6-4ab8-4f99-87c3-58061d67f344" providerId="ADAL" clId="{72E96544-F968-474E-BF95-FB568B02A41A}" dt="2020-03-05T09:12:45.342" v="135" actId="108"/>
          <ac:spMkLst>
            <pc:docMk/>
            <pc:sldMk cId="3111929216" sldId="315"/>
            <ac:spMk id="9" creationId="{00000000-0000-0000-0000-000000000000}"/>
          </ac:spMkLst>
        </pc:spChg>
        <pc:spChg chg="add">
          <ac:chgData name="Sebastien MUNERET" userId="9896aaf6-4ab8-4f99-87c3-58061d67f344" providerId="ADAL" clId="{72E96544-F968-474E-BF95-FB568B02A41A}" dt="2020-03-05T09:12:37.415" v="134"/>
          <ac:spMkLst>
            <pc:docMk/>
            <pc:sldMk cId="3111929216" sldId="315"/>
            <ac:spMk id="14" creationId="{2EE96EC8-4492-4528-809B-6C8DD0775760}"/>
          </ac:spMkLst>
        </pc:spChg>
      </pc:sldChg>
      <pc:sldChg chg="modSp">
        <pc:chgData name="Sebastien MUNERET" userId="9896aaf6-4ab8-4f99-87c3-58061d67f344" providerId="ADAL" clId="{72E96544-F968-474E-BF95-FB568B02A41A}" dt="2020-03-05T16:28:44.550" v="1084" actId="20577"/>
        <pc:sldMkLst>
          <pc:docMk/>
          <pc:sldMk cId="1467089803" sldId="316"/>
        </pc:sldMkLst>
        <pc:spChg chg="mod">
          <ac:chgData name="Sebastien MUNERET" userId="9896aaf6-4ab8-4f99-87c3-58061d67f344" providerId="ADAL" clId="{72E96544-F968-474E-BF95-FB568B02A41A}" dt="2020-03-05T16:28:44.550" v="1084" actId="20577"/>
          <ac:spMkLst>
            <pc:docMk/>
            <pc:sldMk cId="1467089803" sldId="316"/>
            <ac:spMk id="7" creationId="{00000000-0000-0000-0000-000000000000}"/>
          </ac:spMkLst>
        </pc:spChg>
        <pc:spChg chg="mod">
          <ac:chgData name="Sebastien MUNERET" userId="9896aaf6-4ab8-4f99-87c3-58061d67f344" providerId="ADAL" clId="{72E96544-F968-474E-BF95-FB568B02A41A}" dt="2020-03-05T16:25:16.260" v="945" actId="1038"/>
          <ac:spMkLst>
            <pc:docMk/>
            <pc:sldMk cId="1467089803" sldId="316"/>
            <ac:spMk id="16" creationId="{00000000-0000-0000-0000-000000000000}"/>
          </ac:spMkLst>
        </pc:spChg>
      </pc:sldChg>
      <pc:sldChg chg="modSp">
        <pc:chgData name="Sebastien MUNERET" userId="9896aaf6-4ab8-4f99-87c3-58061d67f344" providerId="ADAL" clId="{72E96544-F968-474E-BF95-FB568B02A41A}" dt="2020-03-05T16:29:04.835" v="1091" actId="20577"/>
        <pc:sldMkLst>
          <pc:docMk/>
          <pc:sldMk cId="1944867787" sldId="317"/>
        </pc:sldMkLst>
        <pc:spChg chg="mod">
          <ac:chgData name="Sebastien MUNERET" userId="9896aaf6-4ab8-4f99-87c3-58061d67f344" providerId="ADAL" clId="{72E96544-F968-474E-BF95-FB568B02A41A}" dt="2020-03-05T16:29:04.835" v="1091" actId="20577"/>
          <ac:spMkLst>
            <pc:docMk/>
            <pc:sldMk cId="1944867787" sldId="317"/>
            <ac:spMk id="7" creationId="{00000000-0000-0000-0000-000000000000}"/>
          </ac:spMkLst>
        </pc:spChg>
        <pc:spChg chg="mod">
          <ac:chgData name="Sebastien MUNERET" userId="9896aaf6-4ab8-4f99-87c3-58061d67f344" providerId="ADAL" clId="{72E96544-F968-474E-BF95-FB568B02A41A}" dt="2020-03-05T16:26:56.779" v="1041" actId="1036"/>
          <ac:spMkLst>
            <pc:docMk/>
            <pc:sldMk cId="1944867787" sldId="317"/>
            <ac:spMk id="18" creationId="{00000000-0000-0000-0000-000000000000}"/>
          </ac:spMkLst>
        </pc:spChg>
      </pc:sldChg>
      <pc:sldChg chg="modSp">
        <pc:chgData name="Sebastien MUNERET" userId="9896aaf6-4ab8-4f99-87c3-58061d67f344" providerId="ADAL" clId="{72E96544-F968-474E-BF95-FB568B02A41A}" dt="2020-03-05T09:14:23.014" v="139" actId="20577"/>
        <pc:sldMkLst>
          <pc:docMk/>
          <pc:sldMk cId="3388766104" sldId="318"/>
        </pc:sldMkLst>
        <pc:spChg chg="mod">
          <ac:chgData name="Sebastien MUNERET" userId="9896aaf6-4ab8-4f99-87c3-58061d67f344" providerId="ADAL" clId="{72E96544-F968-474E-BF95-FB568B02A41A}" dt="2020-03-05T09:14:23.014" v="139" actId="20577"/>
          <ac:spMkLst>
            <pc:docMk/>
            <pc:sldMk cId="3388766104" sldId="318"/>
            <ac:spMk id="7"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3/11/2020</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3/11/2020</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2068830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2331813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3</a:t>
            </a:fld>
            <a:endParaRPr lang="en-US"/>
          </a:p>
        </p:txBody>
      </p:sp>
    </p:spTree>
    <p:extLst>
      <p:ext uri="{BB962C8B-B14F-4D97-AF65-F5344CB8AC3E}">
        <p14:creationId xmlns:p14="http://schemas.microsoft.com/office/powerpoint/2010/main" val="11517540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4</a:t>
            </a:fld>
            <a:endParaRPr lang="en-US"/>
          </a:p>
        </p:txBody>
      </p:sp>
    </p:spTree>
    <p:extLst>
      <p:ext uri="{BB962C8B-B14F-4D97-AF65-F5344CB8AC3E}">
        <p14:creationId xmlns:p14="http://schemas.microsoft.com/office/powerpoint/2010/main" val="797459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5</a:t>
            </a:fld>
            <a:endParaRPr lang="en-US"/>
          </a:p>
        </p:txBody>
      </p:sp>
    </p:spTree>
    <p:extLst>
      <p:ext uri="{BB962C8B-B14F-4D97-AF65-F5344CB8AC3E}">
        <p14:creationId xmlns:p14="http://schemas.microsoft.com/office/powerpoint/2010/main" val="4176526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6</a:t>
            </a:fld>
            <a:endParaRPr lang="en-US"/>
          </a:p>
        </p:txBody>
      </p:sp>
    </p:spTree>
    <p:extLst>
      <p:ext uri="{BB962C8B-B14F-4D97-AF65-F5344CB8AC3E}">
        <p14:creationId xmlns:p14="http://schemas.microsoft.com/office/powerpoint/2010/main" val="850240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7</a:t>
            </a:fld>
            <a:endParaRPr lang="en-US"/>
          </a:p>
        </p:txBody>
      </p:sp>
    </p:spTree>
    <p:extLst>
      <p:ext uri="{BB962C8B-B14F-4D97-AF65-F5344CB8AC3E}">
        <p14:creationId xmlns:p14="http://schemas.microsoft.com/office/powerpoint/2010/main" val="8948733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8</a:t>
            </a:fld>
            <a:endParaRPr lang="en-US"/>
          </a:p>
        </p:txBody>
      </p:sp>
    </p:spTree>
    <p:extLst>
      <p:ext uri="{BB962C8B-B14F-4D97-AF65-F5344CB8AC3E}">
        <p14:creationId xmlns:p14="http://schemas.microsoft.com/office/powerpoint/2010/main" val="39223208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9</a:t>
            </a:fld>
            <a:endParaRPr lang="en-US"/>
          </a:p>
        </p:txBody>
      </p:sp>
    </p:spTree>
    <p:extLst>
      <p:ext uri="{BB962C8B-B14F-4D97-AF65-F5344CB8AC3E}">
        <p14:creationId xmlns:p14="http://schemas.microsoft.com/office/powerpoint/2010/main" val="18078699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13.xml"/><Relationship Id="rId7" Type="http://schemas.openxmlformats.org/officeDocument/2006/relationships/image" Target="../media/image4.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Master" Target="../slideMasters/slideMaster1.xml"/><Relationship Id="rId5" Type="http://schemas.openxmlformats.org/officeDocument/2006/relationships/tags" Target="../tags/tag15.xml"/><Relationship Id="rId4"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Master" Target="../slideMasters/slideMaster1.xml"/><Relationship Id="rId5" Type="http://schemas.openxmlformats.org/officeDocument/2006/relationships/tags" Target="../tags/tag5.xml"/><Relationship Id="rId4" Type="http://schemas.openxmlformats.org/officeDocument/2006/relationships/tags" Target="../tags/tag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3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GRP</a:t>
            </a:r>
            <a:endParaRPr lang="en-US" dirty="0"/>
          </a:p>
        </p:txBody>
      </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IMPLEMENTATION</a:t>
            </a:r>
            <a:endParaRPr lang="en-US" dirty="0"/>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8" cstate="email">
            <a:extLst>
              <a:ext uri="{28A0092B-C50C-407E-A947-70E740481C1C}">
                <a14:useLocalDpi xmlns:a14="http://schemas.microsoft.com/office/drawing/2010/main"/>
              </a:ext>
            </a:extLst>
          </a:blip>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DOCUMENTS USED FOR THE GAP ANALYSIS</a:t>
            </a:r>
            <a:endParaRPr lang="en-US" dirty="0"/>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7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9662"/>
            <a:ext cx="12192000" cy="6838675"/>
          </a:xfrm>
          <a:prstGeom prst="rect">
            <a:avLst/>
          </a:prstGeom>
        </p:spPr>
      </p:pic>
      <p:pic>
        <p:nvPicPr>
          <p:cNvPr id="6" name="Picture 4"/>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24680" y="-6350"/>
            <a:ext cx="5976664" cy="6870700"/>
          </a:xfrm>
          <a:prstGeom prst="rect">
            <a:avLst/>
          </a:prstGeom>
          <a:noFill/>
          <a:ln w="9525">
            <a:noFill/>
            <a:miter lim="800000"/>
          </a:ln>
          <a:effectLst/>
        </p:spPr>
      </p:pic>
      <p:pic>
        <p:nvPicPr>
          <p:cNvPr id="8" name="Picture 2"/>
          <p:cNvPicPr>
            <a:picLocks noChangeAspect="1" noChangeArrowheads="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2999656" y="6165304"/>
            <a:ext cx="1944216" cy="625506"/>
          </a:xfrm>
          <a:prstGeom prst="rect">
            <a:avLst/>
          </a:prstGeom>
          <a:noFill/>
          <a:ln w="9525">
            <a:noFill/>
            <a:miter lim="800000"/>
          </a:ln>
          <a:effectLst/>
        </p:spPr>
      </p:pic>
      <p:sp>
        <p:nvSpPr>
          <p:cNvPr id="5" name="Espace réservé du texte 16"/>
          <p:cNvSpPr>
            <a:spLocks noGrp="1" noEditPoints="1"/>
          </p:cNvSpPr>
          <p:nvPr>
            <p:ph type="body" sz="quarter" idx="11" hasCustomPrompt="1"/>
          </p:nvPr>
        </p:nvSpPr>
        <p:spPr>
          <a:xfrm>
            <a:off x="191343" y="404664"/>
            <a:ext cx="7704857" cy="561662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Tree>
    <p:extLst>
      <p:ext uri="{BB962C8B-B14F-4D97-AF65-F5344CB8AC3E}">
        <p14:creationId xmlns:p14="http://schemas.microsoft.com/office/powerpoint/2010/main" val="1698447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7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8" cstate="email">
            <a:extLst>
              <a:ext uri="{28A0092B-C50C-407E-A947-70E740481C1C}">
                <a14:useLocalDpi xmlns:a14="http://schemas.microsoft.com/office/drawing/2010/main"/>
              </a:ext>
            </a:extLst>
          </a:blip>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SYNTHESIS OF CHANGES</a:t>
            </a:r>
            <a:endParaRPr lang="en-US" dirty="0"/>
          </a:p>
        </p:txBody>
      </p:sp>
      <p:grpSp>
        <p:nvGrpSpPr>
          <p:cNvPr id="14"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grpSp>
        <p:nvGrpSpPr>
          <p:cNvPr id="17"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grpSp>
        <p:nvGrpSpPr>
          <p:cNvPr id="21"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grpSp>
        <p:nvGrpSpPr>
          <p:cNvPr id="25"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grpSp>
        <p:nvGrpSpPr>
          <p:cNvPr id="32"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REQUIREMENTS REMOVED IN NEW RULE</a:t>
            </a:r>
            <a:endParaRPr lang="en-US" dirty="0"/>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9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GROUP</a:t>
            </a:r>
            <a:endParaRPr lang="en-US" dirty="0"/>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1"/>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0_1_">
    <p:spTree>
      <p:nvGrpSpPr>
        <p:cNvPr id="1" name=""/>
        <p:cNvGrpSpPr/>
        <p:nvPr/>
      </p:nvGrpSpPr>
      <p:grpSpPr>
        <a:xfrm>
          <a:off x="0" y="0"/>
          <a:ext cx="0" cy="0"/>
          <a:chOff x="0" y="0"/>
          <a:chExt cx="0" cy="0"/>
        </a:xfrm>
      </p:grpSpPr>
      <p:cxnSp>
        <p:nvCxnSpPr>
          <p:cNvPr id="5" name="Connecteur droit 4"/>
          <p:cNvCxnSpPr/>
          <p:nvPr userDrawn="1"/>
        </p:nvCxnSpPr>
        <p:spPr>
          <a:xfrm>
            <a:off x="457200" y="6525344"/>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E&amp;P</a:t>
            </a:r>
            <a:endParaRPr lang="en-US" dirty="0"/>
          </a:p>
        </p:txBody>
      </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1"/>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M&amp;S</a:t>
            </a:r>
            <a:endParaRPr lang="en-US" dirty="0"/>
          </a:p>
        </p:txBody>
      </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1"/>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R&amp;C</a:t>
            </a:r>
            <a:endParaRPr lang="en-US" dirty="0"/>
          </a:p>
        </p:txBody>
      </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1"/>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
        <p:nvSpPr>
          <p:cNvPr id="2" name="MSIPCMContentMarking" descr="{&quot;HashCode&quot;:-234220969,&quot;Placement&quot;:&quot;Footer&quot;}">
            <a:extLst>
              <a:ext uri="{FF2B5EF4-FFF2-40B4-BE49-F238E27FC236}">
                <a16:creationId xmlns:a16="http://schemas.microsoft.com/office/drawing/2014/main" id="{278715A5-E305-461D-91AE-FF3D27263163}"/>
              </a:ext>
            </a:extLst>
          </p:cNvPr>
          <p:cNvSpPr txBox="1"/>
          <p:nvPr userDrawn="1"/>
        </p:nvSpPr>
        <p:spPr>
          <a:xfrm>
            <a:off x="0" y="6440626"/>
            <a:ext cx="2564033" cy="417374"/>
          </a:xfrm>
          <a:prstGeom prst="rect">
            <a:avLst/>
          </a:prstGeom>
          <a:noFill/>
        </p:spPr>
        <p:txBody>
          <a:bodyPr vert="horz" wrap="square" lIns="0" tIns="0" rIns="0" bIns="0" rtlCol="0" anchor="ctr" anchorCtr="1">
            <a:spAutoFit/>
          </a:bodyPr>
          <a:lstStyle/>
          <a:p>
            <a:pPr algn="l">
              <a:spcBef>
                <a:spcPts val="0"/>
              </a:spcBef>
              <a:spcAft>
                <a:spcPts val="0"/>
              </a:spcAft>
            </a:pPr>
            <a:r>
              <a:rPr lang="en-US" sz="1000">
                <a:solidFill>
                  <a:srgbClr val="000000"/>
                </a:solidFill>
                <a:latin typeface="Calibri" panose="020F0502020204030204" pitchFamily="34" charset="0"/>
              </a:rPr>
              <a:t>TOTAL Classification: Restricted Distribution
TOTAL - All rights reserved</a:t>
            </a:r>
            <a:endParaRPr lang="fr-FR" sz="1000">
              <a:solidFill>
                <a:srgbClr val="000000"/>
              </a:solidFill>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66" r:id="rId1"/>
    <p:sldLayoutId id="2147483694" r:id="rId2"/>
    <p:sldLayoutId id="2147483667" r:id="rId3"/>
    <p:sldLayoutId id="2147483683" r:id="rId4"/>
    <p:sldLayoutId id="2147483684" r:id="rId5"/>
    <p:sldLayoutId id="2147483685" r:id="rId6"/>
    <p:sldLayoutId id="2147483686" r:id="rId7"/>
    <p:sldLayoutId id="2147483687" r:id="rId8"/>
    <p:sldLayoutId id="2147483688" r:id="rId9"/>
    <p:sldLayoutId id="2147483689" r:id="rId10"/>
    <p:sldLayoutId id="2147483693" r:id="rId11"/>
    <p:sldLayoutId id="2147483692" r:id="rId12"/>
    <p:sldLayoutId id="2147483695" r:id="rId13"/>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1188000" y="1844824"/>
            <a:ext cx="9732536" cy="1748663"/>
          </a:xfrm>
        </p:spPr>
        <p:txBody>
          <a:bodyPr/>
          <a:lstStyle/>
          <a:p>
            <a:r>
              <a:rPr lang="fr-FR" dirty="0"/>
              <a:t>Exigences HSE pour les équipements de protection individuelle</a:t>
            </a:r>
            <a:br>
              <a:rPr lang="fr-FR" dirty="0"/>
            </a:br>
            <a:r>
              <a:rPr lang="fr-FR" sz="2000" dirty="0"/>
              <a:t>REGLE HSE GROUPE (CR-GR-HSE-406)</a:t>
            </a:r>
            <a:br>
              <a:rPr lang="fr-FR" dirty="0"/>
            </a:br>
            <a:endParaRPr lang="en-US" dirty="0"/>
          </a:p>
        </p:txBody>
      </p:sp>
      <p:sp>
        <p:nvSpPr>
          <p:cNvPr id="7" name="Espace réservé du texte 2"/>
          <p:cNvSpPr txBox="1">
            <a:spLocks/>
          </p:cNvSpPr>
          <p:nvPr/>
        </p:nvSpPr>
        <p:spPr>
          <a:xfrm>
            <a:off x="1115992" y="3212976"/>
            <a:ext cx="10380608" cy="3029760"/>
          </a:xfrm>
          <a:prstGeom prst="rect">
            <a:avLst/>
          </a:prstGeom>
        </p:spPr>
        <p:txBody>
          <a:bodyPr/>
          <a:lstStyle/>
          <a:p>
            <a:endParaRPr lang="en-US" dirty="0">
              <a:solidFill>
                <a:schemeClr val="bg1"/>
              </a:solidFill>
            </a:endParaRPr>
          </a:p>
          <a:p>
            <a:r>
              <a:rPr lang="en-GB" b="1" i="1" dirty="0">
                <a:solidFill>
                  <a:schemeClr val="bg1"/>
                </a:solidFill>
                <a:latin typeface="+mn-lt"/>
              </a:rPr>
              <a:t>SYNTHÈSE</a:t>
            </a:r>
          </a:p>
          <a:p>
            <a:pPr algn="just"/>
            <a:endParaRPr lang="en-GB" b="1" i="1" dirty="0">
              <a:solidFill>
                <a:schemeClr val="bg1"/>
              </a:solidFill>
              <a:latin typeface="+mn-lt"/>
            </a:endParaRPr>
          </a:p>
          <a:p>
            <a:pPr algn="just"/>
            <a:r>
              <a:rPr lang="fr-FR" sz="1600" dirty="0">
                <a:solidFill>
                  <a:schemeClr val="bg1"/>
                </a:solidFill>
                <a:latin typeface="+mn-lt"/>
              </a:rPr>
              <a:t>La présente règle définit les exigences HSE minimales à respecter en matière de sélection, d’approvisionnement, de formation, d’utilisation, de stockage et d’entretien des Equipements de Protection Individuelle (EPI) afin de protéger les travailleurs des risques résiduels au poste de travail.</a:t>
            </a:r>
            <a:endParaRPr lang="en-US" dirty="0">
              <a:solidFill>
                <a:schemeClr val="bg1"/>
              </a:solidFill>
            </a:endParaRPr>
          </a:p>
          <a:p>
            <a:endParaRPr lang="en-US" dirty="0">
              <a:solidFill>
                <a:schemeClr val="bg1"/>
              </a:solidFill>
            </a:endParaRPr>
          </a:p>
          <a:p>
            <a:endParaRPr lang="en-US"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11665296" cy="404664"/>
          </a:xfrm>
        </p:spPr>
        <p:txBody>
          <a:bodyPr/>
          <a:lstStyle/>
          <a:p>
            <a:r>
              <a:rPr lang="fr-FR" dirty="0"/>
              <a:t>Catégories de risques contre lesquels les EPI sont destinés à protéger les utilisateurs </a:t>
            </a:r>
            <a:endParaRPr lang="en-US" dirty="0"/>
          </a:p>
        </p:txBody>
      </p:sp>
      <p:sp>
        <p:nvSpPr>
          <p:cNvPr id="3" name="Rectangle 2"/>
          <p:cNvSpPr/>
          <p:nvPr/>
        </p:nvSpPr>
        <p:spPr>
          <a:xfrm>
            <a:off x="911424" y="1196753"/>
            <a:ext cx="10585176" cy="3493264"/>
          </a:xfrm>
          <a:prstGeom prst="rect">
            <a:avLst/>
          </a:prstGeom>
        </p:spPr>
        <p:txBody>
          <a:bodyPr wrap="square">
            <a:spAutoFit/>
          </a:bodyPr>
          <a:lstStyle/>
          <a:p>
            <a:r>
              <a:rPr lang="fr-FR" b="1" dirty="0"/>
              <a:t>Catégorie 1 : </a:t>
            </a:r>
          </a:p>
          <a:p>
            <a:r>
              <a:rPr lang="fr-FR" dirty="0"/>
              <a:t>Risques pouvant entraîner des lésions superficielles.</a:t>
            </a:r>
          </a:p>
          <a:p>
            <a:endParaRPr lang="fr-FR" dirty="0"/>
          </a:p>
          <a:p>
            <a:endParaRPr lang="fr-FR" dirty="0"/>
          </a:p>
          <a:p>
            <a:r>
              <a:rPr lang="fr-FR" b="1" dirty="0"/>
              <a:t>Catégorie 2 : </a:t>
            </a:r>
          </a:p>
          <a:p>
            <a:r>
              <a:rPr lang="fr-FR" dirty="0"/>
              <a:t>Risques pouvant entraîner des lésions graves</a:t>
            </a:r>
          </a:p>
          <a:p>
            <a:pPr lvl="3">
              <a:spcBef>
                <a:spcPts val="600"/>
              </a:spcBef>
            </a:pPr>
            <a:r>
              <a:rPr lang="fr-FR" sz="1600" dirty="0"/>
              <a:t>Risques autres que ceux énumérés dans les catégories de risques pouvant entraîner des lésions superficielles ou des lésions irréversibles ou mortelles.</a:t>
            </a:r>
          </a:p>
          <a:p>
            <a:endParaRPr lang="fr-FR" dirty="0"/>
          </a:p>
          <a:p>
            <a:endParaRPr lang="fr-FR" dirty="0"/>
          </a:p>
          <a:p>
            <a:r>
              <a:rPr lang="fr-FR" b="1" dirty="0"/>
              <a:t>Catégorie 3 : </a:t>
            </a:r>
          </a:p>
          <a:p>
            <a:r>
              <a:rPr lang="fr-FR" dirty="0"/>
              <a:t>Risques pouvant entraîner des lésions irréversibles ou mortelles.</a:t>
            </a:r>
            <a:endParaRPr lang="en-US" dirty="0"/>
          </a:p>
        </p:txBody>
      </p:sp>
    </p:spTree>
    <p:extLst>
      <p:ext uri="{BB962C8B-B14F-4D97-AF65-F5344CB8AC3E}">
        <p14:creationId xmlns:p14="http://schemas.microsoft.com/office/powerpoint/2010/main" val="2673315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1344" y="692696"/>
            <a:ext cx="5760639" cy="5400600"/>
          </a:xfrm>
          <a:solidFill>
            <a:schemeClr val="bg1">
              <a:alpha val="35000"/>
            </a:schemeClr>
          </a:solidFill>
        </p:spPr>
        <p:txBody>
          <a:bodyPr/>
          <a:lstStyle/>
          <a:p>
            <a:pPr>
              <a:spcBef>
                <a:spcPts val="1200"/>
              </a:spcBef>
            </a:pPr>
            <a:r>
              <a:rPr lang="fr-FR" b="1" dirty="0"/>
              <a:t>Contexte :</a:t>
            </a:r>
          </a:p>
          <a:p>
            <a:pPr marL="719138" lvl="2" indent="-363538" algn="just" eaLnBrk="0" fontAlgn="base" hangingPunct="0">
              <a:spcBef>
                <a:spcPts val="300"/>
              </a:spcBef>
              <a:buFont typeface="Wingdings" panose="05000000000000000000" pitchFamily="2" charset="2"/>
              <a:buChar char="ü"/>
            </a:pPr>
            <a:r>
              <a:rPr lang="fr-FR" sz="1400" dirty="0">
                <a:latin typeface="+mj-lt"/>
              </a:rPr>
              <a:t>EPI = dernières barrières de protection des travailleurs</a:t>
            </a:r>
          </a:p>
          <a:p>
            <a:pPr marL="719138" lvl="2" indent="-363538" algn="just" eaLnBrk="0" fontAlgn="base" hangingPunct="0">
              <a:spcBef>
                <a:spcPts val="300"/>
              </a:spcBef>
              <a:buFont typeface="Wingdings" panose="05000000000000000000" pitchFamily="2" charset="2"/>
              <a:buChar char="ü"/>
            </a:pPr>
            <a:r>
              <a:rPr lang="fr-FR" sz="1400" dirty="0">
                <a:latin typeface="+mj-lt"/>
              </a:rPr>
              <a:t>150 000 personnes (Total et entreprises extérieures) concernées</a:t>
            </a:r>
          </a:p>
          <a:p>
            <a:pPr marL="719138" lvl="2" indent="-363538" algn="just" eaLnBrk="0" fontAlgn="base" hangingPunct="0">
              <a:spcBef>
                <a:spcPts val="300"/>
              </a:spcBef>
              <a:buFont typeface="Wingdings" panose="05000000000000000000" pitchFamily="2" charset="2"/>
              <a:buChar char="ü"/>
            </a:pPr>
            <a:r>
              <a:rPr lang="fr-FR" sz="1400" dirty="0">
                <a:latin typeface="+mj-lt"/>
              </a:rPr>
              <a:t>Zones les plus affectées : mains, yeux, visage, tête, pieds, tronc.</a:t>
            </a:r>
          </a:p>
          <a:p>
            <a:pPr>
              <a:spcBef>
                <a:spcPts val="1200"/>
              </a:spcBef>
            </a:pPr>
            <a:r>
              <a:rPr lang="fr-FR" b="1" dirty="0"/>
              <a:t>Champ d’application </a:t>
            </a:r>
            <a:r>
              <a:rPr lang="fr-FR" dirty="0"/>
              <a:t>: toutes entités du domaine opéré</a:t>
            </a:r>
          </a:p>
          <a:p>
            <a:pPr>
              <a:spcBef>
                <a:spcPts val="1200"/>
              </a:spcBef>
            </a:pPr>
            <a:r>
              <a:rPr lang="fr-FR" dirty="0"/>
              <a:t>Définition de 10 exigences, regroupées en 5 thèmes :</a:t>
            </a:r>
          </a:p>
          <a:p>
            <a:pPr marL="719138" lvl="2" indent="-363538">
              <a:spcBef>
                <a:spcPts val="300"/>
              </a:spcBef>
              <a:buFont typeface="Wingdings" panose="05000000000000000000" pitchFamily="2" charset="2"/>
              <a:buChar char="ü"/>
            </a:pPr>
            <a:r>
              <a:rPr lang="fr-FR" sz="1400" dirty="0">
                <a:latin typeface="+mj-lt"/>
              </a:rPr>
              <a:t>Organisation de la gestion des EPI</a:t>
            </a:r>
          </a:p>
          <a:p>
            <a:pPr marL="719138" lvl="2" indent="-363538">
              <a:spcBef>
                <a:spcPts val="300"/>
              </a:spcBef>
              <a:buFont typeface="Wingdings" panose="05000000000000000000" pitchFamily="2" charset="2"/>
              <a:buChar char="ü"/>
            </a:pPr>
            <a:r>
              <a:rPr lang="fr-FR" sz="1400" dirty="0">
                <a:latin typeface="+mj-lt"/>
              </a:rPr>
              <a:t>Analyse des risques et identification des EPI</a:t>
            </a:r>
          </a:p>
          <a:p>
            <a:pPr marL="719138" lvl="2" indent="-363538">
              <a:spcBef>
                <a:spcPts val="300"/>
              </a:spcBef>
              <a:buFont typeface="Wingdings" panose="05000000000000000000" pitchFamily="2" charset="2"/>
              <a:buChar char="ü"/>
            </a:pPr>
            <a:r>
              <a:rPr lang="fr-FR" sz="1400" dirty="0">
                <a:latin typeface="+mj-lt"/>
              </a:rPr>
              <a:t>Achats des EPI</a:t>
            </a:r>
          </a:p>
          <a:p>
            <a:pPr marL="719138" lvl="2" indent="-363538">
              <a:spcBef>
                <a:spcPts val="300"/>
              </a:spcBef>
              <a:buFont typeface="Wingdings" panose="05000000000000000000" pitchFamily="2" charset="2"/>
              <a:buChar char="ü"/>
            </a:pPr>
            <a:r>
              <a:rPr lang="fr-FR" sz="1400" dirty="0">
                <a:latin typeface="+mj-lt"/>
              </a:rPr>
              <a:t>Utilisation des EPI</a:t>
            </a:r>
          </a:p>
          <a:p>
            <a:pPr marL="719138" lvl="2" indent="-363538">
              <a:spcBef>
                <a:spcPts val="300"/>
              </a:spcBef>
              <a:buFont typeface="Wingdings" panose="05000000000000000000" pitchFamily="2" charset="2"/>
              <a:buChar char="ü"/>
            </a:pPr>
            <a:r>
              <a:rPr lang="fr-FR" sz="1400" dirty="0">
                <a:latin typeface="+mj-lt"/>
              </a:rPr>
              <a:t>Stockage, inspection et entretien des EPI</a:t>
            </a:r>
          </a:p>
          <a:p>
            <a:pPr>
              <a:spcBef>
                <a:spcPts val="1200"/>
              </a:spcBef>
            </a:pPr>
            <a:r>
              <a:rPr lang="fr-FR" dirty="0"/>
              <a:t>Remplacement des documents branches :</a:t>
            </a:r>
          </a:p>
          <a:p>
            <a:pPr marL="719138" lvl="2" indent="-363538">
              <a:spcBef>
                <a:spcPts val="300"/>
              </a:spcBef>
              <a:buFont typeface="Wingdings" panose="05000000000000000000" pitchFamily="2" charset="2"/>
              <a:buChar char="ü"/>
            </a:pPr>
            <a:r>
              <a:rPr lang="fr-FR" sz="1400" dirty="0">
                <a:latin typeface="+mj-lt"/>
              </a:rPr>
              <a:t>CR EP HSE 062  Equipements de Protection Individuelle</a:t>
            </a:r>
          </a:p>
          <a:p>
            <a:pPr marL="719138" lvl="2" indent="-363538">
              <a:spcBef>
                <a:spcPts val="300"/>
              </a:spcBef>
              <a:buFont typeface="Wingdings" panose="05000000000000000000" pitchFamily="2" charset="2"/>
              <a:buChar char="ü"/>
            </a:pPr>
            <a:r>
              <a:rPr lang="fr-FR" sz="1400" dirty="0">
                <a:latin typeface="+mj-lt"/>
              </a:rPr>
              <a:t>CR GAZ HSE 023  Equipements de Protection Individuelle</a:t>
            </a:r>
          </a:p>
          <a:p>
            <a:pPr marL="719138" lvl="2" indent="-363538">
              <a:spcBef>
                <a:spcPts val="300"/>
              </a:spcBef>
              <a:buFont typeface="Wingdings" panose="05000000000000000000" pitchFamily="2" charset="2"/>
              <a:buChar char="ü"/>
            </a:pPr>
            <a:r>
              <a:rPr lang="fr-FR" sz="1400" dirty="0">
                <a:latin typeface="+mj-lt"/>
              </a:rPr>
              <a:t>CR MS HSE 201  Règle générale de sécurité (chapitre 6)</a:t>
            </a:r>
          </a:p>
          <a:p>
            <a:pPr marL="719138" lvl="2" indent="-363538">
              <a:spcBef>
                <a:spcPts val="300"/>
              </a:spcBef>
              <a:buFont typeface="Wingdings" panose="05000000000000000000" pitchFamily="2" charset="2"/>
              <a:buChar char="ü"/>
            </a:pPr>
            <a:r>
              <a:rPr lang="fr-FR" sz="1400" dirty="0">
                <a:latin typeface="+mj-lt"/>
              </a:rPr>
              <a:t>CR RC HSE 139   Equipements de Protection Individuelle (EPI)</a:t>
            </a:r>
          </a:p>
          <a:p>
            <a:pPr algn="l">
              <a:spcBef>
                <a:spcPts val="1200"/>
              </a:spcBef>
            </a:pPr>
            <a:r>
              <a:rPr lang="fr-FR" b="1" dirty="0"/>
              <a:t>Date de publication dans REFLEX : </a:t>
            </a:r>
            <a:r>
              <a:rPr lang="fr-FR" dirty="0"/>
              <a:t>11/03/2020</a:t>
            </a:r>
          </a:p>
          <a:p>
            <a:pPr algn="l">
              <a:spcBef>
                <a:spcPts val="1200"/>
              </a:spcBef>
            </a:pPr>
            <a:r>
              <a:rPr lang="fr-FR" b="1" dirty="0"/>
              <a:t>Date d’application : </a:t>
            </a:r>
            <a:r>
              <a:rPr lang="fr-FR" dirty="0"/>
              <a:t>11/09/2020</a:t>
            </a:r>
          </a:p>
        </p:txBody>
      </p:sp>
      <p:sp>
        <p:nvSpPr>
          <p:cNvPr id="4" name="ZoneTexte 3"/>
          <p:cNvSpPr txBox="1"/>
          <p:nvPr/>
        </p:nvSpPr>
        <p:spPr>
          <a:xfrm>
            <a:off x="191342" y="188640"/>
            <a:ext cx="5760641" cy="338554"/>
          </a:xfrm>
          <a:prstGeom prst="rect">
            <a:avLst/>
          </a:prstGeom>
          <a:solidFill>
            <a:schemeClr val="bg1">
              <a:alpha val="35000"/>
            </a:schemeClr>
          </a:solidFill>
        </p:spPr>
        <p:txBody>
          <a:bodyPr/>
          <a:lstStyle>
            <a:lvl1pPr marL="342900" indent="-342900">
              <a:spcBef>
                <a:spcPts val="1200"/>
              </a:spcBef>
              <a:buFont typeface="Wingdings" pitchFamily="2" charset="2"/>
              <a:buChar char="q"/>
              <a:defRPr sz="1600" b="0" baseline="0">
                <a:latin typeface="+mj-lt"/>
              </a:defRPr>
            </a:lvl1pPr>
            <a:lvl2pPr>
              <a:buFont typeface="Wingdings" pitchFamily="2" charset="2"/>
              <a:buChar char="q"/>
              <a:defRPr sz="1600"/>
            </a:lvl2pPr>
            <a:lvl3pPr marL="719138" lvl="2" indent="-363538">
              <a:spcBef>
                <a:spcPts val="300"/>
              </a:spcBef>
              <a:buFont typeface="Wingdings" panose="05000000000000000000" pitchFamily="2" charset="2"/>
              <a:buChar char="ü"/>
              <a:defRPr sz="1400">
                <a:latin typeface="+mj-lt"/>
              </a:defRPr>
            </a:lvl3pPr>
          </a:lstStyle>
          <a:p>
            <a:pPr marL="0" indent="0" algn="ctr">
              <a:buNone/>
            </a:pPr>
            <a:r>
              <a:rPr lang="fr-FR" sz="1800" b="1" dirty="0">
                <a:solidFill>
                  <a:schemeClr val="tx1"/>
                </a:solidFill>
              </a:rPr>
              <a:t>CR-GR-HSE-406</a:t>
            </a:r>
          </a:p>
        </p:txBody>
      </p:sp>
    </p:spTree>
    <p:extLst>
      <p:ext uri="{BB962C8B-B14F-4D97-AF65-F5344CB8AC3E}">
        <p14:creationId xmlns:p14="http://schemas.microsoft.com/office/powerpoint/2010/main" val="3984636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Principales exigences de la CR-GR-HSE-406</a:t>
            </a:r>
          </a:p>
        </p:txBody>
      </p:sp>
      <p:sp>
        <p:nvSpPr>
          <p:cNvPr id="7" name="Espace réservé du texte 1"/>
          <p:cNvSpPr txBox="1">
            <a:spLocks/>
          </p:cNvSpPr>
          <p:nvPr/>
        </p:nvSpPr>
        <p:spPr>
          <a:xfrm>
            <a:off x="911424" y="1124744"/>
            <a:ext cx="10513168" cy="460851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defTabSz="685800">
              <a:spcBef>
                <a:spcPts val="600"/>
              </a:spcBef>
              <a:spcAft>
                <a:spcPts val="600"/>
              </a:spcAft>
              <a:buFont typeface="Wingdings" panose="05000000000000000000" pitchFamily="2" charset="2"/>
              <a:buChar char="§"/>
            </a:pPr>
            <a:r>
              <a:rPr lang="fr-FR" b="0" dirty="0">
                <a:solidFill>
                  <a:schemeClr val="tx1"/>
                </a:solidFill>
              </a:rPr>
              <a:t>Procédure documentée de gestion des EPI</a:t>
            </a:r>
          </a:p>
          <a:p>
            <a:pPr defTabSz="685800">
              <a:spcBef>
                <a:spcPts val="600"/>
              </a:spcBef>
              <a:spcAft>
                <a:spcPts val="600"/>
              </a:spcAft>
              <a:buFont typeface="Wingdings" panose="05000000000000000000" pitchFamily="2" charset="2"/>
              <a:buChar char="§"/>
            </a:pPr>
            <a:r>
              <a:rPr lang="fr-FR" b="0" dirty="0">
                <a:solidFill>
                  <a:schemeClr val="tx1"/>
                </a:solidFill>
              </a:rPr>
              <a:t>Assignement de la fonction de coordinateur EPI</a:t>
            </a:r>
          </a:p>
          <a:p>
            <a:pPr defTabSz="685800">
              <a:spcBef>
                <a:spcPts val="600"/>
              </a:spcBef>
              <a:spcAft>
                <a:spcPts val="600"/>
              </a:spcAft>
              <a:buFont typeface="Wingdings" panose="05000000000000000000" pitchFamily="2" charset="2"/>
              <a:buChar char="§"/>
            </a:pPr>
            <a:r>
              <a:rPr lang="fr-FR" b="0" dirty="0">
                <a:solidFill>
                  <a:schemeClr val="tx1"/>
                </a:solidFill>
              </a:rPr>
              <a:t>EPI adaptés et fournis par l’employeur pour tout le personnel (y compris EE)</a:t>
            </a:r>
          </a:p>
          <a:p>
            <a:pPr defTabSz="685800">
              <a:spcBef>
                <a:spcPts val="600"/>
              </a:spcBef>
              <a:spcAft>
                <a:spcPts val="600"/>
              </a:spcAft>
              <a:buFont typeface="Wingdings" panose="05000000000000000000" pitchFamily="2" charset="2"/>
              <a:buChar char="§"/>
            </a:pPr>
            <a:r>
              <a:rPr lang="fr-FR" b="0" dirty="0">
                <a:solidFill>
                  <a:schemeClr val="tx1"/>
                </a:solidFill>
              </a:rPr>
              <a:t>Information et formation des utilisateurs d’EPI</a:t>
            </a:r>
          </a:p>
          <a:p>
            <a:pPr defTabSz="685800">
              <a:spcBef>
                <a:spcPts val="600"/>
              </a:spcBef>
              <a:spcAft>
                <a:spcPts val="600"/>
              </a:spcAft>
              <a:buFont typeface="Wingdings" panose="05000000000000000000" pitchFamily="2" charset="2"/>
              <a:buChar char="§"/>
            </a:pPr>
            <a:r>
              <a:rPr lang="fr-FR" b="0" dirty="0">
                <a:solidFill>
                  <a:schemeClr val="tx1"/>
                </a:solidFill>
              </a:rPr>
              <a:t>Analyse de risques au poste de travail et identification des EPI requis</a:t>
            </a:r>
          </a:p>
          <a:p>
            <a:pPr defTabSz="685800">
              <a:spcBef>
                <a:spcPts val="600"/>
              </a:spcBef>
              <a:spcAft>
                <a:spcPts val="600"/>
              </a:spcAft>
              <a:buFont typeface="Wingdings" panose="05000000000000000000" pitchFamily="2" charset="2"/>
              <a:buChar char="§"/>
            </a:pPr>
            <a:r>
              <a:rPr lang="fr-FR" b="0" dirty="0">
                <a:solidFill>
                  <a:schemeClr val="tx1"/>
                </a:solidFill>
              </a:rPr>
              <a:t>Besoins en EPI exprimés sous forme d’un cahier des charges</a:t>
            </a:r>
          </a:p>
          <a:p>
            <a:pPr defTabSz="685800">
              <a:spcBef>
                <a:spcPts val="600"/>
              </a:spcBef>
              <a:spcAft>
                <a:spcPts val="600"/>
              </a:spcAft>
              <a:buFont typeface="Wingdings" panose="05000000000000000000" pitchFamily="2" charset="2"/>
              <a:buChar char="§"/>
            </a:pPr>
            <a:r>
              <a:rPr lang="fr-FR" b="0" dirty="0">
                <a:solidFill>
                  <a:schemeClr val="tx1"/>
                </a:solidFill>
              </a:rPr>
              <a:t>Respect du port des EPI</a:t>
            </a:r>
          </a:p>
          <a:p>
            <a:pPr defTabSz="685800">
              <a:spcBef>
                <a:spcPts val="600"/>
              </a:spcBef>
              <a:spcAft>
                <a:spcPts val="600"/>
              </a:spcAft>
              <a:buFont typeface="Wingdings" panose="05000000000000000000" pitchFamily="2" charset="2"/>
              <a:buChar char="§"/>
            </a:pPr>
            <a:r>
              <a:rPr lang="fr-FR" b="0" dirty="0">
                <a:solidFill>
                  <a:schemeClr val="tx1"/>
                </a:solidFill>
              </a:rPr>
              <a:t>Remplacement des EPI</a:t>
            </a:r>
          </a:p>
          <a:p>
            <a:pPr defTabSz="685800">
              <a:spcBef>
                <a:spcPts val="600"/>
              </a:spcBef>
              <a:spcAft>
                <a:spcPts val="600"/>
              </a:spcAft>
              <a:buFont typeface="Wingdings" panose="05000000000000000000" pitchFamily="2" charset="2"/>
              <a:buChar char="§"/>
            </a:pPr>
            <a:r>
              <a:rPr lang="fr-FR" b="0" dirty="0">
                <a:solidFill>
                  <a:schemeClr val="tx1"/>
                </a:solidFill>
              </a:rPr>
              <a:t>Stockage et disponibilité des EPI</a:t>
            </a:r>
          </a:p>
          <a:p>
            <a:pPr defTabSz="685800">
              <a:spcBef>
                <a:spcPts val="600"/>
              </a:spcBef>
              <a:spcAft>
                <a:spcPts val="600"/>
              </a:spcAft>
              <a:buFont typeface="Wingdings" panose="05000000000000000000" pitchFamily="2" charset="2"/>
              <a:buChar char="§"/>
            </a:pPr>
            <a:r>
              <a:rPr lang="fr-FR" b="0" dirty="0">
                <a:solidFill>
                  <a:schemeClr val="tx1"/>
                </a:solidFill>
              </a:rPr>
              <a:t>Programme d’inspection et d’entretien des EPI</a:t>
            </a:r>
          </a:p>
          <a:p>
            <a:pPr marL="0" indent="0" defTabSz="685800">
              <a:spcAft>
                <a:spcPts val="1200"/>
              </a:spcAft>
            </a:pPr>
            <a:endParaRPr lang="fr-FR" b="0" dirty="0">
              <a:solidFill>
                <a:schemeClr val="tx1"/>
              </a:solidFill>
            </a:endParaRPr>
          </a:p>
          <a:p>
            <a:pPr marL="0" indent="0" defTabSz="685800">
              <a:spcAft>
                <a:spcPts val="1200"/>
              </a:spcAft>
            </a:pPr>
            <a:endParaRPr lang="fr-FR" b="0" dirty="0">
              <a:solidFill>
                <a:schemeClr val="tx1"/>
              </a:solidFill>
            </a:endParaRPr>
          </a:p>
          <a:p>
            <a:pPr marL="0" indent="0" defTabSz="685800">
              <a:spcAft>
                <a:spcPts val="1200"/>
              </a:spcAft>
            </a:pPr>
            <a:endParaRPr lang="fr-FR" b="0" dirty="0">
              <a:solidFill>
                <a:schemeClr val="tx1"/>
              </a:solidFill>
            </a:endParaRPr>
          </a:p>
        </p:txBody>
      </p:sp>
    </p:spTree>
    <p:extLst>
      <p:ext uri="{BB962C8B-B14F-4D97-AF65-F5344CB8AC3E}">
        <p14:creationId xmlns:p14="http://schemas.microsoft.com/office/powerpoint/2010/main" val="775680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pic>
        <p:nvPicPr>
          <p:cNvPr id="5" name="Image 4">
            <a:extLst>
              <a:ext uri="{FF2B5EF4-FFF2-40B4-BE49-F238E27FC236}">
                <a16:creationId xmlns:a16="http://schemas.microsoft.com/office/drawing/2014/main" id="{BF0BA736-6B13-426C-9B9C-ADBB9707EE3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83632" y="571383"/>
            <a:ext cx="6312024" cy="884377"/>
          </a:xfrm>
          <a:prstGeom prst="rect">
            <a:avLst/>
          </a:prstGeom>
        </p:spPr>
      </p:pic>
      <p:sp>
        <p:nvSpPr>
          <p:cNvPr id="19" name="Espace réservé du texte 1">
            <a:extLst>
              <a:ext uri="{FF2B5EF4-FFF2-40B4-BE49-F238E27FC236}">
                <a16:creationId xmlns:a16="http://schemas.microsoft.com/office/drawing/2014/main" id="{0DED1D0E-FD94-4DF7-9FFE-A9324D784030}"/>
              </a:ext>
            </a:extLst>
          </p:cNvPr>
          <p:cNvSpPr txBox="1">
            <a:spLocks/>
          </p:cNvSpPr>
          <p:nvPr/>
        </p:nvSpPr>
        <p:spPr>
          <a:xfrm>
            <a:off x="983432" y="3110774"/>
            <a:ext cx="10873208" cy="31822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285750" indent="-285750" algn="just">
              <a:buFont typeface="Wingdings" panose="05000000000000000000" pitchFamily="2" charset="2"/>
              <a:buChar char=""/>
            </a:pPr>
            <a:r>
              <a:rPr lang="fr-FR" sz="1400" b="0" i="1" dirty="0">
                <a:solidFill>
                  <a:schemeClr val="tx1"/>
                </a:solidFill>
              </a:rPr>
              <a:t>Cette procédure est une nouvelle exigence. Les filiales et entités du Groupe qui n’en ont pas doivent en développer une et la mettre en œuvre</a:t>
            </a:r>
            <a:r>
              <a:rPr lang="fr-FR" sz="1400" b="0" dirty="0">
                <a:solidFill>
                  <a:schemeClr val="tx1"/>
                </a:solidFill>
              </a:rPr>
              <a:t>.</a:t>
            </a:r>
            <a:endParaRPr lang="fr-FR" sz="1600" dirty="0">
              <a:solidFill>
                <a:schemeClr val="tx1"/>
              </a:solidFill>
            </a:endParaRPr>
          </a:p>
          <a:p>
            <a:pPr marL="0" indent="0" algn="just"/>
            <a:endParaRPr lang="fr-FR" sz="1100" dirty="0">
              <a:solidFill>
                <a:schemeClr val="tx1"/>
              </a:solidFill>
            </a:endParaRPr>
          </a:p>
        </p:txBody>
      </p:sp>
      <p:pic>
        <p:nvPicPr>
          <p:cNvPr id="8" name="Image 7">
            <a:extLst>
              <a:ext uri="{FF2B5EF4-FFF2-40B4-BE49-F238E27FC236}">
                <a16:creationId xmlns:a16="http://schemas.microsoft.com/office/drawing/2014/main" id="{46B3D063-6FF2-48AF-8CD7-EF11AA688948}"/>
              </a:ext>
            </a:extLst>
          </p:cNvPr>
          <p:cNvPicPr>
            <a:picLocks noChangeAspect="1"/>
          </p:cNvPicPr>
          <p:nvPr/>
        </p:nvPicPr>
        <p:blipFill>
          <a:blip r:embed="rId4"/>
          <a:stretch>
            <a:fillRect/>
          </a:stretch>
        </p:blipFill>
        <p:spPr>
          <a:xfrm>
            <a:off x="2351584" y="1900436"/>
            <a:ext cx="7562850" cy="952500"/>
          </a:xfrm>
          <a:prstGeom prst="rect">
            <a:avLst/>
          </a:prstGeom>
          <a:ln w="38100">
            <a:solidFill>
              <a:srgbClr val="00B050"/>
            </a:solidFill>
          </a:ln>
        </p:spPr>
      </p:pic>
      <p:sp>
        <p:nvSpPr>
          <p:cNvPr id="22" name="ZoneTexte 21">
            <a:extLst>
              <a:ext uri="{FF2B5EF4-FFF2-40B4-BE49-F238E27FC236}">
                <a16:creationId xmlns:a16="http://schemas.microsoft.com/office/drawing/2014/main" id="{17E9DFC9-C60F-4457-B3A2-CB22731FE3B8}"/>
              </a:ext>
            </a:extLst>
          </p:cNvPr>
          <p:cNvSpPr txBox="1"/>
          <p:nvPr/>
        </p:nvSpPr>
        <p:spPr>
          <a:xfrm rot="19448902">
            <a:off x="1830219" y="1741108"/>
            <a:ext cx="825867" cy="246221"/>
          </a:xfrm>
          <a:prstGeom prst="rect">
            <a:avLst/>
          </a:prstGeom>
          <a:noFill/>
        </p:spPr>
        <p:txBody>
          <a:bodyPr wrap="none" rtlCol="0">
            <a:spAutoFit/>
          </a:bodyPr>
          <a:lstStyle/>
          <a:p>
            <a:r>
              <a:rPr lang="fr-FR" sz="1000" b="1" dirty="0">
                <a:solidFill>
                  <a:srgbClr val="FF0000"/>
                </a:solidFill>
              </a:rPr>
              <a:t>NOUVEAU</a:t>
            </a:r>
          </a:p>
        </p:txBody>
      </p:sp>
      <p:pic>
        <p:nvPicPr>
          <p:cNvPr id="10" name="Image 9">
            <a:extLst>
              <a:ext uri="{FF2B5EF4-FFF2-40B4-BE49-F238E27FC236}">
                <a16:creationId xmlns:a16="http://schemas.microsoft.com/office/drawing/2014/main" id="{D62EFDC8-E19D-47E8-9C78-6DD8A10F4FE3}"/>
              </a:ext>
            </a:extLst>
          </p:cNvPr>
          <p:cNvPicPr>
            <a:picLocks noChangeAspect="1"/>
          </p:cNvPicPr>
          <p:nvPr/>
        </p:nvPicPr>
        <p:blipFill>
          <a:blip r:embed="rId5"/>
          <a:stretch>
            <a:fillRect/>
          </a:stretch>
        </p:blipFill>
        <p:spPr>
          <a:xfrm>
            <a:off x="2347912" y="3974951"/>
            <a:ext cx="7496175" cy="1038225"/>
          </a:xfrm>
          <a:prstGeom prst="rect">
            <a:avLst/>
          </a:prstGeom>
          <a:ln w="19050">
            <a:solidFill>
              <a:srgbClr val="376092"/>
            </a:solidFill>
          </a:ln>
        </p:spPr>
      </p:pic>
    </p:spTree>
    <p:extLst>
      <p:ext uri="{BB962C8B-B14F-4D97-AF65-F5344CB8AC3E}">
        <p14:creationId xmlns:p14="http://schemas.microsoft.com/office/powerpoint/2010/main" val="3131081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pic>
        <p:nvPicPr>
          <p:cNvPr id="5" name="Image 4">
            <a:extLst>
              <a:ext uri="{FF2B5EF4-FFF2-40B4-BE49-F238E27FC236}">
                <a16:creationId xmlns:a16="http://schemas.microsoft.com/office/drawing/2014/main" id="{BF0BA736-6B13-426C-9B9C-ADBB9707EE3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83632" y="571383"/>
            <a:ext cx="6312024" cy="884377"/>
          </a:xfrm>
          <a:prstGeom prst="rect">
            <a:avLst/>
          </a:prstGeom>
        </p:spPr>
      </p:pic>
      <p:pic>
        <p:nvPicPr>
          <p:cNvPr id="3" name="Image 2">
            <a:extLst>
              <a:ext uri="{FF2B5EF4-FFF2-40B4-BE49-F238E27FC236}">
                <a16:creationId xmlns:a16="http://schemas.microsoft.com/office/drawing/2014/main" id="{B00FFBA4-C187-4DFE-AE82-427532D28856}"/>
              </a:ext>
            </a:extLst>
          </p:cNvPr>
          <p:cNvPicPr>
            <a:picLocks noChangeAspect="1"/>
          </p:cNvPicPr>
          <p:nvPr/>
        </p:nvPicPr>
        <p:blipFill>
          <a:blip r:embed="rId4"/>
          <a:stretch>
            <a:fillRect/>
          </a:stretch>
        </p:blipFill>
        <p:spPr>
          <a:xfrm>
            <a:off x="2347912" y="2204864"/>
            <a:ext cx="7496175" cy="940899"/>
          </a:xfrm>
          <a:prstGeom prst="rect">
            <a:avLst/>
          </a:prstGeom>
          <a:ln w="19050">
            <a:solidFill>
              <a:srgbClr val="376092"/>
            </a:solidFill>
          </a:ln>
        </p:spPr>
      </p:pic>
      <p:pic>
        <p:nvPicPr>
          <p:cNvPr id="4" name="Image 3">
            <a:extLst>
              <a:ext uri="{FF2B5EF4-FFF2-40B4-BE49-F238E27FC236}">
                <a16:creationId xmlns:a16="http://schemas.microsoft.com/office/drawing/2014/main" id="{647B9547-3D82-4503-9B73-6E98B7565C5C}"/>
              </a:ext>
            </a:extLst>
          </p:cNvPr>
          <p:cNvPicPr>
            <a:picLocks noChangeAspect="1"/>
          </p:cNvPicPr>
          <p:nvPr/>
        </p:nvPicPr>
        <p:blipFill>
          <a:blip r:embed="rId5"/>
          <a:stretch>
            <a:fillRect/>
          </a:stretch>
        </p:blipFill>
        <p:spPr>
          <a:xfrm>
            <a:off x="2318949" y="3989773"/>
            <a:ext cx="7525138" cy="1311435"/>
          </a:xfrm>
          <a:prstGeom prst="rect">
            <a:avLst/>
          </a:prstGeom>
          <a:ln w="19050">
            <a:solidFill>
              <a:srgbClr val="376092"/>
            </a:solidFill>
          </a:ln>
        </p:spPr>
      </p:pic>
    </p:spTree>
    <p:extLst>
      <p:ext uri="{BB962C8B-B14F-4D97-AF65-F5344CB8AC3E}">
        <p14:creationId xmlns:p14="http://schemas.microsoft.com/office/powerpoint/2010/main" val="32053479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sp>
        <p:nvSpPr>
          <p:cNvPr id="14" name="ZoneTexte 13">
            <a:extLst>
              <a:ext uri="{FF2B5EF4-FFF2-40B4-BE49-F238E27FC236}">
                <a16:creationId xmlns:a16="http://schemas.microsoft.com/office/drawing/2014/main" id="{2EE96EC8-4492-4528-809B-6C8DD0775760}"/>
              </a:ext>
            </a:extLst>
          </p:cNvPr>
          <p:cNvSpPr txBox="1"/>
          <p:nvPr/>
        </p:nvSpPr>
        <p:spPr>
          <a:xfrm rot="19448902">
            <a:off x="2201437" y="1847326"/>
            <a:ext cx="825867" cy="246221"/>
          </a:xfrm>
          <a:prstGeom prst="rect">
            <a:avLst/>
          </a:prstGeom>
          <a:noFill/>
        </p:spPr>
        <p:txBody>
          <a:bodyPr wrap="none" rtlCol="0">
            <a:spAutoFit/>
          </a:bodyPr>
          <a:lstStyle/>
          <a:p>
            <a:r>
              <a:rPr lang="fr-FR" sz="1000" b="1" dirty="0">
                <a:solidFill>
                  <a:srgbClr val="FF0000"/>
                </a:solidFill>
              </a:rPr>
              <a:t>NOUVEAU</a:t>
            </a:r>
          </a:p>
        </p:txBody>
      </p:sp>
      <p:pic>
        <p:nvPicPr>
          <p:cNvPr id="3" name="Image 2">
            <a:extLst>
              <a:ext uri="{FF2B5EF4-FFF2-40B4-BE49-F238E27FC236}">
                <a16:creationId xmlns:a16="http://schemas.microsoft.com/office/drawing/2014/main" id="{A1419203-E15E-43F4-9961-26AA8257647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05156" y="538094"/>
            <a:ext cx="6181688" cy="845648"/>
          </a:xfrm>
          <a:prstGeom prst="rect">
            <a:avLst/>
          </a:prstGeom>
        </p:spPr>
      </p:pic>
      <p:pic>
        <p:nvPicPr>
          <p:cNvPr id="8" name="Image 7">
            <a:extLst>
              <a:ext uri="{FF2B5EF4-FFF2-40B4-BE49-F238E27FC236}">
                <a16:creationId xmlns:a16="http://schemas.microsoft.com/office/drawing/2014/main" id="{9A727B34-11D3-4354-815E-3AD9D5255A15}"/>
              </a:ext>
            </a:extLst>
          </p:cNvPr>
          <p:cNvPicPr>
            <a:picLocks noChangeAspect="1"/>
          </p:cNvPicPr>
          <p:nvPr/>
        </p:nvPicPr>
        <p:blipFill>
          <a:blip r:embed="rId4"/>
          <a:stretch>
            <a:fillRect/>
          </a:stretch>
        </p:blipFill>
        <p:spPr>
          <a:xfrm>
            <a:off x="2347912" y="1981379"/>
            <a:ext cx="7496175" cy="1731482"/>
          </a:xfrm>
          <a:prstGeom prst="rect">
            <a:avLst/>
          </a:prstGeom>
          <a:ln w="38100">
            <a:solidFill>
              <a:srgbClr val="00B050"/>
            </a:solidFill>
          </a:ln>
        </p:spPr>
      </p:pic>
      <p:sp>
        <p:nvSpPr>
          <p:cNvPr id="10" name="Espace réservé du texte 1">
            <a:extLst>
              <a:ext uri="{FF2B5EF4-FFF2-40B4-BE49-F238E27FC236}">
                <a16:creationId xmlns:a16="http://schemas.microsoft.com/office/drawing/2014/main" id="{F30BF2BB-D83B-4870-8F0F-5D6B9C003671}"/>
              </a:ext>
            </a:extLst>
          </p:cNvPr>
          <p:cNvSpPr txBox="1">
            <a:spLocks/>
          </p:cNvSpPr>
          <p:nvPr/>
        </p:nvSpPr>
        <p:spPr>
          <a:xfrm>
            <a:off x="1952376" y="4298334"/>
            <a:ext cx="9112176" cy="138319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r>
              <a:rPr lang="fr-FR" sz="1400" b="0" i="1" u="sng" dirty="0">
                <a:solidFill>
                  <a:schemeClr val="tx1"/>
                </a:solidFill>
              </a:rPr>
              <a:t>Nouveautés</a:t>
            </a:r>
            <a:r>
              <a:rPr lang="fr-FR" sz="1400" b="0" i="1" dirty="0">
                <a:solidFill>
                  <a:schemeClr val="tx1"/>
                </a:solidFill>
              </a:rPr>
              <a:t> :</a:t>
            </a:r>
          </a:p>
          <a:p>
            <a:pPr marL="0" indent="0" algn="just"/>
            <a:endParaRPr lang="fr-FR" sz="1400" b="0" i="1" dirty="0">
              <a:solidFill>
                <a:schemeClr val="tx1"/>
              </a:solidFill>
            </a:endParaRPr>
          </a:p>
          <a:p>
            <a:pPr marL="285750" indent="-285750" algn="just">
              <a:buFont typeface="Wingdings" panose="05000000000000000000" pitchFamily="2" charset="2"/>
              <a:buChar char=""/>
            </a:pPr>
            <a:r>
              <a:rPr lang="fr-FR" sz="1400" b="0" i="1" dirty="0">
                <a:solidFill>
                  <a:schemeClr val="tx1"/>
                </a:solidFill>
              </a:rPr>
              <a:t>L’identification des EPI se fait sur la base d’une analyse des risques résiduels. Cette analyse des risques est documentée.</a:t>
            </a:r>
          </a:p>
          <a:p>
            <a:pPr marL="285750" indent="-285750" algn="just">
              <a:buFont typeface="Wingdings" panose="05000000000000000000" pitchFamily="2" charset="2"/>
              <a:buChar char=""/>
            </a:pPr>
            <a:endParaRPr lang="fr-FR" sz="1400" b="0" i="1" dirty="0">
              <a:solidFill>
                <a:schemeClr val="tx1"/>
              </a:solidFill>
            </a:endParaRPr>
          </a:p>
          <a:p>
            <a:pPr marL="285750" indent="-285750" algn="just">
              <a:buFont typeface="Wingdings" panose="05000000000000000000" pitchFamily="2" charset="2"/>
              <a:buChar char=""/>
            </a:pPr>
            <a:r>
              <a:rPr lang="fr-FR" sz="1400" b="0" i="1" dirty="0">
                <a:solidFill>
                  <a:schemeClr val="tx1"/>
                </a:solidFill>
              </a:rPr>
              <a:t>Chaque site doit avoir établi la liste des EPI requis en fonction des zones / activités.</a:t>
            </a:r>
          </a:p>
          <a:p>
            <a:pPr marL="0" indent="0" algn="just"/>
            <a:endParaRPr lang="fr-FR" sz="1100" dirty="0">
              <a:solidFill>
                <a:schemeClr val="tx1"/>
              </a:solidFill>
            </a:endParaRPr>
          </a:p>
        </p:txBody>
      </p:sp>
    </p:spTree>
    <p:extLst>
      <p:ext uri="{BB962C8B-B14F-4D97-AF65-F5344CB8AC3E}">
        <p14:creationId xmlns:p14="http://schemas.microsoft.com/office/powerpoint/2010/main" val="31119292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sp>
        <p:nvSpPr>
          <p:cNvPr id="16" name="ZoneTexte 15"/>
          <p:cNvSpPr txBox="1"/>
          <p:nvPr/>
        </p:nvSpPr>
        <p:spPr>
          <a:xfrm rot="19448902">
            <a:off x="1841396" y="1955641"/>
            <a:ext cx="825867" cy="246221"/>
          </a:xfrm>
          <a:prstGeom prst="rect">
            <a:avLst/>
          </a:prstGeom>
          <a:noFill/>
        </p:spPr>
        <p:txBody>
          <a:bodyPr wrap="none" rtlCol="0">
            <a:spAutoFit/>
          </a:bodyPr>
          <a:lstStyle/>
          <a:p>
            <a:r>
              <a:rPr lang="fr-FR" sz="1000" b="1" dirty="0">
                <a:solidFill>
                  <a:srgbClr val="FF0000"/>
                </a:solidFill>
              </a:rPr>
              <a:t>NOUVEAU</a:t>
            </a:r>
          </a:p>
        </p:txBody>
      </p:sp>
      <p:pic>
        <p:nvPicPr>
          <p:cNvPr id="3" name="Image 2">
            <a:extLst>
              <a:ext uri="{FF2B5EF4-FFF2-40B4-BE49-F238E27FC236}">
                <a16:creationId xmlns:a16="http://schemas.microsoft.com/office/drawing/2014/main" id="{FC307326-B347-4443-9A7D-2ECED9E8C9C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39987" y="528705"/>
            <a:ext cx="6312025" cy="885594"/>
          </a:xfrm>
          <a:prstGeom prst="rect">
            <a:avLst/>
          </a:prstGeom>
        </p:spPr>
      </p:pic>
      <p:sp>
        <p:nvSpPr>
          <p:cNvPr id="9" name="Espace réservé du texte 1">
            <a:extLst>
              <a:ext uri="{FF2B5EF4-FFF2-40B4-BE49-F238E27FC236}">
                <a16:creationId xmlns:a16="http://schemas.microsoft.com/office/drawing/2014/main" id="{67F2E739-8C60-4539-AC54-5ECDC3BBC44A}"/>
              </a:ext>
            </a:extLst>
          </p:cNvPr>
          <p:cNvSpPr txBox="1">
            <a:spLocks/>
          </p:cNvSpPr>
          <p:nvPr/>
        </p:nvSpPr>
        <p:spPr>
          <a:xfrm>
            <a:off x="1539912" y="4437613"/>
            <a:ext cx="9112176" cy="138319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r>
              <a:rPr lang="fr-FR" sz="1400" b="0" i="1" u="sng" dirty="0">
                <a:solidFill>
                  <a:schemeClr val="tx1"/>
                </a:solidFill>
              </a:rPr>
              <a:t>Nouveauté</a:t>
            </a:r>
            <a:r>
              <a:rPr lang="fr-FR" sz="1400" b="0" i="1" dirty="0">
                <a:solidFill>
                  <a:schemeClr val="tx1"/>
                </a:solidFill>
              </a:rPr>
              <a:t> :</a:t>
            </a:r>
          </a:p>
          <a:p>
            <a:pPr marL="285750" indent="-285750" algn="just">
              <a:buFont typeface="Wingdings" panose="05000000000000000000" pitchFamily="2" charset="2"/>
              <a:buChar char=""/>
            </a:pPr>
            <a:endParaRPr lang="fr-FR" sz="1400" b="0" i="1" dirty="0">
              <a:solidFill>
                <a:schemeClr val="tx1"/>
              </a:solidFill>
            </a:endParaRPr>
          </a:p>
          <a:p>
            <a:pPr marL="285750" indent="-285750" algn="just">
              <a:buFont typeface="Wingdings" panose="05000000000000000000" pitchFamily="2" charset="2"/>
              <a:buChar char=""/>
            </a:pPr>
            <a:r>
              <a:rPr lang="fr-FR" sz="1400" b="0" i="1" dirty="0">
                <a:solidFill>
                  <a:schemeClr val="tx1"/>
                </a:solidFill>
              </a:rPr>
              <a:t>Intégration du processus achat dans la démarche et systématisation du cahier des charges.</a:t>
            </a:r>
          </a:p>
        </p:txBody>
      </p:sp>
      <p:pic>
        <p:nvPicPr>
          <p:cNvPr id="5" name="Image 4">
            <a:extLst>
              <a:ext uri="{FF2B5EF4-FFF2-40B4-BE49-F238E27FC236}">
                <a16:creationId xmlns:a16="http://schemas.microsoft.com/office/drawing/2014/main" id="{46336FB6-4BEE-45D5-A6BC-FD7677334B92}"/>
              </a:ext>
            </a:extLst>
          </p:cNvPr>
          <p:cNvPicPr>
            <a:picLocks noChangeAspect="1"/>
          </p:cNvPicPr>
          <p:nvPr/>
        </p:nvPicPr>
        <p:blipFill>
          <a:blip r:embed="rId4"/>
          <a:stretch>
            <a:fillRect/>
          </a:stretch>
        </p:blipFill>
        <p:spPr>
          <a:xfrm>
            <a:off x="2360266" y="2118727"/>
            <a:ext cx="7496175" cy="1646259"/>
          </a:xfrm>
          <a:prstGeom prst="rect">
            <a:avLst/>
          </a:prstGeom>
          <a:ln w="38100">
            <a:solidFill>
              <a:srgbClr val="00B050"/>
            </a:solidFill>
          </a:ln>
        </p:spPr>
      </p:pic>
    </p:spTree>
    <p:extLst>
      <p:ext uri="{BB962C8B-B14F-4D97-AF65-F5344CB8AC3E}">
        <p14:creationId xmlns:p14="http://schemas.microsoft.com/office/powerpoint/2010/main" val="1467089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pic>
        <p:nvPicPr>
          <p:cNvPr id="3" name="Image 2">
            <a:extLst>
              <a:ext uri="{FF2B5EF4-FFF2-40B4-BE49-F238E27FC236}">
                <a16:creationId xmlns:a16="http://schemas.microsoft.com/office/drawing/2014/main" id="{F8A6AAC3-353C-41B2-8DA5-360EA1D960B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75891" y="548770"/>
            <a:ext cx="6568207" cy="882969"/>
          </a:xfrm>
          <a:prstGeom prst="rect">
            <a:avLst/>
          </a:prstGeom>
        </p:spPr>
      </p:pic>
      <p:pic>
        <p:nvPicPr>
          <p:cNvPr id="8" name="Image 7">
            <a:extLst>
              <a:ext uri="{FF2B5EF4-FFF2-40B4-BE49-F238E27FC236}">
                <a16:creationId xmlns:a16="http://schemas.microsoft.com/office/drawing/2014/main" id="{5EE41D50-4708-4370-92AF-373648EBBA90}"/>
              </a:ext>
            </a:extLst>
          </p:cNvPr>
          <p:cNvPicPr>
            <a:picLocks noChangeAspect="1"/>
          </p:cNvPicPr>
          <p:nvPr/>
        </p:nvPicPr>
        <p:blipFill>
          <a:blip r:embed="rId4"/>
          <a:stretch>
            <a:fillRect/>
          </a:stretch>
        </p:blipFill>
        <p:spPr>
          <a:xfrm>
            <a:off x="2311906" y="1550737"/>
            <a:ext cx="7496175" cy="2526335"/>
          </a:xfrm>
          <a:prstGeom prst="rect">
            <a:avLst/>
          </a:prstGeom>
          <a:ln w="19050">
            <a:solidFill>
              <a:srgbClr val="376092"/>
            </a:solidFill>
          </a:ln>
        </p:spPr>
      </p:pic>
      <p:pic>
        <p:nvPicPr>
          <p:cNvPr id="4" name="Image 3">
            <a:extLst>
              <a:ext uri="{FF2B5EF4-FFF2-40B4-BE49-F238E27FC236}">
                <a16:creationId xmlns:a16="http://schemas.microsoft.com/office/drawing/2014/main" id="{193C6121-417B-4345-8D2A-39451540EF65}"/>
              </a:ext>
            </a:extLst>
          </p:cNvPr>
          <p:cNvPicPr>
            <a:picLocks noChangeAspect="1"/>
          </p:cNvPicPr>
          <p:nvPr/>
        </p:nvPicPr>
        <p:blipFill>
          <a:blip r:embed="rId5"/>
          <a:stretch>
            <a:fillRect/>
          </a:stretch>
        </p:blipFill>
        <p:spPr>
          <a:xfrm>
            <a:off x="2311905" y="4196070"/>
            <a:ext cx="7496175" cy="1793691"/>
          </a:xfrm>
          <a:prstGeom prst="rect">
            <a:avLst/>
          </a:prstGeom>
          <a:ln w="38100">
            <a:solidFill>
              <a:srgbClr val="00B050"/>
            </a:solidFill>
          </a:ln>
        </p:spPr>
      </p:pic>
      <p:sp>
        <p:nvSpPr>
          <p:cNvPr id="10" name="Espace réservé du texte 1">
            <a:extLst>
              <a:ext uri="{FF2B5EF4-FFF2-40B4-BE49-F238E27FC236}">
                <a16:creationId xmlns:a16="http://schemas.microsoft.com/office/drawing/2014/main" id="{1152D98C-2242-4A91-B2B0-6137D52309BB}"/>
              </a:ext>
            </a:extLst>
          </p:cNvPr>
          <p:cNvSpPr txBox="1">
            <a:spLocks/>
          </p:cNvSpPr>
          <p:nvPr/>
        </p:nvSpPr>
        <p:spPr>
          <a:xfrm>
            <a:off x="2170636" y="6108759"/>
            <a:ext cx="9112176" cy="45478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r>
              <a:rPr lang="fr-FR" sz="1400" b="0" i="1" u="sng" dirty="0">
                <a:solidFill>
                  <a:schemeClr val="tx1"/>
                </a:solidFill>
              </a:rPr>
              <a:t>Nouveauté</a:t>
            </a:r>
            <a:r>
              <a:rPr lang="fr-FR" sz="1400" b="0" i="1" dirty="0">
                <a:solidFill>
                  <a:schemeClr val="tx1"/>
                </a:solidFill>
              </a:rPr>
              <a:t> : rédaction d’une alerte HSE en cas de défaut d’intégrité d’EPI.</a:t>
            </a:r>
          </a:p>
        </p:txBody>
      </p:sp>
      <p:sp>
        <p:nvSpPr>
          <p:cNvPr id="11" name="ZoneTexte 10">
            <a:extLst>
              <a:ext uri="{FF2B5EF4-FFF2-40B4-BE49-F238E27FC236}">
                <a16:creationId xmlns:a16="http://schemas.microsoft.com/office/drawing/2014/main" id="{7858E6AB-5192-4B06-9E33-21BE4000ACDB}"/>
              </a:ext>
            </a:extLst>
          </p:cNvPr>
          <p:cNvSpPr txBox="1"/>
          <p:nvPr/>
        </p:nvSpPr>
        <p:spPr>
          <a:xfrm rot="19448902">
            <a:off x="1574709" y="4255738"/>
            <a:ext cx="825867" cy="246221"/>
          </a:xfrm>
          <a:prstGeom prst="rect">
            <a:avLst/>
          </a:prstGeom>
          <a:noFill/>
        </p:spPr>
        <p:txBody>
          <a:bodyPr wrap="none" rtlCol="0">
            <a:spAutoFit/>
          </a:bodyPr>
          <a:lstStyle/>
          <a:p>
            <a:r>
              <a:rPr lang="fr-FR" sz="1000" b="1" dirty="0">
                <a:solidFill>
                  <a:srgbClr val="FF0000"/>
                </a:solidFill>
              </a:rPr>
              <a:t>NOUVEAU</a:t>
            </a:r>
          </a:p>
        </p:txBody>
      </p:sp>
    </p:spTree>
    <p:extLst>
      <p:ext uri="{BB962C8B-B14F-4D97-AF65-F5344CB8AC3E}">
        <p14:creationId xmlns:p14="http://schemas.microsoft.com/office/powerpoint/2010/main" val="1944867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pic>
        <p:nvPicPr>
          <p:cNvPr id="3" name="Image 2">
            <a:extLst>
              <a:ext uri="{FF2B5EF4-FFF2-40B4-BE49-F238E27FC236}">
                <a16:creationId xmlns:a16="http://schemas.microsoft.com/office/drawing/2014/main" id="{C6B9173A-C728-4F70-8611-DDF7A55FF0B3}"/>
              </a:ext>
            </a:extLst>
          </p:cNvPr>
          <p:cNvPicPr>
            <a:picLocks noChangeAspect="1"/>
          </p:cNvPicPr>
          <p:nvPr/>
        </p:nvPicPr>
        <p:blipFill>
          <a:blip r:embed="rId3"/>
          <a:stretch>
            <a:fillRect/>
          </a:stretch>
        </p:blipFill>
        <p:spPr>
          <a:xfrm>
            <a:off x="2633662" y="497400"/>
            <a:ext cx="6924675" cy="1000125"/>
          </a:xfrm>
          <a:prstGeom prst="rect">
            <a:avLst/>
          </a:prstGeom>
        </p:spPr>
      </p:pic>
      <p:pic>
        <p:nvPicPr>
          <p:cNvPr id="5" name="Image 4">
            <a:extLst>
              <a:ext uri="{FF2B5EF4-FFF2-40B4-BE49-F238E27FC236}">
                <a16:creationId xmlns:a16="http://schemas.microsoft.com/office/drawing/2014/main" id="{28C5B709-8713-445D-9BA4-4E02223D25CB}"/>
              </a:ext>
            </a:extLst>
          </p:cNvPr>
          <p:cNvPicPr>
            <a:picLocks noChangeAspect="1"/>
          </p:cNvPicPr>
          <p:nvPr/>
        </p:nvPicPr>
        <p:blipFill>
          <a:blip r:embed="rId4"/>
          <a:stretch>
            <a:fillRect/>
          </a:stretch>
        </p:blipFill>
        <p:spPr>
          <a:xfrm>
            <a:off x="2355025" y="4344770"/>
            <a:ext cx="7496175" cy="1137351"/>
          </a:xfrm>
          <a:prstGeom prst="rect">
            <a:avLst/>
          </a:prstGeom>
          <a:ln w="19050">
            <a:solidFill>
              <a:srgbClr val="376092"/>
            </a:solidFill>
          </a:ln>
        </p:spPr>
      </p:pic>
      <p:pic>
        <p:nvPicPr>
          <p:cNvPr id="9" name="Image 8">
            <a:extLst>
              <a:ext uri="{FF2B5EF4-FFF2-40B4-BE49-F238E27FC236}">
                <a16:creationId xmlns:a16="http://schemas.microsoft.com/office/drawing/2014/main" id="{063D7E09-91AF-4E46-8322-18FB1C857E57}"/>
              </a:ext>
            </a:extLst>
          </p:cNvPr>
          <p:cNvPicPr>
            <a:picLocks noChangeAspect="1"/>
          </p:cNvPicPr>
          <p:nvPr/>
        </p:nvPicPr>
        <p:blipFill>
          <a:blip r:embed="rId5"/>
          <a:stretch>
            <a:fillRect/>
          </a:stretch>
        </p:blipFill>
        <p:spPr>
          <a:xfrm>
            <a:off x="2347911" y="1988840"/>
            <a:ext cx="7496175" cy="1621074"/>
          </a:xfrm>
          <a:prstGeom prst="rect">
            <a:avLst/>
          </a:prstGeom>
          <a:ln w="19050">
            <a:solidFill>
              <a:srgbClr val="376092"/>
            </a:solidFill>
          </a:ln>
        </p:spPr>
      </p:pic>
    </p:spTree>
    <p:extLst>
      <p:ext uri="{BB962C8B-B14F-4D97-AF65-F5344CB8AC3E}">
        <p14:creationId xmlns:p14="http://schemas.microsoft.com/office/powerpoint/2010/main" val="338876610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EGEND" val="true"/>
</p:tagLst>
</file>

<file path=ppt/tags/tag10.xml><?xml version="1.0" encoding="utf-8"?>
<p:tagLst xmlns:a="http://schemas.openxmlformats.org/drawingml/2006/main" xmlns:r="http://schemas.openxmlformats.org/officeDocument/2006/relationships" xmlns:p="http://schemas.openxmlformats.org/presentationml/2006/main">
  <p:tag name="ISLEGEND" val="true"/>
</p:tagLst>
</file>

<file path=ppt/tags/tag11.xml><?xml version="1.0" encoding="utf-8"?>
<p:tagLst xmlns:a="http://schemas.openxmlformats.org/drawingml/2006/main" xmlns:r="http://schemas.openxmlformats.org/officeDocument/2006/relationships" xmlns:p="http://schemas.openxmlformats.org/presentationml/2006/main">
  <p:tag name="ISLEGEND" val="true"/>
</p:tagLst>
</file>

<file path=ppt/tags/tag12.xml><?xml version="1.0" encoding="utf-8"?>
<p:tagLst xmlns:a="http://schemas.openxmlformats.org/drawingml/2006/main" xmlns:r="http://schemas.openxmlformats.org/officeDocument/2006/relationships" xmlns:p="http://schemas.openxmlformats.org/presentationml/2006/main">
  <p:tag name="ISLEGEND" val="true"/>
</p:tagLst>
</file>

<file path=ppt/tags/tag13.xml><?xml version="1.0" encoding="utf-8"?>
<p:tagLst xmlns:a="http://schemas.openxmlformats.org/drawingml/2006/main" xmlns:r="http://schemas.openxmlformats.org/officeDocument/2006/relationships" xmlns:p="http://schemas.openxmlformats.org/presentationml/2006/main">
  <p:tag name="ISLEGEND" val="true"/>
</p:tagLst>
</file>

<file path=ppt/tags/tag14.xml><?xml version="1.0" encoding="utf-8"?>
<p:tagLst xmlns:a="http://schemas.openxmlformats.org/drawingml/2006/main" xmlns:r="http://schemas.openxmlformats.org/officeDocument/2006/relationships" xmlns:p="http://schemas.openxmlformats.org/presentationml/2006/main">
  <p:tag name="ISLEGEND" val="true"/>
</p:tagLst>
</file>

<file path=ppt/tags/tag15.xml><?xml version="1.0" encoding="utf-8"?>
<p:tagLst xmlns:a="http://schemas.openxmlformats.org/drawingml/2006/main" xmlns:r="http://schemas.openxmlformats.org/officeDocument/2006/relationships" xmlns:p="http://schemas.openxmlformats.org/presentationml/2006/main">
  <p:tag name="ISLEGEND" val="true"/>
</p:tagLst>
</file>

<file path=ppt/tags/tag2.xml><?xml version="1.0" encoding="utf-8"?>
<p:tagLst xmlns:a="http://schemas.openxmlformats.org/drawingml/2006/main" xmlns:r="http://schemas.openxmlformats.org/officeDocument/2006/relationships" xmlns:p="http://schemas.openxmlformats.org/presentationml/2006/main">
  <p:tag name="ISLEGEND" val="true"/>
</p:tagLst>
</file>

<file path=ppt/tags/tag3.xml><?xml version="1.0" encoding="utf-8"?>
<p:tagLst xmlns:a="http://schemas.openxmlformats.org/drawingml/2006/main" xmlns:r="http://schemas.openxmlformats.org/officeDocument/2006/relationships" xmlns:p="http://schemas.openxmlformats.org/presentationml/2006/main">
  <p:tag name="ISLEGEND" val="true"/>
</p:tagLst>
</file>

<file path=ppt/tags/tag4.xml><?xml version="1.0" encoding="utf-8"?>
<p:tagLst xmlns:a="http://schemas.openxmlformats.org/drawingml/2006/main" xmlns:r="http://schemas.openxmlformats.org/officeDocument/2006/relationships" xmlns:p="http://schemas.openxmlformats.org/presentationml/2006/main">
  <p:tag name="ISLEGEND" val="true"/>
</p:tagLst>
</file>

<file path=ppt/tags/tag5.xml><?xml version="1.0" encoding="utf-8"?>
<p:tagLst xmlns:a="http://schemas.openxmlformats.org/drawingml/2006/main" xmlns:r="http://schemas.openxmlformats.org/officeDocument/2006/relationships" xmlns:p="http://schemas.openxmlformats.org/presentationml/2006/main">
  <p:tag name="ISLEGEND" val="true"/>
</p:tagLst>
</file>

<file path=ppt/tags/tag6.xml><?xml version="1.0" encoding="utf-8"?>
<p:tagLst xmlns:a="http://schemas.openxmlformats.org/drawingml/2006/main" xmlns:r="http://schemas.openxmlformats.org/officeDocument/2006/relationships" xmlns:p="http://schemas.openxmlformats.org/presentationml/2006/main">
  <p:tag name="ISLEGEND" val="true"/>
</p:tagLst>
</file>

<file path=ppt/tags/tag7.xml><?xml version="1.0" encoding="utf-8"?>
<p:tagLst xmlns:a="http://schemas.openxmlformats.org/drawingml/2006/main" xmlns:r="http://schemas.openxmlformats.org/officeDocument/2006/relationships" xmlns:p="http://schemas.openxmlformats.org/presentationml/2006/main">
  <p:tag name="ISLEGEND" val="true"/>
</p:tagLst>
</file>

<file path=ppt/tags/tag8.xml><?xml version="1.0" encoding="utf-8"?>
<p:tagLst xmlns:a="http://schemas.openxmlformats.org/drawingml/2006/main" xmlns:r="http://schemas.openxmlformats.org/officeDocument/2006/relationships" xmlns:p="http://schemas.openxmlformats.org/presentationml/2006/main">
  <p:tag name="ISLEGEND" val="true"/>
</p:tagLst>
</file>

<file path=ppt/tags/tag9.xml><?xml version="1.0" encoding="utf-8"?>
<p:tagLst xmlns:a="http://schemas.openxmlformats.org/drawingml/2006/main" xmlns:r="http://schemas.openxmlformats.org/officeDocument/2006/relationships" xmlns:p="http://schemas.openxmlformats.org/presentationml/2006/main">
  <p:tag name="ISLEGEND" val="true"/>
</p:tagLst>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0A4D6EF2C6417419E4C25D991155105" ma:contentTypeVersion="4" ma:contentTypeDescription="Crée un document." ma:contentTypeScope="" ma:versionID="4809cb3c33ffd0400f2acd3debb9d052">
  <xsd:schema xmlns:xsd="http://www.w3.org/2001/XMLSchema" xmlns:xs="http://www.w3.org/2001/XMLSchema" xmlns:p="http://schemas.microsoft.com/office/2006/metadata/properties" xmlns:ns2="22935648-b8bd-47d1-800e-a6db176b45a9" targetNamespace="http://schemas.microsoft.com/office/2006/metadata/properties" ma:root="true" ma:fieldsID="ace68a48b4e5d29dea8ee72d32e264cb" ns2:_="">
    <xsd:import namespace="22935648-b8bd-47d1-800e-a6db176b45a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935648-b8bd-47d1-800e-a6db176b45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99F6862-519E-4D3B-959E-8B8E74B90771}">
  <ds:schemaRefs>
    <ds:schemaRef ds:uri="http://schemas.microsoft.com/office/infopath/2007/PartnerControls"/>
    <ds:schemaRef ds:uri="http://schemas.microsoft.com/office/2006/documentManagement/types"/>
    <ds:schemaRef ds:uri="http://purl.org/dc/elements/1.1/"/>
    <ds:schemaRef ds:uri="http://www.w3.org/XML/1998/namespace"/>
    <ds:schemaRef ds:uri="http://purl.org/dc/dcmitype/"/>
    <ds:schemaRef ds:uri="http://schemas.microsoft.com/office/2006/metadata/properties"/>
    <ds:schemaRef ds:uri="http://schemas.openxmlformats.org/package/2006/metadata/core-properties"/>
    <ds:schemaRef ds:uri="22935648-b8bd-47d1-800e-a6db176b45a9"/>
    <ds:schemaRef ds:uri="http://purl.org/dc/terms/"/>
  </ds:schemaRefs>
</ds:datastoreItem>
</file>

<file path=customXml/itemProps2.xml><?xml version="1.0" encoding="utf-8"?>
<ds:datastoreItem xmlns:ds="http://schemas.openxmlformats.org/officeDocument/2006/customXml" ds:itemID="{D9C8D1AB-2026-41FE-B57D-BB2C96CFCB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2935648-b8bd-47d1-800e-a6db176b45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FD88F68-0A51-4E62-AAE4-E730753D583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885</TotalTime>
  <Words>466</Words>
  <Application>Microsoft Office PowerPoint</Application>
  <PresentationFormat>Grand écran</PresentationFormat>
  <Paragraphs>77</Paragraphs>
  <Slides>10</Slides>
  <Notes>9</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10</vt:i4>
      </vt:variant>
    </vt:vector>
  </HeadingPairs>
  <TitlesOfParts>
    <vt:vector size="13" baseType="lpstr">
      <vt:lpstr>Calibri</vt:lpstr>
      <vt:lpstr>Wingdings</vt:lpstr>
      <vt:lpstr/>
      <vt:lpstr>Exigences HSE pour les équipements de protection individuelle REGLE HSE GROUPE (CR-GR-HSE-406)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Claire MAIRET</cp:lastModifiedBy>
  <cp:revision>327</cp:revision>
  <cp:lastPrinted>2019-06-19T14:48:18Z</cp:lastPrinted>
  <dcterms:modified xsi:type="dcterms:W3CDTF">2020-03-11T13:13:18Z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0x01010020A4D6EF2C6417419E4C25D991155105</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y fmtid="{D5CDD505-2E9C-101B-9397-08002B2CF9AE}" pid="8" name="Order">
    <vt:r8>110800</vt:r8>
  </property>
  <property fmtid="{D5CDD505-2E9C-101B-9397-08002B2CF9AE}" pid="9" name="xd_Signature">
    <vt:bool>false</vt:bool>
  </property>
  <property fmtid="{D5CDD505-2E9C-101B-9397-08002B2CF9AE}" pid="10" name="xd_ProgID">
    <vt:lpwstr/>
  </property>
  <property fmtid="{D5CDD505-2E9C-101B-9397-08002B2CF9AE}" pid="11" name="ComplianceAssetId">
    <vt:lpwstr/>
  </property>
  <property fmtid="{D5CDD505-2E9C-101B-9397-08002B2CF9AE}" pid="12" name="TemplateUrl">
    <vt:lpwstr/>
  </property>
  <property fmtid="{D5CDD505-2E9C-101B-9397-08002B2CF9AE}" pid="13" name="MSIP_Label_2b30ed1b-e95f-40b5-af89-828263f287a7_Enabled">
    <vt:lpwstr>True</vt:lpwstr>
  </property>
  <property fmtid="{D5CDD505-2E9C-101B-9397-08002B2CF9AE}" pid="14" name="MSIP_Label_2b30ed1b-e95f-40b5-af89-828263f287a7_SiteId">
    <vt:lpwstr>329e91b0-e21f-48fb-a071-456717ecc28e</vt:lpwstr>
  </property>
  <property fmtid="{D5CDD505-2E9C-101B-9397-08002B2CF9AE}" pid="15" name="MSIP_Label_2b30ed1b-e95f-40b5-af89-828263f287a7_Owner">
    <vt:lpwstr>claire.mairet@total.com</vt:lpwstr>
  </property>
  <property fmtid="{D5CDD505-2E9C-101B-9397-08002B2CF9AE}" pid="16" name="MSIP_Label_2b30ed1b-e95f-40b5-af89-828263f287a7_SetDate">
    <vt:lpwstr>2020-03-11T13:13:18.1983711Z</vt:lpwstr>
  </property>
  <property fmtid="{D5CDD505-2E9C-101B-9397-08002B2CF9AE}" pid="17" name="MSIP_Label_2b30ed1b-e95f-40b5-af89-828263f287a7_Name">
    <vt:lpwstr>Restricted</vt:lpwstr>
  </property>
  <property fmtid="{D5CDD505-2E9C-101B-9397-08002B2CF9AE}" pid="18" name="MSIP_Label_2b30ed1b-e95f-40b5-af89-828263f287a7_Application">
    <vt:lpwstr>Microsoft Azure Information Protection</vt:lpwstr>
  </property>
  <property fmtid="{D5CDD505-2E9C-101B-9397-08002B2CF9AE}" pid="19" name="MSIP_Label_2b30ed1b-e95f-40b5-af89-828263f287a7_ActionId">
    <vt:lpwstr>68398e5e-26a4-4b96-a6a8-4cc2545a9d4d</vt:lpwstr>
  </property>
  <property fmtid="{D5CDD505-2E9C-101B-9397-08002B2CF9AE}" pid="20" name="MSIP_Label_2b30ed1b-e95f-40b5-af89-828263f287a7_Extended_MSFT_Method">
    <vt:lpwstr>Automatic</vt:lpwstr>
  </property>
  <property fmtid="{D5CDD505-2E9C-101B-9397-08002B2CF9AE}" pid="21" name="Sensitivity">
    <vt:lpwstr>Restricted</vt:lpwstr>
  </property>
</Properties>
</file>