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73" r:id="rId5"/>
    <p:sldId id="436" r:id="rId6"/>
    <p:sldId id="461" r:id="rId7"/>
    <p:sldId id="462" r:id="rId8"/>
    <p:sldId id="463" r:id="rId9"/>
    <p:sldId id="464" r:id="rId10"/>
    <p:sldId id="465" r:id="rId11"/>
    <p:sldId id="466" r:id="rId12"/>
  </p:sldIdLst>
  <p:sldSz cx="12192000" cy="6858000"/>
  <p:notesSz cx="7010400" cy="92964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bastien MUNERET" initials="SM" lastIdx="1" clrIdx="0">
    <p:extLst>
      <p:ext uri="{19B8F6BF-5375-455C-9EA6-DF929625EA0E}">
        <p15:presenceInfo xmlns:p15="http://schemas.microsoft.com/office/powerpoint/2012/main" userId="S-1-5-21-1688137703-1013256711-2629252250-3234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00"/>
    <a:srgbClr val="376092"/>
    <a:srgbClr val="FF9900"/>
    <a:srgbClr val="A90025"/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405" autoAdjust="0"/>
  </p:normalViewPr>
  <p:slideViewPr>
    <p:cSldViewPr>
      <p:cViewPr varScale="1">
        <p:scale>
          <a:sx n="60" d="100"/>
          <a:sy n="60" d="100"/>
        </p:scale>
        <p:origin x="72" y="3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5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02A0F-F846-4DB8-96D1-E80767F4E8A2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8F4942-E5DE-451A-A16A-3D61CC351B0D}">
      <dgm:prSet phldrT="[Texte]" custT="1"/>
      <dgm:spPr/>
      <dgm:t>
        <a:bodyPr/>
        <a:lstStyle/>
        <a:p>
          <a:r>
            <a:rPr lang="fr-FR" sz="1400" b="1" dirty="0" smtClean="0"/>
            <a:t>Change Assessment</a:t>
          </a:r>
          <a:endParaRPr lang="fr-FR" sz="1400" b="1" dirty="0"/>
        </a:p>
      </dgm:t>
    </dgm:pt>
    <dgm:pt modelId="{F6E22F3B-A821-49DA-A622-27BDCFBA2E6D}" type="parTrans" cxnId="{ABF1F2B0-4B0D-47F7-9A80-D86D40A6A70A}">
      <dgm:prSet/>
      <dgm:spPr/>
      <dgm:t>
        <a:bodyPr/>
        <a:lstStyle/>
        <a:p>
          <a:endParaRPr lang="en-US" sz="1400" b="1"/>
        </a:p>
      </dgm:t>
    </dgm:pt>
    <dgm:pt modelId="{C0625770-BDD7-4DF3-A9C3-CB3BC59479F1}" type="sibTrans" cxnId="{ABF1F2B0-4B0D-47F7-9A80-D86D40A6A70A}">
      <dgm:prSet custT="1"/>
      <dgm:spPr/>
      <dgm:t>
        <a:bodyPr/>
        <a:lstStyle/>
        <a:p>
          <a:endParaRPr lang="fr-FR" sz="1400" b="1" dirty="0"/>
        </a:p>
      </dgm:t>
    </dgm:pt>
    <dgm:pt modelId="{9CEB793C-8266-4303-A21A-1CB3E9C9DCA7}">
      <dgm:prSet phldrT="[Texte]" custT="1"/>
      <dgm:spPr/>
      <dgm:t>
        <a:bodyPr/>
        <a:lstStyle/>
        <a:p>
          <a:r>
            <a:rPr lang="fr-FR" sz="1400" b="0" dirty="0" smtClean="0"/>
            <a:t>Initial request, justification, documentation recorded with clear objectives. </a:t>
          </a:r>
          <a:endParaRPr lang="fr-FR" sz="1400" b="0" dirty="0"/>
        </a:p>
      </dgm:t>
    </dgm:pt>
    <dgm:pt modelId="{BA289928-63A4-4FE7-8E06-94A9FAB830D5}" type="parTrans" cxnId="{6A28654F-6B11-4BC7-9877-547BDA67EC36}">
      <dgm:prSet/>
      <dgm:spPr/>
      <dgm:t>
        <a:bodyPr/>
        <a:lstStyle/>
        <a:p>
          <a:endParaRPr lang="en-US" sz="1400" b="1"/>
        </a:p>
      </dgm:t>
    </dgm:pt>
    <dgm:pt modelId="{909B1F7A-EB75-44F9-9DCA-B578DB6FCA11}" type="sibTrans" cxnId="{6A28654F-6B11-4BC7-9877-547BDA67EC36}">
      <dgm:prSet/>
      <dgm:spPr/>
      <dgm:t>
        <a:bodyPr/>
        <a:lstStyle/>
        <a:p>
          <a:endParaRPr lang="en-US" sz="1400" b="1"/>
        </a:p>
      </dgm:t>
    </dgm:pt>
    <dgm:pt modelId="{E8AAD0A1-CF05-41E9-A5B2-CCF04A4B7C74}">
      <dgm:prSet phldrT="[Texte]" custT="1"/>
      <dgm:spPr/>
      <dgm:t>
        <a:bodyPr/>
        <a:lstStyle/>
        <a:p>
          <a:r>
            <a:rPr lang="fr-FR" sz="1400" b="1" dirty="0" smtClean="0"/>
            <a:t>Change Implementation</a:t>
          </a:r>
          <a:endParaRPr lang="fr-FR" sz="1400" b="1" dirty="0"/>
        </a:p>
      </dgm:t>
    </dgm:pt>
    <dgm:pt modelId="{A2AA78F9-F2DD-4F6B-AFB0-B22D4C0A7076}" type="parTrans" cxnId="{AF4BD56D-A602-4DF6-BFAA-232F9BB4A44E}">
      <dgm:prSet/>
      <dgm:spPr/>
      <dgm:t>
        <a:bodyPr/>
        <a:lstStyle/>
        <a:p>
          <a:endParaRPr lang="en-US" sz="1400" b="1"/>
        </a:p>
      </dgm:t>
    </dgm:pt>
    <dgm:pt modelId="{C4433B84-F055-40B2-9489-AF92BFC974F6}" type="sibTrans" cxnId="{AF4BD56D-A602-4DF6-BFAA-232F9BB4A44E}">
      <dgm:prSet custT="1"/>
      <dgm:spPr/>
      <dgm:t>
        <a:bodyPr/>
        <a:lstStyle/>
        <a:p>
          <a:endParaRPr lang="fr-FR" sz="1400" b="1" dirty="0"/>
        </a:p>
      </dgm:t>
    </dgm:pt>
    <dgm:pt modelId="{D0D8FC98-9CAC-409B-94D5-71AFA9C0FC1E}">
      <dgm:prSet phldrT="[Texte]" custT="1"/>
      <dgm:spPr/>
      <dgm:t>
        <a:bodyPr/>
        <a:lstStyle/>
        <a:p>
          <a:r>
            <a:rPr lang="fr-FR" sz="1400" b="0" dirty="0" smtClean="0"/>
            <a:t>Training for personnel, including contractors and suppliers.</a:t>
          </a:r>
          <a:endParaRPr lang="fr-FR" sz="1400" b="0" dirty="0"/>
        </a:p>
      </dgm:t>
    </dgm:pt>
    <dgm:pt modelId="{0AE4D564-B186-4F51-939A-ADEA29A1A701}" type="parTrans" cxnId="{6CD789F1-0E21-4B3F-9C5C-D826B7A20A03}">
      <dgm:prSet/>
      <dgm:spPr/>
      <dgm:t>
        <a:bodyPr/>
        <a:lstStyle/>
        <a:p>
          <a:endParaRPr lang="en-US" sz="1400" b="1"/>
        </a:p>
      </dgm:t>
    </dgm:pt>
    <dgm:pt modelId="{F98B0D89-A74E-449F-B428-40827C874132}" type="sibTrans" cxnId="{6CD789F1-0E21-4B3F-9C5C-D826B7A20A03}">
      <dgm:prSet/>
      <dgm:spPr/>
      <dgm:t>
        <a:bodyPr/>
        <a:lstStyle/>
        <a:p>
          <a:endParaRPr lang="en-US" sz="1400" b="1"/>
        </a:p>
      </dgm:t>
    </dgm:pt>
    <dgm:pt modelId="{FD4FA587-686C-4903-B540-332E2782828B}">
      <dgm:prSet phldrT="[Texte]" custT="1"/>
      <dgm:spPr/>
      <dgm:t>
        <a:bodyPr/>
        <a:lstStyle/>
        <a:p>
          <a:r>
            <a:rPr lang="fr-FR" sz="1400" b="1" dirty="0" smtClean="0"/>
            <a:t>Performance review</a:t>
          </a:r>
          <a:endParaRPr lang="fr-FR" sz="1400" b="1" dirty="0"/>
        </a:p>
      </dgm:t>
    </dgm:pt>
    <dgm:pt modelId="{87B5A153-B977-4C3C-97CF-EB3A94B2D153}" type="parTrans" cxnId="{2654BF0E-9DCA-429F-A943-A33164602DC9}">
      <dgm:prSet/>
      <dgm:spPr/>
      <dgm:t>
        <a:bodyPr/>
        <a:lstStyle/>
        <a:p>
          <a:endParaRPr lang="en-US" sz="1400" b="1"/>
        </a:p>
      </dgm:t>
    </dgm:pt>
    <dgm:pt modelId="{27A6D082-79A0-48DF-806A-FDD85BAA480F}" type="sibTrans" cxnId="{2654BF0E-9DCA-429F-A943-A33164602DC9}">
      <dgm:prSet/>
      <dgm:spPr/>
      <dgm:t>
        <a:bodyPr/>
        <a:lstStyle/>
        <a:p>
          <a:endParaRPr lang="en-US" sz="1400" b="1"/>
        </a:p>
      </dgm:t>
    </dgm:pt>
    <dgm:pt modelId="{B3A762C1-C564-4A6F-9F4B-3F8CA6438E0C}">
      <dgm:prSet phldrT="[Texte]" custT="1"/>
      <dgm:spPr/>
      <dgm:t>
        <a:bodyPr/>
        <a:lstStyle/>
        <a:p>
          <a:r>
            <a:rPr lang="fr-FR" sz="1400" b="0" dirty="0" smtClean="0"/>
            <a:t>Periodic evaluation of the MOC Process for compliance with requirements. </a:t>
          </a:r>
          <a:endParaRPr lang="fr-FR" sz="1400" b="0" dirty="0"/>
        </a:p>
      </dgm:t>
    </dgm:pt>
    <dgm:pt modelId="{CA8B373B-1449-4155-ABFC-131C89F7BED6}" type="parTrans" cxnId="{EF8E97D8-C5B4-47C2-9AC9-49FD654C9A8C}">
      <dgm:prSet/>
      <dgm:spPr/>
      <dgm:t>
        <a:bodyPr/>
        <a:lstStyle/>
        <a:p>
          <a:endParaRPr lang="en-US" sz="1400" b="1"/>
        </a:p>
      </dgm:t>
    </dgm:pt>
    <dgm:pt modelId="{62EA7FA2-ED09-4E8B-953C-1AEB3336F567}" type="sibTrans" cxnId="{EF8E97D8-C5B4-47C2-9AC9-49FD654C9A8C}">
      <dgm:prSet/>
      <dgm:spPr/>
      <dgm:t>
        <a:bodyPr/>
        <a:lstStyle/>
        <a:p>
          <a:endParaRPr lang="en-US" sz="1400" b="1"/>
        </a:p>
      </dgm:t>
    </dgm:pt>
    <dgm:pt modelId="{9E9D25DD-F79E-4C12-80CC-909CC97BEED1}">
      <dgm:prSet custT="1"/>
      <dgm:spPr/>
      <dgm:t>
        <a:bodyPr/>
        <a:lstStyle/>
        <a:p>
          <a:r>
            <a:rPr lang="fr-FR" sz="1400" b="0" dirty="0" smtClean="0"/>
            <a:t>Changes are documented and available when the change is conducted. </a:t>
          </a:r>
          <a:endParaRPr lang="fr-FR" sz="1400" b="0" dirty="0"/>
        </a:p>
      </dgm:t>
    </dgm:pt>
    <dgm:pt modelId="{E5D71BE7-A4D4-4044-86AC-7BDE5620C481}" type="parTrans" cxnId="{FF08BAC6-7D5C-47E3-9C02-3EE744F61697}">
      <dgm:prSet/>
      <dgm:spPr/>
      <dgm:t>
        <a:bodyPr/>
        <a:lstStyle/>
        <a:p>
          <a:endParaRPr lang="en-US" sz="1400" b="1"/>
        </a:p>
      </dgm:t>
    </dgm:pt>
    <dgm:pt modelId="{5A0AAA41-B340-4106-8B33-2EDB6A94C470}" type="sibTrans" cxnId="{FF08BAC6-7D5C-47E3-9C02-3EE744F61697}">
      <dgm:prSet/>
      <dgm:spPr/>
      <dgm:t>
        <a:bodyPr/>
        <a:lstStyle/>
        <a:p>
          <a:endParaRPr lang="en-US" sz="1400" b="1"/>
        </a:p>
      </dgm:t>
    </dgm:pt>
    <dgm:pt modelId="{C6293B9E-42C0-434E-9647-250421D19ABA}">
      <dgm:prSet phldrT="[Texte]" custT="1"/>
      <dgm:spPr/>
      <dgm:t>
        <a:bodyPr/>
        <a:lstStyle/>
        <a:p>
          <a:r>
            <a:rPr lang="fr-FR" sz="1400" b="0" dirty="0" smtClean="0"/>
            <a:t>Impacts are evaluated by relevant disciplines, risk control measures are defined. </a:t>
          </a:r>
          <a:endParaRPr lang="fr-FR" sz="1400" b="0" dirty="0"/>
        </a:p>
      </dgm:t>
    </dgm:pt>
    <dgm:pt modelId="{B2D4E8C9-053B-4B38-8AE0-D7C8CEBFA42E}" type="parTrans" cxnId="{B1F6217A-1DA5-4400-8479-85D0589FB55A}">
      <dgm:prSet/>
      <dgm:spPr/>
      <dgm:t>
        <a:bodyPr/>
        <a:lstStyle/>
        <a:p>
          <a:endParaRPr lang="fr-FR"/>
        </a:p>
      </dgm:t>
    </dgm:pt>
    <dgm:pt modelId="{DBC36CDE-6A24-422B-86B5-FD565D6E96F8}" type="sibTrans" cxnId="{B1F6217A-1DA5-4400-8479-85D0589FB55A}">
      <dgm:prSet/>
      <dgm:spPr/>
      <dgm:t>
        <a:bodyPr/>
        <a:lstStyle/>
        <a:p>
          <a:endParaRPr lang="fr-FR"/>
        </a:p>
      </dgm:t>
    </dgm:pt>
    <dgm:pt modelId="{ED2EDDD3-CDA7-40D5-8709-98FAD2403199}">
      <dgm:prSet custT="1"/>
      <dgm:spPr/>
      <dgm:t>
        <a:bodyPr/>
        <a:lstStyle/>
        <a:p>
          <a:r>
            <a:rPr lang="fr-FR" sz="1400" b="0" dirty="0" smtClean="0"/>
            <a:t>Pre-Start Up Safety Review for significant changes. </a:t>
          </a:r>
          <a:endParaRPr lang="fr-FR" sz="1400" b="0" dirty="0"/>
        </a:p>
      </dgm:t>
    </dgm:pt>
    <dgm:pt modelId="{DF828432-BAA0-48D9-BFC9-A6EF9ADAC857}" type="parTrans" cxnId="{B84B66FC-9D63-4FDB-8A6A-DF90704586FD}">
      <dgm:prSet/>
      <dgm:spPr/>
      <dgm:t>
        <a:bodyPr/>
        <a:lstStyle/>
        <a:p>
          <a:endParaRPr lang="fr-FR"/>
        </a:p>
      </dgm:t>
    </dgm:pt>
    <dgm:pt modelId="{4E4F9C4E-B6E1-4D18-AC04-48BE990479FA}" type="sibTrans" cxnId="{B84B66FC-9D63-4FDB-8A6A-DF90704586FD}">
      <dgm:prSet/>
      <dgm:spPr/>
      <dgm:t>
        <a:bodyPr/>
        <a:lstStyle/>
        <a:p>
          <a:endParaRPr lang="fr-FR"/>
        </a:p>
      </dgm:t>
    </dgm:pt>
    <dgm:pt modelId="{A799449C-06AE-45AB-884C-178DF866EB04}" type="pres">
      <dgm:prSet presAssocID="{28E02A0F-F846-4DB8-96D1-E80767F4E8A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064A74D-B6DA-4C3D-AE6B-AD856A48A48E}" type="pres">
      <dgm:prSet presAssocID="{D68F4942-E5DE-451A-A16A-3D61CC351B0D}" presName="composite" presStyleCnt="0"/>
      <dgm:spPr/>
      <dgm:t>
        <a:bodyPr/>
        <a:lstStyle/>
        <a:p>
          <a:endParaRPr lang="fr-FR"/>
        </a:p>
      </dgm:t>
    </dgm:pt>
    <dgm:pt modelId="{878B6263-3139-40C1-AE37-1A58AB465D43}" type="pres">
      <dgm:prSet presAssocID="{D68F4942-E5DE-451A-A16A-3D61CC351B0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145133-33A5-425B-B30C-A5E2D2F3551F}" type="pres">
      <dgm:prSet presAssocID="{D68F4942-E5DE-451A-A16A-3D61CC351B0D}" presName="parSh" presStyleLbl="node1" presStyleIdx="0" presStyleCnt="3" custScaleX="113237" custLinFactNeighborX="-2406" custLinFactNeighborY="-102"/>
      <dgm:spPr/>
      <dgm:t>
        <a:bodyPr/>
        <a:lstStyle/>
        <a:p>
          <a:endParaRPr lang="fr-FR"/>
        </a:p>
      </dgm:t>
    </dgm:pt>
    <dgm:pt modelId="{99025C4E-4ADE-4FDD-BD6F-CE11F96BB260}" type="pres">
      <dgm:prSet presAssocID="{D68F4942-E5DE-451A-A16A-3D61CC351B0D}" presName="desTx" presStyleLbl="fgAcc1" presStyleIdx="0" presStyleCnt="3" custScaleX="11844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380B37-0323-4636-BC1D-B30A30BCFF0B}" type="pres">
      <dgm:prSet presAssocID="{C0625770-BDD7-4DF3-A9C3-CB3BC59479F1}" presName="sibTrans" presStyleLbl="sibTrans2D1" presStyleIdx="0" presStyleCnt="2"/>
      <dgm:spPr/>
      <dgm:t>
        <a:bodyPr/>
        <a:lstStyle/>
        <a:p>
          <a:endParaRPr lang="fr-FR"/>
        </a:p>
      </dgm:t>
    </dgm:pt>
    <dgm:pt modelId="{FEF613D8-F048-4393-AEB9-0FD30E7C52C0}" type="pres">
      <dgm:prSet presAssocID="{C0625770-BDD7-4DF3-A9C3-CB3BC59479F1}" presName="connTx" presStyleLbl="sibTrans2D1" presStyleIdx="0" presStyleCnt="2"/>
      <dgm:spPr/>
      <dgm:t>
        <a:bodyPr/>
        <a:lstStyle/>
        <a:p>
          <a:endParaRPr lang="fr-FR"/>
        </a:p>
      </dgm:t>
    </dgm:pt>
    <dgm:pt modelId="{923C70EC-6821-4EAB-9F20-0570068EC5CC}" type="pres">
      <dgm:prSet presAssocID="{E8AAD0A1-CF05-41E9-A5B2-CCF04A4B7C74}" presName="composite" presStyleCnt="0"/>
      <dgm:spPr/>
      <dgm:t>
        <a:bodyPr/>
        <a:lstStyle/>
        <a:p>
          <a:endParaRPr lang="fr-FR"/>
        </a:p>
      </dgm:t>
    </dgm:pt>
    <dgm:pt modelId="{9F4EFF28-EAAD-4B49-9AFC-433D12EC4281}" type="pres">
      <dgm:prSet presAssocID="{E8AAD0A1-CF05-41E9-A5B2-CCF04A4B7C7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7E1138E-3E0A-4C87-98C7-B3B573832F9E}" type="pres">
      <dgm:prSet presAssocID="{E8AAD0A1-CF05-41E9-A5B2-CCF04A4B7C74}" presName="parSh" presStyleLbl="node1" presStyleIdx="1" presStyleCnt="3" custScaleX="127379"/>
      <dgm:spPr/>
      <dgm:t>
        <a:bodyPr/>
        <a:lstStyle/>
        <a:p>
          <a:endParaRPr lang="fr-FR"/>
        </a:p>
      </dgm:t>
    </dgm:pt>
    <dgm:pt modelId="{CF8B7346-ED3A-4F2C-9DA5-871B7C2D44B3}" type="pres">
      <dgm:prSet presAssocID="{E8AAD0A1-CF05-41E9-A5B2-CCF04A4B7C74}" presName="desTx" presStyleLbl="fgAcc1" presStyleIdx="1" presStyleCnt="3" custScaleX="1212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14E4FE8-81CD-43C9-AD91-74EABE8E50DD}" type="pres">
      <dgm:prSet presAssocID="{C4433B84-F055-40B2-9489-AF92BFC974F6}" presName="sibTrans" presStyleLbl="sibTrans2D1" presStyleIdx="1" presStyleCnt="2"/>
      <dgm:spPr/>
      <dgm:t>
        <a:bodyPr/>
        <a:lstStyle/>
        <a:p>
          <a:endParaRPr lang="fr-FR"/>
        </a:p>
      </dgm:t>
    </dgm:pt>
    <dgm:pt modelId="{11B286B0-077B-450C-812A-886E5F245DFD}" type="pres">
      <dgm:prSet presAssocID="{C4433B84-F055-40B2-9489-AF92BFC974F6}" presName="connTx" presStyleLbl="sibTrans2D1" presStyleIdx="1" presStyleCnt="2"/>
      <dgm:spPr/>
      <dgm:t>
        <a:bodyPr/>
        <a:lstStyle/>
        <a:p>
          <a:endParaRPr lang="fr-FR"/>
        </a:p>
      </dgm:t>
    </dgm:pt>
    <dgm:pt modelId="{83C6A2F4-027A-48B1-9E10-A4206E0438AC}" type="pres">
      <dgm:prSet presAssocID="{FD4FA587-686C-4903-B540-332E2782828B}" presName="composite" presStyleCnt="0"/>
      <dgm:spPr/>
      <dgm:t>
        <a:bodyPr/>
        <a:lstStyle/>
        <a:p>
          <a:endParaRPr lang="fr-FR"/>
        </a:p>
      </dgm:t>
    </dgm:pt>
    <dgm:pt modelId="{09AD7BCE-0A7C-45FE-BC5C-E9A6441A651C}" type="pres">
      <dgm:prSet presAssocID="{FD4FA587-686C-4903-B540-332E2782828B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395CFB-FE60-4053-83F6-8F4AB041D4A1}" type="pres">
      <dgm:prSet presAssocID="{FD4FA587-686C-4903-B540-332E2782828B}" presName="parSh" presStyleLbl="node1" presStyleIdx="2" presStyleCnt="3"/>
      <dgm:spPr/>
      <dgm:t>
        <a:bodyPr/>
        <a:lstStyle/>
        <a:p>
          <a:endParaRPr lang="fr-FR"/>
        </a:p>
      </dgm:t>
    </dgm:pt>
    <dgm:pt modelId="{DE940D48-E31F-460A-B502-740D395B6073}" type="pres">
      <dgm:prSet presAssocID="{FD4FA587-686C-4903-B540-332E2782828B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BFBB1D9-B446-4D5B-A3E5-81A0B99D91D8}" type="presOf" srcId="{C6293B9E-42C0-434E-9647-250421D19ABA}" destId="{99025C4E-4ADE-4FDD-BD6F-CE11F96BB260}" srcOrd="0" destOrd="1" presId="urn:microsoft.com/office/officeart/2005/8/layout/process3"/>
    <dgm:cxn modelId="{B1F6217A-1DA5-4400-8479-85D0589FB55A}" srcId="{D68F4942-E5DE-451A-A16A-3D61CC351B0D}" destId="{C6293B9E-42C0-434E-9647-250421D19ABA}" srcOrd="1" destOrd="0" parTransId="{B2D4E8C9-053B-4B38-8AE0-D7C8CEBFA42E}" sibTransId="{DBC36CDE-6A24-422B-86B5-FD565D6E96F8}"/>
    <dgm:cxn modelId="{EF8E97D8-C5B4-47C2-9AC9-49FD654C9A8C}" srcId="{FD4FA587-686C-4903-B540-332E2782828B}" destId="{B3A762C1-C564-4A6F-9F4B-3F8CA6438E0C}" srcOrd="0" destOrd="0" parTransId="{CA8B373B-1449-4155-ABFC-131C89F7BED6}" sibTransId="{62EA7FA2-ED09-4E8B-953C-1AEB3336F567}"/>
    <dgm:cxn modelId="{B84B66FC-9D63-4FDB-8A6A-DF90704586FD}" srcId="{E8AAD0A1-CF05-41E9-A5B2-CCF04A4B7C74}" destId="{ED2EDDD3-CDA7-40D5-8709-98FAD2403199}" srcOrd="2" destOrd="0" parTransId="{DF828432-BAA0-48D9-BFC9-A6EF9ADAC857}" sibTransId="{4E4F9C4E-B6E1-4D18-AC04-48BE990479FA}"/>
    <dgm:cxn modelId="{B2214458-4851-4468-AD8B-6684572705A9}" type="presOf" srcId="{FD4FA587-686C-4903-B540-332E2782828B}" destId="{41395CFB-FE60-4053-83F6-8F4AB041D4A1}" srcOrd="1" destOrd="0" presId="urn:microsoft.com/office/officeart/2005/8/layout/process3"/>
    <dgm:cxn modelId="{14557A71-ED66-41E3-A94B-1402D476CD2C}" type="presOf" srcId="{D68F4942-E5DE-451A-A16A-3D61CC351B0D}" destId="{8C145133-33A5-425B-B30C-A5E2D2F3551F}" srcOrd="1" destOrd="0" presId="urn:microsoft.com/office/officeart/2005/8/layout/process3"/>
    <dgm:cxn modelId="{5A73D2A6-68DE-48AC-8020-887AC8997F3C}" type="presOf" srcId="{D68F4942-E5DE-451A-A16A-3D61CC351B0D}" destId="{878B6263-3139-40C1-AE37-1A58AB465D43}" srcOrd="0" destOrd="0" presId="urn:microsoft.com/office/officeart/2005/8/layout/process3"/>
    <dgm:cxn modelId="{BAC5F438-A860-4E31-9438-4854EA0897B2}" type="presOf" srcId="{FD4FA587-686C-4903-B540-332E2782828B}" destId="{09AD7BCE-0A7C-45FE-BC5C-E9A6441A651C}" srcOrd="0" destOrd="0" presId="urn:microsoft.com/office/officeart/2005/8/layout/process3"/>
    <dgm:cxn modelId="{6CD789F1-0E21-4B3F-9C5C-D826B7A20A03}" srcId="{E8AAD0A1-CF05-41E9-A5B2-CCF04A4B7C74}" destId="{D0D8FC98-9CAC-409B-94D5-71AFA9C0FC1E}" srcOrd="0" destOrd="0" parTransId="{0AE4D564-B186-4F51-939A-ADEA29A1A701}" sibTransId="{F98B0D89-A74E-449F-B428-40827C874132}"/>
    <dgm:cxn modelId="{D73C5338-11BD-46A4-8BDC-5B28B494F708}" type="presOf" srcId="{C0625770-BDD7-4DF3-A9C3-CB3BC59479F1}" destId="{FEF613D8-F048-4393-AEB9-0FD30E7C52C0}" srcOrd="1" destOrd="0" presId="urn:microsoft.com/office/officeart/2005/8/layout/process3"/>
    <dgm:cxn modelId="{AF4BD56D-A602-4DF6-BFAA-232F9BB4A44E}" srcId="{28E02A0F-F846-4DB8-96D1-E80767F4E8A2}" destId="{E8AAD0A1-CF05-41E9-A5B2-CCF04A4B7C74}" srcOrd="1" destOrd="0" parTransId="{A2AA78F9-F2DD-4F6B-AFB0-B22D4C0A7076}" sibTransId="{C4433B84-F055-40B2-9489-AF92BFC974F6}"/>
    <dgm:cxn modelId="{691C1FA8-9750-442B-B108-3693490F6EC4}" type="presOf" srcId="{28E02A0F-F846-4DB8-96D1-E80767F4E8A2}" destId="{A799449C-06AE-45AB-884C-178DF866EB04}" srcOrd="0" destOrd="0" presId="urn:microsoft.com/office/officeart/2005/8/layout/process3"/>
    <dgm:cxn modelId="{B48B0526-FDFE-4E16-9261-805746538A27}" type="presOf" srcId="{E8AAD0A1-CF05-41E9-A5B2-CCF04A4B7C74}" destId="{87E1138E-3E0A-4C87-98C7-B3B573832F9E}" srcOrd="1" destOrd="0" presId="urn:microsoft.com/office/officeart/2005/8/layout/process3"/>
    <dgm:cxn modelId="{6A28654F-6B11-4BC7-9877-547BDA67EC36}" srcId="{D68F4942-E5DE-451A-A16A-3D61CC351B0D}" destId="{9CEB793C-8266-4303-A21A-1CB3E9C9DCA7}" srcOrd="0" destOrd="0" parTransId="{BA289928-63A4-4FE7-8E06-94A9FAB830D5}" sibTransId="{909B1F7A-EB75-44F9-9DCA-B578DB6FCA11}"/>
    <dgm:cxn modelId="{ABF1F2B0-4B0D-47F7-9A80-D86D40A6A70A}" srcId="{28E02A0F-F846-4DB8-96D1-E80767F4E8A2}" destId="{D68F4942-E5DE-451A-A16A-3D61CC351B0D}" srcOrd="0" destOrd="0" parTransId="{F6E22F3B-A821-49DA-A622-27BDCFBA2E6D}" sibTransId="{C0625770-BDD7-4DF3-A9C3-CB3BC59479F1}"/>
    <dgm:cxn modelId="{2654BF0E-9DCA-429F-A943-A33164602DC9}" srcId="{28E02A0F-F846-4DB8-96D1-E80767F4E8A2}" destId="{FD4FA587-686C-4903-B540-332E2782828B}" srcOrd="2" destOrd="0" parTransId="{87B5A153-B977-4C3C-97CF-EB3A94B2D153}" sibTransId="{27A6D082-79A0-48DF-806A-FDD85BAA480F}"/>
    <dgm:cxn modelId="{CC841C85-D3F9-48B1-8213-7EDCED28CE15}" type="presOf" srcId="{9E9D25DD-F79E-4C12-80CC-909CC97BEED1}" destId="{CF8B7346-ED3A-4F2C-9DA5-871B7C2D44B3}" srcOrd="0" destOrd="1" presId="urn:microsoft.com/office/officeart/2005/8/layout/process3"/>
    <dgm:cxn modelId="{1F963C99-9413-40B9-B8BA-7351E2B794D2}" type="presOf" srcId="{C4433B84-F055-40B2-9489-AF92BFC974F6}" destId="{11B286B0-077B-450C-812A-886E5F245DFD}" srcOrd="1" destOrd="0" presId="urn:microsoft.com/office/officeart/2005/8/layout/process3"/>
    <dgm:cxn modelId="{8F403D39-E746-49D9-9842-E5D6E27D0B5B}" type="presOf" srcId="{9CEB793C-8266-4303-A21A-1CB3E9C9DCA7}" destId="{99025C4E-4ADE-4FDD-BD6F-CE11F96BB260}" srcOrd="0" destOrd="0" presId="urn:microsoft.com/office/officeart/2005/8/layout/process3"/>
    <dgm:cxn modelId="{BA7D4B26-5195-48C1-AFEC-521684BC669B}" type="presOf" srcId="{ED2EDDD3-CDA7-40D5-8709-98FAD2403199}" destId="{CF8B7346-ED3A-4F2C-9DA5-871B7C2D44B3}" srcOrd="0" destOrd="2" presId="urn:microsoft.com/office/officeart/2005/8/layout/process3"/>
    <dgm:cxn modelId="{C5267C48-34D0-466A-B9A9-C21D73FE89E0}" type="presOf" srcId="{B3A762C1-C564-4A6F-9F4B-3F8CA6438E0C}" destId="{DE940D48-E31F-460A-B502-740D395B6073}" srcOrd="0" destOrd="0" presId="urn:microsoft.com/office/officeart/2005/8/layout/process3"/>
    <dgm:cxn modelId="{D622B92B-0004-4591-B72A-173473DE733B}" type="presOf" srcId="{C4433B84-F055-40B2-9489-AF92BFC974F6}" destId="{A14E4FE8-81CD-43C9-AD91-74EABE8E50DD}" srcOrd="0" destOrd="0" presId="urn:microsoft.com/office/officeart/2005/8/layout/process3"/>
    <dgm:cxn modelId="{AA637489-43CE-4C44-B63B-3D5B90BA9714}" type="presOf" srcId="{C0625770-BDD7-4DF3-A9C3-CB3BC59479F1}" destId="{25380B37-0323-4636-BC1D-B30A30BCFF0B}" srcOrd="0" destOrd="0" presId="urn:microsoft.com/office/officeart/2005/8/layout/process3"/>
    <dgm:cxn modelId="{A9F9B0FE-73E2-4F1C-8FC6-C51FE3D935CC}" type="presOf" srcId="{E8AAD0A1-CF05-41E9-A5B2-CCF04A4B7C74}" destId="{9F4EFF28-EAAD-4B49-9AFC-433D12EC4281}" srcOrd="0" destOrd="0" presId="urn:microsoft.com/office/officeart/2005/8/layout/process3"/>
    <dgm:cxn modelId="{FF08BAC6-7D5C-47E3-9C02-3EE744F61697}" srcId="{E8AAD0A1-CF05-41E9-A5B2-CCF04A4B7C74}" destId="{9E9D25DD-F79E-4C12-80CC-909CC97BEED1}" srcOrd="1" destOrd="0" parTransId="{E5D71BE7-A4D4-4044-86AC-7BDE5620C481}" sibTransId="{5A0AAA41-B340-4106-8B33-2EDB6A94C470}"/>
    <dgm:cxn modelId="{8C145A7D-2AE3-4A30-A460-3FC8B4462333}" type="presOf" srcId="{D0D8FC98-9CAC-409B-94D5-71AFA9C0FC1E}" destId="{CF8B7346-ED3A-4F2C-9DA5-871B7C2D44B3}" srcOrd="0" destOrd="0" presId="urn:microsoft.com/office/officeart/2005/8/layout/process3"/>
    <dgm:cxn modelId="{3B9C98AC-B83A-4DB5-BE29-A1BC6D1F829D}" type="presParOf" srcId="{A799449C-06AE-45AB-884C-178DF866EB04}" destId="{9064A74D-B6DA-4C3D-AE6B-AD856A48A48E}" srcOrd="0" destOrd="0" presId="urn:microsoft.com/office/officeart/2005/8/layout/process3"/>
    <dgm:cxn modelId="{BC0215A6-30D7-4F55-9236-A454ABE1CC88}" type="presParOf" srcId="{9064A74D-B6DA-4C3D-AE6B-AD856A48A48E}" destId="{878B6263-3139-40C1-AE37-1A58AB465D43}" srcOrd="0" destOrd="0" presId="urn:microsoft.com/office/officeart/2005/8/layout/process3"/>
    <dgm:cxn modelId="{A220A5A1-4306-48DC-80F0-D7EFD0C180DD}" type="presParOf" srcId="{9064A74D-B6DA-4C3D-AE6B-AD856A48A48E}" destId="{8C145133-33A5-425B-B30C-A5E2D2F3551F}" srcOrd="1" destOrd="0" presId="urn:microsoft.com/office/officeart/2005/8/layout/process3"/>
    <dgm:cxn modelId="{43272ECB-7FB3-48AB-90D7-DF8B84319F92}" type="presParOf" srcId="{9064A74D-B6DA-4C3D-AE6B-AD856A48A48E}" destId="{99025C4E-4ADE-4FDD-BD6F-CE11F96BB260}" srcOrd="2" destOrd="0" presId="urn:microsoft.com/office/officeart/2005/8/layout/process3"/>
    <dgm:cxn modelId="{461E55C6-A0FD-41A8-8E32-FE46E2624E4A}" type="presParOf" srcId="{A799449C-06AE-45AB-884C-178DF866EB04}" destId="{25380B37-0323-4636-BC1D-B30A30BCFF0B}" srcOrd="1" destOrd="0" presId="urn:microsoft.com/office/officeart/2005/8/layout/process3"/>
    <dgm:cxn modelId="{EB9D6E7C-DEFB-4E8F-9617-7EB416ED6B31}" type="presParOf" srcId="{25380B37-0323-4636-BC1D-B30A30BCFF0B}" destId="{FEF613D8-F048-4393-AEB9-0FD30E7C52C0}" srcOrd="0" destOrd="0" presId="urn:microsoft.com/office/officeart/2005/8/layout/process3"/>
    <dgm:cxn modelId="{DBDEFCA9-F135-4E8F-8685-7DDC0DCC88E2}" type="presParOf" srcId="{A799449C-06AE-45AB-884C-178DF866EB04}" destId="{923C70EC-6821-4EAB-9F20-0570068EC5CC}" srcOrd="2" destOrd="0" presId="urn:microsoft.com/office/officeart/2005/8/layout/process3"/>
    <dgm:cxn modelId="{8618B9B5-C0CC-4964-AA51-83B3396D4648}" type="presParOf" srcId="{923C70EC-6821-4EAB-9F20-0570068EC5CC}" destId="{9F4EFF28-EAAD-4B49-9AFC-433D12EC4281}" srcOrd="0" destOrd="0" presId="urn:microsoft.com/office/officeart/2005/8/layout/process3"/>
    <dgm:cxn modelId="{CEE4DBF5-D800-498D-BF6C-D6E1A4E5C6CA}" type="presParOf" srcId="{923C70EC-6821-4EAB-9F20-0570068EC5CC}" destId="{87E1138E-3E0A-4C87-98C7-B3B573832F9E}" srcOrd="1" destOrd="0" presId="urn:microsoft.com/office/officeart/2005/8/layout/process3"/>
    <dgm:cxn modelId="{5F28CEBE-1B24-49FC-A114-1705D88CB480}" type="presParOf" srcId="{923C70EC-6821-4EAB-9F20-0570068EC5CC}" destId="{CF8B7346-ED3A-4F2C-9DA5-871B7C2D44B3}" srcOrd="2" destOrd="0" presId="urn:microsoft.com/office/officeart/2005/8/layout/process3"/>
    <dgm:cxn modelId="{425868CC-EB2D-4FF6-9613-5EEC93ADF52B}" type="presParOf" srcId="{A799449C-06AE-45AB-884C-178DF866EB04}" destId="{A14E4FE8-81CD-43C9-AD91-74EABE8E50DD}" srcOrd="3" destOrd="0" presId="urn:microsoft.com/office/officeart/2005/8/layout/process3"/>
    <dgm:cxn modelId="{386C060A-682A-4EA0-9782-D195E3508C1D}" type="presParOf" srcId="{A14E4FE8-81CD-43C9-AD91-74EABE8E50DD}" destId="{11B286B0-077B-450C-812A-886E5F245DFD}" srcOrd="0" destOrd="0" presId="urn:microsoft.com/office/officeart/2005/8/layout/process3"/>
    <dgm:cxn modelId="{3DA75F4D-D6B5-4BB7-B7DE-ABE807B5181E}" type="presParOf" srcId="{A799449C-06AE-45AB-884C-178DF866EB04}" destId="{83C6A2F4-027A-48B1-9E10-A4206E0438AC}" srcOrd="4" destOrd="0" presId="urn:microsoft.com/office/officeart/2005/8/layout/process3"/>
    <dgm:cxn modelId="{AC144BF8-CE4D-4E93-8EF6-91A3C2AF9897}" type="presParOf" srcId="{83C6A2F4-027A-48B1-9E10-A4206E0438AC}" destId="{09AD7BCE-0A7C-45FE-BC5C-E9A6441A651C}" srcOrd="0" destOrd="0" presId="urn:microsoft.com/office/officeart/2005/8/layout/process3"/>
    <dgm:cxn modelId="{6360D099-6530-4FDA-BFD3-776EE9E296F6}" type="presParOf" srcId="{83C6A2F4-027A-48B1-9E10-A4206E0438AC}" destId="{41395CFB-FE60-4053-83F6-8F4AB041D4A1}" srcOrd="1" destOrd="0" presId="urn:microsoft.com/office/officeart/2005/8/layout/process3"/>
    <dgm:cxn modelId="{A169B3B7-C374-4D89-BE72-64A273F7E1F6}" type="presParOf" srcId="{83C6A2F4-027A-48B1-9E10-A4206E0438AC}" destId="{DE940D48-E31F-460A-B502-740D395B607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F9218-3AC4-4588-AD15-C8B9615A4193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1A043-F37E-42BC-90A9-BA46E9EBA480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6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1C22-5F7F-45DB-B066-C38515A5A04C}" type="datetimeFigureOut">
              <a:rPr lang="en-US" smtClean="0"/>
              <a:pPr/>
              <a:t>9/19/2019</a:t>
            </a:fld>
            <a:endParaRPr lang="en-U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40" y="8829966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BD1F9-669C-4CA0-8FBF-032659BF092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1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1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1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3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59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69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40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1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OTAL_LOGO_bandeau_01_haut_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  <p:sp>
        <p:nvSpPr>
          <p:cNvPr id="14" name="Titre 4"/>
          <p:cNvSpPr>
            <a:spLocks noGrp="1"/>
          </p:cNvSpPr>
          <p:nvPr>
            <p:ph type="title" hasCustomPrompt="1"/>
          </p:nvPr>
        </p:nvSpPr>
        <p:spPr>
          <a:xfrm>
            <a:off x="1188000" y="2106000"/>
            <a:ext cx="9732536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noProof="0" dirty="0" smtClean="0"/>
              <a:t>COMPANY RULE TITLE</a:t>
            </a:r>
            <a:endParaRPr lang="fr-FR" noProof="0" dirty="0"/>
          </a:p>
        </p:txBody>
      </p:sp>
      <p:sp>
        <p:nvSpPr>
          <p:cNvPr id="15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9732536" cy="17780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 dirty="0" err="1" smtClean="0"/>
              <a:t>Executive</a:t>
            </a:r>
            <a:r>
              <a:rPr lang="fr-FR" noProof="0" dirty="0" smtClean="0"/>
              <a:t> </a:t>
            </a:r>
            <a:r>
              <a:rPr lang="fr-FR" noProof="0" dirty="0" err="1" smtClean="0"/>
              <a:t>summary</a:t>
            </a:r>
            <a:endParaRPr lang="fr-FR" noProof="0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919" y="6631430"/>
            <a:ext cx="1458162" cy="1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">
    <p:bg>
      <p:bgPr>
        <a:solidFill>
          <a:srgbClr val="A900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OTAL_LOGO_bandeau_01_haut_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  <p:sp>
        <p:nvSpPr>
          <p:cNvPr id="14" name="Titre 4"/>
          <p:cNvSpPr>
            <a:spLocks noGrp="1"/>
          </p:cNvSpPr>
          <p:nvPr>
            <p:ph type="title" hasCustomPrompt="1"/>
          </p:nvPr>
        </p:nvSpPr>
        <p:spPr>
          <a:xfrm>
            <a:off x="1188000" y="1845592"/>
            <a:ext cx="9372496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noProof="0" dirty="0" smtClean="0"/>
              <a:t>COMPANY RULE TITLE</a:t>
            </a:r>
            <a:endParaRPr lang="fr-FR" noProof="0" dirty="0"/>
          </a:p>
        </p:txBody>
      </p:sp>
      <p:sp>
        <p:nvSpPr>
          <p:cNvPr id="15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4077072"/>
            <a:ext cx="9372496" cy="22322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 dirty="0" err="1" smtClean="0"/>
              <a:t>Executive</a:t>
            </a:r>
            <a:r>
              <a:rPr lang="fr-FR" noProof="0" dirty="0" smtClean="0"/>
              <a:t> </a:t>
            </a:r>
            <a:r>
              <a:rPr lang="fr-FR" noProof="0" dirty="0" err="1" smtClean="0"/>
              <a:t>summary</a:t>
            </a:r>
            <a:endParaRPr lang="fr-FR" noProof="0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919" y="6631430"/>
            <a:ext cx="1458162" cy="1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083" y="3672830"/>
            <a:ext cx="9523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" y="0"/>
            <a:ext cx="1214628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680" y="-14288"/>
            <a:ext cx="6408712" cy="689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600" y="6327472"/>
            <a:ext cx="1440160" cy="4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91344" y="764703"/>
            <a:ext cx="5976664" cy="547335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400" b="0" baseline="0">
                <a:latin typeface="+mn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List </a:t>
            </a:r>
            <a:r>
              <a:rPr lang="fr-FR" dirty="0" err="1" smtClean="0"/>
              <a:t>highlights</a:t>
            </a:r>
            <a:endParaRPr lang="fr-FR" dirty="0" smtClean="0"/>
          </a:p>
          <a:p>
            <a:pPr lvl="0"/>
            <a:endParaRPr lang="fr-FR" dirty="0" smtClean="0"/>
          </a:p>
          <a:p>
            <a:pPr lvl="1"/>
            <a:endParaRPr lang="en-US" dirty="0"/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191344" y="122535"/>
            <a:ext cx="5976664" cy="42614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 baseline="0">
                <a:latin typeface="+mn-lt"/>
              </a:defRPr>
            </a:lvl1pPr>
            <a:lvl2pPr>
              <a:buFont typeface="Wingdings" pitchFamily="2" charset="2"/>
              <a:buNone/>
              <a:defRPr sz="1600"/>
            </a:lvl2pPr>
          </a:lstStyle>
          <a:p>
            <a:pPr lvl="0"/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380" y="0"/>
            <a:ext cx="1210724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680" y="-27384"/>
            <a:ext cx="6408712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600" y="6327472"/>
            <a:ext cx="1440160" cy="4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91344" y="764703"/>
            <a:ext cx="5976664" cy="547335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400" b="0" baseline="0">
                <a:latin typeface="+mn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List </a:t>
            </a:r>
            <a:r>
              <a:rPr lang="fr-FR" dirty="0" err="1" smtClean="0"/>
              <a:t>highlights</a:t>
            </a:r>
            <a:endParaRPr lang="fr-FR" dirty="0" smtClean="0"/>
          </a:p>
          <a:p>
            <a:pPr lvl="0"/>
            <a:endParaRPr lang="fr-FR" dirty="0" smtClean="0"/>
          </a:p>
          <a:p>
            <a:pPr lvl="1"/>
            <a:endParaRPr lang="en-US" dirty="0"/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191344" y="122535"/>
            <a:ext cx="5976664" cy="42614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 baseline="0">
                <a:latin typeface="+mn-lt"/>
              </a:defRPr>
            </a:lvl1pPr>
            <a:lvl2pPr>
              <a:buFont typeface="Wingdings" pitchFamily="2" charset="2"/>
              <a:buNone/>
              <a:defRPr sz="1600"/>
            </a:lvl2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28624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7620"/>
            <a:ext cx="12192000" cy="6842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680" y="-27384"/>
            <a:ext cx="6408712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600" y="6327472"/>
            <a:ext cx="1440160" cy="4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91344" y="764703"/>
            <a:ext cx="5976664" cy="547335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400" b="0" baseline="0">
                <a:latin typeface="+mn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List </a:t>
            </a:r>
            <a:r>
              <a:rPr lang="fr-FR" dirty="0" err="1" smtClean="0"/>
              <a:t>highlights</a:t>
            </a:r>
            <a:endParaRPr lang="fr-FR" dirty="0" smtClean="0"/>
          </a:p>
          <a:p>
            <a:pPr lvl="0"/>
            <a:endParaRPr lang="fr-FR" dirty="0" smtClean="0"/>
          </a:p>
          <a:p>
            <a:pPr lvl="1"/>
            <a:endParaRPr lang="en-US" dirty="0"/>
          </a:p>
        </p:txBody>
      </p:sp>
      <p:sp>
        <p:nvSpPr>
          <p:cNvPr id="9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191344" y="122535"/>
            <a:ext cx="5976664" cy="42614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 baseline="0">
                <a:latin typeface="+mn-lt"/>
              </a:defRPr>
            </a:lvl1pPr>
            <a:lvl2pPr>
              <a:buFont typeface="Wingdings" pitchFamily="2" charset="2"/>
              <a:buNone/>
              <a:defRPr sz="1600"/>
            </a:lvl2pPr>
          </a:lstStyle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025638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re 3"/>
          <p:cNvSpPr>
            <a:spLocks noGrp="1"/>
          </p:cNvSpPr>
          <p:nvPr userDrawn="1">
            <p:ph type="title" hasCustomPrompt="1"/>
          </p:nvPr>
        </p:nvSpPr>
        <p:spPr>
          <a:xfrm rot="10800000" flipV="1">
            <a:off x="0" y="0"/>
            <a:ext cx="6456040" cy="6858000"/>
          </a:xfrm>
          <a:prstGeom prst="rect">
            <a:avLst/>
          </a:prstGeom>
          <a:gradFill flip="none" rotWithShape="1">
            <a:gsLst>
              <a:gs pos="0">
                <a:srgbClr val="FFEFD1">
                  <a:alpha val="41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  <a:tileRect/>
          </a:gradFill>
          <a:ln>
            <a:noFill/>
          </a:ln>
        </p:spPr>
        <p:txBody>
          <a:bodyPr lIns="360000" tIns="360000"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191344" y="122535"/>
            <a:ext cx="5976664" cy="426146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 baseline="0">
                <a:latin typeface="+mn-lt"/>
              </a:defRPr>
            </a:lvl1pPr>
            <a:lvl2pPr>
              <a:buFont typeface="Wingdings" pitchFamily="2" charset="2"/>
              <a:buNone/>
              <a:defRPr sz="1600"/>
            </a:lvl2pPr>
          </a:lstStyle>
          <a:p>
            <a:pPr lvl="0"/>
            <a:endParaRPr lang="fr-FR" dirty="0" smtClean="0"/>
          </a:p>
        </p:txBody>
      </p:sp>
      <p:sp>
        <p:nvSpPr>
          <p:cNvPr id="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91344" y="764703"/>
            <a:ext cx="5976664" cy="5473353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400" b="0" baseline="0">
                <a:latin typeface="+mn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List </a:t>
            </a:r>
            <a:r>
              <a:rPr lang="fr-FR" dirty="0" err="1" smtClean="0"/>
              <a:t>highlights</a:t>
            </a:r>
            <a:endParaRPr lang="fr-FR" dirty="0" smtClean="0"/>
          </a:p>
          <a:p>
            <a:pPr lvl="0"/>
            <a:endParaRPr lang="fr-FR" dirty="0" smtClean="0"/>
          </a:p>
          <a:p>
            <a:pPr lvl="1"/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600" y="6327472"/>
            <a:ext cx="1440160" cy="46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31505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DOCUMENTS USED FOR THE GAP ANALYSIS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3175"/>
            <a:ext cx="1226026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680" y="-6350"/>
            <a:ext cx="62547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587" y="6165304"/>
            <a:ext cx="1944216" cy="62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91343" y="764704"/>
            <a:ext cx="5743725" cy="525658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600" b="0" baseline="0"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List </a:t>
            </a:r>
            <a:r>
              <a:rPr lang="fr-FR" dirty="0" err="1" smtClean="0"/>
              <a:t>highlights</a:t>
            </a:r>
            <a:endParaRPr lang="fr-FR" dirty="0" smtClean="0"/>
          </a:p>
          <a:p>
            <a:pPr lvl="0"/>
            <a:endParaRPr lang="fr-FR" dirty="0" smtClean="0"/>
          </a:p>
          <a:p>
            <a:pPr lvl="1"/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344" y="260648"/>
            <a:ext cx="576064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14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‹N°›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REQUIREMENTS REMOVED IN NEW RULE</a:t>
            </a:r>
            <a:endParaRPr lang="en-US" dirty="0"/>
          </a:p>
        </p:txBody>
      </p:sp>
      <p:grpSp>
        <p:nvGrpSpPr>
          <p:cNvPr id="2" name="Group 43"/>
          <p:cNvGrpSpPr/>
          <p:nvPr userDrawn="1"/>
        </p:nvGrpSpPr>
        <p:grpSpPr>
          <a:xfrm>
            <a:off x="8760296" y="548680"/>
            <a:ext cx="581013" cy="171451"/>
            <a:chOff x="9219943" y="2346534"/>
            <a:chExt cx="581013" cy="171451"/>
          </a:xfrm>
        </p:grpSpPr>
        <p:sp>
          <p:nvSpPr>
            <p:cNvPr id="15" name="RectangleLegend1"/>
            <p:cNvSpPr>
              <a:spLocks noChangeArrowheads="1"/>
            </p:cNvSpPr>
            <p:nvPr/>
          </p:nvSpPr>
          <p:spPr bwMode="gray">
            <a:xfrm>
              <a:off x="9219943" y="2357647"/>
              <a:ext cx="165100" cy="1603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6" name="Legend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9473943" y="2346534"/>
              <a:ext cx="3270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Group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3" name="Group 44"/>
          <p:cNvGrpSpPr/>
          <p:nvPr userDrawn="1"/>
        </p:nvGrpSpPr>
        <p:grpSpPr>
          <a:xfrm>
            <a:off x="9500438" y="548680"/>
            <a:ext cx="470406" cy="171451"/>
            <a:chOff x="9219943" y="2553779"/>
            <a:chExt cx="470406" cy="171451"/>
          </a:xfrm>
        </p:grpSpPr>
        <p:sp>
          <p:nvSpPr>
            <p:cNvPr id="18" name="RectangleLegend2"/>
            <p:cNvSpPr>
              <a:spLocks noChangeArrowheads="1"/>
            </p:cNvSpPr>
            <p:nvPr/>
          </p:nvSpPr>
          <p:spPr bwMode="gray">
            <a:xfrm>
              <a:off x="9219943" y="256489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20" name="Legend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9473943" y="2553779"/>
              <a:ext cx="21640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E&amp;P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4" name="Group 45"/>
          <p:cNvGrpSpPr/>
          <p:nvPr userDrawn="1"/>
        </p:nvGrpSpPr>
        <p:grpSpPr>
          <a:xfrm>
            <a:off x="10073290" y="548680"/>
            <a:ext cx="510480" cy="171451"/>
            <a:chOff x="9219943" y="2756349"/>
            <a:chExt cx="510480" cy="171451"/>
          </a:xfrm>
        </p:grpSpPr>
        <p:sp>
          <p:nvSpPr>
            <p:cNvPr id="22" name="RectangleLegend3"/>
            <p:cNvSpPr>
              <a:spLocks noChangeArrowheads="1"/>
            </p:cNvSpPr>
            <p:nvPr/>
          </p:nvSpPr>
          <p:spPr bwMode="gray">
            <a:xfrm>
              <a:off x="9219943" y="276746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9473943" y="2756349"/>
              <a:ext cx="25648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M&amp;S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6" name="Group 46"/>
          <p:cNvGrpSpPr/>
          <p:nvPr userDrawn="1"/>
        </p:nvGrpSpPr>
        <p:grpSpPr>
          <a:xfrm>
            <a:off x="10724348" y="548681"/>
            <a:ext cx="480024" cy="171450"/>
            <a:chOff x="9963489" y="2348072"/>
            <a:chExt cx="480024" cy="171450"/>
          </a:xfrm>
        </p:grpSpPr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9963489" y="2359184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0217489" y="2348072"/>
              <a:ext cx="22602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R&amp;C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8" name="Group 47"/>
          <p:cNvGrpSpPr/>
          <p:nvPr userDrawn="1"/>
        </p:nvGrpSpPr>
        <p:grpSpPr>
          <a:xfrm>
            <a:off x="11371622" y="548681"/>
            <a:ext cx="468802" cy="171450"/>
            <a:chOff x="9963489" y="2555193"/>
            <a:chExt cx="468802" cy="171450"/>
          </a:xfrm>
        </p:grpSpPr>
        <p:sp>
          <p:nvSpPr>
            <p:cNvPr id="33" name="RectangleLegend4"/>
            <p:cNvSpPr>
              <a:spLocks noChangeArrowheads="1"/>
            </p:cNvSpPr>
            <p:nvPr/>
          </p:nvSpPr>
          <p:spPr bwMode="gray">
            <a:xfrm>
              <a:off x="9963489" y="2566305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555193"/>
              <a:ext cx="21480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GRP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37640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5" r:id="rId3"/>
    <p:sldLayoutId id="2147483694" r:id="rId4"/>
    <p:sldLayoutId id="2147483695" r:id="rId5"/>
    <p:sldLayoutId id="2147483697" r:id="rId6"/>
    <p:sldLayoutId id="2147483692" r:id="rId7"/>
    <p:sldLayoutId id="2147483698" r:id="rId8"/>
    <p:sldLayoutId id="2147483699" r:id="rId9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8000" y="1844824"/>
            <a:ext cx="9732536" cy="1748663"/>
          </a:xfrm>
        </p:spPr>
        <p:txBody>
          <a:bodyPr/>
          <a:lstStyle/>
          <a:p>
            <a:r>
              <a:rPr lang="fr-FR" dirty="0" smtClean="0"/>
              <a:t>Management of Change</a:t>
            </a:r>
            <a:br>
              <a:rPr lang="fr-FR" dirty="0" smtClean="0"/>
            </a:br>
            <a:r>
              <a:rPr lang="fr-FR" sz="2000" dirty="0" smtClean="0"/>
              <a:t>GROUP HSE RULE (CR-GR-HSE-302)</a:t>
            </a:r>
            <a:r>
              <a:rPr lang="fr-FR" dirty="0" smtClean="0"/>
              <a:t/>
            </a:r>
            <a:br>
              <a:rPr lang="fr-FR" dirty="0" smtClean="0"/>
            </a:b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188000" y="3429000"/>
            <a:ext cx="10380608" cy="2813736"/>
          </a:xfrm>
        </p:spPr>
        <p:txBody>
          <a:bodyPr/>
          <a:lstStyle/>
          <a:p>
            <a:endParaRPr lang="en-US" dirty="0" smtClean="0"/>
          </a:p>
          <a:p>
            <a:pPr>
              <a:spcAft>
                <a:spcPts val="600"/>
              </a:spcAft>
            </a:pPr>
            <a:r>
              <a:rPr lang="en-GB" b="1" i="1" dirty="0" smtClean="0"/>
              <a:t>EXECUTIVE SUMMARY</a:t>
            </a:r>
          </a:p>
          <a:p>
            <a:pPr algn="just"/>
            <a:r>
              <a:rPr lang="en-US" sz="1600" dirty="0"/>
              <a:t>This rule defines the minimum requirements to ensure that HSE risks are managed when changes are made to assets, operating conditions, procedures, or to an organisation.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98103" y="908720"/>
            <a:ext cx="5904657" cy="5112568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b="1" dirty="0" smtClean="0"/>
              <a:t>Purpose: </a:t>
            </a:r>
            <a:r>
              <a:rPr lang="en-GB" dirty="0" smtClean="0"/>
              <a:t>HSE requirements for the management of risks related to </a:t>
            </a:r>
            <a:r>
              <a:rPr lang="en-GB" u="sng" dirty="0" smtClean="0"/>
              <a:t>permanent, temporary or urgent</a:t>
            </a:r>
            <a:r>
              <a:rPr lang="en-GB" dirty="0" smtClean="0"/>
              <a:t> changes made to assets. </a:t>
            </a:r>
          </a:p>
          <a:p>
            <a:pPr marL="341313" indent="0">
              <a:spcBef>
                <a:spcPts val="1200"/>
              </a:spcBef>
              <a:buNone/>
            </a:pPr>
            <a:r>
              <a:rPr lang="en-GB" dirty="0" smtClean="0"/>
              <a:t>This rule completed the requirements of Golden Rule 11.</a:t>
            </a:r>
          </a:p>
          <a:p>
            <a:pPr>
              <a:spcBef>
                <a:spcPts val="1200"/>
              </a:spcBef>
            </a:pPr>
            <a:r>
              <a:rPr lang="en-GB" b="1" dirty="0" smtClean="0"/>
              <a:t>Scope of Application: </a:t>
            </a:r>
            <a:r>
              <a:rPr lang="en-GB" dirty="0" smtClean="0"/>
              <a:t>All entities and affiliates operating major risk installations: </a:t>
            </a:r>
          </a:p>
          <a:p>
            <a:pPr marL="690563" indent="-344488" algn="just">
              <a:buFont typeface="Wingdings" panose="05000000000000000000" pitchFamily="2" charset="2"/>
              <a:buChar char="§"/>
            </a:pPr>
            <a:r>
              <a:rPr lang="fr-FR" dirty="0" smtClean="0"/>
              <a:t>Low threshold Seveso (</a:t>
            </a:r>
            <a:r>
              <a:rPr lang="fr-FR" dirty="0"/>
              <a:t>w</a:t>
            </a:r>
            <a:r>
              <a:rPr lang="fr-FR" dirty="0" smtClean="0"/>
              <a:t>hether a regulatory requirement or not);</a:t>
            </a:r>
            <a:endParaRPr lang="fr-FR" dirty="0"/>
          </a:p>
          <a:p>
            <a:pPr marL="690563" indent="-344488" algn="just">
              <a:buFont typeface="Wingdings" panose="05000000000000000000" pitchFamily="2" charset="2"/>
              <a:buChar char="§"/>
            </a:pPr>
            <a:r>
              <a:rPr lang="fr-FR" dirty="0" smtClean="0"/>
              <a:t>Offshore oil and gas installations;</a:t>
            </a:r>
            <a:endParaRPr lang="fr-FR" dirty="0"/>
          </a:p>
          <a:p>
            <a:pPr marL="690563" indent="-344488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fr-FR" dirty="0" smtClean="0"/>
              <a:t>Wells and associated installations and pipelines</a:t>
            </a:r>
            <a:r>
              <a:rPr lang="fr-FR" dirty="0"/>
              <a:t>.</a:t>
            </a:r>
          </a:p>
          <a:p>
            <a:pPr>
              <a:spcBef>
                <a:spcPts val="300"/>
              </a:spcBef>
            </a:pPr>
            <a:r>
              <a:rPr lang="fr-FR" b="1" dirty="0" smtClean="0"/>
              <a:t>Replaces</a:t>
            </a:r>
            <a:r>
              <a:rPr lang="fr-FR" b="1" smtClean="0"/>
              <a:t>: </a:t>
            </a:r>
            <a:r>
              <a:rPr lang="fr-FR" smtClean="0"/>
              <a:t>CR-EP-HSE-022 </a:t>
            </a:r>
            <a:r>
              <a:rPr lang="fr-FR" dirty="0" smtClean="0"/>
              <a:t>and CR-RC-HSE-150</a:t>
            </a:r>
          </a:p>
          <a:p>
            <a:pPr marL="719138" lvl="2" indent="-363538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1400" dirty="0">
                <a:latin typeface="+mj-lt"/>
              </a:rPr>
              <a:t>No current MOC rule for the Group, M&amp;S or GRP. </a:t>
            </a:r>
          </a:p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fr-FR" b="1" u="sng" dirty="0" smtClean="0"/>
              <a:t>New rule for the M&amp;S and GRP Branches</a:t>
            </a:r>
          </a:p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fr-FR" b="1" dirty="0" smtClean="0"/>
              <a:t>Contribution</a:t>
            </a:r>
            <a:r>
              <a:rPr lang="fr-FR" dirty="0" smtClean="0"/>
              <a:t>: 10% of Process Safety Events result from a failure in MOC as the immediate cause. </a:t>
            </a:r>
          </a:p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fr-FR" b="1" dirty="0" smtClean="0"/>
              <a:t>REFLEX publication date: </a:t>
            </a:r>
            <a:r>
              <a:rPr lang="fr-FR" dirty="0" smtClean="0">
                <a:solidFill>
                  <a:schemeClr val="tx1"/>
                </a:solidFill>
              </a:rPr>
              <a:t>22</a:t>
            </a:r>
            <a:r>
              <a:rPr lang="fr-FR" dirty="0" smtClean="0"/>
              <a:t>/07/2019.</a:t>
            </a:r>
            <a:endParaRPr lang="fr-FR" dirty="0"/>
          </a:p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fr-FR" b="1" dirty="0" smtClean="0"/>
              <a:t>Effective date: </a:t>
            </a:r>
            <a:r>
              <a:rPr lang="fr-FR" dirty="0" smtClean="0"/>
              <a:t>6 months following date of publication.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6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REQUIREMENT STRUCTURE</a:t>
            </a:r>
            <a:endParaRPr lang="fr-FR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1440780271"/>
              </p:ext>
            </p:extLst>
          </p:nvPr>
        </p:nvGraphicFramePr>
        <p:xfrm>
          <a:off x="747976" y="3212976"/>
          <a:ext cx="1060460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Zone de texte 2"/>
          <p:cNvSpPr txBox="1">
            <a:spLocks noChangeArrowheads="1"/>
          </p:cNvSpPr>
          <p:nvPr/>
        </p:nvSpPr>
        <p:spPr bwMode="auto">
          <a:xfrm>
            <a:off x="2207568" y="1259729"/>
            <a:ext cx="7416824" cy="14911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fr-FR" sz="2400" b="1" u="sng" dirty="0" smtClean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MOC Process</a:t>
            </a:r>
            <a:endParaRPr lang="fr-FR" sz="1600" b="1" dirty="0" smtClean="0">
              <a:solidFill>
                <a:srgbClr val="FF0000"/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 MOC process in implemented.</a:t>
            </a:r>
          </a:p>
          <a:p>
            <a:pPr marL="342900" indent="-342900" algn="l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It is described in a procedure (steps, tasks and responsibilities, approval authority, etc.).</a:t>
            </a:r>
          </a:p>
          <a:p>
            <a:pPr marL="342900" indent="-342900" algn="l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 function is designated to coordinate and track all change requests</a:t>
            </a:r>
            <a:r>
              <a:rPr lang="fr-FR" sz="14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35360" y="1052736"/>
            <a:ext cx="11089232" cy="51845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8616280" y="476672"/>
            <a:ext cx="3384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452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GB" dirty="0" smtClean="0"/>
              <a:t>REQUIREMENT OVERVIEW: MOC</a:t>
            </a:r>
            <a:r>
              <a:rPr lang="en-GB" i="1" dirty="0" smtClean="0"/>
              <a:t> </a:t>
            </a:r>
            <a:r>
              <a:rPr lang="en-GB" dirty="0" smtClean="0"/>
              <a:t>Process </a:t>
            </a:r>
            <a:endParaRPr lang="en-GB" i="1" dirty="0"/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407368" y="790280"/>
            <a:ext cx="11325290" cy="4366912"/>
          </a:xfrm>
          <a:prstGeom prst="rect">
            <a:avLst/>
          </a:prstGeom>
          <a:noFill/>
        </p:spPr>
        <p:txBody>
          <a:bodyPr anchor="t" anchorCtr="0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marL="0" indent="0" algn="l">
              <a:spcAft>
                <a:spcPts val="1200"/>
              </a:spcAft>
            </a:pPr>
            <a:r>
              <a:rPr lang="fr-FR" u="sng" dirty="0" smtClean="0">
                <a:solidFill>
                  <a:schemeClr val="tx1"/>
                </a:solidFill>
              </a:rPr>
              <a:t>MOC Process </a:t>
            </a:r>
            <a:r>
              <a:rPr lang="fr-FR" i="1" u="sng" dirty="0" smtClean="0">
                <a:solidFill>
                  <a:schemeClr val="tx1"/>
                </a:solidFill>
              </a:rPr>
              <a:t>MOC</a:t>
            </a:r>
            <a:r>
              <a:rPr lang="fr-FR" u="sng" dirty="0" smtClean="0">
                <a:solidFill>
                  <a:schemeClr val="tx1"/>
                </a:solidFill>
              </a:rPr>
              <a:t> (Requirement 3.1.1)</a:t>
            </a:r>
            <a:endParaRPr lang="fr-FR" u="sng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</a:rPr>
              <a:t>A process is set up to manage permanent, temporary or urgent changes that present potential impacts on HSE risk level and concern</a:t>
            </a:r>
            <a:r>
              <a:rPr lang="en-US" sz="1600" b="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prstClr val="black"/>
                </a:solidFill>
                <a:ea typeface="+mn-ea"/>
                <a:cs typeface="+mn-cs"/>
              </a:rPr>
              <a:t>Assets (e.g. equipment, process, technologies, materials, safety thresholds/parameters);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prstClr val="black"/>
                </a:solidFill>
                <a:ea typeface="+mn-ea"/>
                <a:cs typeface="+mn-cs"/>
              </a:rPr>
              <a:t>Operating </a:t>
            </a:r>
            <a:r>
              <a:rPr lang="en-US" sz="1400" b="0" dirty="0">
                <a:solidFill>
                  <a:prstClr val="black"/>
                </a:solidFill>
                <a:ea typeface="+mn-ea"/>
                <a:cs typeface="+mn-cs"/>
              </a:rPr>
              <a:t>conditions and operating procedures;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prstClr val="black"/>
                </a:solidFill>
                <a:ea typeface="+mn-ea"/>
                <a:cs typeface="+mn-cs"/>
              </a:rPr>
              <a:t>Operating </a:t>
            </a:r>
            <a:r>
              <a:rPr lang="en-US" sz="1400" b="0" dirty="0">
                <a:solidFill>
                  <a:prstClr val="black"/>
                </a:solidFill>
                <a:ea typeface="+mn-ea"/>
                <a:cs typeface="+mn-cs"/>
              </a:rPr>
              <a:t>personnel and organisation.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</a:rPr>
              <a:t>A function is designated to coordinate and track all change requests of the entity or affiliate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fr-FR" sz="1400" b="0" u="sng" dirty="0" smtClean="0">
                <a:solidFill>
                  <a:srgbClr val="FF0000"/>
                </a:solidFill>
              </a:rPr>
              <a:t>Comments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0" i="1" dirty="0" smtClean="0">
                <a:solidFill>
                  <a:schemeClr val="tx1"/>
                </a:solidFill>
              </a:rPr>
              <a:t>E&amp;P: The function of MOC Coordinator is not specifically required in the existing rule. </a:t>
            </a:r>
            <a:endParaRPr lang="fr-FR" sz="1400" b="0" i="1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0" i="1" dirty="0" smtClean="0">
                <a:solidFill>
                  <a:schemeClr val="tx1"/>
                </a:solidFill>
              </a:rPr>
              <a:t>R&amp;C: Organisational changes are now part of the scope for this new rule. </a:t>
            </a:r>
            <a:endParaRPr lang="fr-FR" sz="1400" b="0" i="1" dirty="0">
              <a:solidFill>
                <a:schemeClr val="tx1"/>
              </a:solidFill>
            </a:endParaRPr>
          </a:p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endParaRPr lang="fr-FR" sz="1400" b="0" i="1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1606" y="3244334"/>
            <a:ext cx="412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47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GB" dirty="0"/>
              <a:t>REQUIREMENT </a:t>
            </a:r>
            <a:r>
              <a:rPr lang="en-GB" dirty="0" smtClean="0"/>
              <a:t>OVERVIEW: MOC Process</a:t>
            </a:r>
            <a:endParaRPr lang="en-GB" i="1" dirty="0"/>
          </a:p>
        </p:txBody>
      </p:sp>
      <p:sp>
        <p:nvSpPr>
          <p:cNvPr id="7" name="Espace réservé du texte 1"/>
          <p:cNvSpPr txBox="1">
            <a:spLocks/>
          </p:cNvSpPr>
          <p:nvPr/>
        </p:nvSpPr>
        <p:spPr>
          <a:xfrm>
            <a:off x="441301" y="764704"/>
            <a:ext cx="11325290" cy="5112568"/>
          </a:xfrm>
          <a:prstGeom prst="rect">
            <a:avLst/>
          </a:prstGeom>
          <a:noFill/>
        </p:spPr>
        <p:txBody>
          <a:bodyPr anchor="t" anchorCtr="0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marL="0" indent="0" algn="l">
              <a:spcAft>
                <a:spcPts val="900"/>
              </a:spcAft>
            </a:pPr>
            <a:r>
              <a:rPr lang="fr-FR" u="sng" dirty="0">
                <a:solidFill>
                  <a:schemeClr val="tx1"/>
                </a:solidFill>
              </a:rPr>
              <a:t>MOC Procedure Minimum </a:t>
            </a:r>
            <a:r>
              <a:rPr lang="fr-FR" u="sng" dirty="0" smtClean="0">
                <a:solidFill>
                  <a:schemeClr val="tx1"/>
                </a:solidFill>
              </a:rPr>
              <a:t>Content (</a:t>
            </a:r>
            <a:r>
              <a:rPr lang="fr-FR" u="sng" dirty="0">
                <a:solidFill>
                  <a:schemeClr val="tx1"/>
                </a:solidFill>
              </a:rPr>
              <a:t>Requirement </a:t>
            </a:r>
            <a:r>
              <a:rPr lang="fr-FR" u="sng" dirty="0" smtClean="0">
                <a:solidFill>
                  <a:schemeClr val="tx1"/>
                </a:solidFill>
              </a:rPr>
              <a:t>3.1.2)</a:t>
            </a:r>
            <a:endParaRPr lang="fr-FR" u="sng" dirty="0">
              <a:solidFill>
                <a:schemeClr val="tx1"/>
              </a:solidFill>
            </a:endParaRPr>
          </a:p>
          <a:p>
            <a:pPr marL="0" indent="0" algn="just"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</a:rPr>
              <a:t>The entity describes the MOC process in a procedure that addresses as a minimum</a:t>
            </a:r>
            <a:r>
              <a:rPr lang="en-US" sz="1600" b="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prstClr val="black"/>
                </a:solidFill>
                <a:ea typeface="+mn-ea"/>
                <a:cs typeface="+mn-cs"/>
              </a:rPr>
              <a:t>The </a:t>
            </a:r>
            <a:r>
              <a:rPr lang="en-US" sz="1400" b="0" dirty="0">
                <a:solidFill>
                  <a:prstClr val="black"/>
                </a:solidFill>
                <a:ea typeface="+mn-ea"/>
                <a:cs typeface="+mn-cs"/>
              </a:rPr>
              <a:t>MOC process coordination;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prstClr val="black"/>
                </a:solidFill>
                <a:ea typeface="+mn-ea"/>
                <a:cs typeface="+mn-cs"/>
              </a:rPr>
              <a:t>The </a:t>
            </a:r>
            <a:r>
              <a:rPr lang="en-US" sz="1400" b="0" dirty="0">
                <a:solidFill>
                  <a:prstClr val="black"/>
                </a:solidFill>
                <a:ea typeface="+mn-ea"/>
                <a:cs typeface="+mn-cs"/>
              </a:rPr>
              <a:t>change approval process steps (planning, coordination, control, etc.);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prstClr val="black"/>
                </a:solidFill>
                <a:ea typeface="+mn-ea"/>
                <a:cs typeface="+mn-cs"/>
              </a:rPr>
              <a:t>The </a:t>
            </a:r>
            <a:r>
              <a:rPr lang="en-US" sz="1400" b="0" dirty="0">
                <a:solidFill>
                  <a:prstClr val="black"/>
                </a:solidFill>
                <a:ea typeface="+mn-ea"/>
                <a:cs typeface="+mn-cs"/>
              </a:rPr>
              <a:t>list of typical changes subject to a MOC process, as well as replacements-in-kind not covered by this process;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prstClr val="black"/>
                </a:solidFill>
                <a:ea typeface="+mn-ea"/>
                <a:cs typeface="+mn-cs"/>
              </a:rPr>
              <a:t>The </a:t>
            </a:r>
            <a:r>
              <a:rPr lang="en-US" sz="1400" b="0" dirty="0">
                <a:solidFill>
                  <a:prstClr val="black"/>
                </a:solidFill>
                <a:ea typeface="+mn-ea"/>
                <a:cs typeface="+mn-cs"/>
              </a:rPr>
              <a:t>tasks and responsibilities of each party involved in the MOC process (e.g. originator, evaluation team members, approval authority, Pre-Start Up Safety Review [PSSR] leader);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prstClr val="black"/>
                </a:solidFill>
                <a:ea typeface="+mn-ea"/>
                <a:cs typeface="+mn-cs"/>
              </a:rPr>
              <a:t>Training </a:t>
            </a:r>
            <a:r>
              <a:rPr lang="en-US" sz="1400" b="0" dirty="0">
                <a:solidFill>
                  <a:prstClr val="black"/>
                </a:solidFill>
                <a:ea typeface="+mn-ea"/>
                <a:cs typeface="+mn-cs"/>
              </a:rPr>
              <a:t>required for the implementation of the process;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 smtClean="0">
                <a:solidFill>
                  <a:prstClr val="black"/>
                </a:solidFill>
                <a:ea typeface="+mn-ea"/>
                <a:cs typeface="+mn-cs"/>
              </a:rPr>
              <a:t>The </a:t>
            </a:r>
            <a:r>
              <a:rPr lang="en-US" sz="1400" b="0" dirty="0">
                <a:solidFill>
                  <a:prstClr val="black"/>
                </a:solidFill>
                <a:ea typeface="+mn-ea"/>
                <a:cs typeface="+mn-cs"/>
              </a:rPr>
              <a:t>MOC process assessment.</a:t>
            </a:r>
          </a:p>
          <a:p>
            <a:pPr marL="0" indent="0" algn="l">
              <a:spcBef>
                <a:spcPts val="1200"/>
              </a:spcBef>
              <a:spcAft>
                <a:spcPts val="600"/>
              </a:spcAft>
            </a:pPr>
            <a:r>
              <a:rPr lang="fr-FR" sz="1400" b="0" u="sng" dirty="0" smtClean="0">
                <a:solidFill>
                  <a:srgbClr val="FF0000"/>
                </a:solidFill>
              </a:rPr>
              <a:t>Comments:</a:t>
            </a:r>
            <a:endParaRPr lang="fr-FR" sz="1400" b="0" u="sng" dirty="0">
              <a:solidFill>
                <a:srgbClr val="FF0000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0" i="1" dirty="0" smtClean="0">
                <a:solidFill>
                  <a:schemeClr val="tx1"/>
                </a:solidFill>
              </a:rPr>
              <a:t>E&amp;P: Requirement to write a procedure.</a:t>
            </a:r>
            <a:endParaRPr lang="fr-FR" sz="1400" b="0" i="1" dirty="0">
              <a:solidFill>
                <a:schemeClr val="tx1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0" i="1" dirty="0" smtClean="0">
                <a:solidFill>
                  <a:schemeClr val="tx1"/>
                </a:solidFill>
              </a:rPr>
              <a:t>R&amp;C: Minimum content of the procedure to be followed.</a:t>
            </a:r>
            <a:endParaRPr lang="fr-FR" sz="1400" b="0" i="1" dirty="0">
              <a:solidFill>
                <a:schemeClr val="tx1"/>
              </a:solidFill>
            </a:endParaRPr>
          </a:p>
          <a:p>
            <a:pPr marL="0" indent="0" algn="l">
              <a:spcAft>
                <a:spcPts val="600"/>
              </a:spcAft>
            </a:pPr>
            <a:endParaRPr lang="en-US" sz="1400" b="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GB" dirty="0"/>
              <a:t>REQUIREMENT </a:t>
            </a:r>
            <a:r>
              <a:rPr lang="en-GB" dirty="0" smtClean="0"/>
              <a:t>OVERVIEW: Change Assessment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07418" y="620688"/>
            <a:ext cx="11320840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900"/>
              </a:spcAft>
            </a:pPr>
            <a:r>
              <a:rPr lang="fr-FR" sz="2000" b="1" u="sng" dirty="0" smtClean="0">
                <a:solidFill>
                  <a:schemeClr val="tx1"/>
                </a:solidFill>
                <a:latin typeface="+mj-lt"/>
              </a:rPr>
              <a:t>Change Initiation (Requirement 3.2.1)</a:t>
            </a:r>
            <a:endParaRPr lang="fr-FR" sz="2000" b="1" u="sng" dirty="0">
              <a:solidFill>
                <a:schemeClr val="tx1"/>
              </a:solidFill>
              <a:latin typeface="+mj-lt"/>
            </a:endParaRP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The change request, including its justification, is formally recorded and documented so that the objectives of the change:</a:t>
            </a:r>
            <a:endParaRPr lang="fr-FR" sz="1600" dirty="0" smtClean="0">
              <a:solidFill>
                <a:schemeClr val="tx1"/>
              </a:solidFill>
              <a:latin typeface="+mj-lt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Remain clear during its evaluation and implementation phases;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Are communicated to relevant parties;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Are traceable after the change has been made</a:t>
            </a: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fr-FR" sz="1400" u="sng" dirty="0" smtClean="0">
                <a:solidFill>
                  <a:srgbClr val="FF0000"/>
                </a:solidFill>
                <a:latin typeface="+mj-lt"/>
              </a:rPr>
              <a:t>No change</a:t>
            </a:r>
          </a:p>
          <a:p>
            <a:endParaRPr lang="fr-FR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406" y="3239731"/>
            <a:ext cx="1132084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900"/>
              </a:spcAft>
            </a:pPr>
            <a:r>
              <a:rPr lang="en-US" sz="2000" b="1" u="sng" dirty="0" smtClean="0">
                <a:solidFill>
                  <a:schemeClr val="tx1"/>
                </a:solidFill>
                <a:latin typeface="+mj-lt"/>
              </a:rPr>
              <a:t>Change Evaluation Including Risks and Impacts Assessment </a:t>
            </a:r>
            <a:r>
              <a:rPr lang="fr-FR" sz="2000" b="1" u="sng" dirty="0" smtClean="0">
                <a:solidFill>
                  <a:schemeClr val="tx1"/>
                </a:solidFill>
                <a:latin typeface="+mj-lt"/>
              </a:rPr>
              <a:t>(Requirement 3.2.2)</a:t>
            </a:r>
            <a:endParaRPr lang="fr-FR" sz="2000" b="1" u="sng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The evaluation of the change includes an assessment of the HSE risks and potential impacts of the change. This evaluation involves</a:t>
            </a: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The function in charge of HSE aspects as well as representatives of relevant disciplines depending on the nature of the change (e.g. inspection, maintenance, operations, engineering);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Other parties impacted or influenced by the change;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+mj-lt"/>
                <a:ea typeface="+mn-ea"/>
                <a:cs typeface="+mn-cs"/>
              </a:rPr>
              <a:t>Identification of relevant regulations, standards and applicable REX</a:t>
            </a:r>
            <a:endParaRPr lang="fr-FR" sz="1400" dirty="0" smtClean="0">
              <a:solidFill>
                <a:prstClr val="black"/>
              </a:solidFill>
              <a:latin typeface="+mj-lt"/>
              <a:ea typeface="+mn-ea"/>
              <a:cs typeface="+mn-cs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The impacts and HSE risks are mitigated by the defined risk control measures, as necessary</a:t>
            </a:r>
            <a:r>
              <a:rPr lang="fr-CH" sz="1600" dirty="0" smtClean="0">
                <a:solidFill>
                  <a:schemeClr val="tx1"/>
                </a:solidFill>
                <a:latin typeface="+mj-lt"/>
              </a:rPr>
              <a:t>. 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  <a:p>
            <a:pPr algn="l">
              <a:spcBef>
                <a:spcPts val="900"/>
              </a:spcBef>
              <a:spcAft>
                <a:spcPts val="600"/>
              </a:spcAft>
            </a:pPr>
            <a:r>
              <a:rPr lang="fr-FR" sz="1400" u="sng" dirty="0" smtClean="0">
                <a:solidFill>
                  <a:srgbClr val="FF0000"/>
                </a:solidFill>
                <a:latin typeface="+mj-lt"/>
              </a:rPr>
              <a:t>No change</a:t>
            </a:r>
          </a:p>
          <a:p>
            <a:endParaRPr lang="fr-FR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55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GB" dirty="0"/>
              <a:t>REQUIREMENT </a:t>
            </a:r>
            <a:r>
              <a:rPr lang="en-GB" dirty="0" smtClean="0"/>
              <a:t>OVERVIEW: </a:t>
            </a:r>
            <a:r>
              <a:rPr lang="en-US" dirty="0" smtClean="0"/>
              <a:t>Change Implementation</a:t>
            </a:r>
            <a:endParaRPr lang="en-GB" dirty="0"/>
          </a:p>
        </p:txBody>
      </p:sp>
      <p:sp>
        <p:nvSpPr>
          <p:cNvPr id="11" name="Espace réservé du texte 1"/>
          <p:cNvSpPr txBox="1">
            <a:spLocks/>
          </p:cNvSpPr>
          <p:nvPr/>
        </p:nvSpPr>
        <p:spPr>
          <a:xfrm>
            <a:off x="438522" y="620688"/>
            <a:ext cx="11305256" cy="5544616"/>
          </a:xfrm>
          <a:prstGeom prst="rect">
            <a:avLst/>
          </a:prstGeom>
          <a:noFill/>
        </p:spPr>
        <p:txBody>
          <a:bodyPr anchor="t" anchorCtr="0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marL="0" indent="0" algn="l">
              <a:spcAft>
                <a:spcPts val="600"/>
              </a:spcAft>
            </a:pPr>
            <a:r>
              <a:rPr lang="fr-FR" u="sng" dirty="0" smtClean="0">
                <a:solidFill>
                  <a:schemeClr val="tx1"/>
                </a:solidFill>
              </a:rPr>
              <a:t>Training and Communication </a:t>
            </a:r>
            <a:r>
              <a:rPr lang="en-GB" u="sng" dirty="0" smtClean="0">
                <a:solidFill>
                  <a:schemeClr val="tx1"/>
                </a:solidFill>
              </a:rPr>
              <a:t>(Requirement 3.3.1)</a:t>
            </a:r>
            <a:endParaRPr lang="fr-FR" u="sng" dirty="0">
              <a:solidFill>
                <a:schemeClr val="tx1"/>
              </a:solidFill>
            </a:endParaRPr>
          </a:p>
          <a:p>
            <a:pPr marL="0" indent="0" algn="just"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</a:rPr>
              <a:t>As required, training for personnel (including contractors and suppliers) impacted by the change is defined, planned and organised ahead of the change.</a:t>
            </a:r>
          </a:p>
          <a:p>
            <a:pPr marL="0" indent="0" algn="just"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</a:rPr>
              <a:t>External stakeholders and potentially affected personnel are notified of the change and of the associated risk management measures.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</a:pPr>
            <a:r>
              <a:rPr lang="fr-FR" sz="1400" b="0" u="sng" dirty="0" smtClean="0">
                <a:solidFill>
                  <a:srgbClr val="FF0000"/>
                </a:solidFill>
              </a:rPr>
              <a:t>No change</a:t>
            </a:r>
            <a:endParaRPr lang="fr-FR" sz="1400" b="0" u="sng" dirty="0">
              <a:solidFill>
                <a:srgbClr val="FF0000"/>
              </a:solidFill>
            </a:endParaRPr>
          </a:p>
          <a:p>
            <a:pPr marL="0" indent="0" algn="l">
              <a:spcBef>
                <a:spcPts val="1800"/>
              </a:spcBef>
              <a:spcAft>
                <a:spcPts val="600"/>
              </a:spcAft>
            </a:pPr>
            <a:r>
              <a:rPr lang="fr-FR" u="sng" dirty="0" smtClean="0">
                <a:solidFill>
                  <a:schemeClr val="tx1"/>
                </a:solidFill>
              </a:rPr>
              <a:t>Documentation Update </a:t>
            </a:r>
            <a:r>
              <a:rPr lang="en-GB" u="sng" dirty="0" smtClean="0">
                <a:solidFill>
                  <a:schemeClr val="tx1"/>
                </a:solidFill>
              </a:rPr>
              <a:t>(Requirement </a:t>
            </a:r>
            <a:r>
              <a:rPr lang="en-GB" u="sng" dirty="0">
                <a:solidFill>
                  <a:schemeClr val="tx1"/>
                </a:solidFill>
              </a:rPr>
              <a:t>3.3.2</a:t>
            </a:r>
            <a:r>
              <a:rPr lang="en-GB" u="sng" dirty="0" smtClean="0">
                <a:solidFill>
                  <a:schemeClr val="tx1"/>
                </a:solidFill>
              </a:rPr>
              <a:t>)</a:t>
            </a:r>
            <a:endParaRPr lang="fr-FR" u="sng" dirty="0">
              <a:solidFill>
                <a:schemeClr val="tx1"/>
              </a:solidFill>
            </a:endParaRPr>
          </a:p>
          <a:p>
            <a:pPr marL="0" indent="0" algn="just"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</a:rPr>
              <a:t>All documents impacted by the change are updated and made available as soon as the change is conducted. 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marL="0" indent="0" algn="just">
              <a:spcAft>
                <a:spcPts val="600"/>
              </a:spcAft>
            </a:pPr>
            <a:r>
              <a:rPr lang="fr-FR" sz="1400" b="0" u="sng" dirty="0" smtClean="0">
                <a:solidFill>
                  <a:srgbClr val="FF0000"/>
                </a:solidFill>
              </a:rPr>
              <a:t>No change</a:t>
            </a:r>
          </a:p>
          <a:p>
            <a:pPr marL="0" indent="0" algn="l">
              <a:spcBef>
                <a:spcPts val="1800"/>
              </a:spcBef>
              <a:spcAft>
                <a:spcPts val="600"/>
              </a:spcAft>
            </a:pPr>
            <a:r>
              <a:rPr lang="fr-FR" u="sng" dirty="0">
                <a:solidFill>
                  <a:schemeClr val="tx1"/>
                </a:solidFill>
              </a:rPr>
              <a:t>Pre-Start Up Safety Review </a:t>
            </a:r>
            <a:r>
              <a:rPr lang="en-GB" u="sng" dirty="0">
                <a:solidFill>
                  <a:schemeClr val="tx1"/>
                </a:solidFill>
              </a:rPr>
              <a:t>(Requirement 3.3.3</a:t>
            </a:r>
            <a:r>
              <a:rPr lang="en-GB" u="sng" dirty="0" smtClean="0">
                <a:solidFill>
                  <a:schemeClr val="tx1"/>
                </a:solidFill>
              </a:rPr>
              <a:t>)</a:t>
            </a:r>
            <a:endParaRPr lang="fr-FR" u="sng" dirty="0">
              <a:solidFill>
                <a:schemeClr val="tx1"/>
              </a:solidFill>
            </a:endParaRPr>
          </a:p>
          <a:p>
            <a:pPr marL="0" indent="0" algn="just"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</a:rPr>
              <a:t>Before restarting a physically modified installation after a significant change, a Pre-Start Up Safety Review (PSSR) is carried out.</a:t>
            </a:r>
          </a:p>
          <a:p>
            <a:pPr marL="0" indent="0" algn="just"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</a:rPr>
              <a:t>All the documents required for the start-up are made available for the PSSR.</a:t>
            </a:r>
          </a:p>
          <a:p>
            <a:pPr marL="0" indent="0" algn="l">
              <a:spcBef>
                <a:spcPts val="300"/>
              </a:spcBef>
              <a:spcAft>
                <a:spcPts val="300"/>
              </a:spcAft>
            </a:pPr>
            <a:r>
              <a:rPr lang="fr-FR" sz="1400" b="0" u="sng" dirty="0" smtClean="0">
                <a:solidFill>
                  <a:srgbClr val="FF0000"/>
                </a:solidFill>
              </a:rPr>
              <a:t>Comment</a:t>
            </a:r>
            <a:endParaRPr lang="fr-FR" sz="1400" b="0" u="sng" dirty="0">
              <a:solidFill>
                <a:srgbClr val="FF0000"/>
              </a:solidFill>
            </a:endParaRP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0" i="1" dirty="0" smtClean="0">
                <a:solidFill>
                  <a:schemeClr val="tx1"/>
                </a:solidFill>
              </a:rPr>
              <a:t>E&amp;P: </a:t>
            </a:r>
            <a:r>
              <a:rPr lang="fr-FR" sz="1400" b="0" i="1" u="sng" dirty="0" smtClean="0">
                <a:solidFill>
                  <a:srgbClr val="FF0000"/>
                </a:solidFill>
              </a:rPr>
              <a:t>New Requirement</a:t>
            </a:r>
            <a:r>
              <a:rPr lang="fr-FR" sz="1400" b="0" i="1" dirty="0" smtClean="0">
                <a:solidFill>
                  <a:schemeClr val="tx1"/>
                </a:solidFill>
              </a:rPr>
              <a:t> (but currently covered in EXP practices).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400" b="0" i="1" dirty="0" smtClean="0">
                <a:solidFill>
                  <a:schemeClr val="tx1"/>
                </a:solidFill>
              </a:rPr>
              <a:t>R&amp;C: </a:t>
            </a:r>
            <a:r>
              <a:rPr lang="en-US" sz="1400" b="0" i="1" dirty="0">
                <a:solidFill>
                  <a:schemeClr val="tx1"/>
                </a:solidFill>
              </a:rPr>
              <a:t>The concepts of receipt and start-up permit to be included in the site procedure already exist; start-up review becomes a requirement integrated into the process.</a:t>
            </a:r>
          </a:p>
          <a:p>
            <a:pPr marL="0" indent="0" algn="l">
              <a:spcAft>
                <a:spcPts val="600"/>
              </a:spcAft>
            </a:pP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9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407368" y="0"/>
            <a:ext cx="9577064" cy="404664"/>
          </a:xfrm>
        </p:spPr>
        <p:txBody>
          <a:bodyPr/>
          <a:lstStyle/>
          <a:p>
            <a:r>
              <a:rPr lang="en-GB" dirty="0"/>
              <a:t>REQUIREMENT </a:t>
            </a:r>
            <a:r>
              <a:rPr lang="en-GB" dirty="0" smtClean="0"/>
              <a:t>OVERVIEW: Performance Review</a:t>
            </a:r>
            <a:endParaRPr lang="en-GB" dirty="0"/>
          </a:p>
        </p:txBody>
      </p:sp>
      <p:sp>
        <p:nvSpPr>
          <p:cNvPr id="11" name="Espace réservé du texte 1"/>
          <p:cNvSpPr txBox="1">
            <a:spLocks/>
          </p:cNvSpPr>
          <p:nvPr/>
        </p:nvSpPr>
        <p:spPr>
          <a:xfrm>
            <a:off x="432048" y="764704"/>
            <a:ext cx="11280576" cy="4320480"/>
          </a:xfrm>
          <a:prstGeom prst="rect">
            <a:avLst/>
          </a:prstGeom>
          <a:noFill/>
        </p:spPr>
        <p:txBody>
          <a:bodyPr anchor="t" anchorCtr="0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marL="0" indent="0" algn="l">
              <a:spcAft>
                <a:spcPts val="600"/>
              </a:spcAft>
            </a:pPr>
            <a:r>
              <a:rPr lang="fr-FR" u="sng" dirty="0" smtClean="0">
                <a:solidFill>
                  <a:schemeClr val="tx1"/>
                </a:solidFill>
              </a:rPr>
              <a:t>MOC Process Assessment </a:t>
            </a:r>
            <a:r>
              <a:rPr lang="en-GB" u="sng" dirty="0">
                <a:solidFill>
                  <a:schemeClr val="tx1"/>
                </a:solidFill>
              </a:rPr>
              <a:t>(Requirement 3.4.1</a:t>
            </a:r>
            <a:r>
              <a:rPr lang="en-GB" u="sng" dirty="0" smtClean="0">
                <a:solidFill>
                  <a:schemeClr val="tx1"/>
                </a:solidFill>
              </a:rPr>
              <a:t>)</a:t>
            </a:r>
            <a:endParaRPr lang="fr-FR" u="sng" dirty="0">
              <a:solidFill>
                <a:schemeClr val="tx1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600"/>
              </a:spcAft>
            </a:pPr>
            <a:r>
              <a:rPr lang="en-US" sz="1600" b="0" dirty="0">
                <a:solidFill>
                  <a:schemeClr val="tx1"/>
                </a:solidFill>
              </a:rPr>
              <a:t>Performance of MOC process is periodically assessed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spcBef>
                <a:spcPts val="1200"/>
              </a:spcBef>
              <a:spcAft>
                <a:spcPts val="600"/>
              </a:spcAft>
            </a:pPr>
            <a:r>
              <a:rPr lang="fr-FR" sz="1600" u="sng" dirty="0" smtClean="0">
                <a:solidFill>
                  <a:srgbClr val="FF0000"/>
                </a:solidFill>
              </a:rPr>
              <a:t>New Requirement</a:t>
            </a: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1400" b="0" i="1" dirty="0" smtClean="0">
                <a:solidFill>
                  <a:schemeClr val="tx1"/>
                </a:solidFill>
              </a:rPr>
              <a:t>New requirements for all Branches.</a:t>
            </a:r>
          </a:p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endParaRPr lang="fr-FR" sz="1400" b="0" u="sng" dirty="0" smtClean="0">
              <a:solidFill>
                <a:srgbClr val="FF0000"/>
              </a:solidFill>
            </a:endParaRPr>
          </a:p>
          <a:p>
            <a:pPr marL="0" indent="0" algn="l">
              <a:spcAft>
                <a:spcPts val="600"/>
              </a:spcAft>
            </a:pP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9979" y="1772816"/>
            <a:ext cx="432048" cy="36004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06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b50f26b-75a6-4d91-ac13-e98b30e4ed8a">
      <UserInfo>
        <DisplayName>Alexandre FAKIH</DisplayName>
        <AccountId>98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5F59FDF42DE547BFD6E5891ADB92C9" ma:contentTypeVersion="4" ma:contentTypeDescription="Create a new document." ma:contentTypeScope="" ma:versionID="1b6ef94bdcf74d3b8bab0d61768d5fdf">
  <xsd:schema xmlns:xsd="http://www.w3.org/2001/XMLSchema" xmlns:xs="http://www.w3.org/2001/XMLSchema" xmlns:p="http://schemas.microsoft.com/office/2006/metadata/properties" xmlns:ns2="21704ee1-111b-490d-a76d-d2c364ee5600" xmlns:ns3="4b50f26b-75a6-4d91-ac13-e98b30e4ed8a" targetNamespace="http://schemas.microsoft.com/office/2006/metadata/properties" ma:root="true" ma:fieldsID="a06a0a4b72d4096ff261b1b4df368377" ns2:_="" ns3:_="">
    <xsd:import namespace="21704ee1-111b-490d-a76d-d2c364ee5600"/>
    <xsd:import namespace="4b50f26b-75a6-4d91-ac13-e98b30e4ed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4ee1-111b-490d-a76d-d2c364ee56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0f26b-75a6-4d91-ac13-e98b30e4ed8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F270F0-EC24-4674-9301-5B01982C75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C26BA1-78A3-453B-9FBD-D496DF888812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4b50f26b-75a6-4d91-ac13-e98b30e4ed8a"/>
    <ds:schemaRef ds:uri="21704ee1-111b-490d-a76d-d2c364ee560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DA0BEA-D680-434F-968F-BEF7EA5202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704ee1-111b-490d-a76d-d2c364ee5600"/>
    <ds:schemaRef ds:uri="4b50f26b-75a6-4d91-ac13-e98b30e4ed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888</Words>
  <Application>Microsoft Office PowerPoint</Application>
  <PresentationFormat>Grand écran</PresentationFormat>
  <Paragraphs>93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/>
      <vt:lpstr>Management of Change GROUP HSE RULE (CR-GR-HSE-302)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Sebastien MUNERET</dc:creator>
  <cp:lastModifiedBy>Stephanie GIANNACCINI</cp:lastModifiedBy>
  <cp:revision>452</cp:revision>
  <cp:lastPrinted>2019-06-19T09:21:13Z</cp:lastPrinted>
  <dcterms:modified xsi:type="dcterms:W3CDTF">2019-09-19T13:23:57Z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0x010100035F59FDF42DE547BFD6E5891ADB92C9</vt:lpwstr>
  </property>
  <property fmtid="{D5CDD505-2E9C-101B-9397-08002B2CF9AE}" pid="3" name="Order">
    <vt:r8>102400</vt:r8>
  </property>
  <property fmtid="{D5CDD505-2E9C-101B-9397-08002B2CF9AE}" pid="4" name="xd_Signature">
    <vt:bool>false</vt:bool>
  </property>
  <property fmtid="{D5CDD505-2E9C-101B-9397-08002B2CF9AE}" pid="5" name="SharedWithUsers">
    <vt:lpwstr>98;#Alexandre FAKIH</vt:lpwstr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</Properties>
</file>