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65"/>
  </p:normalViewPr>
  <p:slideViewPr>
    <p:cSldViewPr snapToGrid="0">
      <p:cViewPr varScale="1">
        <p:scale>
          <a:sx n="69" d="100"/>
          <a:sy n="69" d="100"/>
        </p:scale>
        <p:origin x="150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9B7A360-2187-01D6-CEA9-F332D4E26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9838" y="3337492"/>
            <a:ext cx="3136900" cy="1143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A73FD2-3637-79FA-CFA1-4A902B450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79" y="677917"/>
            <a:ext cx="8913792" cy="107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473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804B2B-97F4-4FE0-843E-D161BEF4BE2A}"/>
</file>

<file path=customXml/itemProps2.xml><?xml version="1.0" encoding="utf-8"?>
<ds:datastoreItem xmlns:ds="http://schemas.openxmlformats.org/officeDocument/2006/customXml" ds:itemID="{5479B55A-76D4-42BC-B2EB-9B5B0C9BB55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0</Words>
  <Application>Microsoft Macintosh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3</cp:revision>
  <dcterms:created xsi:type="dcterms:W3CDTF">2024-03-23T10:36:13Z</dcterms:created>
  <dcterms:modified xsi:type="dcterms:W3CDTF">2024-03-24T16:05:58Z</dcterms:modified>
</cp:coreProperties>
</file>