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63" d="100"/>
          <a:sy n="63" d="100"/>
        </p:scale>
        <p:origin x="1836" y="96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24/03/2023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70DAFCD1-E04F-32E6-80A7-A0ECB2F8F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00" y="0"/>
            <a:ext cx="10079198" cy="106918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8B98BE-9122-8987-22B6-7EA8B27513D1}"/>
              </a:ext>
            </a:extLst>
          </p:cNvPr>
          <p:cNvSpPr/>
          <p:nvPr/>
        </p:nvSpPr>
        <p:spPr>
          <a:xfrm>
            <a:off x="-17999" y="0"/>
            <a:ext cx="1007919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B6A1038B-A5DC-E73C-33BF-E33C5115E2B4}"/>
              </a:ext>
            </a:extLst>
          </p:cNvPr>
          <p:cNvSpPr/>
          <p:nvPr/>
        </p:nvSpPr>
        <p:spPr>
          <a:xfrm>
            <a:off x="-17999" y="9297372"/>
            <a:ext cx="1007919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423A6AB4-E6EF-D4F3-B61C-C10CE6BB7D7B}"/>
              </a:ext>
            </a:extLst>
          </p:cNvPr>
          <p:cNvSpPr/>
          <p:nvPr/>
        </p:nvSpPr>
        <p:spPr>
          <a:xfrm>
            <a:off x="-18000" y="9293181"/>
            <a:ext cx="3771602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r>
              <a:rPr lang="fr-FR" dirty="0"/>
              <a:t> </a:t>
            </a: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48B32CE-70CA-0808-F629-3728C66B84BF}"/>
              </a:ext>
            </a:extLst>
          </p:cNvPr>
          <p:cNvSpPr/>
          <p:nvPr/>
        </p:nvSpPr>
        <p:spPr>
          <a:xfrm>
            <a:off x="3346841" y="9293181"/>
            <a:ext cx="3755354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8D060D1-5DB0-135C-4DD8-7B9674644CB7}"/>
              </a:ext>
            </a:extLst>
          </p:cNvPr>
          <p:cNvSpPr/>
          <p:nvPr/>
        </p:nvSpPr>
        <p:spPr>
          <a:xfrm>
            <a:off x="6695434" y="9293181"/>
            <a:ext cx="3365764" cy="45719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E042B8C2-2850-C6DA-A09E-C41FA43E2D56}"/>
              </a:ext>
            </a:extLst>
          </p:cNvPr>
          <p:cNvSpPr/>
          <p:nvPr/>
        </p:nvSpPr>
        <p:spPr>
          <a:xfrm>
            <a:off x="668940" y="9302706"/>
            <a:ext cx="2399883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fr-FR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ICH IDENTIFIZIERE </a:t>
            </a:r>
            <a:br>
              <a:rPr lang="fr-FR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</a:br>
            <a:r>
              <a:rPr lang="fr-FR" sz="15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die </a:t>
            </a:r>
            <a:r>
              <a:rPr lang="fr-FR" sz="1500" dirty="0" err="1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Gefahren</a:t>
            </a:r>
            <a:endParaRPr lang="fr-FR" sz="15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78F1F851-117F-67FD-8E37-853DA653FBD2}"/>
              </a:ext>
            </a:extLst>
          </p:cNvPr>
          <p:cNvSpPr/>
          <p:nvPr/>
        </p:nvSpPr>
        <p:spPr>
          <a:xfrm>
            <a:off x="3958864" y="9293086"/>
            <a:ext cx="2736569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ICH SCHÄTZE </a:t>
            </a:r>
            <a:r>
              <a:rPr lang="de-DE" sz="15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die Risiken ab und </a:t>
            </a:r>
            <a:r>
              <a:rPr lang="de-DE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LEGE </a:t>
            </a:r>
            <a:r>
              <a:rPr lang="de-DE" sz="15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die Grenzen fest</a:t>
            </a:r>
            <a:endParaRPr lang="fr-FR" sz="15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E6CBA27-1162-F739-3B17-126C85E764F9}"/>
              </a:ext>
            </a:extLst>
          </p:cNvPr>
          <p:cNvSpPr/>
          <p:nvPr/>
        </p:nvSpPr>
        <p:spPr>
          <a:xfrm>
            <a:off x="7316760" y="9276838"/>
            <a:ext cx="2403600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5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ICH GARANTIERE </a:t>
            </a:r>
            <a:r>
              <a:rPr lang="de-DE" sz="1500" dirty="0">
                <a:solidFill>
                  <a:schemeClr val="bg1"/>
                </a:solidFill>
                <a:latin typeface="Gotham Rounded Book" pitchFamily="50" charset="0"/>
                <a:cs typeface="Arial" panose="020B0604020202020204" pitchFamily="34" charset="0"/>
              </a:rPr>
              <a:t>für die Wirksamkeit der Grenzen</a:t>
            </a:r>
            <a:endParaRPr lang="fr-FR" sz="1500" dirty="0">
              <a:solidFill>
                <a:schemeClr val="bg1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905E99-BE62-9664-8BD2-CCC77723D99F}"/>
              </a:ext>
            </a:extLst>
          </p:cNvPr>
          <p:cNvSpPr txBox="1"/>
          <p:nvPr/>
        </p:nvSpPr>
        <p:spPr>
          <a:xfrm>
            <a:off x="686941" y="571506"/>
            <a:ext cx="937629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Technologische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Risiken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de-DE" sz="4800" spc="-150" dirty="0">
                <a:solidFill>
                  <a:schemeClr val="bg1"/>
                </a:solidFill>
                <a:latin typeface="Gotham Rounded Medium" pitchFamily="50" charset="0"/>
              </a:rPr>
              <a:t>Alle sind betroffen, </a:t>
            </a:r>
            <a:br>
              <a:rPr lang="de-DE" sz="4800" spc="-150" dirty="0">
                <a:solidFill>
                  <a:schemeClr val="bg1"/>
                </a:solidFill>
                <a:latin typeface="Gotham Rounded Medium" pitchFamily="50" charset="0"/>
              </a:rPr>
            </a:br>
            <a:r>
              <a:rPr lang="de-DE" sz="4800" spc="-150" dirty="0">
                <a:solidFill>
                  <a:schemeClr val="bg1"/>
                </a:solidFill>
                <a:latin typeface="Gotham Rounded Medium" pitchFamily="50" charset="0"/>
              </a:rPr>
              <a:t>alle sind Akteure!</a:t>
            </a:r>
            <a:endParaRPr lang="fr-FR" sz="4800" spc="-150" dirty="0">
              <a:solidFill>
                <a:schemeClr val="bg1"/>
              </a:solidFill>
              <a:latin typeface="Gotham Rounded Medium" pitchFamily="50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295AC9-8E01-2EBD-E5CF-40098094F594}"/>
              </a:ext>
            </a:extLst>
          </p:cNvPr>
          <p:cNvSpPr/>
          <p:nvPr/>
        </p:nvSpPr>
        <p:spPr>
          <a:xfrm>
            <a:off x="10759367" y="1863042"/>
            <a:ext cx="3673041" cy="1157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Die technologischen Risiken unserer industriellen Aktivitäten zu kontrollieren, bedeutet Menschen, Umwelt und Sachgüter zu schützen.</a:t>
            </a:r>
            <a:endParaRPr lang="fr-FR" sz="16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37DDB49-99BD-2E76-FD59-48860C7DAE24}"/>
              </a:ext>
            </a:extLst>
          </p:cNvPr>
          <p:cNvSpPr/>
          <p:nvPr/>
        </p:nvSpPr>
        <p:spPr>
          <a:xfrm>
            <a:off x="10747021" y="586747"/>
            <a:ext cx="3709446" cy="4924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3200" spc="-1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Weltsicherheitstag</a:t>
            </a:r>
            <a:endParaRPr lang="fr-FR" sz="3200" spc="-1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73BB98F-86E0-8713-A87A-E5E466FEFBB8}"/>
              </a:ext>
            </a:extLst>
          </p:cNvPr>
          <p:cNvSpPr/>
          <p:nvPr/>
        </p:nvSpPr>
        <p:spPr>
          <a:xfrm>
            <a:off x="10747021" y="1185643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28. April 2023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0F323B2-19C0-DD11-302C-BAECB9572060}"/>
              </a:ext>
            </a:extLst>
          </p:cNvPr>
          <p:cNvSpPr txBox="1"/>
          <p:nvPr/>
        </p:nvSpPr>
        <p:spPr>
          <a:xfrm>
            <a:off x="10747021" y="3247809"/>
            <a:ext cx="3685387" cy="6370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e-DE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Legen wir gemeinsam Sorgfalt und Achtsamkeit an den Tag!</a:t>
            </a:r>
            <a:endParaRPr lang="fr-FR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555</TotalTime>
  <Words>68</Words>
  <Application>Microsoft Office PowerPoint</Application>
  <PresentationFormat>Personnalisé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24</cp:revision>
  <dcterms:created xsi:type="dcterms:W3CDTF">2022-03-15T11:40:48Z</dcterms:created>
  <dcterms:modified xsi:type="dcterms:W3CDTF">2023-03-24T11:16:01Z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