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9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70DAFCD1-E04F-32E6-80A7-A0ECB2F8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B98BE-9122-8987-22B6-7EA8B27513D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6A1038B-A5DC-E73C-33BF-E33C5115E2B4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23A6AB4-E6EF-D4F3-B61C-C10CE6BB7D7B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48B32CE-70CA-0808-F629-3728C66B84BF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8D060D1-5DB0-135C-4DD8-7B9674644CB7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042B8C2-2850-C6DA-A09E-C41FA43E2D56}"/>
              </a:ext>
            </a:extLst>
          </p:cNvPr>
          <p:cNvSpPr/>
          <p:nvPr/>
        </p:nvSpPr>
        <p:spPr>
          <a:xfrm>
            <a:off x="668940" y="9302706"/>
            <a:ext cx="239988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IDENTIFIZIERE </a:t>
            </a:r>
            <a:br>
              <a:rPr lang="fr-FR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fr-FR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</a:t>
            </a:r>
            <a:r>
              <a:rPr lang="fr-FR" sz="1500" dirty="0" err="1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Gefahren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F1F851-117F-67FD-8E37-853DA653FBD2}"/>
              </a:ext>
            </a:extLst>
          </p:cNvPr>
          <p:cNvSpPr/>
          <p:nvPr/>
        </p:nvSpPr>
        <p:spPr>
          <a:xfrm>
            <a:off x="3958864" y="9293086"/>
            <a:ext cx="273656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SCHÄTZE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Risiken ab und </a:t>
            </a: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LEGE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Grenzen fest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6CBA27-1162-F739-3B17-126C85E764F9}"/>
              </a:ext>
            </a:extLst>
          </p:cNvPr>
          <p:cNvSpPr/>
          <p:nvPr/>
        </p:nvSpPr>
        <p:spPr>
          <a:xfrm>
            <a:off x="7316760" y="9276838"/>
            <a:ext cx="24036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GARANTIERE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für die Wirksamkeit der Grenzen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Technologische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Risiken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  <a:t>Alle sind betroffen, </a:t>
            </a:r>
            <a:b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</a:br>
            <a: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  <a:t>alle sind Akteure!</a:t>
            </a:r>
            <a:endParaRPr lang="fr-FR" sz="48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1863042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Die technologischen Risiken unserer industriellen Aktivitäten zu kontrollieren, bedeutet Menschen, Umwelt und Sachgüter zu schützen.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3200" spc="-1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Weltsicherheitstag</a:t>
            </a:r>
            <a:endParaRPr lang="fr-FR" sz="3200" spc="-1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185643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28. April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247809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Legen wir gemeinsam Sorgfalt und Achtsamkeit an den Tag!</a:t>
            </a:r>
            <a:endParaRPr lang="fr-FR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68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24</cp:revision>
  <dcterms:created xsi:type="dcterms:W3CDTF">2022-03-15T11:40:48Z</dcterms:created>
  <dcterms:modified xsi:type="dcterms:W3CDTF">2023-03-24T11:16:01Z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