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</p:sldIdLst>
  <p:sldSz cx="4025900" cy="5765800"/>
  <p:notesSz cx="4025900" cy="57658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68" userDrawn="1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C896"/>
    <a:srgbClr val="374649"/>
    <a:srgbClr val="3448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270BCC0-7C70-4333-A3BD-CB6A55E64A90}" v="1" dt="2024-10-21T09:18:27.839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20" d="100"/>
          <a:sy n="120" d="100"/>
        </p:scale>
        <p:origin x="3444" y="312"/>
      </p:cViewPr>
      <p:guideLst>
        <p:guide orient="horz" pos="568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na WAGENER" userId="128c56e7-2035-463e-b4ba-24ff68185f70" providerId="ADAL" clId="{D270BCC0-7C70-4333-A3BD-CB6A55E64A90}"/>
    <pc:docChg chg="undo custSel modSld">
      <pc:chgData name="Marina WAGENER" userId="128c56e7-2035-463e-b4ba-24ff68185f70" providerId="ADAL" clId="{D270BCC0-7C70-4333-A3BD-CB6A55E64A90}" dt="2024-10-21T09:19:40.932" v="63"/>
      <pc:docMkLst>
        <pc:docMk/>
      </pc:docMkLst>
      <pc:sldChg chg="addSp modSp mod">
        <pc:chgData name="Marina WAGENER" userId="128c56e7-2035-463e-b4ba-24ff68185f70" providerId="ADAL" clId="{D270BCC0-7C70-4333-A3BD-CB6A55E64A90}" dt="2024-10-21T09:19:40.932" v="63"/>
        <pc:sldMkLst>
          <pc:docMk/>
          <pc:sldMk cId="0" sldId="256"/>
        </pc:sldMkLst>
        <pc:spChg chg="add mod">
          <ac:chgData name="Marina WAGENER" userId="128c56e7-2035-463e-b4ba-24ff68185f70" providerId="ADAL" clId="{D270BCC0-7C70-4333-A3BD-CB6A55E64A90}" dt="2024-10-21T09:18:42.168" v="50"/>
          <ac:spMkLst>
            <pc:docMk/>
            <pc:sldMk cId="0" sldId="256"/>
            <ac:spMk id="2" creationId="{5BD0083B-DB36-9959-E52A-E00D72225901}"/>
          </ac:spMkLst>
        </pc:spChg>
        <pc:spChg chg="mod">
          <ac:chgData name="Marina WAGENER" userId="128c56e7-2035-463e-b4ba-24ff68185f70" providerId="ADAL" clId="{D270BCC0-7C70-4333-A3BD-CB6A55E64A90}" dt="2024-10-21T09:17:37.192" v="40" actId="14100"/>
          <ac:spMkLst>
            <pc:docMk/>
            <pc:sldMk cId="0" sldId="256"/>
            <ac:spMk id="4" creationId="{C0C8CB02-CD63-460C-1DB4-C182A2E0F3CC}"/>
          </ac:spMkLst>
        </pc:spChg>
        <pc:spChg chg="mod">
          <ac:chgData name="Marina WAGENER" userId="128c56e7-2035-463e-b4ba-24ff68185f70" providerId="ADAL" clId="{D270BCC0-7C70-4333-A3BD-CB6A55E64A90}" dt="2024-10-21T09:18:23.151" v="47" actId="6549"/>
          <ac:spMkLst>
            <pc:docMk/>
            <pc:sldMk cId="0" sldId="256"/>
            <ac:spMk id="8" creationId="{00000000-0000-0000-0000-000000000000}"/>
          </ac:spMkLst>
        </pc:spChg>
        <pc:spChg chg="mod">
          <ac:chgData name="Marina WAGENER" userId="128c56e7-2035-463e-b4ba-24ff68185f70" providerId="ADAL" clId="{D270BCC0-7C70-4333-A3BD-CB6A55E64A90}" dt="2024-10-21T09:19:40.932" v="63"/>
          <ac:spMkLst>
            <pc:docMk/>
            <pc:sldMk cId="0" sldId="256"/>
            <ac:spMk id="15" creationId="{00000000-0000-0000-0000-000000000000}"/>
          </ac:spMkLst>
        </pc:spChg>
        <pc:spChg chg="mod">
          <ac:chgData name="Marina WAGENER" userId="128c56e7-2035-463e-b4ba-24ff68185f70" providerId="ADAL" clId="{D270BCC0-7C70-4333-A3BD-CB6A55E64A90}" dt="2024-10-21T09:19:30.921" v="62"/>
          <ac:spMkLst>
            <pc:docMk/>
            <pc:sldMk cId="0" sldId="256"/>
            <ac:spMk id="47" creationId="{13C8DE35-EEFD-C41A-9F3D-37D78FE344B4}"/>
          </ac:spMkLst>
        </pc:spChg>
        <pc:spChg chg="mod">
          <ac:chgData name="Marina WAGENER" userId="128c56e7-2035-463e-b4ba-24ff68185f70" providerId="ADAL" clId="{D270BCC0-7C70-4333-A3BD-CB6A55E64A90}" dt="2024-10-21T09:19:22.875" v="61" actId="1035"/>
          <ac:spMkLst>
            <pc:docMk/>
            <pc:sldMk cId="0" sldId="256"/>
            <ac:spMk id="48" creationId="{23DBB4BB-DA4E-D347-F3AE-B8015655011A}"/>
          </ac:spMkLst>
        </pc:spChg>
        <pc:spChg chg="mod">
          <ac:chgData name="Marina WAGENER" userId="128c56e7-2035-463e-b4ba-24ff68185f70" providerId="ADAL" clId="{D270BCC0-7C70-4333-A3BD-CB6A55E64A90}" dt="2024-10-21T09:18:48.750" v="51"/>
          <ac:spMkLst>
            <pc:docMk/>
            <pc:sldMk cId="0" sldId="256"/>
            <ac:spMk id="49" creationId="{ADB5FF3F-8D48-6250-A7D2-8D6561AD1A9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2418" y="1787398"/>
            <a:ext cx="3427412" cy="12108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604837" y="3228848"/>
            <a:ext cx="2822575" cy="14414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01612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076608" y="1326134"/>
            <a:ext cx="1754028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9100" y="278072"/>
            <a:ext cx="3294049" cy="375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00" b="0" i="0">
                <a:solidFill>
                  <a:srgbClr val="42B38E"/>
                </a:solidFill>
                <a:latin typeface="Gotham Rounded"/>
                <a:cs typeface="Gotham Rounde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01612" y="1326134"/>
            <a:ext cx="3629025" cy="3805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370965" y="5362194"/>
            <a:ext cx="1290320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01612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10/21/2024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2903220" y="5362194"/>
            <a:ext cx="927417" cy="2882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Image 27">
            <a:extLst>
              <a:ext uri="{FF2B5EF4-FFF2-40B4-BE49-F238E27FC236}">
                <a16:creationId xmlns:a16="http://schemas.microsoft.com/office/drawing/2014/main" id="{A58B5763-0D13-A240-AE37-7E849DDC3E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936" y="4693100"/>
            <a:ext cx="1084018" cy="856800"/>
          </a:xfrm>
          <a:prstGeom prst="rect">
            <a:avLst/>
          </a:prstGeom>
        </p:spPr>
      </p:pic>
      <p:sp>
        <p:nvSpPr>
          <p:cNvPr id="29" name="Rectangle à coins arrondis 28">
            <a:extLst>
              <a:ext uri="{FF2B5EF4-FFF2-40B4-BE49-F238E27FC236}">
                <a16:creationId xmlns:a16="http://schemas.microsoft.com/office/drawing/2014/main" id="{32BD659A-71F0-B74E-88B1-4502AA601EFF}"/>
              </a:ext>
            </a:extLst>
          </p:cNvPr>
          <p:cNvSpPr/>
          <p:nvPr/>
        </p:nvSpPr>
        <p:spPr>
          <a:xfrm>
            <a:off x="0" y="0"/>
            <a:ext cx="4025900" cy="5765800"/>
          </a:xfrm>
          <a:prstGeom prst="roundRect">
            <a:avLst>
              <a:gd name="adj" fmla="val 8693"/>
            </a:avLst>
          </a:prstGeom>
          <a:noFill/>
          <a:ln w="127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object 8"/>
          <p:cNvSpPr txBox="1"/>
          <p:nvPr/>
        </p:nvSpPr>
        <p:spPr>
          <a:xfrm>
            <a:off x="362493" y="1346319"/>
            <a:ext cx="3457873" cy="250068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90"/>
              </a:spcBef>
            </a:pPr>
            <a:r>
              <a:rPr lang="es-ES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¿Me han explicado el trabajo?</a:t>
            </a:r>
            <a:endParaRPr sz="1300" dirty="0">
              <a:solidFill>
                <a:srgbClr val="374649"/>
              </a:solidFill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128274" y="4588862"/>
            <a:ext cx="1590309" cy="148117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s-ES" sz="7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Yo contacto a mi superior</a:t>
            </a:r>
            <a:endParaRPr sz="700" dirty="0">
              <a:latin typeface="Gotham Rounded Bold" panose="02000000000000000000" pitchFamily="50" charset="0"/>
              <a:cs typeface="Gotham Rounded"/>
            </a:endParaRPr>
          </a:p>
        </p:txBody>
      </p: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613ACA69-4F2A-9A95-3816-229F5503BA54}"/>
              </a:ext>
            </a:extLst>
          </p:cNvPr>
          <p:cNvGrpSpPr/>
          <p:nvPr/>
        </p:nvGrpSpPr>
        <p:grpSpPr>
          <a:xfrm>
            <a:off x="226309" y="2109901"/>
            <a:ext cx="159922" cy="252000"/>
            <a:chOff x="367984" y="1922893"/>
            <a:chExt cx="201597" cy="323039"/>
          </a:xfrm>
        </p:grpSpPr>
        <p:sp>
          <p:nvSpPr>
            <p:cNvPr id="24" name="object 3">
              <a:extLst>
                <a:ext uri="{FF2B5EF4-FFF2-40B4-BE49-F238E27FC236}">
                  <a16:creationId xmlns:a16="http://schemas.microsoft.com/office/drawing/2014/main" id="{E0F0B514-3E4C-F945-9DCA-D6077557FA96}"/>
                </a:ext>
              </a:extLst>
            </p:cNvPr>
            <p:cNvSpPr txBox="1"/>
            <p:nvPr/>
          </p:nvSpPr>
          <p:spPr>
            <a:xfrm>
              <a:off x="448931" y="2022261"/>
              <a:ext cx="120650" cy="208279"/>
            </a:xfrm>
            <a:prstGeom prst="rect">
              <a:avLst/>
            </a:prstGeom>
          </p:spPr>
          <p:txBody>
            <a:bodyPr vert="horz" wrap="square" lIns="0" tIns="12700" rIns="0" bIns="0" rtlCol="0">
              <a:spAutoFit/>
            </a:bodyPr>
            <a:lstStyle/>
            <a:p>
              <a:pPr marL="12700">
                <a:lnSpc>
                  <a:spcPct val="100000"/>
                </a:lnSpc>
                <a:spcBef>
                  <a:spcPts val="100"/>
                </a:spcBef>
              </a:pPr>
              <a:r>
                <a:rPr sz="1200">
                  <a:solidFill>
                    <a:srgbClr val="FFFFFF"/>
                  </a:solidFill>
                  <a:latin typeface="Gotham Rounded"/>
                  <a:cs typeface="Gotham Rounded"/>
                </a:rPr>
                <a:t>2</a:t>
              </a:r>
              <a:endParaRPr sz="1200">
                <a:latin typeface="Gotham Rounded"/>
                <a:cs typeface="Gotham Rounded"/>
              </a:endParaRPr>
            </a:p>
          </p:txBody>
        </p:sp>
        <p:sp>
          <p:nvSpPr>
            <p:cNvPr id="36" name="ZoneTexte 35">
              <a:extLst>
                <a:ext uri="{FF2B5EF4-FFF2-40B4-BE49-F238E27FC236}">
                  <a16:creationId xmlns:a16="http://schemas.microsoft.com/office/drawing/2014/main" id="{6635F37F-7EC7-434C-8DD6-53ADD7818001}"/>
                </a:ext>
              </a:extLst>
            </p:cNvPr>
            <p:cNvSpPr txBox="1"/>
            <p:nvPr/>
          </p:nvSpPr>
          <p:spPr>
            <a:xfrm>
              <a:off x="367984" y="1922893"/>
              <a:ext cx="186324" cy="3230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pic>
        <p:nvPicPr>
          <p:cNvPr id="41" name="Image 40">
            <a:extLst>
              <a:ext uri="{FF2B5EF4-FFF2-40B4-BE49-F238E27FC236}">
                <a16:creationId xmlns:a16="http://schemas.microsoft.com/office/drawing/2014/main" id="{5947D212-744A-EE41-BB18-04D93DBBB2C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5950" y="5005128"/>
            <a:ext cx="439200" cy="439200"/>
          </a:xfrm>
          <a:prstGeom prst="rect">
            <a:avLst/>
          </a:prstGeom>
        </p:spPr>
      </p:pic>
      <p:sp>
        <p:nvSpPr>
          <p:cNvPr id="4" name="Titre 3">
            <a:extLst>
              <a:ext uri="{FF2B5EF4-FFF2-40B4-BE49-F238E27FC236}">
                <a16:creationId xmlns:a16="http://schemas.microsoft.com/office/drawing/2014/main" id="{C0C8CB02-CD63-460C-1DB4-C182A2E0F3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12" y="901700"/>
            <a:ext cx="3457873" cy="352800"/>
          </a:xfrm>
          <a:solidFill>
            <a:srgbClr val="28C896"/>
          </a:solidFill>
        </p:spPr>
        <p:txBody>
          <a:bodyPr/>
          <a:lstStyle/>
          <a:p>
            <a:r>
              <a:rPr lang="fr-FR" dirty="0">
                <a:latin typeface="Gotham Rounded Bold" panose="02000000000000000000" pitchFamily="50" charset="0"/>
              </a:rPr>
              <a:t>   </a:t>
            </a:r>
            <a:r>
              <a:rPr lang="fr-FR" sz="2000" dirty="0">
                <a:solidFill>
                  <a:schemeClr val="bg1"/>
                </a:solidFill>
                <a:latin typeface="Gotham Rounded Bold" panose="02000000000000000000" pitchFamily="50" charset="0"/>
              </a:rPr>
              <a:t>Luz verde de </a:t>
            </a:r>
            <a:r>
              <a:rPr lang="fr-FR" sz="2000" dirty="0" err="1">
                <a:solidFill>
                  <a:schemeClr val="bg1"/>
                </a:solidFill>
                <a:latin typeface="Gotham Rounded Bold" panose="02000000000000000000" pitchFamily="50" charset="0"/>
              </a:rPr>
              <a:t>seguridad</a:t>
            </a:r>
            <a:endParaRPr lang="fr-FR" sz="2000" dirty="0">
              <a:solidFill>
                <a:schemeClr val="bg1"/>
              </a:solidFill>
              <a:latin typeface="Gotham Rounded Bold" panose="02000000000000000000" pitchFamily="50" charset="0"/>
            </a:endParaRPr>
          </a:p>
        </p:txBody>
      </p:sp>
      <p:pic>
        <p:nvPicPr>
          <p:cNvPr id="10" name="Image 9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F42BFAB-9828-D215-76F4-73F87B0D211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3064" t="27558" r="12945" b="10426"/>
          <a:stretch/>
        </p:blipFill>
        <p:spPr>
          <a:xfrm>
            <a:off x="2469698" y="3685019"/>
            <a:ext cx="858668" cy="862226"/>
          </a:xfrm>
          <a:prstGeom prst="rect">
            <a:avLst/>
          </a:prstGeom>
        </p:spPr>
      </p:pic>
      <p:pic>
        <p:nvPicPr>
          <p:cNvPr id="11" name="Image 10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D89D8B14-31CA-8BE3-757A-9D6B49B43656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66" t="28273" r="47136" b="10865"/>
          <a:stretch/>
        </p:blipFill>
        <p:spPr>
          <a:xfrm>
            <a:off x="882136" y="3685019"/>
            <a:ext cx="890028" cy="856800"/>
          </a:xfrm>
          <a:prstGeom prst="rect">
            <a:avLst/>
          </a:prstGeom>
        </p:spPr>
      </p:pic>
      <p:grpSp>
        <p:nvGrpSpPr>
          <p:cNvPr id="23" name="Groupe 22">
            <a:extLst>
              <a:ext uri="{FF2B5EF4-FFF2-40B4-BE49-F238E27FC236}">
                <a16:creationId xmlns:a16="http://schemas.microsoft.com/office/drawing/2014/main" id="{458DB89E-3069-29BD-E046-D0A35931F1F1}"/>
              </a:ext>
            </a:extLst>
          </p:cNvPr>
          <p:cNvGrpSpPr/>
          <p:nvPr/>
        </p:nvGrpSpPr>
        <p:grpSpPr>
          <a:xfrm>
            <a:off x="245835" y="1376454"/>
            <a:ext cx="196258" cy="252000"/>
            <a:chOff x="237346" y="1914186"/>
            <a:chExt cx="196258" cy="252000"/>
          </a:xfrm>
        </p:grpSpPr>
        <p:sp>
          <p:nvSpPr>
            <p:cNvPr id="22" name="Ellipse 21">
              <a:extLst>
                <a:ext uri="{FF2B5EF4-FFF2-40B4-BE49-F238E27FC236}">
                  <a16:creationId xmlns:a16="http://schemas.microsoft.com/office/drawing/2014/main" id="{65EC3784-C3BA-A3F4-0E15-4C2DBF7B0398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4" name="ZoneTexte 33">
              <a:extLst>
                <a:ext uri="{FF2B5EF4-FFF2-40B4-BE49-F238E27FC236}">
                  <a16:creationId xmlns:a16="http://schemas.microsoft.com/office/drawing/2014/main" id="{3278CA28-D0BD-8E4B-813F-B641F7E194A2}"/>
                </a:ext>
              </a:extLst>
            </p:cNvPr>
            <p:cNvSpPr txBox="1"/>
            <p:nvPr/>
          </p:nvSpPr>
          <p:spPr>
            <a:xfrm>
              <a:off x="237346" y="1914186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1</a:t>
              </a:r>
            </a:p>
          </p:txBody>
        </p:sp>
      </p:grpSp>
      <p:grpSp>
        <p:nvGrpSpPr>
          <p:cNvPr id="30" name="Groupe 29">
            <a:extLst>
              <a:ext uri="{FF2B5EF4-FFF2-40B4-BE49-F238E27FC236}">
                <a16:creationId xmlns:a16="http://schemas.microsoft.com/office/drawing/2014/main" id="{A4B9E515-D295-E4F7-E008-01D51931AC2A}"/>
              </a:ext>
            </a:extLst>
          </p:cNvPr>
          <p:cNvGrpSpPr/>
          <p:nvPr/>
        </p:nvGrpSpPr>
        <p:grpSpPr>
          <a:xfrm>
            <a:off x="237402" y="2012019"/>
            <a:ext cx="204691" cy="252000"/>
            <a:chOff x="228913" y="1910261"/>
            <a:chExt cx="204691" cy="252000"/>
          </a:xfrm>
        </p:grpSpPr>
        <p:sp>
          <p:nvSpPr>
            <p:cNvPr id="42" name="Ellipse 41">
              <a:extLst>
                <a:ext uri="{FF2B5EF4-FFF2-40B4-BE49-F238E27FC236}">
                  <a16:creationId xmlns:a16="http://schemas.microsoft.com/office/drawing/2014/main" id="{FF1A685D-5C59-72B9-1F9D-D16DA418BCEC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3" name="ZoneTexte 42">
              <a:extLst>
                <a:ext uri="{FF2B5EF4-FFF2-40B4-BE49-F238E27FC236}">
                  <a16:creationId xmlns:a16="http://schemas.microsoft.com/office/drawing/2014/main" id="{22378A04-13BD-3425-5DBD-9D6F5D14F39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2</a:t>
              </a:r>
            </a:p>
          </p:txBody>
        </p:sp>
      </p:grpSp>
      <p:grpSp>
        <p:nvGrpSpPr>
          <p:cNvPr id="44" name="Groupe 43">
            <a:extLst>
              <a:ext uri="{FF2B5EF4-FFF2-40B4-BE49-F238E27FC236}">
                <a16:creationId xmlns:a16="http://schemas.microsoft.com/office/drawing/2014/main" id="{E01F0A75-99C9-3993-1A47-813FF2B082BB}"/>
              </a:ext>
            </a:extLst>
          </p:cNvPr>
          <p:cNvGrpSpPr/>
          <p:nvPr/>
        </p:nvGrpSpPr>
        <p:grpSpPr>
          <a:xfrm>
            <a:off x="237402" y="2778523"/>
            <a:ext cx="204691" cy="252000"/>
            <a:chOff x="228913" y="1910261"/>
            <a:chExt cx="204691" cy="252000"/>
          </a:xfrm>
        </p:grpSpPr>
        <p:sp>
          <p:nvSpPr>
            <p:cNvPr id="45" name="Ellipse 44">
              <a:extLst>
                <a:ext uri="{FF2B5EF4-FFF2-40B4-BE49-F238E27FC236}">
                  <a16:creationId xmlns:a16="http://schemas.microsoft.com/office/drawing/2014/main" id="{67AB67A5-60F9-4B89-72FB-EDA3C3DA6B9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ZoneTexte 45">
              <a:extLst>
                <a:ext uri="{FF2B5EF4-FFF2-40B4-BE49-F238E27FC236}">
                  <a16:creationId xmlns:a16="http://schemas.microsoft.com/office/drawing/2014/main" id="{A1E0EC61-D12E-BE95-593C-205E46745781}"/>
                </a:ext>
              </a:extLst>
            </p:cNvPr>
            <p:cNvSpPr txBox="1"/>
            <p:nvPr/>
          </p:nvSpPr>
          <p:spPr>
            <a:xfrm>
              <a:off x="228913" y="191026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3</a:t>
              </a:r>
            </a:p>
          </p:txBody>
        </p:sp>
      </p:grpSp>
      <p:sp>
        <p:nvSpPr>
          <p:cNvPr id="47" name="object 15">
            <a:extLst>
              <a:ext uri="{FF2B5EF4-FFF2-40B4-BE49-F238E27FC236}">
                <a16:creationId xmlns:a16="http://schemas.microsoft.com/office/drawing/2014/main" id="{13C8DE35-EEFD-C41A-9F3D-37D78FE344B4}"/>
              </a:ext>
            </a:extLst>
          </p:cNvPr>
          <p:cNvSpPr txBox="1"/>
          <p:nvPr/>
        </p:nvSpPr>
        <p:spPr>
          <a:xfrm>
            <a:off x="2257590" y="3369815"/>
            <a:ext cx="1143000" cy="209673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r-FR" sz="1100" dirty="0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Tengo </a:t>
            </a:r>
            <a:r>
              <a:rPr lang="fr-FR" sz="1100" dirty="0" err="1">
                <a:solidFill>
                  <a:srgbClr val="E30513"/>
                </a:solidFill>
                <a:latin typeface="Gotham Rounded Bold" panose="02000000000000000000" pitchFamily="50" charset="0"/>
                <a:cs typeface="Gotham Rounded"/>
              </a:rPr>
              <a:t>dudas</a:t>
            </a:r>
            <a:endParaRPr sz="1100" dirty="0"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8" name="object 15">
            <a:extLst>
              <a:ext uri="{FF2B5EF4-FFF2-40B4-BE49-F238E27FC236}">
                <a16:creationId xmlns:a16="http://schemas.microsoft.com/office/drawing/2014/main" id="{23DBB4BB-DA4E-D347-F3AE-B8015655011A}"/>
              </a:ext>
            </a:extLst>
          </p:cNvPr>
          <p:cNvSpPr txBox="1"/>
          <p:nvPr/>
        </p:nvSpPr>
        <p:spPr>
          <a:xfrm>
            <a:off x="548641" y="3311631"/>
            <a:ext cx="1563731" cy="31739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es-ES" sz="900" dirty="0">
                <a:solidFill>
                  <a:srgbClr val="28C896"/>
                </a:solidFill>
                <a:latin typeface="Gotham Rounded Bold" panose="02000000000000000000" pitchFamily="50" charset="0"/>
                <a:cs typeface="Gotham Rounded"/>
              </a:rPr>
              <a:t>Estoy listo para comenzar de manera segura</a:t>
            </a:r>
            <a:endParaRPr sz="900" dirty="0">
              <a:solidFill>
                <a:srgbClr val="28C896"/>
              </a:solidFill>
              <a:latin typeface="Gotham Rounded Bold" panose="02000000000000000000" pitchFamily="50" charset="0"/>
              <a:cs typeface="Gotham Rounded"/>
            </a:endParaRPr>
          </a:p>
        </p:txBody>
      </p:sp>
      <p:sp>
        <p:nvSpPr>
          <p:cNvPr id="49" name="object 8">
            <a:extLst>
              <a:ext uri="{FF2B5EF4-FFF2-40B4-BE49-F238E27FC236}">
                <a16:creationId xmlns:a16="http://schemas.microsoft.com/office/drawing/2014/main" id="{ADB5FF3F-8D48-6250-A7D2-8D6561AD1A99}"/>
              </a:ext>
            </a:extLst>
          </p:cNvPr>
          <p:cNvSpPr txBox="1"/>
          <p:nvPr/>
        </p:nvSpPr>
        <p:spPr>
          <a:xfrm>
            <a:off x="354433" y="2664844"/>
            <a:ext cx="3240717" cy="45012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475"/>
              </a:spcBef>
            </a:pPr>
            <a:r>
              <a:rPr lang="es-ES" sz="1300" spc="10" dirty="0">
                <a:solidFill>
                  <a:srgbClr val="374649"/>
                </a:solidFill>
                <a:latin typeface="Gotham Rounded Bold" panose="02000000000000000000" pitchFamily="50" charset="0"/>
              </a:rPr>
              <a:t>¿He comprendido MI contribución a la prevención de accidentes?</a:t>
            </a:r>
            <a:endParaRPr sz="1300" spc="10" dirty="0">
              <a:solidFill>
                <a:srgbClr val="374649"/>
              </a:solidFill>
              <a:latin typeface="Gotham Rounded Bold" panose="02000000000000000000" pitchFamily="50" charset="0"/>
            </a:endParaRPr>
          </a:p>
        </p:txBody>
      </p:sp>
      <p:grpSp>
        <p:nvGrpSpPr>
          <p:cNvPr id="51" name="Groupe 50">
            <a:extLst>
              <a:ext uri="{FF2B5EF4-FFF2-40B4-BE49-F238E27FC236}">
                <a16:creationId xmlns:a16="http://schemas.microsoft.com/office/drawing/2014/main" id="{1E139A90-31C4-F5DD-3B28-C74CD99A2D9C}"/>
              </a:ext>
            </a:extLst>
          </p:cNvPr>
          <p:cNvGrpSpPr/>
          <p:nvPr/>
        </p:nvGrpSpPr>
        <p:grpSpPr>
          <a:xfrm>
            <a:off x="241182" y="3547680"/>
            <a:ext cx="213343" cy="252000"/>
            <a:chOff x="220261" y="1912641"/>
            <a:chExt cx="213343" cy="252000"/>
          </a:xfrm>
        </p:grpSpPr>
        <p:sp>
          <p:nvSpPr>
            <p:cNvPr id="52" name="Ellipse 51">
              <a:extLst>
                <a:ext uri="{FF2B5EF4-FFF2-40B4-BE49-F238E27FC236}">
                  <a16:creationId xmlns:a16="http://schemas.microsoft.com/office/drawing/2014/main" id="{2D71CE61-E52D-7858-7F62-6E0E6008A2D7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53779" y="1948641"/>
              <a:ext cx="179825" cy="180000"/>
            </a:xfrm>
            <a:prstGeom prst="ellipse">
              <a:avLst/>
            </a:prstGeom>
            <a:solidFill>
              <a:srgbClr val="37464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3" name="ZoneTexte 52">
              <a:extLst>
                <a:ext uri="{FF2B5EF4-FFF2-40B4-BE49-F238E27FC236}">
                  <a16:creationId xmlns:a16="http://schemas.microsoft.com/office/drawing/2014/main" id="{DA906294-A717-B2DD-88DD-FEBDB1D19783}"/>
                </a:ext>
              </a:extLst>
            </p:cNvPr>
            <p:cNvSpPr txBox="1"/>
            <p:nvPr/>
          </p:nvSpPr>
          <p:spPr>
            <a:xfrm>
              <a:off x="220261" y="1912641"/>
              <a:ext cx="153704" cy="2520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sz="1000">
                  <a:solidFill>
                    <a:schemeClr val="bg1"/>
                  </a:solidFill>
                  <a:latin typeface="Gotham Rounded Bold" panose="02000000000000000000" pitchFamily="50" charset="0"/>
                </a:rPr>
                <a:t>4</a:t>
              </a:r>
            </a:p>
          </p:txBody>
        </p:sp>
      </p:grpSp>
      <p:pic>
        <p:nvPicPr>
          <p:cNvPr id="3" name="Image 2" descr="Une image contenant capture d’écran, Police, Graphique, logo&#10;&#10;Description générée automatiquement">
            <a:extLst>
              <a:ext uri="{FF2B5EF4-FFF2-40B4-BE49-F238E27FC236}">
                <a16:creationId xmlns:a16="http://schemas.microsoft.com/office/drawing/2014/main" id="{28A79718-D474-EFC0-2AC4-B9DE1F2BB33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2841" y="-38808"/>
            <a:ext cx="1480217" cy="842400"/>
          </a:xfrm>
          <a:prstGeom prst="rect">
            <a:avLst/>
          </a:prstGeom>
        </p:spPr>
      </p:pic>
      <p:sp>
        <p:nvSpPr>
          <p:cNvPr id="2" name="object 8">
            <a:extLst>
              <a:ext uri="{FF2B5EF4-FFF2-40B4-BE49-F238E27FC236}">
                <a16:creationId xmlns:a16="http://schemas.microsoft.com/office/drawing/2014/main" id="{5BD0083B-DB36-9959-E52A-E00D72225901}"/>
              </a:ext>
            </a:extLst>
          </p:cNvPr>
          <p:cNvSpPr txBox="1"/>
          <p:nvPr/>
        </p:nvSpPr>
        <p:spPr>
          <a:xfrm>
            <a:off x="348692" y="2022991"/>
            <a:ext cx="3457873" cy="450123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241300">
              <a:lnSpc>
                <a:spcPct val="100000"/>
              </a:lnSpc>
              <a:spcBef>
                <a:spcPts val="390"/>
              </a:spcBef>
            </a:pPr>
            <a:r>
              <a:rPr lang="es-ES" sz="1300" spc="10" dirty="0">
                <a:solidFill>
                  <a:srgbClr val="374649"/>
                </a:solidFill>
                <a:latin typeface="Gotham Rounded Bold" panose="02000000000000000000" pitchFamily="50" charset="0"/>
                <a:cs typeface="Gotham Rounded"/>
              </a:rPr>
              <a:t>¿Veo algo DIFERENTE de lo planeado?</a:t>
            </a:r>
            <a:endParaRPr sz="1300" dirty="0">
              <a:solidFill>
                <a:srgbClr val="374649"/>
              </a:solidFill>
              <a:latin typeface="Gotham Rounded Bold" panose="02000000000000000000" pitchFamily="50" charset="0"/>
              <a:cs typeface="Gotham Rounde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df1beb-9555-4a34-a0bb-bc4222cc815e">
      <Terms xmlns="http://schemas.microsoft.com/office/infopath/2007/PartnerControls"/>
    </lcf76f155ced4ddcb4097134ff3c332f>
    <TaxCatchAll xmlns="b93f7d12-03ed-48c2-84fb-322e67083590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00117C2CCE7924285B64660865AB5EB" ma:contentTypeVersion="18" ma:contentTypeDescription="Crée un document." ma:contentTypeScope="" ma:versionID="578ddf76f2340d1932169898c2d05dae">
  <xsd:schema xmlns:xsd="http://www.w3.org/2001/XMLSchema" xmlns:xs="http://www.w3.org/2001/XMLSchema" xmlns:p="http://schemas.microsoft.com/office/2006/metadata/properties" xmlns:ns2="c7df1beb-9555-4a34-a0bb-bc4222cc815e" xmlns:ns3="b93f7d12-03ed-48c2-84fb-322e67083590" targetNamespace="http://schemas.microsoft.com/office/2006/metadata/properties" ma:root="true" ma:fieldsID="9a619ff0dd9b3279d40892701464e34c" ns2:_="" ns3:_="">
    <xsd:import namespace="c7df1beb-9555-4a34-a0bb-bc4222cc815e"/>
    <xsd:import namespace="b93f7d12-03ed-48c2-84fb-322e6708359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f1beb-9555-4a34-a0bb-bc4222cc81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7d7a317d-19e9-4a41-b675-f2bd41b4cab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93f7d12-03ed-48c2-84fb-322e67083590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690069a7-9aa9-4af8-b785-53069a55ecb7}" ma:internalName="TaxCatchAll" ma:showField="CatchAllData" ma:web="b93f7d12-03ed-48c2-84fb-322e670835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A3C51C8-F7BC-40BA-95AB-910746D25A22}">
  <ds:schemaRefs>
    <ds:schemaRef ds:uri="b93f7d12-03ed-48c2-84fb-322e67083590"/>
    <ds:schemaRef ds:uri="c7df1beb-9555-4a34-a0bb-bc4222cc815e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71B81D5E-F9D1-433E-81D4-136A6BAD80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95862AA-AB0B-41B8-AC51-3FB389BD2ACB}">
  <ds:schemaRefs>
    <ds:schemaRef ds:uri="b93f7d12-03ed-48c2-84fb-322e67083590"/>
    <ds:schemaRef ds:uri="c7df1beb-9555-4a34-a0bb-bc4222cc815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51</Words>
  <Application>Microsoft Office PowerPoint</Application>
  <PresentationFormat>Personnalisé</PresentationFormat>
  <Paragraphs>13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Gotham Rounded</vt:lpstr>
      <vt:lpstr>Gotham Rounded Bold</vt:lpstr>
      <vt:lpstr>Office Theme</vt:lpstr>
      <vt:lpstr>   Luz verde de seguridad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Feu Vert Sécurité</dc:title>
  <dc:creator>Marina WAGENER</dc:creator>
  <cp:lastModifiedBy>Marina WAGENER</cp:lastModifiedBy>
  <cp:revision>2</cp:revision>
  <dcterms:created xsi:type="dcterms:W3CDTF">2021-09-28T14:43:16Z</dcterms:created>
  <dcterms:modified xsi:type="dcterms:W3CDTF">2024-10-21T09:19:44Z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2021-09-28T00:00:00Z</vt:filetime>
  </property>
  <property fmtid="{D5CDD505-2E9C-101B-9397-08002B2CF9AE}" pid="3" name="Creator">
    <vt:lpwstr>Adobe InDesign 16.3 (Macintosh)</vt:lpwstr>
  </property>
  <property fmtid="{D5CDD505-2E9C-101B-9397-08002B2CF9AE}" pid="4" name="LastSaved">
    <vt:filetime>2021-09-28T00:00:00Z</vt:filetime>
  </property>
  <property fmtid="{D5CDD505-2E9C-101B-9397-08002B2CF9AE}" pid="5" name="ContentTypeId">
    <vt:lpwstr>0x010100700117C2CCE7924285B64660865AB5EB</vt:lpwstr>
  </property>
  <property fmtid="{D5CDD505-2E9C-101B-9397-08002B2CF9AE}" pid="6" name="MediaServiceImageTags">
    <vt:lpwstr/>
  </property>
</Properties>
</file>