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0BCC0-7C70-4333-A3BD-CB6A55E64A90}" v="1" dt="2024-10-21T09:18:27.83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444" y="312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D270BCC0-7C70-4333-A3BD-CB6A55E64A90}"/>
    <pc:docChg chg="undo custSel modSld">
      <pc:chgData name="Marina WAGENER" userId="128c56e7-2035-463e-b4ba-24ff68185f70" providerId="ADAL" clId="{D270BCC0-7C70-4333-A3BD-CB6A55E64A90}" dt="2024-10-21T09:19:40.932" v="63"/>
      <pc:docMkLst>
        <pc:docMk/>
      </pc:docMkLst>
      <pc:sldChg chg="addSp modSp mod">
        <pc:chgData name="Marina WAGENER" userId="128c56e7-2035-463e-b4ba-24ff68185f70" providerId="ADAL" clId="{D270BCC0-7C70-4333-A3BD-CB6A55E64A90}" dt="2024-10-21T09:19:40.932" v="63"/>
        <pc:sldMkLst>
          <pc:docMk/>
          <pc:sldMk cId="0" sldId="256"/>
        </pc:sldMkLst>
        <pc:spChg chg="add mod">
          <ac:chgData name="Marina WAGENER" userId="128c56e7-2035-463e-b4ba-24ff68185f70" providerId="ADAL" clId="{D270BCC0-7C70-4333-A3BD-CB6A55E64A90}" dt="2024-10-21T09:18:42.168" v="50"/>
          <ac:spMkLst>
            <pc:docMk/>
            <pc:sldMk cId="0" sldId="256"/>
            <ac:spMk id="2" creationId="{5BD0083B-DB36-9959-E52A-E00D72225901}"/>
          </ac:spMkLst>
        </pc:spChg>
        <pc:spChg chg="mod">
          <ac:chgData name="Marina WAGENER" userId="128c56e7-2035-463e-b4ba-24ff68185f70" providerId="ADAL" clId="{D270BCC0-7C70-4333-A3BD-CB6A55E64A90}" dt="2024-10-21T09:17:37.192" v="40" actId="14100"/>
          <ac:spMkLst>
            <pc:docMk/>
            <pc:sldMk cId="0" sldId="256"/>
            <ac:spMk id="4" creationId="{C0C8CB02-CD63-460C-1DB4-C182A2E0F3CC}"/>
          </ac:spMkLst>
        </pc:spChg>
        <pc:spChg chg="mod">
          <ac:chgData name="Marina WAGENER" userId="128c56e7-2035-463e-b4ba-24ff68185f70" providerId="ADAL" clId="{D270BCC0-7C70-4333-A3BD-CB6A55E64A90}" dt="2024-10-21T09:18:23.151" v="47" actId="6549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na WAGENER" userId="128c56e7-2035-463e-b4ba-24ff68185f70" providerId="ADAL" clId="{D270BCC0-7C70-4333-A3BD-CB6A55E64A90}" dt="2024-10-21T09:19:40.932" v="63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rina WAGENER" userId="128c56e7-2035-463e-b4ba-24ff68185f70" providerId="ADAL" clId="{D270BCC0-7C70-4333-A3BD-CB6A55E64A90}" dt="2024-10-21T09:19:30.921" v="62"/>
          <ac:spMkLst>
            <pc:docMk/>
            <pc:sldMk cId="0" sldId="256"/>
            <ac:spMk id="47" creationId="{13C8DE35-EEFD-C41A-9F3D-37D78FE344B4}"/>
          </ac:spMkLst>
        </pc:spChg>
        <pc:spChg chg="mod">
          <ac:chgData name="Marina WAGENER" userId="128c56e7-2035-463e-b4ba-24ff68185f70" providerId="ADAL" clId="{D270BCC0-7C70-4333-A3BD-CB6A55E64A90}" dt="2024-10-21T09:19:22.875" v="61" actId="1035"/>
          <ac:spMkLst>
            <pc:docMk/>
            <pc:sldMk cId="0" sldId="256"/>
            <ac:spMk id="48" creationId="{23DBB4BB-DA4E-D347-F3AE-B8015655011A}"/>
          </ac:spMkLst>
        </pc:spChg>
        <pc:spChg chg="mod">
          <ac:chgData name="Marina WAGENER" userId="128c56e7-2035-463e-b4ba-24ff68185f70" providerId="ADAL" clId="{D270BCC0-7C70-4333-A3BD-CB6A55E64A90}" dt="2024-10-21T09:18:48.750" v="51"/>
          <ac:spMkLst>
            <pc:docMk/>
            <pc:sldMk cId="0" sldId="256"/>
            <ac:spMk id="49" creationId="{ADB5FF3F-8D48-6250-A7D2-8D6561AD1A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es-ES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¿Me han explicado el trabajo?</a:t>
            </a: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8274" y="4588862"/>
            <a:ext cx="1590309" cy="14811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Yo contacto a mi superior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" y="901700"/>
            <a:ext cx="3457873" cy="352800"/>
          </a:xfrm>
          <a:solidFill>
            <a:srgbClr val="28C896"/>
          </a:solidFill>
        </p:spPr>
        <p:txBody>
          <a:bodyPr/>
          <a:lstStyle/>
          <a:p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Luz verde de </a:t>
            </a:r>
            <a:r>
              <a:rPr lang="fr-FR" sz="2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seguridad</a:t>
            </a:r>
            <a:endParaRPr lang="fr-FR" sz="2000" dirty="0">
              <a:solidFill>
                <a:schemeClr val="bg1"/>
              </a:solidFill>
              <a:latin typeface="Gotham Rounded Bold" panose="02000000000000000000" pitchFamily="50" charset="0"/>
            </a:endParaRP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78523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90" y="3369815"/>
            <a:ext cx="1143000" cy="20967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1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Tengo </a:t>
            </a:r>
            <a:r>
              <a:rPr lang="fr-FR" sz="11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dudas</a:t>
            </a:r>
            <a:endParaRPr sz="11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548641" y="3311631"/>
            <a:ext cx="1563731" cy="3173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9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Estoy listo para comenzar de manera segura</a:t>
            </a:r>
            <a:endParaRPr sz="9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664844"/>
            <a:ext cx="3240717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es-ES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¿He comprendido MI contribución a la prevención de accidentes?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5BD0083B-DB36-9959-E52A-E00D72225901}"/>
              </a:ext>
            </a:extLst>
          </p:cNvPr>
          <p:cNvSpPr txBox="1"/>
          <p:nvPr/>
        </p:nvSpPr>
        <p:spPr>
          <a:xfrm>
            <a:off x="348692" y="2022991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es-ES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¿Veo algo DIFERENTE de lo planeado?</a:t>
            </a: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51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Rounded</vt:lpstr>
      <vt:lpstr>Gotham Rounded Bold</vt:lpstr>
      <vt:lpstr>Office Theme</vt:lpstr>
      <vt:lpstr>   Luz verde de seguridad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2</cp:revision>
  <dcterms:created xsi:type="dcterms:W3CDTF">2021-09-28T14:43:16Z</dcterms:created>
  <dcterms:modified xsi:type="dcterms:W3CDTF">2024-10-21T09:19:44Z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