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4025900" cy="5765800"/>
  <p:notesSz cx="4025900" cy="57658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8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C896"/>
    <a:srgbClr val="E30613"/>
    <a:srgbClr val="374649"/>
    <a:srgbClr val="3448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0D1E26-857E-4DCD-8009-5A18C830BB96}" v="26" dt="2024-07-02T12:51:34.265"/>
    <p1510:client id="{C49C8E71-5393-493B-B556-573A0AE3DC0C}" v="1" dt="2024-07-02T12:55:51.21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70" d="100"/>
          <a:sy n="70" d="100"/>
        </p:scale>
        <p:origin x="2228" y="60"/>
      </p:cViewPr>
      <p:guideLst>
        <p:guide orient="horz" pos="56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02418" y="1787398"/>
            <a:ext cx="3427412" cy="12108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04837" y="3228848"/>
            <a:ext cx="2822575" cy="144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01612" y="1326134"/>
            <a:ext cx="1754028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076608" y="1326134"/>
            <a:ext cx="1754028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9100" y="278072"/>
            <a:ext cx="3294049" cy="37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1612" y="1326134"/>
            <a:ext cx="3629025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370965" y="5362194"/>
            <a:ext cx="1290320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01612" y="5362194"/>
            <a:ext cx="927417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903220" y="5362194"/>
            <a:ext cx="927417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 27">
            <a:extLst>
              <a:ext uri="{FF2B5EF4-FFF2-40B4-BE49-F238E27FC236}">
                <a16:creationId xmlns:a16="http://schemas.microsoft.com/office/drawing/2014/main" id="{A58B5763-0D13-A240-AE37-7E849DDC3E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2550" y="4693100"/>
            <a:ext cx="1084018" cy="856800"/>
          </a:xfrm>
          <a:prstGeom prst="rect">
            <a:avLst/>
          </a:prstGeom>
        </p:spPr>
      </p:pic>
      <p:sp>
        <p:nvSpPr>
          <p:cNvPr id="29" name="Rectangle à coins arrondis 28">
            <a:extLst>
              <a:ext uri="{FF2B5EF4-FFF2-40B4-BE49-F238E27FC236}">
                <a16:creationId xmlns:a16="http://schemas.microsoft.com/office/drawing/2014/main" id="{32BD659A-71F0-B74E-88B1-4502AA601EFF}"/>
              </a:ext>
            </a:extLst>
          </p:cNvPr>
          <p:cNvSpPr/>
          <p:nvPr/>
        </p:nvSpPr>
        <p:spPr>
          <a:xfrm>
            <a:off x="0" y="0"/>
            <a:ext cx="4025900" cy="5765800"/>
          </a:xfrm>
          <a:prstGeom prst="roundRect">
            <a:avLst>
              <a:gd name="adj" fmla="val 8693"/>
            </a:avLst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object 8"/>
          <p:cNvSpPr txBox="1"/>
          <p:nvPr/>
        </p:nvSpPr>
        <p:spPr>
          <a:xfrm>
            <a:off x="260350" y="1494609"/>
            <a:ext cx="3457873" cy="250068"/>
          </a:xfrm>
          <a:prstGeom prst="rect">
            <a:avLst/>
          </a:prstGeom>
        </p:spPr>
        <p:txBody>
          <a:bodyPr vert="horz" wrap="square" lIns="0" tIns="49530" rIns="0" bIns="0" rtlCol="0" anchor="ctr">
            <a:spAutoFit/>
          </a:bodyPr>
          <a:lstStyle/>
          <a:p>
            <a:pPr marL="241300" algn="r" rtl="1">
              <a:lnSpc>
                <a:spcPct val="100000"/>
              </a:lnSpc>
            </a:pPr>
            <a:r>
              <a:rPr lang="ar-IQ" sz="1300" b="1" spc="10" dirty="0">
                <a:solidFill>
                  <a:srgbClr val="37464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هل تم شرح العمل لي؟</a:t>
            </a:r>
            <a:endParaRPr sz="1300" b="1" dirty="0">
              <a:solidFill>
                <a:srgbClr val="374649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4" name="object 3">
            <a:extLst>
              <a:ext uri="{FF2B5EF4-FFF2-40B4-BE49-F238E27FC236}">
                <a16:creationId xmlns:a16="http://schemas.microsoft.com/office/drawing/2014/main" id="{E0F0B514-3E4C-F945-9DCA-D6077557FA96}"/>
              </a:ext>
            </a:extLst>
          </p:cNvPr>
          <p:cNvSpPr txBox="1"/>
          <p:nvPr/>
        </p:nvSpPr>
        <p:spPr>
          <a:xfrm>
            <a:off x="290522" y="2192194"/>
            <a:ext cx="95709" cy="1624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FFFFFF"/>
                </a:solidFill>
                <a:latin typeface="Gotham Rounded"/>
                <a:cs typeface="Gotham Rounded"/>
              </a:rPr>
              <a:t>2</a:t>
            </a:r>
            <a:endParaRPr sz="1200">
              <a:latin typeface="Gotham Rounded"/>
              <a:cs typeface="Gotham Rounded"/>
            </a:endParaRPr>
          </a:p>
        </p:txBody>
      </p:sp>
      <p:pic>
        <p:nvPicPr>
          <p:cNvPr id="41" name="Image 40">
            <a:extLst>
              <a:ext uri="{FF2B5EF4-FFF2-40B4-BE49-F238E27FC236}">
                <a16:creationId xmlns:a16="http://schemas.microsoft.com/office/drawing/2014/main" id="{5947D212-744A-EE41-BB18-04D93DBBB2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350" y="5005128"/>
            <a:ext cx="439200" cy="439200"/>
          </a:xfrm>
          <a:prstGeom prst="rect">
            <a:avLst/>
          </a:prstGeom>
        </p:spPr>
      </p:pic>
      <p:sp>
        <p:nvSpPr>
          <p:cNvPr id="4" name="Titre 3">
            <a:extLst>
              <a:ext uri="{FF2B5EF4-FFF2-40B4-BE49-F238E27FC236}">
                <a16:creationId xmlns:a16="http://schemas.microsoft.com/office/drawing/2014/main" id="{C0C8CB02-CD63-460C-1DB4-C182A2E0F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2350" y="852572"/>
            <a:ext cx="3003550" cy="468000"/>
          </a:xfrm>
          <a:solidFill>
            <a:srgbClr val="28C896"/>
          </a:solidFill>
        </p:spPr>
        <p:txBody>
          <a:bodyPr anchor="ctr"/>
          <a:lstStyle/>
          <a:p>
            <a:pPr algn="ctr" rtl="1"/>
            <a:r>
              <a:rPr lang="ar-IQ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ضوء أخضر للسلامة</a:t>
            </a:r>
            <a:endParaRPr lang="fr-FR" sz="20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458DB89E-3069-29BD-E046-D0A35931F1F1}"/>
              </a:ext>
            </a:extLst>
          </p:cNvPr>
          <p:cNvGrpSpPr/>
          <p:nvPr/>
        </p:nvGrpSpPr>
        <p:grpSpPr>
          <a:xfrm>
            <a:off x="3556860" y="1533631"/>
            <a:ext cx="196258" cy="252000"/>
            <a:chOff x="237346" y="1914186"/>
            <a:chExt cx="196258" cy="252000"/>
          </a:xfrm>
        </p:grpSpPr>
        <p:sp>
          <p:nvSpPr>
            <p:cNvPr id="22" name="Ellipse 21">
              <a:extLst>
                <a:ext uri="{FF2B5EF4-FFF2-40B4-BE49-F238E27FC236}">
                  <a16:creationId xmlns:a16="http://schemas.microsoft.com/office/drawing/2014/main" id="{65EC3784-C3BA-A3F4-0E15-4C2DBF7B039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ZoneTexte 33">
              <a:extLst>
                <a:ext uri="{FF2B5EF4-FFF2-40B4-BE49-F238E27FC236}">
                  <a16:creationId xmlns:a16="http://schemas.microsoft.com/office/drawing/2014/main" id="{3278CA28-D0BD-8E4B-813F-B641F7E194A2}"/>
                </a:ext>
              </a:extLst>
            </p:cNvPr>
            <p:cNvSpPr txBox="1"/>
            <p:nvPr/>
          </p:nvSpPr>
          <p:spPr>
            <a:xfrm>
              <a:off x="237346" y="1914186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>
                  <a:solidFill>
                    <a:schemeClr val="bg1"/>
                  </a:solidFill>
                  <a:latin typeface="Gotham Rounded Bold" panose="02000000000000000000" pitchFamily="50" charset="0"/>
                </a:rPr>
                <a:t>1</a:t>
              </a:r>
            </a:p>
          </p:txBody>
        </p:sp>
      </p:grpSp>
      <p:grpSp>
        <p:nvGrpSpPr>
          <p:cNvPr id="30" name="Groupe 29">
            <a:extLst>
              <a:ext uri="{FF2B5EF4-FFF2-40B4-BE49-F238E27FC236}">
                <a16:creationId xmlns:a16="http://schemas.microsoft.com/office/drawing/2014/main" id="{A4B9E515-D295-E4F7-E008-01D51931AC2A}"/>
              </a:ext>
            </a:extLst>
          </p:cNvPr>
          <p:cNvGrpSpPr/>
          <p:nvPr/>
        </p:nvGrpSpPr>
        <p:grpSpPr>
          <a:xfrm>
            <a:off x="3548427" y="2016796"/>
            <a:ext cx="204691" cy="252000"/>
            <a:chOff x="228913" y="1910261"/>
            <a:chExt cx="204691" cy="252000"/>
          </a:xfrm>
        </p:grpSpPr>
        <p:sp>
          <p:nvSpPr>
            <p:cNvPr id="42" name="Ellipse 41">
              <a:extLst>
                <a:ext uri="{FF2B5EF4-FFF2-40B4-BE49-F238E27FC236}">
                  <a16:creationId xmlns:a16="http://schemas.microsoft.com/office/drawing/2014/main" id="{FF1A685D-5C59-72B9-1F9D-D16DA418BCE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22378A04-13BD-3425-5DBD-9D6F5D14F391}"/>
                </a:ext>
              </a:extLst>
            </p:cNvPr>
            <p:cNvSpPr txBox="1"/>
            <p:nvPr/>
          </p:nvSpPr>
          <p:spPr>
            <a:xfrm>
              <a:off x="228913" y="191026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>
                  <a:solidFill>
                    <a:schemeClr val="bg1"/>
                  </a:solidFill>
                  <a:latin typeface="Gotham Rounded Bold" panose="02000000000000000000" pitchFamily="50" charset="0"/>
                </a:rPr>
                <a:t>2</a:t>
              </a:r>
            </a:p>
          </p:txBody>
        </p: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E01F0A75-99C9-3993-1A47-813FF2B082BB}"/>
              </a:ext>
            </a:extLst>
          </p:cNvPr>
          <p:cNvGrpSpPr/>
          <p:nvPr/>
        </p:nvGrpSpPr>
        <p:grpSpPr>
          <a:xfrm>
            <a:off x="3548427" y="2554700"/>
            <a:ext cx="204691" cy="252000"/>
            <a:chOff x="228913" y="1910261"/>
            <a:chExt cx="204691" cy="252000"/>
          </a:xfrm>
        </p:grpSpPr>
        <p:sp>
          <p:nvSpPr>
            <p:cNvPr id="45" name="Ellipse 44">
              <a:extLst>
                <a:ext uri="{FF2B5EF4-FFF2-40B4-BE49-F238E27FC236}">
                  <a16:creationId xmlns:a16="http://schemas.microsoft.com/office/drawing/2014/main" id="{67AB67A5-60F9-4B89-72FB-EDA3C3DA6B9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ZoneTexte 45">
              <a:extLst>
                <a:ext uri="{FF2B5EF4-FFF2-40B4-BE49-F238E27FC236}">
                  <a16:creationId xmlns:a16="http://schemas.microsoft.com/office/drawing/2014/main" id="{A1E0EC61-D12E-BE95-593C-205E46745781}"/>
                </a:ext>
              </a:extLst>
            </p:cNvPr>
            <p:cNvSpPr txBox="1"/>
            <p:nvPr/>
          </p:nvSpPr>
          <p:spPr>
            <a:xfrm>
              <a:off x="228913" y="191026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>
                  <a:solidFill>
                    <a:schemeClr val="bg1"/>
                  </a:solidFill>
                  <a:latin typeface="Gotham Rounded Bold" panose="02000000000000000000" pitchFamily="50" charset="0"/>
                </a:rPr>
                <a:t>3</a:t>
              </a:r>
            </a:p>
          </p:txBody>
        </p:sp>
      </p:grpSp>
      <p:sp>
        <p:nvSpPr>
          <p:cNvPr id="49" name="object 8">
            <a:extLst>
              <a:ext uri="{FF2B5EF4-FFF2-40B4-BE49-F238E27FC236}">
                <a16:creationId xmlns:a16="http://schemas.microsoft.com/office/drawing/2014/main" id="{ADB5FF3F-8D48-6250-A7D2-8D6561AD1A99}"/>
              </a:ext>
            </a:extLst>
          </p:cNvPr>
          <p:cNvSpPr txBox="1"/>
          <p:nvPr/>
        </p:nvSpPr>
        <p:spPr>
          <a:xfrm>
            <a:off x="384277" y="2506677"/>
            <a:ext cx="3368841" cy="250068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 algn="r" rtl="1">
              <a:lnSpc>
                <a:spcPct val="100000"/>
              </a:lnSpc>
              <a:spcBef>
                <a:spcPts val="390"/>
              </a:spcBef>
            </a:pPr>
            <a:r>
              <a:rPr lang="ar-IQ" sz="1300" b="1" spc="10" dirty="0">
                <a:solidFill>
                  <a:srgbClr val="37464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هل أفهم مساهمتي في منع وقوع أي حادث؟</a:t>
            </a:r>
            <a:endParaRPr sz="1300" b="1" spc="10" dirty="0">
              <a:solidFill>
                <a:srgbClr val="374649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87406ECB-C0A1-2763-6E37-3716423A5DB3}"/>
              </a:ext>
            </a:extLst>
          </p:cNvPr>
          <p:cNvGrpSpPr/>
          <p:nvPr/>
        </p:nvGrpSpPr>
        <p:grpSpPr>
          <a:xfrm>
            <a:off x="552718" y="3105053"/>
            <a:ext cx="3200400" cy="1606647"/>
            <a:chOff x="565150" y="2922620"/>
            <a:chExt cx="3200400" cy="1606647"/>
          </a:xfrm>
        </p:grpSpPr>
        <p:sp>
          <p:nvSpPr>
            <p:cNvPr id="15" name="object 15"/>
            <p:cNvSpPr txBox="1"/>
            <p:nvPr/>
          </p:nvSpPr>
          <p:spPr>
            <a:xfrm>
              <a:off x="565150" y="4334983"/>
              <a:ext cx="1590309" cy="194284"/>
            </a:xfrm>
            <a:prstGeom prst="rect">
              <a:avLst/>
            </a:prstGeom>
          </p:spPr>
          <p:txBody>
            <a:bodyPr vert="horz" wrap="square" lIns="0" tIns="40005" rIns="0" bIns="0" rtlCol="0">
              <a:spAutoFit/>
            </a:bodyPr>
            <a:lstStyle/>
            <a:p>
              <a:pPr marL="12700" algn="ctr" rtl="1"/>
              <a:r>
                <a:rPr lang="ar-IQ" sz="1000" b="1" spc="10" dirty="0">
                  <a:solidFill>
                    <a:srgbClr val="E3061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إبلاغ قائد الفريق</a:t>
              </a:r>
              <a:endParaRPr sz="1000" b="1" spc="10" dirty="0">
                <a:solidFill>
                  <a:srgbClr val="E3061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pic>
          <p:nvPicPr>
            <p:cNvPr id="10" name="Image 9" descr="Une image contenant capture d’écran, Police, Graphique, logo&#10;&#10;Description générée automatiquement">
              <a:extLst>
                <a:ext uri="{FF2B5EF4-FFF2-40B4-BE49-F238E27FC236}">
                  <a16:creationId xmlns:a16="http://schemas.microsoft.com/office/drawing/2014/main" id="{2F42BFAB-9828-D215-76F4-73F87B0D211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3064" t="27558" r="12945" b="10426"/>
            <a:stretch/>
          </p:blipFill>
          <p:spPr>
            <a:xfrm>
              <a:off x="906574" y="3431140"/>
              <a:ext cx="858668" cy="862226"/>
            </a:xfrm>
            <a:prstGeom prst="rect">
              <a:avLst/>
            </a:prstGeom>
          </p:spPr>
        </p:pic>
        <p:pic>
          <p:nvPicPr>
            <p:cNvPr id="11" name="Image 10" descr="Une image contenant capture d’écran, Police, Graphique, logo&#10;&#10;Description générée automatiquement">
              <a:extLst>
                <a:ext uri="{FF2B5EF4-FFF2-40B4-BE49-F238E27FC236}">
                  <a16:creationId xmlns:a16="http://schemas.microsoft.com/office/drawing/2014/main" id="{D89D8B14-31CA-8BE3-757A-9D6B49B4365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066" t="28273" r="47136" b="10865"/>
            <a:stretch/>
          </p:blipFill>
          <p:spPr>
            <a:xfrm>
              <a:off x="2406136" y="3431140"/>
              <a:ext cx="890028" cy="856800"/>
            </a:xfrm>
            <a:prstGeom prst="rect">
              <a:avLst/>
            </a:prstGeom>
          </p:spPr>
        </p:pic>
        <p:sp>
          <p:nvSpPr>
            <p:cNvPr id="47" name="object 15">
              <a:extLst>
                <a:ext uri="{FF2B5EF4-FFF2-40B4-BE49-F238E27FC236}">
                  <a16:creationId xmlns:a16="http://schemas.microsoft.com/office/drawing/2014/main" id="{13C8DE35-EEFD-C41A-9F3D-37D78FE344B4}"/>
                </a:ext>
              </a:extLst>
            </p:cNvPr>
            <p:cNvSpPr txBox="1"/>
            <p:nvPr/>
          </p:nvSpPr>
          <p:spPr>
            <a:xfrm>
              <a:off x="788804" y="3022648"/>
              <a:ext cx="1143000" cy="240450"/>
            </a:xfrm>
            <a:prstGeom prst="rect">
              <a:avLst/>
            </a:prstGeom>
          </p:spPr>
          <p:txBody>
            <a:bodyPr vert="horz" wrap="square" lIns="0" tIns="40005" rIns="0" bIns="0" rtlCol="0">
              <a:spAutoFit/>
            </a:bodyPr>
            <a:lstStyle/>
            <a:p>
              <a:pPr marL="12700" algn="ctr" rtl="1">
                <a:lnSpc>
                  <a:spcPct val="100000"/>
                </a:lnSpc>
              </a:pPr>
              <a:r>
                <a:rPr lang="ar-IQ" sz="1300" b="1" spc="10" dirty="0">
                  <a:solidFill>
                    <a:srgbClr val="E3061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لدي شكوك</a:t>
              </a:r>
              <a:endParaRPr sz="1300" b="1" spc="10" dirty="0">
                <a:solidFill>
                  <a:srgbClr val="E3061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48" name="object 15">
              <a:extLst>
                <a:ext uri="{FF2B5EF4-FFF2-40B4-BE49-F238E27FC236}">
                  <a16:creationId xmlns:a16="http://schemas.microsoft.com/office/drawing/2014/main" id="{23DBB4BB-DA4E-D347-F3AE-B8015655011A}"/>
                </a:ext>
              </a:extLst>
            </p:cNvPr>
            <p:cNvSpPr txBox="1"/>
            <p:nvPr/>
          </p:nvSpPr>
          <p:spPr>
            <a:xfrm>
              <a:off x="2155459" y="2922620"/>
              <a:ext cx="1376883" cy="440505"/>
            </a:xfrm>
            <a:prstGeom prst="rect">
              <a:avLst/>
            </a:prstGeom>
          </p:spPr>
          <p:txBody>
            <a:bodyPr vert="horz" wrap="square" lIns="0" tIns="40005" rIns="0" bIns="0" rtlCol="0">
              <a:spAutoFit/>
            </a:bodyPr>
            <a:lstStyle/>
            <a:p>
              <a:pPr marL="12700" algn="ctr" rtl="1"/>
              <a:r>
                <a:rPr lang="ar-IQ" sz="1300" b="1" spc="10" dirty="0">
                  <a:solidFill>
                    <a:srgbClr val="28C896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أنا مستعد لبدء عملي بأمان</a:t>
              </a:r>
              <a:endParaRPr sz="1300" b="1" spc="10" dirty="0">
                <a:solidFill>
                  <a:srgbClr val="28C896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51" name="Groupe 50">
              <a:extLst>
                <a:ext uri="{FF2B5EF4-FFF2-40B4-BE49-F238E27FC236}">
                  <a16:creationId xmlns:a16="http://schemas.microsoft.com/office/drawing/2014/main" id="{1E139A90-31C4-F5DD-3B28-C74CD99A2D9C}"/>
                </a:ext>
              </a:extLst>
            </p:cNvPr>
            <p:cNvGrpSpPr/>
            <p:nvPr/>
          </p:nvGrpSpPr>
          <p:grpSpPr>
            <a:xfrm>
              <a:off x="3552207" y="3293801"/>
              <a:ext cx="213343" cy="252000"/>
              <a:chOff x="220261" y="1912641"/>
              <a:chExt cx="213343" cy="252000"/>
            </a:xfrm>
          </p:grpSpPr>
          <p:sp>
            <p:nvSpPr>
              <p:cNvPr id="52" name="Ellipse 51">
                <a:extLst>
                  <a:ext uri="{FF2B5EF4-FFF2-40B4-BE49-F238E27FC236}">
                    <a16:creationId xmlns:a16="http://schemas.microsoft.com/office/drawing/2014/main" id="{2D71CE61-E52D-7858-7F62-6E0E6008A2D7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53779" y="1948641"/>
                <a:ext cx="179825" cy="180000"/>
              </a:xfrm>
              <a:prstGeom prst="ellipse">
                <a:avLst/>
              </a:prstGeom>
              <a:solidFill>
                <a:srgbClr val="374649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3" name="ZoneTexte 52">
                <a:extLst>
                  <a:ext uri="{FF2B5EF4-FFF2-40B4-BE49-F238E27FC236}">
                    <a16:creationId xmlns:a16="http://schemas.microsoft.com/office/drawing/2014/main" id="{DA906294-A717-B2DD-88DD-FEBDB1D19783}"/>
                  </a:ext>
                </a:extLst>
              </p:cNvPr>
              <p:cNvSpPr txBox="1"/>
              <p:nvPr/>
            </p:nvSpPr>
            <p:spPr>
              <a:xfrm>
                <a:off x="220261" y="1912641"/>
                <a:ext cx="153704" cy="2520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000" dirty="0">
                    <a:solidFill>
                      <a:schemeClr val="bg1"/>
                    </a:solidFill>
                    <a:latin typeface="Gotham Rounded Bold" panose="02000000000000000000" pitchFamily="50" charset="0"/>
                  </a:rPr>
                  <a:t>4</a:t>
                </a:r>
              </a:p>
            </p:txBody>
          </p:sp>
        </p:grpSp>
      </p:grpSp>
      <p:pic>
        <p:nvPicPr>
          <p:cNvPr id="3" name="Image 2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28A79718-D474-EFC0-2AC4-B9DE1F2BB33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841" y="-38808"/>
            <a:ext cx="1480217" cy="8424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1EB44C2-4577-E3E8-C839-8427416B9DB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34848" y="67773"/>
            <a:ext cx="1556202" cy="376727"/>
          </a:xfrm>
          <a:prstGeom prst="rect">
            <a:avLst/>
          </a:prstGeom>
        </p:spPr>
      </p:pic>
      <p:sp>
        <p:nvSpPr>
          <p:cNvPr id="7" name="object 8">
            <a:extLst>
              <a:ext uri="{FF2B5EF4-FFF2-40B4-BE49-F238E27FC236}">
                <a16:creationId xmlns:a16="http://schemas.microsoft.com/office/drawing/2014/main" id="{F8EBF4AE-9A3E-12F0-67BB-F08D95C1C884}"/>
              </a:ext>
            </a:extLst>
          </p:cNvPr>
          <p:cNvSpPr txBox="1"/>
          <p:nvPr/>
        </p:nvSpPr>
        <p:spPr>
          <a:xfrm>
            <a:off x="512401" y="1973277"/>
            <a:ext cx="3240717" cy="250068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 algn="r" rtl="1">
              <a:spcBef>
                <a:spcPts val="390"/>
              </a:spcBef>
            </a:pPr>
            <a:r>
              <a:rPr lang="ar-IQ" sz="1300" b="1" spc="10" dirty="0">
                <a:solidFill>
                  <a:srgbClr val="374649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هل أرى أي شيء مختلف عما هو مخطط له؟</a:t>
            </a:r>
            <a:endParaRPr lang="fr-FR" sz="1300" b="1" spc="10" dirty="0">
              <a:solidFill>
                <a:srgbClr val="374649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3ED30C-10AE-5F4B-6AC6-7B2E9EFA5357}"/>
              </a:ext>
            </a:extLst>
          </p:cNvPr>
          <p:cNvSpPr txBox="1"/>
          <p:nvPr/>
        </p:nvSpPr>
        <p:spPr>
          <a:xfrm>
            <a:off x="2580416" y="3846821"/>
            <a:ext cx="54583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rtl="1"/>
            <a:r>
              <a:rPr lang="ar-IQ" b="1" dirty="0">
                <a:solidFill>
                  <a:srgbClr val="28C896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ابدأ</a:t>
            </a:r>
            <a:endParaRPr lang="en-GB" b="1" dirty="0">
              <a:solidFill>
                <a:srgbClr val="28C896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F65E9D-ED5F-8EB4-7EC9-AAF2831935C4}"/>
              </a:ext>
            </a:extLst>
          </p:cNvPr>
          <p:cNvSpPr txBox="1"/>
          <p:nvPr/>
        </p:nvSpPr>
        <p:spPr>
          <a:xfrm>
            <a:off x="1008883" y="3892987"/>
            <a:ext cx="62918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 rtl="1"/>
            <a:r>
              <a:rPr lang="ar-IQ" b="1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توقف</a:t>
            </a:r>
            <a:endParaRPr lang="en-GB" b="1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8" ma:contentTypeDescription="Crée un document." ma:contentTypeScope="" ma:versionID="578ddf76f2340d1932169898c2d05dae">
  <xsd:schema xmlns:xsd="http://www.w3.org/2001/XMLSchema" xmlns:xs="http://www.w3.org/2001/XMLSchema" xmlns:p="http://schemas.microsoft.com/office/2006/metadata/properties" xmlns:ns2="c7df1beb-9555-4a34-a0bb-bc4222cc815e" xmlns:ns3="b93f7d12-03ed-48c2-84fb-322e67083590" targetNamespace="http://schemas.microsoft.com/office/2006/metadata/properties" ma:root="true" ma:fieldsID="9a619ff0dd9b3279d40892701464e34c" ns2:_="" ns3:_="">
    <xsd:import namespace="c7df1beb-9555-4a34-a0bb-bc4222cc815e"/>
    <xsd:import namespace="b93f7d12-03ed-48c2-84fb-322e670835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7d7a317d-19e9-4a41-b675-f2bd41b4ca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f7d12-03ed-48c2-84fb-322e6708359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690069a7-9aa9-4af8-b785-53069a55ecb7}" ma:internalName="TaxCatchAll" ma:showField="CatchAllData" ma:web="b93f7d12-03ed-48c2-84fb-322e670835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7df1beb-9555-4a34-a0bb-bc4222cc815e">
      <Terms xmlns="http://schemas.microsoft.com/office/infopath/2007/PartnerControls"/>
    </lcf76f155ced4ddcb4097134ff3c332f>
    <TaxCatchAll xmlns="b93f7d12-03ed-48c2-84fb-322e67083590" xsi:nil="true"/>
  </documentManagement>
</p:properties>
</file>

<file path=customXml/itemProps1.xml><?xml version="1.0" encoding="utf-8"?>
<ds:datastoreItem xmlns:ds="http://schemas.openxmlformats.org/officeDocument/2006/customXml" ds:itemID="{095862AA-AB0B-41B8-AC51-3FB389BD2A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f1beb-9555-4a34-a0bb-bc4222cc815e"/>
    <ds:schemaRef ds:uri="b93f7d12-03ed-48c2-84fb-322e670835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1B81D5E-F9D1-433E-81D4-136A6BAD804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3C51C8-F7BC-40BA-95AB-910746D25A22}">
  <ds:schemaRefs>
    <ds:schemaRef ds:uri="http://schemas.microsoft.com/office/2006/metadata/properties"/>
    <ds:schemaRef ds:uri="http://schemas.openxmlformats.org/package/2006/metadata/core-properties"/>
    <ds:schemaRef ds:uri="c7df1beb-9555-4a34-a0bb-bc4222cc815e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terms/"/>
    <ds:schemaRef ds:uri="http://purl.org/dc/elements/1.1/"/>
    <ds:schemaRef ds:uri="b93f7d12-03ed-48c2-84fb-322e6708359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</TotalTime>
  <Words>45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Gotham Rounded</vt:lpstr>
      <vt:lpstr>Gotham Rounded Bold</vt:lpstr>
      <vt:lpstr>Segoe UI</vt:lpstr>
      <vt:lpstr>Office Theme</vt:lpstr>
      <vt:lpstr>ضوء أخضر للسلامة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Feu Vert Sécurité</dc:title>
  <dc:creator>Marina WAGENER</dc:creator>
  <cp:lastModifiedBy>Nawaf AL ASADI</cp:lastModifiedBy>
  <cp:revision>14</cp:revision>
  <dcterms:created xsi:type="dcterms:W3CDTF">2021-09-28T14:43:16Z</dcterms:created>
  <dcterms:modified xsi:type="dcterms:W3CDTF">2024-07-18T11:04:11Z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2021-09-28T00:00:00Z</vt:filetime>
  </property>
  <property fmtid="{D5CDD505-2E9C-101B-9397-08002B2CF9AE}" pid="3" name="Creator">
    <vt:lpwstr>Adobe InDesign 16.3 (Macintosh)</vt:lpwstr>
  </property>
  <property fmtid="{D5CDD505-2E9C-101B-9397-08002B2CF9AE}" pid="4" name="LastSaved">
    <vt:filetime>2021-09-28T00:00:00Z</vt:filetime>
  </property>
  <property fmtid="{D5CDD505-2E9C-101B-9397-08002B2CF9AE}" pid="5" name="ContentTypeId">
    <vt:lpwstr>0x010100700117C2CCE7924285B64660865AB5EB</vt:lpwstr>
  </property>
  <property fmtid="{D5CDD505-2E9C-101B-9397-08002B2CF9AE}" pid="6" name="MediaServiceImageTags">
    <vt:lpwstr/>
  </property>
</Properties>
</file>