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5.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6.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3" r:id="rId5"/>
    <p:sldMasterId id="2147483698" r:id="rId6"/>
    <p:sldMasterId id="2147483713" r:id="rId7"/>
    <p:sldMasterId id="2147483728" r:id="rId8"/>
    <p:sldMasterId id="2147483745" r:id="rId9"/>
    <p:sldMasterId id="2147483761" r:id="rId10"/>
    <p:sldMasterId id="2147483767" r:id="rId11"/>
    <p:sldMasterId id="2147483770" r:id="rId12"/>
    <p:sldMasterId id="2147483776" r:id="rId13"/>
  </p:sldMasterIdLst>
  <p:notesMasterIdLst>
    <p:notesMasterId r:id="rId20"/>
  </p:notesMasterIdLst>
  <p:handoutMasterIdLst>
    <p:handoutMasterId r:id="rId21"/>
  </p:handoutMasterIdLst>
  <p:sldIdLst>
    <p:sldId id="2134805772" r:id="rId14"/>
    <p:sldId id="2134805785" r:id="rId15"/>
    <p:sldId id="2134805780" r:id="rId16"/>
    <p:sldId id="2134805782" r:id="rId17"/>
    <p:sldId id="2134805774" r:id="rId18"/>
    <p:sldId id="492" r:id="rId19"/>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3F40224-F692-CCCB-2D0C-F3BA76D84528}" name="Claire MAIRET" initials="CM" userId="S::claire.mairet@totalenergies.com::b91d9db2-e41b-4c98-9525-27312980cc2f" providerId="AD"/>
  <p188:author id="{FEA1FE84-E23A-9B79-DD19-84E865AB30B4}" name="Alexandra PAPILLON" initials="AP" userId="S::alexandra.papillon@totalenergies.com::6ed42675-17a0-4139-8016-992ac43c869f" providerId="AD"/>
  <p188:author id="{D19AB6B8-8AF7-F341-7821-8FC7AC6968E8}" name="Cyril DE-COATPONT" initials="CDC" userId="S::cyril.de-coatpont@totalenergies.com::8e2a7a85-c243-49c2-bdd5-9a8a2591b005" providerId="AD"/>
  <p188:author id="{957B31C4-8F7C-6532-3855-20EB369409E8}" name="Cyril DE-COATPONT" initials="CDC" userId="S::cyril.de-coatpont@total.com::8e2a7a85-c243-49c2-bdd5-9a8a2591b005" providerId="AD"/>
  <p188:author id="{C7869BD5-A3E5-966B-BC17-C17664D50222}" name="Michiel DE KOSTER" initials="MK" userId="S::michiel.de-koster@totalenergies.com::7d7c490e-1e4b-4bd1-978a-bd0aaf19c38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ichiel DE KOSTER" initials="MDK" lastIdx="5" clrIdx="0">
    <p:extLst>
      <p:ext uri="{19B8F6BF-5375-455C-9EA6-DF929625EA0E}">
        <p15:presenceInfo xmlns:p15="http://schemas.microsoft.com/office/powerpoint/2012/main" userId="S::michiel.de-koster@totalenergies.com::7d7c490e-1e4b-4bd1-978a-bd0aaf19c382" providerId="AD"/>
      </p:ext>
    </p:extLst>
  </p:cmAuthor>
  <p:cmAuthor id="2" name="Alexandra PAPILLON" initials="AP" lastIdx="13" clrIdx="1">
    <p:extLst>
      <p:ext uri="{19B8F6BF-5375-455C-9EA6-DF929625EA0E}">
        <p15:presenceInfo xmlns:p15="http://schemas.microsoft.com/office/powerpoint/2012/main" userId="S::alexandra.papillon@totalenergies.com::6ed42675-17a0-4139-8016-992ac43c869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D502"/>
    <a:srgbClr val="009CEA"/>
    <a:srgbClr val="000000"/>
    <a:srgbClr val="ED0000"/>
    <a:srgbClr val="D1E8FF"/>
    <a:srgbClr val="C30000"/>
    <a:srgbClr val="569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AF798A-D93B-4902-A57F-E2D9206FF772}" v="16" dt="2022-05-13T14:43:31.208"/>
    <p1510:client id="{A35FF1DE-8D12-4C85-8185-930806F9F794}" v="258" dt="2022-05-13T08:57:20.0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6" d="100"/>
          <a:sy n="116" d="100"/>
        </p:scale>
        <p:origin x="276" y="13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notesMaster" Target="notesMasters/notesMaster1.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2.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Master" Target="slideMasters/slideMaster7.xml"/><Relationship Id="rId19"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iel DE KOSTER" userId="S::michiel.de-koster@totalenergies.com::7d7c490e-1e4b-4bd1-978a-bd0aaf19c382" providerId="AD" clId="Web-{9092A39D-0286-4469-A231-EA5064CA582D}"/>
    <pc:docChg chg="modSld">
      <pc:chgData name="Michiel DE KOSTER" userId="S::michiel.de-koster@totalenergies.com::7d7c490e-1e4b-4bd1-978a-bd0aaf19c382" providerId="AD" clId="Web-{9092A39D-0286-4469-A231-EA5064CA582D}" dt="2022-05-09T16:36:09.711" v="7" actId="20577"/>
      <pc:docMkLst>
        <pc:docMk/>
      </pc:docMkLst>
      <pc:sldChg chg="modSp">
        <pc:chgData name="Michiel DE KOSTER" userId="S::michiel.de-koster@totalenergies.com::7d7c490e-1e4b-4bd1-978a-bd0aaf19c382" providerId="AD" clId="Web-{9092A39D-0286-4469-A231-EA5064CA582D}" dt="2022-05-09T16:36:09.711" v="7" actId="20577"/>
        <pc:sldMkLst>
          <pc:docMk/>
          <pc:sldMk cId="36244316" sldId="2134805782"/>
        </pc:sldMkLst>
        <pc:spChg chg="mod">
          <ac:chgData name="Michiel DE KOSTER" userId="S::michiel.de-koster@totalenergies.com::7d7c490e-1e4b-4bd1-978a-bd0aaf19c382" providerId="AD" clId="Web-{9092A39D-0286-4469-A231-EA5064CA582D}" dt="2022-05-09T16:36:09.711" v="7" actId="20577"/>
          <ac:spMkLst>
            <pc:docMk/>
            <pc:sldMk cId="36244316" sldId="2134805782"/>
            <ac:spMk id="7" creationId="{91E6D649-0874-47F2-8C0C-CE09A63C7349}"/>
          </ac:spMkLst>
        </pc:spChg>
      </pc:sldChg>
    </pc:docChg>
  </pc:docChgLst>
  <pc:docChgLst>
    <pc:chgData name="Nicolas FOREST" userId="S::nicolas.forest@totalenergies.com::74d7feb1-6457-475c-bfcc-0f29457bb0a4" providerId="AD" clId="Web-{EB3AEA87-F885-0599-E525-0C90921EDF19}"/>
    <pc:docChg chg="modSld modMainMaster">
      <pc:chgData name="Nicolas FOREST" userId="S::nicolas.forest@totalenergies.com::74d7feb1-6457-475c-bfcc-0f29457bb0a4" providerId="AD" clId="Web-{EB3AEA87-F885-0599-E525-0C90921EDF19}" dt="2022-05-10T11:03:01.134" v="8"/>
      <pc:docMkLst>
        <pc:docMk/>
      </pc:docMkLst>
      <pc:sldChg chg="modSp">
        <pc:chgData name="Nicolas FOREST" userId="S::nicolas.forest@totalenergies.com::74d7feb1-6457-475c-bfcc-0f29457bb0a4" providerId="AD" clId="Web-{EB3AEA87-F885-0599-E525-0C90921EDF19}" dt="2022-05-10T11:03:01.134" v="8"/>
        <pc:sldMkLst>
          <pc:docMk/>
          <pc:sldMk cId="4236555090" sldId="492"/>
        </pc:sldMkLst>
        <pc:spChg chg="mod">
          <ac:chgData name="Nicolas FOREST" userId="S::nicolas.forest@totalenergies.com::74d7feb1-6457-475c-bfcc-0f29457bb0a4" providerId="AD" clId="Web-{EB3AEA87-F885-0599-E525-0C90921EDF19}" dt="2022-05-10T11:03:01.134" v="8"/>
          <ac:spMkLst>
            <pc:docMk/>
            <pc:sldMk cId="4236555090" sldId="492"/>
            <ac:spMk id="4" creationId="{1855BF0C-8C36-4B58-95B7-409857347436}"/>
          </ac:spMkLst>
        </pc:spChg>
      </pc:sldChg>
      <pc:sldChg chg="modSp">
        <pc:chgData name="Nicolas FOREST" userId="S::nicolas.forest@totalenergies.com::74d7feb1-6457-475c-bfcc-0f29457bb0a4" providerId="AD" clId="Web-{EB3AEA87-F885-0599-E525-0C90921EDF19}" dt="2022-05-10T11:02:31.540" v="2" actId="20577"/>
        <pc:sldMkLst>
          <pc:docMk/>
          <pc:sldMk cId="2745088606" sldId="2134805772"/>
        </pc:sldMkLst>
        <pc:spChg chg="mod">
          <ac:chgData name="Nicolas FOREST" userId="S::nicolas.forest@totalenergies.com::74d7feb1-6457-475c-bfcc-0f29457bb0a4" providerId="AD" clId="Web-{EB3AEA87-F885-0599-E525-0C90921EDF19}" dt="2022-05-10T11:02:31.540" v="2" actId="20577"/>
          <ac:spMkLst>
            <pc:docMk/>
            <pc:sldMk cId="2745088606" sldId="2134805772"/>
            <ac:spMk id="6" creationId="{A0C2A51D-19F2-44F4-9C76-BE347B937815}"/>
          </ac:spMkLst>
        </pc:spChg>
      </pc:sldChg>
      <pc:sldChg chg="modSp">
        <pc:chgData name="Nicolas FOREST" userId="S::nicolas.forest@totalenergies.com::74d7feb1-6457-475c-bfcc-0f29457bb0a4" providerId="AD" clId="Web-{EB3AEA87-F885-0599-E525-0C90921EDF19}" dt="2022-05-10T11:03:01.134" v="8"/>
        <pc:sldMkLst>
          <pc:docMk/>
          <pc:sldMk cId="360095555" sldId="2134805774"/>
        </pc:sldMkLst>
        <pc:spChg chg="mod">
          <ac:chgData name="Nicolas FOREST" userId="S::nicolas.forest@totalenergies.com::74d7feb1-6457-475c-bfcc-0f29457bb0a4" providerId="AD" clId="Web-{EB3AEA87-F885-0599-E525-0C90921EDF19}" dt="2022-05-10T11:03:01.134" v="8"/>
          <ac:spMkLst>
            <pc:docMk/>
            <pc:sldMk cId="360095555" sldId="2134805774"/>
            <ac:spMk id="11" creationId="{33D80B08-2859-4A17-8277-08A46569432B}"/>
          </ac:spMkLst>
        </pc:spChg>
      </pc:sldChg>
      <pc:sldChg chg="modSp">
        <pc:chgData name="Nicolas FOREST" userId="S::nicolas.forest@totalenergies.com::74d7feb1-6457-475c-bfcc-0f29457bb0a4" providerId="AD" clId="Web-{EB3AEA87-F885-0599-E525-0C90921EDF19}" dt="2022-05-10T11:03:01.134" v="8"/>
        <pc:sldMkLst>
          <pc:docMk/>
          <pc:sldMk cId="3808228901" sldId="2134805780"/>
        </pc:sldMkLst>
        <pc:spChg chg="mod">
          <ac:chgData name="Nicolas FOREST" userId="S::nicolas.forest@totalenergies.com::74d7feb1-6457-475c-bfcc-0f29457bb0a4" providerId="AD" clId="Web-{EB3AEA87-F885-0599-E525-0C90921EDF19}" dt="2022-05-10T11:03:01.134" v="8"/>
          <ac:spMkLst>
            <pc:docMk/>
            <pc:sldMk cId="3808228901" sldId="2134805780"/>
            <ac:spMk id="4" creationId="{424FC215-6602-4B99-B004-0AD1977624C0}"/>
          </ac:spMkLst>
        </pc:spChg>
      </pc:sldChg>
      <pc:sldChg chg="modSp">
        <pc:chgData name="Nicolas FOREST" userId="S::nicolas.forest@totalenergies.com::74d7feb1-6457-475c-bfcc-0f29457bb0a4" providerId="AD" clId="Web-{EB3AEA87-F885-0599-E525-0C90921EDF19}" dt="2022-05-10T11:03:01.134" v="8"/>
        <pc:sldMkLst>
          <pc:docMk/>
          <pc:sldMk cId="36244316" sldId="2134805782"/>
        </pc:sldMkLst>
        <pc:spChg chg="mod">
          <ac:chgData name="Nicolas FOREST" userId="S::nicolas.forest@totalenergies.com::74d7feb1-6457-475c-bfcc-0f29457bb0a4" providerId="AD" clId="Web-{EB3AEA87-F885-0599-E525-0C90921EDF19}" dt="2022-05-10T11:03:01.134" v="8"/>
          <ac:spMkLst>
            <pc:docMk/>
            <pc:sldMk cId="36244316" sldId="2134805782"/>
            <ac:spMk id="4" creationId="{65201568-4D5A-422F-BFF0-7D09FA88CA91}"/>
          </ac:spMkLst>
        </pc:spChg>
      </pc:sldChg>
      <pc:sldChg chg="modSp">
        <pc:chgData name="Nicolas FOREST" userId="S::nicolas.forest@totalenergies.com::74d7feb1-6457-475c-bfcc-0f29457bb0a4" providerId="AD" clId="Web-{EB3AEA87-F885-0599-E525-0C90921EDF19}" dt="2022-05-10T11:03:00.619" v="7" actId="20577"/>
        <pc:sldMkLst>
          <pc:docMk/>
          <pc:sldMk cId="173723822" sldId="2134805785"/>
        </pc:sldMkLst>
        <pc:spChg chg="mod">
          <ac:chgData name="Nicolas FOREST" userId="S::nicolas.forest@totalenergies.com::74d7feb1-6457-475c-bfcc-0f29457bb0a4" providerId="AD" clId="Web-{EB3AEA87-F885-0599-E525-0C90921EDF19}" dt="2022-05-10T11:02:50.572" v="5" actId="20577"/>
          <ac:spMkLst>
            <pc:docMk/>
            <pc:sldMk cId="173723822" sldId="2134805785"/>
            <ac:spMk id="2" creationId="{085310A8-9C3E-44F5-BBA9-91056329394B}"/>
          </ac:spMkLst>
        </pc:spChg>
        <pc:spChg chg="mod">
          <ac:chgData name="Nicolas FOREST" userId="S::nicolas.forest@totalenergies.com::74d7feb1-6457-475c-bfcc-0f29457bb0a4" providerId="AD" clId="Web-{EB3AEA87-F885-0599-E525-0C90921EDF19}" dt="2022-05-10T11:03:00.619" v="7" actId="20577"/>
          <ac:spMkLst>
            <pc:docMk/>
            <pc:sldMk cId="173723822" sldId="2134805785"/>
            <ac:spMk id="5" creationId="{E88580D6-6AE3-415B-9822-8E231873984F}"/>
          </ac:spMkLst>
        </pc:spChg>
      </pc:sldChg>
      <pc:sldMasterChg chg="modSp mod modSldLayout">
        <pc:chgData name="Nicolas FOREST" userId="S::nicolas.forest@totalenergies.com::74d7feb1-6457-475c-bfcc-0f29457bb0a4" providerId="AD" clId="Web-{EB3AEA87-F885-0599-E525-0C90921EDF19}" dt="2022-05-10T11:03:01.134" v="8"/>
        <pc:sldMasterMkLst>
          <pc:docMk/>
          <pc:sldMasterMk cId="350701416" sldId="2147483660"/>
        </pc:sldMasterMkLst>
        <pc:spChg chg="mod">
          <ac:chgData name="Nicolas FOREST" userId="S::nicolas.forest@totalenergies.com::74d7feb1-6457-475c-bfcc-0f29457bb0a4" providerId="AD" clId="Web-{EB3AEA87-F885-0599-E525-0C90921EDF19}" dt="2022-05-10T11:03:01.134" v="8"/>
          <ac:spMkLst>
            <pc:docMk/>
            <pc:sldMasterMk cId="350701416" sldId="2147483660"/>
            <ac:spMk id="10" creationId="{3BAFF6D6-D321-4A5A-B742-C1924762B0BD}"/>
          </ac:spMkLst>
        </pc:spChg>
        <pc:sldLayoutChg chg="modSp mod">
          <pc:chgData name="Nicolas FOREST" userId="S::nicolas.forest@totalenergies.com::74d7feb1-6457-475c-bfcc-0f29457bb0a4" providerId="AD" clId="Web-{EB3AEA87-F885-0599-E525-0C90921EDF19}" dt="2022-05-10T11:03:01.134" v="8"/>
          <pc:sldLayoutMkLst>
            <pc:docMk/>
            <pc:sldMasterMk cId="350701416" sldId="2147483660"/>
            <pc:sldLayoutMk cId="242950657" sldId="2147483666"/>
          </pc:sldLayoutMkLst>
          <pc:spChg chg="mod">
            <ac:chgData name="Nicolas FOREST" userId="S::nicolas.forest@totalenergies.com::74d7feb1-6457-475c-bfcc-0f29457bb0a4" providerId="AD" clId="Web-{EB3AEA87-F885-0599-E525-0C90921EDF19}" dt="2022-05-10T11:03:01.134" v="8"/>
            <ac:spMkLst>
              <pc:docMk/>
              <pc:sldMasterMk cId="350701416" sldId="2147483660"/>
              <pc:sldLayoutMk cId="242950657" sldId="2147483666"/>
              <ac:spMk id="6" creationId="{99ED68ED-4BAB-426E-AC8B-79F072DDCF3C}"/>
            </ac:spMkLst>
          </pc:spChg>
        </pc:sldLayoutChg>
        <pc:sldLayoutChg chg="modSp mod">
          <pc:chgData name="Nicolas FOREST" userId="S::nicolas.forest@totalenergies.com::74d7feb1-6457-475c-bfcc-0f29457bb0a4" providerId="AD" clId="Web-{EB3AEA87-F885-0599-E525-0C90921EDF19}" dt="2022-05-10T11:03:01.134" v="8"/>
          <pc:sldLayoutMkLst>
            <pc:docMk/>
            <pc:sldMasterMk cId="350701416" sldId="2147483660"/>
            <pc:sldLayoutMk cId="2454717540" sldId="2147483668"/>
          </pc:sldLayoutMkLst>
          <pc:spChg chg="mod">
            <ac:chgData name="Nicolas FOREST" userId="S::nicolas.forest@totalenergies.com::74d7feb1-6457-475c-bfcc-0f29457bb0a4" providerId="AD" clId="Web-{EB3AEA87-F885-0599-E525-0C90921EDF19}" dt="2022-05-10T11:03:01.134" v="8"/>
            <ac:spMkLst>
              <pc:docMk/>
              <pc:sldMasterMk cId="350701416" sldId="2147483660"/>
              <pc:sldLayoutMk cId="2454717540" sldId="2147483668"/>
              <ac:spMk id="6" creationId="{7F448ABE-6518-42E7-86CB-17EBD972C87A}"/>
            </ac:spMkLst>
          </pc:spChg>
        </pc:sldLayoutChg>
        <pc:sldLayoutChg chg="modSp mod">
          <pc:chgData name="Nicolas FOREST" userId="S::nicolas.forest@totalenergies.com::74d7feb1-6457-475c-bfcc-0f29457bb0a4" providerId="AD" clId="Web-{EB3AEA87-F885-0599-E525-0C90921EDF19}" dt="2022-05-10T11:03:01.134" v="8"/>
          <pc:sldLayoutMkLst>
            <pc:docMk/>
            <pc:sldMasterMk cId="350701416" sldId="2147483660"/>
            <pc:sldLayoutMk cId="2489199546" sldId="2147483669"/>
          </pc:sldLayoutMkLst>
          <pc:spChg chg="mod">
            <ac:chgData name="Nicolas FOREST" userId="S::nicolas.forest@totalenergies.com::74d7feb1-6457-475c-bfcc-0f29457bb0a4" providerId="AD" clId="Web-{EB3AEA87-F885-0599-E525-0C90921EDF19}" dt="2022-05-10T11:03:01.134" v="8"/>
            <ac:spMkLst>
              <pc:docMk/>
              <pc:sldMasterMk cId="350701416" sldId="2147483660"/>
              <pc:sldLayoutMk cId="2489199546" sldId="2147483669"/>
              <ac:spMk id="7" creationId="{78D64F63-31B3-46AB-8995-E4EAED1967BD}"/>
            </ac:spMkLst>
          </pc:spChg>
        </pc:sldLayoutChg>
        <pc:sldLayoutChg chg="modSp mod">
          <pc:chgData name="Nicolas FOREST" userId="S::nicolas.forest@totalenergies.com::74d7feb1-6457-475c-bfcc-0f29457bb0a4" providerId="AD" clId="Web-{EB3AEA87-F885-0599-E525-0C90921EDF19}" dt="2022-05-10T11:03:01.134" v="8"/>
          <pc:sldLayoutMkLst>
            <pc:docMk/>
            <pc:sldMasterMk cId="350701416" sldId="2147483660"/>
            <pc:sldLayoutMk cId="2785988740" sldId="2147483670"/>
          </pc:sldLayoutMkLst>
          <pc:spChg chg="mod">
            <ac:chgData name="Nicolas FOREST" userId="S::nicolas.forest@totalenergies.com::74d7feb1-6457-475c-bfcc-0f29457bb0a4" providerId="AD" clId="Web-{EB3AEA87-F885-0599-E525-0C90921EDF19}" dt="2022-05-10T11:03:01.134" v="8"/>
            <ac:spMkLst>
              <pc:docMk/>
              <pc:sldMasterMk cId="350701416" sldId="2147483660"/>
              <pc:sldLayoutMk cId="2785988740" sldId="2147483670"/>
              <ac:spMk id="6" creationId="{02B4AC02-49D4-4738-A9B4-B3DA90016A7F}"/>
            </ac:spMkLst>
          </pc:spChg>
        </pc:sldLayoutChg>
        <pc:sldLayoutChg chg="modSp mod">
          <pc:chgData name="Nicolas FOREST" userId="S::nicolas.forest@totalenergies.com::74d7feb1-6457-475c-bfcc-0f29457bb0a4" providerId="AD" clId="Web-{EB3AEA87-F885-0599-E525-0C90921EDF19}" dt="2022-05-10T11:03:01.134" v="8"/>
          <pc:sldLayoutMkLst>
            <pc:docMk/>
            <pc:sldMasterMk cId="350701416" sldId="2147483660"/>
            <pc:sldLayoutMk cId="3886156392" sldId="2147483671"/>
          </pc:sldLayoutMkLst>
          <pc:spChg chg="mod">
            <ac:chgData name="Nicolas FOREST" userId="S::nicolas.forest@totalenergies.com::74d7feb1-6457-475c-bfcc-0f29457bb0a4" providerId="AD" clId="Web-{EB3AEA87-F885-0599-E525-0C90921EDF19}" dt="2022-05-10T11:03:01.134" v="8"/>
            <ac:spMkLst>
              <pc:docMk/>
              <pc:sldMasterMk cId="350701416" sldId="2147483660"/>
              <pc:sldLayoutMk cId="3886156392" sldId="2147483671"/>
              <ac:spMk id="8" creationId="{A03D30D6-5712-44A8-87A9-67750D407146}"/>
            </ac:spMkLst>
          </pc:spChg>
        </pc:sldLayoutChg>
        <pc:sldLayoutChg chg="modSp mod">
          <pc:chgData name="Nicolas FOREST" userId="S::nicolas.forest@totalenergies.com::74d7feb1-6457-475c-bfcc-0f29457bb0a4" providerId="AD" clId="Web-{EB3AEA87-F885-0599-E525-0C90921EDF19}" dt="2022-05-10T11:03:01.134" v="8"/>
          <pc:sldLayoutMkLst>
            <pc:docMk/>
            <pc:sldMasterMk cId="350701416" sldId="2147483660"/>
            <pc:sldLayoutMk cId="1613874060" sldId="2147483672"/>
          </pc:sldLayoutMkLst>
          <pc:spChg chg="mod">
            <ac:chgData name="Nicolas FOREST" userId="S::nicolas.forest@totalenergies.com::74d7feb1-6457-475c-bfcc-0f29457bb0a4" providerId="AD" clId="Web-{EB3AEA87-F885-0599-E525-0C90921EDF19}" dt="2022-05-10T11:03:01.134" v="8"/>
            <ac:spMkLst>
              <pc:docMk/>
              <pc:sldMasterMk cId="350701416" sldId="2147483660"/>
              <pc:sldLayoutMk cId="1613874060" sldId="2147483672"/>
              <ac:spMk id="7" creationId="{0495B091-68ED-45A4-957C-92BBA7548811}"/>
            </ac:spMkLst>
          </pc:spChg>
        </pc:sldLayoutChg>
        <pc:sldLayoutChg chg="mod">
          <pc:chgData name="Nicolas FOREST" userId="S::nicolas.forest@totalenergies.com::74d7feb1-6457-475c-bfcc-0f29457bb0a4" providerId="AD" clId="Web-{EB3AEA87-F885-0599-E525-0C90921EDF19}" dt="2022-05-10T11:03:01.134" v="8"/>
          <pc:sldLayoutMkLst>
            <pc:docMk/>
            <pc:sldMasterMk cId="350701416" sldId="2147483660"/>
            <pc:sldLayoutMk cId="2270397590" sldId="2147483675"/>
          </pc:sldLayoutMkLst>
        </pc:sldLayoutChg>
        <pc:sldLayoutChg chg="mod">
          <pc:chgData name="Nicolas FOREST" userId="S::nicolas.forest@totalenergies.com::74d7feb1-6457-475c-bfcc-0f29457bb0a4" providerId="AD" clId="Web-{EB3AEA87-F885-0599-E525-0C90921EDF19}" dt="2022-05-10T11:03:01.134" v="8"/>
          <pc:sldLayoutMkLst>
            <pc:docMk/>
            <pc:sldMasterMk cId="350701416" sldId="2147483660"/>
            <pc:sldLayoutMk cId="4215575048" sldId="2147483676"/>
          </pc:sldLayoutMkLst>
        </pc:sldLayoutChg>
        <pc:sldLayoutChg chg="mod">
          <pc:chgData name="Nicolas FOREST" userId="S::nicolas.forest@totalenergies.com::74d7feb1-6457-475c-bfcc-0f29457bb0a4" providerId="AD" clId="Web-{EB3AEA87-F885-0599-E525-0C90921EDF19}" dt="2022-05-10T11:03:01.134" v="8"/>
          <pc:sldLayoutMkLst>
            <pc:docMk/>
            <pc:sldMasterMk cId="350701416" sldId="2147483660"/>
            <pc:sldLayoutMk cId="4048464686" sldId="2147483677"/>
          </pc:sldLayoutMkLst>
        </pc:sldLayoutChg>
        <pc:sldLayoutChg chg="modSp mod">
          <pc:chgData name="Nicolas FOREST" userId="S::nicolas.forest@totalenergies.com::74d7feb1-6457-475c-bfcc-0f29457bb0a4" providerId="AD" clId="Web-{EB3AEA87-F885-0599-E525-0C90921EDF19}" dt="2022-05-10T11:03:01.134" v="8"/>
          <pc:sldLayoutMkLst>
            <pc:docMk/>
            <pc:sldMasterMk cId="350701416" sldId="2147483660"/>
            <pc:sldLayoutMk cId="1820491097" sldId="2147483678"/>
          </pc:sldLayoutMkLst>
          <pc:spChg chg="mod">
            <ac:chgData name="Nicolas FOREST" userId="S::nicolas.forest@totalenergies.com::74d7feb1-6457-475c-bfcc-0f29457bb0a4" providerId="AD" clId="Web-{EB3AEA87-F885-0599-E525-0C90921EDF19}" dt="2022-05-10T11:03:01.134" v="8"/>
            <ac:spMkLst>
              <pc:docMk/>
              <pc:sldMasterMk cId="350701416" sldId="2147483660"/>
              <pc:sldLayoutMk cId="1820491097" sldId="2147483678"/>
              <ac:spMk id="5" creationId="{827B8392-9F0D-47B8-8F1D-D057C53A97DD}"/>
            </ac:spMkLst>
          </pc:spChg>
        </pc:sldLayoutChg>
        <pc:sldLayoutChg chg="modSp mod">
          <pc:chgData name="Nicolas FOREST" userId="S::nicolas.forest@totalenergies.com::74d7feb1-6457-475c-bfcc-0f29457bb0a4" providerId="AD" clId="Web-{EB3AEA87-F885-0599-E525-0C90921EDF19}" dt="2022-05-10T11:03:01.134" v="8"/>
          <pc:sldLayoutMkLst>
            <pc:docMk/>
            <pc:sldMasterMk cId="350701416" sldId="2147483660"/>
            <pc:sldLayoutMk cId="400456243" sldId="2147483679"/>
          </pc:sldLayoutMkLst>
          <pc:spChg chg="mod">
            <ac:chgData name="Nicolas FOREST" userId="S::nicolas.forest@totalenergies.com::74d7feb1-6457-475c-bfcc-0f29457bb0a4" providerId="AD" clId="Web-{EB3AEA87-F885-0599-E525-0C90921EDF19}" dt="2022-05-10T11:03:01.134" v="8"/>
            <ac:spMkLst>
              <pc:docMk/>
              <pc:sldMasterMk cId="350701416" sldId="2147483660"/>
              <pc:sldLayoutMk cId="400456243" sldId="2147483679"/>
              <ac:spMk id="5" creationId="{4F7AF283-CD1F-4E50-9456-6BD3B772A116}"/>
            </ac:spMkLst>
          </pc:spChg>
        </pc:sldLayoutChg>
        <pc:sldLayoutChg chg="modSp mod">
          <pc:chgData name="Nicolas FOREST" userId="S::nicolas.forest@totalenergies.com::74d7feb1-6457-475c-bfcc-0f29457bb0a4" providerId="AD" clId="Web-{EB3AEA87-F885-0599-E525-0C90921EDF19}" dt="2022-05-10T11:03:01.134" v="8"/>
          <pc:sldLayoutMkLst>
            <pc:docMk/>
            <pc:sldMasterMk cId="350701416" sldId="2147483660"/>
            <pc:sldLayoutMk cId="632417692" sldId="2147483680"/>
          </pc:sldLayoutMkLst>
          <pc:spChg chg="mod">
            <ac:chgData name="Nicolas FOREST" userId="S::nicolas.forest@totalenergies.com::74d7feb1-6457-475c-bfcc-0f29457bb0a4" providerId="AD" clId="Web-{EB3AEA87-F885-0599-E525-0C90921EDF19}" dt="2022-05-10T11:03:01.134" v="8"/>
            <ac:spMkLst>
              <pc:docMk/>
              <pc:sldMasterMk cId="350701416" sldId="2147483660"/>
              <pc:sldLayoutMk cId="632417692" sldId="2147483680"/>
              <ac:spMk id="6" creationId="{B26B9FA6-E4DB-4B15-BD57-BEC5F537E3AB}"/>
            </ac:spMkLst>
          </pc:spChg>
        </pc:sldLayoutChg>
        <pc:sldLayoutChg chg="modSp mod">
          <pc:chgData name="Nicolas FOREST" userId="S::nicolas.forest@totalenergies.com::74d7feb1-6457-475c-bfcc-0f29457bb0a4" providerId="AD" clId="Web-{EB3AEA87-F885-0599-E525-0C90921EDF19}" dt="2022-05-10T11:03:01.134" v="8"/>
          <pc:sldLayoutMkLst>
            <pc:docMk/>
            <pc:sldMasterMk cId="350701416" sldId="2147483660"/>
            <pc:sldLayoutMk cId="3613946989" sldId="2147483681"/>
          </pc:sldLayoutMkLst>
          <pc:spChg chg="mod">
            <ac:chgData name="Nicolas FOREST" userId="S::nicolas.forest@totalenergies.com::74d7feb1-6457-475c-bfcc-0f29457bb0a4" providerId="AD" clId="Web-{EB3AEA87-F885-0599-E525-0C90921EDF19}" dt="2022-05-10T11:03:01.134" v="8"/>
            <ac:spMkLst>
              <pc:docMk/>
              <pc:sldMasterMk cId="350701416" sldId="2147483660"/>
              <pc:sldLayoutMk cId="3613946989" sldId="2147483681"/>
              <ac:spMk id="4" creationId="{8627768F-E755-49AE-BDD4-F22B941EE926}"/>
            </ac:spMkLst>
          </pc:spChg>
        </pc:sldLayoutChg>
        <pc:sldLayoutChg chg="mod">
          <pc:chgData name="Nicolas FOREST" userId="S::nicolas.forest@totalenergies.com::74d7feb1-6457-475c-bfcc-0f29457bb0a4" providerId="AD" clId="Web-{EB3AEA87-F885-0599-E525-0C90921EDF19}" dt="2022-05-10T11:03:01.134" v="8"/>
          <pc:sldLayoutMkLst>
            <pc:docMk/>
            <pc:sldMasterMk cId="350701416" sldId="2147483660"/>
            <pc:sldLayoutMk cId="1632804240" sldId="2147483682"/>
          </pc:sldLayoutMkLst>
        </pc:sldLayoutChg>
      </pc:sldMasterChg>
      <pc:sldMasterChg chg="modSp mod modSldLayout">
        <pc:chgData name="Nicolas FOREST" userId="S::nicolas.forest@totalenergies.com::74d7feb1-6457-475c-bfcc-0f29457bb0a4" providerId="AD" clId="Web-{EB3AEA87-F885-0599-E525-0C90921EDF19}" dt="2022-05-10T11:03:01.134" v="8"/>
        <pc:sldMasterMkLst>
          <pc:docMk/>
          <pc:sldMasterMk cId="1797941728" sldId="2147483683"/>
        </pc:sldMasterMkLst>
        <pc:spChg chg="mod">
          <ac:chgData name="Nicolas FOREST" userId="S::nicolas.forest@totalenergies.com::74d7feb1-6457-475c-bfcc-0f29457bb0a4" providerId="AD" clId="Web-{EB3AEA87-F885-0599-E525-0C90921EDF19}" dt="2022-05-10T11:03:01.134" v="8"/>
          <ac:spMkLst>
            <pc:docMk/>
            <pc:sldMasterMk cId="1797941728" sldId="2147483683"/>
            <ac:spMk id="10" creationId="{3BAFF6D6-D321-4A5A-B742-C1924762B0BD}"/>
          </ac:spMkLst>
        </pc:spChg>
        <pc:sldLayoutChg chg="mod">
          <pc:chgData name="Nicolas FOREST" userId="S::nicolas.forest@totalenergies.com::74d7feb1-6457-475c-bfcc-0f29457bb0a4" providerId="AD" clId="Web-{EB3AEA87-F885-0599-E525-0C90921EDF19}" dt="2022-05-10T11:03:01.134" v="8"/>
          <pc:sldLayoutMkLst>
            <pc:docMk/>
            <pc:sldMasterMk cId="1797941728" sldId="2147483683"/>
            <pc:sldLayoutMk cId="900183691" sldId="2147483684"/>
          </pc:sldLayoutMkLst>
        </pc:sldLayoutChg>
        <pc:sldLayoutChg chg="mod">
          <pc:chgData name="Nicolas FOREST" userId="S::nicolas.forest@totalenergies.com::74d7feb1-6457-475c-bfcc-0f29457bb0a4" providerId="AD" clId="Web-{EB3AEA87-F885-0599-E525-0C90921EDF19}" dt="2022-05-10T11:03:01.134" v="8"/>
          <pc:sldLayoutMkLst>
            <pc:docMk/>
            <pc:sldMasterMk cId="1797941728" sldId="2147483683"/>
            <pc:sldLayoutMk cId="2739715143" sldId="2147483685"/>
          </pc:sldLayoutMkLst>
        </pc:sldLayoutChg>
        <pc:sldLayoutChg chg="mod">
          <pc:chgData name="Nicolas FOREST" userId="S::nicolas.forest@totalenergies.com::74d7feb1-6457-475c-bfcc-0f29457bb0a4" providerId="AD" clId="Web-{EB3AEA87-F885-0599-E525-0C90921EDF19}" dt="2022-05-10T11:03:01.134" v="8"/>
          <pc:sldLayoutMkLst>
            <pc:docMk/>
            <pc:sldMasterMk cId="1797941728" sldId="2147483683"/>
            <pc:sldLayoutMk cId="1530721357" sldId="2147483686"/>
          </pc:sldLayoutMkLst>
        </pc:sldLayoutChg>
        <pc:sldLayoutChg chg="modSp mod">
          <pc:chgData name="Nicolas FOREST" userId="S::nicolas.forest@totalenergies.com::74d7feb1-6457-475c-bfcc-0f29457bb0a4" providerId="AD" clId="Web-{EB3AEA87-F885-0599-E525-0C90921EDF19}" dt="2022-05-10T11:03:01.134" v="8"/>
          <pc:sldLayoutMkLst>
            <pc:docMk/>
            <pc:sldMasterMk cId="1797941728" sldId="2147483683"/>
            <pc:sldLayoutMk cId="1625948165" sldId="2147483687"/>
          </pc:sldLayoutMkLst>
          <pc:spChg chg="mod">
            <ac:chgData name="Nicolas FOREST" userId="S::nicolas.forest@totalenergies.com::74d7feb1-6457-475c-bfcc-0f29457bb0a4" providerId="AD" clId="Web-{EB3AEA87-F885-0599-E525-0C90921EDF19}" dt="2022-05-10T11:03:01.134" v="8"/>
            <ac:spMkLst>
              <pc:docMk/>
              <pc:sldMasterMk cId="1797941728" sldId="2147483683"/>
              <pc:sldLayoutMk cId="1625948165" sldId="2147483687"/>
              <ac:spMk id="5" creationId="{827B8392-9F0D-47B8-8F1D-D057C53A97DD}"/>
            </ac:spMkLst>
          </pc:spChg>
        </pc:sldLayoutChg>
        <pc:sldLayoutChg chg="modSp mod">
          <pc:chgData name="Nicolas FOREST" userId="S::nicolas.forest@totalenergies.com::74d7feb1-6457-475c-bfcc-0f29457bb0a4" providerId="AD" clId="Web-{EB3AEA87-F885-0599-E525-0C90921EDF19}" dt="2022-05-10T11:03:01.134" v="8"/>
          <pc:sldLayoutMkLst>
            <pc:docMk/>
            <pc:sldMasterMk cId="1797941728" sldId="2147483683"/>
            <pc:sldLayoutMk cId="2203747579" sldId="2147483688"/>
          </pc:sldLayoutMkLst>
          <pc:spChg chg="mod">
            <ac:chgData name="Nicolas FOREST" userId="S::nicolas.forest@totalenergies.com::74d7feb1-6457-475c-bfcc-0f29457bb0a4" providerId="AD" clId="Web-{EB3AEA87-F885-0599-E525-0C90921EDF19}" dt="2022-05-10T11:03:01.134" v="8"/>
            <ac:spMkLst>
              <pc:docMk/>
              <pc:sldMasterMk cId="1797941728" sldId="2147483683"/>
              <pc:sldLayoutMk cId="2203747579" sldId="2147483688"/>
              <ac:spMk id="5" creationId="{4F7AF283-CD1F-4E50-9456-6BD3B772A116}"/>
            </ac:spMkLst>
          </pc:spChg>
        </pc:sldLayoutChg>
        <pc:sldLayoutChg chg="modSp mod">
          <pc:chgData name="Nicolas FOREST" userId="S::nicolas.forest@totalenergies.com::74d7feb1-6457-475c-bfcc-0f29457bb0a4" providerId="AD" clId="Web-{EB3AEA87-F885-0599-E525-0C90921EDF19}" dt="2022-05-10T11:03:01.134" v="8"/>
          <pc:sldLayoutMkLst>
            <pc:docMk/>
            <pc:sldMasterMk cId="1797941728" sldId="2147483683"/>
            <pc:sldLayoutMk cId="324777107" sldId="2147483689"/>
          </pc:sldLayoutMkLst>
          <pc:spChg chg="mod">
            <ac:chgData name="Nicolas FOREST" userId="S::nicolas.forest@totalenergies.com::74d7feb1-6457-475c-bfcc-0f29457bb0a4" providerId="AD" clId="Web-{EB3AEA87-F885-0599-E525-0C90921EDF19}" dt="2022-05-10T11:03:01.134" v="8"/>
            <ac:spMkLst>
              <pc:docMk/>
              <pc:sldMasterMk cId="1797941728" sldId="2147483683"/>
              <pc:sldLayoutMk cId="324777107" sldId="2147483689"/>
              <ac:spMk id="6" creationId="{99ED68ED-4BAB-426E-AC8B-79F072DDCF3C}"/>
            </ac:spMkLst>
          </pc:spChg>
        </pc:sldLayoutChg>
        <pc:sldLayoutChg chg="modSp mod">
          <pc:chgData name="Nicolas FOREST" userId="S::nicolas.forest@totalenergies.com::74d7feb1-6457-475c-bfcc-0f29457bb0a4" providerId="AD" clId="Web-{EB3AEA87-F885-0599-E525-0C90921EDF19}" dt="2022-05-10T11:03:01.134" v="8"/>
          <pc:sldLayoutMkLst>
            <pc:docMk/>
            <pc:sldMasterMk cId="1797941728" sldId="2147483683"/>
            <pc:sldLayoutMk cId="4237356746" sldId="2147483690"/>
          </pc:sldLayoutMkLst>
          <pc:spChg chg="mod">
            <ac:chgData name="Nicolas FOREST" userId="S::nicolas.forest@totalenergies.com::74d7feb1-6457-475c-bfcc-0f29457bb0a4" providerId="AD" clId="Web-{EB3AEA87-F885-0599-E525-0C90921EDF19}" dt="2022-05-10T11:03:01.134" v="8"/>
            <ac:spMkLst>
              <pc:docMk/>
              <pc:sldMasterMk cId="1797941728" sldId="2147483683"/>
              <pc:sldLayoutMk cId="4237356746" sldId="2147483690"/>
              <ac:spMk id="6" creationId="{B26B9FA6-E4DB-4B15-BD57-BEC5F537E3AB}"/>
            </ac:spMkLst>
          </pc:spChg>
        </pc:sldLayoutChg>
        <pc:sldLayoutChg chg="modSp mod">
          <pc:chgData name="Nicolas FOREST" userId="S::nicolas.forest@totalenergies.com::74d7feb1-6457-475c-bfcc-0f29457bb0a4" providerId="AD" clId="Web-{EB3AEA87-F885-0599-E525-0C90921EDF19}" dt="2022-05-10T11:03:01.134" v="8"/>
          <pc:sldLayoutMkLst>
            <pc:docMk/>
            <pc:sldMasterMk cId="1797941728" sldId="2147483683"/>
            <pc:sldLayoutMk cId="2936115208" sldId="2147483691"/>
          </pc:sldLayoutMkLst>
          <pc:spChg chg="mod">
            <ac:chgData name="Nicolas FOREST" userId="S::nicolas.forest@totalenergies.com::74d7feb1-6457-475c-bfcc-0f29457bb0a4" providerId="AD" clId="Web-{EB3AEA87-F885-0599-E525-0C90921EDF19}" dt="2022-05-10T11:03:01.134" v="8"/>
            <ac:spMkLst>
              <pc:docMk/>
              <pc:sldMasterMk cId="1797941728" sldId="2147483683"/>
              <pc:sldLayoutMk cId="2936115208" sldId="2147483691"/>
              <ac:spMk id="6" creationId="{7F448ABE-6518-42E7-86CB-17EBD972C87A}"/>
            </ac:spMkLst>
          </pc:spChg>
        </pc:sldLayoutChg>
        <pc:sldLayoutChg chg="modSp mod">
          <pc:chgData name="Nicolas FOREST" userId="S::nicolas.forest@totalenergies.com::74d7feb1-6457-475c-bfcc-0f29457bb0a4" providerId="AD" clId="Web-{EB3AEA87-F885-0599-E525-0C90921EDF19}" dt="2022-05-10T11:03:01.134" v="8"/>
          <pc:sldLayoutMkLst>
            <pc:docMk/>
            <pc:sldMasterMk cId="1797941728" sldId="2147483683"/>
            <pc:sldLayoutMk cId="3689448356" sldId="2147483692"/>
          </pc:sldLayoutMkLst>
          <pc:spChg chg="mod">
            <ac:chgData name="Nicolas FOREST" userId="S::nicolas.forest@totalenergies.com::74d7feb1-6457-475c-bfcc-0f29457bb0a4" providerId="AD" clId="Web-{EB3AEA87-F885-0599-E525-0C90921EDF19}" dt="2022-05-10T11:03:01.134" v="8"/>
            <ac:spMkLst>
              <pc:docMk/>
              <pc:sldMasterMk cId="1797941728" sldId="2147483683"/>
              <pc:sldLayoutMk cId="3689448356" sldId="2147483692"/>
              <ac:spMk id="7" creationId="{78D64F63-31B3-46AB-8995-E4EAED1967BD}"/>
            </ac:spMkLst>
          </pc:spChg>
        </pc:sldLayoutChg>
        <pc:sldLayoutChg chg="modSp mod">
          <pc:chgData name="Nicolas FOREST" userId="S::nicolas.forest@totalenergies.com::74d7feb1-6457-475c-bfcc-0f29457bb0a4" providerId="AD" clId="Web-{EB3AEA87-F885-0599-E525-0C90921EDF19}" dt="2022-05-10T11:03:01.134" v="8"/>
          <pc:sldLayoutMkLst>
            <pc:docMk/>
            <pc:sldMasterMk cId="1797941728" sldId="2147483683"/>
            <pc:sldLayoutMk cId="3371046130" sldId="2147483693"/>
          </pc:sldLayoutMkLst>
          <pc:spChg chg="mod">
            <ac:chgData name="Nicolas FOREST" userId="S::nicolas.forest@totalenergies.com::74d7feb1-6457-475c-bfcc-0f29457bb0a4" providerId="AD" clId="Web-{EB3AEA87-F885-0599-E525-0C90921EDF19}" dt="2022-05-10T11:03:01.134" v="8"/>
            <ac:spMkLst>
              <pc:docMk/>
              <pc:sldMasterMk cId="1797941728" sldId="2147483683"/>
              <pc:sldLayoutMk cId="3371046130" sldId="2147483693"/>
              <ac:spMk id="6" creationId="{02B4AC02-49D4-4738-A9B4-B3DA90016A7F}"/>
            </ac:spMkLst>
          </pc:spChg>
        </pc:sldLayoutChg>
        <pc:sldLayoutChg chg="modSp mod">
          <pc:chgData name="Nicolas FOREST" userId="S::nicolas.forest@totalenergies.com::74d7feb1-6457-475c-bfcc-0f29457bb0a4" providerId="AD" clId="Web-{EB3AEA87-F885-0599-E525-0C90921EDF19}" dt="2022-05-10T11:03:01.134" v="8"/>
          <pc:sldLayoutMkLst>
            <pc:docMk/>
            <pc:sldMasterMk cId="1797941728" sldId="2147483683"/>
            <pc:sldLayoutMk cId="2734725041" sldId="2147483694"/>
          </pc:sldLayoutMkLst>
          <pc:spChg chg="mod">
            <ac:chgData name="Nicolas FOREST" userId="S::nicolas.forest@totalenergies.com::74d7feb1-6457-475c-bfcc-0f29457bb0a4" providerId="AD" clId="Web-{EB3AEA87-F885-0599-E525-0C90921EDF19}" dt="2022-05-10T11:03:01.134" v="8"/>
            <ac:spMkLst>
              <pc:docMk/>
              <pc:sldMasterMk cId="1797941728" sldId="2147483683"/>
              <pc:sldLayoutMk cId="2734725041" sldId="2147483694"/>
              <ac:spMk id="8" creationId="{A03D30D6-5712-44A8-87A9-67750D407146}"/>
            </ac:spMkLst>
          </pc:spChg>
        </pc:sldLayoutChg>
        <pc:sldLayoutChg chg="modSp mod">
          <pc:chgData name="Nicolas FOREST" userId="S::nicolas.forest@totalenergies.com::74d7feb1-6457-475c-bfcc-0f29457bb0a4" providerId="AD" clId="Web-{EB3AEA87-F885-0599-E525-0C90921EDF19}" dt="2022-05-10T11:03:01.134" v="8"/>
          <pc:sldLayoutMkLst>
            <pc:docMk/>
            <pc:sldMasterMk cId="1797941728" sldId="2147483683"/>
            <pc:sldLayoutMk cId="291433919" sldId="2147483695"/>
          </pc:sldLayoutMkLst>
          <pc:spChg chg="mod">
            <ac:chgData name="Nicolas FOREST" userId="S::nicolas.forest@totalenergies.com::74d7feb1-6457-475c-bfcc-0f29457bb0a4" providerId="AD" clId="Web-{EB3AEA87-F885-0599-E525-0C90921EDF19}" dt="2022-05-10T11:03:01.134" v="8"/>
            <ac:spMkLst>
              <pc:docMk/>
              <pc:sldMasterMk cId="1797941728" sldId="2147483683"/>
              <pc:sldLayoutMk cId="291433919" sldId="2147483695"/>
              <ac:spMk id="7" creationId="{0495B091-68ED-45A4-957C-92BBA7548811}"/>
            </ac:spMkLst>
          </pc:spChg>
        </pc:sldLayoutChg>
        <pc:sldLayoutChg chg="modSp mod">
          <pc:chgData name="Nicolas FOREST" userId="S::nicolas.forest@totalenergies.com::74d7feb1-6457-475c-bfcc-0f29457bb0a4" providerId="AD" clId="Web-{EB3AEA87-F885-0599-E525-0C90921EDF19}" dt="2022-05-10T11:03:01.134" v="8"/>
          <pc:sldLayoutMkLst>
            <pc:docMk/>
            <pc:sldMasterMk cId="1797941728" sldId="2147483683"/>
            <pc:sldLayoutMk cId="965862277" sldId="2147483696"/>
          </pc:sldLayoutMkLst>
          <pc:spChg chg="mod">
            <ac:chgData name="Nicolas FOREST" userId="S::nicolas.forest@totalenergies.com::74d7feb1-6457-475c-bfcc-0f29457bb0a4" providerId="AD" clId="Web-{EB3AEA87-F885-0599-E525-0C90921EDF19}" dt="2022-05-10T11:03:01.134" v="8"/>
            <ac:spMkLst>
              <pc:docMk/>
              <pc:sldMasterMk cId="1797941728" sldId="2147483683"/>
              <pc:sldLayoutMk cId="965862277" sldId="2147483696"/>
              <ac:spMk id="4" creationId="{8627768F-E755-49AE-BDD4-F22B941EE926}"/>
            </ac:spMkLst>
          </pc:spChg>
        </pc:sldLayoutChg>
        <pc:sldLayoutChg chg="mod">
          <pc:chgData name="Nicolas FOREST" userId="S::nicolas.forest@totalenergies.com::74d7feb1-6457-475c-bfcc-0f29457bb0a4" providerId="AD" clId="Web-{EB3AEA87-F885-0599-E525-0C90921EDF19}" dt="2022-05-10T11:03:01.134" v="8"/>
          <pc:sldLayoutMkLst>
            <pc:docMk/>
            <pc:sldMasterMk cId="1797941728" sldId="2147483683"/>
            <pc:sldLayoutMk cId="2117864846" sldId="2147483697"/>
          </pc:sldLayoutMkLst>
        </pc:sldLayoutChg>
      </pc:sldMasterChg>
      <pc:sldMasterChg chg="modSp mod modSldLayout">
        <pc:chgData name="Nicolas FOREST" userId="S::nicolas.forest@totalenergies.com::74d7feb1-6457-475c-bfcc-0f29457bb0a4" providerId="AD" clId="Web-{EB3AEA87-F885-0599-E525-0C90921EDF19}" dt="2022-05-10T11:03:01.134" v="8"/>
        <pc:sldMasterMkLst>
          <pc:docMk/>
          <pc:sldMasterMk cId="84008064" sldId="2147483698"/>
        </pc:sldMasterMkLst>
        <pc:spChg chg="mod">
          <ac:chgData name="Nicolas FOREST" userId="S::nicolas.forest@totalenergies.com::74d7feb1-6457-475c-bfcc-0f29457bb0a4" providerId="AD" clId="Web-{EB3AEA87-F885-0599-E525-0C90921EDF19}" dt="2022-05-10T11:03:01.134" v="8"/>
          <ac:spMkLst>
            <pc:docMk/>
            <pc:sldMasterMk cId="84008064" sldId="2147483698"/>
            <ac:spMk id="10" creationId="{3BAFF6D6-D321-4A5A-B742-C1924762B0BD}"/>
          </ac:spMkLst>
        </pc:spChg>
        <pc:sldLayoutChg chg="mod">
          <pc:chgData name="Nicolas FOREST" userId="S::nicolas.forest@totalenergies.com::74d7feb1-6457-475c-bfcc-0f29457bb0a4" providerId="AD" clId="Web-{EB3AEA87-F885-0599-E525-0C90921EDF19}" dt="2022-05-10T11:03:01.134" v="8"/>
          <pc:sldLayoutMkLst>
            <pc:docMk/>
            <pc:sldMasterMk cId="84008064" sldId="2147483698"/>
            <pc:sldLayoutMk cId="1309069356" sldId="2147483699"/>
          </pc:sldLayoutMkLst>
        </pc:sldLayoutChg>
        <pc:sldLayoutChg chg="mod">
          <pc:chgData name="Nicolas FOREST" userId="S::nicolas.forest@totalenergies.com::74d7feb1-6457-475c-bfcc-0f29457bb0a4" providerId="AD" clId="Web-{EB3AEA87-F885-0599-E525-0C90921EDF19}" dt="2022-05-10T11:03:01.134" v="8"/>
          <pc:sldLayoutMkLst>
            <pc:docMk/>
            <pc:sldMasterMk cId="84008064" sldId="2147483698"/>
            <pc:sldLayoutMk cId="3668104743" sldId="2147483700"/>
          </pc:sldLayoutMkLst>
        </pc:sldLayoutChg>
        <pc:sldLayoutChg chg="mod">
          <pc:chgData name="Nicolas FOREST" userId="S::nicolas.forest@totalenergies.com::74d7feb1-6457-475c-bfcc-0f29457bb0a4" providerId="AD" clId="Web-{EB3AEA87-F885-0599-E525-0C90921EDF19}" dt="2022-05-10T11:03:01.134" v="8"/>
          <pc:sldLayoutMkLst>
            <pc:docMk/>
            <pc:sldMasterMk cId="84008064" sldId="2147483698"/>
            <pc:sldLayoutMk cId="2710869611" sldId="2147483701"/>
          </pc:sldLayoutMkLst>
        </pc:sldLayoutChg>
        <pc:sldLayoutChg chg="modSp mod">
          <pc:chgData name="Nicolas FOREST" userId="S::nicolas.forest@totalenergies.com::74d7feb1-6457-475c-bfcc-0f29457bb0a4" providerId="AD" clId="Web-{EB3AEA87-F885-0599-E525-0C90921EDF19}" dt="2022-05-10T11:03:01.134" v="8"/>
          <pc:sldLayoutMkLst>
            <pc:docMk/>
            <pc:sldMasterMk cId="84008064" sldId="2147483698"/>
            <pc:sldLayoutMk cId="2234690769" sldId="2147483702"/>
          </pc:sldLayoutMkLst>
          <pc:spChg chg="mod">
            <ac:chgData name="Nicolas FOREST" userId="S::nicolas.forest@totalenergies.com::74d7feb1-6457-475c-bfcc-0f29457bb0a4" providerId="AD" clId="Web-{EB3AEA87-F885-0599-E525-0C90921EDF19}" dt="2022-05-10T11:03:01.134" v="8"/>
            <ac:spMkLst>
              <pc:docMk/>
              <pc:sldMasterMk cId="84008064" sldId="2147483698"/>
              <pc:sldLayoutMk cId="2234690769" sldId="2147483702"/>
              <ac:spMk id="5" creationId="{827B8392-9F0D-47B8-8F1D-D057C53A97DD}"/>
            </ac:spMkLst>
          </pc:spChg>
        </pc:sldLayoutChg>
        <pc:sldLayoutChg chg="modSp mod">
          <pc:chgData name="Nicolas FOREST" userId="S::nicolas.forest@totalenergies.com::74d7feb1-6457-475c-bfcc-0f29457bb0a4" providerId="AD" clId="Web-{EB3AEA87-F885-0599-E525-0C90921EDF19}" dt="2022-05-10T11:03:01.134" v="8"/>
          <pc:sldLayoutMkLst>
            <pc:docMk/>
            <pc:sldMasterMk cId="84008064" sldId="2147483698"/>
            <pc:sldLayoutMk cId="1025149241" sldId="2147483703"/>
          </pc:sldLayoutMkLst>
          <pc:spChg chg="mod">
            <ac:chgData name="Nicolas FOREST" userId="S::nicolas.forest@totalenergies.com::74d7feb1-6457-475c-bfcc-0f29457bb0a4" providerId="AD" clId="Web-{EB3AEA87-F885-0599-E525-0C90921EDF19}" dt="2022-05-10T11:03:01.134" v="8"/>
            <ac:spMkLst>
              <pc:docMk/>
              <pc:sldMasterMk cId="84008064" sldId="2147483698"/>
              <pc:sldLayoutMk cId="1025149241" sldId="2147483703"/>
              <ac:spMk id="5" creationId="{4F7AF283-CD1F-4E50-9456-6BD3B772A116}"/>
            </ac:spMkLst>
          </pc:spChg>
        </pc:sldLayoutChg>
        <pc:sldLayoutChg chg="modSp mod">
          <pc:chgData name="Nicolas FOREST" userId="S::nicolas.forest@totalenergies.com::74d7feb1-6457-475c-bfcc-0f29457bb0a4" providerId="AD" clId="Web-{EB3AEA87-F885-0599-E525-0C90921EDF19}" dt="2022-05-10T11:03:01.134" v="8"/>
          <pc:sldLayoutMkLst>
            <pc:docMk/>
            <pc:sldMasterMk cId="84008064" sldId="2147483698"/>
            <pc:sldLayoutMk cId="2455005834" sldId="2147483704"/>
          </pc:sldLayoutMkLst>
          <pc:spChg chg="mod">
            <ac:chgData name="Nicolas FOREST" userId="S::nicolas.forest@totalenergies.com::74d7feb1-6457-475c-bfcc-0f29457bb0a4" providerId="AD" clId="Web-{EB3AEA87-F885-0599-E525-0C90921EDF19}" dt="2022-05-10T11:03:01.134" v="8"/>
            <ac:spMkLst>
              <pc:docMk/>
              <pc:sldMasterMk cId="84008064" sldId="2147483698"/>
              <pc:sldLayoutMk cId="2455005834" sldId="2147483704"/>
              <ac:spMk id="6" creationId="{99ED68ED-4BAB-426E-AC8B-79F072DDCF3C}"/>
            </ac:spMkLst>
          </pc:spChg>
        </pc:sldLayoutChg>
        <pc:sldLayoutChg chg="modSp mod">
          <pc:chgData name="Nicolas FOREST" userId="S::nicolas.forest@totalenergies.com::74d7feb1-6457-475c-bfcc-0f29457bb0a4" providerId="AD" clId="Web-{EB3AEA87-F885-0599-E525-0C90921EDF19}" dt="2022-05-10T11:03:01.134" v="8"/>
          <pc:sldLayoutMkLst>
            <pc:docMk/>
            <pc:sldMasterMk cId="84008064" sldId="2147483698"/>
            <pc:sldLayoutMk cId="1119628065" sldId="2147483705"/>
          </pc:sldLayoutMkLst>
          <pc:spChg chg="mod">
            <ac:chgData name="Nicolas FOREST" userId="S::nicolas.forest@totalenergies.com::74d7feb1-6457-475c-bfcc-0f29457bb0a4" providerId="AD" clId="Web-{EB3AEA87-F885-0599-E525-0C90921EDF19}" dt="2022-05-10T11:03:01.134" v="8"/>
            <ac:spMkLst>
              <pc:docMk/>
              <pc:sldMasterMk cId="84008064" sldId="2147483698"/>
              <pc:sldLayoutMk cId="1119628065" sldId="2147483705"/>
              <ac:spMk id="6" creationId="{B26B9FA6-E4DB-4B15-BD57-BEC5F537E3AB}"/>
            </ac:spMkLst>
          </pc:spChg>
        </pc:sldLayoutChg>
        <pc:sldLayoutChg chg="modSp mod">
          <pc:chgData name="Nicolas FOREST" userId="S::nicolas.forest@totalenergies.com::74d7feb1-6457-475c-bfcc-0f29457bb0a4" providerId="AD" clId="Web-{EB3AEA87-F885-0599-E525-0C90921EDF19}" dt="2022-05-10T11:03:01.134" v="8"/>
          <pc:sldLayoutMkLst>
            <pc:docMk/>
            <pc:sldMasterMk cId="84008064" sldId="2147483698"/>
            <pc:sldLayoutMk cId="3846396698" sldId="2147483706"/>
          </pc:sldLayoutMkLst>
          <pc:spChg chg="mod">
            <ac:chgData name="Nicolas FOREST" userId="S::nicolas.forest@totalenergies.com::74d7feb1-6457-475c-bfcc-0f29457bb0a4" providerId="AD" clId="Web-{EB3AEA87-F885-0599-E525-0C90921EDF19}" dt="2022-05-10T11:03:01.134" v="8"/>
            <ac:spMkLst>
              <pc:docMk/>
              <pc:sldMasterMk cId="84008064" sldId="2147483698"/>
              <pc:sldLayoutMk cId="3846396698" sldId="2147483706"/>
              <ac:spMk id="6" creationId="{7F448ABE-6518-42E7-86CB-17EBD972C87A}"/>
            </ac:spMkLst>
          </pc:spChg>
        </pc:sldLayoutChg>
        <pc:sldLayoutChg chg="modSp mod">
          <pc:chgData name="Nicolas FOREST" userId="S::nicolas.forest@totalenergies.com::74d7feb1-6457-475c-bfcc-0f29457bb0a4" providerId="AD" clId="Web-{EB3AEA87-F885-0599-E525-0C90921EDF19}" dt="2022-05-10T11:03:01.134" v="8"/>
          <pc:sldLayoutMkLst>
            <pc:docMk/>
            <pc:sldMasterMk cId="84008064" sldId="2147483698"/>
            <pc:sldLayoutMk cId="3860952978" sldId="2147483707"/>
          </pc:sldLayoutMkLst>
          <pc:spChg chg="mod">
            <ac:chgData name="Nicolas FOREST" userId="S::nicolas.forest@totalenergies.com::74d7feb1-6457-475c-bfcc-0f29457bb0a4" providerId="AD" clId="Web-{EB3AEA87-F885-0599-E525-0C90921EDF19}" dt="2022-05-10T11:03:01.134" v="8"/>
            <ac:spMkLst>
              <pc:docMk/>
              <pc:sldMasterMk cId="84008064" sldId="2147483698"/>
              <pc:sldLayoutMk cId="3860952978" sldId="2147483707"/>
              <ac:spMk id="7" creationId="{78D64F63-31B3-46AB-8995-E4EAED1967BD}"/>
            </ac:spMkLst>
          </pc:spChg>
        </pc:sldLayoutChg>
        <pc:sldLayoutChg chg="modSp mod">
          <pc:chgData name="Nicolas FOREST" userId="S::nicolas.forest@totalenergies.com::74d7feb1-6457-475c-bfcc-0f29457bb0a4" providerId="AD" clId="Web-{EB3AEA87-F885-0599-E525-0C90921EDF19}" dt="2022-05-10T11:03:01.134" v="8"/>
          <pc:sldLayoutMkLst>
            <pc:docMk/>
            <pc:sldMasterMk cId="84008064" sldId="2147483698"/>
            <pc:sldLayoutMk cId="4035412368" sldId="2147483708"/>
          </pc:sldLayoutMkLst>
          <pc:spChg chg="mod">
            <ac:chgData name="Nicolas FOREST" userId="S::nicolas.forest@totalenergies.com::74d7feb1-6457-475c-bfcc-0f29457bb0a4" providerId="AD" clId="Web-{EB3AEA87-F885-0599-E525-0C90921EDF19}" dt="2022-05-10T11:03:01.134" v="8"/>
            <ac:spMkLst>
              <pc:docMk/>
              <pc:sldMasterMk cId="84008064" sldId="2147483698"/>
              <pc:sldLayoutMk cId="4035412368" sldId="2147483708"/>
              <ac:spMk id="6" creationId="{02B4AC02-49D4-4738-A9B4-B3DA90016A7F}"/>
            </ac:spMkLst>
          </pc:spChg>
        </pc:sldLayoutChg>
        <pc:sldLayoutChg chg="modSp mod">
          <pc:chgData name="Nicolas FOREST" userId="S::nicolas.forest@totalenergies.com::74d7feb1-6457-475c-bfcc-0f29457bb0a4" providerId="AD" clId="Web-{EB3AEA87-F885-0599-E525-0C90921EDF19}" dt="2022-05-10T11:03:01.134" v="8"/>
          <pc:sldLayoutMkLst>
            <pc:docMk/>
            <pc:sldMasterMk cId="84008064" sldId="2147483698"/>
            <pc:sldLayoutMk cId="413532710" sldId="2147483709"/>
          </pc:sldLayoutMkLst>
          <pc:spChg chg="mod">
            <ac:chgData name="Nicolas FOREST" userId="S::nicolas.forest@totalenergies.com::74d7feb1-6457-475c-bfcc-0f29457bb0a4" providerId="AD" clId="Web-{EB3AEA87-F885-0599-E525-0C90921EDF19}" dt="2022-05-10T11:03:01.134" v="8"/>
            <ac:spMkLst>
              <pc:docMk/>
              <pc:sldMasterMk cId="84008064" sldId="2147483698"/>
              <pc:sldLayoutMk cId="413532710" sldId="2147483709"/>
              <ac:spMk id="8" creationId="{A03D30D6-5712-44A8-87A9-67750D407146}"/>
            </ac:spMkLst>
          </pc:spChg>
        </pc:sldLayoutChg>
        <pc:sldLayoutChg chg="modSp mod">
          <pc:chgData name="Nicolas FOREST" userId="S::nicolas.forest@totalenergies.com::74d7feb1-6457-475c-bfcc-0f29457bb0a4" providerId="AD" clId="Web-{EB3AEA87-F885-0599-E525-0C90921EDF19}" dt="2022-05-10T11:03:01.134" v="8"/>
          <pc:sldLayoutMkLst>
            <pc:docMk/>
            <pc:sldMasterMk cId="84008064" sldId="2147483698"/>
            <pc:sldLayoutMk cId="1651555458" sldId="2147483710"/>
          </pc:sldLayoutMkLst>
          <pc:spChg chg="mod">
            <ac:chgData name="Nicolas FOREST" userId="S::nicolas.forest@totalenergies.com::74d7feb1-6457-475c-bfcc-0f29457bb0a4" providerId="AD" clId="Web-{EB3AEA87-F885-0599-E525-0C90921EDF19}" dt="2022-05-10T11:03:01.134" v="8"/>
            <ac:spMkLst>
              <pc:docMk/>
              <pc:sldMasterMk cId="84008064" sldId="2147483698"/>
              <pc:sldLayoutMk cId="1651555458" sldId="2147483710"/>
              <ac:spMk id="7" creationId="{0495B091-68ED-45A4-957C-92BBA7548811}"/>
            </ac:spMkLst>
          </pc:spChg>
        </pc:sldLayoutChg>
        <pc:sldLayoutChg chg="modSp mod">
          <pc:chgData name="Nicolas FOREST" userId="S::nicolas.forest@totalenergies.com::74d7feb1-6457-475c-bfcc-0f29457bb0a4" providerId="AD" clId="Web-{EB3AEA87-F885-0599-E525-0C90921EDF19}" dt="2022-05-10T11:03:01.134" v="8"/>
          <pc:sldLayoutMkLst>
            <pc:docMk/>
            <pc:sldMasterMk cId="84008064" sldId="2147483698"/>
            <pc:sldLayoutMk cId="13776946" sldId="2147483711"/>
          </pc:sldLayoutMkLst>
          <pc:spChg chg="mod">
            <ac:chgData name="Nicolas FOREST" userId="S::nicolas.forest@totalenergies.com::74d7feb1-6457-475c-bfcc-0f29457bb0a4" providerId="AD" clId="Web-{EB3AEA87-F885-0599-E525-0C90921EDF19}" dt="2022-05-10T11:03:01.134" v="8"/>
            <ac:spMkLst>
              <pc:docMk/>
              <pc:sldMasterMk cId="84008064" sldId="2147483698"/>
              <pc:sldLayoutMk cId="13776946" sldId="2147483711"/>
              <ac:spMk id="4" creationId="{8627768F-E755-49AE-BDD4-F22B941EE926}"/>
            </ac:spMkLst>
          </pc:spChg>
        </pc:sldLayoutChg>
        <pc:sldLayoutChg chg="mod">
          <pc:chgData name="Nicolas FOREST" userId="S::nicolas.forest@totalenergies.com::74d7feb1-6457-475c-bfcc-0f29457bb0a4" providerId="AD" clId="Web-{EB3AEA87-F885-0599-E525-0C90921EDF19}" dt="2022-05-10T11:03:01.134" v="8"/>
          <pc:sldLayoutMkLst>
            <pc:docMk/>
            <pc:sldMasterMk cId="84008064" sldId="2147483698"/>
            <pc:sldLayoutMk cId="3779096403" sldId="2147483712"/>
          </pc:sldLayoutMkLst>
        </pc:sldLayoutChg>
      </pc:sldMasterChg>
      <pc:sldMasterChg chg="modSp mod modSldLayout">
        <pc:chgData name="Nicolas FOREST" userId="S::nicolas.forest@totalenergies.com::74d7feb1-6457-475c-bfcc-0f29457bb0a4" providerId="AD" clId="Web-{EB3AEA87-F885-0599-E525-0C90921EDF19}" dt="2022-05-10T11:03:01.134" v="8"/>
        <pc:sldMasterMkLst>
          <pc:docMk/>
          <pc:sldMasterMk cId="3005561695" sldId="2147483713"/>
        </pc:sldMasterMkLst>
        <pc:spChg chg="mod">
          <ac:chgData name="Nicolas FOREST" userId="S::nicolas.forest@totalenergies.com::74d7feb1-6457-475c-bfcc-0f29457bb0a4" providerId="AD" clId="Web-{EB3AEA87-F885-0599-E525-0C90921EDF19}" dt="2022-05-10T11:03:01.134" v="8"/>
          <ac:spMkLst>
            <pc:docMk/>
            <pc:sldMasterMk cId="3005561695" sldId="2147483713"/>
            <ac:spMk id="10" creationId="{3BAFF6D6-D321-4A5A-B742-C1924762B0BD}"/>
          </ac:spMkLst>
        </pc:spChg>
        <pc:sldLayoutChg chg="mod">
          <pc:chgData name="Nicolas FOREST" userId="S::nicolas.forest@totalenergies.com::74d7feb1-6457-475c-bfcc-0f29457bb0a4" providerId="AD" clId="Web-{EB3AEA87-F885-0599-E525-0C90921EDF19}" dt="2022-05-10T11:03:01.134" v="8"/>
          <pc:sldLayoutMkLst>
            <pc:docMk/>
            <pc:sldMasterMk cId="3005561695" sldId="2147483713"/>
            <pc:sldLayoutMk cId="2855924638" sldId="2147483714"/>
          </pc:sldLayoutMkLst>
        </pc:sldLayoutChg>
        <pc:sldLayoutChg chg="mod">
          <pc:chgData name="Nicolas FOREST" userId="S::nicolas.forest@totalenergies.com::74d7feb1-6457-475c-bfcc-0f29457bb0a4" providerId="AD" clId="Web-{EB3AEA87-F885-0599-E525-0C90921EDF19}" dt="2022-05-10T11:03:01.134" v="8"/>
          <pc:sldLayoutMkLst>
            <pc:docMk/>
            <pc:sldMasterMk cId="3005561695" sldId="2147483713"/>
            <pc:sldLayoutMk cId="2123780375" sldId="2147483715"/>
          </pc:sldLayoutMkLst>
        </pc:sldLayoutChg>
        <pc:sldLayoutChg chg="mod">
          <pc:chgData name="Nicolas FOREST" userId="S::nicolas.forest@totalenergies.com::74d7feb1-6457-475c-bfcc-0f29457bb0a4" providerId="AD" clId="Web-{EB3AEA87-F885-0599-E525-0C90921EDF19}" dt="2022-05-10T11:03:01.134" v="8"/>
          <pc:sldLayoutMkLst>
            <pc:docMk/>
            <pc:sldMasterMk cId="3005561695" sldId="2147483713"/>
            <pc:sldLayoutMk cId="3116392684" sldId="2147483716"/>
          </pc:sldLayoutMkLst>
        </pc:sldLayoutChg>
        <pc:sldLayoutChg chg="modSp mod">
          <pc:chgData name="Nicolas FOREST" userId="S::nicolas.forest@totalenergies.com::74d7feb1-6457-475c-bfcc-0f29457bb0a4" providerId="AD" clId="Web-{EB3AEA87-F885-0599-E525-0C90921EDF19}" dt="2022-05-10T11:03:01.134" v="8"/>
          <pc:sldLayoutMkLst>
            <pc:docMk/>
            <pc:sldMasterMk cId="3005561695" sldId="2147483713"/>
            <pc:sldLayoutMk cId="1705239051" sldId="2147483717"/>
          </pc:sldLayoutMkLst>
          <pc:spChg chg="mod">
            <ac:chgData name="Nicolas FOREST" userId="S::nicolas.forest@totalenergies.com::74d7feb1-6457-475c-bfcc-0f29457bb0a4" providerId="AD" clId="Web-{EB3AEA87-F885-0599-E525-0C90921EDF19}" dt="2022-05-10T11:03:01.134" v="8"/>
            <ac:spMkLst>
              <pc:docMk/>
              <pc:sldMasterMk cId="3005561695" sldId="2147483713"/>
              <pc:sldLayoutMk cId="1705239051" sldId="2147483717"/>
              <ac:spMk id="5" creationId="{827B8392-9F0D-47B8-8F1D-D057C53A97DD}"/>
            </ac:spMkLst>
          </pc:spChg>
        </pc:sldLayoutChg>
        <pc:sldLayoutChg chg="modSp mod">
          <pc:chgData name="Nicolas FOREST" userId="S::nicolas.forest@totalenergies.com::74d7feb1-6457-475c-bfcc-0f29457bb0a4" providerId="AD" clId="Web-{EB3AEA87-F885-0599-E525-0C90921EDF19}" dt="2022-05-10T11:03:01.134" v="8"/>
          <pc:sldLayoutMkLst>
            <pc:docMk/>
            <pc:sldMasterMk cId="3005561695" sldId="2147483713"/>
            <pc:sldLayoutMk cId="2147421167" sldId="2147483718"/>
          </pc:sldLayoutMkLst>
          <pc:spChg chg="mod">
            <ac:chgData name="Nicolas FOREST" userId="S::nicolas.forest@totalenergies.com::74d7feb1-6457-475c-bfcc-0f29457bb0a4" providerId="AD" clId="Web-{EB3AEA87-F885-0599-E525-0C90921EDF19}" dt="2022-05-10T11:03:01.134" v="8"/>
            <ac:spMkLst>
              <pc:docMk/>
              <pc:sldMasterMk cId="3005561695" sldId="2147483713"/>
              <pc:sldLayoutMk cId="2147421167" sldId="2147483718"/>
              <ac:spMk id="5" creationId="{4F7AF283-CD1F-4E50-9456-6BD3B772A116}"/>
            </ac:spMkLst>
          </pc:spChg>
        </pc:sldLayoutChg>
        <pc:sldLayoutChg chg="modSp mod">
          <pc:chgData name="Nicolas FOREST" userId="S::nicolas.forest@totalenergies.com::74d7feb1-6457-475c-bfcc-0f29457bb0a4" providerId="AD" clId="Web-{EB3AEA87-F885-0599-E525-0C90921EDF19}" dt="2022-05-10T11:03:01.134" v="8"/>
          <pc:sldLayoutMkLst>
            <pc:docMk/>
            <pc:sldMasterMk cId="3005561695" sldId="2147483713"/>
            <pc:sldLayoutMk cId="1583566656" sldId="2147483719"/>
          </pc:sldLayoutMkLst>
          <pc:spChg chg="mod">
            <ac:chgData name="Nicolas FOREST" userId="S::nicolas.forest@totalenergies.com::74d7feb1-6457-475c-bfcc-0f29457bb0a4" providerId="AD" clId="Web-{EB3AEA87-F885-0599-E525-0C90921EDF19}" dt="2022-05-10T11:03:01.134" v="8"/>
            <ac:spMkLst>
              <pc:docMk/>
              <pc:sldMasterMk cId="3005561695" sldId="2147483713"/>
              <pc:sldLayoutMk cId="1583566656" sldId="2147483719"/>
              <ac:spMk id="6" creationId="{99ED68ED-4BAB-426E-AC8B-79F072DDCF3C}"/>
            </ac:spMkLst>
          </pc:spChg>
        </pc:sldLayoutChg>
        <pc:sldLayoutChg chg="modSp mod">
          <pc:chgData name="Nicolas FOREST" userId="S::nicolas.forest@totalenergies.com::74d7feb1-6457-475c-bfcc-0f29457bb0a4" providerId="AD" clId="Web-{EB3AEA87-F885-0599-E525-0C90921EDF19}" dt="2022-05-10T11:03:01.134" v="8"/>
          <pc:sldLayoutMkLst>
            <pc:docMk/>
            <pc:sldMasterMk cId="3005561695" sldId="2147483713"/>
            <pc:sldLayoutMk cId="3213018200" sldId="2147483720"/>
          </pc:sldLayoutMkLst>
          <pc:spChg chg="mod">
            <ac:chgData name="Nicolas FOREST" userId="S::nicolas.forest@totalenergies.com::74d7feb1-6457-475c-bfcc-0f29457bb0a4" providerId="AD" clId="Web-{EB3AEA87-F885-0599-E525-0C90921EDF19}" dt="2022-05-10T11:03:01.134" v="8"/>
            <ac:spMkLst>
              <pc:docMk/>
              <pc:sldMasterMk cId="3005561695" sldId="2147483713"/>
              <pc:sldLayoutMk cId="3213018200" sldId="2147483720"/>
              <ac:spMk id="6" creationId="{B26B9FA6-E4DB-4B15-BD57-BEC5F537E3AB}"/>
            </ac:spMkLst>
          </pc:spChg>
        </pc:sldLayoutChg>
        <pc:sldLayoutChg chg="modSp mod">
          <pc:chgData name="Nicolas FOREST" userId="S::nicolas.forest@totalenergies.com::74d7feb1-6457-475c-bfcc-0f29457bb0a4" providerId="AD" clId="Web-{EB3AEA87-F885-0599-E525-0C90921EDF19}" dt="2022-05-10T11:03:01.134" v="8"/>
          <pc:sldLayoutMkLst>
            <pc:docMk/>
            <pc:sldMasterMk cId="3005561695" sldId="2147483713"/>
            <pc:sldLayoutMk cId="3037814435" sldId="2147483721"/>
          </pc:sldLayoutMkLst>
          <pc:spChg chg="mod">
            <ac:chgData name="Nicolas FOREST" userId="S::nicolas.forest@totalenergies.com::74d7feb1-6457-475c-bfcc-0f29457bb0a4" providerId="AD" clId="Web-{EB3AEA87-F885-0599-E525-0C90921EDF19}" dt="2022-05-10T11:03:01.134" v="8"/>
            <ac:spMkLst>
              <pc:docMk/>
              <pc:sldMasterMk cId="3005561695" sldId="2147483713"/>
              <pc:sldLayoutMk cId="3037814435" sldId="2147483721"/>
              <ac:spMk id="6" creationId="{7F448ABE-6518-42E7-86CB-17EBD972C87A}"/>
            </ac:spMkLst>
          </pc:spChg>
        </pc:sldLayoutChg>
        <pc:sldLayoutChg chg="modSp mod">
          <pc:chgData name="Nicolas FOREST" userId="S::nicolas.forest@totalenergies.com::74d7feb1-6457-475c-bfcc-0f29457bb0a4" providerId="AD" clId="Web-{EB3AEA87-F885-0599-E525-0C90921EDF19}" dt="2022-05-10T11:03:01.134" v="8"/>
          <pc:sldLayoutMkLst>
            <pc:docMk/>
            <pc:sldMasterMk cId="3005561695" sldId="2147483713"/>
            <pc:sldLayoutMk cId="435131370" sldId="2147483722"/>
          </pc:sldLayoutMkLst>
          <pc:spChg chg="mod">
            <ac:chgData name="Nicolas FOREST" userId="S::nicolas.forest@totalenergies.com::74d7feb1-6457-475c-bfcc-0f29457bb0a4" providerId="AD" clId="Web-{EB3AEA87-F885-0599-E525-0C90921EDF19}" dt="2022-05-10T11:03:01.134" v="8"/>
            <ac:spMkLst>
              <pc:docMk/>
              <pc:sldMasterMk cId="3005561695" sldId="2147483713"/>
              <pc:sldLayoutMk cId="435131370" sldId="2147483722"/>
              <ac:spMk id="7" creationId="{78D64F63-31B3-46AB-8995-E4EAED1967BD}"/>
            </ac:spMkLst>
          </pc:spChg>
        </pc:sldLayoutChg>
        <pc:sldLayoutChg chg="modSp mod">
          <pc:chgData name="Nicolas FOREST" userId="S::nicolas.forest@totalenergies.com::74d7feb1-6457-475c-bfcc-0f29457bb0a4" providerId="AD" clId="Web-{EB3AEA87-F885-0599-E525-0C90921EDF19}" dt="2022-05-10T11:03:01.134" v="8"/>
          <pc:sldLayoutMkLst>
            <pc:docMk/>
            <pc:sldMasterMk cId="3005561695" sldId="2147483713"/>
            <pc:sldLayoutMk cId="378500113" sldId="2147483723"/>
          </pc:sldLayoutMkLst>
          <pc:spChg chg="mod">
            <ac:chgData name="Nicolas FOREST" userId="S::nicolas.forest@totalenergies.com::74d7feb1-6457-475c-bfcc-0f29457bb0a4" providerId="AD" clId="Web-{EB3AEA87-F885-0599-E525-0C90921EDF19}" dt="2022-05-10T11:03:01.134" v="8"/>
            <ac:spMkLst>
              <pc:docMk/>
              <pc:sldMasterMk cId="3005561695" sldId="2147483713"/>
              <pc:sldLayoutMk cId="378500113" sldId="2147483723"/>
              <ac:spMk id="6" creationId="{02B4AC02-49D4-4738-A9B4-B3DA90016A7F}"/>
            </ac:spMkLst>
          </pc:spChg>
        </pc:sldLayoutChg>
        <pc:sldLayoutChg chg="modSp mod">
          <pc:chgData name="Nicolas FOREST" userId="S::nicolas.forest@totalenergies.com::74d7feb1-6457-475c-bfcc-0f29457bb0a4" providerId="AD" clId="Web-{EB3AEA87-F885-0599-E525-0C90921EDF19}" dt="2022-05-10T11:03:01.134" v="8"/>
          <pc:sldLayoutMkLst>
            <pc:docMk/>
            <pc:sldMasterMk cId="3005561695" sldId="2147483713"/>
            <pc:sldLayoutMk cId="578083818" sldId="2147483724"/>
          </pc:sldLayoutMkLst>
          <pc:spChg chg="mod">
            <ac:chgData name="Nicolas FOREST" userId="S::nicolas.forest@totalenergies.com::74d7feb1-6457-475c-bfcc-0f29457bb0a4" providerId="AD" clId="Web-{EB3AEA87-F885-0599-E525-0C90921EDF19}" dt="2022-05-10T11:03:01.134" v="8"/>
            <ac:spMkLst>
              <pc:docMk/>
              <pc:sldMasterMk cId="3005561695" sldId="2147483713"/>
              <pc:sldLayoutMk cId="578083818" sldId="2147483724"/>
              <ac:spMk id="8" creationId="{A03D30D6-5712-44A8-87A9-67750D407146}"/>
            </ac:spMkLst>
          </pc:spChg>
        </pc:sldLayoutChg>
        <pc:sldLayoutChg chg="modSp mod">
          <pc:chgData name="Nicolas FOREST" userId="S::nicolas.forest@totalenergies.com::74d7feb1-6457-475c-bfcc-0f29457bb0a4" providerId="AD" clId="Web-{EB3AEA87-F885-0599-E525-0C90921EDF19}" dt="2022-05-10T11:03:01.134" v="8"/>
          <pc:sldLayoutMkLst>
            <pc:docMk/>
            <pc:sldMasterMk cId="3005561695" sldId="2147483713"/>
            <pc:sldLayoutMk cId="349191375" sldId="2147483725"/>
          </pc:sldLayoutMkLst>
          <pc:spChg chg="mod">
            <ac:chgData name="Nicolas FOREST" userId="S::nicolas.forest@totalenergies.com::74d7feb1-6457-475c-bfcc-0f29457bb0a4" providerId="AD" clId="Web-{EB3AEA87-F885-0599-E525-0C90921EDF19}" dt="2022-05-10T11:03:01.134" v="8"/>
            <ac:spMkLst>
              <pc:docMk/>
              <pc:sldMasterMk cId="3005561695" sldId="2147483713"/>
              <pc:sldLayoutMk cId="349191375" sldId="2147483725"/>
              <ac:spMk id="7" creationId="{0495B091-68ED-45A4-957C-92BBA7548811}"/>
            </ac:spMkLst>
          </pc:spChg>
        </pc:sldLayoutChg>
        <pc:sldLayoutChg chg="modSp mod">
          <pc:chgData name="Nicolas FOREST" userId="S::nicolas.forest@totalenergies.com::74d7feb1-6457-475c-bfcc-0f29457bb0a4" providerId="AD" clId="Web-{EB3AEA87-F885-0599-E525-0C90921EDF19}" dt="2022-05-10T11:03:01.134" v="8"/>
          <pc:sldLayoutMkLst>
            <pc:docMk/>
            <pc:sldMasterMk cId="3005561695" sldId="2147483713"/>
            <pc:sldLayoutMk cId="2234978402" sldId="2147483726"/>
          </pc:sldLayoutMkLst>
          <pc:spChg chg="mod">
            <ac:chgData name="Nicolas FOREST" userId="S::nicolas.forest@totalenergies.com::74d7feb1-6457-475c-bfcc-0f29457bb0a4" providerId="AD" clId="Web-{EB3AEA87-F885-0599-E525-0C90921EDF19}" dt="2022-05-10T11:03:01.134" v="8"/>
            <ac:spMkLst>
              <pc:docMk/>
              <pc:sldMasterMk cId="3005561695" sldId="2147483713"/>
              <pc:sldLayoutMk cId="2234978402" sldId="2147483726"/>
              <ac:spMk id="4" creationId="{8627768F-E755-49AE-BDD4-F22B941EE926}"/>
            </ac:spMkLst>
          </pc:spChg>
        </pc:sldLayoutChg>
        <pc:sldLayoutChg chg="mod">
          <pc:chgData name="Nicolas FOREST" userId="S::nicolas.forest@totalenergies.com::74d7feb1-6457-475c-bfcc-0f29457bb0a4" providerId="AD" clId="Web-{EB3AEA87-F885-0599-E525-0C90921EDF19}" dt="2022-05-10T11:03:01.134" v="8"/>
          <pc:sldLayoutMkLst>
            <pc:docMk/>
            <pc:sldMasterMk cId="3005561695" sldId="2147483713"/>
            <pc:sldLayoutMk cId="2206346742" sldId="2147483727"/>
          </pc:sldLayoutMkLst>
        </pc:sldLayoutChg>
      </pc:sldMasterChg>
      <pc:sldMasterChg chg="modSp mod modSldLayout">
        <pc:chgData name="Nicolas FOREST" userId="S::nicolas.forest@totalenergies.com::74d7feb1-6457-475c-bfcc-0f29457bb0a4" providerId="AD" clId="Web-{EB3AEA87-F885-0599-E525-0C90921EDF19}" dt="2022-05-10T11:03:01.134" v="8"/>
        <pc:sldMasterMkLst>
          <pc:docMk/>
          <pc:sldMasterMk cId="2561742142" sldId="2147483728"/>
        </pc:sldMasterMkLst>
        <pc:spChg chg="mod">
          <ac:chgData name="Nicolas FOREST" userId="S::nicolas.forest@totalenergies.com::74d7feb1-6457-475c-bfcc-0f29457bb0a4" providerId="AD" clId="Web-{EB3AEA87-F885-0599-E525-0C90921EDF19}" dt="2022-05-10T11:03:01.134" v="8"/>
          <ac:spMkLst>
            <pc:docMk/>
            <pc:sldMasterMk cId="2561742142" sldId="2147483728"/>
            <ac:spMk id="10" creationId="{3BAFF6D6-D321-4A5A-B742-C1924762B0BD}"/>
          </ac:spMkLst>
        </pc:spChg>
        <pc:sldLayoutChg chg="mod">
          <pc:chgData name="Nicolas FOREST" userId="S::nicolas.forest@totalenergies.com::74d7feb1-6457-475c-bfcc-0f29457bb0a4" providerId="AD" clId="Web-{EB3AEA87-F885-0599-E525-0C90921EDF19}" dt="2022-05-10T11:03:01.134" v="8"/>
          <pc:sldLayoutMkLst>
            <pc:docMk/>
            <pc:sldMasterMk cId="2561742142" sldId="2147483728"/>
            <pc:sldLayoutMk cId="995697976" sldId="2147483729"/>
          </pc:sldLayoutMkLst>
        </pc:sldLayoutChg>
        <pc:sldLayoutChg chg="mod">
          <pc:chgData name="Nicolas FOREST" userId="S::nicolas.forest@totalenergies.com::74d7feb1-6457-475c-bfcc-0f29457bb0a4" providerId="AD" clId="Web-{EB3AEA87-F885-0599-E525-0C90921EDF19}" dt="2022-05-10T11:03:01.134" v="8"/>
          <pc:sldLayoutMkLst>
            <pc:docMk/>
            <pc:sldMasterMk cId="2561742142" sldId="2147483728"/>
            <pc:sldLayoutMk cId="2376720765" sldId="2147483730"/>
          </pc:sldLayoutMkLst>
        </pc:sldLayoutChg>
        <pc:sldLayoutChg chg="mod">
          <pc:chgData name="Nicolas FOREST" userId="S::nicolas.forest@totalenergies.com::74d7feb1-6457-475c-bfcc-0f29457bb0a4" providerId="AD" clId="Web-{EB3AEA87-F885-0599-E525-0C90921EDF19}" dt="2022-05-10T11:03:01.134" v="8"/>
          <pc:sldLayoutMkLst>
            <pc:docMk/>
            <pc:sldMasterMk cId="2561742142" sldId="2147483728"/>
            <pc:sldLayoutMk cId="2028013138" sldId="2147483731"/>
          </pc:sldLayoutMkLst>
        </pc:sldLayoutChg>
        <pc:sldLayoutChg chg="modSp mod">
          <pc:chgData name="Nicolas FOREST" userId="S::nicolas.forest@totalenergies.com::74d7feb1-6457-475c-bfcc-0f29457bb0a4" providerId="AD" clId="Web-{EB3AEA87-F885-0599-E525-0C90921EDF19}" dt="2022-05-10T11:03:01.134" v="8"/>
          <pc:sldLayoutMkLst>
            <pc:docMk/>
            <pc:sldMasterMk cId="2561742142" sldId="2147483728"/>
            <pc:sldLayoutMk cId="2757050052" sldId="2147483732"/>
          </pc:sldLayoutMkLst>
          <pc:spChg chg="mod">
            <ac:chgData name="Nicolas FOREST" userId="S::nicolas.forest@totalenergies.com::74d7feb1-6457-475c-bfcc-0f29457bb0a4" providerId="AD" clId="Web-{EB3AEA87-F885-0599-E525-0C90921EDF19}" dt="2022-05-10T11:03:01.134" v="8"/>
            <ac:spMkLst>
              <pc:docMk/>
              <pc:sldMasterMk cId="2561742142" sldId="2147483728"/>
              <pc:sldLayoutMk cId="2757050052" sldId="2147483732"/>
              <ac:spMk id="5" creationId="{827B8392-9F0D-47B8-8F1D-D057C53A97DD}"/>
            </ac:spMkLst>
          </pc:spChg>
        </pc:sldLayoutChg>
        <pc:sldLayoutChg chg="modSp mod">
          <pc:chgData name="Nicolas FOREST" userId="S::nicolas.forest@totalenergies.com::74d7feb1-6457-475c-bfcc-0f29457bb0a4" providerId="AD" clId="Web-{EB3AEA87-F885-0599-E525-0C90921EDF19}" dt="2022-05-10T11:03:01.134" v="8"/>
          <pc:sldLayoutMkLst>
            <pc:docMk/>
            <pc:sldMasterMk cId="2561742142" sldId="2147483728"/>
            <pc:sldLayoutMk cId="1809540665" sldId="2147483733"/>
          </pc:sldLayoutMkLst>
          <pc:spChg chg="mod">
            <ac:chgData name="Nicolas FOREST" userId="S::nicolas.forest@totalenergies.com::74d7feb1-6457-475c-bfcc-0f29457bb0a4" providerId="AD" clId="Web-{EB3AEA87-F885-0599-E525-0C90921EDF19}" dt="2022-05-10T11:03:01.134" v="8"/>
            <ac:spMkLst>
              <pc:docMk/>
              <pc:sldMasterMk cId="2561742142" sldId="2147483728"/>
              <pc:sldLayoutMk cId="1809540665" sldId="2147483733"/>
              <ac:spMk id="5" creationId="{4F7AF283-CD1F-4E50-9456-6BD3B772A116}"/>
            </ac:spMkLst>
          </pc:spChg>
        </pc:sldLayoutChg>
        <pc:sldLayoutChg chg="modSp mod">
          <pc:chgData name="Nicolas FOREST" userId="S::nicolas.forest@totalenergies.com::74d7feb1-6457-475c-bfcc-0f29457bb0a4" providerId="AD" clId="Web-{EB3AEA87-F885-0599-E525-0C90921EDF19}" dt="2022-05-10T11:03:01.134" v="8"/>
          <pc:sldLayoutMkLst>
            <pc:docMk/>
            <pc:sldMasterMk cId="2561742142" sldId="2147483728"/>
            <pc:sldLayoutMk cId="3956208270" sldId="2147483734"/>
          </pc:sldLayoutMkLst>
          <pc:spChg chg="mod">
            <ac:chgData name="Nicolas FOREST" userId="S::nicolas.forest@totalenergies.com::74d7feb1-6457-475c-bfcc-0f29457bb0a4" providerId="AD" clId="Web-{EB3AEA87-F885-0599-E525-0C90921EDF19}" dt="2022-05-10T11:03:01.134" v="8"/>
            <ac:spMkLst>
              <pc:docMk/>
              <pc:sldMasterMk cId="2561742142" sldId="2147483728"/>
              <pc:sldLayoutMk cId="3956208270" sldId="2147483734"/>
              <ac:spMk id="6" creationId="{99ED68ED-4BAB-426E-AC8B-79F072DDCF3C}"/>
            </ac:spMkLst>
          </pc:spChg>
        </pc:sldLayoutChg>
        <pc:sldLayoutChg chg="modSp mod">
          <pc:chgData name="Nicolas FOREST" userId="S::nicolas.forest@totalenergies.com::74d7feb1-6457-475c-bfcc-0f29457bb0a4" providerId="AD" clId="Web-{EB3AEA87-F885-0599-E525-0C90921EDF19}" dt="2022-05-10T11:03:01.134" v="8"/>
          <pc:sldLayoutMkLst>
            <pc:docMk/>
            <pc:sldMasterMk cId="2561742142" sldId="2147483728"/>
            <pc:sldLayoutMk cId="2792571214" sldId="2147483735"/>
          </pc:sldLayoutMkLst>
          <pc:spChg chg="mod">
            <ac:chgData name="Nicolas FOREST" userId="S::nicolas.forest@totalenergies.com::74d7feb1-6457-475c-bfcc-0f29457bb0a4" providerId="AD" clId="Web-{EB3AEA87-F885-0599-E525-0C90921EDF19}" dt="2022-05-10T11:03:01.134" v="8"/>
            <ac:spMkLst>
              <pc:docMk/>
              <pc:sldMasterMk cId="2561742142" sldId="2147483728"/>
              <pc:sldLayoutMk cId="2792571214" sldId="2147483735"/>
              <ac:spMk id="6" creationId="{B26B9FA6-E4DB-4B15-BD57-BEC5F537E3AB}"/>
            </ac:spMkLst>
          </pc:spChg>
        </pc:sldLayoutChg>
        <pc:sldLayoutChg chg="modSp mod">
          <pc:chgData name="Nicolas FOREST" userId="S::nicolas.forest@totalenergies.com::74d7feb1-6457-475c-bfcc-0f29457bb0a4" providerId="AD" clId="Web-{EB3AEA87-F885-0599-E525-0C90921EDF19}" dt="2022-05-10T11:03:01.134" v="8"/>
          <pc:sldLayoutMkLst>
            <pc:docMk/>
            <pc:sldMasterMk cId="2561742142" sldId="2147483728"/>
            <pc:sldLayoutMk cId="105295577" sldId="2147483736"/>
          </pc:sldLayoutMkLst>
          <pc:spChg chg="mod">
            <ac:chgData name="Nicolas FOREST" userId="S::nicolas.forest@totalenergies.com::74d7feb1-6457-475c-bfcc-0f29457bb0a4" providerId="AD" clId="Web-{EB3AEA87-F885-0599-E525-0C90921EDF19}" dt="2022-05-10T11:03:01.134" v="8"/>
            <ac:spMkLst>
              <pc:docMk/>
              <pc:sldMasterMk cId="2561742142" sldId="2147483728"/>
              <pc:sldLayoutMk cId="105295577" sldId="2147483736"/>
              <ac:spMk id="6" creationId="{7F448ABE-6518-42E7-86CB-17EBD972C87A}"/>
            </ac:spMkLst>
          </pc:spChg>
        </pc:sldLayoutChg>
        <pc:sldLayoutChg chg="modSp mod">
          <pc:chgData name="Nicolas FOREST" userId="S::nicolas.forest@totalenergies.com::74d7feb1-6457-475c-bfcc-0f29457bb0a4" providerId="AD" clId="Web-{EB3AEA87-F885-0599-E525-0C90921EDF19}" dt="2022-05-10T11:03:01.134" v="8"/>
          <pc:sldLayoutMkLst>
            <pc:docMk/>
            <pc:sldMasterMk cId="2561742142" sldId="2147483728"/>
            <pc:sldLayoutMk cId="3762607057" sldId="2147483737"/>
          </pc:sldLayoutMkLst>
          <pc:spChg chg="mod">
            <ac:chgData name="Nicolas FOREST" userId="S::nicolas.forest@totalenergies.com::74d7feb1-6457-475c-bfcc-0f29457bb0a4" providerId="AD" clId="Web-{EB3AEA87-F885-0599-E525-0C90921EDF19}" dt="2022-05-10T11:03:01.134" v="8"/>
            <ac:spMkLst>
              <pc:docMk/>
              <pc:sldMasterMk cId="2561742142" sldId="2147483728"/>
              <pc:sldLayoutMk cId="3762607057" sldId="2147483737"/>
              <ac:spMk id="7" creationId="{78D64F63-31B3-46AB-8995-E4EAED1967BD}"/>
            </ac:spMkLst>
          </pc:spChg>
        </pc:sldLayoutChg>
        <pc:sldLayoutChg chg="modSp mod">
          <pc:chgData name="Nicolas FOREST" userId="S::nicolas.forest@totalenergies.com::74d7feb1-6457-475c-bfcc-0f29457bb0a4" providerId="AD" clId="Web-{EB3AEA87-F885-0599-E525-0C90921EDF19}" dt="2022-05-10T11:03:01.134" v="8"/>
          <pc:sldLayoutMkLst>
            <pc:docMk/>
            <pc:sldMasterMk cId="2561742142" sldId="2147483728"/>
            <pc:sldLayoutMk cId="482511886" sldId="2147483738"/>
          </pc:sldLayoutMkLst>
          <pc:spChg chg="mod">
            <ac:chgData name="Nicolas FOREST" userId="S::nicolas.forest@totalenergies.com::74d7feb1-6457-475c-bfcc-0f29457bb0a4" providerId="AD" clId="Web-{EB3AEA87-F885-0599-E525-0C90921EDF19}" dt="2022-05-10T11:03:01.134" v="8"/>
            <ac:spMkLst>
              <pc:docMk/>
              <pc:sldMasterMk cId="2561742142" sldId="2147483728"/>
              <pc:sldLayoutMk cId="482511886" sldId="2147483738"/>
              <ac:spMk id="6" creationId="{02B4AC02-49D4-4738-A9B4-B3DA90016A7F}"/>
            </ac:spMkLst>
          </pc:spChg>
        </pc:sldLayoutChg>
        <pc:sldLayoutChg chg="modSp mod">
          <pc:chgData name="Nicolas FOREST" userId="S::nicolas.forest@totalenergies.com::74d7feb1-6457-475c-bfcc-0f29457bb0a4" providerId="AD" clId="Web-{EB3AEA87-F885-0599-E525-0C90921EDF19}" dt="2022-05-10T11:03:01.134" v="8"/>
          <pc:sldLayoutMkLst>
            <pc:docMk/>
            <pc:sldMasterMk cId="2561742142" sldId="2147483728"/>
            <pc:sldLayoutMk cId="79452150" sldId="2147483739"/>
          </pc:sldLayoutMkLst>
          <pc:spChg chg="mod">
            <ac:chgData name="Nicolas FOREST" userId="S::nicolas.forest@totalenergies.com::74d7feb1-6457-475c-bfcc-0f29457bb0a4" providerId="AD" clId="Web-{EB3AEA87-F885-0599-E525-0C90921EDF19}" dt="2022-05-10T11:03:01.134" v="8"/>
            <ac:spMkLst>
              <pc:docMk/>
              <pc:sldMasterMk cId="2561742142" sldId="2147483728"/>
              <pc:sldLayoutMk cId="79452150" sldId="2147483739"/>
              <ac:spMk id="8" creationId="{A03D30D6-5712-44A8-87A9-67750D407146}"/>
            </ac:spMkLst>
          </pc:spChg>
        </pc:sldLayoutChg>
        <pc:sldLayoutChg chg="modSp mod">
          <pc:chgData name="Nicolas FOREST" userId="S::nicolas.forest@totalenergies.com::74d7feb1-6457-475c-bfcc-0f29457bb0a4" providerId="AD" clId="Web-{EB3AEA87-F885-0599-E525-0C90921EDF19}" dt="2022-05-10T11:03:01.134" v="8"/>
          <pc:sldLayoutMkLst>
            <pc:docMk/>
            <pc:sldMasterMk cId="2561742142" sldId="2147483728"/>
            <pc:sldLayoutMk cId="2356315621" sldId="2147483740"/>
          </pc:sldLayoutMkLst>
          <pc:spChg chg="mod">
            <ac:chgData name="Nicolas FOREST" userId="S::nicolas.forest@totalenergies.com::74d7feb1-6457-475c-bfcc-0f29457bb0a4" providerId="AD" clId="Web-{EB3AEA87-F885-0599-E525-0C90921EDF19}" dt="2022-05-10T11:03:01.134" v="8"/>
            <ac:spMkLst>
              <pc:docMk/>
              <pc:sldMasterMk cId="2561742142" sldId="2147483728"/>
              <pc:sldLayoutMk cId="2356315621" sldId="2147483740"/>
              <ac:spMk id="7" creationId="{0495B091-68ED-45A4-957C-92BBA7548811}"/>
            </ac:spMkLst>
          </pc:spChg>
        </pc:sldLayoutChg>
        <pc:sldLayoutChg chg="modSp mod">
          <pc:chgData name="Nicolas FOREST" userId="S::nicolas.forest@totalenergies.com::74d7feb1-6457-475c-bfcc-0f29457bb0a4" providerId="AD" clId="Web-{EB3AEA87-F885-0599-E525-0C90921EDF19}" dt="2022-05-10T11:03:01.134" v="8"/>
          <pc:sldLayoutMkLst>
            <pc:docMk/>
            <pc:sldMasterMk cId="2561742142" sldId="2147483728"/>
            <pc:sldLayoutMk cId="4234989086" sldId="2147483741"/>
          </pc:sldLayoutMkLst>
          <pc:spChg chg="mod">
            <ac:chgData name="Nicolas FOREST" userId="S::nicolas.forest@totalenergies.com::74d7feb1-6457-475c-bfcc-0f29457bb0a4" providerId="AD" clId="Web-{EB3AEA87-F885-0599-E525-0C90921EDF19}" dt="2022-05-10T11:03:01.134" v="8"/>
            <ac:spMkLst>
              <pc:docMk/>
              <pc:sldMasterMk cId="2561742142" sldId="2147483728"/>
              <pc:sldLayoutMk cId="4234989086" sldId="2147483741"/>
              <ac:spMk id="4" creationId="{8627768F-E755-49AE-BDD4-F22B941EE926}"/>
            </ac:spMkLst>
          </pc:spChg>
        </pc:sldLayoutChg>
        <pc:sldLayoutChg chg="mod">
          <pc:chgData name="Nicolas FOREST" userId="S::nicolas.forest@totalenergies.com::74d7feb1-6457-475c-bfcc-0f29457bb0a4" providerId="AD" clId="Web-{EB3AEA87-F885-0599-E525-0C90921EDF19}" dt="2022-05-10T11:03:01.134" v="8"/>
          <pc:sldLayoutMkLst>
            <pc:docMk/>
            <pc:sldMasterMk cId="2561742142" sldId="2147483728"/>
            <pc:sldLayoutMk cId="3553691091" sldId="2147483742"/>
          </pc:sldLayoutMkLst>
        </pc:sldLayoutChg>
      </pc:sldMasterChg>
      <pc:sldMasterChg chg="modSp mod modSldLayout">
        <pc:chgData name="Nicolas FOREST" userId="S::nicolas.forest@totalenergies.com::74d7feb1-6457-475c-bfcc-0f29457bb0a4" providerId="AD" clId="Web-{EB3AEA87-F885-0599-E525-0C90921EDF19}" dt="2022-05-10T11:03:01.134" v="8"/>
        <pc:sldMasterMkLst>
          <pc:docMk/>
          <pc:sldMasterMk cId="3279419827" sldId="2147483745"/>
        </pc:sldMasterMkLst>
        <pc:spChg chg="mod">
          <ac:chgData name="Nicolas FOREST" userId="S::nicolas.forest@totalenergies.com::74d7feb1-6457-475c-bfcc-0f29457bb0a4" providerId="AD" clId="Web-{EB3AEA87-F885-0599-E525-0C90921EDF19}" dt="2022-05-10T11:03:01.134" v="8"/>
          <ac:spMkLst>
            <pc:docMk/>
            <pc:sldMasterMk cId="3279419827" sldId="2147483745"/>
            <ac:spMk id="10" creationId="{3BAFF6D6-D321-4A5A-B742-C1924762B0BD}"/>
          </ac:spMkLst>
        </pc:spChg>
        <pc:sldLayoutChg chg="mod">
          <pc:chgData name="Nicolas FOREST" userId="S::nicolas.forest@totalenergies.com::74d7feb1-6457-475c-bfcc-0f29457bb0a4" providerId="AD" clId="Web-{EB3AEA87-F885-0599-E525-0C90921EDF19}" dt="2022-05-10T11:03:01.134" v="8"/>
          <pc:sldLayoutMkLst>
            <pc:docMk/>
            <pc:sldMasterMk cId="3279419827" sldId="2147483745"/>
            <pc:sldLayoutMk cId="2554890931" sldId="2147483746"/>
          </pc:sldLayoutMkLst>
        </pc:sldLayoutChg>
        <pc:sldLayoutChg chg="mod">
          <pc:chgData name="Nicolas FOREST" userId="S::nicolas.forest@totalenergies.com::74d7feb1-6457-475c-bfcc-0f29457bb0a4" providerId="AD" clId="Web-{EB3AEA87-F885-0599-E525-0C90921EDF19}" dt="2022-05-10T11:03:01.134" v="8"/>
          <pc:sldLayoutMkLst>
            <pc:docMk/>
            <pc:sldMasterMk cId="3279419827" sldId="2147483745"/>
            <pc:sldLayoutMk cId="2502738619" sldId="2147483747"/>
          </pc:sldLayoutMkLst>
        </pc:sldLayoutChg>
        <pc:sldLayoutChg chg="mod">
          <pc:chgData name="Nicolas FOREST" userId="S::nicolas.forest@totalenergies.com::74d7feb1-6457-475c-bfcc-0f29457bb0a4" providerId="AD" clId="Web-{EB3AEA87-F885-0599-E525-0C90921EDF19}" dt="2022-05-10T11:03:01.134" v="8"/>
          <pc:sldLayoutMkLst>
            <pc:docMk/>
            <pc:sldMasterMk cId="3279419827" sldId="2147483745"/>
            <pc:sldLayoutMk cId="1126293227" sldId="2147483748"/>
          </pc:sldLayoutMkLst>
        </pc:sldLayoutChg>
        <pc:sldLayoutChg chg="modSp mod">
          <pc:chgData name="Nicolas FOREST" userId="S::nicolas.forest@totalenergies.com::74d7feb1-6457-475c-bfcc-0f29457bb0a4" providerId="AD" clId="Web-{EB3AEA87-F885-0599-E525-0C90921EDF19}" dt="2022-05-10T11:03:01.134" v="8"/>
          <pc:sldLayoutMkLst>
            <pc:docMk/>
            <pc:sldMasterMk cId="3279419827" sldId="2147483745"/>
            <pc:sldLayoutMk cId="2448032756" sldId="2147483749"/>
          </pc:sldLayoutMkLst>
          <pc:spChg chg="mod">
            <ac:chgData name="Nicolas FOREST" userId="S::nicolas.forest@totalenergies.com::74d7feb1-6457-475c-bfcc-0f29457bb0a4" providerId="AD" clId="Web-{EB3AEA87-F885-0599-E525-0C90921EDF19}" dt="2022-05-10T11:03:01.134" v="8"/>
            <ac:spMkLst>
              <pc:docMk/>
              <pc:sldMasterMk cId="3279419827" sldId="2147483745"/>
              <pc:sldLayoutMk cId="2448032756" sldId="2147483749"/>
              <ac:spMk id="5" creationId="{827B8392-9F0D-47B8-8F1D-D057C53A97DD}"/>
            </ac:spMkLst>
          </pc:spChg>
        </pc:sldLayoutChg>
        <pc:sldLayoutChg chg="modSp mod">
          <pc:chgData name="Nicolas FOREST" userId="S::nicolas.forest@totalenergies.com::74d7feb1-6457-475c-bfcc-0f29457bb0a4" providerId="AD" clId="Web-{EB3AEA87-F885-0599-E525-0C90921EDF19}" dt="2022-05-10T11:03:01.134" v="8"/>
          <pc:sldLayoutMkLst>
            <pc:docMk/>
            <pc:sldMasterMk cId="3279419827" sldId="2147483745"/>
            <pc:sldLayoutMk cId="2969194193" sldId="2147483750"/>
          </pc:sldLayoutMkLst>
          <pc:spChg chg="mod">
            <ac:chgData name="Nicolas FOREST" userId="S::nicolas.forest@totalenergies.com::74d7feb1-6457-475c-bfcc-0f29457bb0a4" providerId="AD" clId="Web-{EB3AEA87-F885-0599-E525-0C90921EDF19}" dt="2022-05-10T11:03:01.134" v="8"/>
            <ac:spMkLst>
              <pc:docMk/>
              <pc:sldMasterMk cId="3279419827" sldId="2147483745"/>
              <pc:sldLayoutMk cId="2969194193" sldId="2147483750"/>
              <ac:spMk id="5" creationId="{4F7AF283-CD1F-4E50-9456-6BD3B772A116}"/>
            </ac:spMkLst>
          </pc:spChg>
        </pc:sldLayoutChg>
        <pc:sldLayoutChg chg="modSp mod">
          <pc:chgData name="Nicolas FOREST" userId="S::nicolas.forest@totalenergies.com::74d7feb1-6457-475c-bfcc-0f29457bb0a4" providerId="AD" clId="Web-{EB3AEA87-F885-0599-E525-0C90921EDF19}" dt="2022-05-10T11:03:01.134" v="8"/>
          <pc:sldLayoutMkLst>
            <pc:docMk/>
            <pc:sldMasterMk cId="3279419827" sldId="2147483745"/>
            <pc:sldLayoutMk cId="3608128847" sldId="2147483751"/>
          </pc:sldLayoutMkLst>
          <pc:spChg chg="mod">
            <ac:chgData name="Nicolas FOREST" userId="S::nicolas.forest@totalenergies.com::74d7feb1-6457-475c-bfcc-0f29457bb0a4" providerId="AD" clId="Web-{EB3AEA87-F885-0599-E525-0C90921EDF19}" dt="2022-05-10T11:03:01.134" v="8"/>
            <ac:spMkLst>
              <pc:docMk/>
              <pc:sldMasterMk cId="3279419827" sldId="2147483745"/>
              <pc:sldLayoutMk cId="3608128847" sldId="2147483751"/>
              <ac:spMk id="6" creationId="{99ED68ED-4BAB-426E-AC8B-79F072DDCF3C}"/>
            </ac:spMkLst>
          </pc:spChg>
        </pc:sldLayoutChg>
        <pc:sldLayoutChg chg="modSp mod">
          <pc:chgData name="Nicolas FOREST" userId="S::nicolas.forest@totalenergies.com::74d7feb1-6457-475c-bfcc-0f29457bb0a4" providerId="AD" clId="Web-{EB3AEA87-F885-0599-E525-0C90921EDF19}" dt="2022-05-10T11:03:01.134" v="8"/>
          <pc:sldLayoutMkLst>
            <pc:docMk/>
            <pc:sldMasterMk cId="3279419827" sldId="2147483745"/>
            <pc:sldLayoutMk cId="3207501345" sldId="2147483752"/>
          </pc:sldLayoutMkLst>
          <pc:spChg chg="mod">
            <ac:chgData name="Nicolas FOREST" userId="S::nicolas.forest@totalenergies.com::74d7feb1-6457-475c-bfcc-0f29457bb0a4" providerId="AD" clId="Web-{EB3AEA87-F885-0599-E525-0C90921EDF19}" dt="2022-05-10T11:03:01.134" v="8"/>
            <ac:spMkLst>
              <pc:docMk/>
              <pc:sldMasterMk cId="3279419827" sldId="2147483745"/>
              <pc:sldLayoutMk cId="3207501345" sldId="2147483752"/>
              <ac:spMk id="6" creationId="{B26B9FA6-E4DB-4B15-BD57-BEC5F537E3AB}"/>
            </ac:spMkLst>
          </pc:spChg>
        </pc:sldLayoutChg>
        <pc:sldLayoutChg chg="modSp mod">
          <pc:chgData name="Nicolas FOREST" userId="S::nicolas.forest@totalenergies.com::74d7feb1-6457-475c-bfcc-0f29457bb0a4" providerId="AD" clId="Web-{EB3AEA87-F885-0599-E525-0C90921EDF19}" dt="2022-05-10T11:03:01.134" v="8"/>
          <pc:sldLayoutMkLst>
            <pc:docMk/>
            <pc:sldMasterMk cId="3279419827" sldId="2147483745"/>
            <pc:sldLayoutMk cId="3149371440" sldId="2147483753"/>
          </pc:sldLayoutMkLst>
          <pc:spChg chg="mod">
            <ac:chgData name="Nicolas FOREST" userId="S::nicolas.forest@totalenergies.com::74d7feb1-6457-475c-bfcc-0f29457bb0a4" providerId="AD" clId="Web-{EB3AEA87-F885-0599-E525-0C90921EDF19}" dt="2022-05-10T11:03:01.134" v="8"/>
            <ac:spMkLst>
              <pc:docMk/>
              <pc:sldMasterMk cId="3279419827" sldId="2147483745"/>
              <pc:sldLayoutMk cId="3149371440" sldId="2147483753"/>
              <ac:spMk id="6" creationId="{7F448ABE-6518-42E7-86CB-17EBD972C87A}"/>
            </ac:spMkLst>
          </pc:spChg>
        </pc:sldLayoutChg>
        <pc:sldLayoutChg chg="modSp mod">
          <pc:chgData name="Nicolas FOREST" userId="S::nicolas.forest@totalenergies.com::74d7feb1-6457-475c-bfcc-0f29457bb0a4" providerId="AD" clId="Web-{EB3AEA87-F885-0599-E525-0C90921EDF19}" dt="2022-05-10T11:03:01.134" v="8"/>
          <pc:sldLayoutMkLst>
            <pc:docMk/>
            <pc:sldMasterMk cId="3279419827" sldId="2147483745"/>
            <pc:sldLayoutMk cId="2397644973" sldId="2147483754"/>
          </pc:sldLayoutMkLst>
          <pc:spChg chg="mod">
            <ac:chgData name="Nicolas FOREST" userId="S::nicolas.forest@totalenergies.com::74d7feb1-6457-475c-bfcc-0f29457bb0a4" providerId="AD" clId="Web-{EB3AEA87-F885-0599-E525-0C90921EDF19}" dt="2022-05-10T11:03:01.134" v="8"/>
            <ac:spMkLst>
              <pc:docMk/>
              <pc:sldMasterMk cId="3279419827" sldId="2147483745"/>
              <pc:sldLayoutMk cId="2397644973" sldId="2147483754"/>
              <ac:spMk id="7" creationId="{78D64F63-31B3-46AB-8995-E4EAED1967BD}"/>
            </ac:spMkLst>
          </pc:spChg>
        </pc:sldLayoutChg>
        <pc:sldLayoutChg chg="modSp mod">
          <pc:chgData name="Nicolas FOREST" userId="S::nicolas.forest@totalenergies.com::74d7feb1-6457-475c-bfcc-0f29457bb0a4" providerId="AD" clId="Web-{EB3AEA87-F885-0599-E525-0C90921EDF19}" dt="2022-05-10T11:03:01.134" v="8"/>
          <pc:sldLayoutMkLst>
            <pc:docMk/>
            <pc:sldMasterMk cId="3279419827" sldId="2147483745"/>
            <pc:sldLayoutMk cId="2882589710" sldId="2147483755"/>
          </pc:sldLayoutMkLst>
          <pc:spChg chg="mod">
            <ac:chgData name="Nicolas FOREST" userId="S::nicolas.forest@totalenergies.com::74d7feb1-6457-475c-bfcc-0f29457bb0a4" providerId="AD" clId="Web-{EB3AEA87-F885-0599-E525-0C90921EDF19}" dt="2022-05-10T11:03:01.134" v="8"/>
            <ac:spMkLst>
              <pc:docMk/>
              <pc:sldMasterMk cId="3279419827" sldId="2147483745"/>
              <pc:sldLayoutMk cId="2882589710" sldId="2147483755"/>
              <ac:spMk id="6" creationId="{02B4AC02-49D4-4738-A9B4-B3DA90016A7F}"/>
            </ac:spMkLst>
          </pc:spChg>
        </pc:sldLayoutChg>
        <pc:sldLayoutChg chg="modSp mod">
          <pc:chgData name="Nicolas FOREST" userId="S::nicolas.forest@totalenergies.com::74d7feb1-6457-475c-bfcc-0f29457bb0a4" providerId="AD" clId="Web-{EB3AEA87-F885-0599-E525-0C90921EDF19}" dt="2022-05-10T11:03:01.134" v="8"/>
          <pc:sldLayoutMkLst>
            <pc:docMk/>
            <pc:sldMasterMk cId="3279419827" sldId="2147483745"/>
            <pc:sldLayoutMk cId="4027790005" sldId="2147483756"/>
          </pc:sldLayoutMkLst>
          <pc:spChg chg="mod">
            <ac:chgData name="Nicolas FOREST" userId="S::nicolas.forest@totalenergies.com::74d7feb1-6457-475c-bfcc-0f29457bb0a4" providerId="AD" clId="Web-{EB3AEA87-F885-0599-E525-0C90921EDF19}" dt="2022-05-10T11:03:01.134" v="8"/>
            <ac:spMkLst>
              <pc:docMk/>
              <pc:sldMasterMk cId="3279419827" sldId="2147483745"/>
              <pc:sldLayoutMk cId="4027790005" sldId="2147483756"/>
              <ac:spMk id="8" creationId="{A03D30D6-5712-44A8-87A9-67750D407146}"/>
            </ac:spMkLst>
          </pc:spChg>
        </pc:sldLayoutChg>
        <pc:sldLayoutChg chg="modSp mod">
          <pc:chgData name="Nicolas FOREST" userId="S::nicolas.forest@totalenergies.com::74d7feb1-6457-475c-bfcc-0f29457bb0a4" providerId="AD" clId="Web-{EB3AEA87-F885-0599-E525-0C90921EDF19}" dt="2022-05-10T11:03:01.134" v="8"/>
          <pc:sldLayoutMkLst>
            <pc:docMk/>
            <pc:sldMasterMk cId="3279419827" sldId="2147483745"/>
            <pc:sldLayoutMk cId="981736787" sldId="2147483757"/>
          </pc:sldLayoutMkLst>
          <pc:spChg chg="mod">
            <ac:chgData name="Nicolas FOREST" userId="S::nicolas.forest@totalenergies.com::74d7feb1-6457-475c-bfcc-0f29457bb0a4" providerId="AD" clId="Web-{EB3AEA87-F885-0599-E525-0C90921EDF19}" dt="2022-05-10T11:03:01.134" v="8"/>
            <ac:spMkLst>
              <pc:docMk/>
              <pc:sldMasterMk cId="3279419827" sldId="2147483745"/>
              <pc:sldLayoutMk cId="981736787" sldId="2147483757"/>
              <ac:spMk id="7" creationId="{0495B091-68ED-45A4-957C-92BBA7548811}"/>
            </ac:spMkLst>
          </pc:spChg>
        </pc:sldLayoutChg>
        <pc:sldLayoutChg chg="modSp mod">
          <pc:chgData name="Nicolas FOREST" userId="S::nicolas.forest@totalenergies.com::74d7feb1-6457-475c-bfcc-0f29457bb0a4" providerId="AD" clId="Web-{EB3AEA87-F885-0599-E525-0C90921EDF19}" dt="2022-05-10T11:03:01.134" v="8"/>
          <pc:sldLayoutMkLst>
            <pc:docMk/>
            <pc:sldMasterMk cId="3279419827" sldId="2147483745"/>
            <pc:sldLayoutMk cId="1659920695" sldId="2147483758"/>
          </pc:sldLayoutMkLst>
          <pc:spChg chg="mod">
            <ac:chgData name="Nicolas FOREST" userId="S::nicolas.forest@totalenergies.com::74d7feb1-6457-475c-bfcc-0f29457bb0a4" providerId="AD" clId="Web-{EB3AEA87-F885-0599-E525-0C90921EDF19}" dt="2022-05-10T11:03:01.134" v="8"/>
            <ac:spMkLst>
              <pc:docMk/>
              <pc:sldMasterMk cId="3279419827" sldId="2147483745"/>
              <pc:sldLayoutMk cId="1659920695" sldId="2147483758"/>
              <ac:spMk id="4" creationId="{8627768F-E755-49AE-BDD4-F22B941EE926}"/>
            </ac:spMkLst>
          </pc:spChg>
        </pc:sldLayoutChg>
        <pc:sldLayoutChg chg="mod">
          <pc:chgData name="Nicolas FOREST" userId="S::nicolas.forest@totalenergies.com::74d7feb1-6457-475c-bfcc-0f29457bb0a4" providerId="AD" clId="Web-{EB3AEA87-F885-0599-E525-0C90921EDF19}" dt="2022-05-10T11:03:01.134" v="8"/>
          <pc:sldLayoutMkLst>
            <pc:docMk/>
            <pc:sldMasterMk cId="3279419827" sldId="2147483745"/>
            <pc:sldLayoutMk cId="2146265389" sldId="2147483759"/>
          </pc:sldLayoutMkLst>
        </pc:sldLayoutChg>
      </pc:sldMasterChg>
      <pc:sldMasterChg chg="modSp mod modSldLayout">
        <pc:chgData name="Nicolas FOREST" userId="S::nicolas.forest@totalenergies.com::74d7feb1-6457-475c-bfcc-0f29457bb0a4" providerId="AD" clId="Web-{EB3AEA87-F885-0599-E525-0C90921EDF19}" dt="2022-05-10T11:03:01.134" v="8"/>
        <pc:sldMasterMkLst>
          <pc:docMk/>
          <pc:sldMasterMk cId="2313276552" sldId="2147483761"/>
        </pc:sldMasterMkLst>
        <pc:spChg chg="mod">
          <ac:chgData name="Nicolas FOREST" userId="S::nicolas.forest@totalenergies.com::74d7feb1-6457-475c-bfcc-0f29457bb0a4" providerId="AD" clId="Web-{EB3AEA87-F885-0599-E525-0C90921EDF19}" dt="2022-05-10T11:03:01.134" v="8"/>
          <ac:spMkLst>
            <pc:docMk/>
            <pc:sldMasterMk cId="2313276552" sldId="2147483761"/>
            <ac:spMk id="10" creationId="{3BAFF6D6-D321-4A5A-B742-C1924762B0BD}"/>
          </ac:spMkLst>
        </pc:spChg>
        <pc:sldLayoutChg chg="mod">
          <pc:chgData name="Nicolas FOREST" userId="S::nicolas.forest@totalenergies.com::74d7feb1-6457-475c-bfcc-0f29457bb0a4" providerId="AD" clId="Web-{EB3AEA87-F885-0599-E525-0C90921EDF19}" dt="2022-05-10T11:03:01.134" v="8"/>
          <pc:sldLayoutMkLst>
            <pc:docMk/>
            <pc:sldMasterMk cId="2313276552" sldId="2147483761"/>
            <pc:sldLayoutMk cId="3874797155" sldId="2147483762"/>
          </pc:sldLayoutMkLst>
        </pc:sldLayoutChg>
        <pc:sldLayoutChg chg="modSp mod">
          <pc:chgData name="Nicolas FOREST" userId="S::nicolas.forest@totalenergies.com::74d7feb1-6457-475c-bfcc-0f29457bb0a4" providerId="AD" clId="Web-{EB3AEA87-F885-0599-E525-0C90921EDF19}" dt="2022-05-10T11:03:01.134" v="8"/>
          <pc:sldLayoutMkLst>
            <pc:docMk/>
            <pc:sldMasterMk cId="2313276552" sldId="2147483761"/>
            <pc:sldLayoutMk cId="4186511749" sldId="2147483763"/>
          </pc:sldLayoutMkLst>
          <pc:spChg chg="mod">
            <ac:chgData name="Nicolas FOREST" userId="S::nicolas.forest@totalenergies.com::74d7feb1-6457-475c-bfcc-0f29457bb0a4" providerId="AD" clId="Web-{EB3AEA87-F885-0599-E525-0C90921EDF19}" dt="2022-05-10T11:03:01.134" v="8"/>
            <ac:spMkLst>
              <pc:docMk/>
              <pc:sldMasterMk cId="2313276552" sldId="2147483761"/>
              <pc:sldLayoutMk cId="4186511749" sldId="2147483763"/>
              <ac:spMk id="6" creationId="{99ED68ED-4BAB-426E-AC8B-79F072DDCF3C}"/>
            </ac:spMkLst>
          </pc:spChg>
        </pc:sldLayoutChg>
        <pc:sldLayoutChg chg="modSp mod">
          <pc:chgData name="Nicolas FOREST" userId="S::nicolas.forest@totalenergies.com::74d7feb1-6457-475c-bfcc-0f29457bb0a4" providerId="AD" clId="Web-{EB3AEA87-F885-0599-E525-0C90921EDF19}" dt="2022-05-10T11:03:01.134" v="8"/>
          <pc:sldLayoutMkLst>
            <pc:docMk/>
            <pc:sldMasterMk cId="2313276552" sldId="2147483761"/>
            <pc:sldLayoutMk cId="2975100653" sldId="2147483765"/>
          </pc:sldLayoutMkLst>
          <pc:spChg chg="mod">
            <ac:chgData name="Nicolas FOREST" userId="S::nicolas.forest@totalenergies.com::74d7feb1-6457-475c-bfcc-0f29457bb0a4" providerId="AD" clId="Web-{EB3AEA87-F885-0599-E525-0C90921EDF19}" dt="2022-05-10T11:03:01.134" v="8"/>
            <ac:spMkLst>
              <pc:docMk/>
              <pc:sldMasterMk cId="2313276552" sldId="2147483761"/>
              <pc:sldLayoutMk cId="2975100653" sldId="2147483765"/>
              <ac:spMk id="6" creationId="{B26B9FA6-E4DB-4B15-BD57-BEC5F537E3AB}"/>
            </ac:spMkLst>
          </pc:spChg>
        </pc:sldLayoutChg>
        <pc:sldLayoutChg chg="mod">
          <pc:chgData name="Nicolas FOREST" userId="S::nicolas.forest@totalenergies.com::74d7feb1-6457-475c-bfcc-0f29457bb0a4" providerId="AD" clId="Web-{EB3AEA87-F885-0599-E525-0C90921EDF19}" dt="2022-05-10T11:03:01.134" v="8"/>
          <pc:sldLayoutMkLst>
            <pc:docMk/>
            <pc:sldMasterMk cId="2313276552" sldId="2147483761"/>
            <pc:sldLayoutMk cId="524758009" sldId="2147483766"/>
          </pc:sldLayoutMkLst>
        </pc:sldLayoutChg>
      </pc:sldMasterChg>
      <pc:sldMasterChg chg="modSp mod modSldLayout">
        <pc:chgData name="Nicolas FOREST" userId="S::nicolas.forest@totalenergies.com::74d7feb1-6457-475c-bfcc-0f29457bb0a4" providerId="AD" clId="Web-{EB3AEA87-F885-0599-E525-0C90921EDF19}" dt="2022-05-10T11:03:01.134" v="8"/>
        <pc:sldMasterMkLst>
          <pc:docMk/>
          <pc:sldMasterMk cId="2496893983" sldId="2147483767"/>
        </pc:sldMasterMkLst>
        <pc:spChg chg="mod">
          <ac:chgData name="Nicolas FOREST" userId="S::nicolas.forest@totalenergies.com::74d7feb1-6457-475c-bfcc-0f29457bb0a4" providerId="AD" clId="Web-{EB3AEA87-F885-0599-E525-0C90921EDF19}" dt="2022-05-10T11:03:01.134" v="8"/>
          <ac:spMkLst>
            <pc:docMk/>
            <pc:sldMasterMk cId="2496893983" sldId="2147483767"/>
            <ac:spMk id="10" creationId="{3BAFF6D6-D321-4A5A-B742-C1924762B0BD}"/>
          </ac:spMkLst>
        </pc:spChg>
        <pc:sldLayoutChg chg="mod">
          <pc:chgData name="Nicolas FOREST" userId="S::nicolas.forest@totalenergies.com::74d7feb1-6457-475c-bfcc-0f29457bb0a4" providerId="AD" clId="Web-{EB3AEA87-F885-0599-E525-0C90921EDF19}" dt="2022-05-10T11:03:01.134" v="8"/>
          <pc:sldLayoutMkLst>
            <pc:docMk/>
            <pc:sldMasterMk cId="2496893983" sldId="2147483767"/>
            <pc:sldLayoutMk cId="2580989893" sldId="2147483768"/>
          </pc:sldLayoutMkLst>
        </pc:sldLayoutChg>
        <pc:sldLayoutChg chg="modSp mod">
          <pc:chgData name="Nicolas FOREST" userId="S::nicolas.forest@totalenergies.com::74d7feb1-6457-475c-bfcc-0f29457bb0a4" providerId="AD" clId="Web-{EB3AEA87-F885-0599-E525-0C90921EDF19}" dt="2022-05-10T11:03:01.134" v="8"/>
          <pc:sldLayoutMkLst>
            <pc:docMk/>
            <pc:sldMasterMk cId="2496893983" sldId="2147483767"/>
            <pc:sldLayoutMk cId="2592657328" sldId="2147483769"/>
          </pc:sldLayoutMkLst>
          <pc:spChg chg="mod">
            <ac:chgData name="Nicolas FOREST" userId="S::nicolas.forest@totalenergies.com::74d7feb1-6457-475c-bfcc-0f29457bb0a4" providerId="AD" clId="Web-{EB3AEA87-F885-0599-E525-0C90921EDF19}" dt="2022-05-10T11:03:01.134" v="8"/>
            <ac:spMkLst>
              <pc:docMk/>
              <pc:sldMasterMk cId="2496893983" sldId="2147483767"/>
              <pc:sldLayoutMk cId="2592657328" sldId="2147483769"/>
              <ac:spMk id="6" creationId="{99ED68ED-4BAB-426E-AC8B-79F072DDCF3C}"/>
            </ac:spMkLst>
          </pc:spChg>
        </pc:sldLayoutChg>
      </pc:sldMasterChg>
      <pc:sldMasterChg chg="modSp mod modSldLayout">
        <pc:chgData name="Nicolas FOREST" userId="S::nicolas.forest@totalenergies.com::74d7feb1-6457-475c-bfcc-0f29457bb0a4" providerId="AD" clId="Web-{EB3AEA87-F885-0599-E525-0C90921EDF19}" dt="2022-05-10T11:03:01.134" v="8"/>
        <pc:sldMasterMkLst>
          <pc:docMk/>
          <pc:sldMasterMk cId="89758054" sldId="2147483770"/>
        </pc:sldMasterMkLst>
        <pc:spChg chg="mod">
          <ac:chgData name="Nicolas FOREST" userId="S::nicolas.forest@totalenergies.com::74d7feb1-6457-475c-bfcc-0f29457bb0a4" providerId="AD" clId="Web-{EB3AEA87-F885-0599-E525-0C90921EDF19}" dt="2022-05-10T11:03:01.134" v="8"/>
          <ac:spMkLst>
            <pc:docMk/>
            <pc:sldMasterMk cId="89758054" sldId="2147483770"/>
            <ac:spMk id="10" creationId="{3BAFF6D6-D321-4A5A-B742-C1924762B0BD}"/>
          </ac:spMkLst>
        </pc:spChg>
        <pc:sldLayoutChg chg="mod">
          <pc:chgData name="Nicolas FOREST" userId="S::nicolas.forest@totalenergies.com::74d7feb1-6457-475c-bfcc-0f29457bb0a4" providerId="AD" clId="Web-{EB3AEA87-F885-0599-E525-0C90921EDF19}" dt="2022-05-10T11:03:01.134" v="8"/>
          <pc:sldLayoutMkLst>
            <pc:docMk/>
            <pc:sldMasterMk cId="89758054" sldId="2147483770"/>
            <pc:sldLayoutMk cId="4121784680" sldId="2147483771"/>
          </pc:sldLayoutMkLst>
        </pc:sldLayoutChg>
        <pc:sldLayoutChg chg="modSp mod">
          <pc:chgData name="Nicolas FOREST" userId="S::nicolas.forest@totalenergies.com::74d7feb1-6457-475c-bfcc-0f29457bb0a4" providerId="AD" clId="Web-{EB3AEA87-F885-0599-E525-0C90921EDF19}" dt="2022-05-10T11:03:01.134" v="8"/>
          <pc:sldLayoutMkLst>
            <pc:docMk/>
            <pc:sldMasterMk cId="89758054" sldId="2147483770"/>
            <pc:sldLayoutMk cId="630269872" sldId="2147483772"/>
          </pc:sldLayoutMkLst>
          <pc:spChg chg="mod">
            <ac:chgData name="Nicolas FOREST" userId="S::nicolas.forest@totalenergies.com::74d7feb1-6457-475c-bfcc-0f29457bb0a4" providerId="AD" clId="Web-{EB3AEA87-F885-0599-E525-0C90921EDF19}" dt="2022-05-10T11:03:01.134" v="8"/>
            <ac:spMkLst>
              <pc:docMk/>
              <pc:sldMasterMk cId="89758054" sldId="2147483770"/>
              <pc:sldLayoutMk cId="630269872" sldId="2147483772"/>
              <ac:spMk id="6" creationId="{99ED68ED-4BAB-426E-AC8B-79F072DDCF3C}"/>
            </ac:spMkLst>
          </pc:spChg>
        </pc:sldLayoutChg>
        <pc:sldLayoutChg chg="modSp mod">
          <pc:chgData name="Nicolas FOREST" userId="S::nicolas.forest@totalenergies.com::74d7feb1-6457-475c-bfcc-0f29457bb0a4" providerId="AD" clId="Web-{EB3AEA87-F885-0599-E525-0C90921EDF19}" dt="2022-05-10T11:03:01.134" v="8"/>
          <pc:sldLayoutMkLst>
            <pc:docMk/>
            <pc:sldMasterMk cId="89758054" sldId="2147483770"/>
            <pc:sldLayoutMk cId="1084615953" sldId="2147483773"/>
          </pc:sldLayoutMkLst>
          <pc:spChg chg="mod">
            <ac:chgData name="Nicolas FOREST" userId="S::nicolas.forest@totalenergies.com::74d7feb1-6457-475c-bfcc-0f29457bb0a4" providerId="AD" clId="Web-{EB3AEA87-F885-0599-E525-0C90921EDF19}" dt="2022-05-10T11:03:01.134" v="8"/>
            <ac:spMkLst>
              <pc:docMk/>
              <pc:sldMasterMk cId="89758054" sldId="2147483770"/>
              <pc:sldLayoutMk cId="1084615953" sldId="2147483773"/>
              <ac:spMk id="5" creationId="{4F7AF283-CD1F-4E50-9456-6BD3B772A116}"/>
            </ac:spMkLst>
          </pc:spChg>
        </pc:sldLayoutChg>
        <pc:sldLayoutChg chg="modSp mod">
          <pc:chgData name="Nicolas FOREST" userId="S::nicolas.forest@totalenergies.com::74d7feb1-6457-475c-bfcc-0f29457bb0a4" providerId="AD" clId="Web-{EB3AEA87-F885-0599-E525-0C90921EDF19}" dt="2022-05-10T11:03:01.134" v="8"/>
          <pc:sldLayoutMkLst>
            <pc:docMk/>
            <pc:sldMasterMk cId="89758054" sldId="2147483770"/>
            <pc:sldLayoutMk cId="1733152345" sldId="2147483774"/>
          </pc:sldLayoutMkLst>
          <pc:spChg chg="mod">
            <ac:chgData name="Nicolas FOREST" userId="S::nicolas.forest@totalenergies.com::74d7feb1-6457-475c-bfcc-0f29457bb0a4" providerId="AD" clId="Web-{EB3AEA87-F885-0599-E525-0C90921EDF19}" dt="2022-05-10T11:03:01.134" v="8"/>
            <ac:spMkLst>
              <pc:docMk/>
              <pc:sldMasterMk cId="89758054" sldId="2147483770"/>
              <pc:sldLayoutMk cId="1733152345" sldId="2147483774"/>
              <ac:spMk id="6" creationId="{B26B9FA6-E4DB-4B15-BD57-BEC5F537E3AB}"/>
            </ac:spMkLst>
          </pc:spChg>
        </pc:sldLayoutChg>
        <pc:sldLayoutChg chg="mod">
          <pc:chgData name="Nicolas FOREST" userId="S::nicolas.forest@totalenergies.com::74d7feb1-6457-475c-bfcc-0f29457bb0a4" providerId="AD" clId="Web-{EB3AEA87-F885-0599-E525-0C90921EDF19}" dt="2022-05-10T11:03:01.134" v="8"/>
          <pc:sldLayoutMkLst>
            <pc:docMk/>
            <pc:sldMasterMk cId="89758054" sldId="2147483770"/>
            <pc:sldLayoutMk cId="368013956" sldId="2147483775"/>
          </pc:sldLayoutMkLst>
        </pc:sldLayoutChg>
      </pc:sldMasterChg>
      <pc:sldMasterChg chg="modSp mod modSldLayout">
        <pc:chgData name="Nicolas FOREST" userId="S::nicolas.forest@totalenergies.com::74d7feb1-6457-475c-bfcc-0f29457bb0a4" providerId="AD" clId="Web-{EB3AEA87-F885-0599-E525-0C90921EDF19}" dt="2022-05-10T11:03:01.134" v="8"/>
        <pc:sldMasterMkLst>
          <pc:docMk/>
          <pc:sldMasterMk cId="4027913328" sldId="2147483776"/>
        </pc:sldMasterMkLst>
        <pc:spChg chg="mod">
          <ac:chgData name="Nicolas FOREST" userId="S::nicolas.forest@totalenergies.com::74d7feb1-6457-475c-bfcc-0f29457bb0a4" providerId="AD" clId="Web-{EB3AEA87-F885-0599-E525-0C90921EDF19}" dt="2022-05-10T11:03:01.134" v="8"/>
          <ac:spMkLst>
            <pc:docMk/>
            <pc:sldMasterMk cId="4027913328" sldId="2147483776"/>
            <ac:spMk id="10" creationId="{3BAFF6D6-D321-4A5A-B742-C1924762B0BD}"/>
          </ac:spMkLst>
        </pc:spChg>
        <pc:sldLayoutChg chg="mod">
          <pc:chgData name="Nicolas FOREST" userId="S::nicolas.forest@totalenergies.com::74d7feb1-6457-475c-bfcc-0f29457bb0a4" providerId="AD" clId="Web-{EB3AEA87-F885-0599-E525-0C90921EDF19}" dt="2022-05-10T11:03:01.134" v="8"/>
          <pc:sldLayoutMkLst>
            <pc:docMk/>
            <pc:sldMasterMk cId="4027913328" sldId="2147483776"/>
            <pc:sldLayoutMk cId="754797910" sldId="2147483777"/>
          </pc:sldLayoutMkLst>
        </pc:sldLayoutChg>
        <pc:sldLayoutChg chg="modSp mod">
          <pc:chgData name="Nicolas FOREST" userId="S::nicolas.forest@totalenergies.com::74d7feb1-6457-475c-bfcc-0f29457bb0a4" providerId="AD" clId="Web-{EB3AEA87-F885-0599-E525-0C90921EDF19}" dt="2022-05-10T11:03:01.134" v="8"/>
          <pc:sldLayoutMkLst>
            <pc:docMk/>
            <pc:sldMasterMk cId="4027913328" sldId="2147483776"/>
            <pc:sldLayoutMk cId="448872663" sldId="2147483778"/>
          </pc:sldLayoutMkLst>
          <pc:spChg chg="mod">
            <ac:chgData name="Nicolas FOREST" userId="S::nicolas.forest@totalenergies.com::74d7feb1-6457-475c-bfcc-0f29457bb0a4" providerId="AD" clId="Web-{EB3AEA87-F885-0599-E525-0C90921EDF19}" dt="2022-05-10T11:03:01.134" v="8"/>
            <ac:spMkLst>
              <pc:docMk/>
              <pc:sldMasterMk cId="4027913328" sldId="2147483776"/>
              <pc:sldLayoutMk cId="448872663" sldId="2147483778"/>
              <ac:spMk id="6" creationId="{99ED68ED-4BAB-426E-AC8B-79F072DDCF3C}"/>
            </ac:spMkLst>
          </pc:spChg>
        </pc:sldLayoutChg>
      </pc:sldMasterChg>
    </pc:docChg>
  </pc:docChgLst>
  <pc:docChgLst>
    <pc:chgData name="Michiel DE KOSTER" userId="S::michiel.de-koster@totalenergies.com::7d7c490e-1e4b-4bd1-978a-bd0aaf19c382" providerId="AD" clId="Web-{30E05CF6-6669-43F1-9DC3-C8A49A22D96D}"/>
    <pc:docChg chg="modSld">
      <pc:chgData name="Michiel DE KOSTER" userId="S::michiel.de-koster@totalenergies.com::7d7c490e-1e4b-4bd1-978a-bd0aaf19c382" providerId="AD" clId="Web-{30E05CF6-6669-43F1-9DC3-C8A49A22D96D}" dt="2022-04-28T13:17:34.049" v="1" actId="20577"/>
      <pc:docMkLst>
        <pc:docMk/>
      </pc:docMkLst>
      <pc:sldChg chg="modSp">
        <pc:chgData name="Michiel DE KOSTER" userId="S::michiel.de-koster@totalenergies.com::7d7c490e-1e4b-4bd1-978a-bd0aaf19c382" providerId="AD" clId="Web-{30E05CF6-6669-43F1-9DC3-C8A49A22D96D}" dt="2022-04-28T13:17:34.049" v="1" actId="20577"/>
        <pc:sldMkLst>
          <pc:docMk/>
          <pc:sldMk cId="36244316" sldId="2134805782"/>
        </pc:sldMkLst>
        <pc:spChg chg="mod">
          <ac:chgData name="Michiel DE KOSTER" userId="S::michiel.de-koster@totalenergies.com::7d7c490e-1e4b-4bd1-978a-bd0aaf19c382" providerId="AD" clId="Web-{30E05CF6-6669-43F1-9DC3-C8A49A22D96D}" dt="2022-04-28T13:17:34.049" v="1" actId="20577"/>
          <ac:spMkLst>
            <pc:docMk/>
            <pc:sldMk cId="36244316" sldId="2134805782"/>
            <ac:spMk id="2" creationId="{15C38382-E2C2-4E31-8D3F-7AB4D1728B25}"/>
          </ac:spMkLst>
        </pc:spChg>
      </pc:sldChg>
    </pc:docChg>
  </pc:docChgLst>
  <pc:docChgLst>
    <pc:chgData name="Alexandra PAPILLON" userId="6ed42675-17a0-4139-8016-992ac43c869f" providerId="ADAL" clId="{63999728-FF57-40BF-8AF9-A47630D6C374}"/>
    <pc:docChg chg="undo custSel addSld delSld modSld sldOrd">
      <pc:chgData name="Alexandra PAPILLON" userId="6ed42675-17a0-4139-8016-992ac43c869f" providerId="ADAL" clId="{63999728-FF57-40BF-8AF9-A47630D6C374}" dt="2022-04-25T16:05:32.698" v="450"/>
      <pc:docMkLst>
        <pc:docMk/>
      </pc:docMkLst>
      <pc:sldChg chg="delSp mod">
        <pc:chgData name="Alexandra PAPILLON" userId="6ed42675-17a0-4139-8016-992ac43c869f" providerId="ADAL" clId="{63999728-FF57-40BF-8AF9-A47630D6C374}" dt="2022-04-25T12:53:00.224" v="449" actId="478"/>
        <pc:sldMkLst>
          <pc:docMk/>
          <pc:sldMk cId="218576193" sldId="496"/>
        </pc:sldMkLst>
        <pc:spChg chg="del">
          <ac:chgData name="Alexandra PAPILLON" userId="6ed42675-17a0-4139-8016-992ac43c869f" providerId="ADAL" clId="{63999728-FF57-40BF-8AF9-A47630D6C374}" dt="2022-04-25T12:53:00.224" v="449" actId="478"/>
          <ac:spMkLst>
            <pc:docMk/>
            <pc:sldMk cId="218576193" sldId="496"/>
            <ac:spMk id="3" creationId="{54FE0618-2D57-1443-8ADE-D55C7794FBC8}"/>
          </ac:spMkLst>
        </pc:spChg>
      </pc:sldChg>
      <pc:sldChg chg="mod modShow addCm modCm">
        <pc:chgData name="Alexandra PAPILLON" userId="6ed42675-17a0-4139-8016-992ac43c869f" providerId="ADAL" clId="{63999728-FF57-40BF-8AF9-A47630D6C374}" dt="2022-04-25T12:52:22.114" v="446" actId="729"/>
        <pc:sldMkLst>
          <pc:docMk/>
          <pc:sldMk cId="2111831614" sldId="2134805781"/>
        </pc:sldMkLst>
      </pc:sldChg>
      <pc:sldChg chg="mod modShow addCm modCm">
        <pc:chgData name="Alexandra PAPILLON" userId="6ed42675-17a0-4139-8016-992ac43c869f" providerId="ADAL" clId="{63999728-FF57-40BF-8AF9-A47630D6C374}" dt="2022-04-25T12:52:41.670" v="448"/>
        <pc:sldMkLst>
          <pc:docMk/>
          <pc:sldMk cId="61388820" sldId="2134805783"/>
        </pc:sldMkLst>
      </pc:sldChg>
      <pc:sldChg chg="modSp add mod ord addCm delCm modCm">
        <pc:chgData name="Alexandra PAPILLON" userId="6ed42675-17a0-4139-8016-992ac43c869f" providerId="ADAL" clId="{63999728-FF57-40BF-8AF9-A47630D6C374}" dt="2022-04-25T16:05:32.698" v="450"/>
        <pc:sldMkLst>
          <pc:docMk/>
          <pc:sldMk cId="2576428442" sldId="2134805784"/>
        </pc:sldMkLst>
        <pc:spChg chg="mod">
          <ac:chgData name="Alexandra PAPILLON" userId="6ed42675-17a0-4139-8016-992ac43c869f" providerId="ADAL" clId="{63999728-FF57-40BF-8AF9-A47630D6C374}" dt="2022-04-25T12:33:39.760" v="410" actId="6549"/>
          <ac:spMkLst>
            <pc:docMk/>
            <pc:sldMk cId="2576428442" sldId="2134805784"/>
            <ac:spMk id="5" creationId="{E88580D6-6AE3-415B-9822-8E231873984F}"/>
          </ac:spMkLst>
        </pc:spChg>
        <pc:spChg chg="mod">
          <ac:chgData name="Alexandra PAPILLON" userId="6ed42675-17a0-4139-8016-992ac43c869f" providerId="ADAL" clId="{63999728-FF57-40BF-8AF9-A47630D6C374}" dt="2022-04-25T12:36:04.714" v="436" actId="20577"/>
          <ac:spMkLst>
            <pc:docMk/>
            <pc:sldMk cId="2576428442" sldId="2134805784"/>
            <ac:spMk id="6" creationId="{D387831D-BE20-4B57-83B9-54291276009C}"/>
          </ac:spMkLst>
        </pc:spChg>
      </pc:sldChg>
      <pc:sldChg chg="add del">
        <pc:chgData name="Alexandra PAPILLON" userId="6ed42675-17a0-4139-8016-992ac43c869f" providerId="ADAL" clId="{63999728-FF57-40BF-8AF9-A47630D6C374}" dt="2022-04-25T12:34:42.016" v="427" actId="47"/>
        <pc:sldMkLst>
          <pc:docMk/>
          <pc:sldMk cId="2110115473" sldId="2134805785"/>
        </pc:sldMkLst>
      </pc:sldChg>
    </pc:docChg>
  </pc:docChgLst>
  <pc:docChgLst>
    <pc:chgData name="Michiel DE KOSTER" userId="S::michiel.de-koster@totalenergies.com::7d7c490e-1e4b-4bd1-978a-bd0aaf19c382" providerId="AD" clId="Web-{5ACE9476-0D5D-499B-B271-FDE31204F45E}"/>
    <pc:docChg chg="modSld">
      <pc:chgData name="Michiel DE KOSTER" userId="S::michiel.de-koster@totalenergies.com::7d7c490e-1e4b-4bd1-978a-bd0aaf19c382" providerId="AD" clId="Web-{5ACE9476-0D5D-499B-B271-FDE31204F45E}" dt="2022-04-28T12:41:16.278" v="9" actId="20577"/>
      <pc:docMkLst>
        <pc:docMk/>
      </pc:docMkLst>
      <pc:sldChg chg="modSp">
        <pc:chgData name="Michiel DE KOSTER" userId="S::michiel.de-koster@totalenergies.com::7d7c490e-1e4b-4bd1-978a-bd0aaf19c382" providerId="AD" clId="Web-{5ACE9476-0D5D-499B-B271-FDE31204F45E}" dt="2022-04-28T12:41:16.278" v="9" actId="20577"/>
        <pc:sldMkLst>
          <pc:docMk/>
          <pc:sldMk cId="36244316" sldId="2134805782"/>
        </pc:sldMkLst>
        <pc:spChg chg="mod">
          <ac:chgData name="Michiel DE KOSTER" userId="S::michiel.de-koster@totalenergies.com::7d7c490e-1e4b-4bd1-978a-bd0aaf19c382" providerId="AD" clId="Web-{5ACE9476-0D5D-499B-B271-FDE31204F45E}" dt="2022-04-28T12:41:16.278" v="9" actId="20577"/>
          <ac:spMkLst>
            <pc:docMk/>
            <pc:sldMk cId="36244316" sldId="2134805782"/>
            <ac:spMk id="6" creationId="{B587C62B-74B5-4062-81A5-1D9D9937E37C}"/>
          </ac:spMkLst>
        </pc:spChg>
      </pc:sldChg>
    </pc:docChg>
  </pc:docChgLst>
  <pc:docChgLst>
    <pc:chgData name="Michiel DE KOSTER" userId="7d7c490e-1e4b-4bd1-978a-bd0aaf19c382" providerId="ADAL" clId="{E7C8BA56-A420-4CE3-A9FE-BE6BCEE51B5B}"/>
    <pc:docChg chg="undo custSel delSld modSld">
      <pc:chgData name="Michiel DE KOSTER" userId="7d7c490e-1e4b-4bd1-978a-bd0aaf19c382" providerId="ADAL" clId="{E7C8BA56-A420-4CE3-A9FE-BE6BCEE51B5B}" dt="2022-04-28T09:28:03.286" v="1650" actId="20577"/>
      <pc:docMkLst>
        <pc:docMk/>
      </pc:docMkLst>
      <pc:sldChg chg="modSp mod">
        <pc:chgData name="Michiel DE KOSTER" userId="7d7c490e-1e4b-4bd1-978a-bd0aaf19c382" providerId="ADAL" clId="{E7C8BA56-A420-4CE3-A9FE-BE6BCEE51B5B}" dt="2022-04-26T12:20:27.328" v="95" actId="20577"/>
        <pc:sldMkLst>
          <pc:docMk/>
          <pc:sldMk cId="218576193" sldId="496"/>
        </pc:sldMkLst>
        <pc:spChg chg="mod">
          <ac:chgData name="Michiel DE KOSTER" userId="7d7c490e-1e4b-4bd1-978a-bd0aaf19c382" providerId="ADAL" clId="{E7C8BA56-A420-4CE3-A9FE-BE6BCEE51B5B}" dt="2022-04-26T12:20:27.328" v="95" actId="20577"/>
          <ac:spMkLst>
            <pc:docMk/>
            <pc:sldMk cId="218576193" sldId="496"/>
            <ac:spMk id="4" creationId="{36F440B0-769B-4417-A0EF-8826FE4D9CC5}"/>
          </ac:spMkLst>
        </pc:spChg>
      </pc:sldChg>
      <pc:sldChg chg="modSp mod">
        <pc:chgData name="Michiel DE KOSTER" userId="7d7c490e-1e4b-4bd1-978a-bd0aaf19c382" providerId="ADAL" clId="{E7C8BA56-A420-4CE3-A9FE-BE6BCEE51B5B}" dt="2022-04-26T13:25:37.715" v="730" actId="108"/>
        <pc:sldMkLst>
          <pc:docMk/>
          <pc:sldMk cId="3539680308" sldId="2134805760"/>
        </pc:sldMkLst>
        <pc:spChg chg="mod">
          <ac:chgData name="Michiel DE KOSTER" userId="7d7c490e-1e4b-4bd1-978a-bd0aaf19c382" providerId="ADAL" clId="{E7C8BA56-A420-4CE3-A9FE-BE6BCEE51B5B}" dt="2022-04-26T13:25:37.715" v="730" actId="108"/>
          <ac:spMkLst>
            <pc:docMk/>
            <pc:sldMk cId="3539680308" sldId="2134805760"/>
            <ac:spMk id="3" creationId="{E2F3C574-68CA-4F06-86E5-77D1743A629F}"/>
          </ac:spMkLst>
        </pc:spChg>
      </pc:sldChg>
      <pc:sldChg chg="addSp delSp modSp mod">
        <pc:chgData name="Michiel DE KOSTER" userId="7d7c490e-1e4b-4bd1-978a-bd0aaf19c382" providerId="ADAL" clId="{E7C8BA56-A420-4CE3-A9FE-BE6BCEE51B5B}" dt="2022-04-26T13:26:22.466" v="738" actId="1037"/>
        <pc:sldMkLst>
          <pc:docMk/>
          <pc:sldMk cId="3808228901" sldId="2134805780"/>
        </pc:sldMkLst>
        <pc:spChg chg="mod">
          <ac:chgData name="Michiel DE KOSTER" userId="7d7c490e-1e4b-4bd1-978a-bd0aaf19c382" providerId="ADAL" clId="{E7C8BA56-A420-4CE3-A9FE-BE6BCEE51B5B}" dt="2022-04-26T13:25:31.261" v="728" actId="108"/>
          <ac:spMkLst>
            <pc:docMk/>
            <pc:sldMk cId="3808228901" sldId="2134805780"/>
            <ac:spMk id="3" creationId="{AE536680-BB92-489D-8B94-BAFCD3A06F8E}"/>
          </ac:spMkLst>
        </pc:spChg>
        <pc:spChg chg="add del mod">
          <ac:chgData name="Michiel DE KOSTER" userId="7d7c490e-1e4b-4bd1-978a-bd0aaf19c382" providerId="ADAL" clId="{E7C8BA56-A420-4CE3-A9FE-BE6BCEE51B5B}" dt="2022-04-26T13:26:20.194" v="736" actId="478"/>
          <ac:spMkLst>
            <pc:docMk/>
            <pc:sldMk cId="3808228901" sldId="2134805780"/>
            <ac:spMk id="8" creationId="{116C9981-B097-426D-BF15-C780E61154A6}"/>
          </ac:spMkLst>
        </pc:spChg>
        <pc:cxnChg chg="mod">
          <ac:chgData name="Michiel DE KOSTER" userId="7d7c490e-1e4b-4bd1-978a-bd0aaf19c382" providerId="ADAL" clId="{E7C8BA56-A420-4CE3-A9FE-BE6BCEE51B5B}" dt="2022-04-26T13:26:22.466" v="738" actId="1037"/>
          <ac:cxnSpMkLst>
            <pc:docMk/>
            <pc:sldMk cId="3808228901" sldId="2134805780"/>
            <ac:cxnSpMk id="34" creationId="{57AA33BC-9BD3-4D99-95F2-7C84BB2BC8AC}"/>
          </ac:cxnSpMkLst>
        </pc:cxnChg>
      </pc:sldChg>
      <pc:sldChg chg="del">
        <pc:chgData name="Michiel DE KOSTER" userId="7d7c490e-1e4b-4bd1-978a-bd0aaf19c382" providerId="ADAL" clId="{E7C8BA56-A420-4CE3-A9FE-BE6BCEE51B5B}" dt="2022-04-26T12:42:24.257" v="462" actId="47"/>
        <pc:sldMkLst>
          <pc:docMk/>
          <pc:sldMk cId="2111831614" sldId="2134805781"/>
        </pc:sldMkLst>
      </pc:sldChg>
      <pc:sldChg chg="addSp delSp modSp mod">
        <pc:chgData name="Michiel DE KOSTER" userId="7d7c490e-1e4b-4bd1-978a-bd0aaf19c382" providerId="ADAL" clId="{E7C8BA56-A420-4CE3-A9FE-BE6BCEE51B5B}" dt="2022-04-28T09:28:03.286" v="1650" actId="20577"/>
        <pc:sldMkLst>
          <pc:docMk/>
          <pc:sldMk cId="36244316" sldId="2134805782"/>
        </pc:sldMkLst>
        <pc:spChg chg="mod ord">
          <ac:chgData name="Michiel DE KOSTER" userId="7d7c490e-1e4b-4bd1-978a-bd0aaf19c382" providerId="ADAL" clId="{E7C8BA56-A420-4CE3-A9FE-BE6BCEE51B5B}" dt="2022-04-26T13:33:11.898" v="873" actId="6549"/>
          <ac:spMkLst>
            <pc:docMk/>
            <pc:sldMk cId="36244316" sldId="2134805782"/>
            <ac:spMk id="2" creationId="{15C38382-E2C2-4E31-8D3F-7AB4D1728B25}"/>
          </ac:spMkLst>
        </pc:spChg>
        <pc:spChg chg="mod">
          <ac:chgData name="Michiel DE KOSTER" userId="7d7c490e-1e4b-4bd1-978a-bd0aaf19c382" providerId="ADAL" clId="{E7C8BA56-A420-4CE3-A9FE-BE6BCEE51B5B}" dt="2022-04-28T06:51:30.930" v="1640" actId="20577"/>
          <ac:spMkLst>
            <pc:docMk/>
            <pc:sldMk cId="36244316" sldId="2134805782"/>
            <ac:spMk id="3" creationId="{EDC43B0D-3632-44ED-8194-CA3E837C905B}"/>
          </ac:spMkLst>
        </pc:spChg>
        <pc:spChg chg="add mod ord">
          <ac:chgData name="Michiel DE KOSTER" userId="7d7c490e-1e4b-4bd1-978a-bd0aaf19c382" providerId="ADAL" clId="{E7C8BA56-A420-4CE3-A9FE-BE6BCEE51B5B}" dt="2022-04-28T09:28:03.286" v="1650" actId="20577"/>
          <ac:spMkLst>
            <pc:docMk/>
            <pc:sldMk cId="36244316" sldId="2134805782"/>
            <ac:spMk id="6" creationId="{B587C62B-74B5-4062-81A5-1D9D9937E37C}"/>
          </ac:spMkLst>
        </pc:spChg>
        <pc:spChg chg="add mod">
          <ac:chgData name="Michiel DE KOSTER" userId="7d7c490e-1e4b-4bd1-978a-bd0aaf19c382" providerId="ADAL" clId="{E7C8BA56-A420-4CE3-A9FE-BE6BCEE51B5B}" dt="2022-04-26T14:33:38.004" v="1639" actId="14100"/>
          <ac:spMkLst>
            <pc:docMk/>
            <pc:sldMk cId="36244316" sldId="2134805782"/>
            <ac:spMk id="7" creationId="{91E6D649-0874-47F2-8C0C-CE09A63C7349}"/>
          </ac:spMkLst>
        </pc:spChg>
        <pc:spChg chg="add mod">
          <ac:chgData name="Michiel DE KOSTER" userId="7d7c490e-1e4b-4bd1-978a-bd0aaf19c382" providerId="ADAL" clId="{E7C8BA56-A420-4CE3-A9FE-BE6BCEE51B5B}" dt="2022-04-26T14:21:38.830" v="1155" actId="164"/>
          <ac:spMkLst>
            <pc:docMk/>
            <pc:sldMk cId="36244316" sldId="2134805782"/>
            <ac:spMk id="8" creationId="{56E59C17-355E-4144-941E-7FB369F1C386}"/>
          </ac:spMkLst>
        </pc:spChg>
        <pc:spChg chg="add mod">
          <ac:chgData name="Michiel DE KOSTER" userId="7d7c490e-1e4b-4bd1-978a-bd0aaf19c382" providerId="ADAL" clId="{E7C8BA56-A420-4CE3-A9FE-BE6BCEE51B5B}" dt="2022-04-28T06:53:24.459" v="1641" actId="207"/>
          <ac:spMkLst>
            <pc:docMk/>
            <pc:sldMk cId="36244316" sldId="2134805782"/>
            <ac:spMk id="11" creationId="{FB8C588F-421C-4B3D-AC6F-BE380A1BB8E7}"/>
          </ac:spMkLst>
        </pc:spChg>
        <pc:spChg chg="add mod">
          <ac:chgData name="Michiel DE KOSTER" userId="7d7c490e-1e4b-4bd1-978a-bd0aaf19c382" providerId="ADAL" clId="{E7C8BA56-A420-4CE3-A9FE-BE6BCEE51B5B}" dt="2022-04-26T14:21:38.830" v="1155" actId="164"/>
          <ac:spMkLst>
            <pc:docMk/>
            <pc:sldMk cId="36244316" sldId="2134805782"/>
            <ac:spMk id="12" creationId="{C61B3B27-2A8B-471C-ABC9-5E20D281AF43}"/>
          </ac:spMkLst>
        </pc:spChg>
        <pc:spChg chg="add mod">
          <ac:chgData name="Michiel DE KOSTER" userId="7d7c490e-1e4b-4bd1-978a-bd0aaf19c382" providerId="ADAL" clId="{E7C8BA56-A420-4CE3-A9FE-BE6BCEE51B5B}" dt="2022-04-28T06:53:26.606" v="1642" actId="207"/>
          <ac:spMkLst>
            <pc:docMk/>
            <pc:sldMk cId="36244316" sldId="2134805782"/>
            <ac:spMk id="13" creationId="{1B5FC609-AB93-4A94-A5CB-3252B64B50E1}"/>
          </ac:spMkLst>
        </pc:spChg>
        <pc:grpChg chg="add mod">
          <ac:chgData name="Michiel DE KOSTER" userId="7d7c490e-1e4b-4bd1-978a-bd0aaf19c382" providerId="ADAL" clId="{E7C8BA56-A420-4CE3-A9FE-BE6BCEE51B5B}" dt="2022-04-26T14:21:45.298" v="1156" actId="1076"/>
          <ac:grpSpMkLst>
            <pc:docMk/>
            <pc:sldMk cId="36244316" sldId="2134805782"/>
            <ac:grpSpMk id="14" creationId="{414561AC-9DB8-4F4C-BD43-6706D42BBA48}"/>
          </ac:grpSpMkLst>
        </pc:grpChg>
        <pc:picChg chg="add del mod">
          <ac:chgData name="Michiel DE KOSTER" userId="7d7c490e-1e4b-4bd1-978a-bd0aaf19c382" providerId="ADAL" clId="{E7C8BA56-A420-4CE3-A9FE-BE6BCEE51B5B}" dt="2022-04-26T13:31:06.069" v="840" actId="478"/>
          <ac:picMkLst>
            <pc:docMk/>
            <pc:sldMk cId="36244316" sldId="2134805782"/>
            <ac:picMk id="10" creationId="{335D1420-1D99-4082-BE45-18A3BF89F067}"/>
          </ac:picMkLst>
        </pc:picChg>
        <pc:picChg chg="add mod">
          <ac:chgData name="Michiel DE KOSTER" userId="7d7c490e-1e4b-4bd1-978a-bd0aaf19c382" providerId="ADAL" clId="{E7C8BA56-A420-4CE3-A9FE-BE6BCEE51B5B}" dt="2022-04-26T14:27:40.377" v="1385" actId="1038"/>
          <ac:picMkLst>
            <pc:docMk/>
            <pc:sldMk cId="36244316" sldId="2134805782"/>
            <ac:picMk id="16" creationId="{49747B5A-C569-4B23-9B13-FC4FE039F60F}"/>
          </ac:picMkLst>
        </pc:picChg>
        <pc:picChg chg="add mod">
          <ac:chgData name="Michiel DE KOSTER" userId="7d7c490e-1e4b-4bd1-978a-bd0aaf19c382" providerId="ADAL" clId="{E7C8BA56-A420-4CE3-A9FE-BE6BCEE51B5B}" dt="2022-04-26T14:27:40.377" v="1385" actId="1038"/>
          <ac:picMkLst>
            <pc:docMk/>
            <pc:sldMk cId="36244316" sldId="2134805782"/>
            <ac:picMk id="17" creationId="{61FF52A9-9AE9-4CEC-B142-1B76B9B12AA6}"/>
          </ac:picMkLst>
        </pc:picChg>
        <pc:picChg chg="add del mod">
          <ac:chgData name="Michiel DE KOSTER" userId="7d7c490e-1e4b-4bd1-978a-bd0aaf19c382" providerId="ADAL" clId="{E7C8BA56-A420-4CE3-A9FE-BE6BCEE51B5B}" dt="2022-04-26T13:31:04.629" v="839" actId="478"/>
          <ac:picMkLst>
            <pc:docMk/>
            <pc:sldMk cId="36244316" sldId="2134805782"/>
            <ac:picMk id="1026" creationId="{72D4F2F3-6BB8-47F5-96EC-CFAAA3800632}"/>
          </ac:picMkLst>
        </pc:picChg>
        <pc:picChg chg="add mod">
          <ac:chgData name="Michiel DE KOSTER" userId="7d7c490e-1e4b-4bd1-978a-bd0aaf19c382" providerId="ADAL" clId="{E7C8BA56-A420-4CE3-A9FE-BE6BCEE51B5B}" dt="2022-04-26T14:29:24.310" v="1440" actId="1038"/>
          <ac:picMkLst>
            <pc:docMk/>
            <pc:sldMk cId="36244316" sldId="2134805782"/>
            <ac:picMk id="1028" creationId="{5FE2FC08-9B30-4B57-A2ED-1749A3EED7BD}"/>
          </ac:picMkLst>
        </pc:picChg>
        <pc:cxnChg chg="add del">
          <ac:chgData name="Michiel DE KOSTER" userId="7d7c490e-1e4b-4bd1-978a-bd0aaf19c382" providerId="ADAL" clId="{E7C8BA56-A420-4CE3-A9FE-BE6BCEE51B5B}" dt="2022-04-26T13:09:59.632" v="522" actId="478"/>
          <ac:cxnSpMkLst>
            <pc:docMk/>
            <pc:sldMk cId="36244316" sldId="2134805782"/>
            <ac:cxnSpMk id="10" creationId="{F73919D0-E5D3-4802-A0C2-FD3331B467AE}"/>
          </ac:cxnSpMkLst>
        </pc:cxnChg>
      </pc:sldChg>
      <pc:sldChg chg="del addCm delCm modCm">
        <pc:chgData name="Michiel DE KOSTER" userId="7d7c490e-1e4b-4bd1-978a-bd0aaf19c382" providerId="ADAL" clId="{E7C8BA56-A420-4CE3-A9FE-BE6BCEE51B5B}" dt="2022-04-26T12:41:59.151" v="461" actId="47"/>
        <pc:sldMkLst>
          <pc:docMk/>
          <pc:sldMk cId="61388820" sldId="2134805783"/>
        </pc:sldMkLst>
      </pc:sldChg>
      <pc:sldChg chg="modSp del mod modCm">
        <pc:chgData name="Michiel DE KOSTER" userId="7d7c490e-1e4b-4bd1-978a-bd0aaf19c382" providerId="ADAL" clId="{E7C8BA56-A420-4CE3-A9FE-BE6BCEE51B5B}" dt="2022-04-26T12:24:37.897" v="108" actId="47"/>
        <pc:sldMkLst>
          <pc:docMk/>
          <pc:sldMk cId="2576428442" sldId="2134805784"/>
        </pc:sldMkLst>
        <pc:spChg chg="mod">
          <ac:chgData name="Michiel DE KOSTER" userId="7d7c490e-1e4b-4bd1-978a-bd0aaf19c382" providerId="ADAL" clId="{E7C8BA56-A420-4CE3-A9FE-BE6BCEE51B5B}" dt="2022-04-26T12:22:19.019" v="96" actId="108"/>
          <ac:spMkLst>
            <pc:docMk/>
            <pc:sldMk cId="2576428442" sldId="2134805784"/>
            <ac:spMk id="5" creationId="{E88580D6-6AE3-415B-9822-8E231873984F}"/>
          </ac:spMkLst>
        </pc:spChg>
        <pc:spChg chg="mod">
          <ac:chgData name="Michiel DE KOSTER" userId="7d7c490e-1e4b-4bd1-978a-bd0aaf19c382" providerId="ADAL" clId="{E7C8BA56-A420-4CE3-A9FE-BE6BCEE51B5B}" dt="2022-04-26T12:20:02.599" v="93" actId="6549"/>
          <ac:spMkLst>
            <pc:docMk/>
            <pc:sldMk cId="2576428442" sldId="2134805784"/>
            <ac:spMk id="6" creationId="{D387831D-BE20-4B57-83B9-54291276009C}"/>
          </ac:spMkLst>
        </pc:spChg>
      </pc:sldChg>
      <pc:sldChg chg="addSp delSp modSp mod modShow delCm">
        <pc:chgData name="Michiel DE KOSTER" userId="7d7c490e-1e4b-4bd1-978a-bd0aaf19c382" providerId="ADAL" clId="{E7C8BA56-A420-4CE3-A9FE-BE6BCEE51B5B}" dt="2022-04-28T08:03:16.816" v="1644" actId="120"/>
        <pc:sldMkLst>
          <pc:docMk/>
          <pc:sldMk cId="173723822" sldId="2134805785"/>
        </pc:sldMkLst>
        <pc:spChg chg="add mod">
          <ac:chgData name="Michiel DE KOSTER" userId="7d7c490e-1e4b-4bd1-978a-bd0aaf19c382" providerId="ADAL" clId="{E7C8BA56-A420-4CE3-A9FE-BE6BCEE51B5B}" dt="2022-04-26T14:31:47.118" v="1619" actId="1037"/>
          <ac:spMkLst>
            <pc:docMk/>
            <pc:sldMk cId="173723822" sldId="2134805785"/>
            <ac:spMk id="4" creationId="{BB894649-2FC3-4EE2-BAA6-36DCE47CA205}"/>
          </ac:spMkLst>
        </pc:spChg>
        <pc:spChg chg="mod">
          <ac:chgData name="Michiel DE KOSTER" userId="7d7c490e-1e4b-4bd1-978a-bd0aaf19c382" providerId="ADAL" clId="{E7C8BA56-A420-4CE3-A9FE-BE6BCEE51B5B}" dt="2022-04-26T13:25:17.812" v="727" actId="403"/>
          <ac:spMkLst>
            <pc:docMk/>
            <pc:sldMk cId="173723822" sldId="2134805785"/>
            <ac:spMk id="5" creationId="{E88580D6-6AE3-415B-9822-8E231873984F}"/>
          </ac:spMkLst>
        </pc:spChg>
        <pc:spChg chg="mod">
          <ac:chgData name="Michiel DE KOSTER" userId="7d7c490e-1e4b-4bd1-978a-bd0aaf19c382" providerId="ADAL" clId="{E7C8BA56-A420-4CE3-A9FE-BE6BCEE51B5B}" dt="2022-04-28T08:03:16.816" v="1644" actId="120"/>
          <ac:spMkLst>
            <pc:docMk/>
            <pc:sldMk cId="173723822" sldId="2134805785"/>
            <ac:spMk id="6" creationId="{D387831D-BE20-4B57-83B9-54291276009C}"/>
          </ac:spMkLst>
        </pc:spChg>
        <pc:spChg chg="add del">
          <ac:chgData name="Michiel DE KOSTER" userId="7d7c490e-1e4b-4bd1-978a-bd0aaf19c382" providerId="ADAL" clId="{E7C8BA56-A420-4CE3-A9FE-BE6BCEE51B5B}" dt="2022-04-26T12:24:26.462" v="107" actId="478"/>
          <ac:spMkLst>
            <pc:docMk/>
            <pc:sldMk cId="173723822" sldId="2134805785"/>
            <ac:spMk id="7" creationId="{67DB2DE6-E944-4DC1-84F7-2C51AAC6E7E9}"/>
          </ac:spMkLst>
        </pc:spChg>
        <pc:spChg chg="add del mod">
          <ac:chgData name="Michiel DE KOSTER" userId="7d7c490e-1e4b-4bd1-978a-bd0aaf19c382" providerId="ADAL" clId="{E7C8BA56-A420-4CE3-A9FE-BE6BCEE51B5B}" dt="2022-04-26T12:35:30.167" v="218" actId="478"/>
          <ac:spMkLst>
            <pc:docMk/>
            <pc:sldMk cId="173723822" sldId="2134805785"/>
            <ac:spMk id="8" creationId="{C53211EB-3BB7-44C6-98D3-F97053B932B8}"/>
          </ac:spMkLst>
        </pc:spChg>
        <pc:spChg chg="add mod ord">
          <ac:chgData name="Michiel DE KOSTER" userId="7d7c490e-1e4b-4bd1-978a-bd0aaf19c382" providerId="ADAL" clId="{E7C8BA56-A420-4CE3-A9FE-BE6BCEE51B5B}" dt="2022-04-28T06:53:30.075" v="1643" actId="207"/>
          <ac:spMkLst>
            <pc:docMk/>
            <pc:sldMk cId="173723822" sldId="2134805785"/>
            <ac:spMk id="11" creationId="{7AC62524-2F00-4A6F-AFBF-0EB170041BE2}"/>
          </ac:spMkLst>
        </pc:spChg>
        <pc:spChg chg="add mod">
          <ac:chgData name="Michiel DE KOSTER" userId="7d7c490e-1e4b-4bd1-978a-bd0aaf19c382" providerId="ADAL" clId="{E7C8BA56-A420-4CE3-A9FE-BE6BCEE51B5B}" dt="2022-04-26T14:29:54.895" v="1454" actId="1038"/>
          <ac:spMkLst>
            <pc:docMk/>
            <pc:sldMk cId="173723822" sldId="2134805785"/>
            <ac:spMk id="12" creationId="{86099D45-A70B-4C7E-A20C-A0CC87B54D6F}"/>
          </ac:spMkLst>
        </pc:spChg>
        <pc:spChg chg="add mod">
          <ac:chgData name="Michiel DE KOSTER" userId="7d7c490e-1e4b-4bd1-978a-bd0aaf19c382" providerId="ADAL" clId="{E7C8BA56-A420-4CE3-A9FE-BE6BCEE51B5B}" dt="2022-04-26T14:18:59.696" v="1122" actId="1036"/>
          <ac:spMkLst>
            <pc:docMk/>
            <pc:sldMk cId="173723822" sldId="2134805785"/>
            <ac:spMk id="13" creationId="{6F1253CF-36E4-4153-BED1-C98255637FC8}"/>
          </ac:spMkLst>
        </pc:spChg>
        <pc:spChg chg="add mod">
          <ac:chgData name="Michiel DE KOSTER" userId="7d7c490e-1e4b-4bd1-978a-bd0aaf19c382" providerId="ADAL" clId="{E7C8BA56-A420-4CE3-A9FE-BE6BCEE51B5B}" dt="2022-04-26T14:32:12.424" v="1620" actId="1076"/>
          <ac:spMkLst>
            <pc:docMk/>
            <pc:sldMk cId="173723822" sldId="2134805785"/>
            <ac:spMk id="14" creationId="{C4E1031F-20CB-4653-9F4B-861097690BE7}"/>
          </ac:spMkLst>
        </pc:spChg>
        <pc:picChg chg="add del">
          <ac:chgData name="Michiel DE KOSTER" userId="7d7c490e-1e4b-4bd1-978a-bd0aaf19c382" providerId="ADAL" clId="{E7C8BA56-A420-4CE3-A9FE-BE6BCEE51B5B}" dt="2022-04-26T12:38:09.736" v="330" actId="478"/>
          <ac:picMkLst>
            <pc:docMk/>
            <pc:sldMk cId="173723822" sldId="2134805785"/>
            <ac:picMk id="10" creationId="{1BAA8B42-F596-42BA-AF35-23ADA51F9A94}"/>
          </ac:picMkLst>
        </pc:picChg>
        <pc:picChg chg="add mod">
          <ac:chgData name="Michiel DE KOSTER" userId="7d7c490e-1e4b-4bd1-978a-bd0aaf19c382" providerId="ADAL" clId="{E7C8BA56-A420-4CE3-A9FE-BE6BCEE51B5B}" dt="2022-04-26T14:20:09.389" v="1136" actId="1035"/>
          <ac:picMkLst>
            <pc:docMk/>
            <pc:sldMk cId="173723822" sldId="2134805785"/>
            <ac:picMk id="2050" creationId="{38776A00-F905-416F-81B6-7A720E9C843A}"/>
          </ac:picMkLst>
        </pc:picChg>
        <pc:picChg chg="add del mod">
          <ac:chgData name="Michiel DE KOSTER" userId="7d7c490e-1e4b-4bd1-978a-bd0aaf19c382" providerId="ADAL" clId="{E7C8BA56-A420-4CE3-A9FE-BE6BCEE51B5B}" dt="2022-04-26T14:17:32.941" v="1038" actId="478"/>
          <ac:picMkLst>
            <pc:docMk/>
            <pc:sldMk cId="173723822" sldId="2134805785"/>
            <ac:picMk id="2052" creationId="{DCD893EE-FD45-4804-8C70-826DA67C6670}"/>
          </ac:picMkLst>
        </pc:picChg>
        <pc:picChg chg="add del">
          <ac:chgData name="Michiel DE KOSTER" userId="7d7c490e-1e4b-4bd1-978a-bd0aaf19c382" providerId="ADAL" clId="{E7C8BA56-A420-4CE3-A9FE-BE6BCEE51B5B}" dt="2022-04-26T14:14:32.025" v="1001" actId="478"/>
          <ac:picMkLst>
            <pc:docMk/>
            <pc:sldMk cId="173723822" sldId="2134805785"/>
            <ac:picMk id="2054" creationId="{80F1B143-2EAB-4A39-A82E-F7152EDFE7F5}"/>
          </ac:picMkLst>
        </pc:picChg>
        <pc:picChg chg="add mod">
          <ac:chgData name="Michiel DE KOSTER" userId="7d7c490e-1e4b-4bd1-978a-bd0aaf19c382" providerId="ADAL" clId="{E7C8BA56-A420-4CE3-A9FE-BE6BCEE51B5B}" dt="2022-04-26T14:19:02.496" v="1123" actId="1036"/>
          <ac:picMkLst>
            <pc:docMk/>
            <pc:sldMk cId="173723822" sldId="2134805785"/>
            <ac:picMk id="2056" creationId="{B5468EA0-4616-415D-A3F0-D9B40C2EAAAB}"/>
          </ac:picMkLst>
        </pc:picChg>
      </pc:sldChg>
      <pc:sldChg chg="modSp del mod">
        <pc:chgData name="Michiel DE KOSTER" userId="7d7c490e-1e4b-4bd1-978a-bd0aaf19c382" providerId="ADAL" clId="{E7C8BA56-A420-4CE3-A9FE-BE6BCEE51B5B}" dt="2022-04-26T12:29:00.866" v="122" actId="47"/>
        <pc:sldMkLst>
          <pc:docMk/>
          <pc:sldMk cId="1816854295" sldId="2134805786"/>
        </pc:sldMkLst>
        <pc:spChg chg="mod">
          <ac:chgData name="Michiel DE KOSTER" userId="7d7c490e-1e4b-4bd1-978a-bd0aaf19c382" providerId="ADAL" clId="{E7C8BA56-A420-4CE3-A9FE-BE6BCEE51B5B}" dt="2022-04-26T12:28:49.369" v="121" actId="20577"/>
          <ac:spMkLst>
            <pc:docMk/>
            <pc:sldMk cId="1816854295" sldId="2134805786"/>
            <ac:spMk id="5" creationId="{E88580D6-6AE3-415B-9822-8E231873984F}"/>
          </ac:spMkLst>
        </pc:spChg>
      </pc:sldChg>
    </pc:docChg>
  </pc:docChgLst>
  <pc:docChgLst>
    <pc:chgData name="Claire MAIRET" userId="S::claire.mairet@totalenergies.com::b91d9db2-e41b-4c98-9525-27312980cc2f" providerId="AD" clId="Web-{5C213566-F85A-41FD-8A8F-D0E71A9BD8C9}"/>
    <pc:docChg chg="modSld">
      <pc:chgData name="Claire MAIRET" userId="S::claire.mairet@totalenergies.com::b91d9db2-e41b-4c98-9525-27312980cc2f" providerId="AD" clId="Web-{5C213566-F85A-41FD-8A8F-D0E71A9BD8C9}" dt="2022-05-10T11:27:32.232" v="0" actId="20577"/>
      <pc:docMkLst>
        <pc:docMk/>
      </pc:docMkLst>
      <pc:sldChg chg="modSp">
        <pc:chgData name="Claire MAIRET" userId="S::claire.mairet@totalenergies.com::b91d9db2-e41b-4c98-9525-27312980cc2f" providerId="AD" clId="Web-{5C213566-F85A-41FD-8A8F-D0E71A9BD8C9}" dt="2022-05-10T11:27:32.232" v="0" actId="20577"/>
        <pc:sldMkLst>
          <pc:docMk/>
          <pc:sldMk cId="2745088606" sldId="2134805772"/>
        </pc:sldMkLst>
        <pc:spChg chg="mod">
          <ac:chgData name="Claire MAIRET" userId="S::claire.mairet@totalenergies.com::b91d9db2-e41b-4c98-9525-27312980cc2f" providerId="AD" clId="Web-{5C213566-F85A-41FD-8A8F-D0E71A9BD8C9}" dt="2022-05-10T11:27:32.232" v="0" actId="20577"/>
          <ac:spMkLst>
            <pc:docMk/>
            <pc:sldMk cId="2745088606" sldId="2134805772"/>
            <ac:spMk id="2" creationId="{641B5363-9D1C-A447-98CA-2459D36AAD81}"/>
          </ac:spMkLst>
        </pc:spChg>
      </pc:sldChg>
    </pc:docChg>
  </pc:docChgLst>
  <pc:docChgLst>
    <pc:chgData name="Michiel DE KOSTER" userId="7d7c490e-1e4b-4bd1-978a-bd0aaf19c382" providerId="ADAL" clId="{A35FF1DE-8D12-4C85-8185-930806F9F794}"/>
    <pc:docChg chg="undo custSel delSld modSld">
      <pc:chgData name="Michiel DE KOSTER" userId="7d7c490e-1e4b-4bd1-978a-bd0aaf19c382" providerId="ADAL" clId="{A35FF1DE-8D12-4C85-8185-930806F9F794}" dt="2022-05-13T08:57:20.089" v="805" actId="207"/>
      <pc:docMkLst>
        <pc:docMk/>
      </pc:docMkLst>
      <pc:sldChg chg="modSp mod modTransition">
        <pc:chgData name="Michiel DE KOSTER" userId="7d7c490e-1e4b-4bd1-978a-bd0aaf19c382" providerId="ADAL" clId="{A35FF1DE-8D12-4C85-8185-930806F9F794}" dt="2022-05-09T16:28:52.006" v="715"/>
        <pc:sldMkLst>
          <pc:docMk/>
          <pc:sldMk cId="4236555090" sldId="492"/>
        </pc:sldMkLst>
        <pc:spChg chg="mod">
          <ac:chgData name="Michiel DE KOSTER" userId="7d7c490e-1e4b-4bd1-978a-bd0aaf19c382" providerId="ADAL" clId="{A35FF1DE-8D12-4C85-8185-930806F9F794}" dt="2022-05-09T16:19:29.611" v="682"/>
          <ac:spMkLst>
            <pc:docMk/>
            <pc:sldMk cId="4236555090" sldId="492"/>
            <ac:spMk id="3" creationId="{9FC9BD12-4E85-40BA-B737-AEB188274662}"/>
          </ac:spMkLst>
        </pc:spChg>
        <pc:spChg chg="mod">
          <ac:chgData name="Michiel DE KOSTER" userId="7d7c490e-1e4b-4bd1-978a-bd0aaf19c382" providerId="ADAL" clId="{A35FF1DE-8D12-4C85-8185-930806F9F794}" dt="2022-05-09T16:19:13.695" v="681"/>
          <ac:spMkLst>
            <pc:docMk/>
            <pc:sldMk cId="4236555090" sldId="492"/>
            <ac:spMk id="13" creationId="{3F419CEB-5076-42B1-A95D-B97001188E32}"/>
          </ac:spMkLst>
        </pc:spChg>
      </pc:sldChg>
      <pc:sldChg chg="modSp del mod">
        <pc:chgData name="Michiel DE KOSTER" userId="7d7c490e-1e4b-4bd1-978a-bd0aaf19c382" providerId="ADAL" clId="{A35FF1DE-8D12-4C85-8185-930806F9F794}" dt="2022-05-06T15:03:08.235" v="64" actId="47"/>
        <pc:sldMkLst>
          <pc:docMk/>
          <pc:sldMk cId="218576193" sldId="496"/>
        </pc:sldMkLst>
        <pc:spChg chg="mod">
          <ac:chgData name="Michiel DE KOSTER" userId="7d7c490e-1e4b-4bd1-978a-bd0aaf19c382" providerId="ADAL" clId="{A35FF1DE-8D12-4C85-8185-930806F9F794}" dt="2022-05-06T15:02:07.937" v="59" actId="6549"/>
          <ac:spMkLst>
            <pc:docMk/>
            <pc:sldMk cId="218576193" sldId="496"/>
            <ac:spMk id="2" creationId="{E95F9BE0-E603-8D48-A549-1126FD92C4A7}"/>
          </ac:spMkLst>
        </pc:spChg>
      </pc:sldChg>
      <pc:sldChg chg="del">
        <pc:chgData name="Michiel DE KOSTER" userId="7d7c490e-1e4b-4bd1-978a-bd0aaf19c382" providerId="ADAL" clId="{A35FF1DE-8D12-4C85-8185-930806F9F794}" dt="2022-05-09T16:20:44.580" v="683" actId="47"/>
        <pc:sldMkLst>
          <pc:docMk/>
          <pc:sldMk cId="3539680308" sldId="2134805760"/>
        </pc:sldMkLst>
      </pc:sldChg>
      <pc:sldChg chg="delSp del mod delAnim">
        <pc:chgData name="Michiel DE KOSTER" userId="7d7c490e-1e4b-4bd1-978a-bd0aaf19c382" providerId="ADAL" clId="{A35FF1DE-8D12-4C85-8185-930806F9F794}" dt="2022-05-06T15:32:14.480" v="413" actId="47"/>
        <pc:sldMkLst>
          <pc:docMk/>
          <pc:sldMk cId="17144825" sldId="2134805769"/>
        </pc:sldMkLst>
        <pc:spChg chg="del">
          <ac:chgData name="Michiel DE KOSTER" userId="7d7c490e-1e4b-4bd1-978a-bd0aaf19c382" providerId="ADAL" clId="{A35FF1DE-8D12-4C85-8185-930806F9F794}" dt="2022-05-06T15:12:39.789" v="239" actId="478"/>
          <ac:spMkLst>
            <pc:docMk/>
            <pc:sldMk cId="17144825" sldId="2134805769"/>
            <ac:spMk id="18" creationId="{FC5ED596-07E0-4242-B8E7-0154EC92B61E}"/>
          </ac:spMkLst>
        </pc:spChg>
        <pc:spChg chg="del">
          <ac:chgData name="Michiel DE KOSTER" userId="7d7c490e-1e4b-4bd1-978a-bd0aaf19c382" providerId="ADAL" clId="{A35FF1DE-8D12-4C85-8185-930806F9F794}" dt="2022-05-06T15:12:40.746" v="240" actId="478"/>
          <ac:spMkLst>
            <pc:docMk/>
            <pc:sldMk cId="17144825" sldId="2134805769"/>
            <ac:spMk id="19" creationId="{E695EE12-6856-4CE9-87B6-4218F3F4EE3B}"/>
          </ac:spMkLst>
        </pc:spChg>
        <pc:spChg chg="del">
          <ac:chgData name="Michiel DE KOSTER" userId="7d7c490e-1e4b-4bd1-978a-bd0aaf19c382" providerId="ADAL" clId="{A35FF1DE-8D12-4C85-8185-930806F9F794}" dt="2022-05-06T15:12:41.946" v="241" actId="478"/>
          <ac:spMkLst>
            <pc:docMk/>
            <pc:sldMk cId="17144825" sldId="2134805769"/>
            <ac:spMk id="20" creationId="{F5DB9CC0-71ED-4470-ABA1-EA7B514105DE}"/>
          </ac:spMkLst>
        </pc:spChg>
      </pc:sldChg>
      <pc:sldChg chg="addSp delSp modSp del mod modTransition">
        <pc:chgData name="Michiel DE KOSTER" userId="7d7c490e-1e4b-4bd1-978a-bd0aaf19c382" providerId="ADAL" clId="{A35FF1DE-8D12-4C85-8185-930806F9F794}" dt="2022-05-09T16:28:52.006" v="715"/>
        <pc:sldMkLst>
          <pc:docMk/>
          <pc:sldMk cId="2745088606" sldId="2134805772"/>
        </pc:sldMkLst>
        <pc:spChg chg="mod">
          <ac:chgData name="Michiel DE KOSTER" userId="7d7c490e-1e4b-4bd1-978a-bd0aaf19c382" providerId="ADAL" clId="{A35FF1DE-8D12-4C85-8185-930806F9F794}" dt="2022-05-06T15:02:46.935" v="60"/>
          <ac:spMkLst>
            <pc:docMk/>
            <pc:sldMk cId="2745088606" sldId="2134805772"/>
            <ac:spMk id="2" creationId="{641B5363-9D1C-A447-98CA-2459D36AAD81}"/>
          </ac:spMkLst>
        </pc:spChg>
        <pc:spChg chg="del">
          <ac:chgData name="Michiel DE KOSTER" userId="7d7c490e-1e4b-4bd1-978a-bd0aaf19c382" providerId="ADAL" clId="{A35FF1DE-8D12-4C85-8185-930806F9F794}" dt="2022-05-06T15:02:50.205" v="61" actId="478"/>
          <ac:spMkLst>
            <pc:docMk/>
            <pc:sldMk cId="2745088606" sldId="2134805772"/>
            <ac:spMk id="3" creationId="{7BCC7361-24D7-3349-9374-3A998B9F0C94}"/>
          </ac:spMkLst>
        </pc:spChg>
        <pc:spChg chg="add del mod">
          <ac:chgData name="Michiel DE KOSTER" userId="7d7c490e-1e4b-4bd1-978a-bd0aaf19c382" providerId="ADAL" clId="{A35FF1DE-8D12-4C85-8185-930806F9F794}" dt="2022-05-06T15:02:51.313" v="62" actId="478"/>
          <ac:spMkLst>
            <pc:docMk/>
            <pc:sldMk cId="2745088606" sldId="2134805772"/>
            <ac:spMk id="5" creationId="{D355D000-21C9-4D07-8DA5-9DEFA35751C5}"/>
          </ac:spMkLst>
        </pc:spChg>
        <pc:spChg chg="add mod">
          <ac:chgData name="Michiel DE KOSTER" userId="7d7c490e-1e4b-4bd1-978a-bd0aaf19c382" providerId="ADAL" clId="{A35FF1DE-8D12-4C85-8185-930806F9F794}" dt="2022-05-09T16:28:43.540" v="714" actId="20577"/>
          <ac:spMkLst>
            <pc:docMk/>
            <pc:sldMk cId="2745088606" sldId="2134805772"/>
            <ac:spMk id="6" creationId="{A0C2A51D-19F2-44F4-9C76-BE347B937815}"/>
          </ac:spMkLst>
        </pc:spChg>
      </pc:sldChg>
      <pc:sldChg chg="modSp mod modTransition modAnim">
        <pc:chgData name="Michiel DE KOSTER" userId="7d7c490e-1e4b-4bd1-978a-bd0aaf19c382" providerId="ADAL" clId="{A35FF1DE-8D12-4C85-8185-930806F9F794}" dt="2022-05-09T16:32:36.552" v="741"/>
        <pc:sldMkLst>
          <pc:docMk/>
          <pc:sldMk cId="360095555" sldId="2134805774"/>
        </pc:sldMkLst>
        <pc:spChg chg="mod">
          <ac:chgData name="Michiel DE KOSTER" userId="7d7c490e-1e4b-4bd1-978a-bd0aaf19c382" providerId="ADAL" clId="{A35FF1DE-8D12-4C85-8185-930806F9F794}" dt="2022-05-09T16:22:08.743" v="713" actId="1035"/>
          <ac:spMkLst>
            <pc:docMk/>
            <pc:sldMk cId="360095555" sldId="2134805774"/>
            <ac:spMk id="45" creationId="{651EF676-BCB2-46C6-B43C-A357DF742B3B}"/>
          </ac:spMkLst>
        </pc:spChg>
      </pc:sldChg>
      <pc:sldChg chg="delSp modSp mod modTransition modAnim modNotesTx">
        <pc:chgData name="Michiel DE KOSTER" userId="7d7c490e-1e4b-4bd1-978a-bd0aaf19c382" providerId="ADAL" clId="{A35FF1DE-8D12-4C85-8185-930806F9F794}" dt="2022-05-09T16:31:19.760" v="740" actId="20577"/>
        <pc:sldMkLst>
          <pc:docMk/>
          <pc:sldMk cId="3808228901" sldId="2134805780"/>
        </pc:sldMkLst>
        <pc:spChg chg="mod">
          <ac:chgData name="Michiel DE KOSTER" userId="7d7c490e-1e4b-4bd1-978a-bd0aaf19c382" providerId="ADAL" clId="{A35FF1DE-8D12-4C85-8185-930806F9F794}" dt="2022-05-06T15:13:36.569" v="248" actId="20577"/>
          <ac:spMkLst>
            <pc:docMk/>
            <pc:sldMk cId="3808228901" sldId="2134805780"/>
            <ac:spMk id="2" creationId="{7A470EAC-0368-4AAB-BE85-956500A06327}"/>
          </ac:spMkLst>
        </pc:spChg>
        <pc:spChg chg="mod">
          <ac:chgData name="Michiel DE KOSTER" userId="7d7c490e-1e4b-4bd1-978a-bd0aaf19c382" providerId="ADAL" clId="{A35FF1DE-8D12-4C85-8185-930806F9F794}" dt="2022-05-06T15:12:57.325" v="242"/>
          <ac:spMkLst>
            <pc:docMk/>
            <pc:sldMk cId="3808228901" sldId="2134805780"/>
            <ac:spMk id="3" creationId="{AE536680-BB92-489D-8B94-BAFCD3A06F8E}"/>
          </ac:spMkLst>
        </pc:spChg>
        <pc:spChg chg="mod topLvl">
          <ac:chgData name="Michiel DE KOSTER" userId="7d7c490e-1e4b-4bd1-978a-bd0aaf19c382" providerId="ADAL" clId="{A35FF1DE-8D12-4C85-8185-930806F9F794}" dt="2022-05-06T15:32:51.983" v="417" actId="165"/>
          <ac:spMkLst>
            <pc:docMk/>
            <pc:sldMk cId="3808228901" sldId="2134805780"/>
            <ac:spMk id="9" creationId="{54162153-63EA-4AC5-B345-2D96E4909790}"/>
          </ac:spMkLst>
        </pc:spChg>
        <pc:spChg chg="mod topLvl">
          <ac:chgData name="Michiel DE KOSTER" userId="7d7c490e-1e4b-4bd1-978a-bd0aaf19c382" providerId="ADAL" clId="{A35FF1DE-8D12-4C85-8185-930806F9F794}" dt="2022-05-06T15:33:12.780" v="444" actId="1035"/>
          <ac:spMkLst>
            <pc:docMk/>
            <pc:sldMk cId="3808228901" sldId="2134805780"/>
            <ac:spMk id="10" creationId="{470E11E9-8E84-4602-BEAF-0EC1026CB134}"/>
          </ac:spMkLst>
        </pc:spChg>
        <pc:spChg chg="mod topLvl">
          <ac:chgData name="Michiel DE KOSTER" userId="7d7c490e-1e4b-4bd1-978a-bd0aaf19c382" providerId="ADAL" clId="{A35FF1DE-8D12-4C85-8185-930806F9F794}" dt="2022-05-06T15:32:51.983" v="417" actId="165"/>
          <ac:spMkLst>
            <pc:docMk/>
            <pc:sldMk cId="3808228901" sldId="2134805780"/>
            <ac:spMk id="11" creationId="{7D03BE02-616B-4931-AF83-D5B642F13A6F}"/>
          </ac:spMkLst>
        </pc:spChg>
        <pc:spChg chg="mod topLvl">
          <ac:chgData name="Michiel DE KOSTER" userId="7d7c490e-1e4b-4bd1-978a-bd0aaf19c382" providerId="ADAL" clId="{A35FF1DE-8D12-4C85-8185-930806F9F794}" dt="2022-05-09T16:31:19.760" v="740" actId="20577"/>
          <ac:spMkLst>
            <pc:docMk/>
            <pc:sldMk cId="3808228901" sldId="2134805780"/>
            <ac:spMk id="14" creationId="{4CA3AA25-7331-433C-BAD4-1F00ECFB65F9}"/>
          </ac:spMkLst>
        </pc:spChg>
        <pc:spChg chg="mod topLvl">
          <ac:chgData name="Michiel DE KOSTER" userId="7d7c490e-1e4b-4bd1-978a-bd0aaf19c382" providerId="ADAL" clId="{A35FF1DE-8D12-4C85-8185-930806F9F794}" dt="2022-05-06T15:32:51.983" v="417" actId="165"/>
          <ac:spMkLst>
            <pc:docMk/>
            <pc:sldMk cId="3808228901" sldId="2134805780"/>
            <ac:spMk id="15" creationId="{0E913DCB-E617-4E26-8731-E6E7CE851D59}"/>
          </ac:spMkLst>
        </pc:spChg>
        <pc:spChg chg="mod topLvl">
          <ac:chgData name="Michiel DE KOSTER" userId="7d7c490e-1e4b-4bd1-978a-bd0aaf19c382" providerId="ADAL" clId="{A35FF1DE-8D12-4C85-8185-930806F9F794}" dt="2022-05-06T15:32:51.983" v="417" actId="165"/>
          <ac:spMkLst>
            <pc:docMk/>
            <pc:sldMk cId="3808228901" sldId="2134805780"/>
            <ac:spMk id="16" creationId="{CC768EFD-B539-4E77-93CE-81831AE9FAB7}"/>
          </ac:spMkLst>
        </pc:spChg>
        <pc:spChg chg="mod">
          <ac:chgData name="Michiel DE KOSTER" userId="7d7c490e-1e4b-4bd1-978a-bd0aaf19c382" providerId="ADAL" clId="{A35FF1DE-8D12-4C85-8185-930806F9F794}" dt="2022-05-06T15:25:52.970" v="393" actId="20577"/>
          <ac:spMkLst>
            <pc:docMk/>
            <pc:sldMk cId="3808228901" sldId="2134805780"/>
            <ac:spMk id="35" creationId="{04397FE0-ED94-4178-B785-984924C8275C}"/>
          </ac:spMkLst>
        </pc:spChg>
        <pc:spChg chg="mod">
          <ac:chgData name="Michiel DE KOSTER" userId="7d7c490e-1e4b-4bd1-978a-bd0aaf19c382" providerId="ADAL" clId="{A35FF1DE-8D12-4C85-8185-930806F9F794}" dt="2022-05-06T15:26:01.884" v="405" actId="20577"/>
          <ac:spMkLst>
            <pc:docMk/>
            <pc:sldMk cId="3808228901" sldId="2134805780"/>
            <ac:spMk id="36" creationId="{9583DB4B-77C3-4ADC-9B8D-96C4684DF266}"/>
          </ac:spMkLst>
        </pc:spChg>
        <pc:grpChg chg="del mod">
          <ac:chgData name="Michiel DE KOSTER" userId="7d7c490e-1e4b-4bd1-978a-bd0aaf19c382" providerId="ADAL" clId="{A35FF1DE-8D12-4C85-8185-930806F9F794}" dt="2022-05-06T15:32:51.983" v="417" actId="165"/>
          <ac:grpSpMkLst>
            <pc:docMk/>
            <pc:sldMk cId="3808228901" sldId="2134805780"/>
            <ac:grpSpMk id="8" creationId="{FA956517-D2E4-4ED4-A2DF-52D45A250A51}"/>
          </ac:grpSpMkLst>
        </pc:grpChg>
        <pc:graphicFrameChg chg="del mod">
          <ac:chgData name="Michiel DE KOSTER" userId="7d7c490e-1e4b-4bd1-978a-bd0aaf19c382" providerId="ADAL" clId="{A35FF1DE-8D12-4C85-8185-930806F9F794}" dt="2022-05-06T15:32:47.573" v="416" actId="18245"/>
          <ac:graphicFrameMkLst>
            <pc:docMk/>
            <pc:sldMk cId="3808228901" sldId="2134805780"/>
            <ac:graphicFrameMk id="22" creationId="{EEF42F2A-BA2B-45E5-BB01-36EF56AFF3E8}"/>
          </ac:graphicFrameMkLst>
        </pc:graphicFrameChg>
      </pc:sldChg>
      <pc:sldChg chg="delSp modSp mod modTransition">
        <pc:chgData name="Michiel DE KOSTER" userId="7d7c490e-1e4b-4bd1-978a-bd0aaf19c382" providerId="ADAL" clId="{A35FF1DE-8D12-4C85-8185-930806F9F794}" dt="2022-05-13T08:57:20.089" v="805" actId="207"/>
        <pc:sldMkLst>
          <pc:docMk/>
          <pc:sldMk cId="36244316" sldId="2134805782"/>
        </pc:sldMkLst>
        <pc:spChg chg="mod">
          <ac:chgData name="Michiel DE KOSTER" userId="7d7c490e-1e4b-4bd1-978a-bd0aaf19c382" providerId="ADAL" clId="{A35FF1DE-8D12-4C85-8185-930806F9F794}" dt="2022-05-06T15:39:21.614" v="491" actId="20577"/>
          <ac:spMkLst>
            <pc:docMk/>
            <pc:sldMk cId="36244316" sldId="2134805782"/>
            <ac:spMk id="2" creationId="{15C38382-E2C2-4E31-8D3F-7AB4D1728B25}"/>
          </ac:spMkLst>
        </pc:spChg>
        <pc:spChg chg="mod">
          <ac:chgData name="Michiel DE KOSTER" userId="7d7c490e-1e4b-4bd1-978a-bd0aaf19c382" providerId="ADAL" clId="{A35FF1DE-8D12-4C85-8185-930806F9F794}" dt="2022-05-06T15:36:27.550" v="477" actId="20577"/>
          <ac:spMkLst>
            <pc:docMk/>
            <pc:sldMk cId="36244316" sldId="2134805782"/>
            <ac:spMk id="3" creationId="{EDC43B0D-3632-44ED-8194-CA3E837C905B}"/>
          </ac:spMkLst>
        </pc:spChg>
        <pc:spChg chg="mod topLvl">
          <ac:chgData name="Michiel DE KOSTER" userId="7d7c490e-1e4b-4bd1-978a-bd0aaf19c382" providerId="ADAL" clId="{A35FF1DE-8D12-4C85-8185-930806F9F794}" dt="2022-05-09T16:33:17.399" v="755" actId="165"/>
          <ac:spMkLst>
            <pc:docMk/>
            <pc:sldMk cId="36244316" sldId="2134805782"/>
            <ac:spMk id="6" creationId="{B587C62B-74B5-4062-81A5-1D9D9937E37C}"/>
          </ac:spMkLst>
        </pc:spChg>
        <pc:spChg chg="mod topLvl">
          <ac:chgData name="Michiel DE KOSTER" userId="7d7c490e-1e4b-4bd1-978a-bd0aaf19c382" providerId="ADAL" clId="{A35FF1DE-8D12-4C85-8185-930806F9F794}" dt="2022-05-13T08:57:20.089" v="805" actId="207"/>
          <ac:spMkLst>
            <pc:docMk/>
            <pc:sldMk cId="36244316" sldId="2134805782"/>
            <ac:spMk id="7" creationId="{91E6D649-0874-47F2-8C0C-CE09A63C7349}"/>
          </ac:spMkLst>
        </pc:spChg>
        <pc:spChg chg="mod topLvl">
          <ac:chgData name="Michiel DE KOSTER" userId="7d7c490e-1e4b-4bd1-978a-bd0aaf19c382" providerId="ADAL" clId="{A35FF1DE-8D12-4C85-8185-930806F9F794}" dt="2022-05-09T16:34:05.626" v="778" actId="14100"/>
          <ac:spMkLst>
            <pc:docMk/>
            <pc:sldMk cId="36244316" sldId="2134805782"/>
            <ac:spMk id="8" creationId="{56E59C17-355E-4144-941E-7FB369F1C386}"/>
          </ac:spMkLst>
        </pc:spChg>
        <pc:spChg chg="mod topLvl">
          <ac:chgData name="Michiel DE KOSTER" userId="7d7c490e-1e4b-4bd1-978a-bd0aaf19c382" providerId="ADAL" clId="{A35FF1DE-8D12-4C85-8185-930806F9F794}" dt="2022-05-09T16:33:17.399" v="755" actId="165"/>
          <ac:spMkLst>
            <pc:docMk/>
            <pc:sldMk cId="36244316" sldId="2134805782"/>
            <ac:spMk id="11" creationId="{FB8C588F-421C-4B3D-AC6F-BE380A1BB8E7}"/>
          </ac:spMkLst>
        </pc:spChg>
        <pc:spChg chg="mod topLvl">
          <ac:chgData name="Michiel DE KOSTER" userId="7d7c490e-1e4b-4bd1-978a-bd0aaf19c382" providerId="ADAL" clId="{A35FF1DE-8D12-4C85-8185-930806F9F794}" dt="2022-05-09T16:33:57.243" v="768" actId="14100"/>
          <ac:spMkLst>
            <pc:docMk/>
            <pc:sldMk cId="36244316" sldId="2134805782"/>
            <ac:spMk id="12" creationId="{C61B3B27-2A8B-471C-ABC9-5E20D281AF43}"/>
          </ac:spMkLst>
        </pc:spChg>
        <pc:spChg chg="mod topLvl">
          <ac:chgData name="Michiel DE KOSTER" userId="7d7c490e-1e4b-4bd1-978a-bd0aaf19c382" providerId="ADAL" clId="{A35FF1DE-8D12-4C85-8185-930806F9F794}" dt="2022-05-09T16:33:17.399" v="755" actId="165"/>
          <ac:spMkLst>
            <pc:docMk/>
            <pc:sldMk cId="36244316" sldId="2134805782"/>
            <ac:spMk id="13" creationId="{1B5FC609-AB93-4A94-A5CB-3252B64B50E1}"/>
          </ac:spMkLst>
        </pc:spChg>
        <pc:grpChg chg="del">
          <ac:chgData name="Michiel DE KOSTER" userId="7d7c490e-1e4b-4bd1-978a-bd0aaf19c382" providerId="ADAL" clId="{A35FF1DE-8D12-4C85-8185-930806F9F794}" dt="2022-05-09T16:33:17.399" v="755" actId="165"/>
          <ac:grpSpMkLst>
            <pc:docMk/>
            <pc:sldMk cId="36244316" sldId="2134805782"/>
            <ac:grpSpMk id="14" creationId="{414561AC-9DB8-4F4C-BD43-6706D42BBA48}"/>
          </ac:grpSpMkLst>
        </pc:grpChg>
      </pc:sldChg>
      <pc:sldChg chg="modSp mod modTransition">
        <pc:chgData name="Michiel DE KOSTER" userId="7d7c490e-1e4b-4bd1-978a-bd0aaf19c382" providerId="ADAL" clId="{A35FF1DE-8D12-4C85-8185-930806F9F794}" dt="2022-05-09T16:30:09.214" v="733" actId="20577"/>
        <pc:sldMkLst>
          <pc:docMk/>
          <pc:sldMk cId="173723822" sldId="2134805785"/>
        </pc:sldMkLst>
        <pc:spChg chg="mod">
          <ac:chgData name="Michiel DE KOSTER" userId="7d7c490e-1e4b-4bd1-978a-bd0aaf19c382" providerId="ADAL" clId="{A35FF1DE-8D12-4C85-8185-930806F9F794}" dt="2022-05-06T15:33:52.508" v="448" actId="1036"/>
          <ac:spMkLst>
            <pc:docMk/>
            <pc:sldMk cId="173723822" sldId="2134805785"/>
            <ac:spMk id="4" creationId="{BB894649-2FC3-4EE2-BAA6-36DCE47CA205}"/>
          </ac:spMkLst>
        </pc:spChg>
        <pc:spChg chg="mod">
          <ac:chgData name="Michiel DE KOSTER" userId="7d7c490e-1e4b-4bd1-978a-bd0aaf19c382" providerId="ADAL" clId="{A35FF1DE-8D12-4C85-8185-930806F9F794}" dt="2022-05-06T15:03:37.666" v="67" actId="20577"/>
          <ac:spMkLst>
            <pc:docMk/>
            <pc:sldMk cId="173723822" sldId="2134805785"/>
            <ac:spMk id="5" creationId="{E88580D6-6AE3-415B-9822-8E231873984F}"/>
          </ac:spMkLst>
        </pc:spChg>
        <pc:spChg chg="mod">
          <ac:chgData name="Michiel DE KOSTER" userId="7d7c490e-1e4b-4bd1-978a-bd0aaf19c382" providerId="ADAL" clId="{A35FF1DE-8D12-4C85-8185-930806F9F794}" dt="2022-05-09T16:30:09.214" v="733" actId="20577"/>
          <ac:spMkLst>
            <pc:docMk/>
            <pc:sldMk cId="173723822" sldId="2134805785"/>
            <ac:spMk id="6" creationId="{D387831D-BE20-4B57-83B9-54291276009C}"/>
          </ac:spMkLst>
        </pc:spChg>
        <pc:spChg chg="mod">
          <ac:chgData name="Michiel DE KOSTER" userId="7d7c490e-1e4b-4bd1-978a-bd0aaf19c382" providerId="ADAL" clId="{A35FF1DE-8D12-4C85-8185-930806F9F794}" dt="2022-05-06T15:11:08.253" v="205" actId="14100"/>
          <ac:spMkLst>
            <pc:docMk/>
            <pc:sldMk cId="173723822" sldId="2134805785"/>
            <ac:spMk id="11" creationId="{7AC62524-2F00-4A6F-AFBF-0EB170041BE2}"/>
          </ac:spMkLst>
        </pc:spChg>
        <pc:spChg chg="mod">
          <ac:chgData name="Michiel DE KOSTER" userId="7d7c490e-1e4b-4bd1-978a-bd0aaf19c382" providerId="ADAL" clId="{A35FF1DE-8D12-4C85-8185-930806F9F794}" dt="2022-05-06T15:12:10.937" v="238" actId="1036"/>
          <ac:spMkLst>
            <pc:docMk/>
            <pc:sldMk cId="173723822" sldId="2134805785"/>
            <ac:spMk id="12" creationId="{86099D45-A70B-4C7E-A20C-A0CC87B54D6F}"/>
          </ac:spMkLst>
        </pc:spChg>
        <pc:spChg chg="mod">
          <ac:chgData name="Michiel DE KOSTER" userId="7d7c490e-1e4b-4bd1-978a-bd0aaf19c382" providerId="ADAL" clId="{A35FF1DE-8D12-4C85-8185-930806F9F794}" dt="2022-05-06T15:33:56.099" v="450" actId="1036"/>
          <ac:spMkLst>
            <pc:docMk/>
            <pc:sldMk cId="173723822" sldId="2134805785"/>
            <ac:spMk id="14" creationId="{C4E1031F-20CB-4653-9F4B-861097690BE7}"/>
          </ac:spMkLst>
        </pc:spChg>
      </pc:sldChg>
      <pc:sldMasterChg chg="delSldLayout">
        <pc:chgData name="Michiel DE KOSTER" userId="7d7c490e-1e4b-4bd1-978a-bd0aaf19c382" providerId="ADAL" clId="{A35FF1DE-8D12-4C85-8185-930806F9F794}" dt="2022-05-06T15:03:08.235" v="64" actId="47"/>
        <pc:sldMasterMkLst>
          <pc:docMk/>
          <pc:sldMasterMk cId="350701416" sldId="2147483660"/>
        </pc:sldMasterMkLst>
        <pc:sldLayoutChg chg="del">
          <pc:chgData name="Michiel DE KOSTER" userId="7d7c490e-1e4b-4bd1-978a-bd0aaf19c382" providerId="ADAL" clId="{A35FF1DE-8D12-4C85-8185-930806F9F794}" dt="2022-05-06T15:03:08.235" v="64" actId="47"/>
          <pc:sldLayoutMkLst>
            <pc:docMk/>
            <pc:sldMasterMk cId="350701416" sldId="2147483660"/>
            <pc:sldLayoutMk cId="2918316161" sldId="2147483760"/>
          </pc:sldLayoutMkLst>
        </pc:sldLayoutChg>
      </pc:sldMasterChg>
    </pc:docChg>
  </pc:docChgLst>
  <pc:docChgLst>
    <pc:chgData name="Michiel DE KOSTER" userId="S::michiel.de-koster@totalenergies.com::7d7c490e-1e4b-4bd1-978a-bd0aaf19c382" providerId="AD" clId="Web-{C8E09762-093C-42E0-AA61-EF2F862421A5}"/>
    <pc:docChg chg="modSld">
      <pc:chgData name="Michiel DE KOSTER" userId="S::michiel.de-koster@totalenergies.com::7d7c490e-1e4b-4bd1-978a-bd0aaf19c382" providerId="AD" clId="Web-{C8E09762-093C-42E0-AA61-EF2F862421A5}" dt="2022-04-28T09:27:09.985" v="4" actId="20577"/>
      <pc:docMkLst>
        <pc:docMk/>
      </pc:docMkLst>
      <pc:sldChg chg="modSp">
        <pc:chgData name="Michiel DE KOSTER" userId="S::michiel.de-koster@totalenergies.com::7d7c490e-1e4b-4bd1-978a-bd0aaf19c382" providerId="AD" clId="Web-{C8E09762-093C-42E0-AA61-EF2F862421A5}" dt="2022-04-28T09:27:09.985" v="4" actId="20577"/>
        <pc:sldMkLst>
          <pc:docMk/>
          <pc:sldMk cId="36244316" sldId="2134805782"/>
        </pc:sldMkLst>
        <pc:spChg chg="mod">
          <ac:chgData name="Michiel DE KOSTER" userId="S::michiel.de-koster@totalenergies.com::7d7c490e-1e4b-4bd1-978a-bd0aaf19c382" providerId="AD" clId="Web-{C8E09762-093C-42E0-AA61-EF2F862421A5}" dt="2022-04-28T09:27:09.985" v="4" actId="20577"/>
          <ac:spMkLst>
            <pc:docMk/>
            <pc:sldMk cId="36244316" sldId="2134805782"/>
            <ac:spMk id="6" creationId="{B587C62B-74B5-4062-81A5-1D9D9937E37C}"/>
          </ac:spMkLst>
        </pc:spChg>
      </pc:sldChg>
    </pc:docChg>
  </pc:docChgLst>
  <pc:docChgLst>
    <pc:chgData name="Nicolas FOREST" userId="74d7feb1-6457-475c-bfcc-0f29457bb0a4" providerId="ADAL" clId="{BAAC82D8-D747-4124-A645-6F2B3B74DFCA}"/>
    <pc:docChg chg="undo custSel addSld delSld modSld sldOrd">
      <pc:chgData name="Nicolas FOREST" userId="74d7feb1-6457-475c-bfcc-0f29457bb0a4" providerId="ADAL" clId="{BAAC82D8-D747-4124-A645-6F2B3B74DFCA}" dt="2022-04-21T13:29:08.714" v="2910" actId="20577"/>
      <pc:docMkLst>
        <pc:docMk/>
      </pc:docMkLst>
      <pc:sldChg chg="modSp mod">
        <pc:chgData name="Nicolas FOREST" userId="74d7feb1-6457-475c-bfcc-0f29457bb0a4" providerId="ADAL" clId="{BAAC82D8-D747-4124-A645-6F2B3B74DFCA}" dt="2022-04-20T14:09:01.530" v="28" actId="20577"/>
        <pc:sldMkLst>
          <pc:docMk/>
          <pc:sldMk cId="218576193" sldId="496"/>
        </pc:sldMkLst>
        <pc:spChg chg="mod">
          <ac:chgData name="Nicolas FOREST" userId="74d7feb1-6457-475c-bfcc-0f29457bb0a4" providerId="ADAL" clId="{BAAC82D8-D747-4124-A645-6F2B3B74DFCA}" dt="2022-04-20T14:09:01.530" v="28" actId="20577"/>
          <ac:spMkLst>
            <pc:docMk/>
            <pc:sldMk cId="218576193" sldId="496"/>
            <ac:spMk id="2" creationId="{E95F9BE0-E603-8D48-A549-1126FD92C4A7}"/>
          </ac:spMkLst>
        </pc:spChg>
        <pc:spChg chg="mod">
          <ac:chgData name="Nicolas FOREST" userId="74d7feb1-6457-475c-bfcc-0f29457bb0a4" providerId="ADAL" clId="{BAAC82D8-D747-4124-A645-6F2B3B74DFCA}" dt="2022-04-20T14:08:50.855" v="15" actId="6549"/>
          <ac:spMkLst>
            <pc:docMk/>
            <pc:sldMk cId="218576193" sldId="496"/>
            <ac:spMk id="3" creationId="{54FE0618-2D57-1443-8ADE-D55C7794FBC8}"/>
          </ac:spMkLst>
        </pc:spChg>
        <pc:spChg chg="mod">
          <ac:chgData name="Nicolas FOREST" userId="74d7feb1-6457-475c-bfcc-0f29457bb0a4" providerId="ADAL" clId="{BAAC82D8-D747-4124-A645-6F2B3B74DFCA}" dt="2022-04-20T14:08:53.682" v="17" actId="20577"/>
          <ac:spMkLst>
            <pc:docMk/>
            <pc:sldMk cId="218576193" sldId="496"/>
            <ac:spMk id="4" creationId="{36F440B0-769B-4417-A0EF-8826FE4D9CC5}"/>
          </ac:spMkLst>
        </pc:spChg>
      </pc:sldChg>
      <pc:sldChg chg="modSp del mod ord">
        <pc:chgData name="Nicolas FOREST" userId="74d7feb1-6457-475c-bfcc-0f29457bb0a4" providerId="ADAL" clId="{BAAC82D8-D747-4124-A645-6F2B3B74DFCA}" dt="2022-04-21T07:46:22.996" v="2795" actId="47"/>
        <pc:sldMkLst>
          <pc:docMk/>
          <pc:sldMk cId="1518666361" sldId="498"/>
        </pc:sldMkLst>
        <pc:spChg chg="mod">
          <ac:chgData name="Nicolas FOREST" userId="74d7feb1-6457-475c-bfcc-0f29457bb0a4" providerId="ADAL" clId="{BAAC82D8-D747-4124-A645-6F2B3B74DFCA}" dt="2022-04-21T06:55:41.621" v="1841" actId="20577"/>
          <ac:spMkLst>
            <pc:docMk/>
            <pc:sldMk cId="1518666361" sldId="498"/>
            <ac:spMk id="3" creationId="{0C8A88FA-E18F-8849-990E-BBFE26C39C7C}"/>
          </ac:spMkLst>
        </pc:spChg>
        <pc:spChg chg="mod">
          <ac:chgData name="Nicolas FOREST" userId="74d7feb1-6457-475c-bfcc-0f29457bb0a4" providerId="ADAL" clId="{BAAC82D8-D747-4124-A645-6F2B3B74DFCA}" dt="2022-04-21T06:53:02.626" v="1818" actId="1036"/>
          <ac:spMkLst>
            <pc:docMk/>
            <pc:sldMk cId="1518666361" sldId="498"/>
            <ac:spMk id="6" creationId="{21AA8C32-5B5B-4D94-AFBC-7231276A1419}"/>
          </ac:spMkLst>
        </pc:spChg>
        <pc:spChg chg="mod">
          <ac:chgData name="Nicolas FOREST" userId="74d7feb1-6457-475c-bfcc-0f29457bb0a4" providerId="ADAL" clId="{BAAC82D8-D747-4124-A645-6F2B3B74DFCA}" dt="2022-04-21T07:03:45.896" v="2307" actId="20577"/>
          <ac:spMkLst>
            <pc:docMk/>
            <pc:sldMk cId="1518666361" sldId="498"/>
            <ac:spMk id="7" creationId="{0470CE31-F653-46E6-87A3-FA5F8416C645}"/>
          </ac:spMkLst>
        </pc:spChg>
      </pc:sldChg>
      <pc:sldChg chg="del">
        <pc:chgData name="Nicolas FOREST" userId="74d7feb1-6457-475c-bfcc-0f29457bb0a4" providerId="ADAL" clId="{BAAC82D8-D747-4124-A645-6F2B3B74DFCA}" dt="2022-04-21T06:39:20.278" v="1217" actId="2696"/>
        <pc:sldMkLst>
          <pc:docMk/>
          <pc:sldMk cId="728524330" sldId="500"/>
        </pc:sldMkLst>
      </pc:sldChg>
      <pc:sldChg chg="del">
        <pc:chgData name="Nicolas FOREST" userId="74d7feb1-6457-475c-bfcc-0f29457bb0a4" providerId="ADAL" clId="{BAAC82D8-D747-4124-A645-6F2B3B74DFCA}" dt="2022-04-21T06:39:35.055" v="1219" actId="47"/>
        <pc:sldMkLst>
          <pc:docMk/>
          <pc:sldMk cId="2001018275" sldId="2134805706"/>
        </pc:sldMkLst>
      </pc:sldChg>
      <pc:sldChg chg="del">
        <pc:chgData name="Nicolas FOREST" userId="74d7feb1-6457-475c-bfcc-0f29457bb0a4" providerId="ADAL" clId="{BAAC82D8-D747-4124-A645-6F2B3B74DFCA}" dt="2022-04-21T06:39:35.055" v="1219" actId="47"/>
        <pc:sldMkLst>
          <pc:docMk/>
          <pc:sldMk cId="3158156964" sldId="2134805714"/>
        </pc:sldMkLst>
      </pc:sldChg>
      <pc:sldChg chg="del ord">
        <pc:chgData name="Nicolas FOREST" userId="74d7feb1-6457-475c-bfcc-0f29457bb0a4" providerId="ADAL" clId="{BAAC82D8-D747-4124-A645-6F2B3B74DFCA}" dt="2022-04-21T07:46:22.996" v="2795" actId="47"/>
        <pc:sldMkLst>
          <pc:docMk/>
          <pc:sldMk cId="3990701267" sldId="2134805716"/>
        </pc:sldMkLst>
      </pc:sldChg>
      <pc:sldChg chg="del">
        <pc:chgData name="Nicolas FOREST" userId="74d7feb1-6457-475c-bfcc-0f29457bb0a4" providerId="ADAL" clId="{BAAC82D8-D747-4124-A645-6F2B3B74DFCA}" dt="2022-04-21T06:39:35.055" v="1219" actId="47"/>
        <pc:sldMkLst>
          <pc:docMk/>
          <pc:sldMk cId="2208354446" sldId="2134805729"/>
        </pc:sldMkLst>
      </pc:sldChg>
      <pc:sldChg chg="del ord">
        <pc:chgData name="Nicolas FOREST" userId="74d7feb1-6457-475c-bfcc-0f29457bb0a4" providerId="ADAL" clId="{BAAC82D8-D747-4124-A645-6F2B3B74DFCA}" dt="2022-04-21T07:46:22.996" v="2795" actId="47"/>
        <pc:sldMkLst>
          <pc:docMk/>
          <pc:sldMk cId="3126215652" sldId="2134805751"/>
        </pc:sldMkLst>
      </pc:sldChg>
      <pc:sldChg chg="del ord">
        <pc:chgData name="Nicolas FOREST" userId="74d7feb1-6457-475c-bfcc-0f29457bb0a4" providerId="ADAL" clId="{BAAC82D8-D747-4124-A645-6F2B3B74DFCA}" dt="2022-04-21T07:46:22.996" v="2795" actId="47"/>
        <pc:sldMkLst>
          <pc:docMk/>
          <pc:sldMk cId="3688960300" sldId="2134805752"/>
        </pc:sldMkLst>
      </pc:sldChg>
      <pc:sldChg chg="del">
        <pc:chgData name="Nicolas FOREST" userId="74d7feb1-6457-475c-bfcc-0f29457bb0a4" providerId="ADAL" clId="{BAAC82D8-D747-4124-A645-6F2B3B74DFCA}" dt="2022-04-21T06:39:35.055" v="1219" actId="47"/>
        <pc:sldMkLst>
          <pc:docMk/>
          <pc:sldMk cId="2805046540" sldId="2134805756"/>
        </pc:sldMkLst>
      </pc:sldChg>
      <pc:sldChg chg="modSp mod ord">
        <pc:chgData name="Nicolas FOREST" userId="74d7feb1-6457-475c-bfcc-0f29457bb0a4" providerId="ADAL" clId="{BAAC82D8-D747-4124-A645-6F2B3B74DFCA}" dt="2022-04-21T06:59:59.410" v="2145" actId="20577"/>
        <pc:sldMkLst>
          <pc:docMk/>
          <pc:sldMk cId="3539680308" sldId="2134805760"/>
        </pc:sldMkLst>
        <pc:spChg chg="mod">
          <ac:chgData name="Nicolas FOREST" userId="74d7feb1-6457-475c-bfcc-0f29457bb0a4" providerId="ADAL" clId="{BAAC82D8-D747-4124-A645-6F2B3B74DFCA}" dt="2022-04-21T06:59:59.410" v="2145" actId="20577"/>
          <ac:spMkLst>
            <pc:docMk/>
            <pc:sldMk cId="3539680308" sldId="2134805760"/>
            <ac:spMk id="3" creationId="{E2F3C574-68CA-4F06-86E5-77D1743A629F}"/>
          </ac:spMkLst>
        </pc:spChg>
      </pc:sldChg>
      <pc:sldChg chg="del">
        <pc:chgData name="Nicolas FOREST" userId="74d7feb1-6457-475c-bfcc-0f29457bb0a4" providerId="ADAL" clId="{BAAC82D8-D747-4124-A645-6F2B3B74DFCA}" dt="2022-04-21T06:41:14.726" v="1228" actId="47"/>
        <pc:sldMkLst>
          <pc:docMk/>
          <pc:sldMk cId="2901498455" sldId="2134805769"/>
        </pc:sldMkLst>
      </pc:sldChg>
      <pc:sldChg chg="del">
        <pc:chgData name="Nicolas FOREST" userId="74d7feb1-6457-475c-bfcc-0f29457bb0a4" providerId="ADAL" clId="{BAAC82D8-D747-4124-A645-6F2B3B74DFCA}" dt="2022-04-21T06:39:35.055" v="1219" actId="47"/>
        <pc:sldMkLst>
          <pc:docMk/>
          <pc:sldMk cId="1449498179" sldId="2134805770"/>
        </pc:sldMkLst>
      </pc:sldChg>
      <pc:sldChg chg="del">
        <pc:chgData name="Nicolas FOREST" userId="74d7feb1-6457-475c-bfcc-0f29457bb0a4" providerId="ADAL" clId="{BAAC82D8-D747-4124-A645-6F2B3B74DFCA}" dt="2022-04-21T06:39:35.055" v="1219" actId="47"/>
        <pc:sldMkLst>
          <pc:docMk/>
          <pc:sldMk cId="313462541" sldId="2134805771"/>
        </pc:sldMkLst>
      </pc:sldChg>
      <pc:sldChg chg="del ord">
        <pc:chgData name="Nicolas FOREST" userId="74d7feb1-6457-475c-bfcc-0f29457bb0a4" providerId="ADAL" clId="{BAAC82D8-D747-4124-A645-6F2B3B74DFCA}" dt="2022-04-21T07:46:22.996" v="2795" actId="47"/>
        <pc:sldMkLst>
          <pc:docMk/>
          <pc:sldMk cId="2086315916" sldId="2134805772"/>
        </pc:sldMkLst>
      </pc:sldChg>
      <pc:sldChg chg="del">
        <pc:chgData name="Nicolas FOREST" userId="74d7feb1-6457-475c-bfcc-0f29457bb0a4" providerId="ADAL" clId="{BAAC82D8-D747-4124-A645-6F2B3B74DFCA}" dt="2022-04-21T06:39:35.055" v="1219" actId="47"/>
        <pc:sldMkLst>
          <pc:docMk/>
          <pc:sldMk cId="3904813423" sldId="2134805773"/>
        </pc:sldMkLst>
      </pc:sldChg>
      <pc:sldChg chg="del">
        <pc:chgData name="Nicolas FOREST" userId="74d7feb1-6457-475c-bfcc-0f29457bb0a4" providerId="ADAL" clId="{BAAC82D8-D747-4124-A645-6F2B3B74DFCA}" dt="2022-04-21T06:39:35.055" v="1219" actId="47"/>
        <pc:sldMkLst>
          <pc:docMk/>
          <pc:sldMk cId="60968716" sldId="2134805774"/>
        </pc:sldMkLst>
      </pc:sldChg>
      <pc:sldChg chg="del">
        <pc:chgData name="Nicolas FOREST" userId="74d7feb1-6457-475c-bfcc-0f29457bb0a4" providerId="ADAL" clId="{BAAC82D8-D747-4124-A645-6F2B3B74DFCA}" dt="2022-04-21T06:39:35.055" v="1219" actId="47"/>
        <pc:sldMkLst>
          <pc:docMk/>
          <pc:sldMk cId="2596240322" sldId="2134805775"/>
        </pc:sldMkLst>
      </pc:sldChg>
      <pc:sldChg chg="del">
        <pc:chgData name="Nicolas FOREST" userId="74d7feb1-6457-475c-bfcc-0f29457bb0a4" providerId="ADAL" clId="{BAAC82D8-D747-4124-A645-6F2B3B74DFCA}" dt="2022-04-21T06:39:35.055" v="1219" actId="47"/>
        <pc:sldMkLst>
          <pc:docMk/>
          <pc:sldMk cId="3440037085" sldId="2134805776"/>
        </pc:sldMkLst>
      </pc:sldChg>
      <pc:sldChg chg="del">
        <pc:chgData name="Nicolas FOREST" userId="74d7feb1-6457-475c-bfcc-0f29457bb0a4" providerId="ADAL" clId="{BAAC82D8-D747-4124-A645-6F2B3B74DFCA}" dt="2022-04-21T06:39:35.055" v="1219" actId="47"/>
        <pc:sldMkLst>
          <pc:docMk/>
          <pc:sldMk cId="279346833" sldId="2134805777"/>
        </pc:sldMkLst>
      </pc:sldChg>
      <pc:sldChg chg="del">
        <pc:chgData name="Nicolas FOREST" userId="74d7feb1-6457-475c-bfcc-0f29457bb0a4" providerId="ADAL" clId="{BAAC82D8-D747-4124-A645-6F2B3B74DFCA}" dt="2022-04-21T06:39:24.469" v="1218" actId="2696"/>
        <pc:sldMkLst>
          <pc:docMk/>
          <pc:sldMk cId="1720063872" sldId="2134805778"/>
        </pc:sldMkLst>
      </pc:sldChg>
      <pc:sldChg chg="addSp modSp mod modNotesTx">
        <pc:chgData name="Nicolas FOREST" userId="74d7feb1-6457-475c-bfcc-0f29457bb0a4" providerId="ADAL" clId="{BAAC82D8-D747-4124-A645-6F2B3B74DFCA}" dt="2022-04-21T13:29:08.714" v="2910" actId="20577"/>
        <pc:sldMkLst>
          <pc:docMk/>
          <pc:sldMk cId="3808228901" sldId="2134805780"/>
        </pc:sldMkLst>
        <pc:spChg chg="add mod">
          <ac:chgData name="Nicolas FOREST" userId="74d7feb1-6457-475c-bfcc-0f29457bb0a4" providerId="ADAL" clId="{BAAC82D8-D747-4124-A645-6F2B3B74DFCA}" dt="2022-04-21T06:47:58.978" v="1648" actId="1076"/>
          <ac:spMkLst>
            <pc:docMk/>
            <pc:sldMk cId="3808228901" sldId="2134805780"/>
            <ac:spMk id="2" creationId="{7A470EAC-0368-4AAB-BE85-956500A06327}"/>
          </ac:spMkLst>
        </pc:spChg>
        <pc:spChg chg="mod">
          <ac:chgData name="Nicolas FOREST" userId="74d7feb1-6457-475c-bfcc-0f29457bb0a4" providerId="ADAL" clId="{BAAC82D8-D747-4124-A645-6F2B3B74DFCA}" dt="2022-04-21T06:44:08.224" v="1292" actId="20577"/>
          <ac:spMkLst>
            <pc:docMk/>
            <pc:sldMk cId="3808228901" sldId="2134805780"/>
            <ac:spMk id="3" creationId="{AE536680-BB92-489D-8B94-BAFCD3A06F8E}"/>
          </ac:spMkLst>
        </pc:spChg>
        <pc:spChg chg="mod">
          <ac:chgData name="Nicolas FOREST" userId="74d7feb1-6457-475c-bfcc-0f29457bb0a4" providerId="ADAL" clId="{BAAC82D8-D747-4124-A645-6F2B3B74DFCA}" dt="2022-04-21T06:47:01.924" v="1570" actId="1036"/>
          <ac:spMkLst>
            <pc:docMk/>
            <pc:sldMk cId="3808228901" sldId="2134805780"/>
            <ac:spMk id="35" creationId="{04397FE0-ED94-4178-B785-984924C8275C}"/>
          </ac:spMkLst>
        </pc:spChg>
        <pc:spChg chg="mod">
          <ac:chgData name="Nicolas FOREST" userId="74d7feb1-6457-475c-bfcc-0f29457bb0a4" providerId="ADAL" clId="{BAAC82D8-D747-4124-A645-6F2B3B74DFCA}" dt="2022-04-21T06:47:01.924" v="1570" actId="1036"/>
          <ac:spMkLst>
            <pc:docMk/>
            <pc:sldMk cId="3808228901" sldId="2134805780"/>
            <ac:spMk id="36" creationId="{9583DB4B-77C3-4ADC-9B8D-96C4684DF266}"/>
          </ac:spMkLst>
        </pc:spChg>
        <pc:grpChg chg="mod">
          <ac:chgData name="Nicolas FOREST" userId="74d7feb1-6457-475c-bfcc-0f29457bb0a4" providerId="ADAL" clId="{BAAC82D8-D747-4124-A645-6F2B3B74DFCA}" dt="2022-04-21T06:47:18.109" v="1625" actId="1036"/>
          <ac:grpSpMkLst>
            <pc:docMk/>
            <pc:sldMk cId="3808228901" sldId="2134805780"/>
            <ac:grpSpMk id="6" creationId="{E7762CD9-DF27-46E5-B42C-23CB11761DAD}"/>
          </ac:grpSpMkLst>
        </pc:grpChg>
        <pc:grpChg chg="mod">
          <ac:chgData name="Nicolas FOREST" userId="74d7feb1-6457-475c-bfcc-0f29457bb0a4" providerId="ADAL" clId="{BAAC82D8-D747-4124-A645-6F2B3B74DFCA}" dt="2022-04-21T06:47:10.706" v="1598" actId="1035"/>
          <ac:grpSpMkLst>
            <pc:docMk/>
            <pc:sldMk cId="3808228901" sldId="2134805780"/>
            <ac:grpSpMk id="7" creationId="{51FA6291-DC0A-4BDA-A233-63353F2512C8}"/>
          </ac:grpSpMkLst>
        </pc:grpChg>
        <pc:graphicFrameChg chg="mod">
          <ac:chgData name="Nicolas FOREST" userId="74d7feb1-6457-475c-bfcc-0f29457bb0a4" providerId="ADAL" clId="{BAAC82D8-D747-4124-A645-6F2B3B74DFCA}" dt="2022-04-21T13:29:08.714" v="2910" actId="20577"/>
          <ac:graphicFrameMkLst>
            <pc:docMk/>
            <pc:sldMk cId="3808228901" sldId="2134805780"/>
            <ac:graphicFrameMk id="22" creationId="{EEF42F2A-BA2B-45E5-BB01-36EF56AFF3E8}"/>
          </ac:graphicFrameMkLst>
        </pc:graphicFrameChg>
        <pc:picChg chg="mod">
          <ac:chgData name="Nicolas FOREST" userId="74d7feb1-6457-475c-bfcc-0f29457bb0a4" providerId="ADAL" clId="{BAAC82D8-D747-4124-A645-6F2B3B74DFCA}" dt="2022-04-21T06:47:01.924" v="1570" actId="1036"/>
          <ac:picMkLst>
            <pc:docMk/>
            <pc:sldMk cId="3808228901" sldId="2134805780"/>
            <ac:picMk id="12" creationId="{0F8904B4-A9C3-4A9A-BB42-5201688B5654}"/>
          </ac:picMkLst>
        </pc:picChg>
        <pc:picChg chg="mod">
          <ac:chgData name="Nicolas FOREST" userId="74d7feb1-6457-475c-bfcc-0f29457bb0a4" providerId="ADAL" clId="{BAAC82D8-D747-4124-A645-6F2B3B74DFCA}" dt="2022-04-21T06:47:01.924" v="1570" actId="1036"/>
          <ac:picMkLst>
            <pc:docMk/>
            <pc:sldMk cId="3808228901" sldId="2134805780"/>
            <ac:picMk id="13" creationId="{3A8B66B7-7D05-48E1-9B51-6EDB3CCDF1B7}"/>
          </ac:picMkLst>
        </pc:picChg>
        <pc:picChg chg="mod">
          <ac:chgData name="Nicolas FOREST" userId="74d7feb1-6457-475c-bfcc-0f29457bb0a4" providerId="ADAL" clId="{BAAC82D8-D747-4124-A645-6F2B3B74DFCA}" dt="2022-04-21T06:47:01.924" v="1570" actId="1036"/>
          <ac:picMkLst>
            <pc:docMk/>
            <pc:sldMk cId="3808228901" sldId="2134805780"/>
            <ac:picMk id="29" creationId="{0C641A14-8AAF-4C6E-A617-7889F3D0D8A6}"/>
          </ac:picMkLst>
        </pc:picChg>
        <pc:picChg chg="mod">
          <ac:chgData name="Nicolas FOREST" userId="74d7feb1-6457-475c-bfcc-0f29457bb0a4" providerId="ADAL" clId="{BAAC82D8-D747-4124-A645-6F2B3B74DFCA}" dt="2022-04-21T06:47:01.924" v="1570" actId="1036"/>
          <ac:picMkLst>
            <pc:docMk/>
            <pc:sldMk cId="3808228901" sldId="2134805780"/>
            <ac:picMk id="30" creationId="{7A2F6EFB-9E64-41C7-96E8-BC171C2BE769}"/>
          </ac:picMkLst>
        </pc:picChg>
        <pc:picChg chg="mod">
          <ac:chgData name="Nicolas FOREST" userId="74d7feb1-6457-475c-bfcc-0f29457bb0a4" providerId="ADAL" clId="{BAAC82D8-D747-4124-A645-6F2B3B74DFCA}" dt="2022-04-21T06:47:25.746" v="1642" actId="1036"/>
          <ac:picMkLst>
            <pc:docMk/>
            <pc:sldMk cId="3808228901" sldId="2134805780"/>
            <ac:picMk id="31" creationId="{F1002D8F-949E-40A2-B6DD-6D8B69DD865A}"/>
          </ac:picMkLst>
        </pc:picChg>
        <pc:picChg chg="mod">
          <ac:chgData name="Nicolas FOREST" userId="74d7feb1-6457-475c-bfcc-0f29457bb0a4" providerId="ADAL" clId="{BAAC82D8-D747-4124-A645-6F2B3B74DFCA}" dt="2022-04-21T06:47:01.924" v="1570" actId="1036"/>
          <ac:picMkLst>
            <pc:docMk/>
            <pc:sldMk cId="3808228901" sldId="2134805780"/>
            <ac:picMk id="32" creationId="{6A7D6B73-499D-4EDD-8D2E-B007238BA052}"/>
          </ac:picMkLst>
        </pc:picChg>
        <pc:picChg chg="mod">
          <ac:chgData name="Nicolas FOREST" userId="74d7feb1-6457-475c-bfcc-0f29457bb0a4" providerId="ADAL" clId="{BAAC82D8-D747-4124-A645-6F2B3B74DFCA}" dt="2022-04-21T06:47:01.924" v="1570" actId="1036"/>
          <ac:picMkLst>
            <pc:docMk/>
            <pc:sldMk cId="3808228901" sldId="2134805780"/>
            <ac:picMk id="2050" creationId="{E563FAF0-6568-4538-843D-DC211F545F2A}"/>
          </ac:picMkLst>
        </pc:picChg>
        <pc:cxnChg chg="mod">
          <ac:chgData name="Nicolas FOREST" userId="74d7feb1-6457-475c-bfcc-0f29457bb0a4" providerId="ADAL" clId="{BAAC82D8-D747-4124-A645-6F2B3B74DFCA}" dt="2022-04-21T06:48:18.556" v="1651" actId="14100"/>
          <ac:cxnSpMkLst>
            <pc:docMk/>
            <pc:sldMk cId="3808228901" sldId="2134805780"/>
            <ac:cxnSpMk id="33" creationId="{EB4E582B-C4CF-4176-B343-AB5E5B4326C7}"/>
          </ac:cxnSpMkLst>
        </pc:cxnChg>
        <pc:cxnChg chg="mod">
          <ac:chgData name="Nicolas FOREST" userId="74d7feb1-6457-475c-bfcc-0f29457bb0a4" providerId="ADAL" clId="{BAAC82D8-D747-4124-A645-6F2B3B74DFCA}" dt="2022-04-21T06:48:24.251" v="1652" actId="14100"/>
          <ac:cxnSpMkLst>
            <pc:docMk/>
            <pc:sldMk cId="3808228901" sldId="2134805780"/>
            <ac:cxnSpMk id="34" creationId="{57AA33BC-9BD3-4D99-95F2-7C84BB2BC8AC}"/>
          </ac:cxnSpMkLst>
        </pc:cxnChg>
      </pc:sldChg>
      <pc:sldChg chg="modSp mod modNotesTx">
        <pc:chgData name="Nicolas FOREST" userId="74d7feb1-6457-475c-bfcc-0f29457bb0a4" providerId="ADAL" clId="{BAAC82D8-D747-4124-A645-6F2B3B74DFCA}" dt="2022-04-21T13:28:33.694" v="2901" actId="20577"/>
        <pc:sldMkLst>
          <pc:docMk/>
          <pc:sldMk cId="2111831614" sldId="2134805781"/>
        </pc:sldMkLst>
        <pc:spChg chg="mod">
          <ac:chgData name="Nicolas FOREST" userId="74d7feb1-6457-475c-bfcc-0f29457bb0a4" providerId="ADAL" clId="{BAAC82D8-D747-4124-A645-6F2B3B74DFCA}" dt="2022-04-21T13:28:33.694" v="2901" actId="20577"/>
          <ac:spMkLst>
            <pc:docMk/>
            <pc:sldMk cId="2111831614" sldId="2134805781"/>
            <ac:spMk id="2" creationId="{3212CB5E-56FC-9043-88DA-6F775369D5F9}"/>
          </ac:spMkLst>
        </pc:spChg>
        <pc:spChg chg="mod">
          <ac:chgData name="Nicolas FOREST" userId="74d7feb1-6457-475c-bfcc-0f29457bb0a4" providerId="ADAL" clId="{BAAC82D8-D747-4124-A645-6F2B3B74DFCA}" dt="2022-04-21T06:40:49.737" v="1224" actId="207"/>
          <ac:spMkLst>
            <pc:docMk/>
            <pc:sldMk cId="2111831614" sldId="2134805781"/>
            <ac:spMk id="3" creationId="{0C8A88FA-E18F-8849-990E-BBFE26C39C7C}"/>
          </ac:spMkLst>
        </pc:spChg>
      </pc:sldChg>
      <pc:sldChg chg="modSp mod ord">
        <pc:chgData name="Nicolas FOREST" userId="74d7feb1-6457-475c-bfcc-0f29457bb0a4" providerId="ADAL" clId="{BAAC82D8-D747-4124-A645-6F2B3B74DFCA}" dt="2022-04-21T13:26:08.302" v="2856" actId="948"/>
        <pc:sldMkLst>
          <pc:docMk/>
          <pc:sldMk cId="36244316" sldId="2134805782"/>
        </pc:sldMkLst>
        <pc:spChg chg="mod">
          <ac:chgData name="Nicolas FOREST" userId="74d7feb1-6457-475c-bfcc-0f29457bb0a4" providerId="ADAL" clId="{BAAC82D8-D747-4124-A645-6F2B3B74DFCA}" dt="2022-04-21T13:26:08.302" v="2856" actId="948"/>
          <ac:spMkLst>
            <pc:docMk/>
            <pc:sldMk cId="36244316" sldId="2134805782"/>
            <ac:spMk id="2" creationId="{15C38382-E2C2-4E31-8D3F-7AB4D1728B25}"/>
          </ac:spMkLst>
        </pc:spChg>
        <pc:spChg chg="mod">
          <ac:chgData name="Nicolas FOREST" userId="74d7feb1-6457-475c-bfcc-0f29457bb0a4" providerId="ADAL" clId="{BAAC82D8-D747-4124-A645-6F2B3B74DFCA}" dt="2022-04-21T13:24:13.322" v="2805" actId="20577"/>
          <ac:spMkLst>
            <pc:docMk/>
            <pc:sldMk cId="36244316" sldId="2134805782"/>
            <ac:spMk id="3" creationId="{EDC43B0D-3632-44ED-8194-CA3E837C905B}"/>
          </ac:spMkLst>
        </pc:spChg>
      </pc:sldChg>
      <pc:sldChg chg="addSp delSp modSp new mod modClrScheme chgLayout">
        <pc:chgData name="Nicolas FOREST" userId="74d7feb1-6457-475c-bfcc-0f29457bb0a4" providerId="ADAL" clId="{BAAC82D8-D747-4124-A645-6F2B3B74DFCA}" dt="2022-04-21T13:26:50.279" v="2858" actId="20577"/>
        <pc:sldMkLst>
          <pc:docMk/>
          <pc:sldMk cId="61388820" sldId="2134805783"/>
        </pc:sldMkLst>
        <pc:spChg chg="del">
          <ac:chgData name="Nicolas FOREST" userId="74d7feb1-6457-475c-bfcc-0f29457bb0a4" providerId="ADAL" clId="{BAAC82D8-D747-4124-A645-6F2B3B74DFCA}" dt="2022-04-20T14:21:13.499" v="331" actId="700"/>
          <ac:spMkLst>
            <pc:docMk/>
            <pc:sldMk cId="61388820" sldId="2134805783"/>
            <ac:spMk id="2" creationId="{378CFD62-1F48-402B-BD35-8C9DE262A39C}"/>
          </ac:spMkLst>
        </pc:spChg>
        <pc:spChg chg="del mod ord">
          <ac:chgData name="Nicolas FOREST" userId="74d7feb1-6457-475c-bfcc-0f29457bb0a4" providerId="ADAL" clId="{BAAC82D8-D747-4124-A645-6F2B3B74DFCA}" dt="2022-04-20T14:21:13.499" v="331" actId="700"/>
          <ac:spMkLst>
            <pc:docMk/>
            <pc:sldMk cId="61388820" sldId="2134805783"/>
            <ac:spMk id="3" creationId="{F9FAEDB0-74D5-4323-8C5B-2892AA52C394}"/>
          </ac:spMkLst>
        </pc:spChg>
        <pc:spChg chg="del">
          <ac:chgData name="Nicolas FOREST" userId="74d7feb1-6457-475c-bfcc-0f29457bb0a4" providerId="ADAL" clId="{BAAC82D8-D747-4124-A645-6F2B3B74DFCA}" dt="2022-04-20T14:21:13.499" v="331" actId="700"/>
          <ac:spMkLst>
            <pc:docMk/>
            <pc:sldMk cId="61388820" sldId="2134805783"/>
            <ac:spMk id="4" creationId="{E78019C9-7545-4557-AD12-749B18651DAF}"/>
          </ac:spMkLst>
        </pc:spChg>
        <pc:spChg chg="add mod ord">
          <ac:chgData name="Nicolas FOREST" userId="74d7feb1-6457-475c-bfcc-0f29457bb0a4" providerId="ADAL" clId="{BAAC82D8-D747-4124-A645-6F2B3B74DFCA}" dt="2022-04-21T06:39:09.288" v="1216" actId="20577"/>
          <ac:spMkLst>
            <pc:docMk/>
            <pc:sldMk cId="61388820" sldId="2134805783"/>
            <ac:spMk id="5" creationId="{E88580D6-6AE3-415B-9822-8E231873984F}"/>
          </ac:spMkLst>
        </pc:spChg>
        <pc:spChg chg="add mod ord">
          <ac:chgData name="Nicolas FOREST" userId="74d7feb1-6457-475c-bfcc-0f29457bb0a4" providerId="ADAL" clId="{BAAC82D8-D747-4124-A645-6F2B3B74DFCA}" dt="2022-04-21T13:26:50.279" v="2858" actId="20577"/>
          <ac:spMkLst>
            <pc:docMk/>
            <pc:sldMk cId="61388820" sldId="2134805783"/>
            <ac:spMk id="6" creationId="{D387831D-BE20-4B57-83B9-54291276009C}"/>
          </ac:spMkLst>
        </pc:spChg>
      </pc:sldChg>
      <pc:sldMasterChg chg="delSldLayout">
        <pc:chgData name="Nicolas FOREST" userId="74d7feb1-6457-475c-bfcc-0f29457bb0a4" providerId="ADAL" clId="{BAAC82D8-D747-4124-A645-6F2B3B74DFCA}" dt="2022-04-21T06:39:24.469" v="1218" actId="2696"/>
        <pc:sldMasterMkLst>
          <pc:docMk/>
          <pc:sldMasterMk cId="2313276552" sldId="2147483761"/>
        </pc:sldMasterMkLst>
        <pc:sldLayoutChg chg="del">
          <pc:chgData name="Nicolas FOREST" userId="74d7feb1-6457-475c-bfcc-0f29457bb0a4" providerId="ADAL" clId="{BAAC82D8-D747-4124-A645-6F2B3B74DFCA}" dt="2022-04-21T06:39:24.469" v="1218" actId="2696"/>
          <pc:sldLayoutMkLst>
            <pc:docMk/>
            <pc:sldMasterMk cId="2313276552" sldId="2147483761"/>
            <pc:sldLayoutMk cId="503988211" sldId="2147483764"/>
          </pc:sldLayoutMkLst>
        </pc:sldLayoutChg>
      </pc:sldMasterChg>
    </pc:docChg>
  </pc:docChgLst>
  <pc:docChgLst>
    <pc:chgData name="Claire MAIRET" userId="S::claire.mairet@totalenergies.com::b91d9db2-e41b-4c98-9525-27312980cc2f" providerId="AD" clId="Web-{4BAF798A-D93B-4902-A57F-E2D9206FF772}"/>
    <pc:docChg chg="modSld">
      <pc:chgData name="Claire MAIRET" userId="S::claire.mairet@totalenergies.com::b91d9db2-e41b-4c98-9525-27312980cc2f" providerId="AD" clId="Web-{4BAF798A-D93B-4902-A57F-E2D9206FF772}" dt="2022-05-13T14:43:31.208" v="15" actId="20577"/>
      <pc:docMkLst>
        <pc:docMk/>
      </pc:docMkLst>
      <pc:sldChg chg="modSp">
        <pc:chgData name="Claire MAIRET" userId="S::claire.mairet@totalenergies.com::b91d9db2-e41b-4c98-9525-27312980cc2f" providerId="AD" clId="Web-{4BAF798A-D93B-4902-A57F-E2D9206FF772}" dt="2022-05-13T14:43:31.208" v="15" actId="20577"/>
        <pc:sldMkLst>
          <pc:docMk/>
          <pc:sldMk cId="36244316" sldId="2134805782"/>
        </pc:sldMkLst>
        <pc:spChg chg="mod">
          <ac:chgData name="Claire MAIRET" userId="S::claire.mairet@totalenergies.com::b91d9db2-e41b-4c98-9525-27312980cc2f" providerId="AD" clId="Web-{4BAF798A-D93B-4902-A57F-E2D9206FF772}" dt="2022-05-13T14:43:31.208" v="15" actId="20577"/>
          <ac:spMkLst>
            <pc:docMk/>
            <pc:sldMk cId="36244316" sldId="2134805782"/>
            <ac:spMk id="2" creationId="{15C38382-E2C2-4E31-8D3F-7AB4D1728B2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C614CAE6-BFFC-44D9-B589-0D037404D961}"/>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F608E2BC-021C-40B7-90F3-4B68AD2B718E}"/>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51C2EC88-F953-4BD6-A688-3279E9A6E67A}" type="datetimeFigureOut">
              <a:rPr lang="fr-FR" smtClean="0"/>
              <a:t>13/05/2022</a:t>
            </a:fld>
            <a:endParaRPr lang="fr-FR"/>
          </a:p>
        </p:txBody>
      </p:sp>
      <p:sp>
        <p:nvSpPr>
          <p:cNvPr id="4" name="Espace réservé du pied de page 3">
            <a:extLst>
              <a:ext uri="{FF2B5EF4-FFF2-40B4-BE49-F238E27FC236}">
                <a16:creationId xmlns:a16="http://schemas.microsoft.com/office/drawing/2014/main" id="{E5F619B7-E80F-4357-A079-8385235264F1}"/>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8027D7F4-CEC4-4BC4-A31D-0DEAAFB9863B}"/>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97B5B5C3-2E1E-4008-9B77-C67FFE77BEAF}" type="slidenum">
              <a:rPr lang="fr-FR" smtClean="0"/>
              <a:t>‹N°›</a:t>
            </a:fld>
            <a:endParaRPr lang="fr-FR"/>
          </a:p>
        </p:txBody>
      </p:sp>
    </p:spTree>
    <p:extLst>
      <p:ext uri="{BB962C8B-B14F-4D97-AF65-F5344CB8AC3E}">
        <p14:creationId xmlns:p14="http://schemas.microsoft.com/office/powerpoint/2010/main" val="38860422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E849E9D-AF7B-45D0-B389-3AE92F6B3F8A}" type="datetimeFigureOut">
              <a:rPr lang="fr-FR" smtClean="0"/>
              <a:t>13/05/2022</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FEDE3DE-59D0-436E-9643-2C33BA4042BB}" type="slidenum">
              <a:rPr lang="fr-FR" smtClean="0"/>
              <a:t>‹N°›</a:t>
            </a:fld>
            <a:endParaRPr lang="fr-FR"/>
          </a:p>
        </p:txBody>
      </p:sp>
    </p:spTree>
    <p:extLst>
      <p:ext uri="{BB962C8B-B14F-4D97-AF65-F5344CB8AC3E}">
        <p14:creationId xmlns:p14="http://schemas.microsoft.com/office/powerpoint/2010/main" val="771461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288000" indent="-144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432000" indent="-144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576000" indent="-144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6FEDE3DE-59D0-436E-9643-2C33BA4042BB}" type="slidenum">
              <a:rPr lang="fr-FR" smtClean="0"/>
              <a:t>2</a:t>
            </a:fld>
            <a:endParaRPr lang="fr-FR"/>
          </a:p>
        </p:txBody>
      </p:sp>
    </p:spTree>
    <p:extLst>
      <p:ext uri="{BB962C8B-B14F-4D97-AF65-F5344CB8AC3E}">
        <p14:creationId xmlns:p14="http://schemas.microsoft.com/office/powerpoint/2010/main" val="4054530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b="1"/>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EDE3DE-59D0-436E-9643-2C33BA4042BB}" type="slidenum">
              <a:rPr kumimoji="0" lang="fr-FR" sz="1200" b="0" i="0" u="none" strike="noStrike" kern="1200" cap="none" spc="0" normalizeH="0" baseline="0" noProof="0" smtClean="0">
                <a:ln>
                  <a:noFill/>
                </a:ln>
                <a:solidFill>
                  <a:srgbClr val="374649"/>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r-FR" sz="1200" b="0" i="0" u="none" strike="noStrike" kern="1200" cap="none" spc="0" normalizeH="0" baseline="0" noProof="0">
              <a:ln>
                <a:noFill/>
              </a:ln>
              <a:solidFill>
                <a:srgbClr val="374649"/>
              </a:solidFill>
              <a:effectLst/>
              <a:uLnTx/>
              <a:uFillTx/>
              <a:latin typeface="Arial" panose="020B0604020202020204"/>
              <a:ea typeface="+mn-ea"/>
              <a:cs typeface="+mn-cs"/>
            </a:endParaRPr>
          </a:p>
        </p:txBody>
      </p:sp>
    </p:spTree>
    <p:extLst>
      <p:ext uri="{BB962C8B-B14F-4D97-AF65-F5344CB8AC3E}">
        <p14:creationId xmlns:p14="http://schemas.microsoft.com/office/powerpoint/2010/main" val="995819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fr-FR" sz="1000" b="0" noProof="0">
              <a:sym typeface="Wingdings" panose="05000000000000000000" pitchFamily="2" charset="2"/>
            </a:endParaRPr>
          </a:p>
          <a:p>
            <a:endParaRPr lang="fr-FR"/>
          </a:p>
        </p:txBody>
      </p:sp>
      <p:sp>
        <p:nvSpPr>
          <p:cNvPr id="4" name="Slide Number Placeholder 3"/>
          <p:cNvSpPr>
            <a:spLocks noGrp="1"/>
          </p:cNvSpPr>
          <p:nvPr>
            <p:ph type="sldNum" sz="quarter" idx="5"/>
          </p:nvPr>
        </p:nvSpPr>
        <p:spPr/>
        <p:txBody>
          <a:bodyPr/>
          <a:lstStyle/>
          <a:p>
            <a:fld id="{6FEDE3DE-59D0-436E-9643-2C33BA4042BB}" type="slidenum">
              <a:rPr lang="fr-FR" smtClean="0"/>
              <a:t>5</a:t>
            </a:fld>
            <a:endParaRPr lang="fr-FR"/>
          </a:p>
        </p:txBody>
      </p:sp>
    </p:spTree>
    <p:extLst>
      <p:ext uri="{BB962C8B-B14F-4D97-AF65-F5344CB8AC3E}">
        <p14:creationId xmlns:p14="http://schemas.microsoft.com/office/powerpoint/2010/main" val="1509972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EDE3DE-59D0-436E-9643-2C33BA4042BB}" type="slidenum">
              <a:rPr kumimoji="0" lang="fr-FR" sz="1200" b="0" i="0" u="none" strike="noStrike" kern="1200" cap="none" spc="0" normalizeH="0" baseline="0" noProof="0" smtClean="0">
                <a:ln>
                  <a:noFill/>
                </a:ln>
                <a:solidFill>
                  <a:srgbClr val="374649"/>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FR" sz="1200" b="0" i="0" u="none" strike="noStrike" kern="1200" cap="none" spc="0" normalizeH="0" baseline="0" noProof="0">
              <a:ln>
                <a:noFill/>
              </a:ln>
              <a:solidFill>
                <a:srgbClr val="374649"/>
              </a:solidFill>
              <a:effectLst/>
              <a:uLnTx/>
              <a:uFillTx/>
              <a:latin typeface="Arial" panose="020B0604020202020204"/>
              <a:ea typeface="+mn-ea"/>
              <a:cs typeface="+mn-cs"/>
            </a:endParaRPr>
          </a:p>
        </p:txBody>
      </p:sp>
    </p:spTree>
    <p:extLst>
      <p:ext uri="{BB962C8B-B14F-4D97-AF65-F5344CB8AC3E}">
        <p14:creationId xmlns:p14="http://schemas.microsoft.com/office/powerpoint/2010/main" val="18553078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7.xml"/><Relationship Id="rId4" Type="http://schemas.openxmlformats.org/officeDocument/2006/relationships/image" Target="../media/image6.jpe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8.xml"/><Relationship Id="rId4" Type="http://schemas.openxmlformats.org/officeDocument/2006/relationships/image" Target="../media/image7.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9.xml"/><Relationship Id="rId4" Type="http://schemas.openxmlformats.org/officeDocument/2006/relationships/image" Target="../media/image6.jpeg"/></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png"/><Relationship Id="rId1" Type="http://schemas.openxmlformats.org/officeDocument/2006/relationships/slideMaster" Target="../slideMasters/slideMaster10.xml"/><Relationship Id="rId4" Type="http://schemas.openxmlformats.org/officeDocument/2006/relationships/image" Target="../media/image3.png"/></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ption N°1 Couvertur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40DC9AC8-422B-445F-B045-79F986D08E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a:ln>
            <a:noFill/>
          </a:ln>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464400" y="2288392"/>
            <a:ext cx="8640000" cy="216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464400" y="4520416"/>
            <a:ext cx="8640000" cy="46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5" name="Espace réservé du texte 4">
            <a:extLst>
              <a:ext uri="{FF2B5EF4-FFF2-40B4-BE49-F238E27FC236}">
                <a16:creationId xmlns:a16="http://schemas.microsoft.com/office/drawing/2014/main" id="{63458929-8E1A-4632-B75F-4975DF8FBB0A}"/>
              </a:ext>
            </a:extLst>
          </p:cNvPr>
          <p:cNvSpPr>
            <a:spLocks noGrp="1"/>
          </p:cNvSpPr>
          <p:nvPr>
            <p:ph type="body" sz="quarter" idx="14"/>
          </p:nvPr>
        </p:nvSpPr>
        <p:spPr>
          <a:xfrm>
            <a:off x="464400" y="5084504"/>
            <a:ext cx="864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2270397590"/>
      </p:ext>
    </p:extLst>
  </p:cSld>
  <p:clrMapOvr>
    <a:masterClrMapping/>
  </p:clrMapOvr>
  <p:hf hdr="0" dt="0"/>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iffres Clés">
    <p:spTree>
      <p:nvGrpSpPr>
        <p:cNvPr id="1" name=""/>
        <p:cNvGrpSpPr/>
        <p:nvPr/>
      </p:nvGrpSpPr>
      <p:grpSpPr>
        <a:xfrm>
          <a:off x="0" y="0"/>
          <a:ext cx="0" cy="0"/>
          <a:chOff x="0" y="0"/>
          <a:chExt cx="0" cy="0"/>
        </a:xfrm>
      </p:grpSpPr>
      <p:sp>
        <p:nvSpPr>
          <p:cNvPr id="14" name="Espace réservé du texte 2">
            <a:extLst>
              <a:ext uri="{FF2B5EF4-FFF2-40B4-BE49-F238E27FC236}">
                <a16:creationId xmlns:a16="http://schemas.microsoft.com/office/drawing/2014/main" id="{6684C25F-7F00-41C3-A7CD-0A38D6BB6A4B}"/>
              </a:ext>
            </a:extLst>
          </p:cNvPr>
          <p:cNvSpPr>
            <a:spLocks noGrp="1"/>
          </p:cNvSpPr>
          <p:nvPr>
            <p:ph type="body" idx="18" hasCustomPrompt="1"/>
          </p:nvPr>
        </p:nvSpPr>
        <p:spPr>
          <a:xfrm>
            <a:off x="469879" y="1501200"/>
            <a:ext cx="1980000" cy="1188000"/>
          </a:xfrm>
        </p:spPr>
        <p:txBody>
          <a:bodyPr anchor="ctr">
            <a:noAutofit/>
          </a:bodyPr>
          <a:lstStyle>
            <a:lvl1pPr marL="0" indent="0">
              <a:buNone/>
              <a:defRPr sz="81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5" name="Espace réservé du texte 10">
            <a:extLst>
              <a:ext uri="{FF2B5EF4-FFF2-40B4-BE49-F238E27FC236}">
                <a16:creationId xmlns:a16="http://schemas.microsoft.com/office/drawing/2014/main" id="{FFEA4E96-A4C5-404E-84EB-0DA2FDAD3E47}"/>
              </a:ext>
            </a:extLst>
          </p:cNvPr>
          <p:cNvSpPr>
            <a:spLocks noGrp="1"/>
          </p:cNvSpPr>
          <p:nvPr>
            <p:ph type="body" sz="quarter" idx="19" hasCustomPrompt="1"/>
          </p:nvPr>
        </p:nvSpPr>
        <p:spPr>
          <a:xfrm>
            <a:off x="3240699" y="15012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16" name="Espace réservé du texte 2">
            <a:extLst>
              <a:ext uri="{FF2B5EF4-FFF2-40B4-BE49-F238E27FC236}">
                <a16:creationId xmlns:a16="http://schemas.microsoft.com/office/drawing/2014/main" id="{431124CF-D305-4637-B02D-7916DC400940}"/>
              </a:ext>
            </a:extLst>
          </p:cNvPr>
          <p:cNvSpPr>
            <a:spLocks noGrp="1"/>
          </p:cNvSpPr>
          <p:nvPr>
            <p:ph type="body" idx="20" hasCustomPrompt="1"/>
          </p:nvPr>
        </p:nvSpPr>
        <p:spPr>
          <a:xfrm>
            <a:off x="469879" y="2656800"/>
            <a:ext cx="1980000" cy="1188000"/>
          </a:xfrm>
        </p:spPr>
        <p:txBody>
          <a:bodyPr anchor="ctr">
            <a:noAutofit/>
          </a:bodyPr>
          <a:lstStyle>
            <a:lvl1pPr marL="0" indent="0">
              <a:buNone/>
              <a:defRPr sz="8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7" name="Espace réservé du texte 10">
            <a:extLst>
              <a:ext uri="{FF2B5EF4-FFF2-40B4-BE49-F238E27FC236}">
                <a16:creationId xmlns:a16="http://schemas.microsoft.com/office/drawing/2014/main" id="{F7F54A8A-B912-4DCA-A7A6-D2FE7A31E0B8}"/>
              </a:ext>
            </a:extLst>
          </p:cNvPr>
          <p:cNvSpPr>
            <a:spLocks noGrp="1"/>
          </p:cNvSpPr>
          <p:nvPr>
            <p:ph type="body" sz="quarter" idx="21" hasCustomPrompt="1"/>
          </p:nvPr>
        </p:nvSpPr>
        <p:spPr>
          <a:xfrm>
            <a:off x="3240699" y="26568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4" name="Titre 3">
            <a:extLst>
              <a:ext uri="{FF2B5EF4-FFF2-40B4-BE49-F238E27FC236}">
                <a16:creationId xmlns:a16="http://schemas.microsoft.com/office/drawing/2014/main" id="{0F9ED843-C44A-45CC-9B1D-C837E4DDCE6E}"/>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18" name="Espace réservé du texte 2">
            <a:extLst>
              <a:ext uri="{FF2B5EF4-FFF2-40B4-BE49-F238E27FC236}">
                <a16:creationId xmlns:a16="http://schemas.microsoft.com/office/drawing/2014/main" id="{322CE313-0A26-4E99-9C93-6C3FC888A8DE}"/>
              </a:ext>
            </a:extLst>
          </p:cNvPr>
          <p:cNvSpPr>
            <a:spLocks noGrp="1"/>
          </p:cNvSpPr>
          <p:nvPr>
            <p:ph type="body" idx="25" hasCustomPrompt="1"/>
          </p:nvPr>
        </p:nvSpPr>
        <p:spPr>
          <a:xfrm>
            <a:off x="469879" y="3812400"/>
            <a:ext cx="1980000" cy="1188000"/>
          </a:xfrm>
        </p:spPr>
        <p:txBody>
          <a:bodyPr anchor="ctr">
            <a:noAutofit/>
          </a:bodyPr>
          <a:lstStyle>
            <a:lvl1pPr marL="0" indent="0">
              <a:buNone/>
              <a:defRPr sz="81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9" name="Espace réservé du texte 10">
            <a:extLst>
              <a:ext uri="{FF2B5EF4-FFF2-40B4-BE49-F238E27FC236}">
                <a16:creationId xmlns:a16="http://schemas.microsoft.com/office/drawing/2014/main" id="{EB31187B-F91F-44EB-9CB5-1BF3730F7621}"/>
              </a:ext>
            </a:extLst>
          </p:cNvPr>
          <p:cNvSpPr>
            <a:spLocks noGrp="1"/>
          </p:cNvSpPr>
          <p:nvPr>
            <p:ph type="body" sz="quarter" idx="26" hasCustomPrompt="1"/>
          </p:nvPr>
        </p:nvSpPr>
        <p:spPr>
          <a:xfrm>
            <a:off x="3240699" y="38124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31" name="Espace réservé du texte 21">
            <a:extLst>
              <a:ext uri="{FF2B5EF4-FFF2-40B4-BE49-F238E27FC236}">
                <a16:creationId xmlns:a16="http://schemas.microsoft.com/office/drawing/2014/main" id="{6FD92059-A22C-433B-8494-343CBC88ADC5}"/>
              </a:ext>
            </a:extLst>
          </p:cNvPr>
          <p:cNvSpPr>
            <a:spLocks noGrp="1"/>
          </p:cNvSpPr>
          <p:nvPr>
            <p:ph type="body" sz="quarter" idx="27" hasCustomPrompt="1"/>
          </p:nvPr>
        </p:nvSpPr>
        <p:spPr>
          <a:xfrm>
            <a:off x="2601913" y="18094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1"/>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2" name="Espace réservé du texte 21">
            <a:extLst>
              <a:ext uri="{FF2B5EF4-FFF2-40B4-BE49-F238E27FC236}">
                <a16:creationId xmlns:a16="http://schemas.microsoft.com/office/drawing/2014/main" id="{2487A579-BB10-4B9C-8037-89848E4EB31C}"/>
              </a:ext>
            </a:extLst>
          </p:cNvPr>
          <p:cNvSpPr>
            <a:spLocks noGrp="1"/>
          </p:cNvSpPr>
          <p:nvPr>
            <p:ph type="body" sz="quarter" idx="28" hasCustomPrompt="1"/>
          </p:nvPr>
        </p:nvSpPr>
        <p:spPr>
          <a:xfrm>
            <a:off x="2601913" y="29650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2"/>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3" name="Espace réservé du texte 21">
            <a:extLst>
              <a:ext uri="{FF2B5EF4-FFF2-40B4-BE49-F238E27FC236}">
                <a16:creationId xmlns:a16="http://schemas.microsoft.com/office/drawing/2014/main" id="{C0B0C0AB-7256-484A-8EF0-3BC6851D748F}"/>
              </a:ext>
            </a:extLst>
          </p:cNvPr>
          <p:cNvSpPr>
            <a:spLocks noGrp="1"/>
          </p:cNvSpPr>
          <p:nvPr>
            <p:ph type="body" sz="quarter" idx="29" hasCustomPrompt="1"/>
          </p:nvPr>
        </p:nvSpPr>
        <p:spPr>
          <a:xfrm>
            <a:off x="2601913" y="41206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3"/>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5" name="Espace réservé de la date 4">
            <a:extLst>
              <a:ext uri="{FF2B5EF4-FFF2-40B4-BE49-F238E27FC236}">
                <a16:creationId xmlns:a16="http://schemas.microsoft.com/office/drawing/2014/main" id="{75997647-8494-4CC4-948F-29A8D49CBCEB}"/>
              </a:ext>
            </a:extLst>
          </p:cNvPr>
          <p:cNvSpPr>
            <a:spLocks noGrp="1"/>
          </p:cNvSpPr>
          <p:nvPr>
            <p:ph type="dt" sz="half" idx="30"/>
          </p:nvPr>
        </p:nvSpPr>
        <p:spPr/>
        <p:txBody>
          <a:bodyPr/>
          <a:lstStyle>
            <a:lvl1pPr>
              <a:defRPr>
                <a:solidFill>
                  <a:schemeClr val="tx1"/>
                </a:solidFill>
              </a:defRPr>
            </a:lvl1pPr>
          </a:lstStyle>
          <a:p>
            <a:fld id="{590D327A-9A83-4FF2-BD2E-2193194B5E08}" type="datetime1">
              <a:rPr lang="fr-FR" smtClean="0"/>
              <a:t>13/05/2022</a:t>
            </a:fld>
            <a:endParaRPr lang="fr-FR"/>
          </a:p>
        </p:txBody>
      </p:sp>
      <p:sp>
        <p:nvSpPr>
          <p:cNvPr id="6" name="Espace réservé du pied de page 5">
            <a:extLst>
              <a:ext uri="{FF2B5EF4-FFF2-40B4-BE49-F238E27FC236}">
                <a16:creationId xmlns:a16="http://schemas.microsoft.com/office/drawing/2014/main" id="{02B4AC02-49D4-4738-A9B4-B3DA90016A7F}"/>
              </a:ext>
            </a:extLst>
          </p:cNvPr>
          <p:cNvSpPr>
            <a:spLocks noGrp="1"/>
          </p:cNvSpPr>
          <p:nvPr>
            <p:ph type="ftr" sz="quarter" idx="31"/>
          </p:nvPr>
        </p:nvSpPr>
        <p:spPr/>
        <p:txBody>
          <a:bodyPr/>
          <a:lstStyle>
            <a:lvl1pPr>
              <a:defRPr>
                <a:solidFill>
                  <a:schemeClr val="tx1"/>
                </a:solidFill>
              </a:defRPr>
            </a:lvl1pPr>
          </a:lstStyle>
          <a:p>
            <a:r>
              <a:rPr lang="en-US"/>
              <a:t>The new Golden Rules - Introduction &amp; Objective</a:t>
            </a:r>
            <a:endParaRPr lang="fr-FR"/>
          </a:p>
        </p:txBody>
      </p:sp>
      <p:sp>
        <p:nvSpPr>
          <p:cNvPr id="7" name="Espace réservé du numéro de diapositive 6">
            <a:extLst>
              <a:ext uri="{FF2B5EF4-FFF2-40B4-BE49-F238E27FC236}">
                <a16:creationId xmlns:a16="http://schemas.microsoft.com/office/drawing/2014/main" id="{28EE574D-092E-4259-81EB-81EA91E97CDA}"/>
              </a:ext>
            </a:extLst>
          </p:cNvPr>
          <p:cNvSpPr>
            <a:spLocks noGrp="1"/>
          </p:cNvSpPr>
          <p:nvPr>
            <p:ph type="sldNum" sz="quarter" idx="3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785988740"/>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1BBE8-1E54-415C-B10D-F6342B80F061}"/>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7" name="Espace réservé de la date 6">
            <a:extLst>
              <a:ext uri="{FF2B5EF4-FFF2-40B4-BE49-F238E27FC236}">
                <a16:creationId xmlns:a16="http://schemas.microsoft.com/office/drawing/2014/main" id="{CE830942-5133-4F54-8414-98EC08DAA6C5}"/>
              </a:ext>
            </a:extLst>
          </p:cNvPr>
          <p:cNvSpPr>
            <a:spLocks noGrp="1"/>
          </p:cNvSpPr>
          <p:nvPr>
            <p:ph type="dt" sz="half" idx="10"/>
          </p:nvPr>
        </p:nvSpPr>
        <p:spPr/>
        <p:txBody>
          <a:bodyPr/>
          <a:lstStyle>
            <a:lvl1pPr>
              <a:defRPr>
                <a:solidFill>
                  <a:schemeClr val="tx1"/>
                </a:solidFill>
              </a:defRPr>
            </a:lvl1pPr>
          </a:lstStyle>
          <a:p>
            <a:fld id="{F3E87AAF-857C-42DF-B7CE-ADA6E53F38AF}" type="datetime1">
              <a:rPr lang="fr-FR" smtClean="0"/>
              <a:t>13/05/2022</a:t>
            </a:fld>
            <a:endParaRPr lang="fr-FR"/>
          </a:p>
        </p:txBody>
      </p:sp>
      <p:sp>
        <p:nvSpPr>
          <p:cNvPr id="8" name="Espace réservé du pied de page 7">
            <a:extLst>
              <a:ext uri="{FF2B5EF4-FFF2-40B4-BE49-F238E27FC236}">
                <a16:creationId xmlns:a16="http://schemas.microsoft.com/office/drawing/2014/main" id="{A03D30D6-5712-44A8-87A9-67750D407146}"/>
              </a:ext>
            </a:extLst>
          </p:cNvPr>
          <p:cNvSpPr>
            <a:spLocks noGrp="1"/>
          </p:cNvSpPr>
          <p:nvPr>
            <p:ph type="ftr" sz="quarter" idx="11"/>
          </p:nvPr>
        </p:nvSpPr>
        <p:spPr/>
        <p:txBody>
          <a:bodyPr/>
          <a:lstStyle>
            <a:lvl1pPr>
              <a:defRPr>
                <a:solidFill>
                  <a:schemeClr val="tx1"/>
                </a:solidFill>
              </a:defRPr>
            </a:lvl1pPr>
          </a:lstStyle>
          <a:p>
            <a:r>
              <a:rPr lang="en-US"/>
              <a:t>The new Golden Rules - Introduction &amp; Objective</a:t>
            </a:r>
            <a:endParaRPr lang="fr-FR"/>
          </a:p>
        </p:txBody>
      </p:sp>
      <p:sp>
        <p:nvSpPr>
          <p:cNvPr id="9" name="Espace réservé du numéro de diapositive 8">
            <a:extLst>
              <a:ext uri="{FF2B5EF4-FFF2-40B4-BE49-F238E27FC236}">
                <a16:creationId xmlns:a16="http://schemas.microsoft.com/office/drawing/2014/main" id="{872F511C-AE30-47A8-8C9B-F0B33753CCDA}"/>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886156392"/>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B47C71-F46D-4EA0-AF6A-4962453CDD76}"/>
              </a:ext>
            </a:extLst>
          </p:cNvPr>
          <p:cNvSpPr>
            <a:spLocks noGrp="1"/>
          </p:cNvSpPr>
          <p:nvPr>
            <p:ph type="dt" sz="half" idx="10"/>
          </p:nvPr>
        </p:nvSpPr>
        <p:spPr/>
        <p:txBody>
          <a:bodyPr/>
          <a:lstStyle>
            <a:lvl1pPr>
              <a:defRPr>
                <a:solidFill>
                  <a:schemeClr val="tx1"/>
                </a:solidFill>
              </a:defRPr>
            </a:lvl1pPr>
          </a:lstStyle>
          <a:p>
            <a:fld id="{DA27B770-2523-4D01-993F-838953D7270E}" type="datetime1">
              <a:rPr lang="fr-FR" smtClean="0"/>
              <a:t>13/05/2022</a:t>
            </a:fld>
            <a:endParaRPr lang="fr-FR"/>
          </a:p>
        </p:txBody>
      </p:sp>
      <p:sp>
        <p:nvSpPr>
          <p:cNvPr id="7" name="Espace réservé du pied de page 6">
            <a:extLst>
              <a:ext uri="{FF2B5EF4-FFF2-40B4-BE49-F238E27FC236}">
                <a16:creationId xmlns:a16="http://schemas.microsoft.com/office/drawing/2014/main" id="{0495B091-68ED-45A4-957C-92BBA7548811}"/>
              </a:ext>
            </a:extLst>
          </p:cNvPr>
          <p:cNvSpPr>
            <a:spLocks noGrp="1"/>
          </p:cNvSpPr>
          <p:nvPr>
            <p:ph type="ftr" sz="quarter" idx="11"/>
          </p:nvPr>
        </p:nvSpPr>
        <p:spPr/>
        <p:txBody>
          <a:bodyPr/>
          <a:lstStyle>
            <a:lvl1pPr>
              <a:defRPr>
                <a:solidFill>
                  <a:schemeClr val="tx1"/>
                </a:solidFill>
              </a:defRPr>
            </a:lvl1pPr>
          </a:lstStyle>
          <a:p>
            <a:r>
              <a:rPr lang="en-US"/>
              <a:t>The new Golden Rules - Introduction &amp; Objective</a:t>
            </a:r>
            <a:endParaRPr lang="fr-FR"/>
          </a:p>
        </p:txBody>
      </p:sp>
      <p:sp>
        <p:nvSpPr>
          <p:cNvPr id="8" name="Espace réservé du numéro de diapositive 7">
            <a:extLst>
              <a:ext uri="{FF2B5EF4-FFF2-40B4-BE49-F238E27FC236}">
                <a16:creationId xmlns:a16="http://schemas.microsoft.com/office/drawing/2014/main" id="{A4361BE1-6536-48FB-BC11-166BC54BD6F9}"/>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613874060"/>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nnex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2845977"/>
            <a:ext cx="11160000" cy="1440000"/>
          </a:xfrm>
        </p:spPr>
        <p:txBody>
          <a:bodyPr anchor="t">
            <a:noAutofit/>
          </a:bodyPr>
          <a:lstStyle>
            <a:lvl1pPr>
              <a:lnSpc>
                <a:spcPct val="90000"/>
              </a:lnSpc>
              <a:defRPr sz="5000">
                <a:solidFill>
                  <a:schemeClr val="tx2"/>
                </a:solidFill>
              </a:defRPr>
            </a:lvl1pPr>
          </a:lstStyle>
          <a:p>
            <a:r>
              <a:rPr lang="fr-FR"/>
              <a:t>Modifiez le style du titre</a:t>
            </a:r>
          </a:p>
        </p:txBody>
      </p:sp>
      <p:sp>
        <p:nvSpPr>
          <p:cNvPr id="3" name="Espace réservé de la date 2">
            <a:extLst>
              <a:ext uri="{FF2B5EF4-FFF2-40B4-BE49-F238E27FC236}">
                <a16:creationId xmlns:a16="http://schemas.microsoft.com/office/drawing/2014/main" id="{C9E24192-EBCA-4782-93A3-6134ECDB202A}"/>
              </a:ext>
            </a:extLst>
          </p:cNvPr>
          <p:cNvSpPr>
            <a:spLocks noGrp="1"/>
          </p:cNvSpPr>
          <p:nvPr>
            <p:ph type="dt" sz="half" idx="10"/>
          </p:nvPr>
        </p:nvSpPr>
        <p:spPr/>
        <p:txBody>
          <a:bodyPr/>
          <a:lstStyle>
            <a:lvl1pPr>
              <a:defRPr>
                <a:solidFill>
                  <a:schemeClr val="tx1"/>
                </a:solidFill>
              </a:defRPr>
            </a:lvl1pPr>
          </a:lstStyle>
          <a:p>
            <a:fld id="{5D2E7598-E5BD-4E55-81C0-75A9E46827A3}" type="datetime1">
              <a:rPr lang="fr-FR" smtClean="0"/>
              <a:t>13/05/2022</a:t>
            </a:fld>
            <a:endParaRPr lang="fr-FR"/>
          </a:p>
        </p:txBody>
      </p:sp>
      <p:sp>
        <p:nvSpPr>
          <p:cNvPr id="4" name="Espace réservé du pied de page 3">
            <a:extLst>
              <a:ext uri="{FF2B5EF4-FFF2-40B4-BE49-F238E27FC236}">
                <a16:creationId xmlns:a16="http://schemas.microsoft.com/office/drawing/2014/main" id="{8627768F-E755-49AE-BDD4-F22B941EE926}"/>
              </a:ext>
            </a:extLst>
          </p:cNvPr>
          <p:cNvSpPr>
            <a:spLocks noGrp="1"/>
          </p:cNvSpPr>
          <p:nvPr>
            <p:ph type="ftr" sz="quarter" idx="11"/>
          </p:nvPr>
        </p:nvSpPr>
        <p:spPr/>
        <p:txBody>
          <a:bodyPr/>
          <a:lstStyle>
            <a:lvl1pPr>
              <a:defRPr>
                <a:solidFill>
                  <a:schemeClr val="tx1"/>
                </a:solidFill>
              </a:defRPr>
            </a:lvl1pPr>
          </a:lstStyle>
          <a:p>
            <a:r>
              <a:rPr lang="en-US"/>
              <a:t>The new Golden Rules - Introduction &amp; Objective</a:t>
            </a:r>
            <a:endParaRPr lang="fr-FR"/>
          </a:p>
        </p:txBody>
      </p:sp>
      <p:sp>
        <p:nvSpPr>
          <p:cNvPr id="5" name="Espace réservé du numéro de diapositive 4">
            <a:extLst>
              <a:ext uri="{FF2B5EF4-FFF2-40B4-BE49-F238E27FC236}">
                <a16:creationId xmlns:a16="http://schemas.microsoft.com/office/drawing/2014/main" id="{679213C8-C608-4F8F-B3E7-6893ECEEC936}"/>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613946989"/>
      </p:ext>
    </p:extLst>
  </p:cSld>
  <p:clrMapOvr>
    <a:masterClrMapping/>
  </p:clrMapOvr>
  <p:hf hdr="0" dt="0"/>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reserve="1">
  <p:cSld name="Merci">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FB4134C-1D6E-45C5-A0CB-6875E698A7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9A50C95A-056C-429F-A1B6-8B1CDC140D27}"/>
              </a:ext>
            </a:extLst>
          </p:cNvPr>
          <p:cNvSpPr>
            <a:spLocks noGrp="1"/>
          </p:cNvSpPr>
          <p:nvPr>
            <p:ph type="title"/>
          </p:nvPr>
        </p:nvSpPr>
        <p:spPr>
          <a:xfrm>
            <a:off x="2316000" y="2845977"/>
            <a:ext cx="7560000" cy="828000"/>
          </a:xfrm>
        </p:spPr>
        <p:txBody>
          <a:bodyPr anchor="t">
            <a:noAutofit/>
          </a:bodyPr>
          <a:lstStyle>
            <a:lvl1pPr algn="ctr">
              <a:defRPr sz="4300">
                <a:solidFill>
                  <a:schemeClr val="tx1"/>
                </a:solidFill>
              </a:defRPr>
            </a:lvl1pPr>
          </a:lstStyle>
          <a:p>
            <a:r>
              <a:rPr lang="fr-FR"/>
              <a:t>Modifiez le style du titre</a:t>
            </a:r>
          </a:p>
        </p:txBody>
      </p:sp>
    </p:spTree>
    <p:extLst>
      <p:ext uri="{BB962C8B-B14F-4D97-AF65-F5344CB8AC3E}">
        <p14:creationId xmlns:p14="http://schemas.microsoft.com/office/powerpoint/2010/main" val="1632804240"/>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Option N°1 Couvertur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40DC9AC8-422B-445F-B045-79F986D08E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a:ln>
            <a:noFill/>
          </a:ln>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464400" y="2288392"/>
            <a:ext cx="8640000" cy="216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464400" y="4520416"/>
            <a:ext cx="8640000" cy="46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5" name="Espace réservé du texte 4">
            <a:extLst>
              <a:ext uri="{FF2B5EF4-FFF2-40B4-BE49-F238E27FC236}">
                <a16:creationId xmlns:a16="http://schemas.microsoft.com/office/drawing/2014/main" id="{63458929-8E1A-4632-B75F-4975DF8FBB0A}"/>
              </a:ext>
            </a:extLst>
          </p:cNvPr>
          <p:cNvSpPr>
            <a:spLocks noGrp="1"/>
          </p:cNvSpPr>
          <p:nvPr>
            <p:ph type="body" sz="quarter" idx="14"/>
          </p:nvPr>
        </p:nvSpPr>
        <p:spPr>
          <a:xfrm>
            <a:off x="464400" y="5084504"/>
            <a:ext cx="864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900183691"/>
      </p:ext>
    </p:extLst>
  </p:cSld>
  <p:clrMapOvr>
    <a:masterClrMapping/>
  </p:clrMapOvr>
  <p:hf hdr="0" dt="0"/>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Option N°2 Couverture avec photo">
    <p:spTree>
      <p:nvGrpSpPr>
        <p:cNvPr id="1" name=""/>
        <p:cNvGrpSpPr/>
        <p:nvPr/>
      </p:nvGrpSpPr>
      <p:grpSpPr>
        <a:xfrm>
          <a:off x="0" y="0"/>
          <a:ext cx="0" cy="0"/>
          <a:chOff x="0" y="0"/>
          <a:chExt cx="0" cy="0"/>
        </a:xfrm>
      </p:grpSpPr>
      <p:sp>
        <p:nvSpPr>
          <p:cNvPr id="6" name="Espace réservé pour une image  2">
            <a:extLst>
              <a:ext uri="{FF2B5EF4-FFF2-40B4-BE49-F238E27FC236}">
                <a16:creationId xmlns:a16="http://schemas.microsoft.com/office/drawing/2014/main" id="{3161ED2A-2241-4A52-8E2E-B973EB0C4E44}"/>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pic>
        <p:nvPicPr>
          <p:cNvPr id="14" name="Image 13">
            <a:extLst>
              <a:ext uri="{FF2B5EF4-FFF2-40B4-BE49-F238E27FC236}">
                <a16:creationId xmlns:a16="http://schemas.microsoft.com/office/drawing/2014/main" id="{DAAE4607-2A2E-45AF-81C6-9691F876AD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6361200" y="2469600"/>
            <a:ext cx="5400000" cy="198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6361200" y="4521600"/>
            <a:ext cx="5400000" cy="82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8" name="Espace réservé du texte 4">
            <a:extLst>
              <a:ext uri="{FF2B5EF4-FFF2-40B4-BE49-F238E27FC236}">
                <a16:creationId xmlns:a16="http://schemas.microsoft.com/office/drawing/2014/main" id="{BF23DB5D-4428-47C6-AAAD-CF435EDAD101}"/>
              </a:ext>
            </a:extLst>
          </p:cNvPr>
          <p:cNvSpPr>
            <a:spLocks noGrp="1"/>
          </p:cNvSpPr>
          <p:nvPr>
            <p:ph type="body" sz="quarter" idx="14"/>
          </p:nvPr>
        </p:nvSpPr>
        <p:spPr>
          <a:xfrm>
            <a:off x="6361200" y="5446800"/>
            <a:ext cx="540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2739715143"/>
      </p:ext>
    </p:extLst>
  </p:cSld>
  <p:clrMapOvr>
    <a:masterClrMapping/>
  </p:clrMapOvr>
  <p:hf hdr="0" dt="0"/>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4BCD4C5B-CD44-4B48-93FD-F44EED8D1E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464400" y="1987200"/>
            <a:ext cx="5400000" cy="720000"/>
          </a:xfrm>
        </p:spPr>
        <p:txBody>
          <a:bodyPr>
            <a:noAutofit/>
          </a:bodyPr>
          <a:lstStyle>
            <a:lvl1pPr>
              <a:defRPr sz="4200">
                <a:solidFill>
                  <a:schemeClr val="tx2"/>
                </a:solidFill>
              </a:defRPr>
            </a:lvl1pPr>
          </a:lstStyle>
          <a:p>
            <a:r>
              <a:rPr lang="fr-FR"/>
              <a:t>Modifiez le titre</a:t>
            </a:r>
          </a:p>
        </p:txBody>
      </p:sp>
      <p:sp>
        <p:nvSpPr>
          <p:cNvPr id="6" name="Espace réservé du texte 5">
            <a:extLst>
              <a:ext uri="{FF2B5EF4-FFF2-40B4-BE49-F238E27FC236}">
                <a16:creationId xmlns:a16="http://schemas.microsoft.com/office/drawing/2014/main" id="{476F1D12-C6FB-4ED9-B1EA-2AF1415447D6}"/>
              </a:ext>
            </a:extLst>
          </p:cNvPr>
          <p:cNvSpPr>
            <a:spLocks noGrp="1"/>
          </p:cNvSpPr>
          <p:nvPr>
            <p:ph type="body" sz="quarter" idx="26"/>
          </p:nvPr>
        </p:nvSpPr>
        <p:spPr>
          <a:xfrm>
            <a:off x="464400" y="2876400"/>
            <a:ext cx="5400000" cy="3240000"/>
          </a:xfrm>
        </p:spPr>
        <p:txBody>
          <a:bodyPr>
            <a:noAutofit/>
          </a:bodyPr>
          <a:lstStyle>
            <a:lvl1pPr marL="432000" indent="-432000">
              <a:spcBef>
                <a:spcPts val="600"/>
              </a:spcBef>
              <a:buFont typeface="+mj-lt"/>
              <a:buAutoNum type="arabicPeriod"/>
              <a:defRPr sz="2000" b="0">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Cliquez pour modifier les styles du texte du masque</a:t>
            </a:r>
          </a:p>
        </p:txBody>
      </p:sp>
    </p:spTree>
    <p:extLst>
      <p:ext uri="{BB962C8B-B14F-4D97-AF65-F5344CB8AC3E}">
        <p14:creationId xmlns:p14="http://schemas.microsoft.com/office/powerpoint/2010/main" val="1530721357"/>
      </p:ext>
    </p:extLst>
  </p:cSld>
  <p:clrMapOvr>
    <a:masterClrMapping/>
  </p:clrMapOvr>
  <p:hf hdr="0" dt="0"/>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ption N°1 Ouverture de chap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3430800"/>
            <a:ext cx="1116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489741" y="4662000"/>
            <a:ext cx="11160000" cy="504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489742" y="1490400"/>
            <a:ext cx="3960000" cy="1872000"/>
          </a:xfrm>
        </p:spPr>
        <p:txBody>
          <a:bodyPr>
            <a:noAutofit/>
          </a:bodyPr>
          <a:lstStyle>
            <a:lvl1pPr marL="0" indent="0">
              <a:buNone/>
              <a:defRPr sz="13500">
                <a:solidFill>
                  <a:schemeClr val="tx2"/>
                </a:solidFill>
              </a:defRPr>
            </a:lvl1pPr>
          </a:lstStyle>
          <a:p>
            <a:pPr lvl="0"/>
            <a:r>
              <a:rPr lang="fr-FR"/>
              <a:t>NN.</a:t>
            </a:r>
          </a:p>
        </p:txBody>
      </p:sp>
      <p:sp>
        <p:nvSpPr>
          <p:cNvPr id="4" name="Espace réservé de la date 3">
            <a:extLst>
              <a:ext uri="{FF2B5EF4-FFF2-40B4-BE49-F238E27FC236}">
                <a16:creationId xmlns:a16="http://schemas.microsoft.com/office/drawing/2014/main" id="{084489D0-046B-4DA8-828E-D1EDDC72FA8E}"/>
              </a:ext>
            </a:extLst>
          </p:cNvPr>
          <p:cNvSpPr>
            <a:spLocks noGrp="1"/>
          </p:cNvSpPr>
          <p:nvPr>
            <p:ph type="dt" sz="half" idx="14"/>
          </p:nvPr>
        </p:nvSpPr>
        <p:spPr/>
        <p:txBody>
          <a:bodyPr/>
          <a:lstStyle>
            <a:lvl1pPr>
              <a:defRPr>
                <a:solidFill>
                  <a:schemeClr val="tx1"/>
                </a:solidFill>
              </a:defRPr>
            </a:lvl1pPr>
          </a:lstStyle>
          <a:p>
            <a:fld id="{BA755A23-1912-41B2-8DF9-0D8E720D6C0B}" type="datetime1">
              <a:rPr lang="fr-FR" smtClean="0"/>
              <a:t>13/05/2022</a:t>
            </a:fld>
            <a:endParaRPr lang="fr-FR"/>
          </a:p>
        </p:txBody>
      </p:sp>
      <p:sp>
        <p:nvSpPr>
          <p:cNvPr id="5" name="Espace réservé du pied de page 4">
            <a:extLst>
              <a:ext uri="{FF2B5EF4-FFF2-40B4-BE49-F238E27FC236}">
                <a16:creationId xmlns:a16="http://schemas.microsoft.com/office/drawing/2014/main" id="{827B8392-9F0D-47B8-8F1D-D057C53A97DD}"/>
              </a:ext>
            </a:extLst>
          </p:cNvPr>
          <p:cNvSpPr>
            <a:spLocks noGrp="1"/>
          </p:cNvSpPr>
          <p:nvPr>
            <p:ph type="ftr" sz="quarter" idx="15"/>
          </p:nvPr>
        </p:nvSpPr>
        <p:spPr/>
        <p:txBody>
          <a:bodyPr/>
          <a:lstStyle>
            <a:lvl1pPr>
              <a:defRPr>
                <a:solidFill>
                  <a:schemeClr val="tx1"/>
                </a:solidFill>
              </a:defRPr>
            </a:lvl1pPr>
          </a:lstStyle>
          <a:p>
            <a:r>
              <a:rPr lang="en-US"/>
              <a:t>The new Golden Rules - Introduction &amp; Objective</a:t>
            </a:r>
            <a:endParaRPr lang="fr-FR"/>
          </a:p>
        </p:txBody>
      </p:sp>
      <p:sp>
        <p:nvSpPr>
          <p:cNvPr id="6" name="Espace réservé du numéro de diapositive 5">
            <a:extLst>
              <a:ext uri="{FF2B5EF4-FFF2-40B4-BE49-F238E27FC236}">
                <a16:creationId xmlns:a16="http://schemas.microsoft.com/office/drawing/2014/main" id="{CC4EDA01-DE85-4E9D-A6E0-28AA131E783D}"/>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625948165"/>
      </p:ext>
    </p:extLst>
  </p:cSld>
  <p:clrMapOvr>
    <a:masterClrMapping/>
  </p:clrMapOvr>
  <p:hf hdr="0" dt="0"/>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ption N°2 Ouverture de chapitre avec photo">
    <p:spTree>
      <p:nvGrpSpPr>
        <p:cNvPr id="1" name=""/>
        <p:cNvGrpSpPr/>
        <p:nvPr/>
      </p:nvGrpSpPr>
      <p:grpSpPr>
        <a:xfrm>
          <a:off x="0" y="0"/>
          <a:ext cx="0" cy="0"/>
          <a:chOff x="0" y="0"/>
          <a:chExt cx="0" cy="0"/>
        </a:xfrm>
      </p:grpSpPr>
      <p:sp>
        <p:nvSpPr>
          <p:cNvPr id="13" name="Espace réservé pour une image  2">
            <a:extLst>
              <a:ext uri="{FF2B5EF4-FFF2-40B4-BE49-F238E27FC236}">
                <a16:creationId xmlns:a16="http://schemas.microsoft.com/office/drawing/2014/main" id="{DEC6A7FF-A1FA-4490-9CC7-51078FF84353}"/>
              </a:ext>
            </a:extLst>
          </p:cNvPr>
          <p:cNvSpPr>
            <a:spLocks noGrp="1"/>
          </p:cNvSpPr>
          <p:nvPr>
            <p:ph type="pic" idx="14"/>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6361200" y="3430800"/>
            <a:ext cx="540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6361200" y="4662000"/>
            <a:ext cx="5400000" cy="900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361200" y="1490400"/>
            <a:ext cx="5400000" cy="1872000"/>
          </a:xfrm>
        </p:spPr>
        <p:txBody>
          <a:bodyPr>
            <a:noAutofit/>
          </a:bodyPr>
          <a:lstStyle>
            <a:lvl1pPr marL="0" indent="0">
              <a:buNone/>
              <a:defRPr sz="13500">
                <a:solidFill>
                  <a:schemeClr val="tx2"/>
                </a:solidFill>
              </a:defRPr>
            </a:lvl1pPr>
          </a:lstStyle>
          <a:p>
            <a:pPr lvl="0"/>
            <a:r>
              <a:rPr lang="fr-FR"/>
              <a:t>NN.</a:t>
            </a:r>
          </a:p>
        </p:txBody>
      </p:sp>
      <p:sp>
        <p:nvSpPr>
          <p:cNvPr id="16" name="Espace réservé du texte 8">
            <a:extLst>
              <a:ext uri="{FF2B5EF4-FFF2-40B4-BE49-F238E27FC236}">
                <a16:creationId xmlns:a16="http://schemas.microsoft.com/office/drawing/2014/main" id="{19FE5F0F-1A19-4580-B09D-11BAB259543F}"/>
              </a:ext>
            </a:extLst>
          </p:cNvPr>
          <p:cNvSpPr>
            <a:spLocks noGrp="1"/>
          </p:cNvSpPr>
          <p:nvPr>
            <p:ph type="body" sz="quarter" idx="15"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Espace réservé de la date 3">
            <a:extLst>
              <a:ext uri="{FF2B5EF4-FFF2-40B4-BE49-F238E27FC236}">
                <a16:creationId xmlns:a16="http://schemas.microsoft.com/office/drawing/2014/main" id="{CAF82D43-4E1B-4274-AC55-C533B8C04656}"/>
              </a:ext>
            </a:extLst>
          </p:cNvPr>
          <p:cNvSpPr>
            <a:spLocks noGrp="1"/>
          </p:cNvSpPr>
          <p:nvPr>
            <p:ph type="dt" sz="half" idx="16"/>
          </p:nvPr>
        </p:nvSpPr>
        <p:spPr/>
        <p:txBody>
          <a:bodyPr/>
          <a:lstStyle>
            <a:lvl1pPr>
              <a:defRPr>
                <a:solidFill>
                  <a:schemeClr val="bg1"/>
                </a:solidFill>
              </a:defRPr>
            </a:lvl1pPr>
          </a:lstStyle>
          <a:p>
            <a:fld id="{50B2DD61-1AE8-4294-B4C1-20CECB18FE38}" type="datetime1">
              <a:rPr lang="fr-FR" smtClean="0"/>
              <a:t>13/05/2022</a:t>
            </a:fld>
            <a:endParaRPr lang="fr-FR"/>
          </a:p>
        </p:txBody>
      </p:sp>
      <p:sp>
        <p:nvSpPr>
          <p:cNvPr id="5" name="Espace réservé du pied de page 4">
            <a:extLst>
              <a:ext uri="{FF2B5EF4-FFF2-40B4-BE49-F238E27FC236}">
                <a16:creationId xmlns:a16="http://schemas.microsoft.com/office/drawing/2014/main" id="{4F7AF283-CD1F-4E50-9456-6BD3B772A116}"/>
              </a:ext>
            </a:extLst>
          </p:cNvPr>
          <p:cNvSpPr>
            <a:spLocks noGrp="1"/>
          </p:cNvSpPr>
          <p:nvPr>
            <p:ph type="ftr" sz="quarter" idx="17"/>
          </p:nvPr>
        </p:nvSpPr>
        <p:spPr/>
        <p:txBody>
          <a:bodyPr/>
          <a:lstStyle>
            <a:lvl1pPr>
              <a:defRPr>
                <a:solidFill>
                  <a:schemeClr val="bg1"/>
                </a:solidFill>
              </a:defRPr>
            </a:lvl1pPr>
          </a:lstStyle>
          <a:p>
            <a:r>
              <a:rPr lang="en-US"/>
              <a:t>The new Golden Rules - Introduction &amp; Objective</a:t>
            </a:r>
            <a:endParaRPr lang="fr-FR"/>
          </a:p>
        </p:txBody>
      </p:sp>
      <p:sp>
        <p:nvSpPr>
          <p:cNvPr id="6" name="Espace réservé du numéro de diapositive 5">
            <a:extLst>
              <a:ext uri="{FF2B5EF4-FFF2-40B4-BE49-F238E27FC236}">
                <a16:creationId xmlns:a16="http://schemas.microsoft.com/office/drawing/2014/main" id="{072A83F9-605B-451F-81C4-4DB3BD64BF25}"/>
              </a:ext>
            </a:extLst>
          </p:cNvPr>
          <p:cNvSpPr>
            <a:spLocks noGrp="1"/>
          </p:cNvSpPr>
          <p:nvPr>
            <p:ph type="sldNum" sz="quarter" idx="18"/>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203747579"/>
      </p:ext>
    </p:extLst>
  </p:cSld>
  <p:clrMapOvr>
    <a:masterClrMapping/>
  </p:clrMapOvr>
  <p:hf hdr="0" dt="0"/>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Option N°2 Couverture avec photo">
    <p:spTree>
      <p:nvGrpSpPr>
        <p:cNvPr id="1" name=""/>
        <p:cNvGrpSpPr/>
        <p:nvPr/>
      </p:nvGrpSpPr>
      <p:grpSpPr>
        <a:xfrm>
          <a:off x="0" y="0"/>
          <a:ext cx="0" cy="0"/>
          <a:chOff x="0" y="0"/>
          <a:chExt cx="0" cy="0"/>
        </a:xfrm>
      </p:grpSpPr>
      <p:sp>
        <p:nvSpPr>
          <p:cNvPr id="6" name="Espace réservé pour une image  2">
            <a:extLst>
              <a:ext uri="{FF2B5EF4-FFF2-40B4-BE49-F238E27FC236}">
                <a16:creationId xmlns:a16="http://schemas.microsoft.com/office/drawing/2014/main" id="{3161ED2A-2241-4A52-8E2E-B973EB0C4E44}"/>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pic>
        <p:nvPicPr>
          <p:cNvPr id="14" name="Image 13">
            <a:extLst>
              <a:ext uri="{FF2B5EF4-FFF2-40B4-BE49-F238E27FC236}">
                <a16:creationId xmlns:a16="http://schemas.microsoft.com/office/drawing/2014/main" id="{DAAE4607-2A2E-45AF-81C6-9691F876AD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6361200" y="2469600"/>
            <a:ext cx="5400000" cy="198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6361200" y="4521600"/>
            <a:ext cx="5400000" cy="82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8" name="Espace réservé du texte 4">
            <a:extLst>
              <a:ext uri="{FF2B5EF4-FFF2-40B4-BE49-F238E27FC236}">
                <a16:creationId xmlns:a16="http://schemas.microsoft.com/office/drawing/2014/main" id="{BF23DB5D-4428-47C6-AAAD-CF435EDAD101}"/>
              </a:ext>
            </a:extLst>
          </p:cNvPr>
          <p:cNvSpPr>
            <a:spLocks noGrp="1"/>
          </p:cNvSpPr>
          <p:nvPr>
            <p:ph type="body" sz="quarter" idx="14"/>
          </p:nvPr>
        </p:nvSpPr>
        <p:spPr>
          <a:xfrm>
            <a:off x="6361200" y="5446800"/>
            <a:ext cx="540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4215575048"/>
      </p:ext>
    </p:extLst>
  </p:cSld>
  <p:clrMapOvr>
    <a:masterClrMapping/>
  </p:clrMapOvr>
  <p:hf hdr="0" dt="0"/>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p:txBody>
          <a:bodyPr/>
          <a:lstStyle>
            <a:lvl1pPr>
              <a:defRPr>
                <a:solidFill>
                  <a:schemeClr val="tx1"/>
                </a:solidFill>
              </a:defRPr>
            </a:lvl1pPr>
          </a:lstStyle>
          <a:p>
            <a:fld id="{8BDCA9C2-5834-4FF1-8DD7-6B52C91E14AE}" type="datetime1">
              <a:rPr lang="fr-FR" smtClean="0"/>
              <a:t>13/05/2022</a:t>
            </a:fld>
            <a:endParaRPr lang="fr-FR"/>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p:txBody>
          <a:bodyPr/>
          <a:lstStyle>
            <a:lvl1pPr>
              <a:defRPr>
                <a:solidFill>
                  <a:schemeClr val="tx1"/>
                </a:solidFill>
              </a:defRPr>
            </a:lvl1pPr>
          </a:lstStyle>
          <a:p>
            <a:r>
              <a:rPr lang="en-US"/>
              <a:t>The new Golden Rules - Introduction &amp; Objective</a:t>
            </a:r>
            <a:endParaRPr lang="fr-FR"/>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24777107"/>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e avec photo">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3FA18DAD-43C7-439C-AEB4-182FDEF42A93}"/>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6361200"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5" name="Espace réservé du texte 8">
            <a:extLst>
              <a:ext uri="{FF2B5EF4-FFF2-40B4-BE49-F238E27FC236}">
                <a16:creationId xmlns:a16="http://schemas.microsoft.com/office/drawing/2014/main" id="{90C7237F-FD39-40C9-B915-D4BC62A3BEC4}"/>
              </a:ext>
            </a:extLst>
          </p:cNvPr>
          <p:cNvSpPr>
            <a:spLocks noGrp="1"/>
          </p:cNvSpPr>
          <p:nvPr>
            <p:ph type="body" sz="quarter" idx="17"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Titre 3">
            <a:extLst>
              <a:ext uri="{FF2B5EF4-FFF2-40B4-BE49-F238E27FC236}">
                <a16:creationId xmlns:a16="http://schemas.microsoft.com/office/drawing/2014/main" id="{A95F48EF-CBAD-4F80-B069-72AECAEC0746}"/>
              </a:ext>
            </a:extLst>
          </p:cNvPr>
          <p:cNvSpPr>
            <a:spLocks noGrp="1"/>
          </p:cNvSpPr>
          <p:nvPr>
            <p:ph type="title"/>
          </p:nvPr>
        </p:nvSpPr>
        <p:spPr>
          <a:xfrm>
            <a:off x="6361199" y="242844"/>
            <a:ext cx="3960000" cy="1008000"/>
          </a:xfrm>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F45A3821-9C55-4E10-844A-98E6FB07D68C}"/>
              </a:ext>
            </a:extLst>
          </p:cNvPr>
          <p:cNvSpPr>
            <a:spLocks noGrp="1"/>
          </p:cNvSpPr>
          <p:nvPr>
            <p:ph type="dt" sz="half" idx="18"/>
          </p:nvPr>
        </p:nvSpPr>
        <p:spPr/>
        <p:txBody>
          <a:bodyPr/>
          <a:lstStyle>
            <a:lvl1pPr>
              <a:defRPr>
                <a:solidFill>
                  <a:schemeClr val="bg1"/>
                </a:solidFill>
              </a:defRPr>
            </a:lvl1pPr>
          </a:lstStyle>
          <a:p>
            <a:fld id="{BBD30808-DCA2-458B-BF66-7B8A710CE6DD}" type="datetime1">
              <a:rPr lang="fr-FR" smtClean="0"/>
              <a:t>13/05/2022</a:t>
            </a:fld>
            <a:endParaRPr lang="fr-FR"/>
          </a:p>
        </p:txBody>
      </p:sp>
      <p:sp>
        <p:nvSpPr>
          <p:cNvPr id="6" name="Espace réservé du pied de page 5">
            <a:extLst>
              <a:ext uri="{FF2B5EF4-FFF2-40B4-BE49-F238E27FC236}">
                <a16:creationId xmlns:a16="http://schemas.microsoft.com/office/drawing/2014/main" id="{B26B9FA6-E4DB-4B15-BD57-BEC5F537E3AB}"/>
              </a:ext>
            </a:extLst>
          </p:cNvPr>
          <p:cNvSpPr>
            <a:spLocks noGrp="1"/>
          </p:cNvSpPr>
          <p:nvPr>
            <p:ph type="ftr" sz="quarter" idx="19"/>
          </p:nvPr>
        </p:nvSpPr>
        <p:spPr/>
        <p:txBody>
          <a:bodyPr/>
          <a:lstStyle>
            <a:lvl1pPr>
              <a:defRPr>
                <a:solidFill>
                  <a:schemeClr val="bg1"/>
                </a:solidFill>
              </a:defRPr>
            </a:lvl1pPr>
          </a:lstStyle>
          <a:p>
            <a:r>
              <a:rPr lang="en-US"/>
              <a:t>The new Golden Rules - Introduction &amp; Objective</a:t>
            </a:r>
            <a:endParaRPr lang="fr-FR"/>
          </a:p>
        </p:txBody>
      </p:sp>
      <p:sp>
        <p:nvSpPr>
          <p:cNvPr id="7" name="Espace réservé du numéro de diapositive 6">
            <a:extLst>
              <a:ext uri="{FF2B5EF4-FFF2-40B4-BE49-F238E27FC236}">
                <a16:creationId xmlns:a16="http://schemas.microsoft.com/office/drawing/2014/main" id="{6FE6001F-97CC-4008-B22A-EFA29A13779C}"/>
              </a:ext>
            </a:extLst>
          </p:cNvPr>
          <p:cNvSpPr>
            <a:spLocks noGrp="1"/>
          </p:cNvSpPr>
          <p:nvPr>
            <p:ph type="sldNum" sz="quarter" idx="20"/>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4237356746"/>
      </p:ext>
    </p:extLst>
  </p:cSld>
  <p:clrMapOvr>
    <a:masterClrMapping/>
  </p:clrMapOvr>
  <p:hf hdr="0" dt="0"/>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3820350"/>
            <a:ext cx="11133952" cy="2412000"/>
          </a:xfrm>
        </p:spPr>
        <p:txBody>
          <a:bodyPr/>
          <a:lstStyle>
            <a:lvl1pPr>
              <a:defRPr>
                <a:solidFill>
                  <a:schemeClr val="tx1"/>
                </a:solidFill>
              </a:defRPr>
            </a:lvl1pPr>
            <a:lvl2pPr>
              <a:spcBef>
                <a:spcPts val="400"/>
              </a:spcBef>
              <a:defRPr>
                <a:solidFill>
                  <a:schemeClr val="tx1"/>
                </a:solidFill>
              </a:defRPr>
            </a:lvl2pPr>
          </a:lstStyle>
          <a:p>
            <a:pPr lvl="0"/>
            <a:r>
              <a:rPr lang="fr-FR"/>
              <a:t>Modifier les styles du texte du masque</a:t>
            </a:r>
          </a:p>
          <a:p>
            <a:pPr lvl="1"/>
            <a:r>
              <a:rPr lang="fr-FR"/>
              <a:t>Deuxième niveau</a:t>
            </a:r>
          </a:p>
        </p:txBody>
      </p:sp>
      <p:sp>
        <p:nvSpPr>
          <p:cNvPr id="12" name="Espace réservé du tableau 2">
            <a:extLst>
              <a:ext uri="{FF2B5EF4-FFF2-40B4-BE49-F238E27FC236}">
                <a16:creationId xmlns:a16="http://schemas.microsoft.com/office/drawing/2014/main" id="{3EADC01A-12BC-4330-8A1C-A4DCE63F4D5F}"/>
              </a:ext>
            </a:extLst>
          </p:cNvPr>
          <p:cNvSpPr>
            <a:spLocks noGrp="1"/>
          </p:cNvSpPr>
          <p:nvPr>
            <p:ph type="tbl" sz="quarter" idx="17"/>
          </p:nvPr>
        </p:nvSpPr>
        <p:spPr>
          <a:xfrm>
            <a:off x="589752" y="1372349"/>
            <a:ext cx="11014079" cy="2304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F7BED8F5-8DF4-41F4-9FBF-3FC3EFF478F8}"/>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74A5DB8F-F9F5-4D34-AD2B-20A401276C3E}"/>
              </a:ext>
            </a:extLst>
          </p:cNvPr>
          <p:cNvSpPr>
            <a:spLocks noGrp="1"/>
          </p:cNvSpPr>
          <p:nvPr>
            <p:ph type="dt" sz="half" idx="18"/>
          </p:nvPr>
        </p:nvSpPr>
        <p:spPr/>
        <p:txBody>
          <a:bodyPr/>
          <a:lstStyle>
            <a:lvl1pPr>
              <a:defRPr>
                <a:solidFill>
                  <a:schemeClr val="tx1"/>
                </a:solidFill>
              </a:defRPr>
            </a:lvl1pPr>
          </a:lstStyle>
          <a:p>
            <a:fld id="{3FBFDB86-543B-4F1E-955E-B43CC575FF6F}" type="datetime1">
              <a:rPr lang="fr-FR" smtClean="0"/>
              <a:t>13/05/2022</a:t>
            </a:fld>
            <a:endParaRPr lang="fr-FR"/>
          </a:p>
        </p:txBody>
      </p:sp>
      <p:sp>
        <p:nvSpPr>
          <p:cNvPr id="6" name="Espace réservé du pied de page 5">
            <a:extLst>
              <a:ext uri="{FF2B5EF4-FFF2-40B4-BE49-F238E27FC236}">
                <a16:creationId xmlns:a16="http://schemas.microsoft.com/office/drawing/2014/main" id="{7F448ABE-6518-42E7-86CB-17EBD972C87A}"/>
              </a:ext>
            </a:extLst>
          </p:cNvPr>
          <p:cNvSpPr>
            <a:spLocks noGrp="1"/>
          </p:cNvSpPr>
          <p:nvPr>
            <p:ph type="ftr" sz="quarter" idx="19"/>
          </p:nvPr>
        </p:nvSpPr>
        <p:spPr/>
        <p:txBody>
          <a:bodyPr/>
          <a:lstStyle>
            <a:lvl1pPr>
              <a:defRPr>
                <a:solidFill>
                  <a:schemeClr val="tx1"/>
                </a:solidFill>
              </a:defRPr>
            </a:lvl1pPr>
          </a:lstStyle>
          <a:p>
            <a:r>
              <a:rPr lang="en-US"/>
              <a:t>The new Golden Rules - Introduction &amp; Objective</a:t>
            </a:r>
            <a:endParaRPr lang="fr-FR"/>
          </a:p>
        </p:txBody>
      </p:sp>
      <p:sp>
        <p:nvSpPr>
          <p:cNvPr id="7" name="Espace réservé du numéro de diapositive 6">
            <a:extLst>
              <a:ext uri="{FF2B5EF4-FFF2-40B4-BE49-F238E27FC236}">
                <a16:creationId xmlns:a16="http://schemas.microsoft.com/office/drawing/2014/main" id="{DBF92594-638F-42B7-B983-EDCA45116F84}"/>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936115208"/>
      </p:ext>
    </p:extLst>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e avec graphiqu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3" name="Espace réservé du graphique 2">
            <a:extLst>
              <a:ext uri="{FF2B5EF4-FFF2-40B4-BE49-F238E27FC236}">
                <a16:creationId xmlns:a16="http://schemas.microsoft.com/office/drawing/2014/main" id="{36B54297-76AA-4A3B-A34F-53F1E4289CC7}"/>
              </a:ext>
            </a:extLst>
          </p:cNvPr>
          <p:cNvSpPr>
            <a:spLocks noGrp="1"/>
          </p:cNvSpPr>
          <p:nvPr>
            <p:ph type="chart" sz="quarter" idx="17"/>
          </p:nvPr>
        </p:nvSpPr>
        <p:spPr>
          <a:xfrm>
            <a:off x="6229879" y="1371600"/>
            <a:ext cx="5508000" cy="4860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7AE7569B-B080-4146-A11F-1E61AF63D642}"/>
              </a:ext>
            </a:extLst>
          </p:cNvPr>
          <p:cNvSpPr>
            <a:spLocks noGrp="1"/>
          </p:cNvSpPr>
          <p:nvPr>
            <p:ph type="title"/>
          </p:nvPr>
        </p:nvSpPr>
        <p:spPr>
          <a:xfrm>
            <a:off x="469879" y="242844"/>
            <a:ext cx="9720000" cy="1008000"/>
          </a:xfrm>
        </p:spPr>
        <p:txBody>
          <a:bodyPr/>
          <a:lstStyle>
            <a:lvl1pPr>
              <a:defRPr>
                <a:solidFill>
                  <a:schemeClr val="tx2"/>
                </a:solidFill>
              </a:defRPr>
            </a:lvl1pPr>
          </a:lstStyle>
          <a:p>
            <a:r>
              <a:rPr lang="fr-FR"/>
              <a:t>Modifiez le style du titre</a:t>
            </a:r>
          </a:p>
        </p:txBody>
      </p:sp>
      <p:sp>
        <p:nvSpPr>
          <p:cNvPr id="6" name="Espace réservé de la date 5">
            <a:extLst>
              <a:ext uri="{FF2B5EF4-FFF2-40B4-BE49-F238E27FC236}">
                <a16:creationId xmlns:a16="http://schemas.microsoft.com/office/drawing/2014/main" id="{1A8B2399-CA73-45EA-BE18-9A20282E60B2}"/>
              </a:ext>
            </a:extLst>
          </p:cNvPr>
          <p:cNvSpPr>
            <a:spLocks noGrp="1"/>
          </p:cNvSpPr>
          <p:nvPr>
            <p:ph type="dt" sz="half" idx="18"/>
          </p:nvPr>
        </p:nvSpPr>
        <p:spPr/>
        <p:txBody>
          <a:bodyPr/>
          <a:lstStyle>
            <a:lvl1pPr>
              <a:defRPr>
                <a:solidFill>
                  <a:schemeClr val="tx1"/>
                </a:solidFill>
              </a:defRPr>
            </a:lvl1pPr>
          </a:lstStyle>
          <a:p>
            <a:fld id="{43CB3B63-EBF4-4892-AF49-44D2318EFF1F}" type="datetime1">
              <a:rPr lang="fr-FR" smtClean="0"/>
              <a:t>13/05/2022</a:t>
            </a:fld>
            <a:endParaRPr lang="fr-FR"/>
          </a:p>
        </p:txBody>
      </p:sp>
      <p:sp>
        <p:nvSpPr>
          <p:cNvPr id="7" name="Espace réservé du pied de page 6">
            <a:extLst>
              <a:ext uri="{FF2B5EF4-FFF2-40B4-BE49-F238E27FC236}">
                <a16:creationId xmlns:a16="http://schemas.microsoft.com/office/drawing/2014/main" id="{78D64F63-31B3-46AB-8995-E4EAED1967BD}"/>
              </a:ext>
            </a:extLst>
          </p:cNvPr>
          <p:cNvSpPr>
            <a:spLocks noGrp="1"/>
          </p:cNvSpPr>
          <p:nvPr>
            <p:ph type="ftr" sz="quarter" idx="19"/>
          </p:nvPr>
        </p:nvSpPr>
        <p:spPr/>
        <p:txBody>
          <a:bodyPr/>
          <a:lstStyle>
            <a:lvl1pPr>
              <a:defRPr>
                <a:solidFill>
                  <a:schemeClr val="tx1"/>
                </a:solidFill>
              </a:defRPr>
            </a:lvl1pPr>
          </a:lstStyle>
          <a:p>
            <a:r>
              <a:rPr lang="en-US"/>
              <a:t>The new Golden Rules - Introduction &amp; Objective</a:t>
            </a:r>
            <a:endParaRPr lang="fr-FR"/>
          </a:p>
        </p:txBody>
      </p:sp>
      <p:sp>
        <p:nvSpPr>
          <p:cNvPr id="11" name="Espace réservé du numéro de diapositive 10">
            <a:extLst>
              <a:ext uri="{FF2B5EF4-FFF2-40B4-BE49-F238E27FC236}">
                <a16:creationId xmlns:a16="http://schemas.microsoft.com/office/drawing/2014/main" id="{DB398A68-6D32-4A8D-8EF8-C3BF7CEF61AB}"/>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689448356"/>
      </p:ext>
    </p:extLst>
  </p:cSld>
  <p:clrMapOvr>
    <a:masterClrMapping/>
  </p:clrMapOvr>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hiffres Clés">
    <p:spTree>
      <p:nvGrpSpPr>
        <p:cNvPr id="1" name=""/>
        <p:cNvGrpSpPr/>
        <p:nvPr/>
      </p:nvGrpSpPr>
      <p:grpSpPr>
        <a:xfrm>
          <a:off x="0" y="0"/>
          <a:ext cx="0" cy="0"/>
          <a:chOff x="0" y="0"/>
          <a:chExt cx="0" cy="0"/>
        </a:xfrm>
      </p:grpSpPr>
      <p:sp>
        <p:nvSpPr>
          <p:cNvPr id="14" name="Espace réservé du texte 2">
            <a:extLst>
              <a:ext uri="{FF2B5EF4-FFF2-40B4-BE49-F238E27FC236}">
                <a16:creationId xmlns:a16="http://schemas.microsoft.com/office/drawing/2014/main" id="{6684C25F-7F00-41C3-A7CD-0A38D6BB6A4B}"/>
              </a:ext>
            </a:extLst>
          </p:cNvPr>
          <p:cNvSpPr>
            <a:spLocks noGrp="1"/>
          </p:cNvSpPr>
          <p:nvPr>
            <p:ph type="body" idx="18" hasCustomPrompt="1"/>
          </p:nvPr>
        </p:nvSpPr>
        <p:spPr>
          <a:xfrm>
            <a:off x="469879" y="1501200"/>
            <a:ext cx="1980000" cy="1188000"/>
          </a:xfrm>
        </p:spPr>
        <p:txBody>
          <a:bodyPr anchor="ctr">
            <a:noAutofit/>
          </a:bodyPr>
          <a:lstStyle>
            <a:lvl1pPr marL="0" indent="0">
              <a:buNone/>
              <a:defRPr sz="81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5" name="Espace réservé du texte 10">
            <a:extLst>
              <a:ext uri="{FF2B5EF4-FFF2-40B4-BE49-F238E27FC236}">
                <a16:creationId xmlns:a16="http://schemas.microsoft.com/office/drawing/2014/main" id="{FFEA4E96-A4C5-404E-84EB-0DA2FDAD3E47}"/>
              </a:ext>
            </a:extLst>
          </p:cNvPr>
          <p:cNvSpPr>
            <a:spLocks noGrp="1"/>
          </p:cNvSpPr>
          <p:nvPr>
            <p:ph type="body" sz="quarter" idx="19" hasCustomPrompt="1"/>
          </p:nvPr>
        </p:nvSpPr>
        <p:spPr>
          <a:xfrm>
            <a:off x="3240699" y="15012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16" name="Espace réservé du texte 2">
            <a:extLst>
              <a:ext uri="{FF2B5EF4-FFF2-40B4-BE49-F238E27FC236}">
                <a16:creationId xmlns:a16="http://schemas.microsoft.com/office/drawing/2014/main" id="{431124CF-D305-4637-B02D-7916DC400940}"/>
              </a:ext>
            </a:extLst>
          </p:cNvPr>
          <p:cNvSpPr>
            <a:spLocks noGrp="1"/>
          </p:cNvSpPr>
          <p:nvPr>
            <p:ph type="body" idx="20" hasCustomPrompt="1"/>
          </p:nvPr>
        </p:nvSpPr>
        <p:spPr>
          <a:xfrm>
            <a:off x="469879" y="2656800"/>
            <a:ext cx="1980000" cy="1188000"/>
          </a:xfrm>
        </p:spPr>
        <p:txBody>
          <a:bodyPr anchor="ctr">
            <a:noAutofit/>
          </a:bodyPr>
          <a:lstStyle>
            <a:lvl1pPr marL="0" indent="0">
              <a:buNone/>
              <a:defRPr sz="8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7" name="Espace réservé du texte 10">
            <a:extLst>
              <a:ext uri="{FF2B5EF4-FFF2-40B4-BE49-F238E27FC236}">
                <a16:creationId xmlns:a16="http://schemas.microsoft.com/office/drawing/2014/main" id="{F7F54A8A-B912-4DCA-A7A6-D2FE7A31E0B8}"/>
              </a:ext>
            </a:extLst>
          </p:cNvPr>
          <p:cNvSpPr>
            <a:spLocks noGrp="1"/>
          </p:cNvSpPr>
          <p:nvPr>
            <p:ph type="body" sz="quarter" idx="21" hasCustomPrompt="1"/>
          </p:nvPr>
        </p:nvSpPr>
        <p:spPr>
          <a:xfrm>
            <a:off x="3240699" y="26568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4" name="Titre 3">
            <a:extLst>
              <a:ext uri="{FF2B5EF4-FFF2-40B4-BE49-F238E27FC236}">
                <a16:creationId xmlns:a16="http://schemas.microsoft.com/office/drawing/2014/main" id="{0F9ED843-C44A-45CC-9B1D-C837E4DDCE6E}"/>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18" name="Espace réservé du texte 2">
            <a:extLst>
              <a:ext uri="{FF2B5EF4-FFF2-40B4-BE49-F238E27FC236}">
                <a16:creationId xmlns:a16="http://schemas.microsoft.com/office/drawing/2014/main" id="{322CE313-0A26-4E99-9C93-6C3FC888A8DE}"/>
              </a:ext>
            </a:extLst>
          </p:cNvPr>
          <p:cNvSpPr>
            <a:spLocks noGrp="1"/>
          </p:cNvSpPr>
          <p:nvPr>
            <p:ph type="body" idx="25" hasCustomPrompt="1"/>
          </p:nvPr>
        </p:nvSpPr>
        <p:spPr>
          <a:xfrm>
            <a:off x="469879" y="3812400"/>
            <a:ext cx="1980000" cy="1188000"/>
          </a:xfrm>
        </p:spPr>
        <p:txBody>
          <a:bodyPr anchor="ctr">
            <a:noAutofit/>
          </a:bodyPr>
          <a:lstStyle>
            <a:lvl1pPr marL="0" indent="0">
              <a:buNone/>
              <a:defRPr sz="81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9" name="Espace réservé du texte 10">
            <a:extLst>
              <a:ext uri="{FF2B5EF4-FFF2-40B4-BE49-F238E27FC236}">
                <a16:creationId xmlns:a16="http://schemas.microsoft.com/office/drawing/2014/main" id="{EB31187B-F91F-44EB-9CB5-1BF3730F7621}"/>
              </a:ext>
            </a:extLst>
          </p:cNvPr>
          <p:cNvSpPr>
            <a:spLocks noGrp="1"/>
          </p:cNvSpPr>
          <p:nvPr>
            <p:ph type="body" sz="quarter" idx="26" hasCustomPrompt="1"/>
          </p:nvPr>
        </p:nvSpPr>
        <p:spPr>
          <a:xfrm>
            <a:off x="3240699" y="38124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31" name="Espace réservé du texte 21">
            <a:extLst>
              <a:ext uri="{FF2B5EF4-FFF2-40B4-BE49-F238E27FC236}">
                <a16:creationId xmlns:a16="http://schemas.microsoft.com/office/drawing/2014/main" id="{6FD92059-A22C-433B-8494-343CBC88ADC5}"/>
              </a:ext>
            </a:extLst>
          </p:cNvPr>
          <p:cNvSpPr>
            <a:spLocks noGrp="1"/>
          </p:cNvSpPr>
          <p:nvPr>
            <p:ph type="body" sz="quarter" idx="27" hasCustomPrompt="1"/>
          </p:nvPr>
        </p:nvSpPr>
        <p:spPr>
          <a:xfrm>
            <a:off x="2601913" y="18094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1"/>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2" name="Espace réservé du texte 21">
            <a:extLst>
              <a:ext uri="{FF2B5EF4-FFF2-40B4-BE49-F238E27FC236}">
                <a16:creationId xmlns:a16="http://schemas.microsoft.com/office/drawing/2014/main" id="{2487A579-BB10-4B9C-8037-89848E4EB31C}"/>
              </a:ext>
            </a:extLst>
          </p:cNvPr>
          <p:cNvSpPr>
            <a:spLocks noGrp="1"/>
          </p:cNvSpPr>
          <p:nvPr>
            <p:ph type="body" sz="quarter" idx="28" hasCustomPrompt="1"/>
          </p:nvPr>
        </p:nvSpPr>
        <p:spPr>
          <a:xfrm>
            <a:off x="2601913" y="29650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2"/>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3" name="Espace réservé du texte 21">
            <a:extLst>
              <a:ext uri="{FF2B5EF4-FFF2-40B4-BE49-F238E27FC236}">
                <a16:creationId xmlns:a16="http://schemas.microsoft.com/office/drawing/2014/main" id="{C0B0C0AB-7256-484A-8EF0-3BC6851D748F}"/>
              </a:ext>
            </a:extLst>
          </p:cNvPr>
          <p:cNvSpPr>
            <a:spLocks noGrp="1"/>
          </p:cNvSpPr>
          <p:nvPr>
            <p:ph type="body" sz="quarter" idx="29" hasCustomPrompt="1"/>
          </p:nvPr>
        </p:nvSpPr>
        <p:spPr>
          <a:xfrm>
            <a:off x="2601913" y="41206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3"/>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5" name="Espace réservé de la date 4">
            <a:extLst>
              <a:ext uri="{FF2B5EF4-FFF2-40B4-BE49-F238E27FC236}">
                <a16:creationId xmlns:a16="http://schemas.microsoft.com/office/drawing/2014/main" id="{75997647-8494-4CC4-948F-29A8D49CBCEB}"/>
              </a:ext>
            </a:extLst>
          </p:cNvPr>
          <p:cNvSpPr>
            <a:spLocks noGrp="1"/>
          </p:cNvSpPr>
          <p:nvPr>
            <p:ph type="dt" sz="half" idx="30"/>
          </p:nvPr>
        </p:nvSpPr>
        <p:spPr/>
        <p:txBody>
          <a:bodyPr/>
          <a:lstStyle>
            <a:lvl1pPr>
              <a:defRPr>
                <a:solidFill>
                  <a:schemeClr val="tx1"/>
                </a:solidFill>
              </a:defRPr>
            </a:lvl1pPr>
          </a:lstStyle>
          <a:p>
            <a:fld id="{836413D2-C13B-4A20-8A82-BA1D95520635}" type="datetime1">
              <a:rPr lang="fr-FR" smtClean="0"/>
              <a:t>13/05/2022</a:t>
            </a:fld>
            <a:endParaRPr lang="fr-FR"/>
          </a:p>
        </p:txBody>
      </p:sp>
      <p:sp>
        <p:nvSpPr>
          <p:cNvPr id="6" name="Espace réservé du pied de page 5">
            <a:extLst>
              <a:ext uri="{FF2B5EF4-FFF2-40B4-BE49-F238E27FC236}">
                <a16:creationId xmlns:a16="http://schemas.microsoft.com/office/drawing/2014/main" id="{02B4AC02-49D4-4738-A9B4-B3DA90016A7F}"/>
              </a:ext>
            </a:extLst>
          </p:cNvPr>
          <p:cNvSpPr>
            <a:spLocks noGrp="1"/>
          </p:cNvSpPr>
          <p:nvPr>
            <p:ph type="ftr" sz="quarter" idx="31"/>
          </p:nvPr>
        </p:nvSpPr>
        <p:spPr/>
        <p:txBody>
          <a:bodyPr/>
          <a:lstStyle>
            <a:lvl1pPr>
              <a:defRPr>
                <a:solidFill>
                  <a:schemeClr val="tx1"/>
                </a:solidFill>
              </a:defRPr>
            </a:lvl1pPr>
          </a:lstStyle>
          <a:p>
            <a:r>
              <a:rPr lang="en-US"/>
              <a:t>The new Golden Rules - Introduction &amp; Objective</a:t>
            </a:r>
            <a:endParaRPr lang="fr-FR"/>
          </a:p>
        </p:txBody>
      </p:sp>
      <p:sp>
        <p:nvSpPr>
          <p:cNvPr id="7" name="Espace réservé du numéro de diapositive 6">
            <a:extLst>
              <a:ext uri="{FF2B5EF4-FFF2-40B4-BE49-F238E27FC236}">
                <a16:creationId xmlns:a16="http://schemas.microsoft.com/office/drawing/2014/main" id="{28EE574D-092E-4259-81EB-81EA91E97CDA}"/>
              </a:ext>
            </a:extLst>
          </p:cNvPr>
          <p:cNvSpPr>
            <a:spLocks noGrp="1"/>
          </p:cNvSpPr>
          <p:nvPr>
            <p:ph type="sldNum" sz="quarter" idx="3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371046130"/>
      </p:ext>
    </p:extLst>
  </p:cSld>
  <p:clrMapOvr>
    <a:masterClrMapping/>
  </p:clrMapOvr>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1BBE8-1E54-415C-B10D-F6342B80F061}"/>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7" name="Espace réservé de la date 6">
            <a:extLst>
              <a:ext uri="{FF2B5EF4-FFF2-40B4-BE49-F238E27FC236}">
                <a16:creationId xmlns:a16="http://schemas.microsoft.com/office/drawing/2014/main" id="{CE830942-5133-4F54-8414-98EC08DAA6C5}"/>
              </a:ext>
            </a:extLst>
          </p:cNvPr>
          <p:cNvSpPr>
            <a:spLocks noGrp="1"/>
          </p:cNvSpPr>
          <p:nvPr>
            <p:ph type="dt" sz="half" idx="10"/>
          </p:nvPr>
        </p:nvSpPr>
        <p:spPr/>
        <p:txBody>
          <a:bodyPr/>
          <a:lstStyle>
            <a:lvl1pPr>
              <a:defRPr>
                <a:solidFill>
                  <a:schemeClr val="tx1"/>
                </a:solidFill>
              </a:defRPr>
            </a:lvl1pPr>
          </a:lstStyle>
          <a:p>
            <a:fld id="{D526F45A-9CF7-4553-98C6-D3843EB318BC}" type="datetime1">
              <a:rPr lang="fr-FR" smtClean="0"/>
              <a:t>13/05/2022</a:t>
            </a:fld>
            <a:endParaRPr lang="fr-FR"/>
          </a:p>
        </p:txBody>
      </p:sp>
      <p:sp>
        <p:nvSpPr>
          <p:cNvPr id="8" name="Espace réservé du pied de page 7">
            <a:extLst>
              <a:ext uri="{FF2B5EF4-FFF2-40B4-BE49-F238E27FC236}">
                <a16:creationId xmlns:a16="http://schemas.microsoft.com/office/drawing/2014/main" id="{A03D30D6-5712-44A8-87A9-67750D407146}"/>
              </a:ext>
            </a:extLst>
          </p:cNvPr>
          <p:cNvSpPr>
            <a:spLocks noGrp="1"/>
          </p:cNvSpPr>
          <p:nvPr>
            <p:ph type="ftr" sz="quarter" idx="11"/>
          </p:nvPr>
        </p:nvSpPr>
        <p:spPr/>
        <p:txBody>
          <a:bodyPr/>
          <a:lstStyle>
            <a:lvl1pPr>
              <a:defRPr>
                <a:solidFill>
                  <a:schemeClr val="tx1"/>
                </a:solidFill>
              </a:defRPr>
            </a:lvl1pPr>
          </a:lstStyle>
          <a:p>
            <a:r>
              <a:rPr lang="en-US"/>
              <a:t>The new Golden Rules - Introduction &amp; Objective</a:t>
            </a:r>
            <a:endParaRPr lang="fr-FR"/>
          </a:p>
        </p:txBody>
      </p:sp>
      <p:sp>
        <p:nvSpPr>
          <p:cNvPr id="9" name="Espace réservé du numéro de diapositive 8">
            <a:extLst>
              <a:ext uri="{FF2B5EF4-FFF2-40B4-BE49-F238E27FC236}">
                <a16:creationId xmlns:a16="http://schemas.microsoft.com/office/drawing/2014/main" id="{872F511C-AE30-47A8-8C9B-F0B33753CCDA}"/>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734725041"/>
      </p:ext>
    </p:extLst>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B47C71-F46D-4EA0-AF6A-4962453CDD76}"/>
              </a:ext>
            </a:extLst>
          </p:cNvPr>
          <p:cNvSpPr>
            <a:spLocks noGrp="1"/>
          </p:cNvSpPr>
          <p:nvPr>
            <p:ph type="dt" sz="half" idx="10"/>
          </p:nvPr>
        </p:nvSpPr>
        <p:spPr/>
        <p:txBody>
          <a:bodyPr/>
          <a:lstStyle>
            <a:lvl1pPr>
              <a:defRPr>
                <a:solidFill>
                  <a:schemeClr val="tx1"/>
                </a:solidFill>
              </a:defRPr>
            </a:lvl1pPr>
          </a:lstStyle>
          <a:p>
            <a:fld id="{F58528D6-5812-4CAF-85CE-7CDE2AB23B58}" type="datetime1">
              <a:rPr lang="fr-FR" smtClean="0"/>
              <a:t>13/05/2022</a:t>
            </a:fld>
            <a:endParaRPr lang="fr-FR"/>
          </a:p>
        </p:txBody>
      </p:sp>
      <p:sp>
        <p:nvSpPr>
          <p:cNvPr id="7" name="Espace réservé du pied de page 6">
            <a:extLst>
              <a:ext uri="{FF2B5EF4-FFF2-40B4-BE49-F238E27FC236}">
                <a16:creationId xmlns:a16="http://schemas.microsoft.com/office/drawing/2014/main" id="{0495B091-68ED-45A4-957C-92BBA7548811}"/>
              </a:ext>
            </a:extLst>
          </p:cNvPr>
          <p:cNvSpPr>
            <a:spLocks noGrp="1"/>
          </p:cNvSpPr>
          <p:nvPr>
            <p:ph type="ftr" sz="quarter" idx="11"/>
          </p:nvPr>
        </p:nvSpPr>
        <p:spPr/>
        <p:txBody>
          <a:bodyPr/>
          <a:lstStyle>
            <a:lvl1pPr>
              <a:defRPr>
                <a:solidFill>
                  <a:schemeClr val="tx1"/>
                </a:solidFill>
              </a:defRPr>
            </a:lvl1pPr>
          </a:lstStyle>
          <a:p>
            <a:r>
              <a:rPr lang="en-US"/>
              <a:t>The new Golden Rules - Introduction &amp; Objective</a:t>
            </a:r>
            <a:endParaRPr lang="fr-FR"/>
          </a:p>
        </p:txBody>
      </p:sp>
      <p:sp>
        <p:nvSpPr>
          <p:cNvPr id="8" name="Espace réservé du numéro de diapositive 7">
            <a:extLst>
              <a:ext uri="{FF2B5EF4-FFF2-40B4-BE49-F238E27FC236}">
                <a16:creationId xmlns:a16="http://schemas.microsoft.com/office/drawing/2014/main" id="{A4361BE1-6536-48FB-BC11-166BC54BD6F9}"/>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91433919"/>
      </p:ext>
    </p:extLst>
  </p:cSld>
  <p:clrMapOvr>
    <a:masterClrMapping/>
  </p:clrMapOvr>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nnex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2845977"/>
            <a:ext cx="11160000" cy="1440000"/>
          </a:xfrm>
        </p:spPr>
        <p:txBody>
          <a:bodyPr anchor="t">
            <a:noAutofit/>
          </a:bodyPr>
          <a:lstStyle>
            <a:lvl1pPr>
              <a:lnSpc>
                <a:spcPct val="90000"/>
              </a:lnSpc>
              <a:defRPr sz="5000">
                <a:solidFill>
                  <a:schemeClr val="tx2"/>
                </a:solidFill>
              </a:defRPr>
            </a:lvl1pPr>
          </a:lstStyle>
          <a:p>
            <a:r>
              <a:rPr lang="fr-FR"/>
              <a:t>Modifiez le style du titre</a:t>
            </a:r>
          </a:p>
        </p:txBody>
      </p:sp>
      <p:sp>
        <p:nvSpPr>
          <p:cNvPr id="3" name="Espace réservé de la date 2">
            <a:extLst>
              <a:ext uri="{FF2B5EF4-FFF2-40B4-BE49-F238E27FC236}">
                <a16:creationId xmlns:a16="http://schemas.microsoft.com/office/drawing/2014/main" id="{C9E24192-EBCA-4782-93A3-6134ECDB202A}"/>
              </a:ext>
            </a:extLst>
          </p:cNvPr>
          <p:cNvSpPr>
            <a:spLocks noGrp="1"/>
          </p:cNvSpPr>
          <p:nvPr>
            <p:ph type="dt" sz="half" idx="10"/>
          </p:nvPr>
        </p:nvSpPr>
        <p:spPr/>
        <p:txBody>
          <a:bodyPr/>
          <a:lstStyle>
            <a:lvl1pPr>
              <a:defRPr>
                <a:solidFill>
                  <a:schemeClr val="tx1"/>
                </a:solidFill>
              </a:defRPr>
            </a:lvl1pPr>
          </a:lstStyle>
          <a:p>
            <a:fld id="{DCCA5AAB-3457-408C-B2C9-20DC01CB048E}" type="datetime1">
              <a:rPr lang="fr-FR" smtClean="0"/>
              <a:t>13/05/2022</a:t>
            </a:fld>
            <a:endParaRPr lang="fr-FR"/>
          </a:p>
        </p:txBody>
      </p:sp>
      <p:sp>
        <p:nvSpPr>
          <p:cNvPr id="4" name="Espace réservé du pied de page 3">
            <a:extLst>
              <a:ext uri="{FF2B5EF4-FFF2-40B4-BE49-F238E27FC236}">
                <a16:creationId xmlns:a16="http://schemas.microsoft.com/office/drawing/2014/main" id="{8627768F-E755-49AE-BDD4-F22B941EE926}"/>
              </a:ext>
            </a:extLst>
          </p:cNvPr>
          <p:cNvSpPr>
            <a:spLocks noGrp="1"/>
          </p:cNvSpPr>
          <p:nvPr>
            <p:ph type="ftr" sz="quarter" idx="11"/>
          </p:nvPr>
        </p:nvSpPr>
        <p:spPr/>
        <p:txBody>
          <a:bodyPr/>
          <a:lstStyle>
            <a:lvl1pPr>
              <a:defRPr>
                <a:solidFill>
                  <a:schemeClr val="tx1"/>
                </a:solidFill>
              </a:defRPr>
            </a:lvl1pPr>
          </a:lstStyle>
          <a:p>
            <a:r>
              <a:rPr lang="en-US"/>
              <a:t>The new Golden Rules - Introduction &amp; Objective</a:t>
            </a:r>
            <a:endParaRPr lang="fr-FR"/>
          </a:p>
        </p:txBody>
      </p:sp>
      <p:sp>
        <p:nvSpPr>
          <p:cNvPr id="5" name="Espace réservé du numéro de diapositive 4">
            <a:extLst>
              <a:ext uri="{FF2B5EF4-FFF2-40B4-BE49-F238E27FC236}">
                <a16:creationId xmlns:a16="http://schemas.microsoft.com/office/drawing/2014/main" id="{679213C8-C608-4F8F-B3E7-6893ECEEC936}"/>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965862277"/>
      </p:ext>
    </p:extLst>
  </p:cSld>
  <p:clrMapOvr>
    <a:masterClrMapping/>
  </p:clrMapOvr>
  <p:hf hdr="0" dt="0"/>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Merci">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FB4134C-1D6E-45C5-A0CB-6875E698A7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9A50C95A-056C-429F-A1B6-8B1CDC140D27}"/>
              </a:ext>
            </a:extLst>
          </p:cNvPr>
          <p:cNvSpPr>
            <a:spLocks noGrp="1"/>
          </p:cNvSpPr>
          <p:nvPr>
            <p:ph type="title"/>
          </p:nvPr>
        </p:nvSpPr>
        <p:spPr>
          <a:xfrm>
            <a:off x="2316000" y="2845977"/>
            <a:ext cx="7560000" cy="828000"/>
          </a:xfrm>
        </p:spPr>
        <p:txBody>
          <a:bodyPr anchor="t">
            <a:noAutofit/>
          </a:bodyPr>
          <a:lstStyle>
            <a:lvl1pPr algn="ctr">
              <a:defRPr sz="4300">
                <a:solidFill>
                  <a:schemeClr val="tx1"/>
                </a:solidFill>
              </a:defRPr>
            </a:lvl1pPr>
          </a:lstStyle>
          <a:p>
            <a:r>
              <a:rPr lang="fr-FR"/>
              <a:t>Modifiez le style du titre</a:t>
            </a:r>
          </a:p>
        </p:txBody>
      </p:sp>
    </p:spTree>
    <p:extLst>
      <p:ext uri="{BB962C8B-B14F-4D97-AF65-F5344CB8AC3E}">
        <p14:creationId xmlns:p14="http://schemas.microsoft.com/office/powerpoint/2010/main" val="2117864846"/>
      </p:ext>
    </p:extLst>
  </p:cSld>
  <p:clrMapOvr>
    <a:masterClrMapping/>
  </p:clrMapOvr>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Option N°1 Couvertur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40DC9AC8-422B-445F-B045-79F986D08E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a:ln>
            <a:noFill/>
          </a:ln>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464400" y="2288392"/>
            <a:ext cx="8640000" cy="216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464400" y="4520416"/>
            <a:ext cx="8640000" cy="46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5" name="Espace réservé du texte 4">
            <a:extLst>
              <a:ext uri="{FF2B5EF4-FFF2-40B4-BE49-F238E27FC236}">
                <a16:creationId xmlns:a16="http://schemas.microsoft.com/office/drawing/2014/main" id="{63458929-8E1A-4632-B75F-4975DF8FBB0A}"/>
              </a:ext>
            </a:extLst>
          </p:cNvPr>
          <p:cNvSpPr>
            <a:spLocks noGrp="1"/>
          </p:cNvSpPr>
          <p:nvPr>
            <p:ph type="body" sz="quarter" idx="14"/>
          </p:nvPr>
        </p:nvSpPr>
        <p:spPr>
          <a:xfrm>
            <a:off x="464400" y="5084504"/>
            <a:ext cx="864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1309069356"/>
      </p:ext>
    </p:extLst>
  </p:cSld>
  <p:clrMapOvr>
    <a:masterClrMapping/>
  </p:clrMapOvr>
  <p:hf hdr="0" dt="0"/>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4BCD4C5B-CD44-4B48-93FD-F44EED8D1E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464400" y="1987200"/>
            <a:ext cx="5400000" cy="720000"/>
          </a:xfrm>
        </p:spPr>
        <p:txBody>
          <a:bodyPr>
            <a:noAutofit/>
          </a:bodyPr>
          <a:lstStyle>
            <a:lvl1pPr>
              <a:defRPr sz="4200">
                <a:solidFill>
                  <a:schemeClr val="tx2"/>
                </a:solidFill>
              </a:defRPr>
            </a:lvl1pPr>
          </a:lstStyle>
          <a:p>
            <a:r>
              <a:rPr lang="fr-FR"/>
              <a:t>Modifiez le titre</a:t>
            </a:r>
          </a:p>
        </p:txBody>
      </p:sp>
      <p:sp>
        <p:nvSpPr>
          <p:cNvPr id="6" name="Espace réservé du texte 5">
            <a:extLst>
              <a:ext uri="{FF2B5EF4-FFF2-40B4-BE49-F238E27FC236}">
                <a16:creationId xmlns:a16="http://schemas.microsoft.com/office/drawing/2014/main" id="{476F1D12-C6FB-4ED9-B1EA-2AF1415447D6}"/>
              </a:ext>
            </a:extLst>
          </p:cNvPr>
          <p:cNvSpPr>
            <a:spLocks noGrp="1"/>
          </p:cNvSpPr>
          <p:nvPr>
            <p:ph type="body" sz="quarter" idx="26"/>
          </p:nvPr>
        </p:nvSpPr>
        <p:spPr>
          <a:xfrm>
            <a:off x="464400" y="2876400"/>
            <a:ext cx="5400000" cy="3240000"/>
          </a:xfrm>
        </p:spPr>
        <p:txBody>
          <a:bodyPr>
            <a:noAutofit/>
          </a:bodyPr>
          <a:lstStyle>
            <a:lvl1pPr marL="432000" indent="-432000">
              <a:spcBef>
                <a:spcPts val="600"/>
              </a:spcBef>
              <a:buFont typeface="+mj-lt"/>
              <a:buAutoNum type="arabicPeriod"/>
              <a:defRPr sz="2000" b="0">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Cliquez pour modifier les styles du texte du masque</a:t>
            </a:r>
          </a:p>
        </p:txBody>
      </p:sp>
    </p:spTree>
    <p:extLst>
      <p:ext uri="{BB962C8B-B14F-4D97-AF65-F5344CB8AC3E}">
        <p14:creationId xmlns:p14="http://schemas.microsoft.com/office/powerpoint/2010/main" val="4048464686"/>
      </p:ext>
    </p:extLst>
  </p:cSld>
  <p:clrMapOvr>
    <a:masterClrMapping/>
  </p:clrMapOvr>
  <p:hf hdr="0" dt="0"/>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Option N°2 Couverture avec photo">
    <p:spTree>
      <p:nvGrpSpPr>
        <p:cNvPr id="1" name=""/>
        <p:cNvGrpSpPr/>
        <p:nvPr/>
      </p:nvGrpSpPr>
      <p:grpSpPr>
        <a:xfrm>
          <a:off x="0" y="0"/>
          <a:ext cx="0" cy="0"/>
          <a:chOff x="0" y="0"/>
          <a:chExt cx="0" cy="0"/>
        </a:xfrm>
      </p:grpSpPr>
      <p:sp>
        <p:nvSpPr>
          <p:cNvPr id="6" name="Espace réservé pour une image  2">
            <a:extLst>
              <a:ext uri="{FF2B5EF4-FFF2-40B4-BE49-F238E27FC236}">
                <a16:creationId xmlns:a16="http://schemas.microsoft.com/office/drawing/2014/main" id="{3161ED2A-2241-4A52-8E2E-B973EB0C4E44}"/>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pic>
        <p:nvPicPr>
          <p:cNvPr id="14" name="Image 13">
            <a:extLst>
              <a:ext uri="{FF2B5EF4-FFF2-40B4-BE49-F238E27FC236}">
                <a16:creationId xmlns:a16="http://schemas.microsoft.com/office/drawing/2014/main" id="{DAAE4607-2A2E-45AF-81C6-9691F876AD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6361200" y="2469600"/>
            <a:ext cx="5400000" cy="198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6361200" y="4521600"/>
            <a:ext cx="5400000" cy="82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8" name="Espace réservé du texte 4">
            <a:extLst>
              <a:ext uri="{FF2B5EF4-FFF2-40B4-BE49-F238E27FC236}">
                <a16:creationId xmlns:a16="http://schemas.microsoft.com/office/drawing/2014/main" id="{BF23DB5D-4428-47C6-AAAD-CF435EDAD101}"/>
              </a:ext>
            </a:extLst>
          </p:cNvPr>
          <p:cNvSpPr>
            <a:spLocks noGrp="1"/>
          </p:cNvSpPr>
          <p:nvPr>
            <p:ph type="body" sz="quarter" idx="14"/>
          </p:nvPr>
        </p:nvSpPr>
        <p:spPr>
          <a:xfrm>
            <a:off x="6361200" y="5446800"/>
            <a:ext cx="540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3668104743"/>
      </p:ext>
    </p:extLst>
  </p:cSld>
  <p:clrMapOvr>
    <a:masterClrMapping/>
  </p:clrMapOvr>
  <p:hf hdr="0" dt="0"/>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4BCD4C5B-CD44-4B48-93FD-F44EED8D1E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464400" y="1987200"/>
            <a:ext cx="5400000" cy="720000"/>
          </a:xfrm>
        </p:spPr>
        <p:txBody>
          <a:bodyPr>
            <a:noAutofit/>
          </a:bodyPr>
          <a:lstStyle>
            <a:lvl1pPr>
              <a:defRPr sz="4200">
                <a:solidFill>
                  <a:schemeClr val="tx2"/>
                </a:solidFill>
              </a:defRPr>
            </a:lvl1pPr>
          </a:lstStyle>
          <a:p>
            <a:r>
              <a:rPr lang="fr-FR"/>
              <a:t>Modifiez le titre</a:t>
            </a:r>
          </a:p>
        </p:txBody>
      </p:sp>
      <p:sp>
        <p:nvSpPr>
          <p:cNvPr id="6" name="Espace réservé du texte 5">
            <a:extLst>
              <a:ext uri="{FF2B5EF4-FFF2-40B4-BE49-F238E27FC236}">
                <a16:creationId xmlns:a16="http://schemas.microsoft.com/office/drawing/2014/main" id="{476F1D12-C6FB-4ED9-B1EA-2AF1415447D6}"/>
              </a:ext>
            </a:extLst>
          </p:cNvPr>
          <p:cNvSpPr>
            <a:spLocks noGrp="1"/>
          </p:cNvSpPr>
          <p:nvPr>
            <p:ph type="body" sz="quarter" idx="26"/>
          </p:nvPr>
        </p:nvSpPr>
        <p:spPr>
          <a:xfrm>
            <a:off x="464400" y="2876400"/>
            <a:ext cx="5400000" cy="3240000"/>
          </a:xfrm>
        </p:spPr>
        <p:txBody>
          <a:bodyPr>
            <a:noAutofit/>
          </a:bodyPr>
          <a:lstStyle>
            <a:lvl1pPr marL="432000" indent="-432000">
              <a:spcBef>
                <a:spcPts val="600"/>
              </a:spcBef>
              <a:buFont typeface="+mj-lt"/>
              <a:buAutoNum type="arabicPeriod"/>
              <a:defRPr sz="2000" b="0">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Cliquez pour modifier les styles du texte du masque</a:t>
            </a:r>
          </a:p>
        </p:txBody>
      </p:sp>
    </p:spTree>
    <p:extLst>
      <p:ext uri="{BB962C8B-B14F-4D97-AF65-F5344CB8AC3E}">
        <p14:creationId xmlns:p14="http://schemas.microsoft.com/office/powerpoint/2010/main" val="2710869611"/>
      </p:ext>
    </p:extLst>
  </p:cSld>
  <p:clrMapOvr>
    <a:masterClrMapping/>
  </p:clrMapOvr>
  <p:hf hdr="0" dt="0"/>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ption N°1 Ouverture de chap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3430800"/>
            <a:ext cx="1116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489741" y="4662000"/>
            <a:ext cx="11160000" cy="504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489742" y="1490400"/>
            <a:ext cx="3960000" cy="1872000"/>
          </a:xfrm>
        </p:spPr>
        <p:txBody>
          <a:bodyPr>
            <a:noAutofit/>
          </a:bodyPr>
          <a:lstStyle>
            <a:lvl1pPr marL="0" indent="0">
              <a:buNone/>
              <a:defRPr sz="13500">
                <a:solidFill>
                  <a:schemeClr val="tx2"/>
                </a:solidFill>
              </a:defRPr>
            </a:lvl1pPr>
          </a:lstStyle>
          <a:p>
            <a:pPr lvl="0"/>
            <a:r>
              <a:rPr lang="fr-FR"/>
              <a:t>NN.</a:t>
            </a:r>
          </a:p>
        </p:txBody>
      </p:sp>
      <p:sp>
        <p:nvSpPr>
          <p:cNvPr id="4" name="Espace réservé de la date 3">
            <a:extLst>
              <a:ext uri="{FF2B5EF4-FFF2-40B4-BE49-F238E27FC236}">
                <a16:creationId xmlns:a16="http://schemas.microsoft.com/office/drawing/2014/main" id="{084489D0-046B-4DA8-828E-D1EDDC72FA8E}"/>
              </a:ext>
            </a:extLst>
          </p:cNvPr>
          <p:cNvSpPr>
            <a:spLocks noGrp="1"/>
          </p:cNvSpPr>
          <p:nvPr>
            <p:ph type="dt" sz="half" idx="14"/>
          </p:nvPr>
        </p:nvSpPr>
        <p:spPr/>
        <p:txBody>
          <a:bodyPr/>
          <a:lstStyle>
            <a:lvl1pPr>
              <a:defRPr>
                <a:solidFill>
                  <a:schemeClr val="tx1"/>
                </a:solidFill>
              </a:defRPr>
            </a:lvl1pPr>
          </a:lstStyle>
          <a:p>
            <a:fld id="{972E22D9-3D6F-4BF0-9037-3699FF9511BF}" type="datetime1">
              <a:rPr lang="fr-FR" smtClean="0"/>
              <a:t>13/05/2022</a:t>
            </a:fld>
            <a:endParaRPr lang="fr-FR"/>
          </a:p>
        </p:txBody>
      </p:sp>
      <p:sp>
        <p:nvSpPr>
          <p:cNvPr id="5" name="Espace réservé du pied de page 4">
            <a:extLst>
              <a:ext uri="{FF2B5EF4-FFF2-40B4-BE49-F238E27FC236}">
                <a16:creationId xmlns:a16="http://schemas.microsoft.com/office/drawing/2014/main" id="{827B8392-9F0D-47B8-8F1D-D057C53A97DD}"/>
              </a:ext>
            </a:extLst>
          </p:cNvPr>
          <p:cNvSpPr>
            <a:spLocks noGrp="1"/>
          </p:cNvSpPr>
          <p:nvPr>
            <p:ph type="ftr" sz="quarter" idx="15"/>
          </p:nvPr>
        </p:nvSpPr>
        <p:spPr/>
        <p:txBody>
          <a:bodyPr/>
          <a:lstStyle>
            <a:lvl1pPr>
              <a:defRPr>
                <a:solidFill>
                  <a:schemeClr val="tx1"/>
                </a:solidFill>
              </a:defRPr>
            </a:lvl1pPr>
          </a:lstStyle>
          <a:p>
            <a:r>
              <a:rPr lang="en-US"/>
              <a:t>The new Golden Rules - Introduction &amp; Objective</a:t>
            </a:r>
            <a:endParaRPr lang="fr-FR"/>
          </a:p>
        </p:txBody>
      </p:sp>
      <p:sp>
        <p:nvSpPr>
          <p:cNvPr id="6" name="Espace réservé du numéro de diapositive 5">
            <a:extLst>
              <a:ext uri="{FF2B5EF4-FFF2-40B4-BE49-F238E27FC236}">
                <a16:creationId xmlns:a16="http://schemas.microsoft.com/office/drawing/2014/main" id="{CC4EDA01-DE85-4E9D-A6E0-28AA131E783D}"/>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234690769"/>
      </p:ext>
    </p:extLst>
  </p:cSld>
  <p:clrMapOvr>
    <a:masterClrMapping/>
  </p:clrMapOvr>
  <p:hf hdr="0" dt="0"/>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ption N°2 Ouverture de chapitre avec photo">
    <p:spTree>
      <p:nvGrpSpPr>
        <p:cNvPr id="1" name=""/>
        <p:cNvGrpSpPr/>
        <p:nvPr/>
      </p:nvGrpSpPr>
      <p:grpSpPr>
        <a:xfrm>
          <a:off x="0" y="0"/>
          <a:ext cx="0" cy="0"/>
          <a:chOff x="0" y="0"/>
          <a:chExt cx="0" cy="0"/>
        </a:xfrm>
      </p:grpSpPr>
      <p:sp>
        <p:nvSpPr>
          <p:cNvPr id="13" name="Espace réservé pour une image  2">
            <a:extLst>
              <a:ext uri="{FF2B5EF4-FFF2-40B4-BE49-F238E27FC236}">
                <a16:creationId xmlns:a16="http://schemas.microsoft.com/office/drawing/2014/main" id="{DEC6A7FF-A1FA-4490-9CC7-51078FF84353}"/>
              </a:ext>
            </a:extLst>
          </p:cNvPr>
          <p:cNvSpPr>
            <a:spLocks noGrp="1"/>
          </p:cNvSpPr>
          <p:nvPr>
            <p:ph type="pic" idx="14"/>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6361200" y="3430800"/>
            <a:ext cx="540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6361200" y="4662000"/>
            <a:ext cx="5400000" cy="900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361200" y="1490400"/>
            <a:ext cx="5400000" cy="1872000"/>
          </a:xfrm>
        </p:spPr>
        <p:txBody>
          <a:bodyPr>
            <a:noAutofit/>
          </a:bodyPr>
          <a:lstStyle>
            <a:lvl1pPr marL="0" indent="0">
              <a:buNone/>
              <a:defRPr sz="13500">
                <a:solidFill>
                  <a:schemeClr val="tx2"/>
                </a:solidFill>
              </a:defRPr>
            </a:lvl1pPr>
          </a:lstStyle>
          <a:p>
            <a:pPr lvl="0"/>
            <a:r>
              <a:rPr lang="fr-FR"/>
              <a:t>NN.</a:t>
            </a:r>
          </a:p>
        </p:txBody>
      </p:sp>
      <p:sp>
        <p:nvSpPr>
          <p:cNvPr id="16" name="Espace réservé du texte 8">
            <a:extLst>
              <a:ext uri="{FF2B5EF4-FFF2-40B4-BE49-F238E27FC236}">
                <a16:creationId xmlns:a16="http://schemas.microsoft.com/office/drawing/2014/main" id="{19FE5F0F-1A19-4580-B09D-11BAB259543F}"/>
              </a:ext>
            </a:extLst>
          </p:cNvPr>
          <p:cNvSpPr>
            <a:spLocks noGrp="1"/>
          </p:cNvSpPr>
          <p:nvPr>
            <p:ph type="body" sz="quarter" idx="15"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Espace réservé de la date 3">
            <a:extLst>
              <a:ext uri="{FF2B5EF4-FFF2-40B4-BE49-F238E27FC236}">
                <a16:creationId xmlns:a16="http://schemas.microsoft.com/office/drawing/2014/main" id="{CAF82D43-4E1B-4274-AC55-C533B8C04656}"/>
              </a:ext>
            </a:extLst>
          </p:cNvPr>
          <p:cNvSpPr>
            <a:spLocks noGrp="1"/>
          </p:cNvSpPr>
          <p:nvPr>
            <p:ph type="dt" sz="half" idx="16"/>
          </p:nvPr>
        </p:nvSpPr>
        <p:spPr/>
        <p:txBody>
          <a:bodyPr/>
          <a:lstStyle>
            <a:lvl1pPr>
              <a:defRPr>
                <a:solidFill>
                  <a:schemeClr val="bg1"/>
                </a:solidFill>
              </a:defRPr>
            </a:lvl1pPr>
          </a:lstStyle>
          <a:p>
            <a:fld id="{1F7123AB-54D1-4B12-8F07-A5B17B9322FD}" type="datetime1">
              <a:rPr lang="fr-FR" smtClean="0"/>
              <a:t>13/05/2022</a:t>
            </a:fld>
            <a:endParaRPr lang="fr-FR"/>
          </a:p>
        </p:txBody>
      </p:sp>
      <p:sp>
        <p:nvSpPr>
          <p:cNvPr id="5" name="Espace réservé du pied de page 4">
            <a:extLst>
              <a:ext uri="{FF2B5EF4-FFF2-40B4-BE49-F238E27FC236}">
                <a16:creationId xmlns:a16="http://schemas.microsoft.com/office/drawing/2014/main" id="{4F7AF283-CD1F-4E50-9456-6BD3B772A116}"/>
              </a:ext>
            </a:extLst>
          </p:cNvPr>
          <p:cNvSpPr>
            <a:spLocks noGrp="1"/>
          </p:cNvSpPr>
          <p:nvPr>
            <p:ph type="ftr" sz="quarter" idx="17"/>
          </p:nvPr>
        </p:nvSpPr>
        <p:spPr/>
        <p:txBody>
          <a:bodyPr/>
          <a:lstStyle>
            <a:lvl1pPr>
              <a:defRPr>
                <a:solidFill>
                  <a:schemeClr val="bg1"/>
                </a:solidFill>
              </a:defRPr>
            </a:lvl1pPr>
          </a:lstStyle>
          <a:p>
            <a:r>
              <a:rPr lang="en-US"/>
              <a:t>The new Golden Rules - Introduction &amp; Objective</a:t>
            </a:r>
            <a:endParaRPr lang="fr-FR"/>
          </a:p>
        </p:txBody>
      </p:sp>
      <p:sp>
        <p:nvSpPr>
          <p:cNvPr id="6" name="Espace réservé du numéro de diapositive 5">
            <a:extLst>
              <a:ext uri="{FF2B5EF4-FFF2-40B4-BE49-F238E27FC236}">
                <a16:creationId xmlns:a16="http://schemas.microsoft.com/office/drawing/2014/main" id="{072A83F9-605B-451F-81C4-4DB3BD64BF25}"/>
              </a:ext>
            </a:extLst>
          </p:cNvPr>
          <p:cNvSpPr>
            <a:spLocks noGrp="1"/>
          </p:cNvSpPr>
          <p:nvPr>
            <p:ph type="sldNum" sz="quarter" idx="18"/>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025149241"/>
      </p:ext>
    </p:extLst>
  </p:cSld>
  <p:clrMapOvr>
    <a:masterClrMapping/>
  </p:clrMapOvr>
  <p:hf hdr="0" dt="0"/>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p:txBody>
          <a:bodyPr/>
          <a:lstStyle>
            <a:lvl1pPr>
              <a:defRPr>
                <a:solidFill>
                  <a:schemeClr val="tx1"/>
                </a:solidFill>
              </a:defRPr>
            </a:lvl1pPr>
          </a:lstStyle>
          <a:p>
            <a:fld id="{C7D234D3-9DD9-462A-92B8-D9B6D94E9951}" type="datetime1">
              <a:rPr lang="fr-FR" smtClean="0"/>
              <a:t>13/05/2022</a:t>
            </a:fld>
            <a:endParaRPr lang="fr-FR"/>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p:txBody>
          <a:bodyPr/>
          <a:lstStyle>
            <a:lvl1pPr>
              <a:defRPr>
                <a:solidFill>
                  <a:schemeClr val="tx1"/>
                </a:solidFill>
              </a:defRPr>
            </a:lvl1pPr>
          </a:lstStyle>
          <a:p>
            <a:r>
              <a:rPr lang="en-US"/>
              <a:t>The new Golden Rules - Introduction &amp; Objective</a:t>
            </a:r>
            <a:endParaRPr lang="fr-FR"/>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455005834"/>
      </p:ext>
    </p:extLst>
  </p:cSld>
  <p:clrMapOvr>
    <a:masterClrMapping/>
  </p:clrMapOvr>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e avec photo">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3FA18DAD-43C7-439C-AEB4-182FDEF42A93}"/>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6361200"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5" name="Espace réservé du texte 8">
            <a:extLst>
              <a:ext uri="{FF2B5EF4-FFF2-40B4-BE49-F238E27FC236}">
                <a16:creationId xmlns:a16="http://schemas.microsoft.com/office/drawing/2014/main" id="{90C7237F-FD39-40C9-B915-D4BC62A3BEC4}"/>
              </a:ext>
            </a:extLst>
          </p:cNvPr>
          <p:cNvSpPr>
            <a:spLocks noGrp="1"/>
          </p:cNvSpPr>
          <p:nvPr>
            <p:ph type="body" sz="quarter" idx="17"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Titre 3">
            <a:extLst>
              <a:ext uri="{FF2B5EF4-FFF2-40B4-BE49-F238E27FC236}">
                <a16:creationId xmlns:a16="http://schemas.microsoft.com/office/drawing/2014/main" id="{A95F48EF-CBAD-4F80-B069-72AECAEC0746}"/>
              </a:ext>
            </a:extLst>
          </p:cNvPr>
          <p:cNvSpPr>
            <a:spLocks noGrp="1"/>
          </p:cNvSpPr>
          <p:nvPr>
            <p:ph type="title"/>
          </p:nvPr>
        </p:nvSpPr>
        <p:spPr>
          <a:xfrm>
            <a:off x="6361199" y="242844"/>
            <a:ext cx="3960000" cy="1008000"/>
          </a:xfrm>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F45A3821-9C55-4E10-844A-98E6FB07D68C}"/>
              </a:ext>
            </a:extLst>
          </p:cNvPr>
          <p:cNvSpPr>
            <a:spLocks noGrp="1"/>
          </p:cNvSpPr>
          <p:nvPr>
            <p:ph type="dt" sz="half" idx="18"/>
          </p:nvPr>
        </p:nvSpPr>
        <p:spPr/>
        <p:txBody>
          <a:bodyPr/>
          <a:lstStyle>
            <a:lvl1pPr>
              <a:defRPr>
                <a:solidFill>
                  <a:schemeClr val="bg1"/>
                </a:solidFill>
              </a:defRPr>
            </a:lvl1pPr>
          </a:lstStyle>
          <a:p>
            <a:fld id="{3CD1A8D0-80AA-4074-95CC-75C6AF8E3B8A}" type="datetime1">
              <a:rPr lang="fr-FR" smtClean="0"/>
              <a:t>13/05/2022</a:t>
            </a:fld>
            <a:endParaRPr lang="fr-FR"/>
          </a:p>
        </p:txBody>
      </p:sp>
      <p:sp>
        <p:nvSpPr>
          <p:cNvPr id="6" name="Espace réservé du pied de page 5">
            <a:extLst>
              <a:ext uri="{FF2B5EF4-FFF2-40B4-BE49-F238E27FC236}">
                <a16:creationId xmlns:a16="http://schemas.microsoft.com/office/drawing/2014/main" id="{B26B9FA6-E4DB-4B15-BD57-BEC5F537E3AB}"/>
              </a:ext>
            </a:extLst>
          </p:cNvPr>
          <p:cNvSpPr>
            <a:spLocks noGrp="1"/>
          </p:cNvSpPr>
          <p:nvPr>
            <p:ph type="ftr" sz="quarter" idx="19"/>
          </p:nvPr>
        </p:nvSpPr>
        <p:spPr/>
        <p:txBody>
          <a:bodyPr/>
          <a:lstStyle>
            <a:lvl1pPr>
              <a:defRPr>
                <a:solidFill>
                  <a:schemeClr val="bg1"/>
                </a:solidFill>
              </a:defRPr>
            </a:lvl1pPr>
          </a:lstStyle>
          <a:p>
            <a:r>
              <a:rPr lang="en-US"/>
              <a:t>The new Golden Rules - Introduction &amp; Objective</a:t>
            </a:r>
            <a:endParaRPr lang="fr-FR"/>
          </a:p>
        </p:txBody>
      </p:sp>
      <p:sp>
        <p:nvSpPr>
          <p:cNvPr id="7" name="Espace réservé du numéro de diapositive 6">
            <a:extLst>
              <a:ext uri="{FF2B5EF4-FFF2-40B4-BE49-F238E27FC236}">
                <a16:creationId xmlns:a16="http://schemas.microsoft.com/office/drawing/2014/main" id="{6FE6001F-97CC-4008-B22A-EFA29A13779C}"/>
              </a:ext>
            </a:extLst>
          </p:cNvPr>
          <p:cNvSpPr>
            <a:spLocks noGrp="1"/>
          </p:cNvSpPr>
          <p:nvPr>
            <p:ph type="sldNum" sz="quarter" idx="20"/>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119628065"/>
      </p:ext>
    </p:extLst>
  </p:cSld>
  <p:clrMapOvr>
    <a:masterClrMapping/>
  </p:clrMapOvr>
  <p:hf hdr="0" dt="0"/>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3820350"/>
            <a:ext cx="11133952" cy="2412000"/>
          </a:xfrm>
        </p:spPr>
        <p:txBody>
          <a:bodyPr/>
          <a:lstStyle>
            <a:lvl1pPr>
              <a:defRPr>
                <a:solidFill>
                  <a:schemeClr val="tx1"/>
                </a:solidFill>
              </a:defRPr>
            </a:lvl1pPr>
            <a:lvl2pPr>
              <a:spcBef>
                <a:spcPts val="400"/>
              </a:spcBef>
              <a:defRPr>
                <a:solidFill>
                  <a:schemeClr val="tx1"/>
                </a:solidFill>
              </a:defRPr>
            </a:lvl2pPr>
          </a:lstStyle>
          <a:p>
            <a:pPr lvl="0"/>
            <a:r>
              <a:rPr lang="fr-FR"/>
              <a:t>Modifier les styles du texte du masque</a:t>
            </a:r>
          </a:p>
          <a:p>
            <a:pPr lvl="1"/>
            <a:r>
              <a:rPr lang="fr-FR"/>
              <a:t>Deuxième niveau</a:t>
            </a:r>
          </a:p>
        </p:txBody>
      </p:sp>
      <p:sp>
        <p:nvSpPr>
          <p:cNvPr id="12" name="Espace réservé du tableau 2">
            <a:extLst>
              <a:ext uri="{FF2B5EF4-FFF2-40B4-BE49-F238E27FC236}">
                <a16:creationId xmlns:a16="http://schemas.microsoft.com/office/drawing/2014/main" id="{3EADC01A-12BC-4330-8A1C-A4DCE63F4D5F}"/>
              </a:ext>
            </a:extLst>
          </p:cNvPr>
          <p:cNvSpPr>
            <a:spLocks noGrp="1"/>
          </p:cNvSpPr>
          <p:nvPr>
            <p:ph type="tbl" sz="quarter" idx="17"/>
          </p:nvPr>
        </p:nvSpPr>
        <p:spPr>
          <a:xfrm>
            <a:off x="589752" y="1372349"/>
            <a:ext cx="11014079" cy="2304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F7BED8F5-8DF4-41F4-9FBF-3FC3EFF478F8}"/>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74A5DB8F-F9F5-4D34-AD2B-20A401276C3E}"/>
              </a:ext>
            </a:extLst>
          </p:cNvPr>
          <p:cNvSpPr>
            <a:spLocks noGrp="1"/>
          </p:cNvSpPr>
          <p:nvPr>
            <p:ph type="dt" sz="half" idx="18"/>
          </p:nvPr>
        </p:nvSpPr>
        <p:spPr/>
        <p:txBody>
          <a:bodyPr/>
          <a:lstStyle>
            <a:lvl1pPr>
              <a:defRPr>
                <a:solidFill>
                  <a:schemeClr val="tx1"/>
                </a:solidFill>
              </a:defRPr>
            </a:lvl1pPr>
          </a:lstStyle>
          <a:p>
            <a:fld id="{D05D330A-D178-471B-848E-E6FEFFDCD7F0}" type="datetime1">
              <a:rPr lang="fr-FR" smtClean="0"/>
              <a:t>13/05/2022</a:t>
            </a:fld>
            <a:endParaRPr lang="fr-FR"/>
          </a:p>
        </p:txBody>
      </p:sp>
      <p:sp>
        <p:nvSpPr>
          <p:cNvPr id="6" name="Espace réservé du pied de page 5">
            <a:extLst>
              <a:ext uri="{FF2B5EF4-FFF2-40B4-BE49-F238E27FC236}">
                <a16:creationId xmlns:a16="http://schemas.microsoft.com/office/drawing/2014/main" id="{7F448ABE-6518-42E7-86CB-17EBD972C87A}"/>
              </a:ext>
            </a:extLst>
          </p:cNvPr>
          <p:cNvSpPr>
            <a:spLocks noGrp="1"/>
          </p:cNvSpPr>
          <p:nvPr>
            <p:ph type="ftr" sz="quarter" idx="19"/>
          </p:nvPr>
        </p:nvSpPr>
        <p:spPr/>
        <p:txBody>
          <a:bodyPr/>
          <a:lstStyle>
            <a:lvl1pPr>
              <a:defRPr>
                <a:solidFill>
                  <a:schemeClr val="tx1"/>
                </a:solidFill>
              </a:defRPr>
            </a:lvl1pPr>
          </a:lstStyle>
          <a:p>
            <a:r>
              <a:rPr lang="en-US"/>
              <a:t>The new Golden Rules - Introduction &amp; Objective</a:t>
            </a:r>
            <a:endParaRPr lang="fr-FR"/>
          </a:p>
        </p:txBody>
      </p:sp>
      <p:sp>
        <p:nvSpPr>
          <p:cNvPr id="7" name="Espace réservé du numéro de diapositive 6">
            <a:extLst>
              <a:ext uri="{FF2B5EF4-FFF2-40B4-BE49-F238E27FC236}">
                <a16:creationId xmlns:a16="http://schemas.microsoft.com/office/drawing/2014/main" id="{DBF92594-638F-42B7-B983-EDCA45116F84}"/>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846396698"/>
      </p:ext>
    </p:extLst>
  </p:cSld>
  <p:clrMapOvr>
    <a:masterClrMapping/>
  </p:clrMapOvr>
  <p:hf hd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e avec graphiqu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3" name="Espace réservé du graphique 2">
            <a:extLst>
              <a:ext uri="{FF2B5EF4-FFF2-40B4-BE49-F238E27FC236}">
                <a16:creationId xmlns:a16="http://schemas.microsoft.com/office/drawing/2014/main" id="{36B54297-76AA-4A3B-A34F-53F1E4289CC7}"/>
              </a:ext>
            </a:extLst>
          </p:cNvPr>
          <p:cNvSpPr>
            <a:spLocks noGrp="1"/>
          </p:cNvSpPr>
          <p:nvPr>
            <p:ph type="chart" sz="quarter" idx="17"/>
          </p:nvPr>
        </p:nvSpPr>
        <p:spPr>
          <a:xfrm>
            <a:off x="6229879" y="1371600"/>
            <a:ext cx="5508000" cy="4860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7AE7569B-B080-4146-A11F-1E61AF63D642}"/>
              </a:ext>
            </a:extLst>
          </p:cNvPr>
          <p:cNvSpPr>
            <a:spLocks noGrp="1"/>
          </p:cNvSpPr>
          <p:nvPr>
            <p:ph type="title"/>
          </p:nvPr>
        </p:nvSpPr>
        <p:spPr>
          <a:xfrm>
            <a:off x="469879" y="242844"/>
            <a:ext cx="9720000" cy="1008000"/>
          </a:xfrm>
        </p:spPr>
        <p:txBody>
          <a:bodyPr/>
          <a:lstStyle>
            <a:lvl1pPr>
              <a:defRPr>
                <a:solidFill>
                  <a:schemeClr val="tx2"/>
                </a:solidFill>
              </a:defRPr>
            </a:lvl1pPr>
          </a:lstStyle>
          <a:p>
            <a:r>
              <a:rPr lang="fr-FR"/>
              <a:t>Modifiez le style du titre</a:t>
            </a:r>
          </a:p>
        </p:txBody>
      </p:sp>
      <p:sp>
        <p:nvSpPr>
          <p:cNvPr id="6" name="Espace réservé de la date 5">
            <a:extLst>
              <a:ext uri="{FF2B5EF4-FFF2-40B4-BE49-F238E27FC236}">
                <a16:creationId xmlns:a16="http://schemas.microsoft.com/office/drawing/2014/main" id="{1A8B2399-CA73-45EA-BE18-9A20282E60B2}"/>
              </a:ext>
            </a:extLst>
          </p:cNvPr>
          <p:cNvSpPr>
            <a:spLocks noGrp="1"/>
          </p:cNvSpPr>
          <p:nvPr>
            <p:ph type="dt" sz="half" idx="18"/>
          </p:nvPr>
        </p:nvSpPr>
        <p:spPr/>
        <p:txBody>
          <a:bodyPr/>
          <a:lstStyle>
            <a:lvl1pPr>
              <a:defRPr>
                <a:solidFill>
                  <a:schemeClr val="tx1"/>
                </a:solidFill>
              </a:defRPr>
            </a:lvl1pPr>
          </a:lstStyle>
          <a:p>
            <a:fld id="{F5038D17-D3E2-403F-B6B6-118F2BAD5324}" type="datetime1">
              <a:rPr lang="fr-FR" smtClean="0"/>
              <a:t>13/05/2022</a:t>
            </a:fld>
            <a:endParaRPr lang="fr-FR"/>
          </a:p>
        </p:txBody>
      </p:sp>
      <p:sp>
        <p:nvSpPr>
          <p:cNvPr id="7" name="Espace réservé du pied de page 6">
            <a:extLst>
              <a:ext uri="{FF2B5EF4-FFF2-40B4-BE49-F238E27FC236}">
                <a16:creationId xmlns:a16="http://schemas.microsoft.com/office/drawing/2014/main" id="{78D64F63-31B3-46AB-8995-E4EAED1967BD}"/>
              </a:ext>
            </a:extLst>
          </p:cNvPr>
          <p:cNvSpPr>
            <a:spLocks noGrp="1"/>
          </p:cNvSpPr>
          <p:nvPr>
            <p:ph type="ftr" sz="quarter" idx="19"/>
          </p:nvPr>
        </p:nvSpPr>
        <p:spPr/>
        <p:txBody>
          <a:bodyPr/>
          <a:lstStyle>
            <a:lvl1pPr>
              <a:defRPr>
                <a:solidFill>
                  <a:schemeClr val="tx1"/>
                </a:solidFill>
              </a:defRPr>
            </a:lvl1pPr>
          </a:lstStyle>
          <a:p>
            <a:r>
              <a:rPr lang="en-US"/>
              <a:t>The new Golden Rules - Introduction &amp; Objective</a:t>
            </a:r>
            <a:endParaRPr lang="fr-FR"/>
          </a:p>
        </p:txBody>
      </p:sp>
      <p:sp>
        <p:nvSpPr>
          <p:cNvPr id="11" name="Espace réservé du numéro de diapositive 10">
            <a:extLst>
              <a:ext uri="{FF2B5EF4-FFF2-40B4-BE49-F238E27FC236}">
                <a16:creationId xmlns:a16="http://schemas.microsoft.com/office/drawing/2014/main" id="{DB398A68-6D32-4A8D-8EF8-C3BF7CEF61AB}"/>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860952978"/>
      </p:ext>
    </p:extLst>
  </p:cSld>
  <p:clrMapOvr>
    <a:masterClrMapping/>
  </p:clrMapOvr>
  <p:hf hd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hiffres Clés">
    <p:spTree>
      <p:nvGrpSpPr>
        <p:cNvPr id="1" name=""/>
        <p:cNvGrpSpPr/>
        <p:nvPr/>
      </p:nvGrpSpPr>
      <p:grpSpPr>
        <a:xfrm>
          <a:off x="0" y="0"/>
          <a:ext cx="0" cy="0"/>
          <a:chOff x="0" y="0"/>
          <a:chExt cx="0" cy="0"/>
        </a:xfrm>
      </p:grpSpPr>
      <p:sp>
        <p:nvSpPr>
          <p:cNvPr id="14" name="Espace réservé du texte 2">
            <a:extLst>
              <a:ext uri="{FF2B5EF4-FFF2-40B4-BE49-F238E27FC236}">
                <a16:creationId xmlns:a16="http://schemas.microsoft.com/office/drawing/2014/main" id="{6684C25F-7F00-41C3-A7CD-0A38D6BB6A4B}"/>
              </a:ext>
            </a:extLst>
          </p:cNvPr>
          <p:cNvSpPr>
            <a:spLocks noGrp="1"/>
          </p:cNvSpPr>
          <p:nvPr>
            <p:ph type="body" idx="18" hasCustomPrompt="1"/>
          </p:nvPr>
        </p:nvSpPr>
        <p:spPr>
          <a:xfrm>
            <a:off x="469879" y="1501200"/>
            <a:ext cx="1980000" cy="1188000"/>
          </a:xfrm>
        </p:spPr>
        <p:txBody>
          <a:bodyPr anchor="ctr">
            <a:noAutofit/>
          </a:bodyPr>
          <a:lstStyle>
            <a:lvl1pPr marL="0" indent="0">
              <a:buNone/>
              <a:defRPr sz="81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5" name="Espace réservé du texte 10">
            <a:extLst>
              <a:ext uri="{FF2B5EF4-FFF2-40B4-BE49-F238E27FC236}">
                <a16:creationId xmlns:a16="http://schemas.microsoft.com/office/drawing/2014/main" id="{FFEA4E96-A4C5-404E-84EB-0DA2FDAD3E47}"/>
              </a:ext>
            </a:extLst>
          </p:cNvPr>
          <p:cNvSpPr>
            <a:spLocks noGrp="1"/>
          </p:cNvSpPr>
          <p:nvPr>
            <p:ph type="body" sz="quarter" idx="19" hasCustomPrompt="1"/>
          </p:nvPr>
        </p:nvSpPr>
        <p:spPr>
          <a:xfrm>
            <a:off x="3240699" y="15012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16" name="Espace réservé du texte 2">
            <a:extLst>
              <a:ext uri="{FF2B5EF4-FFF2-40B4-BE49-F238E27FC236}">
                <a16:creationId xmlns:a16="http://schemas.microsoft.com/office/drawing/2014/main" id="{431124CF-D305-4637-B02D-7916DC400940}"/>
              </a:ext>
            </a:extLst>
          </p:cNvPr>
          <p:cNvSpPr>
            <a:spLocks noGrp="1"/>
          </p:cNvSpPr>
          <p:nvPr>
            <p:ph type="body" idx="20" hasCustomPrompt="1"/>
          </p:nvPr>
        </p:nvSpPr>
        <p:spPr>
          <a:xfrm>
            <a:off x="469879" y="2656800"/>
            <a:ext cx="1980000" cy="1188000"/>
          </a:xfrm>
        </p:spPr>
        <p:txBody>
          <a:bodyPr anchor="ctr">
            <a:noAutofit/>
          </a:bodyPr>
          <a:lstStyle>
            <a:lvl1pPr marL="0" indent="0">
              <a:buNone/>
              <a:defRPr sz="8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7" name="Espace réservé du texte 10">
            <a:extLst>
              <a:ext uri="{FF2B5EF4-FFF2-40B4-BE49-F238E27FC236}">
                <a16:creationId xmlns:a16="http://schemas.microsoft.com/office/drawing/2014/main" id="{F7F54A8A-B912-4DCA-A7A6-D2FE7A31E0B8}"/>
              </a:ext>
            </a:extLst>
          </p:cNvPr>
          <p:cNvSpPr>
            <a:spLocks noGrp="1"/>
          </p:cNvSpPr>
          <p:nvPr>
            <p:ph type="body" sz="quarter" idx="21" hasCustomPrompt="1"/>
          </p:nvPr>
        </p:nvSpPr>
        <p:spPr>
          <a:xfrm>
            <a:off x="3240699" y="26568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4" name="Titre 3">
            <a:extLst>
              <a:ext uri="{FF2B5EF4-FFF2-40B4-BE49-F238E27FC236}">
                <a16:creationId xmlns:a16="http://schemas.microsoft.com/office/drawing/2014/main" id="{0F9ED843-C44A-45CC-9B1D-C837E4DDCE6E}"/>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18" name="Espace réservé du texte 2">
            <a:extLst>
              <a:ext uri="{FF2B5EF4-FFF2-40B4-BE49-F238E27FC236}">
                <a16:creationId xmlns:a16="http://schemas.microsoft.com/office/drawing/2014/main" id="{322CE313-0A26-4E99-9C93-6C3FC888A8DE}"/>
              </a:ext>
            </a:extLst>
          </p:cNvPr>
          <p:cNvSpPr>
            <a:spLocks noGrp="1"/>
          </p:cNvSpPr>
          <p:nvPr>
            <p:ph type="body" idx="25" hasCustomPrompt="1"/>
          </p:nvPr>
        </p:nvSpPr>
        <p:spPr>
          <a:xfrm>
            <a:off x="469879" y="3812400"/>
            <a:ext cx="1980000" cy="1188000"/>
          </a:xfrm>
        </p:spPr>
        <p:txBody>
          <a:bodyPr anchor="ctr">
            <a:noAutofit/>
          </a:bodyPr>
          <a:lstStyle>
            <a:lvl1pPr marL="0" indent="0">
              <a:buNone/>
              <a:defRPr sz="81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9" name="Espace réservé du texte 10">
            <a:extLst>
              <a:ext uri="{FF2B5EF4-FFF2-40B4-BE49-F238E27FC236}">
                <a16:creationId xmlns:a16="http://schemas.microsoft.com/office/drawing/2014/main" id="{EB31187B-F91F-44EB-9CB5-1BF3730F7621}"/>
              </a:ext>
            </a:extLst>
          </p:cNvPr>
          <p:cNvSpPr>
            <a:spLocks noGrp="1"/>
          </p:cNvSpPr>
          <p:nvPr>
            <p:ph type="body" sz="quarter" idx="26" hasCustomPrompt="1"/>
          </p:nvPr>
        </p:nvSpPr>
        <p:spPr>
          <a:xfrm>
            <a:off x="3240699" y="38124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31" name="Espace réservé du texte 21">
            <a:extLst>
              <a:ext uri="{FF2B5EF4-FFF2-40B4-BE49-F238E27FC236}">
                <a16:creationId xmlns:a16="http://schemas.microsoft.com/office/drawing/2014/main" id="{6FD92059-A22C-433B-8494-343CBC88ADC5}"/>
              </a:ext>
            </a:extLst>
          </p:cNvPr>
          <p:cNvSpPr>
            <a:spLocks noGrp="1"/>
          </p:cNvSpPr>
          <p:nvPr>
            <p:ph type="body" sz="quarter" idx="27" hasCustomPrompt="1"/>
          </p:nvPr>
        </p:nvSpPr>
        <p:spPr>
          <a:xfrm>
            <a:off x="2601913" y="18094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1"/>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2" name="Espace réservé du texte 21">
            <a:extLst>
              <a:ext uri="{FF2B5EF4-FFF2-40B4-BE49-F238E27FC236}">
                <a16:creationId xmlns:a16="http://schemas.microsoft.com/office/drawing/2014/main" id="{2487A579-BB10-4B9C-8037-89848E4EB31C}"/>
              </a:ext>
            </a:extLst>
          </p:cNvPr>
          <p:cNvSpPr>
            <a:spLocks noGrp="1"/>
          </p:cNvSpPr>
          <p:nvPr>
            <p:ph type="body" sz="quarter" idx="28" hasCustomPrompt="1"/>
          </p:nvPr>
        </p:nvSpPr>
        <p:spPr>
          <a:xfrm>
            <a:off x="2601913" y="29650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2"/>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3" name="Espace réservé du texte 21">
            <a:extLst>
              <a:ext uri="{FF2B5EF4-FFF2-40B4-BE49-F238E27FC236}">
                <a16:creationId xmlns:a16="http://schemas.microsoft.com/office/drawing/2014/main" id="{C0B0C0AB-7256-484A-8EF0-3BC6851D748F}"/>
              </a:ext>
            </a:extLst>
          </p:cNvPr>
          <p:cNvSpPr>
            <a:spLocks noGrp="1"/>
          </p:cNvSpPr>
          <p:nvPr>
            <p:ph type="body" sz="quarter" idx="29" hasCustomPrompt="1"/>
          </p:nvPr>
        </p:nvSpPr>
        <p:spPr>
          <a:xfrm>
            <a:off x="2601913" y="41206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3"/>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5" name="Espace réservé de la date 4">
            <a:extLst>
              <a:ext uri="{FF2B5EF4-FFF2-40B4-BE49-F238E27FC236}">
                <a16:creationId xmlns:a16="http://schemas.microsoft.com/office/drawing/2014/main" id="{75997647-8494-4CC4-948F-29A8D49CBCEB}"/>
              </a:ext>
            </a:extLst>
          </p:cNvPr>
          <p:cNvSpPr>
            <a:spLocks noGrp="1"/>
          </p:cNvSpPr>
          <p:nvPr>
            <p:ph type="dt" sz="half" idx="30"/>
          </p:nvPr>
        </p:nvSpPr>
        <p:spPr/>
        <p:txBody>
          <a:bodyPr/>
          <a:lstStyle>
            <a:lvl1pPr>
              <a:defRPr>
                <a:solidFill>
                  <a:schemeClr val="tx1"/>
                </a:solidFill>
              </a:defRPr>
            </a:lvl1pPr>
          </a:lstStyle>
          <a:p>
            <a:fld id="{00A4A2F7-D6E8-4436-9584-26D15E991CCC}" type="datetime1">
              <a:rPr lang="fr-FR" smtClean="0"/>
              <a:t>13/05/2022</a:t>
            </a:fld>
            <a:endParaRPr lang="fr-FR"/>
          </a:p>
        </p:txBody>
      </p:sp>
      <p:sp>
        <p:nvSpPr>
          <p:cNvPr id="6" name="Espace réservé du pied de page 5">
            <a:extLst>
              <a:ext uri="{FF2B5EF4-FFF2-40B4-BE49-F238E27FC236}">
                <a16:creationId xmlns:a16="http://schemas.microsoft.com/office/drawing/2014/main" id="{02B4AC02-49D4-4738-A9B4-B3DA90016A7F}"/>
              </a:ext>
            </a:extLst>
          </p:cNvPr>
          <p:cNvSpPr>
            <a:spLocks noGrp="1"/>
          </p:cNvSpPr>
          <p:nvPr>
            <p:ph type="ftr" sz="quarter" idx="31"/>
          </p:nvPr>
        </p:nvSpPr>
        <p:spPr/>
        <p:txBody>
          <a:bodyPr/>
          <a:lstStyle>
            <a:lvl1pPr>
              <a:defRPr>
                <a:solidFill>
                  <a:schemeClr val="tx1"/>
                </a:solidFill>
              </a:defRPr>
            </a:lvl1pPr>
          </a:lstStyle>
          <a:p>
            <a:r>
              <a:rPr lang="en-US"/>
              <a:t>The new Golden Rules - Introduction &amp; Objective</a:t>
            </a:r>
            <a:endParaRPr lang="fr-FR"/>
          </a:p>
        </p:txBody>
      </p:sp>
      <p:sp>
        <p:nvSpPr>
          <p:cNvPr id="7" name="Espace réservé du numéro de diapositive 6">
            <a:extLst>
              <a:ext uri="{FF2B5EF4-FFF2-40B4-BE49-F238E27FC236}">
                <a16:creationId xmlns:a16="http://schemas.microsoft.com/office/drawing/2014/main" id="{28EE574D-092E-4259-81EB-81EA91E97CDA}"/>
              </a:ext>
            </a:extLst>
          </p:cNvPr>
          <p:cNvSpPr>
            <a:spLocks noGrp="1"/>
          </p:cNvSpPr>
          <p:nvPr>
            <p:ph type="sldNum" sz="quarter" idx="3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4035412368"/>
      </p:ext>
    </p:extLst>
  </p:cSld>
  <p:clrMapOvr>
    <a:masterClrMapping/>
  </p:clrMapOvr>
  <p:hf hd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1BBE8-1E54-415C-B10D-F6342B80F061}"/>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7" name="Espace réservé de la date 6">
            <a:extLst>
              <a:ext uri="{FF2B5EF4-FFF2-40B4-BE49-F238E27FC236}">
                <a16:creationId xmlns:a16="http://schemas.microsoft.com/office/drawing/2014/main" id="{CE830942-5133-4F54-8414-98EC08DAA6C5}"/>
              </a:ext>
            </a:extLst>
          </p:cNvPr>
          <p:cNvSpPr>
            <a:spLocks noGrp="1"/>
          </p:cNvSpPr>
          <p:nvPr>
            <p:ph type="dt" sz="half" idx="10"/>
          </p:nvPr>
        </p:nvSpPr>
        <p:spPr/>
        <p:txBody>
          <a:bodyPr/>
          <a:lstStyle>
            <a:lvl1pPr>
              <a:defRPr>
                <a:solidFill>
                  <a:schemeClr val="tx1"/>
                </a:solidFill>
              </a:defRPr>
            </a:lvl1pPr>
          </a:lstStyle>
          <a:p>
            <a:fld id="{51BD2AF2-F19A-4D5C-8055-DA61D7F9A458}" type="datetime1">
              <a:rPr lang="fr-FR" smtClean="0"/>
              <a:t>13/05/2022</a:t>
            </a:fld>
            <a:endParaRPr lang="fr-FR"/>
          </a:p>
        </p:txBody>
      </p:sp>
      <p:sp>
        <p:nvSpPr>
          <p:cNvPr id="8" name="Espace réservé du pied de page 7">
            <a:extLst>
              <a:ext uri="{FF2B5EF4-FFF2-40B4-BE49-F238E27FC236}">
                <a16:creationId xmlns:a16="http://schemas.microsoft.com/office/drawing/2014/main" id="{A03D30D6-5712-44A8-87A9-67750D407146}"/>
              </a:ext>
            </a:extLst>
          </p:cNvPr>
          <p:cNvSpPr>
            <a:spLocks noGrp="1"/>
          </p:cNvSpPr>
          <p:nvPr>
            <p:ph type="ftr" sz="quarter" idx="11"/>
          </p:nvPr>
        </p:nvSpPr>
        <p:spPr/>
        <p:txBody>
          <a:bodyPr/>
          <a:lstStyle>
            <a:lvl1pPr>
              <a:defRPr>
                <a:solidFill>
                  <a:schemeClr val="tx1"/>
                </a:solidFill>
              </a:defRPr>
            </a:lvl1pPr>
          </a:lstStyle>
          <a:p>
            <a:r>
              <a:rPr lang="en-US"/>
              <a:t>The new Golden Rules - Introduction &amp; Objective</a:t>
            </a:r>
            <a:endParaRPr lang="fr-FR"/>
          </a:p>
        </p:txBody>
      </p:sp>
      <p:sp>
        <p:nvSpPr>
          <p:cNvPr id="9" name="Espace réservé du numéro de diapositive 8">
            <a:extLst>
              <a:ext uri="{FF2B5EF4-FFF2-40B4-BE49-F238E27FC236}">
                <a16:creationId xmlns:a16="http://schemas.microsoft.com/office/drawing/2014/main" id="{872F511C-AE30-47A8-8C9B-F0B33753CCDA}"/>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413532710"/>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ption N°1 Ouverture de chap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3430800"/>
            <a:ext cx="1116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489741" y="4662000"/>
            <a:ext cx="11160000" cy="504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489742" y="1490400"/>
            <a:ext cx="3960000" cy="1872000"/>
          </a:xfrm>
        </p:spPr>
        <p:txBody>
          <a:bodyPr>
            <a:noAutofit/>
          </a:bodyPr>
          <a:lstStyle>
            <a:lvl1pPr marL="0" indent="0">
              <a:buNone/>
              <a:defRPr sz="13500">
                <a:solidFill>
                  <a:schemeClr val="tx2"/>
                </a:solidFill>
              </a:defRPr>
            </a:lvl1pPr>
          </a:lstStyle>
          <a:p>
            <a:pPr lvl="0"/>
            <a:r>
              <a:rPr lang="fr-FR"/>
              <a:t>NN.</a:t>
            </a:r>
          </a:p>
        </p:txBody>
      </p:sp>
      <p:sp>
        <p:nvSpPr>
          <p:cNvPr id="4" name="Espace réservé de la date 3">
            <a:extLst>
              <a:ext uri="{FF2B5EF4-FFF2-40B4-BE49-F238E27FC236}">
                <a16:creationId xmlns:a16="http://schemas.microsoft.com/office/drawing/2014/main" id="{084489D0-046B-4DA8-828E-D1EDDC72FA8E}"/>
              </a:ext>
            </a:extLst>
          </p:cNvPr>
          <p:cNvSpPr>
            <a:spLocks noGrp="1"/>
          </p:cNvSpPr>
          <p:nvPr>
            <p:ph type="dt" sz="half" idx="14"/>
          </p:nvPr>
        </p:nvSpPr>
        <p:spPr/>
        <p:txBody>
          <a:bodyPr/>
          <a:lstStyle>
            <a:lvl1pPr>
              <a:defRPr>
                <a:solidFill>
                  <a:schemeClr val="tx1"/>
                </a:solidFill>
              </a:defRPr>
            </a:lvl1pPr>
          </a:lstStyle>
          <a:p>
            <a:fld id="{F776885E-6270-42FF-BAAC-CFA9EDB923F3}" type="datetime1">
              <a:rPr lang="fr-FR" smtClean="0"/>
              <a:t>13/05/2022</a:t>
            </a:fld>
            <a:endParaRPr lang="fr-FR"/>
          </a:p>
        </p:txBody>
      </p:sp>
      <p:sp>
        <p:nvSpPr>
          <p:cNvPr id="5" name="Espace réservé du pied de page 4">
            <a:extLst>
              <a:ext uri="{FF2B5EF4-FFF2-40B4-BE49-F238E27FC236}">
                <a16:creationId xmlns:a16="http://schemas.microsoft.com/office/drawing/2014/main" id="{827B8392-9F0D-47B8-8F1D-D057C53A97DD}"/>
              </a:ext>
            </a:extLst>
          </p:cNvPr>
          <p:cNvSpPr>
            <a:spLocks noGrp="1"/>
          </p:cNvSpPr>
          <p:nvPr>
            <p:ph type="ftr" sz="quarter" idx="15"/>
          </p:nvPr>
        </p:nvSpPr>
        <p:spPr/>
        <p:txBody>
          <a:bodyPr/>
          <a:lstStyle>
            <a:lvl1pPr>
              <a:defRPr>
                <a:solidFill>
                  <a:schemeClr val="tx1"/>
                </a:solidFill>
              </a:defRPr>
            </a:lvl1pPr>
          </a:lstStyle>
          <a:p>
            <a:r>
              <a:rPr lang="en-US"/>
              <a:t>The new Golden Rules - Introduction &amp; Objective</a:t>
            </a:r>
            <a:endParaRPr lang="fr-FR"/>
          </a:p>
        </p:txBody>
      </p:sp>
      <p:sp>
        <p:nvSpPr>
          <p:cNvPr id="6" name="Espace réservé du numéro de diapositive 5">
            <a:extLst>
              <a:ext uri="{FF2B5EF4-FFF2-40B4-BE49-F238E27FC236}">
                <a16:creationId xmlns:a16="http://schemas.microsoft.com/office/drawing/2014/main" id="{CC4EDA01-DE85-4E9D-A6E0-28AA131E783D}"/>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820491097"/>
      </p:ext>
    </p:extLst>
  </p:cSld>
  <p:clrMapOvr>
    <a:masterClrMapping/>
  </p:clrMapOvr>
  <p:hf hdr="0" dt="0"/>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B47C71-F46D-4EA0-AF6A-4962453CDD76}"/>
              </a:ext>
            </a:extLst>
          </p:cNvPr>
          <p:cNvSpPr>
            <a:spLocks noGrp="1"/>
          </p:cNvSpPr>
          <p:nvPr>
            <p:ph type="dt" sz="half" idx="10"/>
          </p:nvPr>
        </p:nvSpPr>
        <p:spPr/>
        <p:txBody>
          <a:bodyPr/>
          <a:lstStyle>
            <a:lvl1pPr>
              <a:defRPr>
                <a:solidFill>
                  <a:schemeClr val="tx1"/>
                </a:solidFill>
              </a:defRPr>
            </a:lvl1pPr>
          </a:lstStyle>
          <a:p>
            <a:fld id="{092F1B5E-E9D0-46E2-8479-0365075E8806}" type="datetime1">
              <a:rPr lang="fr-FR" smtClean="0"/>
              <a:t>13/05/2022</a:t>
            </a:fld>
            <a:endParaRPr lang="fr-FR"/>
          </a:p>
        </p:txBody>
      </p:sp>
      <p:sp>
        <p:nvSpPr>
          <p:cNvPr id="7" name="Espace réservé du pied de page 6">
            <a:extLst>
              <a:ext uri="{FF2B5EF4-FFF2-40B4-BE49-F238E27FC236}">
                <a16:creationId xmlns:a16="http://schemas.microsoft.com/office/drawing/2014/main" id="{0495B091-68ED-45A4-957C-92BBA7548811}"/>
              </a:ext>
            </a:extLst>
          </p:cNvPr>
          <p:cNvSpPr>
            <a:spLocks noGrp="1"/>
          </p:cNvSpPr>
          <p:nvPr>
            <p:ph type="ftr" sz="quarter" idx="11"/>
          </p:nvPr>
        </p:nvSpPr>
        <p:spPr/>
        <p:txBody>
          <a:bodyPr/>
          <a:lstStyle>
            <a:lvl1pPr>
              <a:defRPr>
                <a:solidFill>
                  <a:schemeClr val="tx1"/>
                </a:solidFill>
              </a:defRPr>
            </a:lvl1pPr>
          </a:lstStyle>
          <a:p>
            <a:r>
              <a:rPr lang="en-US"/>
              <a:t>The new Golden Rules - Introduction &amp; Objective</a:t>
            </a:r>
            <a:endParaRPr lang="fr-FR"/>
          </a:p>
        </p:txBody>
      </p:sp>
      <p:sp>
        <p:nvSpPr>
          <p:cNvPr id="8" name="Espace réservé du numéro de diapositive 7">
            <a:extLst>
              <a:ext uri="{FF2B5EF4-FFF2-40B4-BE49-F238E27FC236}">
                <a16:creationId xmlns:a16="http://schemas.microsoft.com/office/drawing/2014/main" id="{A4361BE1-6536-48FB-BC11-166BC54BD6F9}"/>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651555458"/>
      </p:ext>
    </p:extLst>
  </p:cSld>
  <p:clrMapOvr>
    <a:masterClrMapping/>
  </p:clrMapOvr>
  <p:hf hd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Annex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2845977"/>
            <a:ext cx="11160000" cy="1440000"/>
          </a:xfrm>
        </p:spPr>
        <p:txBody>
          <a:bodyPr anchor="t">
            <a:noAutofit/>
          </a:bodyPr>
          <a:lstStyle>
            <a:lvl1pPr>
              <a:lnSpc>
                <a:spcPct val="90000"/>
              </a:lnSpc>
              <a:defRPr sz="5000">
                <a:solidFill>
                  <a:schemeClr val="tx2"/>
                </a:solidFill>
              </a:defRPr>
            </a:lvl1pPr>
          </a:lstStyle>
          <a:p>
            <a:r>
              <a:rPr lang="fr-FR"/>
              <a:t>Modifiez le style du titre</a:t>
            </a:r>
          </a:p>
        </p:txBody>
      </p:sp>
      <p:sp>
        <p:nvSpPr>
          <p:cNvPr id="3" name="Espace réservé de la date 2">
            <a:extLst>
              <a:ext uri="{FF2B5EF4-FFF2-40B4-BE49-F238E27FC236}">
                <a16:creationId xmlns:a16="http://schemas.microsoft.com/office/drawing/2014/main" id="{C9E24192-EBCA-4782-93A3-6134ECDB202A}"/>
              </a:ext>
            </a:extLst>
          </p:cNvPr>
          <p:cNvSpPr>
            <a:spLocks noGrp="1"/>
          </p:cNvSpPr>
          <p:nvPr>
            <p:ph type="dt" sz="half" idx="10"/>
          </p:nvPr>
        </p:nvSpPr>
        <p:spPr/>
        <p:txBody>
          <a:bodyPr/>
          <a:lstStyle>
            <a:lvl1pPr>
              <a:defRPr>
                <a:solidFill>
                  <a:schemeClr val="tx1"/>
                </a:solidFill>
              </a:defRPr>
            </a:lvl1pPr>
          </a:lstStyle>
          <a:p>
            <a:fld id="{A5FFC54A-8DCE-4BF7-B49D-5B5EB8D9B506}" type="datetime1">
              <a:rPr lang="fr-FR" smtClean="0"/>
              <a:t>13/05/2022</a:t>
            </a:fld>
            <a:endParaRPr lang="fr-FR"/>
          </a:p>
        </p:txBody>
      </p:sp>
      <p:sp>
        <p:nvSpPr>
          <p:cNvPr id="4" name="Espace réservé du pied de page 3">
            <a:extLst>
              <a:ext uri="{FF2B5EF4-FFF2-40B4-BE49-F238E27FC236}">
                <a16:creationId xmlns:a16="http://schemas.microsoft.com/office/drawing/2014/main" id="{8627768F-E755-49AE-BDD4-F22B941EE926}"/>
              </a:ext>
            </a:extLst>
          </p:cNvPr>
          <p:cNvSpPr>
            <a:spLocks noGrp="1"/>
          </p:cNvSpPr>
          <p:nvPr>
            <p:ph type="ftr" sz="quarter" idx="11"/>
          </p:nvPr>
        </p:nvSpPr>
        <p:spPr/>
        <p:txBody>
          <a:bodyPr/>
          <a:lstStyle>
            <a:lvl1pPr>
              <a:defRPr>
                <a:solidFill>
                  <a:schemeClr val="tx1"/>
                </a:solidFill>
              </a:defRPr>
            </a:lvl1pPr>
          </a:lstStyle>
          <a:p>
            <a:r>
              <a:rPr lang="en-US"/>
              <a:t>The new Golden Rules - Introduction &amp; Objective</a:t>
            </a:r>
            <a:endParaRPr lang="fr-FR"/>
          </a:p>
        </p:txBody>
      </p:sp>
      <p:sp>
        <p:nvSpPr>
          <p:cNvPr id="5" name="Espace réservé du numéro de diapositive 4">
            <a:extLst>
              <a:ext uri="{FF2B5EF4-FFF2-40B4-BE49-F238E27FC236}">
                <a16:creationId xmlns:a16="http://schemas.microsoft.com/office/drawing/2014/main" id="{679213C8-C608-4F8F-B3E7-6893ECEEC936}"/>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3776946"/>
      </p:ext>
    </p:extLst>
  </p:cSld>
  <p:clrMapOvr>
    <a:masterClrMapping/>
  </p:clrMapOvr>
  <p:hf hdr="0" dt="0"/>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Only" preserve="1">
  <p:cSld name="Merci">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FB4134C-1D6E-45C5-A0CB-6875E698A7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9A50C95A-056C-429F-A1B6-8B1CDC140D27}"/>
              </a:ext>
            </a:extLst>
          </p:cNvPr>
          <p:cNvSpPr>
            <a:spLocks noGrp="1"/>
          </p:cNvSpPr>
          <p:nvPr>
            <p:ph type="title"/>
          </p:nvPr>
        </p:nvSpPr>
        <p:spPr>
          <a:xfrm>
            <a:off x="2316000" y="2845977"/>
            <a:ext cx="7560000" cy="828000"/>
          </a:xfrm>
        </p:spPr>
        <p:txBody>
          <a:bodyPr anchor="t">
            <a:noAutofit/>
          </a:bodyPr>
          <a:lstStyle>
            <a:lvl1pPr algn="ctr">
              <a:defRPr sz="4300">
                <a:solidFill>
                  <a:schemeClr val="tx1"/>
                </a:solidFill>
              </a:defRPr>
            </a:lvl1pPr>
          </a:lstStyle>
          <a:p>
            <a:r>
              <a:rPr lang="fr-FR"/>
              <a:t>Modifiez le style du titre</a:t>
            </a:r>
          </a:p>
        </p:txBody>
      </p:sp>
    </p:spTree>
    <p:extLst>
      <p:ext uri="{BB962C8B-B14F-4D97-AF65-F5344CB8AC3E}">
        <p14:creationId xmlns:p14="http://schemas.microsoft.com/office/powerpoint/2010/main" val="3779096403"/>
      </p:ext>
    </p:extLst>
  </p:cSld>
  <p:clrMapOvr>
    <a:masterClrMapping/>
  </p:clrMapOvr>
  <p:hf hdr="0" dt="0"/>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Option N°1 Couvertur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40DC9AC8-422B-445F-B045-79F986D08E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a:ln>
            <a:noFill/>
          </a:ln>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464400" y="2288392"/>
            <a:ext cx="8640000" cy="216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464400" y="4520416"/>
            <a:ext cx="8640000" cy="46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5" name="Espace réservé du texte 4">
            <a:extLst>
              <a:ext uri="{FF2B5EF4-FFF2-40B4-BE49-F238E27FC236}">
                <a16:creationId xmlns:a16="http://schemas.microsoft.com/office/drawing/2014/main" id="{63458929-8E1A-4632-B75F-4975DF8FBB0A}"/>
              </a:ext>
            </a:extLst>
          </p:cNvPr>
          <p:cNvSpPr>
            <a:spLocks noGrp="1"/>
          </p:cNvSpPr>
          <p:nvPr>
            <p:ph type="body" sz="quarter" idx="14"/>
          </p:nvPr>
        </p:nvSpPr>
        <p:spPr>
          <a:xfrm>
            <a:off x="464400" y="5084504"/>
            <a:ext cx="864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2855924638"/>
      </p:ext>
    </p:extLst>
  </p:cSld>
  <p:clrMapOvr>
    <a:masterClrMapping/>
  </p:clrMapOvr>
  <p:hf hdr="0" dt="0"/>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Option N°2 Couverture avec photo">
    <p:spTree>
      <p:nvGrpSpPr>
        <p:cNvPr id="1" name=""/>
        <p:cNvGrpSpPr/>
        <p:nvPr/>
      </p:nvGrpSpPr>
      <p:grpSpPr>
        <a:xfrm>
          <a:off x="0" y="0"/>
          <a:ext cx="0" cy="0"/>
          <a:chOff x="0" y="0"/>
          <a:chExt cx="0" cy="0"/>
        </a:xfrm>
      </p:grpSpPr>
      <p:sp>
        <p:nvSpPr>
          <p:cNvPr id="6" name="Espace réservé pour une image  2">
            <a:extLst>
              <a:ext uri="{FF2B5EF4-FFF2-40B4-BE49-F238E27FC236}">
                <a16:creationId xmlns:a16="http://schemas.microsoft.com/office/drawing/2014/main" id="{3161ED2A-2241-4A52-8E2E-B973EB0C4E44}"/>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pic>
        <p:nvPicPr>
          <p:cNvPr id="14" name="Image 13">
            <a:extLst>
              <a:ext uri="{FF2B5EF4-FFF2-40B4-BE49-F238E27FC236}">
                <a16:creationId xmlns:a16="http://schemas.microsoft.com/office/drawing/2014/main" id="{DAAE4607-2A2E-45AF-81C6-9691F876AD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6361200" y="2469600"/>
            <a:ext cx="5400000" cy="198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6361200" y="4521600"/>
            <a:ext cx="5400000" cy="82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8" name="Espace réservé du texte 4">
            <a:extLst>
              <a:ext uri="{FF2B5EF4-FFF2-40B4-BE49-F238E27FC236}">
                <a16:creationId xmlns:a16="http://schemas.microsoft.com/office/drawing/2014/main" id="{BF23DB5D-4428-47C6-AAAD-CF435EDAD101}"/>
              </a:ext>
            </a:extLst>
          </p:cNvPr>
          <p:cNvSpPr>
            <a:spLocks noGrp="1"/>
          </p:cNvSpPr>
          <p:nvPr>
            <p:ph type="body" sz="quarter" idx="14"/>
          </p:nvPr>
        </p:nvSpPr>
        <p:spPr>
          <a:xfrm>
            <a:off x="6361200" y="5446800"/>
            <a:ext cx="540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2123780375"/>
      </p:ext>
    </p:extLst>
  </p:cSld>
  <p:clrMapOvr>
    <a:masterClrMapping/>
  </p:clrMapOvr>
  <p:hf hdr="0" dt="0"/>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4BCD4C5B-CD44-4B48-93FD-F44EED8D1E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464400" y="1987200"/>
            <a:ext cx="5400000" cy="720000"/>
          </a:xfrm>
        </p:spPr>
        <p:txBody>
          <a:bodyPr>
            <a:noAutofit/>
          </a:bodyPr>
          <a:lstStyle>
            <a:lvl1pPr>
              <a:defRPr sz="4200">
                <a:solidFill>
                  <a:schemeClr val="tx2"/>
                </a:solidFill>
              </a:defRPr>
            </a:lvl1pPr>
          </a:lstStyle>
          <a:p>
            <a:r>
              <a:rPr lang="fr-FR"/>
              <a:t>Modifiez le titre</a:t>
            </a:r>
          </a:p>
        </p:txBody>
      </p:sp>
      <p:sp>
        <p:nvSpPr>
          <p:cNvPr id="6" name="Espace réservé du texte 5">
            <a:extLst>
              <a:ext uri="{FF2B5EF4-FFF2-40B4-BE49-F238E27FC236}">
                <a16:creationId xmlns:a16="http://schemas.microsoft.com/office/drawing/2014/main" id="{476F1D12-C6FB-4ED9-B1EA-2AF1415447D6}"/>
              </a:ext>
            </a:extLst>
          </p:cNvPr>
          <p:cNvSpPr>
            <a:spLocks noGrp="1"/>
          </p:cNvSpPr>
          <p:nvPr>
            <p:ph type="body" sz="quarter" idx="26"/>
          </p:nvPr>
        </p:nvSpPr>
        <p:spPr>
          <a:xfrm>
            <a:off x="464400" y="2876400"/>
            <a:ext cx="5400000" cy="3240000"/>
          </a:xfrm>
        </p:spPr>
        <p:txBody>
          <a:bodyPr>
            <a:noAutofit/>
          </a:bodyPr>
          <a:lstStyle>
            <a:lvl1pPr marL="432000" indent="-432000">
              <a:spcBef>
                <a:spcPts val="600"/>
              </a:spcBef>
              <a:buFont typeface="+mj-lt"/>
              <a:buAutoNum type="arabicPeriod"/>
              <a:defRPr sz="2000" b="0">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Cliquez pour modifier les styles du texte du masque</a:t>
            </a:r>
          </a:p>
        </p:txBody>
      </p:sp>
    </p:spTree>
    <p:extLst>
      <p:ext uri="{BB962C8B-B14F-4D97-AF65-F5344CB8AC3E}">
        <p14:creationId xmlns:p14="http://schemas.microsoft.com/office/powerpoint/2010/main" val="3116392684"/>
      </p:ext>
    </p:extLst>
  </p:cSld>
  <p:clrMapOvr>
    <a:masterClrMapping/>
  </p:clrMapOvr>
  <p:hf hdr="0" dt="0"/>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Option N°1 Ouverture de chap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3430800"/>
            <a:ext cx="1116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489741" y="4662000"/>
            <a:ext cx="11160000" cy="504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489742" y="1490400"/>
            <a:ext cx="3960000" cy="1872000"/>
          </a:xfrm>
        </p:spPr>
        <p:txBody>
          <a:bodyPr>
            <a:noAutofit/>
          </a:bodyPr>
          <a:lstStyle>
            <a:lvl1pPr marL="0" indent="0">
              <a:buNone/>
              <a:defRPr sz="13500">
                <a:solidFill>
                  <a:schemeClr val="tx2"/>
                </a:solidFill>
              </a:defRPr>
            </a:lvl1pPr>
          </a:lstStyle>
          <a:p>
            <a:pPr lvl="0"/>
            <a:r>
              <a:rPr lang="fr-FR"/>
              <a:t>NN.</a:t>
            </a:r>
          </a:p>
        </p:txBody>
      </p:sp>
      <p:sp>
        <p:nvSpPr>
          <p:cNvPr id="4" name="Espace réservé de la date 3">
            <a:extLst>
              <a:ext uri="{FF2B5EF4-FFF2-40B4-BE49-F238E27FC236}">
                <a16:creationId xmlns:a16="http://schemas.microsoft.com/office/drawing/2014/main" id="{084489D0-046B-4DA8-828E-D1EDDC72FA8E}"/>
              </a:ext>
            </a:extLst>
          </p:cNvPr>
          <p:cNvSpPr>
            <a:spLocks noGrp="1"/>
          </p:cNvSpPr>
          <p:nvPr>
            <p:ph type="dt" sz="half" idx="14"/>
          </p:nvPr>
        </p:nvSpPr>
        <p:spPr/>
        <p:txBody>
          <a:bodyPr/>
          <a:lstStyle>
            <a:lvl1pPr>
              <a:defRPr>
                <a:solidFill>
                  <a:schemeClr val="tx1"/>
                </a:solidFill>
              </a:defRPr>
            </a:lvl1pPr>
          </a:lstStyle>
          <a:p>
            <a:fld id="{E748970B-0008-4EAF-83D4-C1A80AEA95CB}" type="datetime1">
              <a:rPr lang="fr-FR" smtClean="0"/>
              <a:t>13/05/2022</a:t>
            </a:fld>
            <a:endParaRPr lang="fr-FR"/>
          </a:p>
        </p:txBody>
      </p:sp>
      <p:sp>
        <p:nvSpPr>
          <p:cNvPr id="5" name="Espace réservé du pied de page 4">
            <a:extLst>
              <a:ext uri="{FF2B5EF4-FFF2-40B4-BE49-F238E27FC236}">
                <a16:creationId xmlns:a16="http://schemas.microsoft.com/office/drawing/2014/main" id="{827B8392-9F0D-47B8-8F1D-D057C53A97DD}"/>
              </a:ext>
            </a:extLst>
          </p:cNvPr>
          <p:cNvSpPr>
            <a:spLocks noGrp="1"/>
          </p:cNvSpPr>
          <p:nvPr>
            <p:ph type="ftr" sz="quarter" idx="15"/>
          </p:nvPr>
        </p:nvSpPr>
        <p:spPr/>
        <p:txBody>
          <a:bodyPr/>
          <a:lstStyle>
            <a:lvl1pPr>
              <a:defRPr>
                <a:solidFill>
                  <a:schemeClr val="tx1"/>
                </a:solidFill>
              </a:defRPr>
            </a:lvl1pPr>
          </a:lstStyle>
          <a:p>
            <a:r>
              <a:rPr lang="en-US"/>
              <a:t>The new Golden Rules - Introduction &amp; Objective</a:t>
            </a:r>
            <a:endParaRPr lang="fr-FR"/>
          </a:p>
        </p:txBody>
      </p:sp>
      <p:sp>
        <p:nvSpPr>
          <p:cNvPr id="6" name="Espace réservé du numéro de diapositive 5">
            <a:extLst>
              <a:ext uri="{FF2B5EF4-FFF2-40B4-BE49-F238E27FC236}">
                <a16:creationId xmlns:a16="http://schemas.microsoft.com/office/drawing/2014/main" id="{CC4EDA01-DE85-4E9D-A6E0-28AA131E783D}"/>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705239051"/>
      </p:ext>
    </p:extLst>
  </p:cSld>
  <p:clrMapOvr>
    <a:masterClrMapping/>
  </p:clrMapOvr>
  <p:hf hdr="0" dt="0"/>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Option N°2 Ouverture de chapitre avec photo">
    <p:spTree>
      <p:nvGrpSpPr>
        <p:cNvPr id="1" name=""/>
        <p:cNvGrpSpPr/>
        <p:nvPr/>
      </p:nvGrpSpPr>
      <p:grpSpPr>
        <a:xfrm>
          <a:off x="0" y="0"/>
          <a:ext cx="0" cy="0"/>
          <a:chOff x="0" y="0"/>
          <a:chExt cx="0" cy="0"/>
        </a:xfrm>
      </p:grpSpPr>
      <p:sp>
        <p:nvSpPr>
          <p:cNvPr id="13" name="Espace réservé pour une image  2">
            <a:extLst>
              <a:ext uri="{FF2B5EF4-FFF2-40B4-BE49-F238E27FC236}">
                <a16:creationId xmlns:a16="http://schemas.microsoft.com/office/drawing/2014/main" id="{DEC6A7FF-A1FA-4490-9CC7-51078FF84353}"/>
              </a:ext>
            </a:extLst>
          </p:cNvPr>
          <p:cNvSpPr>
            <a:spLocks noGrp="1"/>
          </p:cNvSpPr>
          <p:nvPr>
            <p:ph type="pic" idx="14"/>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6361200" y="3430800"/>
            <a:ext cx="540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6361200" y="4662000"/>
            <a:ext cx="5400000" cy="900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361200" y="1490400"/>
            <a:ext cx="5400000" cy="1872000"/>
          </a:xfrm>
        </p:spPr>
        <p:txBody>
          <a:bodyPr>
            <a:noAutofit/>
          </a:bodyPr>
          <a:lstStyle>
            <a:lvl1pPr marL="0" indent="0">
              <a:buNone/>
              <a:defRPr sz="13500">
                <a:solidFill>
                  <a:schemeClr val="tx2"/>
                </a:solidFill>
              </a:defRPr>
            </a:lvl1pPr>
          </a:lstStyle>
          <a:p>
            <a:pPr lvl="0"/>
            <a:r>
              <a:rPr lang="fr-FR"/>
              <a:t>NN.</a:t>
            </a:r>
          </a:p>
        </p:txBody>
      </p:sp>
      <p:sp>
        <p:nvSpPr>
          <p:cNvPr id="16" name="Espace réservé du texte 8">
            <a:extLst>
              <a:ext uri="{FF2B5EF4-FFF2-40B4-BE49-F238E27FC236}">
                <a16:creationId xmlns:a16="http://schemas.microsoft.com/office/drawing/2014/main" id="{19FE5F0F-1A19-4580-B09D-11BAB259543F}"/>
              </a:ext>
            </a:extLst>
          </p:cNvPr>
          <p:cNvSpPr>
            <a:spLocks noGrp="1"/>
          </p:cNvSpPr>
          <p:nvPr>
            <p:ph type="body" sz="quarter" idx="15"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Espace réservé de la date 3">
            <a:extLst>
              <a:ext uri="{FF2B5EF4-FFF2-40B4-BE49-F238E27FC236}">
                <a16:creationId xmlns:a16="http://schemas.microsoft.com/office/drawing/2014/main" id="{CAF82D43-4E1B-4274-AC55-C533B8C04656}"/>
              </a:ext>
            </a:extLst>
          </p:cNvPr>
          <p:cNvSpPr>
            <a:spLocks noGrp="1"/>
          </p:cNvSpPr>
          <p:nvPr>
            <p:ph type="dt" sz="half" idx="16"/>
          </p:nvPr>
        </p:nvSpPr>
        <p:spPr/>
        <p:txBody>
          <a:bodyPr/>
          <a:lstStyle>
            <a:lvl1pPr>
              <a:defRPr>
                <a:solidFill>
                  <a:schemeClr val="bg1"/>
                </a:solidFill>
              </a:defRPr>
            </a:lvl1pPr>
          </a:lstStyle>
          <a:p>
            <a:fld id="{D237F8FF-92E2-48AF-9617-A14BE92495A4}" type="datetime1">
              <a:rPr lang="fr-FR" smtClean="0"/>
              <a:t>13/05/2022</a:t>
            </a:fld>
            <a:endParaRPr lang="fr-FR"/>
          </a:p>
        </p:txBody>
      </p:sp>
      <p:sp>
        <p:nvSpPr>
          <p:cNvPr id="5" name="Espace réservé du pied de page 4">
            <a:extLst>
              <a:ext uri="{FF2B5EF4-FFF2-40B4-BE49-F238E27FC236}">
                <a16:creationId xmlns:a16="http://schemas.microsoft.com/office/drawing/2014/main" id="{4F7AF283-CD1F-4E50-9456-6BD3B772A116}"/>
              </a:ext>
            </a:extLst>
          </p:cNvPr>
          <p:cNvSpPr>
            <a:spLocks noGrp="1"/>
          </p:cNvSpPr>
          <p:nvPr>
            <p:ph type="ftr" sz="quarter" idx="17"/>
          </p:nvPr>
        </p:nvSpPr>
        <p:spPr/>
        <p:txBody>
          <a:bodyPr/>
          <a:lstStyle>
            <a:lvl1pPr>
              <a:defRPr>
                <a:solidFill>
                  <a:schemeClr val="bg1"/>
                </a:solidFill>
              </a:defRPr>
            </a:lvl1pPr>
          </a:lstStyle>
          <a:p>
            <a:r>
              <a:rPr lang="en-US"/>
              <a:t>The new Golden Rules - Introduction &amp; Objective</a:t>
            </a:r>
            <a:endParaRPr lang="fr-FR"/>
          </a:p>
        </p:txBody>
      </p:sp>
      <p:sp>
        <p:nvSpPr>
          <p:cNvPr id="6" name="Espace réservé du numéro de diapositive 5">
            <a:extLst>
              <a:ext uri="{FF2B5EF4-FFF2-40B4-BE49-F238E27FC236}">
                <a16:creationId xmlns:a16="http://schemas.microsoft.com/office/drawing/2014/main" id="{072A83F9-605B-451F-81C4-4DB3BD64BF25}"/>
              </a:ext>
            </a:extLst>
          </p:cNvPr>
          <p:cNvSpPr>
            <a:spLocks noGrp="1"/>
          </p:cNvSpPr>
          <p:nvPr>
            <p:ph type="sldNum" sz="quarter" idx="18"/>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147421167"/>
      </p:ext>
    </p:extLst>
  </p:cSld>
  <p:clrMapOvr>
    <a:masterClrMapping/>
  </p:clrMapOvr>
  <p:hf hdr="0" dt="0"/>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p:txBody>
          <a:bodyPr/>
          <a:lstStyle>
            <a:lvl1pPr>
              <a:defRPr>
                <a:solidFill>
                  <a:schemeClr val="tx1"/>
                </a:solidFill>
              </a:defRPr>
            </a:lvl1pPr>
          </a:lstStyle>
          <a:p>
            <a:fld id="{5C0D6E18-3860-42C9-A6D9-B9A12B4923B7}" type="datetime1">
              <a:rPr lang="fr-FR" smtClean="0"/>
              <a:t>13/05/2022</a:t>
            </a:fld>
            <a:endParaRPr lang="fr-FR"/>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p:txBody>
          <a:bodyPr/>
          <a:lstStyle>
            <a:lvl1pPr>
              <a:defRPr>
                <a:solidFill>
                  <a:schemeClr val="tx1"/>
                </a:solidFill>
              </a:defRPr>
            </a:lvl1pPr>
          </a:lstStyle>
          <a:p>
            <a:r>
              <a:rPr lang="en-US"/>
              <a:t>The new Golden Rules - Introduction &amp; Objective</a:t>
            </a:r>
            <a:endParaRPr lang="fr-FR"/>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583566656"/>
      </p:ext>
    </p:extLst>
  </p:cSld>
  <p:clrMapOvr>
    <a:masterClrMapping/>
  </p:clrMapOvr>
  <p:hf hd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xte avec photo">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3FA18DAD-43C7-439C-AEB4-182FDEF42A93}"/>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6361200"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5" name="Espace réservé du texte 8">
            <a:extLst>
              <a:ext uri="{FF2B5EF4-FFF2-40B4-BE49-F238E27FC236}">
                <a16:creationId xmlns:a16="http://schemas.microsoft.com/office/drawing/2014/main" id="{90C7237F-FD39-40C9-B915-D4BC62A3BEC4}"/>
              </a:ext>
            </a:extLst>
          </p:cNvPr>
          <p:cNvSpPr>
            <a:spLocks noGrp="1"/>
          </p:cNvSpPr>
          <p:nvPr>
            <p:ph type="body" sz="quarter" idx="17"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Titre 3">
            <a:extLst>
              <a:ext uri="{FF2B5EF4-FFF2-40B4-BE49-F238E27FC236}">
                <a16:creationId xmlns:a16="http://schemas.microsoft.com/office/drawing/2014/main" id="{A95F48EF-CBAD-4F80-B069-72AECAEC0746}"/>
              </a:ext>
            </a:extLst>
          </p:cNvPr>
          <p:cNvSpPr>
            <a:spLocks noGrp="1"/>
          </p:cNvSpPr>
          <p:nvPr>
            <p:ph type="title"/>
          </p:nvPr>
        </p:nvSpPr>
        <p:spPr>
          <a:xfrm>
            <a:off x="6361199" y="242844"/>
            <a:ext cx="3960000" cy="1008000"/>
          </a:xfrm>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F45A3821-9C55-4E10-844A-98E6FB07D68C}"/>
              </a:ext>
            </a:extLst>
          </p:cNvPr>
          <p:cNvSpPr>
            <a:spLocks noGrp="1"/>
          </p:cNvSpPr>
          <p:nvPr>
            <p:ph type="dt" sz="half" idx="18"/>
          </p:nvPr>
        </p:nvSpPr>
        <p:spPr/>
        <p:txBody>
          <a:bodyPr/>
          <a:lstStyle>
            <a:lvl1pPr>
              <a:defRPr>
                <a:solidFill>
                  <a:schemeClr val="bg1"/>
                </a:solidFill>
              </a:defRPr>
            </a:lvl1pPr>
          </a:lstStyle>
          <a:p>
            <a:fld id="{513DF4EA-AEE5-4578-916D-2B9DFF00CDA7}" type="datetime1">
              <a:rPr lang="fr-FR" smtClean="0"/>
              <a:t>13/05/2022</a:t>
            </a:fld>
            <a:endParaRPr lang="fr-FR"/>
          </a:p>
        </p:txBody>
      </p:sp>
      <p:sp>
        <p:nvSpPr>
          <p:cNvPr id="6" name="Espace réservé du pied de page 5">
            <a:extLst>
              <a:ext uri="{FF2B5EF4-FFF2-40B4-BE49-F238E27FC236}">
                <a16:creationId xmlns:a16="http://schemas.microsoft.com/office/drawing/2014/main" id="{B26B9FA6-E4DB-4B15-BD57-BEC5F537E3AB}"/>
              </a:ext>
            </a:extLst>
          </p:cNvPr>
          <p:cNvSpPr>
            <a:spLocks noGrp="1"/>
          </p:cNvSpPr>
          <p:nvPr>
            <p:ph type="ftr" sz="quarter" idx="19"/>
          </p:nvPr>
        </p:nvSpPr>
        <p:spPr/>
        <p:txBody>
          <a:bodyPr/>
          <a:lstStyle>
            <a:lvl1pPr>
              <a:defRPr>
                <a:solidFill>
                  <a:schemeClr val="bg1"/>
                </a:solidFill>
              </a:defRPr>
            </a:lvl1pPr>
          </a:lstStyle>
          <a:p>
            <a:r>
              <a:rPr lang="en-US"/>
              <a:t>The new Golden Rules - Introduction &amp; Objective</a:t>
            </a:r>
            <a:endParaRPr lang="fr-FR"/>
          </a:p>
        </p:txBody>
      </p:sp>
      <p:sp>
        <p:nvSpPr>
          <p:cNvPr id="7" name="Espace réservé du numéro de diapositive 6">
            <a:extLst>
              <a:ext uri="{FF2B5EF4-FFF2-40B4-BE49-F238E27FC236}">
                <a16:creationId xmlns:a16="http://schemas.microsoft.com/office/drawing/2014/main" id="{6FE6001F-97CC-4008-B22A-EFA29A13779C}"/>
              </a:ext>
            </a:extLst>
          </p:cNvPr>
          <p:cNvSpPr>
            <a:spLocks noGrp="1"/>
          </p:cNvSpPr>
          <p:nvPr>
            <p:ph type="sldNum" sz="quarter" idx="20"/>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213018200"/>
      </p:ext>
    </p:extLst>
  </p:cSld>
  <p:clrMapOvr>
    <a:masterClrMapping/>
  </p:clrMapOvr>
  <p:hf hdr="0" dt="0"/>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ption N°2 Ouverture de chapitre avec photo">
    <p:spTree>
      <p:nvGrpSpPr>
        <p:cNvPr id="1" name=""/>
        <p:cNvGrpSpPr/>
        <p:nvPr/>
      </p:nvGrpSpPr>
      <p:grpSpPr>
        <a:xfrm>
          <a:off x="0" y="0"/>
          <a:ext cx="0" cy="0"/>
          <a:chOff x="0" y="0"/>
          <a:chExt cx="0" cy="0"/>
        </a:xfrm>
      </p:grpSpPr>
      <p:sp>
        <p:nvSpPr>
          <p:cNvPr id="13" name="Espace réservé pour une image  2">
            <a:extLst>
              <a:ext uri="{FF2B5EF4-FFF2-40B4-BE49-F238E27FC236}">
                <a16:creationId xmlns:a16="http://schemas.microsoft.com/office/drawing/2014/main" id="{DEC6A7FF-A1FA-4490-9CC7-51078FF84353}"/>
              </a:ext>
            </a:extLst>
          </p:cNvPr>
          <p:cNvSpPr>
            <a:spLocks noGrp="1"/>
          </p:cNvSpPr>
          <p:nvPr>
            <p:ph type="pic" idx="14"/>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6361200" y="3430800"/>
            <a:ext cx="540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6361200" y="4662000"/>
            <a:ext cx="5400000" cy="900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361200" y="1490400"/>
            <a:ext cx="5400000" cy="1872000"/>
          </a:xfrm>
        </p:spPr>
        <p:txBody>
          <a:bodyPr>
            <a:noAutofit/>
          </a:bodyPr>
          <a:lstStyle>
            <a:lvl1pPr marL="0" indent="0">
              <a:buNone/>
              <a:defRPr sz="13500">
                <a:solidFill>
                  <a:schemeClr val="tx2"/>
                </a:solidFill>
              </a:defRPr>
            </a:lvl1pPr>
          </a:lstStyle>
          <a:p>
            <a:pPr lvl="0"/>
            <a:r>
              <a:rPr lang="fr-FR"/>
              <a:t>NN.</a:t>
            </a:r>
          </a:p>
        </p:txBody>
      </p:sp>
      <p:sp>
        <p:nvSpPr>
          <p:cNvPr id="16" name="Espace réservé du texte 8">
            <a:extLst>
              <a:ext uri="{FF2B5EF4-FFF2-40B4-BE49-F238E27FC236}">
                <a16:creationId xmlns:a16="http://schemas.microsoft.com/office/drawing/2014/main" id="{19FE5F0F-1A19-4580-B09D-11BAB259543F}"/>
              </a:ext>
            </a:extLst>
          </p:cNvPr>
          <p:cNvSpPr>
            <a:spLocks noGrp="1"/>
          </p:cNvSpPr>
          <p:nvPr>
            <p:ph type="body" sz="quarter" idx="15"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Espace réservé de la date 3">
            <a:extLst>
              <a:ext uri="{FF2B5EF4-FFF2-40B4-BE49-F238E27FC236}">
                <a16:creationId xmlns:a16="http://schemas.microsoft.com/office/drawing/2014/main" id="{CAF82D43-4E1B-4274-AC55-C533B8C04656}"/>
              </a:ext>
            </a:extLst>
          </p:cNvPr>
          <p:cNvSpPr>
            <a:spLocks noGrp="1"/>
          </p:cNvSpPr>
          <p:nvPr>
            <p:ph type="dt" sz="half" idx="16"/>
          </p:nvPr>
        </p:nvSpPr>
        <p:spPr/>
        <p:txBody>
          <a:bodyPr/>
          <a:lstStyle>
            <a:lvl1pPr>
              <a:defRPr>
                <a:solidFill>
                  <a:schemeClr val="bg1"/>
                </a:solidFill>
              </a:defRPr>
            </a:lvl1pPr>
          </a:lstStyle>
          <a:p>
            <a:fld id="{1DFA83EA-77B2-4575-B854-5734A180DAB0}" type="datetime1">
              <a:rPr lang="fr-FR" smtClean="0"/>
              <a:t>13/05/2022</a:t>
            </a:fld>
            <a:endParaRPr lang="fr-FR"/>
          </a:p>
        </p:txBody>
      </p:sp>
      <p:sp>
        <p:nvSpPr>
          <p:cNvPr id="5" name="Espace réservé du pied de page 4">
            <a:extLst>
              <a:ext uri="{FF2B5EF4-FFF2-40B4-BE49-F238E27FC236}">
                <a16:creationId xmlns:a16="http://schemas.microsoft.com/office/drawing/2014/main" id="{4F7AF283-CD1F-4E50-9456-6BD3B772A116}"/>
              </a:ext>
            </a:extLst>
          </p:cNvPr>
          <p:cNvSpPr>
            <a:spLocks noGrp="1"/>
          </p:cNvSpPr>
          <p:nvPr>
            <p:ph type="ftr" sz="quarter" idx="17"/>
          </p:nvPr>
        </p:nvSpPr>
        <p:spPr/>
        <p:txBody>
          <a:bodyPr/>
          <a:lstStyle>
            <a:lvl1pPr>
              <a:defRPr>
                <a:solidFill>
                  <a:schemeClr val="bg1"/>
                </a:solidFill>
              </a:defRPr>
            </a:lvl1pPr>
          </a:lstStyle>
          <a:p>
            <a:r>
              <a:rPr lang="en-US"/>
              <a:t>The new Golden Rules - Introduction &amp; Objective</a:t>
            </a:r>
            <a:endParaRPr lang="fr-FR"/>
          </a:p>
        </p:txBody>
      </p:sp>
      <p:sp>
        <p:nvSpPr>
          <p:cNvPr id="6" name="Espace réservé du numéro de diapositive 5">
            <a:extLst>
              <a:ext uri="{FF2B5EF4-FFF2-40B4-BE49-F238E27FC236}">
                <a16:creationId xmlns:a16="http://schemas.microsoft.com/office/drawing/2014/main" id="{072A83F9-605B-451F-81C4-4DB3BD64BF25}"/>
              </a:ext>
            </a:extLst>
          </p:cNvPr>
          <p:cNvSpPr>
            <a:spLocks noGrp="1"/>
          </p:cNvSpPr>
          <p:nvPr>
            <p:ph type="sldNum" sz="quarter" idx="18"/>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400456243"/>
      </p:ext>
    </p:extLst>
  </p:cSld>
  <p:clrMapOvr>
    <a:masterClrMapping/>
  </p:clrMapOvr>
  <p:hf hdr="0" dt="0"/>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3820350"/>
            <a:ext cx="11133952" cy="2412000"/>
          </a:xfrm>
        </p:spPr>
        <p:txBody>
          <a:bodyPr/>
          <a:lstStyle>
            <a:lvl1pPr>
              <a:defRPr>
                <a:solidFill>
                  <a:schemeClr val="tx1"/>
                </a:solidFill>
              </a:defRPr>
            </a:lvl1pPr>
            <a:lvl2pPr>
              <a:spcBef>
                <a:spcPts val="400"/>
              </a:spcBef>
              <a:defRPr>
                <a:solidFill>
                  <a:schemeClr val="tx1"/>
                </a:solidFill>
              </a:defRPr>
            </a:lvl2pPr>
          </a:lstStyle>
          <a:p>
            <a:pPr lvl="0"/>
            <a:r>
              <a:rPr lang="fr-FR"/>
              <a:t>Modifier les styles du texte du masque</a:t>
            </a:r>
          </a:p>
          <a:p>
            <a:pPr lvl="1"/>
            <a:r>
              <a:rPr lang="fr-FR"/>
              <a:t>Deuxième niveau</a:t>
            </a:r>
          </a:p>
        </p:txBody>
      </p:sp>
      <p:sp>
        <p:nvSpPr>
          <p:cNvPr id="12" name="Espace réservé du tableau 2">
            <a:extLst>
              <a:ext uri="{FF2B5EF4-FFF2-40B4-BE49-F238E27FC236}">
                <a16:creationId xmlns:a16="http://schemas.microsoft.com/office/drawing/2014/main" id="{3EADC01A-12BC-4330-8A1C-A4DCE63F4D5F}"/>
              </a:ext>
            </a:extLst>
          </p:cNvPr>
          <p:cNvSpPr>
            <a:spLocks noGrp="1"/>
          </p:cNvSpPr>
          <p:nvPr>
            <p:ph type="tbl" sz="quarter" idx="17"/>
          </p:nvPr>
        </p:nvSpPr>
        <p:spPr>
          <a:xfrm>
            <a:off x="589752" y="1372349"/>
            <a:ext cx="11014079" cy="2304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F7BED8F5-8DF4-41F4-9FBF-3FC3EFF478F8}"/>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74A5DB8F-F9F5-4D34-AD2B-20A401276C3E}"/>
              </a:ext>
            </a:extLst>
          </p:cNvPr>
          <p:cNvSpPr>
            <a:spLocks noGrp="1"/>
          </p:cNvSpPr>
          <p:nvPr>
            <p:ph type="dt" sz="half" idx="18"/>
          </p:nvPr>
        </p:nvSpPr>
        <p:spPr/>
        <p:txBody>
          <a:bodyPr/>
          <a:lstStyle>
            <a:lvl1pPr>
              <a:defRPr>
                <a:solidFill>
                  <a:schemeClr val="tx1"/>
                </a:solidFill>
              </a:defRPr>
            </a:lvl1pPr>
          </a:lstStyle>
          <a:p>
            <a:fld id="{1DD3EB6C-7E79-47EB-9716-D0A296093697}" type="datetime1">
              <a:rPr lang="fr-FR" smtClean="0"/>
              <a:t>13/05/2022</a:t>
            </a:fld>
            <a:endParaRPr lang="fr-FR"/>
          </a:p>
        </p:txBody>
      </p:sp>
      <p:sp>
        <p:nvSpPr>
          <p:cNvPr id="6" name="Espace réservé du pied de page 5">
            <a:extLst>
              <a:ext uri="{FF2B5EF4-FFF2-40B4-BE49-F238E27FC236}">
                <a16:creationId xmlns:a16="http://schemas.microsoft.com/office/drawing/2014/main" id="{7F448ABE-6518-42E7-86CB-17EBD972C87A}"/>
              </a:ext>
            </a:extLst>
          </p:cNvPr>
          <p:cNvSpPr>
            <a:spLocks noGrp="1"/>
          </p:cNvSpPr>
          <p:nvPr>
            <p:ph type="ftr" sz="quarter" idx="19"/>
          </p:nvPr>
        </p:nvSpPr>
        <p:spPr/>
        <p:txBody>
          <a:bodyPr/>
          <a:lstStyle>
            <a:lvl1pPr>
              <a:defRPr>
                <a:solidFill>
                  <a:schemeClr val="tx1"/>
                </a:solidFill>
              </a:defRPr>
            </a:lvl1pPr>
          </a:lstStyle>
          <a:p>
            <a:r>
              <a:rPr lang="en-US"/>
              <a:t>The new Golden Rules - Introduction &amp; Objective</a:t>
            </a:r>
            <a:endParaRPr lang="fr-FR"/>
          </a:p>
        </p:txBody>
      </p:sp>
      <p:sp>
        <p:nvSpPr>
          <p:cNvPr id="7" name="Espace réservé du numéro de diapositive 6">
            <a:extLst>
              <a:ext uri="{FF2B5EF4-FFF2-40B4-BE49-F238E27FC236}">
                <a16:creationId xmlns:a16="http://schemas.microsoft.com/office/drawing/2014/main" id="{DBF92594-638F-42B7-B983-EDCA45116F84}"/>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037814435"/>
      </p:ext>
    </p:extLst>
  </p:cSld>
  <p:clrMapOvr>
    <a:masterClrMapping/>
  </p:clrMapOvr>
  <p:hf hdr="0" dt="0"/>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xte avec graphiqu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3" name="Espace réservé du graphique 2">
            <a:extLst>
              <a:ext uri="{FF2B5EF4-FFF2-40B4-BE49-F238E27FC236}">
                <a16:creationId xmlns:a16="http://schemas.microsoft.com/office/drawing/2014/main" id="{36B54297-76AA-4A3B-A34F-53F1E4289CC7}"/>
              </a:ext>
            </a:extLst>
          </p:cNvPr>
          <p:cNvSpPr>
            <a:spLocks noGrp="1"/>
          </p:cNvSpPr>
          <p:nvPr>
            <p:ph type="chart" sz="quarter" idx="17"/>
          </p:nvPr>
        </p:nvSpPr>
        <p:spPr>
          <a:xfrm>
            <a:off x="6229879" y="1371600"/>
            <a:ext cx="5508000" cy="4860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7AE7569B-B080-4146-A11F-1E61AF63D642}"/>
              </a:ext>
            </a:extLst>
          </p:cNvPr>
          <p:cNvSpPr>
            <a:spLocks noGrp="1"/>
          </p:cNvSpPr>
          <p:nvPr>
            <p:ph type="title"/>
          </p:nvPr>
        </p:nvSpPr>
        <p:spPr>
          <a:xfrm>
            <a:off x="469879" y="242844"/>
            <a:ext cx="9720000" cy="1008000"/>
          </a:xfrm>
        </p:spPr>
        <p:txBody>
          <a:bodyPr/>
          <a:lstStyle>
            <a:lvl1pPr>
              <a:defRPr>
                <a:solidFill>
                  <a:schemeClr val="tx2"/>
                </a:solidFill>
              </a:defRPr>
            </a:lvl1pPr>
          </a:lstStyle>
          <a:p>
            <a:r>
              <a:rPr lang="fr-FR"/>
              <a:t>Modifiez le style du titre</a:t>
            </a:r>
          </a:p>
        </p:txBody>
      </p:sp>
      <p:sp>
        <p:nvSpPr>
          <p:cNvPr id="6" name="Espace réservé de la date 5">
            <a:extLst>
              <a:ext uri="{FF2B5EF4-FFF2-40B4-BE49-F238E27FC236}">
                <a16:creationId xmlns:a16="http://schemas.microsoft.com/office/drawing/2014/main" id="{1A8B2399-CA73-45EA-BE18-9A20282E60B2}"/>
              </a:ext>
            </a:extLst>
          </p:cNvPr>
          <p:cNvSpPr>
            <a:spLocks noGrp="1"/>
          </p:cNvSpPr>
          <p:nvPr>
            <p:ph type="dt" sz="half" idx="18"/>
          </p:nvPr>
        </p:nvSpPr>
        <p:spPr/>
        <p:txBody>
          <a:bodyPr/>
          <a:lstStyle>
            <a:lvl1pPr>
              <a:defRPr>
                <a:solidFill>
                  <a:schemeClr val="tx1"/>
                </a:solidFill>
              </a:defRPr>
            </a:lvl1pPr>
          </a:lstStyle>
          <a:p>
            <a:fld id="{4E5D0650-ECEC-4A68-8527-BB6F2690E1D7}" type="datetime1">
              <a:rPr lang="fr-FR" smtClean="0"/>
              <a:t>13/05/2022</a:t>
            </a:fld>
            <a:endParaRPr lang="fr-FR"/>
          </a:p>
        </p:txBody>
      </p:sp>
      <p:sp>
        <p:nvSpPr>
          <p:cNvPr id="7" name="Espace réservé du pied de page 6">
            <a:extLst>
              <a:ext uri="{FF2B5EF4-FFF2-40B4-BE49-F238E27FC236}">
                <a16:creationId xmlns:a16="http://schemas.microsoft.com/office/drawing/2014/main" id="{78D64F63-31B3-46AB-8995-E4EAED1967BD}"/>
              </a:ext>
            </a:extLst>
          </p:cNvPr>
          <p:cNvSpPr>
            <a:spLocks noGrp="1"/>
          </p:cNvSpPr>
          <p:nvPr>
            <p:ph type="ftr" sz="quarter" idx="19"/>
          </p:nvPr>
        </p:nvSpPr>
        <p:spPr/>
        <p:txBody>
          <a:bodyPr/>
          <a:lstStyle>
            <a:lvl1pPr>
              <a:defRPr>
                <a:solidFill>
                  <a:schemeClr val="tx1"/>
                </a:solidFill>
              </a:defRPr>
            </a:lvl1pPr>
          </a:lstStyle>
          <a:p>
            <a:r>
              <a:rPr lang="en-US"/>
              <a:t>The new Golden Rules - Introduction &amp; Objective</a:t>
            </a:r>
            <a:endParaRPr lang="fr-FR"/>
          </a:p>
        </p:txBody>
      </p:sp>
      <p:sp>
        <p:nvSpPr>
          <p:cNvPr id="11" name="Espace réservé du numéro de diapositive 10">
            <a:extLst>
              <a:ext uri="{FF2B5EF4-FFF2-40B4-BE49-F238E27FC236}">
                <a16:creationId xmlns:a16="http://schemas.microsoft.com/office/drawing/2014/main" id="{DB398A68-6D32-4A8D-8EF8-C3BF7CEF61AB}"/>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435131370"/>
      </p:ext>
    </p:extLst>
  </p:cSld>
  <p:clrMapOvr>
    <a:masterClrMapping/>
  </p:clrMapOvr>
  <p:hf hdr="0" dt="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hiffres Clés">
    <p:spTree>
      <p:nvGrpSpPr>
        <p:cNvPr id="1" name=""/>
        <p:cNvGrpSpPr/>
        <p:nvPr/>
      </p:nvGrpSpPr>
      <p:grpSpPr>
        <a:xfrm>
          <a:off x="0" y="0"/>
          <a:ext cx="0" cy="0"/>
          <a:chOff x="0" y="0"/>
          <a:chExt cx="0" cy="0"/>
        </a:xfrm>
      </p:grpSpPr>
      <p:sp>
        <p:nvSpPr>
          <p:cNvPr id="14" name="Espace réservé du texte 2">
            <a:extLst>
              <a:ext uri="{FF2B5EF4-FFF2-40B4-BE49-F238E27FC236}">
                <a16:creationId xmlns:a16="http://schemas.microsoft.com/office/drawing/2014/main" id="{6684C25F-7F00-41C3-A7CD-0A38D6BB6A4B}"/>
              </a:ext>
            </a:extLst>
          </p:cNvPr>
          <p:cNvSpPr>
            <a:spLocks noGrp="1"/>
          </p:cNvSpPr>
          <p:nvPr>
            <p:ph type="body" idx="18" hasCustomPrompt="1"/>
          </p:nvPr>
        </p:nvSpPr>
        <p:spPr>
          <a:xfrm>
            <a:off x="469879" y="1501200"/>
            <a:ext cx="1980000" cy="1188000"/>
          </a:xfrm>
        </p:spPr>
        <p:txBody>
          <a:bodyPr anchor="ctr">
            <a:noAutofit/>
          </a:bodyPr>
          <a:lstStyle>
            <a:lvl1pPr marL="0" indent="0">
              <a:buNone/>
              <a:defRPr sz="81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5" name="Espace réservé du texte 10">
            <a:extLst>
              <a:ext uri="{FF2B5EF4-FFF2-40B4-BE49-F238E27FC236}">
                <a16:creationId xmlns:a16="http://schemas.microsoft.com/office/drawing/2014/main" id="{FFEA4E96-A4C5-404E-84EB-0DA2FDAD3E47}"/>
              </a:ext>
            </a:extLst>
          </p:cNvPr>
          <p:cNvSpPr>
            <a:spLocks noGrp="1"/>
          </p:cNvSpPr>
          <p:nvPr>
            <p:ph type="body" sz="quarter" idx="19" hasCustomPrompt="1"/>
          </p:nvPr>
        </p:nvSpPr>
        <p:spPr>
          <a:xfrm>
            <a:off x="3240699" y="15012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16" name="Espace réservé du texte 2">
            <a:extLst>
              <a:ext uri="{FF2B5EF4-FFF2-40B4-BE49-F238E27FC236}">
                <a16:creationId xmlns:a16="http://schemas.microsoft.com/office/drawing/2014/main" id="{431124CF-D305-4637-B02D-7916DC400940}"/>
              </a:ext>
            </a:extLst>
          </p:cNvPr>
          <p:cNvSpPr>
            <a:spLocks noGrp="1"/>
          </p:cNvSpPr>
          <p:nvPr>
            <p:ph type="body" idx="20" hasCustomPrompt="1"/>
          </p:nvPr>
        </p:nvSpPr>
        <p:spPr>
          <a:xfrm>
            <a:off x="469879" y="2656800"/>
            <a:ext cx="1980000" cy="1188000"/>
          </a:xfrm>
        </p:spPr>
        <p:txBody>
          <a:bodyPr anchor="ctr">
            <a:noAutofit/>
          </a:bodyPr>
          <a:lstStyle>
            <a:lvl1pPr marL="0" indent="0">
              <a:buNone/>
              <a:defRPr sz="8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7" name="Espace réservé du texte 10">
            <a:extLst>
              <a:ext uri="{FF2B5EF4-FFF2-40B4-BE49-F238E27FC236}">
                <a16:creationId xmlns:a16="http://schemas.microsoft.com/office/drawing/2014/main" id="{F7F54A8A-B912-4DCA-A7A6-D2FE7A31E0B8}"/>
              </a:ext>
            </a:extLst>
          </p:cNvPr>
          <p:cNvSpPr>
            <a:spLocks noGrp="1"/>
          </p:cNvSpPr>
          <p:nvPr>
            <p:ph type="body" sz="quarter" idx="21" hasCustomPrompt="1"/>
          </p:nvPr>
        </p:nvSpPr>
        <p:spPr>
          <a:xfrm>
            <a:off x="3240699" y="26568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4" name="Titre 3">
            <a:extLst>
              <a:ext uri="{FF2B5EF4-FFF2-40B4-BE49-F238E27FC236}">
                <a16:creationId xmlns:a16="http://schemas.microsoft.com/office/drawing/2014/main" id="{0F9ED843-C44A-45CC-9B1D-C837E4DDCE6E}"/>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18" name="Espace réservé du texte 2">
            <a:extLst>
              <a:ext uri="{FF2B5EF4-FFF2-40B4-BE49-F238E27FC236}">
                <a16:creationId xmlns:a16="http://schemas.microsoft.com/office/drawing/2014/main" id="{322CE313-0A26-4E99-9C93-6C3FC888A8DE}"/>
              </a:ext>
            </a:extLst>
          </p:cNvPr>
          <p:cNvSpPr>
            <a:spLocks noGrp="1"/>
          </p:cNvSpPr>
          <p:nvPr>
            <p:ph type="body" idx="25" hasCustomPrompt="1"/>
          </p:nvPr>
        </p:nvSpPr>
        <p:spPr>
          <a:xfrm>
            <a:off x="469879" y="3812400"/>
            <a:ext cx="1980000" cy="1188000"/>
          </a:xfrm>
        </p:spPr>
        <p:txBody>
          <a:bodyPr anchor="ctr">
            <a:noAutofit/>
          </a:bodyPr>
          <a:lstStyle>
            <a:lvl1pPr marL="0" indent="0">
              <a:buNone/>
              <a:defRPr sz="81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9" name="Espace réservé du texte 10">
            <a:extLst>
              <a:ext uri="{FF2B5EF4-FFF2-40B4-BE49-F238E27FC236}">
                <a16:creationId xmlns:a16="http://schemas.microsoft.com/office/drawing/2014/main" id="{EB31187B-F91F-44EB-9CB5-1BF3730F7621}"/>
              </a:ext>
            </a:extLst>
          </p:cNvPr>
          <p:cNvSpPr>
            <a:spLocks noGrp="1"/>
          </p:cNvSpPr>
          <p:nvPr>
            <p:ph type="body" sz="quarter" idx="26" hasCustomPrompt="1"/>
          </p:nvPr>
        </p:nvSpPr>
        <p:spPr>
          <a:xfrm>
            <a:off x="3240699" y="38124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31" name="Espace réservé du texte 21">
            <a:extLst>
              <a:ext uri="{FF2B5EF4-FFF2-40B4-BE49-F238E27FC236}">
                <a16:creationId xmlns:a16="http://schemas.microsoft.com/office/drawing/2014/main" id="{6FD92059-A22C-433B-8494-343CBC88ADC5}"/>
              </a:ext>
            </a:extLst>
          </p:cNvPr>
          <p:cNvSpPr>
            <a:spLocks noGrp="1"/>
          </p:cNvSpPr>
          <p:nvPr>
            <p:ph type="body" sz="quarter" idx="27" hasCustomPrompt="1"/>
          </p:nvPr>
        </p:nvSpPr>
        <p:spPr>
          <a:xfrm>
            <a:off x="2601913" y="18094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1"/>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2" name="Espace réservé du texte 21">
            <a:extLst>
              <a:ext uri="{FF2B5EF4-FFF2-40B4-BE49-F238E27FC236}">
                <a16:creationId xmlns:a16="http://schemas.microsoft.com/office/drawing/2014/main" id="{2487A579-BB10-4B9C-8037-89848E4EB31C}"/>
              </a:ext>
            </a:extLst>
          </p:cNvPr>
          <p:cNvSpPr>
            <a:spLocks noGrp="1"/>
          </p:cNvSpPr>
          <p:nvPr>
            <p:ph type="body" sz="quarter" idx="28" hasCustomPrompt="1"/>
          </p:nvPr>
        </p:nvSpPr>
        <p:spPr>
          <a:xfrm>
            <a:off x="2601913" y="29650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2"/>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3" name="Espace réservé du texte 21">
            <a:extLst>
              <a:ext uri="{FF2B5EF4-FFF2-40B4-BE49-F238E27FC236}">
                <a16:creationId xmlns:a16="http://schemas.microsoft.com/office/drawing/2014/main" id="{C0B0C0AB-7256-484A-8EF0-3BC6851D748F}"/>
              </a:ext>
            </a:extLst>
          </p:cNvPr>
          <p:cNvSpPr>
            <a:spLocks noGrp="1"/>
          </p:cNvSpPr>
          <p:nvPr>
            <p:ph type="body" sz="quarter" idx="29" hasCustomPrompt="1"/>
          </p:nvPr>
        </p:nvSpPr>
        <p:spPr>
          <a:xfrm>
            <a:off x="2601913" y="41206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3"/>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5" name="Espace réservé de la date 4">
            <a:extLst>
              <a:ext uri="{FF2B5EF4-FFF2-40B4-BE49-F238E27FC236}">
                <a16:creationId xmlns:a16="http://schemas.microsoft.com/office/drawing/2014/main" id="{75997647-8494-4CC4-948F-29A8D49CBCEB}"/>
              </a:ext>
            </a:extLst>
          </p:cNvPr>
          <p:cNvSpPr>
            <a:spLocks noGrp="1"/>
          </p:cNvSpPr>
          <p:nvPr>
            <p:ph type="dt" sz="half" idx="30"/>
          </p:nvPr>
        </p:nvSpPr>
        <p:spPr/>
        <p:txBody>
          <a:bodyPr/>
          <a:lstStyle>
            <a:lvl1pPr>
              <a:defRPr>
                <a:solidFill>
                  <a:schemeClr val="tx1"/>
                </a:solidFill>
              </a:defRPr>
            </a:lvl1pPr>
          </a:lstStyle>
          <a:p>
            <a:fld id="{359FCC37-96E2-4A7E-A331-8F66705224B6}" type="datetime1">
              <a:rPr lang="fr-FR" smtClean="0"/>
              <a:t>13/05/2022</a:t>
            </a:fld>
            <a:endParaRPr lang="fr-FR"/>
          </a:p>
        </p:txBody>
      </p:sp>
      <p:sp>
        <p:nvSpPr>
          <p:cNvPr id="6" name="Espace réservé du pied de page 5">
            <a:extLst>
              <a:ext uri="{FF2B5EF4-FFF2-40B4-BE49-F238E27FC236}">
                <a16:creationId xmlns:a16="http://schemas.microsoft.com/office/drawing/2014/main" id="{02B4AC02-49D4-4738-A9B4-B3DA90016A7F}"/>
              </a:ext>
            </a:extLst>
          </p:cNvPr>
          <p:cNvSpPr>
            <a:spLocks noGrp="1"/>
          </p:cNvSpPr>
          <p:nvPr>
            <p:ph type="ftr" sz="quarter" idx="31"/>
          </p:nvPr>
        </p:nvSpPr>
        <p:spPr/>
        <p:txBody>
          <a:bodyPr/>
          <a:lstStyle>
            <a:lvl1pPr>
              <a:defRPr>
                <a:solidFill>
                  <a:schemeClr val="tx1"/>
                </a:solidFill>
              </a:defRPr>
            </a:lvl1pPr>
          </a:lstStyle>
          <a:p>
            <a:r>
              <a:rPr lang="en-US"/>
              <a:t>The new Golden Rules - Introduction &amp; Objective</a:t>
            </a:r>
            <a:endParaRPr lang="fr-FR"/>
          </a:p>
        </p:txBody>
      </p:sp>
      <p:sp>
        <p:nvSpPr>
          <p:cNvPr id="7" name="Espace réservé du numéro de diapositive 6">
            <a:extLst>
              <a:ext uri="{FF2B5EF4-FFF2-40B4-BE49-F238E27FC236}">
                <a16:creationId xmlns:a16="http://schemas.microsoft.com/office/drawing/2014/main" id="{28EE574D-092E-4259-81EB-81EA91E97CDA}"/>
              </a:ext>
            </a:extLst>
          </p:cNvPr>
          <p:cNvSpPr>
            <a:spLocks noGrp="1"/>
          </p:cNvSpPr>
          <p:nvPr>
            <p:ph type="sldNum" sz="quarter" idx="3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78500113"/>
      </p:ext>
    </p:extLst>
  </p:cSld>
  <p:clrMapOvr>
    <a:masterClrMapping/>
  </p:clrMapOvr>
  <p:hf hdr="0" dt="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1BBE8-1E54-415C-B10D-F6342B80F061}"/>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7" name="Espace réservé de la date 6">
            <a:extLst>
              <a:ext uri="{FF2B5EF4-FFF2-40B4-BE49-F238E27FC236}">
                <a16:creationId xmlns:a16="http://schemas.microsoft.com/office/drawing/2014/main" id="{CE830942-5133-4F54-8414-98EC08DAA6C5}"/>
              </a:ext>
            </a:extLst>
          </p:cNvPr>
          <p:cNvSpPr>
            <a:spLocks noGrp="1"/>
          </p:cNvSpPr>
          <p:nvPr>
            <p:ph type="dt" sz="half" idx="10"/>
          </p:nvPr>
        </p:nvSpPr>
        <p:spPr/>
        <p:txBody>
          <a:bodyPr/>
          <a:lstStyle>
            <a:lvl1pPr>
              <a:defRPr>
                <a:solidFill>
                  <a:schemeClr val="tx1"/>
                </a:solidFill>
              </a:defRPr>
            </a:lvl1pPr>
          </a:lstStyle>
          <a:p>
            <a:fld id="{6E91D24F-E0F1-426A-9F71-088F2D95FA03}" type="datetime1">
              <a:rPr lang="fr-FR" smtClean="0"/>
              <a:t>13/05/2022</a:t>
            </a:fld>
            <a:endParaRPr lang="fr-FR"/>
          </a:p>
        </p:txBody>
      </p:sp>
      <p:sp>
        <p:nvSpPr>
          <p:cNvPr id="8" name="Espace réservé du pied de page 7">
            <a:extLst>
              <a:ext uri="{FF2B5EF4-FFF2-40B4-BE49-F238E27FC236}">
                <a16:creationId xmlns:a16="http://schemas.microsoft.com/office/drawing/2014/main" id="{A03D30D6-5712-44A8-87A9-67750D407146}"/>
              </a:ext>
            </a:extLst>
          </p:cNvPr>
          <p:cNvSpPr>
            <a:spLocks noGrp="1"/>
          </p:cNvSpPr>
          <p:nvPr>
            <p:ph type="ftr" sz="quarter" idx="11"/>
          </p:nvPr>
        </p:nvSpPr>
        <p:spPr/>
        <p:txBody>
          <a:bodyPr/>
          <a:lstStyle>
            <a:lvl1pPr>
              <a:defRPr>
                <a:solidFill>
                  <a:schemeClr val="tx1"/>
                </a:solidFill>
              </a:defRPr>
            </a:lvl1pPr>
          </a:lstStyle>
          <a:p>
            <a:r>
              <a:rPr lang="en-US"/>
              <a:t>The new Golden Rules - Introduction &amp; Objective</a:t>
            </a:r>
            <a:endParaRPr lang="fr-FR"/>
          </a:p>
        </p:txBody>
      </p:sp>
      <p:sp>
        <p:nvSpPr>
          <p:cNvPr id="9" name="Espace réservé du numéro de diapositive 8">
            <a:extLst>
              <a:ext uri="{FF2B5EF4-FFF2-40B4-BE49-F238E27FC236}">
                <a16:creationId xmlns:a16="http://schemas.microsoft.com/office/drawing/2014/main" id="{872F511C-AE30-47A8-8C9B-F0B33753CCDA}"/>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578083818"/>
      </p:ext>
    </p:extLst>
  </p:cSld>
  <p:clrMapOvr>
    <a:masterClrMapping/>
  </p:clrMapOvr>
  <p:hf hdr="0" dt="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B47C71-F46D-4EA0-AF6A-4962453CDD76}"/>
              </a:ext>
            </a:extLst>
          </p:cNvPr>
          <p:cNvSpPr>
            <a:spLocks noGrp="1"/>
          </p:cNvSpPr>
          <p:nvPr>
            <p:ph type="dt" sz="half" idx="10"/>
          </p:nvPr>
        </p:nvSpPr>
        <p:spPr/>
        <p:txBody>
          <a:bodyPr/>
          <a:lstStyle>
            <a:lvl1pPr>
              <a:defRPr>
                <a:solidFill>
                  <a:schemeClr val="tx1"/>
                </a:solidFill>
              </a:defRPr>
            </a:lvl1pPr>
          </a:lstStyle>
          <a:p>
            <a:fld id="{8BBC70E4-E102-4065-AF58-B50204F1692F}" type="datetime1">
              <a:rPr lang="fr-FR" smtClean="0"/>
              <a:t>13/05/2022</a:t>
            </a:fld>
            <a:endParaRPr lang="fr-FR"/>
          </a:p>
        </p:txBody>
      </p:sp>
      <p:sp>
        <p:nvSpPr>
          <p:cNvPr id="7" name="Espace réservé du pied de page 6">
            <a:extLst>
              <a:ext uri="{FF2B5EF4-FFF2-40B4-BE49-F238E27FC236}">
                <a16:creationId xmlns:a16="http://schemas.microsoft.com/office/drawing/2014/main" id="{0495B091-68ED-45A4-957C-92BBA7548811}"/>
              </a:ext>
            </a:extLst>
          </p:cNvPr>
          <p:cNvSpPr>
            <a:spLocks noGrp="1"/>
          </p:cNvSpPr>
          <p:nvPr>
            <p:ph type="ftr" sz="quarter" idx="11"/>
          </p:nvPr>
        </p:nvSpPr>
        <p:spPr/>
        <p:txBody>
          <a:bodyPr/>
          <a:lstStyle>
            <a:lvl1pPr>
              <a:defRPr>
                <a:solidFill>
                  <a:schemeClr val="tx1"/>
                </a:solidFill>
              </a:defRPr>
            </a:lvl1pPr>
          </a:lstStyle>
          <a:p>
            <a:r>
              <a:rPr lang="en-US"/>
              <a:t>The new Golden Rules - Introduction &amp; Objective</a:t>
            </a:r>
            <a:endParaRPr lang="fr-FR"/>
          </a:p>
        </p:txBody>
      </p:sp>
      <p:sp>
        <p:nvSpPr>
          <p:cNvPr id="8" name="Espace réservé du numéro de diapositive 7">
            <a:extLst>
              <a:ext uri="{FF2B5EF4-FFF2-40B4-BE49-F238E27FC236}">
                <a16:creationId xmlns:a16="http://schemas.microsoft.com/office/drawing/2014/main" id="{A4361BE1-6536-48FB-BC11-166BC54BD6F9}"/>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49191375"/>
      </p:ext>
    </p:extLst>
  </p:cSld>
  <p:clrMapOvr>
    <a:masterClrMapping/>
  </p:clrMapOvr>
  <p:hf hdr="0" dt="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Annex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2845977"/>
            <a:ext cx="11160000" cy="1440000"/>
          </a:xfrm>
        </p:spPr>
        <p:txBody>
          <a:bodyPr anchor="t">
            <a:noAutofit/>
          </a:bodyPr>
          <a:lstStyle>
            <a:lvl1pPr>
              <a:lnSpc>
                <a:spcPct val="90000"/>
              </a:lnSpc>
              <a:defRPr sz="5000">
                <a:solidFill>
                  <a:schemeClr val="tx2"/>
                </a:solidFill>
              </a:defRPr>
            </a:lvl1pPr>
          </a:lstStyle>
          <a:p>
            <a:r>
              <a:rPr lang="fr-FR"/>
              <a:t>Modifiez le style du titre</a:t>
            </a:r>
          </a:p>
        </p:txBody>
      </p:sp>
      <p:sp>
        <p:nvSpPr>
          <p:cNvPr id="3" name="Espace réservé de la date 2">
            <a:extLst>
              <a:ext uri="{FF2B5EF4-FFF2-40B4-BE49-F238E27FC236}">
                <a16:creationId xmlns:a16="http://schemas.microsoft.com/office/drawing/2014/main" id="{C9E24192-EBCA-4782-93A3-6134ECDB202A}"/>
              </a:ext>
            </a:extLst>
          </p:cNvPr>
          <p:cNvSpPr>
            <a:spLocks noGrp="1"/>
          </p:cNvSpPr>
          <p:nvPr>
            <p:ph type="dt" sz="half" idx="10"/>
          </p:nvPr>
        </p:nvSpPr>
        <p:spPr/>
        <p:txBody>
          <a:bodyPr/>
          <a:lstStyle>
            <a:lvl1pPr>
              <a:defRPr>
                <a:solidFill>
                  <a:schemeClr val="tx1"/>
                </a:solidFill>
              </a:defRPr>
            </a:lvl1pPr>
          </a:lstStyle>
          <a:p>
            <a:fld id="{B6913963-CC56-47F6-8BC4-1927075BDC51}" type="datetime1">
              <a:rPr lang="fr-FR" smtClean="0"/>
              <a:t>13/05/2022</a:t>
            </a:fld>
            <a:endParaRPr lang="fr-FR"/>
          </a:p>
        </p:txBody>
      </p:sp>
      <p:sp>
        <p:nvSpPr>
          <p:cNvPr id="4" name="Espace réservé du pied de page 3">
            <a:extLst>
              <a:ext uri="{FF2B5EF4-FFF2-40B4-BE49-F238E27FC236}">
                <a16:creationId xmlns:a16="http://schemas.microsoft.com/office/drawing/2014/main" id="{8627768F-E755-49AE-BDD4-F22B941EE926}"/>
              </a:ext>
            </a:extLst>
          </p:cNvPr>
          <p:cNvSpPr>
            <a:spLocks noGrp="1"/>
          </p:cNvSpPr>
          <p:nvPr>
            <p:ph type="ftr" sz="quarter" idx="11"/>
          </p:nvPr>
        </p:nvSpPr>
        <p:spPr/>
        <p:txBody>
          <a:bodyPr/>
          <a:lstStyle>
            <a:lvl1pPr>
              <a:defRPr>
                <a:solidFill>
                  <a:schemeClr val="tx1"/>
                </a:solidFill>
              </a:defRPr>
            </a:lvl1pPr>
          </a:lstStyle>
          <a:p>
            <a:r>
              <a:rPr lang="en-US"/>
              <a:t>The new Golden Rules - Introduction &amp; Objective</a:t>
            </a:r>
            <a:endParaRPr lang="fr-FR"/>
          </a:p>
        </p:txBody>
      </p:sp>
      <p:sp>
        <p:nvSpPr>
          <p:cNvPr id="5" name="Espace réservé du numéro de diapositive 4">
            <a:extLst>
              <a:ext uri="{FF2B5EF4-FFF2-40B4-BE49-F238E27FC236}">
                <a16:creationId xmlns:a16="http://schemas.microsoft.com/office/drawing/2014/main" id="{679213C8-C608-4F8F-B3E7-6893ECEEC936}"/>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234978402"/>
      </p:ext>
    </p:extLst>
  </p:cSld>
  <p:clrMapOvr>
    <a:masterClrMapping/>
  </p:clrMapOvr>
  <p:hf hdr="0" dt="0"/>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Only" preserve="1">
  <p:cSld name="Merci">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FB4134C-1D6E-45C5-A0CB-6875E698A7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9A50C95A-056C-429F-A1B6-8B1CDC140D27}"/>
              </a:ext>
            </a:extLst>
          </p:cNvPr>
          <p:cNvSpPr>
            <a:spLocks noGrp="1"/>
          </p:cNvSpPr>
          <p:nvPr>
            <p:ph type="title"/>
          </p:nvPr>
        </p:nvSpPr>
        <p:spPr>
          <a:xfrm>
            <a:off x="2316000" y="2845977"/>
            <a:ext cx="7560000" cy="828000"/>
          </a:xfrm>
        </p:spPr>
        <p:txBody>
          <a:bodyPr anchor="t">
            <a:noAutofit/>
          </a:bodyPr>
          <a:lstStyle>
            <a:lvl1pPr algn="ctr">
              <a:defRPr sz="4300">
                <a:solidFill>
                  <a:schemeClr val="tx1"/>
                </a:solidFill>
              </a:defRPr>
            </a:lvl1pPr>
          </a:lstStyle>
          <a:p>
            <a:r>
              <a:rPr lang="fr-FR"/>
              <a:t>Modifiez le style du titre</a:t>
            </a:r>
          </a:p>
        </p:txBody>
      </p:sp>
    </p:spTree>
    <p:extLst>
      <p:ext uri="{BB962C8B-B14F-4D97-AF65-F5344CB8AC3E}">
        <p14:creationId xmlns:p14="http://schemas.microsoft.com/office/powerpoint/2010/main" val="2206346742"/>
      </p:ext>
    </p:extLst>
  </p:cSld>
  <p:clrMapOvr>
    <a:masterClrMapping/>
  </p:clrMapOvr>
  <p:hf hdr="0" dt="0"/>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Option N°1 Couvertur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40DC9AC8-422B-445F-B045-79F986D08E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a:ln>
            <a:noFill/>
          </a:ln>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464400" y="2288392"/>
            <a:ext cx="8640000" cy="216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464400" y="4520416"/>
            <a:ext cx="8640000" cy="46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5" name="Espace réservé du texte 4">
            <a:extLst>
              <a:ext uri="{FF2B5EF4-FFF2-40B4-BE49-F238E27FC236}">
                <a16:creationId xmlns:a16="http://schemas.microsoft.com/office/drawing/2014/main" id="{63458929-8E1A-4632-B75F-4975DF8FBB0A}"/>
              </a:ext>
            </a:extLst>
          </p:cNvPr>
          <p:cNvSpPr>
            <a:spLocks noGrp="1"/>
          </p:cNvSpPr>
          <p:nvPr>
            <p:ph type="body" sz="quarter" idx="14"/>
          </p:nvPr>
        </p:nvSpPr>
        <p:spPr>
          <a:xfrm>
            <a:off x="464400" y="5084504"/>
            <a:ext cx="864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995697976"/>
      </p:ext>
    </p:extLst>
  </p:cSld>
  <p:clrMapOvr>
    <a:masterClrMapping/>
  </p:clrMapOvr>
  <p:hf hdr="0" dt="0"/>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Option N°2 Couverture avec photo">
    <p:spTree>
      <p:nvGrpSpPr>
        <p:cNvPr id="1" name=""/>
        <p:cNvGrpSpPr/>
        <p:nvPr/>
      </p:nvGrpSpPr>
      <p:grpSpPr>
        <a:xfrm>
          <a:off x="0" y="0"/>
          <a:ext cx="0" cy="0"/>
          <a:chOff x="0" y="0"/>
          <a:chExt cx="0" cy="0"/>
        </a:xfrm>
      </p:grpSpPr>
      <p:sp>
        <p:nvSpPr>
          <p:cNvPr id="6" name="Espace réservé pour une image  2">
            <a:extLst>
              <a:ext uri="{FF2B5EF4-FFF2-40B4-BE49-F238E27FC236}">
                <a16:creationId xmlns:a16="http://schemas.microsoft.com/office/drawing/2014/main" id="{3161ED2A-2241-4A52-8E2E-B973EB0C4E44}"/>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pic>
        <p:nvPicPr>
          <p:cNvPr id="14" name="Image 13">
            <a:extLst>
              <a:ext uri="{FF2B5EF4-FFF2-40B4-BE49-F238E27FC236}">
                <a16:creationId xmlns:a16="http://schemas.microsoft.com/office/drawing/2014/main" id="{DAAE4607-2A2E-45AF-81C6-9691F876AD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6361200" y="2469600"/>
            <a:ext cx="5400000" cy="198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6361200" y="4521600"/>
            <a:ext cx="5400000" cy="82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8" name="Espace réservé du texte 4">
            <a:extLst>
              <a:ext uri="{FF2B5EF4-FFF2-40B4-BE49-F238E27FC236}">
                <a16:creationId xmlns:a16="http://schemas.microsoft.com/office/drawing/2014/main" id="{BF23DB5D-4428-47C6-AAAD-CF435EDAD101}"/>
              </a:ext>
            </a:extLst>
          </p:cNvPr>
          <p:cNvSpPr>
            <a:spLocks noGrp="1"/>
          </p:cNvSpPr>
          <p:nvPr>
            <p:ph type="body" sz="quarter" idx="14"/>
          </p:nvPr>
        </p:nvSpPr>
        <p:spPr>
          <a:xfrm>
            <a:off x="6361200" y="5446800"/>
            <a:ext cx="540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2376720765"/>
      </p:ext>
    </p:extLst>
  </p:cSld>
  <p:clrMapOvr>
    <a:masterClrMapping/>
  </p:clrMapOvr>
  <p:hf hdr="0" dt="0"/>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4BCD4C5B-CD44-4B48-93FD-F44EED8D1E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464400" y="1987200"/>
            <a:ext cx="5400000" cy="720000"/>
          </a:xfrm>
        </p:spPr>
        <p:txBody>
          <a:bodyPr>
            <a:noAutofit/>
          </a:bodyPr>
          <a:lstStyle>
            <a:lvl1pPr>
              <a:defRPr sz="4200">
                <a:solidFill>
                  <a:schemeClr val="tx2"/>
                </a:solidFill>
              </a:defRPr>
            </a:lvl1pPr>
          </a:lstStyle>
          <a:p>
            <a:r>
              <a:rPr lang="fr-FR"/>
              <a:t>Modifiez le titre</a:t>
            </a:r>
          </a:p>
        </p:txBody>
      </p:sp>
      <p:sp>
        <p:nvSpPr>
          <p:cNvPr id="6" name="Espace réservé du texte 5">
            <a:extLst>
              <a:ext uri="{FF2B5EF4-FFF2-40B4-BE49-F238E27FC236}">
                <a16:creationId xmlns:a16="http://schemas.microsoft.com/office/drawing/2014/main" id="{476F1D12-C6FB-4ED9-B1EA-2AF1415447D6}"/>
              </a:ext>
            </a:extLst>
          </p:cNvPr>
          <p:cNvSpPr>
            <a:spLocks noGrp="1"/>
          </p:cNvSpPr>
          <p:nvPr>
            <p:ph type="body" sz="quarter" idx="26"/>
          </p:nvPr>
        </p:nvSpPr>
        <p:spPr>
          <a:xfrm>
            <a:off x="464400" y="2876400"/>
            <a:ext cx="5400000" cy="3240000"/>
          </a:xfrm>
        </p:spPr>
        <p:txBody>
          <a:bodyPr>
            <a:noAutofit/>
          </a:bodyPr>
          <a:lstStyle>
            <a:lvl1pPr marL="432000" indent="-432000">
              <a:spcBef>
                <a:spcPts val="600"/>
              </a:spcBef>
              <a:buFont typeface="+mj-lt"/>
              <a:buAutoNum type="arabicPeriod"/>
              <a:defRPr sz="2000" b="0">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Cliquez pour modifier les styles du texte du masque</a:t>
            </a:r>
          </a:p>
        </p:txBody>
      </p:sp>
    </p:spTree>
    <p:extLst>
      <p:ext uri="{BB962C8B-B14F-4D97-AF65-F5344CB8AC3E}">
        <p14:creationId xmlns:p14="http://schemas.microsoft.com/office/powerpoint/2010/main" val="2028013138"/>
      </p:ext>
    </p:extLst>
  </p:cSld>
  <p:clrMapOvr>
    <a:masterClrMapping/>
  </p:clrMapOvr>
  <p:hf hdr="0" dt="0"/>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p:txBody>
          <a:bodyPr/>
          <a:lstStyle>
            <a:lvl1pPr>
              <a:defRPr>
                <a:solidFill>
                  <a:schemeClr val="tx1"/>
                </a:solidFill>
              </a:defRPr>
            </a:lvl1pPr>
          </a:lstStyle>
          <a:p>
            <a:fld id="{34750FB4-F527-445A-A0E4-C3AD68601325}" type="datetime1">
              <a:rPr lang="fr-FR" smtClean="0"/>
              <a:t>13/05/2022</a:t>
            </a:fld>
            <a:endParaRPr lang="fr-FR"/>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p:txBody>
          <a:bodyPr/>
          <a:lstStyle>
            <a:lvl1pPr>
              <a:defRPr>
                <a:solidFill>
                  <a:schemeClr val="tx1"/>
                </a:solidFill>
              </a:defRPr>
            </a:lvl1pPr>
          </a:lstStyle>
          <a:p>
            <a:r>
              <a:rPr lang="en-US"/>
              <a:t>The new Golden Rules - Introduction &amp; Objective</a:t>
            </a:r>
            <a:endParaRPr lang="fr-FR"/>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42950657"/>
      </p:ext>
    </p:extLst>
  </p:cSld>
  <p:clrMapOvr>
    <a:masterClrMapping/>
  </p:clrMapOvr>
  <p:hf hdr="0" dt="0"/>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Option N°1 Ouverture de chap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3430800"/>
            <a:ext cx="1116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489741" y="4662000"/>
            <a:ext cx="11160000" cy="504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489742" y="1490400"/>
            <a:ext cx="3960000" cy="1872000"/>
          </a:xfrm>
        </p:spPr>
        <p:txBody>
          <a:bodyPr>
            <a:noAutofit/>
          </a:bodyPr>
          <a:lstStyle>
            <a:lvl1pPr marL="0" indent="0">
              <a:buNone/>
              <a:defRPr sz="13500">
                <a:solidFill>
                  <a:schemeClr val="tx2"/>
                </a:solidFill>
              </a:defRPr>
            </a:lvl1pPr>
          </a:lstStyle>
          <a:p>
            <a:pPr lvl="0"/>
            <a:r>
              <a:rPr lang="fr-FR"/>
              <a:t>NN.</a:t>
            </a:r>
          </a:p>
        </p:txBody>
      </p:sp>
      <p:sp>
        <p:nvSpPr>
          <p:cNvPr id="4" name="Espace réservé de la date 3">
            <a:extLst>
              <a:ext uri="{FF2B5EF4-FFF2-40B4-BE49-F238E27FC236}">
                <a16:creationId xmlns:a16="http://schemas.microsoft.com/office/drawing/2014/main" id="{084489D0-046B-4DA8-828E-D1EDDC72FA8E}"/>
              </a:ext>
            </a:extLst>
          </p:cNvPr>
          <p:cNvSpPr>
            <a:spLocks noGrp="1"/>
          </p:cNvSpPr>
          <p:nvPr>
            <p:ph type="dt" sz="half" idx="14"/>
          </p:nvPr>
        </p:nvSpPr>
        <p:spPr/>
        <p:txBody>
          <a:bodyPr/>
          <a:lstStyle>
            <a:lvl1pPr>
              <a:defRPr>
                <a:solidFill>
                  <a:schemeClr val="tx1"/>
                </a:solidFill>
              </a:defRPr>
            </a:lvl1pPr>
          </a:lstStyle>
          <a:p>
            <a:fld id="{F1626803-F76D-4F33-9E6D-EB6B068901EF}" type="datetime1">
              <a:rPr lang="fr-FR" smtClean="0"/>
              <a:t>13/05/2022</a:t>
            </a:fld>
            <a:endParaRPr lang="fr-FR"/>
          </a:p>
        </p:txBody>
      </p:sp>
      <p:sp>
        <p:nvSpPr>
          <p:cNvPr id="5" name="Espace réservé du pied de page 4">
            <a:extLst>
              <a:ext uri="{FF2B5EF4-FFF2-40B4-BE49-F238E27FC236}">
                <a16:creationId xmlns:a16="http://schemas.microsoft.com/office/drawing/2014/main" id="{827B8392-9F0D-47B8-8F1D-D057C53A97DD}"/>
              </a:ext>
            </a:extLst>
          </p:cNvPr>
          <p:cNvSpPr>
            <a:spLocks noGrp="1"/>
          </p:cNvSpPr>
          <p:nvPr>
            <p:ph type="ftr" sz="quarter" idx="15"/>
          </p:nvPr>
        </p:nvSpPr>
        <p:spPr/>
        <p:txBody>
          <a:bodyPr/>
          <a:lstStyle>
            <a:lvl1pPr>
              <a:defRPr>
                <a:solidFill>
                  <a:schemeClr val="tx1"/>
                </a:solidFill>
              </a:defRPr>
            </a:lvl1pPr>
          </a:lstStyle>
          <a:p>
            <a:r>
              <a:rPr lang="en-US"/>
              <a:t>The new Golden Rules - Introduction &amp; Objective</a:t>
            </a:r>
            <a:endParaRPr lang="fr-FR"/>
          </a:p>
        </p:txBody>
      </p:sp>
      <p:sp>
        <p:nvSpPr>
          <p:cNvPr id="6" name="Espace réservé du numéro de diapositive 5">
            <a:extLst>
              <a:ext uri="{FF2B5EF4-FFF2-40B4-BE49-F238E27FC236}">
                <a16:creationId xmlns:a16="http://schemas.microsoft.com/office/drawing/2014/main" id="{CC4EDA01-DE85-4E9D-A6E0-28AA131E783D}"/>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757050052"/>
      </p:ext>
    </p:extLst>
  </p:cSld>
  <p:clrMapOvr>
    <a:masterClrMapping/>
  </p:clrMapOvr>
  <p:hf hdr="0" dt="0"/>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Option N°2 Ouverture de chapitre avec photo">
    <p:spTree>
      <p:nvGrpSpPr>
        <p:cNvPr id="1" name=""/>
        <p:cNvGrpSpPr/>
        <p:nvPr/>
      </p:nvGrpSpPr>
      <p:grpSpPr>
        <a:xfrm>
          <a:off x="0" y="0"/>
          <a:ext cx="0" cy="0"/>
          <a:chOff x="0" y="0"/>
          <a:chExt cx="0" cy="0"/>
        </a:xfrm>
      </p:grpSpPr>
      <p:sp>
        <p:nvSpPr>
          <p:cNvPr id="13" name="Espace réservé pour une image  2">
            <a:extLst>
              <a:ext uri="{FF2B5EF4-FFF2-40B4-BE49-F238E27FC236}">
                <a16:creationId xmlns:a16="http://schemas.microsoft.com/office/drawing/2014/main" id="{DEC6A7FF-A1FA-4490-9CC7-51078FF84353}"/>
              </a:ext>
            </a:extLst>
          </p:cNvPr>
          <p:cNvSpPr>
            <a:spLocks noGrp="1"/>
          </p:cNvSpPr>
          <p:nvPr>
            <p:ph type="pic" idx="14"/>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6361200" y="3430800"/>
            <a:ext cx="540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6361200" y="4662000"/>
            <a:ext cx="5400000" cy="900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361200" y="1490400"/>
            <a:ext cx="5400000" cy="1872000"/>
          </a:xfrm>
        </p:spPr>
        <p:txBody>
          <a:bodyPr>
            <a:noAutofit/>
          </a:bodyPr>
          <a:lstStyle>
            <a:lvl1pPr marL="0" indent="0">
              <a:buNone/>
              <a:defRPr sz="13500">
                <a:solidFill>
                  <a:schemeClr val="tx2"/>
                </a:solidFill>
              </a:defRPr>
            </a:lvl1pPr>
          </a:lstStyle>
          <a:p>
            <a:pPr lvl="0"/>
            <a:r>
              <a:rPr lang="fr-FR"/>
              <a:t>NN.</a:t>
            </a:r>
          </a:p>
        </p:txBody>
      </p:sp>
      <p:sp>
        <p:nvSpPr>
          <p:cNvPr id="16" name="Espace réservé du texte 8">
            <a:extLst>
              <a:ext uri="{FF2B5EF4-FFF2-40B4-BE49-F238E27FC236}">
                <a16:creationId xmlns:a16="http://schemas.microsoft.com/office/drawing/2014/main" id="{19FE5F0F-1A19-4580-B09D-11BAB259543F}"/>
              </a:ext>
            </a:extLst>
          </p:cNvPr>
          <p:cNvSpPr>
            <a:spLocks noGrp="1"/>
          </p:cNvSpPr>
          <p:nvPr>
            <p:ph type="body" sz="quarter" idx="15"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Espace réservé de la date 3">
            <a:extLst>
              <a:ext uri="{FF2B5EF4-FFF2-40B4-BE49-F238E27FC236}">
                <a16:creationId xmlns:a16="http://schemas.microsoft.com/office/drawing/2014/main" id="{CAF82D43-4E1B-4274-AC55-C533B8C04656}"/>
              </a:ext>
            </a:extLst>
          </p:cNvPr>
          <p:cNvSpPr>
            <a:spLocks noGrp="1"/>
          </p:cNvSpPr>
          <p:nvPr>
            <p:ph type="dt" sz="half" idx="16"/>
          </p:nvPr>
        </p:nvSpPr>
        <p:spPr/>
        <p:txBody>
          <a:bodyPr/>
          <a:lstStyle>
            <a:lvl1pPr>
              <a:defRPr>
                <a:solidFill>
                  <a:schemeClr val="bg1"/>
                </a:solidFill>
              </a:defRPr>
            </a:lvl1pPr>
          </a:lstStyle>
          <a:p>
            <a:fld id="{E2AF3F71-87ED-4D21-8FF9-07B95B0515C6}" type="datetime1">
              <a:rPr lang="fr-FR" smtClean="0"/>
              <a:t>13/05/2022</a:t>
            </a:fld>
            <a:endParaRPr lang="fr-FR"/>
          </a:p>
        </p:txBody>
      </p:sp>
      <p:sp>
        <p:nvSpPr>
          <p:cNvPr id="5" name="Espace réservé du pied de page 4">
            <a:extLst>
              <a:ext uri="{FF2B5EF4-FFF2-40B4-BE49-F238E27FC236}">
                <a16:creationId xmlns:a16="http://schemas.microsoft.com/office/drawing/2014/main" id="{4F7AF283-CD1F-4E50-9456-6BD3B772A116}"/>
              </a:ext>
            </a:extLst>
          </p:cNvPr>
          <p:cNvSpPr>
            <a:spLocks noGrp="1"/>
          </p:cNvSpPr>
          <p:nvPr>
            <p:ph type="ftr" sz="quarter" idx="17"/>
          </p:nvPr>
        </p:nvSpPr>
        <p:spPr/>
        <p:txBody>
          <a:bodyPr/>
          <a:lstStyle>
            <a:lvl1pPr>
              <a:defRPr>
                <a:solidFill>
                  <a:schemeClr val="bg1"/>
                </a:solidFill>
              </a:defRPr>
            </a:lvl1pPr>
          </a:lstStyle>
          <a:p>
            <a:r>
              <a:rPr lang="en-US"/>
              <a:t>The new Golden Rules - Introduction &amp; Objective</a:t>
            </a:r>
            <a:endParaRPr lang="fr-FR"/>
          </a:p>
        </p:txBody>
      </p:sp>
      <p:sp>
        <p:nvSpPr>
          <p:cNvPr id="6" name="Espace réservé du numéro de diapositive 5">
            <a:extLst>
              <a:ext uri="{FF2B5EF4-FFF2-40B4-BE49-F238E27FC236}">
                <a16:creationId xmlns:a16="http://schemas.microsoft.com/office/drawing/2014/main" id="{072A83F9-605B-451F-81C4-4DB3BD64BF25}"/>
              </a:ext>
            </a:extLst>
          </p:cNvPr>
          <p:cNvSpPr>
            <a:spLocks noGrp="1"/>
          </p:cNvSpPr>
          <p:nvPr>
            <p:ph type="sldNum" sz="quarter" idx="18"/>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809540665"/>
      </p:ext>
    </p:extLst>
  </p:cSld>
  <p:clrMapOvr>
    <a:masterClrMapping/>
  </p:clrMapOvr>
  <p:hf hdr="0" dt="0"/>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p:txBody>
          <a:bodyPr/>
          <a:lstStyle>
            <a:lvl1pPr>
              <a:defRPr>
                <a:solidFill>
                  <a:schemeClr val="tx1"/>
                </a:solidFill>
              </a:defRPr>
            </a:lvl1pPr>
          </a:lstStyle>
          <a:p>
            <a:fld id="{6140878D-ACF1-4EE9-9539-F05FB4551129}" type="datetime1">
              <a:rPr lang="fr-FR" smtClean="0"/>
              <a:t>13/05/2022</a:t>
            </a:fld>
            <a:endParaRPr lang="fr-FR"/>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p:txBody>
          <a:bodyPr/>
          <a:lstStyle>
            <a:lvl1pPr>
              <a:defRPr>
                <a:solidFill>
                  <a:schemeClr val="tx1"/>
                </a:solidFill>
              </a:defRPr>
            </a:lvl1pPr>
          </a:lstStyle>
          <a:p>
            <a:r>
              <a:rPr lang="en-US"/>
              <a:t>The new Golden Rules - Introduction &amp; Objective</a:t>
            </a:r>
            <a:endParaRPr lang="fr-FR"/>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956208270"/>
      </p:ext>
    </p:extLst>
  </p:cSld>
  <p:clrMapOvr>
    <a:masterClrMapping/>
  </p:clrMapOvr>
  <p:hf hdr="0" dt="0"/>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exte avec photo">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3FA18DAD-43C7-439C-AEB4-182FDEF42A93}"/>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6361200"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5" name="Espace réservé du texte 8">
            <a:extLst>
              <a:ext uri="{FF2B5EF4-FFF2-40B4-BE49-F238E27FC236}">
                <a16:creationId xmlns:a16="http://schemas.microsoft.com/office/drawing/2014/main" id="{90C7237F-FD39-40C9-B915-D4BC62A3BEC4}"/>
              </a:ext>
            </a:extLst>
          </p:cNvPr>
          <p:cNvSpPr>
            <a:spLocks noGrp="1"/>
          </p:cNvSpPr>
          <p:nvPr>
            <p:ph type="body" sz="quarter" idx="17"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Titre 3">
            <a:extLst>
              <a:ext uri="{FF2B5EF4-FFF2-40B4-BE49-F238E27FC236}">
                <a16:creationId xmlns:a16="http://schemas.microsoft.com/office/drawing/2014/main" id="{A95F48EF-CBAD-4F80-B069-72AECAEC0746}"/>
              </a:ext>
            </a:extLst>
          </p:cNvPr>
          <p:cNvSpPr>
            <a:spLocks noGrp="1"/>
          </p:cNvSpPr>
          <p:nvPr>
            <p:ph type="title"/>
          </p:nvPr>
        </p:nvSpPr>
        <p:spPr>
          <a:xfrm>
            <a:off x="6361199" y="242844"/>
            <a:ext cx="3960000" cy="1008000"/>
          </a:xfrm>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F45A3821-9C55-4E10-844A-98E6FB07D68C}"/>
              </a:ext>
            </a:extLst>
          </p:cNvPr>
          <p:cNvSpPr>
            <a:spLocks noGrp="1"/>
          </p:cNvSpPr>
          <p:nvPr>
            <p:ph type="dt" sz="half" idx="18"/>
          </p:nvPr>
        </p:nvSpPr>
        <p:spPr/>
        <p:txBody>
          <a:bodyPr/>
          <a:lstStyle>
            <a:lvl1pPr>
              <a:defRPr>
                <a:solidFill>
                  <a:schemeClr val="bg1"/>
                </a:solidFill>
              </a:defRPr>
            </a:lvl1pPr>
          </a:lstStyle>
          <a:p>
            <a:fld id="{086DCD0E-B4CB-46A6-935A-920AD4E2F063}" type="datetime1">
              <a:rPr lang="fr-FR" smtClean="0"/>
              <a:t>13/05/2022</a:t>
            </a:fld>
            <a:endParaRPr lang="fr-FR"/>
          </a:p>
        </p:txBody>
      </p:sp>
      <p:sp>
        <p:nvSpPr>
          <p:cNvPr id="6" name="Espace réservé du pied de page 5">
            <a:extLst>
              <a:ext uri="{FF2B5EF4-FFF2-40B4-BE49-F238E27FC236}">
                <a16:creationId xmlns:a16="http://schemas.microsoft.com/office/drawing/2014/main" id="{B26B9FA6-E4DB-4B15-BD57-BEC5F537E3AB}"/>
              </a:ext>
            </a:extLst>
          </p:cNvPr>
          <p:cNvSpPr>
            <a:spLocks noGrp="1"/>
          </p:cNvSpPr>
          <p:nvPr>
            <p:ph type="ftr" sz="quarter" idx="19"/>
          </p:nvPr>
        </p:nvSpPr>
        <p:spPr/>
        <p:txBody>
          <a:bodyPr/>
          <a:lstStyle>
            <a:lvl1pPr>
              <a:defRPr>
                <a:solidFill>
                  <a:schemeClr val="bg1"/>
                </a:solidFill>
              </a:defRPr>
            </a:lvl1pPr>
          </a:lstStyle>
          <a:p>
            <a:r>
              <a:rPr lang="en-US"/>
              <a:t>The new Golden Rules - Introduction &amp; Objective</a:t>
            </a:r>
            <a:endParaRPr lang="fr-FR"/>
          </a:p>
        </p:txBody>
      </p:sp>
      <p:sp>
        <p:nvSpPr>
          <p:cNvPr id="7" name="Espace réservé du numéro de diapositive 6">
            <a:extLst>
              <a:ext uri="{FF2B5EF4-FFF2-40B4-BE49-F238E27FC236}">
                <a16:creationId xmlns:a16="http://schemas.microsoft.com/office/drawing/2014/main" id="{6FE6001F-97CC-4008-B22A-EFA29A13779C}"/>
              </a:ext>
            </a:extLst>
          </p:cNvPr>
          <p:cNvSpPr>
            <a:spLocks noGrp="1"/>
          </p:cNvSpPr>
          <p:nvPr>
            <p:ph type="sldNum" sz="quarter" idx="20"/>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792571214"/>
      </p:ext>
    </p:extLst>
  </p:cSld>
  <p:clrMapOvr>
    <a:masterClrMapping/>
  </p:clrMapOvr>
  <p:hf hdr="0" dt="0"/>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3820350"/>
            <a:ext cx="11133952" cy="2412000"/>
          </a:xfrm>
        </p:spPr>
        <p:txBody>
          <a:bodyPr/>
          <a:lstStyle>
            <a:lvl1pPr>
              <a:defRPr>
                <a:solidFill>
                  <a:schemeClr val="tx1"/>
                </a:solidFill>
              </a:defRPr>
            </a:lvl1pPr>
            <a:lvl2pPr>
              <a:spcBef>
                <a:spcPts val="400"/>
              </a:spcBef>
              <a:defRPr>
                <a:solidFill>
                  <a:schemeClr val="tx1"/>
                </a:solidFill>
              </a:defRPr>
            </a:lvl2pPr>
          </a:lstStyle>
          <a:p>
            <a:pPr lvl="0"/>
            <a:r>
              <a:rPr lang="fr-FR"/>
              <a:t>Modifier les styles du texte du masque</a:t>
            </a:r>
          </a:p>
          <a:p>
            <a:pPr lvl="1"/>
            <a:r>
              <a:rPr lang="fr-FR"/>
              <a:t>Deuxième niveau</a:t>
            </a:r>
          </a:p>
        </p:txBody>
      </p:sp>
      <p:sp>
        <p:nvSpPr>
          <p:cNvPr id="12" name="Espace réservé du tableau 2">
            <a:extLst>
              <a:ext uri="{FF2B5EF4-FFF2-40B4-BE49-F238E27FC236}">
                <a16:creationId xmlns:a16="http://schemas.microsoft.com/office/drawing/2014/main" id="{3EADC01A-12BC-4330-8A1C-A4DCE63F4D5F}"/>
              </a:ext>
            </a:extLst>
          </p:cNvPr>
          <p:cNvSpPr>
            <a:spLocks noGrp="1"/>
          </p:cNvSpPr>
          <p:nvPr>
            <p:ph type="tbl" sz="quarter" idx="17"/>
          </p:nvPr>
        </p:nvSpPr>
        <p:spPr>
          <a:xfrm>
            <a:off x="589752" y="1372349"/>
            <a:ext cx="11014079" cy="2304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F7BED8F5-8DF4-41F4-9FBF-3FC3EFF478F8}"/>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74A5DB8F-F9F5-4D34-AD2B-20A401276C3E}"/>
              </a:ext>
            </a:extLst>
          </p:cNvPr>
          <p:cNvSpPr>
            <a:spLocks noGrp="1"/>
          </p:cNvSpPr>
          <p:nvPr>
            <p:ph type="dt" sz="half" idx="18"/>
          </p:nvPr>
        </p:nvSpPr>
        <p:spPr/>
        <p:txBody>
          <a:bodyPr/>
          <a:lstStyle>
            <a:lvl1pPr>
              <a:defRPr>
                <a:solidFill>
                  <a:schemeClr val="tx1"/>
                </a:solidFill>
              </a:defRPr>
            </a:lvl1pPr>
          </a:lstStyle>
          <a:p>
            <a:fld id="{D23DCF8E-D37D-42EE-A5BA-4F9A722DD3C5}" type="datetime1">
              <a:rPr lang="fr-FR" smtClean="0"/>
              <a:t>13/05/2022</a:t>
            </a:fld>
            <a:endParaRPr lang="fr-FR"/>
          </a:p>
        </p:txBody>
      </p:sp>
      <p:sp>
        <p:nvSpPr>
          <p:cNvPr id="6" name="Espace réservé du pied de page 5">
            <a:extLst>
              <a:ext uri="{FF2B5EF4-FFF2-40B4-BE49-F238E27FC236}">
                <a16:creationId xmlns:a16="http://schemas.microsoft.com/office/drawing/2014/main" id="{7F448ABE-6518-42E7-86CB-17EBD972C87A}"/>
              </a:ext>
            </a:extLst>
          </p:cNvPr>
          <p:cNvSpPr>
            <a:spLocks noGrp="1"/>
          </p:cNvSpPr>
          <p:nvPr>
            <p:ph type="ftr" sz="quarter" idx="19"/>
          </p:nvPr>
        </p:nvSpPr>
        <p:spPr/>
        <p:txBody>
          <a:bodyPr/>
          <a:lstStyle>
            <a:lvl1pPr>
              <a:defRPr>
                <a:solidFill>
                  <a:schemeClr val="tx1"/>
                </a:solidFill>
              </a:defRPr>
            </a:lvl1pPr>
          </a:lstStyle>
          <a:p>
            <a:r>
              <a:rPr lang="en-US"/>
              <a:t>The new Golden Rules - Introduction &amp; Objective</a:t>
            </a:r>
            <a:endParaRPr lang="fr-FR"/>
          </a:p>
        </p:txBody>
      </p:sp>
      <p:sp>
        <p:nvSpPr>
          <p:cNvPr id="7" name="Espace réservé du numéro de diapositive 6">
            <a:extLst>
              <a:ext uri="{FF2B5EF4-FFF2-40B4-BE49-F238E27FC236}">
                <a16:creationId xmlns:a16="http://schemas.microsoft.com/office/drawing/2014/main" id="{DBF92594-638F-42B7-B983-EDCA45116F84}"/>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05295577"/>
      </p:ext>
    </p:extLst>
  </p:cSld>
  <p:clrMapOvr>
    <a:masterClrMapping/>
  </p:clrMapOvr>
  <p:hf hdr="0" dt="0"/>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exte avec graphiqu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3" name="Espace réservé du graphique 2">
            <a:extLst>
              <a:ext uri="{FF2B5EF4-FFF2-40B4-BE49-F238E27FC236}">
                <a16:creationId xmlns:a16="http://schemas.microsoft.com/office/drawing/2014/main" id="{36B54297-76AA-4A3B-A34F-53F1E4289CC7}"/>
              </a:ext>
            </a:extLst>
          </p:cNvPr>
          <p:cNvSpPr>
            <a:spLocks noGrp="1"/>
          </p:cNvSpPr>
          <p:nvPr>
            <p:ph type="chart" sz="quarter" idx="17"/>
          </p:nvPr>
        </p:nvSpPr>
        <p:spPr>
          <a:xfrm>
            <a:off x="6229879" y="1371600"/>
            <a:ext cx="5508000" cy="4860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7AE7569B-B080-4146-A11F-1E61AF63D642}"/>
              </a:ext>
            </a:extLst>
          </p:cNvPr>
          <p:cNvSpPr>
            <a:spLocks noGrp="1"/>
          </p:cNvSpPr>
          <p:nvPr>
            <p:ph type="title"/>
          </p:nvPr>
        </p:nvSpPr>
        <p:spPr>
          <a:xfrm>
            <a:off x="469879" y="242844"/>
            <a:ext cx="9720000" cy="1008000"/>
          </a:xfrm>
        </p:spPr>
        <p:txBody>
          <a:bodyPr/>
          <a:lstStyle>
            <a:lvl1pPr>
              <a:defRPr>
                <a:solidFill>
                  <a:schemeClr val="tx2"/>
                </a:solidFill>
              </a:defRPr>
            </a:lvl1pPr>
          </a:lstStyle>
          <a:p>
            <a:r>
              <a:rPr lang="fr-FR"/>
              <a:t>Modifiez le style du titre</a:t>
            </a:r>
          </a:p>
        </p:txBody>
      </p:sp>
      <p:sp>
        <p:nvSpPr>
          <p:cNvPr id="6" name="Espace réservé de la date 5">
            <a:extLst>
              <a:ext uri="{FF2B5EF4-FFF2-40B4-BE49-F238E27FC236}">
                <a16:creationId xmlns:a16="http://schemas.microsoft.com/office/drawing/2014/main" id="{1A8B2399-CA73-45EA-BE18-9A20282E60B2}"/>
              </a:ext>
            </a:extLst>
          </p:cNvPr>
          <p:cNvSpPr>
            <a:spLocks noGrp="1"/>
          </p:cNvSpPr>
          <p:nvPr>
            <p:ph type="dt" sz="half" idx="18"/>
          </p:nvPr>
        </p:nvSpPr>
        <p:spPr/>
        <p:txBody>
          <a:bodyPr/>
          <a:lstStyle>
            <a:lvl1pPr>
              <a:defRPr>
                <a:solidFill>
                  <a:schemeClr val="tx1"/>
                </a:solidFill>
              </a:defRPr>
            </a:lvl1pPr>
          </a:lstStyle>
          <a:p>
            <a:fld id="{506FB670-8B09-4672-B9B0-9EC4E71ADB19}" type="datetime1">
              <a:rPr lang="fr-FR" smtClean="0"/>
              <a:t>13/05/2022</a:t>
            </a:fld>
            <a:endParaRPr lang="fr-FR"/>
          </a:p>
        </p:txBody>
      </p:sp>
      <p:sp>
        <p:nvSpPr>
          <p:cNvPr id="7" name="Espace réservé du pied de page 6">
            <a:extLst>
              <a:ext uri="{FF2B5EF4-FFF2-40B4-BE49-F238E27FC236}">
                <a16:creationId xmlns:a16="http://schemas.microsoft.com/office/drawing/2014/main" id="{78D64F63-31B3-46AB-8995-E4EAED1967BD}"/>
              </a:ext>
            </a:extLst>
          </p:cNvPr>
          <p:cNvSpPr>
            <a:spLocks noGrp="1"/>
          </p:cNvSpPr>
          <p:nvPr>
            <p:ph type="ftr" sz="quarter" idx="19"/>
          </p:nvPr>
        </p:nvSpPr>
        <p:spPr/>
        <p:txBody>
          <a:bodyPr/>
          <a:lstStyle>
            <a:lvl1pPr>
              <a:defRPr>
                <a:solidFill>
                  <a:schemeClr val="tx1"/>
                </a:solidFill>
              </a:defRPr>
            </a:lvl1pPr>
          </a:lstStyle>
          <a:p>
            <a:r>
              <a:rPr lang="en-US"/>
              <a:t>The new Golden Rules - Introduction &amp; Objective</a:t>
            </a:r>
            <a:endParaRPr lang="fr-FR"/>
          </a:p>
        </p:txBody>
      </p:sp>
      <p:sp>
        <p:nvSpPr>
          <p:cNvPr id="11" name="Espace réservé du numéro de diapositive 10">
            <a:extLst>
              <a:ext uri="{FF2B5EF4-FFF2-40B4-BE49-F238E27FC236}">
                <a16:creationId xmlns:a16="http://schemas.microsoft.com/office/drawing/2014/main" id="{DB398A68-6D32-4A8D-8EF8-C3BF7CEF61AB}"/>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762607057"/>
      </p:ext>
    </p:extLst>
  </p:cSld>
  <p:clrMapOvr>
    <a:masterClrMapping/>
  </p:clrMapOvr>
  <p:hf hdr="0" dt="0"/>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hiffres Clés">
    <p:spTree>
      <p:nvGrpSpPr>
        <p:cNvPr id="1" name=""/>
        <p:cNvGrpSpPr/>
        <p:nvPr/>
      </p:nvGrpSpPr>
      <p:grpSpPr>
        <a:xfrm>
          <a:off x="0" y="0"/>
          <a:ext cx="0" cy="0"/>
          <a:chOff x="0" y="0"/>
          <a:chExt cx="0" cy="0"/>
        </a:xfrm>
      </p:grpSpPr>
      <p:sp>
        <p:nvSpPr>
          <p:cNvPr id="14" name="Espace réservé du texte 2">
            <a:extLst>
              <a:ext uri="{FF2B5EF4-FFF2-40B4-BE49-F238E27FC236}">
                <a16:creationId xmlns:a16="http://schemas.microsoft.com/office/drawing/2014/main" id="{6684C25F-7F00-41C3-A7CD-0A38D6BB6A4B}"/>
              </a:ext>
            </a:extLst>
          </p:cNvPr>
          <p:cNvSpPr>
            <a:spLocks noGrp="1"/>
          </p:cNvSpPr>
          <p:nvPr>
            <p:ph type="body" idx="18" hasCustomPrompt="1"/>
          </p:nvPr>
        </p:nvSpPr>
        <p:spPr>
          <a:xfrm>
            <a:off x="469879" y="1501200"/>
            <a:ext cx="1980000" cy="1188000"/>
          </a:xfrm>
        </p:spPr>
        <p:txBody>
          <a:bodyPr anchor="ctr">
            <a:noAutofit/>
          </a:bodyPr>
          <a:lstStyle>
            <a:lvl1pPr marL="0" indent="0">
              <a:buNone/>
              <a:defRPr sz="81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5" name="Espace réservé du texte 10">
            <a:extLst>
              <a:ext uri="{FF2B5EF4-FFF2-40B4-BE49-F238E27FC236}">
                <a16:creationId xmlns:a16="http://schemas.microsoft.com/office/drawing/2014/main" id="{FFEA4E96-A4C5-404E-84EB-0DA2FDAD3E47}"/>
              </a:ext>
            </a:extLst>
          </p:cNvPr>
          <p:cNvSpPr>
            <a:spLocks noGrp="1"/>
          </p:cNvSpPr>
          <p:nvPr>
            <p:ph type="body" sz="quarter" idx="19" hasCustomPrompt="1"/>
          </p:nvPr>
        </p:nvSpPr>
        <p:spPr>
          <a:xfrm>
            <a:off x="3240699" y="15012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16" name="Espace réservé du texte 2">
            <a:extLst>
              <a:ext uri="{FF2B5EF4-FFF2-40B4-BE49-F238E27FC236}">
                <a16:creationId xmlns:a16="http://schemas.microsoft.com/office/drawing/2014/main" id="{431124CF-D305-4637-B02D-7916DC400940}"/>
              </a:ext>
            </a:extLst>
          </p:cNvPr>
          <p:cNvSpPr>
            <a:spLocks noGrp="1"/>
          </p:cNvSpPr>
          <p:nvPr>
            <p:ph type="body" idx="20" hasCustomPrompt="1"/>
          </p:nvPr>
        </p:nvSpPr>
        <p:spPr>
          <a:xfrm>
            <a:off x="469879" y="2656800"/>
            <a:ext cx="1980000" cy="1188000"/>
          </a:xfrm>
        </p:spPr>
        <p:txBody>
          <a:bodyPr anchor="ctr">
            <a:noAutofit/>
          </a:bodyPr>
          <a:lstStyle>
            <a:lvl1pPr marL="0" indent="0">
              <a:buNone/>
              <a:defRPr sz="8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7" name="Espace réservé du texte 10">
            <a:extLst>
              <a:ext uri="{FF2B5EF4-FFF2-40B4-BE49-F238E27FC236}">
                <a16:creationId xmlns:a16="http://schemas.microsoft.com/office/drawing/2014/main" id="{F7F54A8A-B912-4DCA-A7A6-D2FE7A31E0B8}"/>
              </a:ext>
            </a:extLst>
          </p:cNvPr>
          <p:cNvSpPr>
            <a:spLocks noGrp="1"/>
          </p:cNvSpPr>
          <p:nvPr>
            <p:ph type="body" sz="quarter" idx="21" hasCustomPrompt="1"/>
          </p:nvPr>
        </p:nvSpPr>
        <p:spPr>
          <a:xfrm>
            <a:off x="3240699" y="26568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4" name="Titre 3">
            <a:extLst>
              <a:ext uri="{FF2B5EF4-FFF2-40B4-BE49-F238E27FC236}">
                <a16:creationId xmlns:a16="http://schemas.microsoft.com/office/drawing/2014/main" id="{0F9ED843-C44A-45CC-9B1D-C837E4DDCE6E}"/>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18" name="Espace réservé du texte 2">
            <a:extLst>
              <a:ext uri="{FF2B5EF4-FFF2-40B4-BE49-F238E27FC236}">
                <a16:creationId xmlns:a16="http://schemas.microsoft.com/office/drawing/2014/main" id="{322CE313-0A26-4E99-9C93-6C3FC888A8DE}"/>
              </a:ext>
            </a:extLst>
          </p:cNvPr>
          <p:cNvSpPr>
            <a:spLocks noGrp="1"/>
          </p:cNvSpPr>
          <p:nvPr>
            <p:ph type="body" idx="25" hasCustomPrompt="1"/>
          </p:nvPr>
        </p:nvSpPr>
        <p:spPr>
          <a:xfrm>
            <a:off x="469879" y="3812400"/>
            <a:ext cx="1980000" cy="1188000"/>
          </a:xfrm>
        </p:spPr>
        <p:txBody>
          <a:bodyPr anchor="ctr">
            <a:noAutofit/>
          </a:bodyPr>
          <a:lstStyle>
            <a:lvl1pPr marL="0" indent="0">
              <a:buNone/>
              <a:defRPr sz="81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9" name="Espace réservé du texte 10">
            <a:extLst>
              <a:ext uri="{FF2B5EF4-FFF2-40B4-BE49-F238E27FC236}">
                <a16:creationId xmlns:a16="http://schemas.microsoft.com/office/drawing/2014/main" id="{EB31187B-F91F-44EB-9CB5-1BF3730F7621}"/>
              </a:ext>
            </a:extLst>
          </p:cNvPr>
          <p:cNvSpPr>
            <a:spLocks noGrp="1"/>
          </p:cNvSpPr>
          <p:nvPr>
            <p:ph type="body" sz="quarter" idx="26" hasCustomPrompt="1"/>
          </p:nvPr>
        </p:nvSpPr>
        <p:spPr>
          <a:xfrm>
            <a:off x="3240699" y="38124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31" name="Espace réservé du texte 21">
            <a:extLst>
              <a:ext uri="{FF2B5EF4-FFF2-40B4-BE49-F238E27FC236}">
                <a16:creationId xmlns:a16="http://schemas.microsoft.com/office/drawing/2014/main" id="{6FD92059-A22C-433B-8494-343CBC88ADC5}"/>
              </a:ext>
            </a:extLst>
          </p:cNvPr>
          <p:cNvSpPr>
            <a:spLocks noGrp="1"/>
          </p:cNvSpPr>
          <p:nvPr>
            <p:ph type="body" sz="quarter" idx="27" hasCustomPrompt="1"/>
          </p:nvPr>
        </p:nvSpPr>
        <p:spPr>
          <a:xfrm>
            <a:off x="2601913" y="18094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1"/>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2" name="Espace réservé du texte 21">
            <a:extLst>
              <a:ext uri="{FF2B5EF4-FFF2-40B4-BE49-F238E27FC236}">
                <a16:creationId xmlns:a16="http://schemas.microsoft.com/office/drawing/2014/main" id="{2487A579-BB10-4B9C-8037-89848E4EB31C}"/>
              </a:ext>
            </a:extLst>
          </p:cNvPr>
          <p:cNvSpPr>
            <a:spLocks noGrp="1"/>
          </p:cNvSpPr>
          <p:nvPr>
            <p:ph type="body" sz="quarter" idx="28" hasCustomPrompt="1"/>
          </p:nvPr>
        </p:nvSpPr>
        <p:spPr>
          <a:xfrm>
            <a:off x="2601913" y="29650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2"/>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3" name="Espace réservé du texte 21">
            <a:extLst>
              <a:ext uri="{FF2B5EF4-FFF2-40B4-BE49-F238E27FC236}">
                <a16:creationId xmlns:a16="http://schemas.microsoft.com/office/drawing/2014/main" id="{C0B0C0AB-7256-484A-8EF0-3BC6851D748F}"/>
              </a:ext>
            </a:extLst>
          </p:cNvPr>
          <p:cNvSpPr>
            <a:spLocks noGrp="1"/>
          </p:cNvSpPr>
          <p:nvPr>
            <p:ph type="body" sz="quarter" idx="29" hasCustomPrompt="1"/>
          </p:nvPr>
        </p:nvSpPr>
        <p:spPr>
          <a:xfrm>
            <a:off x="2601913" y="41206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3"/>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5" name="Espace réservé de la date 4">
            <a:extLst>
              <a:ext uri="{FF2B5EF4-FFF2-40B4-BE49-F238E27FC236}">
                <a16:creationId xmlns:a16="http://schemas.microsoft.com/office/drawing/2014/main" id="{75997647-8494-4CC4-948F-29A8D49CBCEB}"/>
              </a:ext>
            </a:extLst>
          </p:cNvPr>
          <p:cNvSpPr>
            <a:spLocks noGrp="1"/>
          </p:cNvSpPr>
          <p:nvPr>
            <p:ph type="dt" sz="half" idx="30"/>
          </p:nvPr>
        </p:nvSpPr>
        <p:spPr/>
        <p:txBody>
          <a:bodyPr/>
          <a:lstStyle>
            <a:lvl1pPr>
              <a:defRPr>
                <a:solidFill>
                  <a:schemeClr val="tx1"/>
                </a:solidFill>
              </a:defRPr>
            </a:lvl1pPr>
          </a:lstStyle>
          <a:p>
            <a:fld id="{4122BDB9-D086-4786-849A-B3706C244C59}" type="datetime1">
              <a:rPr lang="fr-FR" smtClean="0"/>
              <a:t>13/05/2022</a:t>
            </a:fld>
            <a:endParaRPr lang="fr-FR"/>
          </a:p>
        </p:txBody>
      </p:sp>
      <p:sp>
        <p:nvSpPr>
          <p:cNvPr id="6" name="Espace réservé du pied de page 5">
            <a:extLst>
              <a:ext uri="{FF2B5EF4-FFF2-40B4-BE49-F238E27FC236}">
                <a16:creationId xmlns:a16="http://schemas.microsoft.com/office/drawing/2014/main" id="{02B4AC02-49D4-4738-A9B4-B3DA90016A7F}"/>
              </a:ext>
            </a:extLst>
          </p:cNvPr>
          <p:cNvSpPr>
            <a:spLocks noGrp="1"/>
          </p:cNvSpPr>
          <p:nvPr>
            <p:ph type="ftr" sz="quarter" idx="31"/>
          </p:nvPr>
        </p:nvSpPr>
        <p:spPr/>
        <p:txBody>
          <a:bodyPr/>
          <a:lstStyle>
            <a:lvl1pPr>
              <a:defRPr>
                <a:solidFill>
                  <a:schemeClr val="tx1"/>
                </a:solidFill>
              </a:defRPr>
            </a:lvl1pPr>
          </a:lstStyle>
          <a:p>
            <a:r>
              <a:rPr lang="en-US"/>
              <a:t>The new Golden Rules - Introduction &amp; Objective</a:t>
            </a:r>
            <a:endParaRPr lang="fr-FR"/>
          </a:p>
        </p:txBody>
      </p:sp>
      <p:sp>
        <p:nvSpPr>
          <p:cNvPr id="7" name="Espace réservé du numéro de diapositive 6">
            <a:extLst>
              <a:ext uri="{FF2B5EF4-FFF2-40B4-BE49-F238E27FC236}">
                <a16:creationId xmlns:a16="http://schemas.microsoft.com/office/drawing/2014/main" id="{28EE574D-092E-4259-81EB-81EA91E97CDA}"/>
              </a:ext>
            </a:extLst>
          </p:cNvPr>
          <p:cNvSpPr>
            <a:spLocks noGrp="1"/>
          </p:cNvSpPr>
          <p:nvPr>
            <p:ph type="sldNum" sz="quarter" idx="3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482511886"/>
      </p:ext>
    </p:extLst>
  </p:cSld>
  <p:clrMapOvr>
    <a:masterClrMapping/>
  </p:clrMapOvr>
  <p:hf hdr="0" dt="0"/>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1BBE8-1E54-415C-B10D-F6342B80F061}"/>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7" name="Espace réservé de la date 6">
            <a:extLst>
              <a:ext uri="{FF2B5EF4-FFF2-40B4-BE49-F238E27FC236}">
                <a16:creationId xmlns:a16="http://schemas.microsoft.com/office/drawing/2014/main" id="{CE830942-5133-4F54-8414-98EC08DAA6C5}"/>
              </a:ext>
            </a:extLst>
          </p:cNvPr>
          <p:cNvSpPr>
            <a:spLocks noGrp="1"/>
          </p:cNvSpPr>
          <p:nvPr>
            <p:ph type="dt" sz="half" idx="10"/>
          </p:nvPr>
        </p:nvSpPr>
        <p:spPr/>
        <p:txBody>
          <a:bodyPr/>
          <a:lstStyle>
            <a:lvl1pPr>
              <a:defRPr>
                <a:solidFill>
                  <a:schemeClr val="tx1"/>
                </a:solidFill>
              </a:defRPr>
            </a:lvl1pPr>
          </a:lstStyle>
          <a:p>
            <a:fld id="{8124D1EA-1A14-4BD7-BD8B-F9299DC80650}" type="datetime1">
              <a:rPr lang="fr-FR" smtClean="0"/>
              <a:t>13/05/2022</a:t>
            </a:fld>
            <a:endParaRPr lang="fr-FR"/>
          </a:p>
        </p:txBody>
      </p:sp>
      <p:sp>
        <p:nvSpPr>
          <p:cNvPr id="8" name="Espace réservé du pied de page 7">
            <a:extLst>
              <a:ext uri="{FF2B5EF4-FFF2-40B4-BE49-F238E27FC236}">
                <a16:creationId xmlns:a16="http://schemas.microsoft.com/office/drawing/2014/main" id="{A03D30D6-5712-44A8-87A9-67750D407146}"/>
              </a:ext>
            </a:extLst>
          </p:cNvPr>
          <p:cNvSpPr>
            <a:spLocks noGrp="1"/>
          </p:cNvSpPr>
          <p:nvPr>
            <p:ph type="ftr" sz="quarter" idx="11"/>
          </p:nvPr>
        </p:nvSpPr>
        <p:spPr/>
        <p:txBody>
          <a:bodyPr/>
          <a:lstStyle>
            <a:lvl1pPr>
              <a:defRPr>
                <a:solidFill>
                  <a:schemeClr val="tx1"/>
                </a:solidFill>
              </a:defRPr>
            </a:lvl1pPr>
          </a:lstStyle>
          <a:p>
            <a:r>
              <a:rPr lang="en-US"/>
              <a:t>The new Golden Rules - Introduction &amp; Objective</a:t>
            </a:r>
            <a:endParaRPr lang="fr-FR"/>
          </a:p>
        </p:txBody>
      </p:sp>
      <p:sp>
        <p:nvSpPr>
          <p:cNvPr id="9" name="Espace réservé du numéro de diapositive 8">
            <a:extLst>
              <a:ext uri="{FF2B5EF4-FFF2-40B4-BE49-F238E27FC236}">
                <a16:creationId xmlns:a16="http://schemas.microsoft.com/office/drawing/2014/main" id="{872F511C-AE30-47A8-8C9B-F0B33753CCDA}"/>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79452150"/>
      </p:ext>
    </p:extLst>
  </p:cSld>
  <p:clrMapOvr>
    <a:masterClrMapping/>
  </p:clrMapOvr>
  <p:hf hdr="0" dt="0"/>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B47C71-F46D-4EA0-AF6A-4962453CDD76}"/>
              </a:ext>
            </a:extLst>
          </p:cNvPr>
          <p:cNvSpPr>
            <a:spLocks noGrp="1"/>
          </p:cNvSpPr>
          <p:nvPr>
            <p:ph type="dt" sz="half" idx="10"/>
          </p:nvPr>
        </p:nvSpPr>
        <p:spPr/>
        <p:txBody>
          <a:bodyPr/>
          <a:lstStyle>
            <a:lvl1pPr>
              <a:defRPr>
                <a:solidFill>
                  <a:schemeClr val="tx1"/>
                </a:solidFill>
              </a:defRPr>
            </a:lvl1pPr>
          </a:lstStyle>
          <a:p>
            <a:fld id="{CC7BFEEC-806D-4C3F-8EA6-1BDD2CCF0162}" type="datetime1">
              <a:rPr lang="fr-FR" smtClean="0"/>
              <a:t>13/05/2022</a:t>
            </a:fld>
            <a:endParaRPr lang="fr-FR"/>
          </a:p>
        </p:txBody>
      </p:sp>
      <p:sp>
        <p:nvSpPr>
          <p:cNvPr id="7" name="Espace réservé du pied de page 6">
            <a:extLst>
              <a:ext uri="{FF2B5EF4-FFF2-40B4-BE49-F238E27FC236}">
                <a16:creationId xmlns:a16="http://schemas.microsoft.com/office/drawing/2014/main" id="{0495B091-68ED-45A4-957C-92BBA7548811}"/>
              </a:ext>
            </a:extLst>
          </p:cNvPr>
          <p:cNvSpPr>
            <a:spLocks noGrp="1"/>
          </p:cNvSpPr>
          <p:nvPr>
            <p:ph type="ftr" sz="quarter" idx="11"/>
          </p:nvPr>
        </p:nvSpPr>
        <p:spPr/>
        <p:txBody>
          <a:bodyPr/>
          <a:lstStyle>
            <a:lvl1pPr>
              <a:defRPr>
                <a:solidFill>
                  <a:schemeClr val="tx1"/>
                </a:solidFill>
              </a:defRPr>
            </a:lvl1pPr>
          </a:lstStyle>
          <a:p>
            <a:r>
              <a:rPr lang="en-US"/>
              <a:t>The new Golden Rules - Introduction &amp; Objective</a:t>
            </a:r>
            <a:endParaRPr lang="fr-FR"/>
          </a:p>
        </p:txBody>
      </p:sp>
      <p:sp>
        <p:nvSpPr>
          <p:cNvPr id="8" name="Espace réservé du numéro de diapositive 7">
            <a:extLst>
              <a:ext uri="{FF2B5EF4-FFF2-40B4-BE49-F238E27FC236}">
                <a16:creationId xmlns:a16="http://schemas.microsoft.com/office/drawing/2014/main" id="{A4361BE1-6536-48FB-BC11-166BC54BD6F9}"/>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356315621"/>
      </p:ext>
    </p:extLst>
  </p:cSld>
  <p:clrMapOvr>
    <a:masterClrMapping/>
  </p:clrMapOvr>
  <p:hf hdr="0" dt="0"/>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Annex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2845977"/>
            <a:ext cx="11160000" cy="1440000"/>
          </a:xfrm>
        </p:spPr>
        <p:txBody>
          <a:bodyPr anchor="t">
            <a:noAutofit/>
          </a:bodyPr>
          <a:lstStyle>
            <a:lvl1pPr>
              <a:lnSpc>
                <a:spcPct val="90000"/>
              </a:lnSpc>
              <a:defRPr sz="5000">
                <a:solidFill>
                  <a:schemeClr val="tx2"/>
                </a:solidFill>
              </a:defRPr>
            </a:lvl1pPr>
          </a:lstStyle>
          <a:p>
            <a:r>
              <a:rPr lang="fr-FR"/>
              <a:t>Modifiez le style du titre</a:t>
            </a:r>
          </a:p>
        </p:txBody>
      </p:sp>
      <p:sp>
        <p:nvSpPr>
          <p:cNvPr id="3" name="Espace réservé de la date 2">
            <a:extLst>
              <a:ext uri="{FF2B5EF4-FFF2-40B4-BE49-F238E27FC236}">
                <a16:creationId xmlns:a16="http://schemas.microsoft.com/office/drawing/2014/main" id="{C9E24192-EBCA-4782-93A3-6134ECDB202A}"/>
              </a:ext>
            </a:extLst>
          </p:cNvPr>
          <p:cNvSpPr>
            <a:spLocks noGrp="1"/>
          </p:cNvSpPr>
          <p:nvPr>
            <p:ph type="dt" sz="half" idx="10"/>
          </p:nvPr>
        </p:nvSpPr>
        <p:spPr/>
        <p:txBody>
          <a:bodyPr/>
          <a:lstStyle>
            <a:lvl1pPr>
              <a:defRPr>
                <a:solidFill>
                  <a:schemeClr val="tx1"/>
                </a:solidFill>
              </a:defRPr>
            </a:lvl1pPr>
          </a:lstStyle>
          <a:p>
            <a:fld id="{C94ECDFE-80B8-4488-B2E2-3FDD41BEC99A}" type="datetime1">
              <a:rPr lang="fr-FR" smtClean="0"/>
              <a:t>13/05/2022</a:t>
            </a:fld>
            <a:endParaRPr lang="fr-FR"/>
          </a:p>
        </p:txBody>
      </p:sp>
      <p:sp>
        <p:nvSpPr>
          <p:cNvPr id="4" name="Espace réservé du pied de page 3">
            <a:extLst>
              <a:ext uri="{FF2B5EF4-FFF2-40B4-BE49-F238E27FC236}">
                <a16:creationId xmlns:a16="http://schemas.microsoft.com/office/drawing/2014/main" id="{8627768F-E755-49AE-BDD4-F22B941EE926}"/>
              </a:ext>
            </a:extLst>
          </p:cNvPr>
          <p:cNvSpPr>
            <a:spLocks noGrp="1"/>
          </p:cNvSpPr>
          <p:nvPr>
            <p:ph type="ftr" sz="quarter" idx="11"/>
          </p:nvPr>
        </p:nvSpPr>
        <p:spPr/>
        <p:txBody>
          <a:bodyPr/>
          <a:lstStyle>
            <a:lvl1pPr>
              <a:defRPr>
                <a:solidFill>
                  <a:schemeClr val="tx1"/>
                </a:solidFill>
              </a:defRPr>
            </a:lvl1pPr>
          </a:lstStyle>
          <a:p>
            <a:r>
              <a:rPr lang="en-US"/>
              <a:t>The new Golden Rules - Introduction &amp; Objective</a:t>
            </a:r>
            <a:endParaRPr lang="fr-FR"/>
          </a:p>
        </p:txBody>
      </p:sp>
      <p:sp>
        <p:nvSpPr>
          <p:cNvPr id="5" name="Espace réservé du numéro de diapositive 4">
            <a:extLst>
              <a:ext uri="{FF2B5EF4-FFF2-40B4-BE49-F238E27FC236}">
                <a16:creationId xmlns:a16="http://schemas.microsoft.com/office/drawing/2014/main" id="{679213C8-C608-4F8F-B3E7-6893ECEEC936}"/>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4234989086"/>
      </p:ext>
    </p:extLst>
  </p:cSld>
  <p:clrMapOvr>
    <a:masterClrMapping/>
  </p:clrMapOvr>
  <p:hf hdr="0" dt="0"/>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e avec photo">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3FA18DAD-43C7-439C-AEB4-182FDEF42A93}"/>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6361200"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5" name="Espace réservé du texte 8">
            <a:extLst>
              <a:ext uri="{FF2B5EF4-FFF2-40B4-BE49-F238E27FC236}">
                <a16:creationId xmlns:a16="http://schemas.microsoft.com/office/drawing/2014/main" id="{90C7237F-FD39-40C9-B915-D4BC62A3BEC4}"/>
              </a:ext>
            </a:extLst>
          </p:cNvPr>
          <p:cNvSpPr>
            <a:spLocks noGrp="1"/>
          </p:cNvSpPr>
          <p:nvPr>
            <p:ph type="body" sz="quarter" idx="17"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Titre 3">
            <a:extLst>
              <a:ext uri="{FF2B5EF4-FFF2-40B4-BE49-F238E27FC236}">
                <a16:creationId xmlns:a16="http://schemas.microsoft.com/office/drawing/2014/main" id="{A95F48EF-CBAD-4F80-B069-72AECAEC0746}"/>
              </a:ext>
            </a:extLst>
          </p:cNvPr>
          <p:cNvSpPr>
            <a:spLocks noGrp="1"/>
          </p:cNvSpPr>
          <p:nvPr>
            <p:ph type="title"/>
          </p:nvPr>
        </p:nvSpPr>
        <p:spPr>
          <a:xfrm>
            <a:off x="6361199" y="242844"/>
            <a:ext cx="3960000" cy="1008000"/>
          </a:xfrm>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F45A3821-9C55-4E10-844A-98E6FB07D68C}"/>
              </a:ext>
            </a:extLst>
          </p:cNvPr>
          <p:cNvSpPr>
            <a:spLocks noGrp="1"/>
          </p:cNvSpPr>
          <p:nvPr>
            <p:ph type="dt" sz="half" idx="18"/>
          </p:nvPr>
        </p:nvSpPr>
        <p:spPr/>
        <p:txBody>
          <a:bodyPr/>
          <a:lstStyle>
            <a:lvl1pPr>
              <a:defRPr>
                <a:solidFill>
                  <a:schemeClr val="bg1"/>
                </a:solidFill>
              </a:defRPr>
            </a:lvl1pPr>
          </a:lstStyle>
          <a:p>
            <a:fld id="{F3383696-7BB6-45C3-A3BA-7A38294BDCC4}" type="datetime1">
              <a:rPr lang="fr-FR" smtClean="0"/>
              <a:t>13/05/2022</a:t>
            </a:fld>
            <a:endParaRPr lang="fr-FR"/>
          </a:p>
        </p:txBody>
      </p:sp>
      <p:sp>
        <p:nvSpPr>
          <p:cNvPr id="6" name="Espace réservé du pied de page 5">
            <a:extLst>
              <a:ext uri="{FF2B5EF4-FFF2-40B4-BE49-F238E27FC236}">
                <a16:creationId xmlns:a16="http://schemas.microsoft.com/office/drawing/2014/main" id="{B26B9FA6-E4DB-4B15-BD57-BEC5F537E3AB}"/>
              </a:ext>
            </a:extLst>
          </p:cNvPr>
          <p:cNvSpPr>
            <a:spLocks noGrp="1"/>
          </p:cNvSpPr>
          <p:nvPr>
            <p:ph type="ftr" sz="quarter" idx="19"/>
          </p:nvPr>
        </p:nvSpPr>
        <p:spPr/>
        <p:txBody>
          <a:bodyPr/>
          <a:lstStyle>
            <a:lvl1pPr>
              <a:defRPr>
                <a:solidFill>
                  <a:schemeClr val="bg1"/>
                </a:solidFill>
              </a:defRPr>
            </a:lvl1pPr>
          </a:lstStyle>
          <a:p>
            <a:r>
              <a:rPr lang="en-US"/>
              <a:t>The new Golden Rules - Introduction &amp; Objective</a:t>
            </a:r>
            <a:endParaRPr lang="fr-FR"/>
          </a:p>
        </p:txBody>
      </p:sp>
      <p:sp>
        <p:nvSpPr>
          <p:cNvPr id="7" name="Espace réservé du numéro de diapositive 6">
            <a:extLst>
              <a:ext uri="{FF2B5EF4-FFF2-40B4-BE49-F238E27FC236}">
                <a16:creationId xmlns:a16="http://schemas.microsoft.com/office/drawing/2014/main" id="{6FE6001F-97CC-4008-B22A-EFA29A13779C}"/>
              </a:ext>
            </a:extLst>
          </p:cNvPr>
          <p:cNvSpPr>
            <a:spLocks noGrp="1"/>
          </p:cNvSpPr>
          <p:nvPr>
            <p:ph type="sldNum" sz="quarter" idx="20"/>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632417692"/>
      </p:ext>
    </p:extLst>
  </p:cSld>
  <p:clrMapOvr>
    <a:masterClrMapping/>
  </p:clrMapOvr>
  <p:hf hdr="0" dt="0"/>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Only" preserve="1">
  <p:cSld name="Merci">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FB4134C-1D6E-45C5-A0CB-6875E698A7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9A50C95A-056C-429F-A1B6-8B1CDC140D27}"/>
              </a:ext>
            </a:extLst>
          </p:cNvPr>
          <p:cNvSpPr>
            <a:spLocks noGrp="1"/>
          </p:cNvSpPr>
          <p:nvPr>
            <p:ph type="title"/>
          </p:nvPr>
        </p:nvSpPr>
        <p:spPr>
          <a:xfrm>
            <a:off x="2316000" y="2845977"/>
            <a:ext cx="7560000" cy="828000"/>
          </a:xfrm>
        </p:spPr>
        <p:txBody>
          <a:bodyPr anchor="t">
            <a:noAutofit/>
          </a:bodyPr>
          <a:lstStyle>
            <a:lvl1pPr algn="ctr">
              <a:defRPr sz="4300">
                <a:solidFill>
                  <a:schemeClr val="tx1"/>
                </a:solidFill>
              </a:defRPr>
            </a:lvl1pPr>
          </a:lstStyle>
          <a:p>
            <a:r>
              <a:rPr lang="fr-FR"/>
              <a:t>Modifiez le style du titre</a:t>
            </a:r>
          </a:p>
        </p:txBody>
      </p:sp>
    </p:spTree>
    <p:extLst>
      <p:ext uri="{BB962C8B-B14F-4D97-AF65-F5344CB8AC3E}">
        <p14:creationId xmlns:p14="http://schemas.microsoft.com/office/powerpoint/2010/main" val="3553691091"/>
      </p:ext>
    </p:extLst>
  </p:cSld>
  <p:clrMapOvr>
    <a:masterClrMapping/>
  </p:clrMapOvr>
  <p:hf hdr="0" dt="0"/>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Option N°1 Couvertur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40DC9AC8-422B-445F-B045-79F986D08E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a:ln>
            <a:noFill/>
          </a:ln>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464400" y="2288392"/>
            <a:ext cx="8640000" cy="216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464400" y="4520416"/>
            <a:ext cx="8640000" cy="46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5" name="Espace réservé du texte 4">
            <a:extLst>
              <a:ext uri="{FF2B5EF4-FFF2-40B4-BE49-F238E27FC236}">
                <a16:creationId xmlns:a16="http://schemas.microsoft.com/office/drawing/2014/main" id="{63458929-8E1A-4632-B75F-4975DF8FBB0A}"/>
              </a:ext>
            </a:extLst>
          </p:cNvPr>
          <p:cNvSpPr>
            <a:spLocks noGrp="1"/>
          </p:cNvSpPr>
          <p:nvPr>
            <p:ph type="body" sz="quarter" idx="14"/>
          </p:nvPr>
        </p:nvSpPr>
        <p:spPr>
          <a:xfrm>
            <a:off x="464400" y="5084504"/>
            <a:ext cx="864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2554890931"/>
      </p:ext>
    </p:extLst>
  </p:cSld>
  <p:clrMapOvr>
    <a:masterClrMapping/>
  </p:clrMapOvr>
  <p:hf hdr="0" dt="0"/>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Option N°2 Couverture avec photo">
    <p:spTree>
      <p:nvGrpSpPr>
        <p:cNvPr id="1" name=""/>
        <p:cNvGrpSpPr/>
        <p:nvPr/>
      </p:nvGrpSpPr>
      <p:grpSpPr>
        <a:xfrm>
          <a:off x="0" y="0"/>
          <a:ext cx="0" cy="0"/>
          <a:chOff x="0" y="0"/>
          <a:chExt cx="0" cy="0"/>
        </a:xfrm>
      </p:grpSpPr>
      <p:sp>
        <p:nvSpPr>
          <p:cNvPr id="6" name="Espace réservé pour une image  2">
            <a:extLst>
              <a:ext uri="{FF2B5EF4-FFF2-40B4-BE49-F238E27FC236}">
                <a16:creationId xmlns:a16="http://schemas.microsoft.com/office/drawing/2014/main" id="{3161ED2A-2241-4A52-8E2E-B973EB0C4E44}"/>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pic>
        <p:nvPicPr>
          <p:cNvPr id="14" name="Image 13">
            <a:extLst>
              <a:ext uri="{FF2B5EF4-FFF2-40B4-BE49-F238E27FC236}">
                <a16:creationId xmlns:a16="http://schemas.microsoft.com/office/drawing/2014/main" id="{DAAE4607-2A2E-45AF-81C6-9691F876AD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6361200" y="2469600"/>
            <a:ext cx="5400000" cy="198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6361200" y="4521600"/>
            <a:ext cx="5400000" cy="82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8" name="Espace réservé du texte 4">
            <a:extLst>
              <a:ext uri="{FF2B5EF4-FFF2-40B4-BE49-F238E27FC236}">
                <a16:creationId xmlns:a16="http://schemas.microsoft.com/office/drawing/2014/main" id="{BF23DB5D-4428-47C6-AAAD-CF435EDAD101}"/>
              </a:ext>
            </a:extLst>
          </p:cNvPr>
          <p:cNvSpPr>
            <a:spLocks noGrp="1"/>
          </p:cNvSpPr>
          <p:nvPr>
            <p:ph type="body" sz="quarter" idx="14"/>
          </p:nvPr>
        </p:nvSpPr>
        <p:spPr>
          <a:xfrm>
            <a:off x="6361200" y="5446800"/>
            <a:ext cx="540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2502738619"/>
      </p:ext>
    </p:extLst>
  </p:cSld>
  <p:clrMapOvr>
    <a:masterClrMapping/>
  </p:clrMapOvr>
  <p:hf hdr="0" dt="0"/>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4BCD4C5B-CD44-4B48-93FD-F44EED8D1E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464400" y="1987200"/>
            <a:ext cx="5400000" cy="720000"/>
          </a:xfrm>
        </p:spPr>
        <p:txBody>
          <a:bodyPr>
            <a:noAutofit/>
          </a:bodyPr>
          <a:lstStyle>
            <a:lvl1pPr>
              <a:defRPr sz="4200">
                <a:solidFill>
                  <a:schemeClr val="tx2"/>
                </a:solidFill>
              </a:defRPr>
            </a:lvl1pPr>
          </a:lstStyle>
          <a:p>
            <a:r>
              <a:rPr lang="fr-FR"/>
              <a:t>Modifiez le titre</a:t>
            </a:r>
          </a:p>
        </p:txBody>
      </p:sp>
      <p:sp>
        <p:nvSpPr>
          <p:cNvPr id="6" name="Espace réservé du texte 5">
            <a:extLst>
              <a:ext uri="{FF2B5EF4-FFF2-40B4-BE49-F238E27FC236}">
                <a16:creationId xmlns:a16="http://schemas.microsoft.com/office/drawing/2014/main" id="{476F1D12-C6FB-4ED9-B1EA-2AF1415447D6}"/>
              </a:ext>
            </a:extLst>
          </p:cNvPr>
          <p:cNvSpPr>
            <a:spLocks noGrp="1"/>
          </p:cNvSpPr>
          <p:nvPr>
            <p:ph type="body" sz="quarter" idx="26"/>
          </p:nvPr>
        </p:nvSpPr>
        <p:spPr>
          <a:xfrm>
            <a:off x="464400" y="2876400"/>
            <a:ext cx="5400000" cy="3240000"/>
          </a:xfrm>
        </p:spPr>
        <p:txBody>
          <a:bodyPr>
            <a:noAutofit/>
          </a:bodyPr>
          <a:lstStyle>
            <a:lvl1pPr marL="432000" indent="-432000">
              <a:spcBef>
                <a:spcPts val="600"/>
              </a:spcBef>
              <a:buFont typeface="+mj-lt"/>
              <a:buAutoNum type="arabicPeriod"/>
              <a:defRPr sz="2000" b="0">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Cliquez pour modifier les styles du texte du masque</a:t>
            </a:r>
          </a:p>
        </p:txBody>
      </p:sp>
    </p:spTree>
    <p:extLst>
      <p:ext uri="{BB962C8B-B14F-4D97-AF65-F5344CB8AC3E}">
        <p14:creationId xmlns:p14="http://schemas.microsoft.com/office/powerpoint/2010/main" val="1126293227"/>
      </p:ext>
    </p:extLst>
  </p:cSld>
  <p:clrMapOvr>
    <a:masterClrMapping/>
  </p:clrMapOvr>
  <p:hf hdr="0" dt="0"/>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Option N°1 Ouverture de chap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3430800"/>
            <a:ext cx="1116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489741" y="4662000"/>
            <a:ext cx="11160000" cy="504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489742" y="1490400"/>
            <a:ext cx="3960000" cy="1872000"/>
          </a:xfrm>
        </p:spPr>
        <p:txBody>
          <a:bodyPr>
            <a:noAutofit/>
          </a:bodyPr>
          <a:lstStyle>
            <a:lvl1pPr marL="0" indent="0">
              <a:buNone/>
              <a:defRPr sz="13500">
                <a:solidFill>
                  <a:schemeClr val="tx2"/>
                </a:solidFill>
              </a:defRPr>
            </a:lvl1pPr>
          </a:lstStyle>
          <a:p>
            <a:pPr lvl="0"/>
            <a:r>
              <a:rPr lang="fr-FR"/>
              <a:t>NN.</a:t>
            </a:r>
          </a:p>
        </p:txBody>
      </p:sp>
      <p:sp>
        <p:nvSpPr>
          <p:cNvPr id="4" name="Espace réservé de la date 3">
            <a:extLst>
              <a:ext uri="{FF2B5EF4-FFF2-40B4-BE49-F238E27FC236}">
                <a16:creationId xmlns:a16="http://schemas.microsoft.com/office/drawing/2014/main" id="{084489D0-046B-4DA8-828E-D1EDDC72FA8E}"/>
              </a:ext>
            </a:extLst>
          </p:cNvPr>
          <p:cNvSpPr>
            <a:spLocks noGrp="1"/>
          </p:cNvSpPr>
          <p:nvPr>
            <p:ph type="dt" sz="half" idx="14"/>
          </p:nvPr>
        </p:nvSpPr>
        <p:spPr/>
        <p:txBody>
          <a:bodyPr/>
          <a:lstStyle>
            <a:lvl1pPr>
              <a:defRPr>
                <a:solidFill>
                  <a:schemeClr val="tx1"/>
                </a:solidFill>
              </a:defRPr>
            </a:lvl1pPr>
          </a:lstStyle>
          <a:p>
            <a:fld id="{54183D12-A13B-4F3B-A6F4-064141A8CC5C}" type="datetime1">
              <a:rPr lang="fr-FR" smtClean="0"/>
              <a:t>13/05/2022</a:t>
            </a:fld>
            <a:endParaRPr lang="fr-FR"/>
          </a:p>
        </p:txBody>
      </p:sp>
      <p:sp>
        <p:nvSpPr>
          <p:cNvPr id="5" name="Espace réservé du pied de page 4">
            <a:extLst>
              <a:ext uri="{FF2B5EF4-FFF2-40B4-BE49-F238E27FC236}">
                <a16:creationId xmlns:a16="http://schemas.microsoft.com/office/drawing/2014/main" id="{827B8392-9F0D-47B8-8F1D-D057C53A97DD}"/>
              </a:ext>
            </a:extLst>
          </p:cNvPr>
          <p:cNvSpPr>
            <a:spLocks noGrp="1"/>
          </p:cNvSpPr>
          <p:nvPr>
            <p:ph type="ftr" sz="quarter" idx="15"/>
          </p:nvPr>
        </p:nvSpPr>
        <p:spPr/>
        <p:txBody>
          <a:bodyPr/>
          <a:lstStyle>
            <a:lvl1pPr>
              <a:defRPr>
                <a:solidFill>
                  <a:schemeClr val="tx1"/>
                </a:solidFill>
              </a:defRPr>
            </a:lvl1pPr>
          </a:lstStyle>
          <a:p>
            <a:r>
              <a:rPr lang="en-US"/>
              <a:t>The new Golden Rules - Introduction &amp; Objective</a:t>
            </a:r>
            <a:endParaRPr lang="fr-FR"/>
          </a:p>
        </p:txBody>
      </p:sp>
      <p:sp>
        <p:nvSpPr>
          <p:cNvPr id="6" name="Espace réservé du numéro de diapositive 5">
            <a:extLst>
              <a:ext uri="{FF2B5EF4-FFF2-40B4-BE49-F238E27FC236}">
                <a16:creationId xmlns:a16="http://schemas.microsoft.com/office/drawing/2014/main" id="{CC4EDA01-DE85-4E9D-A6E0-28AA131E783D}"/>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448032756"/>
      </p:ext>
    </p:extLst>
  </p:cSld>
  <p:clrMapOvr>
    <a:masterClrMapping/>
  </p:clrMapOvr>
  <p:hf hdr="0" dt="0"/>
  <p:extLst>
    <p:ext uri="{DCECCB84-F9BA-43D5-87BE-67443E8EF086}">
      <p15:sldGuideLst xmlns:p15="http://schemas.microsoft.com/office/powerpoint/2012/main"/>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Option N°2 Ouverture de chapitre avec photo">
    <p:spTree>
      <p:nvGrpSpPr>
        <p:cNvPr id="1" name=""/>
        <p:cNvGrpSpPr/>
        <p:nvPr/>
      </p:nvGrpSpPr>
      <p:grpSpPr>
        <a:xfrm>
          <a:off x="0" y="0"/>
          <a:ext cx="0" cy="0"/>
          <a:chOff x="0" y="0"/>
          <a:chExt cx="0" cy="0"/>
        </a:xfrm>
      </p:grpSpPr>
      <p:sp>
        <p:nvSpPr>
          <p:cNvPr id="13" name="Espace réservé pour une image  2">
            <a:extLst>
              <a:ext uri="{FF2B5EF4-FFF2-40B4-BE49-F238E27FC236}">
                <a16:creationId xmlns:a16="http://schemas.microsoft.com/office/drawing/2014/main" id="{DEC6A7FF-A1FA-4490-9CC7-51078FF84353}"/>
              </a:ext>
            </a:extLst>
          </p:cNvPr>
          <p:cNvSpPr>
            <a:spLocks noGrp="1"/>
          </p:cNvSpPr>
          <p:nvPr>
            <p:ph type="pic" idx="14"/>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6361200" y="3430800"/>
            <a:ext cx="540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6361200" y="4662000"/>
            <a:ext cx="5400000" cy="900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361200" y="1490400"/>
            <a:ext cx="5400000" cy="1872000"/>
          </a:xfrm>
        </p:spPr>
        <p:txBody>
          <a:bodyPr>
            <a:noAutofit/>
          </a:bodyPr>
          <a:lstStyle>
            <a:lvl1pPr marL="0" indent="0">
              <a:buNone/>
              <a:defRPr sz="13500">
                <a:solidFill>
                  <a:schemeClr val="tx2"/>
                </a:solidFill>
              </a:defRPr>
            </a:lvl1pPr>
          </a:lstStyle>
          <a:p>
            <a:pPr lvl="0"/>
            <a:r>
              <a:rPr lang="fr-FR"/>
              <a:t>NN.</a:t>
            </a:r>
          </a:p>
        </p:txBody>
      </p:sp>
      <p:sp>
        <p:nvSpPr>
          <p:cNvPr id="16" name="Espace réservé du texte 8">
            <a:extLst>
              <a:ext uri="{FF2B5EF4-FFF2-40B4-BE49-F238E27FC236}">
                <a16:creationId xmlns:a16="http://schemas.microsoft.com/office/drawing/2014/main" id="{19FE5F0F-1A19-4580-B09D-11BAB259543F}"/>
              </a:ext>
            </a:extLst>
          </p:cNvPr>
          <p:cNvSpPr>
            <a:spLocks noGrp="1"/>
          </p:cNvSpPr>
          <p:nvPr>
            <p:ph type="body" sz="quarter" idx="15"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Espace réservé de la date 3">
            <a:extLst>
              <a:ext uri="{FF2B5EF4-FFF2-40B4-BE49-F238E27FC236}">
                <a16:creationId xmlns:a16="http://schemas.microsoft.com/office/drawing/2014/main" id="{CAF82D43-4E1B-4274-AC55-C533B8C04656}"/>
              </a:ext>
            </a:extLst>
          </p:cNvPr>
          <p:cNvSpPr>
            <a:spLocks noGrp="1"/>
          </p:cNvSpPr>
          <p:nvPr>
            <p:ph type="dt" sz="half" idx="16"/>
          </p:nvPr>
        </p:nvSpPr>
        <p:spPr/>
        <p:txBody>
          <a:bodyPr/>
          <a:lstStyle>
            <a:lvl1pPr>
              <a:defRPr>
                <a:solidFill>
                  <a:schemeClr val="bg1"/>
                </a:solidFill>
              </a:defRPr>
            </a:lvl1pPr>
          </a:lstStyle>
          <a:p>
            <a:fld id="{A0E7D360-C34B-4804-BE17-22E79D77588B}" type="datetime1">
              <a:rPr lang="fr-FR" smtClean="0"/>
              <a:t>13/05/2022</a:t>
            </a:fld>
            <a:endParaRPr lang="fr-FR"/>
          </a:p>
        </p:txBody>
      </p:sp>
      <p:sp>
        <p:nvSpPr>
          <p:cNvPr id="5" name="Espace réservé du pied de page 4">
            <a:extLst>
              <a:ext uri="{FF2B5EF4-FFF2-40B4-BE49-F238E27FC236}">
                <a16:creationId xmlns:a16="http://schemas.microsoft.com/office/drawing/2014/main" id="{4F7AF283-CD1F-4E50-9456-6BD3B772A116}"/>
              </a:ext>
            </a:extLst>
          </p:cNvPr>
          <p:cNvSpPr>
            <a:spLocks noGrp="1"/>
          </p:cNvSpPr>
          <p:nvPr>
            <p:ph type="ftr" sz="quarter" idx="17"/>
          </p:nvPr>
        </p:nvSpPr>
        <p:spPr/>
        <p:txBody>
          <a:bodyPr/>
          <a:lstStyle>
            <a:lvl1pPr>
              <a:defRPr>
                <a:solidFill>
                  <a:schemeClr val="bg1"/>
                </a:solidFill>
              </a:defRPr>
            </a:lvl1pPr>
          </a:lstStyle>
          <a:p>
            <a:r>
              <a:rPr lang="en-US"/>
              <a:t>The new Golden Rules - Introduction &amp; Objective</a:t>
            </a:r>
            <a:endParaRPr lang="fr-FR"/>
          </a:p>
        </p:txBody>
      </p:sp>
      <p:sp>
        <p:nvSpPr>
          <p:cNvPr id="6" name="Espace réservé du numéro de diapositive 5">
            <a:extLst>
              <a:ext uri="{FF2B5EF4-FFF2-40B4-BE49-F238E27FC236}">
                <a16:creationId xmlns:a16="http://schemas.microsoft.com/office/drawing/2014/main" id="{072A83F9-605B-451F-81C4-4DB3BD64BF25}"/>
              </a:ext>
            </a:extLst>
          </p:cNvPr>
          <p:cNvSpPr>
            <a:spLocks noGrp="1"/>
          </p:cNvSpPr>
          <p:nvPr>
            <p:ph type="sldNum" sz="quarter" idx="18"/>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969194193"/>
      </p:ext>
    </p:extLst>
  </p:cSld>
  <p:clrMapOvr>
    <a:masterClrMapping/>
  </p:clrMapOvr>
  <p:hf hdr="0" dt="0"/>
  <p:extLst>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p:txBody>
          <a:bodyPr/>
          <a:lstStyle>
            <a:lvl1pPr>
              <a:defRPr>
                <a:solidFill>
                  <a:schemeClr val="tx1"/>
                </a:solidFill>
              </a:defRPr>
            </a:lvl1pPr>
          </a:lstStyle>
          <a:p>
            <a:fld id="{2B6F044E-797D-4EF4-A051-0C651DDAC4CE}" type="datetime1">
              <a:rPr lang="fr-FR" smtClean="0"/>
              <a:t>13/05/2022</a:t>
            </a:fld>
            <a:endParaRPr lang="fr-FR"/>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p:txBody>
          <a:bodyPr/>
          <a:lstStyle>
            <a:lvl1pPr>
              <a:defRPr>
                <a:solidFill>
                  <a:schemeClr val="tx1"/>
                </a:solidFill>
              </a:defRPr>
            </a:lvl1pPr>
          </a:lstStyle>
          <a:p>
            <a:r>
              <a:rPr lang="en-US"/>
              <a:t>The new Golden Rules - Introduction &amp; Objective</a:t>
            </a:r>
            <a:endParaRPr lang="fr-FR"/>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608128847"/>
      </p:ext>
    </p:extLst>
  </p:cSld>
  <p:clrMapOvr>
    <a:masterClrMapping/>
  </p:clrMapOvr>
  <p:hf hdr="0" dt="0"/>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exte avec photo">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3FA18DAD-43C7-439C-AEB4-182FDEF42A93}"/>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6361200"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5" name="Espace réservé du texte 8">
            <a:extLst>
              <a:ext uri="{FF2B5EF4-FFF2-40B4-BE49-F238E27FC236}">
                <a16:creationId xmlns:a16="http://schemas.microsoft.com/office/drawing/2014/main" id="{90C7237F-FD39-40C9-B915-D4BC62A3BEC4}"/>
              </a:ext>
            </a:extLst>
          </p:cNvPr>
          <p:cNvSpPr>
            <a:spLocks noGrp="1"/>
          </p:cNvSpPr>
          <p:nvPr>
            <p:ph type="body" sz="quarter" idx="17"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Titre 3">
            <a:extLst>
              <a:ext uri="{FF2B5EF4-FFF2-40B4-BE49-F238E27FC236}">
                <a16:creationId xmlns:a16="http://schemas.microsoft.com/office/drawing/2014/main" id="{A95F48EF-CBAD-4F80-B069-72AECAEC0746}"/>
              </a:ext>
            </a:extLst>
          </p:cNvPr>
          <p:cNvSpPr>
            <a:spLocks noGrp="1"/>
          </p:cNvSpPr>
          <p:nvPr>
            <p:ph type="title"/>
          </p:nvPr>
        </p:nvSpPr>
        <p:spPr>
          <a:xfrm>
            <a:off x="6361199" y="242844"/>
            <a:ext cx="3960000" cy="1008000"/>
          </a:xfrm>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F45A3821-9C55-4E10-844A-98E6FB07D68C}"/>
              </a:ext>
            </a:extLst>
          </p:cNvPr>
          <p:cNvSpPr>
            <a:spLocks noGrp="1"/>
          </p:cNvSpPr>
          <p:nvPr>
            <p:ph type="dt" sz="half" idx="18"/>
          </p:nvPr>
        </p:nvSpPr>
        <p:spPr/>
        <p:txBody>
          <a:bodyPr/>
          <a:lstStyle>
            <a:lvl1pPr>
              <a:defRPr>
                <a:solidFill>
                  <a:schemeClr val="bg1"/>
                </a:solidFill>
              </a:defRPr>
            </a:lvl1pPr>
          </a:lstStyle>
          <a:p>
            <a:fld id="{7CC96C2F-C807-46A6-8210-21300844921B}" type="datetime1">
              <a:rPr lang="fr-FR" smtClean="0"/>
              <a:t>13/05/2022</a:t>
            </a:fld>
            <a:endParaRPr lang="fr-FR"/>
          </a:p>
        </p:txBody>
      </p:sp>
      <p:sp>
        <p:nvSpPr>
          <p:cNvPr id="6" name="Espace réservé du pied de page 5">
            <a:extLst>
              <a:ext uri="{FF2B5EF4-FFF2-40B4-BE49-F238E27FC236}">
                <a16:creationId xmlns:a16="http://schemas.microsoft.com/office/drawing/2014/main" id="{B26B9FA6-E4DB-4B15-BD57-BEC5F537E3AB}"/>
              </a:ext>
            </a:extLst>
          </p:cNvPr>
          <p:cNvSpPr>
            <a:spLocks noGrp="1"/>
          </p:cNvSpPr>
          <p:nvPr>
            <p:ph type="ftr" sz="quarter" idx="19"/>
          </p:nvPr>
        </p:nvSpPr>
        <p:spPr/>
        <p:txBody>
          <a:bodyPr/>
          <a:lstStyle>
            <a:lvl1pPr>
              <a:defRPr>
                <a:solidFill>
                  <a:schemeClr val="bg1"/>
                </a:solidFill>
              </a:defRPr>
            </a:lvl1pPr>
          </a:lstStyle>
          <a:p>
            <a:r>
              <a:rPr lang="en-US"/>
              <a:t>The new Golden Rules - Introduction &amp; Objective</a:t>
            </a:r>
            <a:endParaRPr lang="fr-FR"/>
          </a:p>
        </p:txBody>
      </p:sp>
      <p:sp>
        <p:nvSpPr>
          <p:cNvPr id="7" name="Espace réservé du numéro de diapositive 6">
            <a:extLst>
              <a:ext uri="{FF2B5EF4-FFF2-40B4-BE49-F238E27FC236}">
                <a16:creationId xmlns:a16="http://schemas.microsoft.com/office/drawing/2014/main" id="{6FE6001F-97CC-4008-B22A-EFA29A13779C}"/>
              </a:ext>
            </a:extLst>
          </p:cNvPr>
          <p:cNvSpPr>
            <a:spLocks noGrp="1"/>
          </p:cNvSpPr>
          <p:nvPr>
            <p:ph type="sldNum" sz="quarter" idx="20"/>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207501345"/>
      </p:ext>
    </p:extLst>
  </p:cSld>
  <p:clrMapOvr>
    <a:masterClrMapping/>
  </p:clrMapOvr>
  <p:hf hdr="0" dt="0"/>
  <p:extLst>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3820350"/>
            <a:ext cx="11133952" cy="2412000"/>
          </a:xfrm>
        </p:spPr>
        <p:txBody>
          <a:bodyPr/>
          <a:lstStyle>
            <a:lvl1pPr>
              <a:defRPr>
                <a:solidFill>
                  <a:schemeClr val="tx1"/>
                </a:solidFill>
              </a:defRPr>
            </a:lvl1pPr>
            <a:lvl2pPr>
              <a:spcBef>
                <a:spcPts val="400"/>
              </a:spcBef>
              <a:defRPr>
                <a:solidFill>
                  <a:schemeClr val="tx1"/>
                </a:solidFill>
              </a:defRPr>
            </a:lvl2pPr>
          </a:lstStyle>
          <a:p>
            <a:pPr lvl="0"/>
            <a:r>
              <a:rPr lang="fr-FR"/>
              <a:t>Modifier les styles du texte du masque</a:t>
            </a:r>
          </a:p>
          <a:p>
            <a:pPr lvl="1"/>
            <a:r>
              <a:rPr lang="fr-FR"/>
              <a:t>Deuxième niveau</a:t>
            </a:r>
          </a:p>
        </p:txBody>
      </p:sp>
      <p:sp>
        <p:nvSpPr>
          <p:cNvPr id="12" name="Espace réservé du tableau 2">
            <a:extLst>
              <a:ext uri="{FF2B5EF4-FFF2-40B4-BE49-F238E27FC236}">
                <a16:creationId xmlns:a16="http://schemas.microsoft.com/office/drawing/2014/main" id="{3EADC01A-12BC-4330-8A1C-A4DCE63F4D5F}"/>
              </a:ext>
            </a:extLst>
          </p:cNvPr>
          <p:cNvSpPr>
            <a:spLocks noGrp="1"/>
          </p:cNvSpPr>
          <p:nvPr>
            <p:ph type="tbl" sz="quarter" idx="17"/>
          </p:nvPr>
        </p:nvSpPr>
        <p:spPr>
          <a:xfrm>
            <a:off x="589752" y="1372349"/>
            <a:ext cx="11014079" cy="2304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F7BED8F5-8DF4-41F4-9FBF-3FC3EFF478F8}"/>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74A5DB8F-F9F5-4D34-AD2B-20A401276C3E}"/>
              </a:ext>
            </a:extLst>
          </p:cNvPr>
          <p:cNvSpPr>
            <a:spLocks noGrp="1"/>
          </p:cNvSpPr>
          <p:nvPr>
            <p:ph type="dt" sz="half" idx="18"/>
          </p:nvPr>
        </p:nvSpPr>
        <p:spPr/>
        <p:txBody>
          <a:bodyPr/>
          <a:lstStyle>
            <a:lvl1pPr>
              <a:defRPr>
                <a:solidFill>
                  <a:schemeClr val="tx1"/>
                </a:solidFill>
              </a:defRPr>
            </a:lvl1pPr>
          </a:lstStyle>
          <a:p>
            <a:fld id="{092170CF-FF6D-4B6C-B9DA-B498575D8814}" type="datetime1">
              <a:rPr lang="fr-FR" smtClean="0"/>
              <a:t>13/05/2022</a:t>
            </a:fld>
            <a:endParaRPr lang="fr-FR"/>
          </a:p>
        </p:txBody>
      </p:sp>
      <p:sp>
        <p:nvSpPr>
          <p:cNvPr id="6" name="Espace réservé du pied de page 5">
            <a:extLst>
              <a:ext uri="{FF2B5EF4-FFF2-40B4-BE49-F238E27FC236}">
                <a16:creationId xmlns:a16="http://schemas.microsoft.com/office/drawing/2014/main" id="{7F448ABE-6518-42E7-86CB-17EBD972C87A}"/>
              </a:ext>
            </a:extLst>
          </p:cNvPr>
          <p:cNvSpPr>
            <a:spLocks noGrp="1"/>
          </p:cNvSpPr>
          <p:nvPr>
            <p:ph type="ftr" sz="quarter" idx="19"/>
          </p:nvPr>
        </p:nvSpPr>
        <p:spPr/>
        <p:txBody>
          <a:bodyPr/>
          <a:lstStyle>
            <a:lvl1pPr>
              <a:defRPr>
                <a:solidFill>
                  <a:schemeClr val="tx1"/>
                </a:solidFill>
              </a:defRPr>
            </a:lvl1pPr>
          </a:lstStyle>
          <a:p>
            <a:r>
              <a:rPr lang="en-US"/>
              <a:t>The new Golden Rules - Introduction &amp; Objective</a:t>
            </a:r>
            <a:endParaRPr lang="fr-FR"/>
          </a:p>
        </p:txBody>
      </p:sp>
      <p:sp>
        <p:nvSpPr>
          <p:cNvPr id="7" name="Espace réservé du numéro de diapositive 6">
            <a:extLst>
              <a:ext uri="{FF2B5EF4-FFF2-40B4-BE49-F238E27FC236}">
                <a16:creationId xmlns:a16="http://schemas.microsoft.com/office/drawing/2014/main" id="{DBF92594-638F-42B7-B983-EDCA45116F84}"/>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149371440"/>
      </p:ext>
    </p:extLst>
  </p:cSld>
  <p:clrMapOvr>
    <a:masterClrMapping/>
  </p:clrMapOvr>
  <p:hf hdr="0" dt="0"/>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exte avec graphiqu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3" name="Espace réservé du graphique 2">
            <a:extLst>
              <a:ext uri="{FF2B5EF4-FFF2-40B4-BE49-F238E27FC236}">
                <a16:creationId xmlns:a16="http://schemas.microsoft.com/office/drawing/2014/main" id="{36B54297-76AA-4A3B-A34F-53F1E4289CC7}"/>
              </a:ext>
            </a:extLst>
          </p:cNvPr>
          <p:cNvSpPr>
            <a:spLocks noGrp="1"/>
          </p:cNvSpPr>
          <p:nvPr>
            <p:ph type="chart" sz="quarter" idx="17"/>
          </p:nvPr>
        </p:nvSpPr>
        <p:spPr>
          <a:xfrm>
            <a:off x="6229879" y="1371600"/>
            <a:ext cx="5508000" cy="4860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7AE7569B-B080-4146-A11F-1E61AF63D642}"/>
              </a:ext>
            </a:extLst>
          </p:cNvPr>
          <p:cNvSpPr>
            <a:spLocks noGrp="1"/>
          </p:cNvSpPr>
          <p:nvPr>
            <p:ph type="title"/>
          </p:nvPr>
        </p:nvSpPr>
        <p:spPr>
          <a:xfrm>
            <a:off x="469879" y="242844"/>
            <a:ext cx="9720000" cy="1008000"/>
          </a:xfrm>
        </p:spPr>
        <p:txBody>
          <a:bodyPr/>
          <a:lstStyle>
            <a:lvl1pPr>
              <a:defRPr>
                <a:solidFill>
                  <a:schemeClr val="tx2"/>
                </a:solidFill>
              </a:defRPr>
            </a:lvl1pPr>
          </a:lstStyle>
          <a:p>
            <a:r>
              <a:rPr lang="fr-FR"/>
              <a:t>Modifiez le style du titre</a:t>
            </a:r>
          </a:p>
        </p:txBody>
      </p:sp>
      <p:sp>
        <p:nvSpPr>
          <p:cNvPr id="6" name="Espace réservé de la date 5">
            <a:extLst>
              <a:ext uri="{FF2B5EF4-FFF2-40B4-BE49-F238E27FC236}">
                <a16:creationId xmlns:a16="http://schemas.microsoft.com/office/drawing/2014/main" id="{1A8B2399-CA73-45EA-BE18-9A20282E60B2}"/>
              </a:ext>
            </a:extLst>
          </p:cNvPr>
          <p:cNvSpPr>
            <a:spLocks noGrp="1"/>
          </p:cNvSpPr>
          <p:nvPr>
            <p:ph type="dt" sz="half" idx="18"/>
          </p:nvPr>
        </p:nvSpPr>
        <p:spPr/>
        <p:txBody>
          <a:bodyPr/>
          <a:lstStyle>
            <a:lvl1pPr>
              <a:defRPr>
                <a:solidFill>
                  <a:schemeClr val="tx1"/>
                </a:solidFill>
              </a:defRPr>
            </a:lvl1pPr>
          </a:lstStyle>
          <a:p>
            <a:fld id="{28CD3CF2-4826-495A-911C-544C2894E796}" type="datetime1">
              <a:rPr lang="fr-FR" smtClean="0"/>
              <a:t>13/05/2022</a:t>
            </a:fld>
            <a:endParaRPr lang="fr-FR"/>
          </a:p>
        </p:txBody>
      </p:sp>
      <p:sp>
        <p:nvSpPr>
          <p:cNvPr id="7" name="Espace réservé du pied de page 6">
            <a:extLst>
              <a:ext uri="{FF2B5EF4-FFF2-40B4-BE49-F238E27FC236}">
                <a16:creationId xmlns:a16="http://schemas.microsoft.com/office/drawing/2014/main" id="{78D64F63-31B3-46AB-8995-E4EAED1967BD}"/>
              </a:ext>
            </a:extLst>
          </p:cNvPr>
          <p:cNvSpPr>
            <a:spLocks noGrp="1"/>
          </p:cNvSpPr>
          <p:nvPr>
            <p:ph type="ftr" sz="quarter" idx="19"/>
          </p:nvPr>
        </p:nvSpPr>
        <p:spPr/>
        <p:txBody>
          <a:bodyPr/>
          <a:lstStyle>
            <a:lvl1pPr>
              <a:defRPr>
                <a:solidFill>
                  <a:schemeClr val="tx1"/>
                </a:solidFill>
              </a:defRPr>
            </a:lvl1pPr>
          </a:lstStyle>
          <a:p>
            <a:r>
              <a:rPr lang="en-US"/>
              <a:t>The new Golden Rules - Introduction &amp; Objective</a:t>
            </a:r>
            <a:endParaRPr lang="fr-FR"/>
          </a:p>
        </p:txBody>
      </p:sp>
      <p:sp>
        <p:nvSpPr>
          <p:cNvPr id="11" name="Espace réservé du numéro de diapositive 10">
            <a:extLst>
              <a:ext uri="{FF2B5EF4-FFF2-40B4-BE49-F238E27FC236}">
                <a16:creationId xmlns:a16="http://schemas.microsoft.com/office/drawing/2014/main" id="{DB398A68-6D32-4A8D-8EF8-C3BF7CEF61AB}"/>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397644973"/>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3820350"/>
            <a:ext cx="11133952" cy="2412000"/>
          </a:xfrm>
        </p:spPr>
        <p:txBody>
          <a:bodyPr/>
          <a:lstStyle>
            <a:lvl1pPr>
              <a:defRPr>
                <a:solidFill>
                  <a:schemeClr val="tx1"/>
                </a:solidFill>
              </a:defRPr>
            </a:lvl1pPr>
            <a:lvl2pPr>
              <a:spcBef>
                <a:spcPts val="400"/>
              </a:spcBef>
              <a:defRPr>
                <a:solidFill>
                  <a:schemeClr val="tx1"/>
                </a:solidFill>
              </a:defRPr>
            </a:lvl2pPr>
          </a:lstStyle>
          <a:p>
            <a:pPr lvl="0"/>
            <a:r>
              <a:rPr lang="fr-FR"/>
              <a:t>Modifier les styles du texte du masque</a:t>
            </a:r>
          </a:p>
          <a:p>
            <a:pPr lvl="1"/>
            <a:r>
              <a:rPr lang="fr-FR"/>
              <a:t>Deuxième niveau</a:t>
            </a:r>
          </a:p>
        </p:txBody>
      </p:sp>
      <p:sp>
        <p:nvSpPr>
          <p:cNvPr id="12" name="Espace réservé du tableau 2">
            <a:extLst>
              <a:ext uri="{FF2B5EF4-FFF2-40B4-BE49-F238E27FC236}">
                <a16:creationId xmlns:a16="http://schemas.microsoft.com/office/drawing/2014/main" id="{3EADC01A-12BC-4330-8A1C-A4DCE63F4D5F}"/>
              </a:ext>
            </a:extLst>
          </p:cNvPr>
          <p:cNvSpPr>
            <a:spLocks noGrp="1"/>
          </p:cNvSpPr>
          <p:nvPr>
            <p:ph type="tbl" sz="quarter" idx="17"/>
          </p:nvPr>
        </p:nvSpPr>
        <p:spPr>
          <a:xfrm>
            <a:off x="589752" y="1372349"/>
            <a:ext cx="11014079" cy="2304000"/>
          </a:xfrm>
        </p:spPr>
        <p:txBody>
          <a:bodyPr anchor="ctr"/>
          <a:lstStyle>
            <a:lvl1pPr marL="0" indent="0" algn="ctr">
              <a:buNone/>
              <a:defRPr sz="1400">
                <a:solidFill>
                  <a:schemeClr val="tx2"/>
                </a:solidFill>
              </a:defRPr>
            </a:lvl1pPr>
          </a:lstStyle>
          <a:p>
            <a:r>
              <a:rPr lang="fr-FR"/>
              <a:t>Cliquez sur l'icône pour ajouter un tableau</a:t>
            </a:r>
          </a:p>
        </p:txBody>
      </p:sp>
      <p:sp>
        <p:nvSpPr>
          <p:cNvPr id="4" name="Titre 3">
            <a:extLst>
              <a:ext uri="{FF2B5EF4-FFF2-40B4-BE49-F238E27FC236}">
                <a16:creationId xmlns:a16="http://schemas.microsoft.com/office/drawing/2014/main" id="{F7BED8F5-8DF4-41F4-9FBF-3FC3EFF478F8}"/>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74A5DB8F-F9F5-4D34-AD2B-20A401276C3E}"/>
              </a:ext>
            </a:extLst>
          </p:cNvPr>
          <p:cNvSpPr>
            <a:spLocks noGrp="1"/>
          </p:cNvSpPr>
          <p:nvPr>
            <p:ph type="dt" sz="half" idx="18"/>
          </p:nvPr>
        </p:nvSpPr>
        <p:spPr/>
        <p:txBody>
          <a:bodyPr/>
          <a:lstStyle>
            <a:lvl1pPr>
              <a:defRPr>
                <a:solidFill>
                  <a:schemeClr val="tx1"/>
                </a:solidFill>
              </a:defRPr>
            </a:lvl1pPr>
          </a:lstStyle>
          <a:p>
            <a:fld id="{06F46E05-2C43-449E-BBB3-13B4E9BE11D6}" type="datetime1">
              <a:rPr lang="fr-FR" smtClean="0"/>
              <a:t>13/05/2022</a:t>
            </a:fld>
            <a:endParaRPr lang="fr-FR"/>
          </a:p>
        </p:txBody>
      </p:sp>
      <p:sp>
        <p:nvSpPr>
          <p:cNvPr id="6" name="Espace réservé du pied de page 5">
            <a:extLst>
              <a:ext uri="{FF2B5EF4-FFF2-40B4-BE49-F238E27FC236}">
                <a16:creationId xmlns:a16="http://schemas.microsoft.com/office/drawing/2014/main" id="{7F448ABE-6518-42E7-86CB-17EBD972C87A}"/>
              </a:ext>
            </a:extLst>
          </p:cNvPr>
          <p:cNvSpPr>
            <a:spLocks noGrp="1"/>
          </p:cNvSpPr>
          <p:nvPr>
            <p:ph type="ftr" sz="quarter" idx="19"/>
          </p:nvPr>
        </p:nvSpPr>
        <p:spPr/>
        <p:txBody>
          <a:bodyPr/>
          <a:lstStyle>
            <a:lvl1pPr>
              <a:defRPr>
                <a:solidFill>
                  <a:schemeClr val="tx1"/>
                </a:solidFill>
              </a:defRPr>
            </a:lvl1pPr>
          </a:lstStyle>
          <a:p>
            <a:r>
              <a:rPr lang="en-US"/>
              <a:t>The new Golden Rules - Introduction &amp; Objective</a:t>
            </a:r>
            <a:endParaRPr lang="fr-FR"/>
          </a:p>
        </p:txBody>
      </p:sp>
      <p:sp>
        <p:nvSpPr>
          <p:cNvPr id="7" name="Espace réservé du numéro de diapositive 6">
            <a:extLst>
              <a:ext uri="{FF2B5EF4-FFF2-40B4-BE49-F238E27FC236}">
                <a16:creationId xmlns:a16="http://schemas.microsoft.com/office/drawing/2014/main" id="{DBF92594-638F-42B7-B983-EDCA45116F84}"/>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454717540"/>
      </p:ext>
    </p:extLst>
  </p:cSld>
  <p:clrMapOvr>
    <a:masterClrMapping/>
  </p:clrMapOvr>
  <p:hf hdr="0" dt="0"/>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hiffres Clés">
    <p:spTree>
      <p:nvGrpSpPr>
        <p:cNvPr id="1" name=""/>
        <p:cNvGrpSpPr/>
        <p:nvPr/>
      </p:nvGrpSpPr>
      <p:grpSpPr>
        <a:xfrm>
          <a:off x="0" y="0"/>
          <a:ext cx="0" cy="0"/>
          <a:chOff x="0" y="0"/>
          <a:chExt cx="0" cy="0"/>
        </a:xfrm>
      </p:grpSpPr>
      <p:sp>
        <p:nvSpPr>
          <p:cNvPr id="14" name="Espace réservé du texte 2">
            <a:extLst>
              <a:ext uri="{FF2B5EF4-FFF2-40B4-BE49-F238E27FC236}">
                <a16:creationId xmlns:a16="http://schemas.microsoft.com/office/drawing/2014/main" id="{6684C25F-7F00-41C3-A7CD-0A38D6BB6A4B}"/>
              </a:ext>
            </a:extLst>
          </p:cNvPr>
          <p:cNvSpPr>
            <a:spLocks noGrp="1"/>
          </p:cNvSpPr>
          <p:nvPr>
            <p:ph type="body" idx="18" hasCustomPrompt="1"/>
          </p:nvPr>
        </p:nvSpPr>
        <p:spPr>
          <a:xfrm>
            <a:off x="469879" y="1501200"/>
            <a:ext cx="1980000" cy="1188000"/>
          </a:xfrm>
        </p:spPr>
        <p:txBody>
          <a:bodyPr anchor="ctr">
            <a:noAutofit/>
          </a:bodyPr>
          <a:lstStyle>
            <a:lvl1pPr marL="0" indent="0">
              <a:buNone/>
              <a:defRPr sz="81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5" name="Espace réservé du texte 10">
            <a:extLst>
              <a:ext uri="{FF2B5EF4-FFF2-40B4-BE49-F238E27FC236}">
                <a16:creationId xmlns:a16="http://schemas.microsoft.com/office/drawing/2014/main" id="{FFEA4E96-A4C5-404E-84EB-0DA2FDAD3E47}"/>
              </a:ext>
            </a:extLst>
          </p:cNvPr>
          <p:cNvSpPr>
            <a:spLocks noGrp="1"/>
          </p:cNvSpPr>
          <p:nvPr>
            <p:ph type="body" sz="quarter" idx="19" hasCustomPrompt="1"/>
          </p:nvPr>
        </p:nvSpPr>
        <p:spPr>
          <a:xfrm>
            <a:off x="3240699" y="15012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16" name="Espace réservé du texte 2">
            <a:extLst>
              <a:ext uri="{FF2B5EF4-FFF2-40B4-BE49-F238E27FC236}">
                <a16:creationId xmlns:a16="http://schemas.microsoft.com/office/drawing/2014/main" id="{431124CF-D305-4637-B02D-7916DC400940}"/>
              </a:ext>
            </a:extLst>
          </p:cNvPr>
          <p:cNvSpPr>
            <a:spLocks noGrp="1"/>
          </p:cNvSpPr>
          <p:nvPr>
            <p:ph type="body" idx="20" hasCustomPrompt="1"/>
          </p:nvPr>
        </p:nvSpPr>
        <p:spPr>
          <a:xfrm>
            <a:off x="469879" y="2656800"/>
            <a:ext cx="1980000" cy="1188000"/>
          </a:xfrm>
        </p:spPr>
        <p:txBody>
          <a:bodyPr anchor="ctr">
            <a:noAutofit/>
          </a:bodyPr>
          <a:lstStyle>
            <a:lvl1pPr marL="0" indent="0">
              <a:buNone/>
              <a:defRPr sz="8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7" name="Espace réservé du texte 10">
            <a:extLst>
              <a:ext uri="{FF2B5EF4-FFF2-40B4-BE49-F238E27FC236}">
                <a16:creationId xmlns:a16="http://schemas.microsoft.com/office/drawing/2014/main" id="{F7F54A8A-B912-4DCA-A7A6-D2FE7A31E0B8}"/>
              </a:ext>
            </a:extLst>
          </p:cNvPr>
          <p:cNvSpPr>
            <a:spLocks noGrp="1"/>
          </p:cNvSpPr>
          <p:nvPr>
            <p:ph type="body" sz="quarter" idx="21" hasCustomPrompt="1"/>
          </p:nvPr>
        </p:nvSpPr>
        <p:spPr>
          <a:xfrm>
            <a:off x="3240699" y="26568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4" name="Titre 3">
            <a:extLst>
              <a:ext uri="{FF2B5EF4-FFF2-40B4-BE49-F238E27FC236}">
                <a16:creationId xmlns:a16="http://schemas.microsoft.com/office/drawing/2014/main" id="{0F9ED843-C44A-45CC-9B1D-C837E4DDCE6E}"/>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18" name="Espace réservé du texte 2">
            <a:extLst>
              <a:ext uri="{FF2B5EF4-FFF2-40B4-BE49-F238E27FC236}">
                <a16:creationId xmlns:a16="http://schemas.microsoft.com/office/drawing/2014/main" id="{322CE313-0A26-4E99-9C93-6C3FC888A8DE}"/>
              </a:ext>
            </a:extLst>
          </p:cNvPr>
          <p:cNvSpPr>
            <a:spLocks noGrp="1"/>
          </p:cNvSpPr>
          <p:nvPr>
            <p:ph type="body" idx="25" hasCustomPrompt="1"/>
          </p:nvPr>
        </p:nvSpPr>
        <p:spPr>
          <a:xfrm>
            <a:off x="469879" y="3812400"/>
            <a:ext cx="1980000" cy="1188000"/>
          </a:xfrm>
        </p:spPr>
        <p:txBody>
          <a:bodyPr anchor="ctr">
            <a:noAutofit/>
          </a:bodyPr>
          <a:lstStyle>
            <a:lvl1pPr marL="0" indent="0">
              <a:buNone/>
              <a:defRPr sz="81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9" name="Espace réservé du texte 10">
            <a:extLst>
              <a:ext uri="{FF2B5EF4-FFF2-40B4-BE49-F238E27FC236}">
                <a16:creationId xmlns:a16="http://schemas.microsoft.com/office/drawing/2014/main" id="{EB31187B-F91F-44EB-9CB5-1BF3730F7621}"/>
              </a:ext>
            </a:extLst>
          </p:cNvPr>
          <p:cNvSpPr>
            <a:spLocks noGrp="1"/>
          </p:cNvSpPr>
          <p:nvPr>
            <p:ph type="body" sz="quarter" idx="26" hasCustomPrompt="1"/>
          </p:nvPr>
        </p:nvSpPr>
        <p:spPr>
          <a:xfrm>
            <a:off x="3240699" y="38124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31" name="Espace réservé du texte 21">
            <a:extLst>
              <a:ext uri="{FF2B5EF4-FFF2-40B4-BE49-F238E27FC236}">
                <a16:creationId xmlns:a16="http://schemas.microsoft.com/office/drawing/2014/main" id="{6FD92059-A22C-433B-8494-343CBC88ADC5}"/>
              </a:ext>
            </a:extLst>
          </p:cNvPr>
          <p:cNvSpPr>
            <a:spLocks noGrp="1"/>
          </p:cNvSpPr>
          <p:nvPr>
            <p:ph type="body" sz="quarter" idx="27" hasCustomPrompt="1"/>
          </p:nvPr>
        </p:nvSpPr>
        <p:spPr>
          <a:xfrm>
            <a:off x="2601913" y="18094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1"/>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2" name="Espace réservé du texte 21">
            <a:extLst>
              <a:ext uri="{FF2B5EF4-FFF2-40B4-BE49-F238E27FC236}">
                <a16:creationId xmlns:a16="http://schemas.microsoft.com/office/drawing/2014/main" id="{2487A579-BB10-4B9C-8037-89848E4EB31C}"/>
              </a:ext>
            </a:extLst>
          </p:cNvPr>
          <p:cNvSpPr>
            <a:spLocks noGrp="1"/>
          </p:cNvSpPr>
          <p:nvPr>
            <p:ph type="body" sz="quarter" idx="28" hasCustomPrompt="1"/>
          </p:nvPr>
        </p:nvSpPr>
        <p:spPr>
          <a:xfrm>
            <a:off x="2601913" y="29650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2"/>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3" name="Espace réservé du texte 21">
            <a:extLst>
              <a:ext uri="{FF2B5EF4-FFF2-40B4-BE49-F238E27FC236}">
                <a16:creationId xmlns:a16="http://schemas.microsoft.com/office/drawing/2014/main" id="{C0B0C0AB-7256-484A-8EF0-3BC6851D748F}"/>
              </a:ext>
            </a:extLst>
          </p:cNvPr>
          <p:cNvSpPr>
            <a:spLocks noGrp="1"/>
          </p:cNvSpPr>
          <p:nvPr>
            <p:ph type="body" sz="quarter" idx="29" hasCustomPrompt="1"/>
          </p:nvPr>
        </p:nvSpPr>
        <p:spPr>
          <a:xfrm>
            <a:off x="2601913" y="41206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3"/>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5" name="Espace réservé de la date 4">
            <a:extLst>
              <a:ext uri="{FF2B5EF4-FFF2-40B4-BE49-F238E27FC236}">
                <a16:creationId xmlns:a16="http://schemas.microsoft.com/office/drawing/2014/main" id="{75997647-8494-4CC4-948F-29A8D49CBCEB}"/>
              </a:ext>
            </a:extLst>
          </p:cNvPr>
          <p:cNvSpPr>
            <a:spLocks noGrp="1"/>
          </p:cNvSpPr>
          <p:nvPr>
            <p:ph type="dt" sz="half" idx="30"/>
          </p:nvPr>
        </p:nvSpPr>
        <p:spPr/>
        <p:txBody>
          <a:bodyPr/>
          <a:lstStyle>
            <a:lvl1pPr>
              <a:defRPr>
                <a:solidFill>
                  <a:schemeClr val="tx1"/>
                </a:solidFill>
              </a:defRPr>
            </a:lvl1pPr>
          </a:lstStyle>
          <a:p>
            <a:fld id="{F4110941-5B15-4D17-9E2D-14FB80618F3C}" type="datetime1">
              <a:rPr lang="fr-FR" smtClean="0"/>
              <a:t>13/05/2022</a:t>
            </a:fld>
            <a:endParaRPr lang="fr-FR"/>
          </a:p>
        </p:txBody>
      </p:sp>
      <p:sp>
        <p:nvSpPr>
          <p:cNvPr id="6" name="Espace réservé du pied de page 5">
            <a:extLst>
              <a:ext uri="{FF2B5EF4-FFF2-40B4-BE49-F238E27FC236}">
                <a16:creationId xmlns:a16="http://schemas.microsoft.com/office/drawing/2014/main" id="{02B4AC02-49D4-4738-A9B4-B3DA90016A7F}"/>
              </a:ext>
            </a:extLst>
          </p:cNvPr>
          <p:cNvSpPr>
            <a:spLocks noGrp="1"/>
          </p:cNvSpPr>
          <p:nvPr>
            <p:ph type="ftr" sz="quarter" idx="31"/>
          </p:nvPr>
        </p:nvSpPr>
        <p:spPr/>
        <p:txBody>
          <a:bodyPr/>
          <a:lstStyle>
            <a:lvl1pPr>
              <a:defRPr>
                <a:solidFill>
                  <a:schemeClr val="tx1"/>
                </a:solidFill>
              </a:defRPr>
            </a:lvl1pPr>
          </a:lstStyle>
          <a:p>
            <a:r>
              <a:rPr lang="en-US"/>
              <a:t>The new Golden Rules - Introduction &amp; Objective</a:t>
            </a:r>
            <a:endParaRPr lang="fr-FR"/>
          </a:p>
        </p:txBody>
      </p:sp>
      <p:sp>
        <p:nvSpPr>
          <p:cNvPr id="7" name="Espace réservé du numéro de diapositive 6">
            <a:extLst>
              <a:ext uri="{FF2B5EF4-FFF2-40B4-BE49-F238E27FC236}">
                <a16:creationId xmlns:a16="http://schemas.microsoft.com/office/drawing/2014/main" id="{28EE574D-092E-4259-81EB-81EA91E97CDA}"/>
              </a:ext>
            </a:extLst>
          </p:cNvPr>
          <p:cNvSpPr>
            <a:spLocks noGrp="1"/>
          </p:cNvSpPr>
          <p:nvPr>
            <p:ph type="sldNum" sz="quarter" idx="3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882589710"/>
      </p:ext>
    </p:extLst>
  </p:cSld>
  <p:clrMapOvr>
    <a:masterClrMapping/>
  </p:clrMapOvr>
  <p:hf hdr="0" dt="0"/>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1BBE8-1E54-415C-B10D-F6342B80F061}"/>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7" name="Espace réservé de la date 6">
            <a:extLst>
              <a:ext uri="{FF2B5EF4-FFF2-40B4-BE49-F238E27FC236}">
                <a16:creationId xmlns:a16="http://schemas.microsoft.com/office/drawing/2014/main" id="{CE830942-5133-4F54-8414-98EC08DAA6C5}"/>
              </a:ext>
            </a:extLst>
          </p:cNvPr>
          <p:cNvSpPr>
            <a:spLocks noGrp="1"/>
          </p:cNvSpPr>
          <p:nvPr>
            <p:ph type="dt" sz="half" idx="10"/>
          </p:nvPr>
        </p:nvSpPr>
        <p:spPr/>
        <p:txBody>
          <a:bodyPr/>
          <a:lstStyle>
            <a:lvl1pPr>
              <a:defRPr>
                <a:solidFill>
                  <a:schemeClr val="tx1"/>
                </a:solidFill>
              </a:defRPr>
            </a:lvl1pPr>
          </a:lstStyle>
          <a:p>
            <a:fld id="{23EE6989-B4DF-4C59-B6F5-3DA169C018AE}" type="datetime1">
              <a:rPr lang="fr-FR" smtClean="0"/>
              <a:t>13/05/2022</a:t>
            </a:fld>
            <a:endParaRPr lang="fr-FR"/>
          </a:p>
        </p:txBody>
      </p:sp>
      <p:sp>
        <p:nvSpPr>
          <p:cNvPr id="8" name="Espace réservé du pied de page 7">
            <a:extLst>
              <a:ext uri="{FF2B5EF4-FFF2-40B4-BE49-F238E27FC236}">
                <a16:creationId xmlns:a16="http://schemas.microsoft.com/office/drawing/2014/main" id="{A03D30D6-5712-44A8-87A9-67750D407146}"/>
              </a:ext>
            </a:extLst>
          </p:cNvPr>
          <p:cNvSpPr>
            <a:spLocks noGrp="1"/>
          </p:cNvSpPr>
          <p:nvPr>
            <p:ph type="ftr" sz="quarter" idx="11"/>
          </p:nvPr>
        </p:nvSpPr>
        <p:spPr/>
        <p:txBody>
          <a:bodyPr/>
          <a:lstStyle>
            <a:lvl1pPr>
              <a:defRPr>
                <a:solidFill>
                  <a:schemeClr val="tx1"/>
                </a:solidFill>
              </a:defRPr>
            </a:lvl1pPr>
          </a:lstStyle>
          <a:p>
            <a:r>
              <a:rPr lang="en-US"/>
              <a:t>The new Golden Rules - Introduction &amp; Objective</a:t>
            </a:r>
            <a:endParaRPr lang="fr-FR"/>
          </a:p>
        </p:txBody>
      </p:sp>
      <p:sp>
        <p:nvSpPr>
          <p:cNvPr id="9" name="Espace réservé du numéro de diapositive 8">
            <a:extLst>
              <a:ext uri="{FF2B5EF4-FFF2-40B4-BE49-F238E27FC236}">
                <a16:creationId xmlns:a16="http://schemas.microsoft.com/office/drawing/2014/main" id="{872F511C-AE30-47A8-8C9B-F0B33753CCDA}"/>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4027790005"/>
      </p:ext>
    </p:extLst>
  </p:cSld>
  <p:clrMapOvr>
    <a:masterClrMapping/>
  </p:clrMapOvr>
  <p:hf hdr="0" dt="0"/>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B47C71-F46D-4EA0-AF6A-4962453CDD76}"/>
              </a:ext>
            </a:extLst>
          </p:cNvPr>
          <p:cNvSpPr>
            <a:spLocks noGrp="1"/>
          </p:cNvSpPr>
          <p:nvPr>
            <p:ph type="dt" sz="half" idx="10"/>
          </p:nvPr>
        </p:nvSpPr>
        <p:spPr/>
        <p:txBody>
          <a:bodyPr/>
          <a:lstStyle>
            <a:lvl1pPr>
              <a:defRPr>
                <a:solidFill>
                  <a:schemeClr val="tx1"/>
                </a:solidFill>
              </a:defRPr>
            </a:lvl1pPr>
          </a:lstStyle>
          <a:p>
            <a:fld id="{FF79C369-8AC4-475E-A691-F449D5A2003B}" type="datetime1">
              <a:rPr lang="fr-FR" smtClean="0"/>
              <a:t>13/05/2022</a:t>
            </a:fld>
            <a:endParaRPr lang="fr-FR"/>
          </a:p>
        </p:txBody>
      </p:sp>
      <p:sp>
        <p:nvSpPr>
          <p:cNvPr id="7" name="Espace réservé du pied de page 6">
            <a:extLst>
              <a:ext uri="{FF2B5EF4-FFF2-40B4-BE49-F238E27FC236}">
                <a16:creationId xmlns:a16="http://schemas.microsoft.com/office/drawing/2014/main" id="{0495B091-68ED-45A4-957C-92BBA7548811}"/>
              </a:ext>
            </a:extLst>
          </p:cNvPr>
          <p:cNvSpPr>
            <a:spLocks noGrp="1"/>
          </p:cNvSpPr>
          <p:nvPr>
            <p:ph type="ftr" sz="quarter" idx="11"/>
          </p:nvPr>
        </p:nvSpPr>
        <p:spPr/>
        <p:txBody>
          <a:bodyPr/>
          <a:lstStyle>
            <a:lvl1pPr>
              <a:defRPr>
                <a:solidFill>
                  <a:schemeClr val="tx1"/>
                </a:solidFill>
              </a:defRPr>
            </a:lvl1pPr>
          </a:lstStyle>
          <a:p>
            <a:r>
              <a:rPr lang="en-US"/>
              <a:t>The new Golden Rules - Introduction &amp; Objective</a:t>
            </a:r>
            <a:endParaRPr lang="fr-FR"/>
          </a:p>
        </p:txBody>
      </p:sp>
      <p:sp>
        <p:nvSpPr>
          <p:cNvPr id="8" name="Espace réservé du numéro de diapositive 7">
            <a:extLst>
              <a:ext uri="{FF2B5EF4-FFF2-40B4-BE49-F238E27FC236}">
                <a16:creationId xmlns:a16="http://schemas.microsoft.com/office/drawing/2014/main" id="{A4361BE1-6536-48FB-BC11-166BC54BD6F9}"/>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981736787"/>
      </p:ext>
    </p:extLst>
  </p:cSld>
  <p:clrMapOvr>
    <a:masterClrMapping/>
  </p:clrMapOvr>
  <p:hf hdr="0" dt="0"/>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Annex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2845977"/>
            <a:ext cx="11160000" cy="1440000"/>
          </a:xfrm>
        </p:spPr>
        <p:txBody>
          <a:bodyPr anchor="t">
            <a:noAutofit/>
          </a:bodyPr>
          <a:lstStyle>
            <a:lvl1pPr>
              <a:lnSpc>
                <a:spcPct val="90000"/>
              </a:lnSpc>
              <a:defRPr sz="5000">
                <a:solidFill>
                  <a:schemeClr val="tx2"/>
                </a:solidFill>
              </a:defRPr>
            </a:lvl1pPr>
          </a:lstStyle>
          <a:p>
            <a:r>
              <a:rPr lang="fr-FR"/>
              <a:t>Modifiez le style du titre</a:t>
            </a:r>
          </a:p>
        </p:txBody>
      </p:sp>
      <p:sp>
        <p:nvSpPr>
          <p:cNvPr id="3" name="Espace réservé de la date 2">
            <a:extLst>
              <a:ext uri="{FF2B5EF4-FFF2-40B4-BE49-F238E27FC236}">
                <a16:creationId xmlns:a16="http://schemas.microsoft.com/office/drawing/2014/main" id="{C9E24192-EBCA-4782-93A3-6134ECDB202A}"/>
              </a:ext>
            </a:extLst>
          </p:cNvPr>
          <p:cNvSpPr>
            <a:spLocks noGrp="1"/>
          </p:cNvSpPr>
          <p:nvPr>
            <p:ph type="dt" sz="half" idx="10"/>
          </p:nvPr>
        </p:nvSpPr>
        <p:spPr/>
        <p:txBody>
          <a:bodyPr/>
          <a:lstStyle>
            <a:lvl1pPr>
              <a:defRPr>
                <a:solidFill>
                  <a:schemeClr val="tx1"/>
                </a:solidFill>
              </a:defRPr>
            </a:lvl1pPr>
          </a:lstStyle>
          <a:p>
            <a:fld id="{9CB8727C-E0AB-45AE-AD0D-120F17A7EE75}" type="datetime1">
              <a:rPr lang="fr-FR" smtClean="0"/>
              <a:t>13/05/2022</a:t>
            </a:fld>
            <a:endParaRPr lang="fr-FR"/>
          </a:p>
        </p:txBody>
      </p:sp>
      <p:sp>
        <p:nvSpPr>
          <p:cNvPr id="4" name="Espace réservé du pied de page 3">
            <a:extLst>
              <a:ext uri="{FF2B5EF4-FFF2-40B4-BE49-F238E27FC236}">
                <a16:creationId xmlns:a16="http://schemas.microsoft.com/office/drawing/2014/main" id="{8627768F-E755-49AE-BDD4-F22B941EE926}"/>
              </a:ext>
            </a:extLst>
          </p:cNvPr>
          <p:cNvSpPr>
            <a:spLocks noGrp="1"/>
          </p:cNvSpPr>
          <p:nvPr>
            <p:ph type="ftr" sz="quarter" idx="11"/>
          </p:nvPr>
        </p:nvSpPr>
        <p:spPr/>
        <p:txBody>
          <a:bodyPr/>
          <a:lstStyle>
            <a:lvl1pPr>
              <a:defRPr>
                <a:solidFill>
                  <a:schemeClr val="tx1"/>
                </a:solidFill>
              </a:defRPr>
            </a:lvl1pPr>
          </a:lstStyle>
          <a:p>
            <a:r>
              <a:rPr lang="en-US"/>
              <a:t>The new Golden Rules - Introduction &amp; Objective</a:t>
            </a:r>
            <a:endParaRPr lang="fr-FR"/>
          </a:p>
        </p:txBody>
      </p:sp>
      <p:sp>
        <p:nvSpPr>
          <p:cNvPr id="5" name="Espace réservé du numéro de diapositive 4">
            <a:extLst>
              <a:ext uri="{FF2B5EF4-FFF2-40B4-BE49-F238E27FC236}">
                <a16:creationId xmlns:a16="http://schemas.microsoft.com/office/drawing/2014/main" id="{679213C8-C608-4F8F-B3E7-6893ECEEC936}"/>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659920695"/>
      </p:ext>
    </p:extLst>
  </p:cSld>
  <p:clrMapOvr>
    <a:masterClrMapping/>
  </p:clrMapOvr>
  <p:hf hdr="0" dt="0"/>
  <p:extLst>
    <p:ext uri="{DCECCB84-F9BA-43D5-87BE-67443E8EF086}">
      <p15:sldGuideLst xmlns:p15="http://schemas.microsoft.com/office/powerpoint/2012/main"/>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itleOnly" preserve="1">
  <p:cSld name="Merci">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FB4134C-1D6E-45C5-A0CB-6875E698A7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9A50C95A-056C-429F-A1B6-8B1CDC140D27}"/>
              </a:ext>
            </a:extLst>
          </p:cNvPr>
          <p:cNvSpPr>
            <a:spLocks noGrp="1"/>
          </p:cNvSpPr>
          <p:nvPr>
            <p:ph type="title"/>
          </p:nvPr>
        </p:nvSpPr>
        <p:spPr>
          <a:xfrm>
            <a:off x="2316000" y="2845977"/>
            <a:ext cx="7560000" cy="828000"/>
          </a:xfrm>
        </p:spPr>
        <p:txBody>
          <a:bodyPr anchor="t">
            <a:noAutofit/>
          </a:bodyPr>
          <a:lstStyle>
            <a:lvl1pPr algn="ctr">
              <a:defRPr sz="4300">
                <a:solidFill>
                  <a:schemeClr val="tx1"/>
                </a:solidFill>
              </a:defRPr>
            </a:lvl1pPr>
          </a:lstStyle>
          <a:p>
            <a:r>
              <a:rPr lang="fr-FR"/>
              <a:t>Modifiez le style du titre</a:t>
            </a:r>
          </a:p>
        </p:txBody>
      </p:sp>
    </p:spTree>
    <p:extLst>
      <p:ext uri="{BB962C8B-B14F-4D97-AF65-F5344CB8AC3E}">
        <p14:creationId xmlns:p14="http://schemas.microsoft.com/office/powerpoint/2010/main" val="2146265389"/>
      </p:ext>
    </p:extLst>
  </p:cSld>
  <p:clrMapOvr>
    <a:masterClrMapping/>
  </p:clrMapOvr>
  <p:hf hdr="0" dt="0"/>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1_Option N°2 Couverture avec photo">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E91B5E16-F373-5C4C-B0B1-16FA2F0E327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60031" y="5635690"/>
            <a:ext cx="901169" cy="901169"/>
          </a:xfrm>
          <a:prstGeom prst="rect">
            <a:avLst/>
          </a:prstGeom>
        </p:spPr>
      </p:pic>
      <p:pic>
        <p:nvPicPr>
          <p:cNvPr id="14" name="Image 13">
            <a:extLst>
              <a:ext uri="{FF2B5EF4-FFF2-40B4-BE49-F238E27FC236}">
                <a16:creationId xmlns:a16="http://schemas.microsoft.com/office/drawing/2014/main" id="{DAAE4607-2A2E-45AF-81C6-9691F876ADE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124401" y="231117"/>
            <a:ext cx="2788867" cy="2205948"/>
          </a:xfrm>
          <a:prstGeom prst="rect">
            <a:avLst/>
          </a:prstGeom>
        </p:spPr>
      </p:pic>
      <p:sp>
        <p:nvSpPr>
          <p:cNvPr id="3" name="Sous-titre 2">
            <a:extLst>
              <a:ext uri="{FF2B5EF4-FFF2-40B4-BE49-F238E27FC236}">
                <a16:creationId xmlns:a16="http://schemas.microsoft.com/office/drawing/2014/main" id="{40AEA671-FC71-4FFA-B81F-CABE73D6E490}"/>
              </a:ext>
            </a:extLst>
          </p:cNvPr>
          <p:cNvSpPr>
            <a:spLocks noGrp="1"/>
          </p:cNvSpPr>
          <p:nvPr>
            <p:ph type="subTitle" idx="1" hasCustomPrompt="1"/>
          </p:nvPr>
        </p:nvSpPr>
        <p:spPr>
          <a:xfrm>
            <a:off x="6361200" y="3283309"/>
            <a:ext cx="5400000" cy="835416"/>
          </a:xfrm>
          <a:prstGeom prst="rect">
            <a:avLst/>
          </a:prstGeom>
        </p:spPr>
        <p:txBody>
          <a:bodyPr anchor="t">
            <a:noAutofit/>
          </a:bodyPr>
          <a:lstStyle>
            <a:lvl1pPr marL="0" indent="0" algn="l">
              <a:lnSpc>
                <a:spcPct val="100000"/>
              </a:lnSpc>
              <a:buNone/>
              <a:defRPr sz="26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Journée Mondiale de la Sécurité</a:t>
            </a:r>
            <a:br>
              <a:rPr lang="fr-FR"/>
            </a:br>
            <a:r>
              <a:rPr lang="fr-FR"/>
              <a:t>29 avril 2022</a:t>
            </a:r>
          </a:p>
        </p:txBody>
      </p:sp>
      <p:sp>
        <p:nvSpPr>
          <p:cNvPr id="8" name="Espace réservé du texte 4">
            <a:extLst>
              <a:ext uri="{FF2B5EF4-FFF2-40B4-BE49-F238E27FC236}">
                <a16:creationId xmlns:a16="http://schemas.microsoft.com/office/drawing/2014/main" id="{BF23DB5D-4428-47C6-AAAD-CF435EDAD101}"/>
              </a:ext>
            </a:extLst>
          </p:cNvPr>
          <p:cNvSpPr>
            <a:spLocks noGrp="1"/>
          </p:cNvSpPr>
          <p:nvPr>
            <p:ph type="body" sz="quarter" idx="14" hasCustomPrompt="1"/>
          </p:nvPr>
        </p:nvSpPr>
        <p:spPr>
          <a:xfrm>
            <a:off x="6361200" y="4193972"/>
            <a:ext cx="5400000" cy="683917"/>
          </a:xfrm>
          <a:prstGeom prst="rect">
            <a:avLst/>
          </a:prstGeom>
        </p:spPr>
        <p:txBody>
          <a:bodyPr>
            <a:noAutofit/>
          </a:bodyPr>
          <a:lstStyle>
            <a:lvl1pPr marL="0" indent="0">
              <a:buNone/>
              <a:defRPr sz="1800">
                <a:solidFill>
                  <a:schemeClr val="tx1"/>
                </a:solidFill>
              </a:defRPr>
            </a:lvl1pPr>
            <a:lvl2pPr marL="108000" indent="0">
              <a:buNone/>
              <a:defRPr/>
            </a:lvl2pPr>
          </a:lstStyle>
          <a:p>
            <a:r>
              <a:rPr lang="fr-FR"/>
              <a:t>Sous-titre sur une ou deux lignes [Arial 18 pt </a:t>
            </a:r>
            <a:r>
              <a:rPr lang="fr-FR" err="1"/>
              <a:t>regular</a:t>
            </a:r>
            <a:r>
              <a:rPr lang="fr-FR"/>
              <a:t>]</a:t>
            </a:r>
          </a:p>
        </p:txBody>
      </p:sp>
      <p:pic>
        <p:nvPicPr>
          <p:cNvPr id="6" name="Image 5">
            <a:extLst>
              <a:ext uri="{FF2B5EF4-FFF2-40B4-BE49-F238E27FC236}">
                <a16:creationId xmlns:a16="http://schemas.microsoft.com/office/drawing/2014/main" id="{F22416D0-FED9-0C46-9C87-588D7FA94C1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0"/>
            <a:ext cx="6096000" cy="6858000"/>
          </a:xfrm>
          <a:prstGeom prst="rect">
            <a:avLst/>
          </a:prstGeom>
        </p:spPr>
      </p:pic>
      <p:sp>
        <p:nvSpPr>
          <p:cNvPr id="11" name="Espace réservé du texte 4">
            <a:extLst>
              <a:ext uri="{FF2B5EF4-FFF2-40B4-BE49-F238E27FC236}">
                <a16:creationId xmlns:a16="http://schemas.microsoft.com/office/drawing/2014/main" id="{B4F9143E-8BA3-444C-AB24-7D43B842B3D8}"/>
              </a:ext>
            </a:extLst>
          </p:cNvPr>
          <p:cNvSpPr>
            <a:spLocks noGrp="1"/>
          </p:cNvSpPr>
          <p:nvPr>
            <p:ph type="body" sz="quarter" idx="16" hasCustomPrompt="1"/>
          </p:nvPr>
        </p:nvSpPr>
        <p:spPr>
          <a:xfrm>
            <a:off x="6361200" y="4953136"/>
            <a:ext cx="5400000" cy="534743"/>
          </a:xfrm>
          <a:prstGeom prst="rect">
            <a:avLst/>
          </a:prstGeom>
        </p:spPr>
        <p:txBody>
          <a:bodyPr>
            <a:noAutofit/>
          </a:bodyPr>
          <a:lstStyle>
            <a:lvl1pPr marL="0" indent="0">
              <a:buNone/>
              <a:defRPr sz="1400">
                <a:solidFill>
                  <a:schemeClr val="tx1"/>
                </a:solidFill>
              </a:defRPr>
            </a:lvl1pPr>
            <a:lvl2pPr marL="108000" indent="0">
              <a:buNone/>
              <a:defRPr/>
            </a:lvl2pPr>
          </a:lstStyle>
          <a:p>
            <a:r>
              <a:rPr lang="fr-FR" sz="1400"/>
              <a:t>Descripteur de lieu ou Prénom Nom de l’intervenant [Arial 14 pt </a:t>
            </a:r>
            <a:r>
              <a:rPr lang="fr-FR" sz="1400" err="1"/>
              <a:t>regular</a:t>
            </a:r>
            <a:r>
              <a:rPr lang="fr-FR" sz="1400"/>
              <a:t>]</a:t>
            </a:r>
          </a:p>
        </p:txBody>
      </p:sp>
    </p:spTree>
    <p:extLst>
      <p:ext uri="{BB962C8B-B14F-4D97-AF65-F5344CB8AC3E}">
        <p14:creationId xmlns:p14="http://schemas.microsoft.com/office/powerpoint/2010/main" val="3874797155"/>
      </p:ext>
    </p:extLst>
  </p:cSld>
  <p:clrMapOvr>
    <a:masterClrMapping/>
  </p:clrMapOvr>
  <p:hf hdr="0" dt="0"/>
  <p:extLst>
    <p:ext uri="{DCECCB84-F9BA-43D5-87BE-67443E8EF086}">
      <p15:sldGuideLst xmlns:p15="http://schemas.microsoft.com/office/powerpoint/2012/main"/>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1592424"/>
            <a:ext cx="11268000" cy="4626324"/>
          </a:xfrm>
          <a:prstGeom prst="rect">
            <a:avLst/>
          </a:prstGeom>
        </p:spPr>
        <p:txBody>
          <a:bodyPr/>
          <a:lstStyle>
            <a:lvl1pPr>
              <a:buClr>
                <a:srgbClr val="FFD400"/>
              </a:buClr>
              <a:defRPr>
                <a:solidFill>
                  <a:schemeClr val="tx1"/>
                </a:solidFill>
              </a:defRPr>
            </a:lvl1pPr>
            <a:lvl2pPr>
              <a:buClr>
                <a:srgbClr val="FFD400"/>
              </a:buClr>
              <a:defRPr>
                <a:solidFill>
                  <a:schemeClr val="tx1"/>
                </a:solidFill>
              </a:defRPr>
            </a:lvl2pPr>
            <a:lvl3pPr>
              <a:buClr>
                <a:srgbClr val="FFD400"/>
              </a:buClr>
              <a:defRPr>
                <a:solidFill>
                  <a:schemeClr val="tx1"/>
                </a:solidFill>
              </a:defRPr>
            </a:lvl3pPr>
            <a:lvl4pPr>
              <a:buClr>
                <a:srgbClr val="FFD400"/>
              </a:buCl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hasCustomPrompt="1"/>
          </p:nvPr>
        </p:nvSpPr>
        <p:spPr>
          <a:xfrm>
            <a:off x="469879" y="242844"/>
            <a:ext cx="9720000" cy="1008000"/>
          </a:xfrm>
          <a:prstGeom prst="rect">
            <a:avLst/>
          </a:prstGeom>
        </p:spPr>
        <p:txBody>
          <a:bodyPr/>
          <a:lstStyle>
            <a:lvl1pPr>
              <a:defRPr>
                <a:solidFill>
                  <a:schemeClr val="tx1"/>
                </a:solidFill>
              </a:defRPr>
            </a:lvl1pPr>
          </a:lstStyle>
          <a:p>
            <a:r>
              <a:rPr lang="fr-FR"/>
              <a:t>Journée Mondiale de la Sécurité</a:t>
            </a:r>
            <a:br>
              <a:rPr lang="fr-FR"/>
            </a:br>
            <a:r>
              <a:rPr lang="fr-FR"/>
              <a:t>29 avril 2022</a:t>
            </a:r>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a:xfrm>
            <a:off x="4571695" y="6449983"/>
            <a:ext cx="1440000" cy="252000"/>
          </a:xfrm>
          <a:prstGeom prst="rect">
            <a:avLst/>
          </a:prstGeom>
        </p:spPr>
        <p:txBody>
          <a:bodyPr/>
          <a:lstStyle>
            <a:lvl1pPr>
              <a:defRPr>
                <a:solidFill>
                  <a:schemeClr val="tx1"/>
                </a:solidFill>
              </a:defRPr>
            </a:lvl1pPr>
          </a:lstStyle>
          <a:p>
            <a:fld id="{5AA2EAB5-A38C-4603-8427-80B961B16C39}" type="datetime1">
              <a:rPr lang="fr-FR" smtClean="0"/>
              <a:t>13/05/2022</a:t>
            </a:fld>
            <a:endParaRPr lang="fr-FR"/>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a:xfrm>
            <a:off x="856680" y="6449983"/>
            <a:ext cx="3600000" cy="252000"/>
          </a:xfrm>
          <a:prstGeom prst="rect">
            <a:avLst/>
          </a:prstGeom>
        </p:spPr>
        <p:txBody>
          <a:bodyPr/>
          <a:lstStyle>
            <a:lvl1pPr>
              <a:defRPr>
                <a:solidFill>
                  <a:schemeClr val="tx1"/>
                </a:solidFill>
              </a:defRPr>
            </a:lvl1pPr>
          </a:lstStyle>
          <a:p>
            <a:r>
              <a:rPr lang="en-US"/>
              <a:t>The new Golden Rules - Introduction &amp; Objective</a:t>
            </a:r>
            <a:endParaRPr lang="fr-FR"/>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a:xfrm>
            <a:off x="219008" y="6449983"/>
            <a:ext cx="576000" cy="252000"/>
          </a:xfrm>
          <a:prstGeom prst="rect">
            <a:avLst/>
          </a:prstGeom>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4186511749"/>
      </p:ext>
    </p:extLst>
  </p:cSld>
  <p:clrMapOvr>
    <a:masterClrMapping/>
  </p:clrMapOvr>
  <p:hf hdr="0" dt="0"/>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Texte avec photo">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3FA18DAD-43C7-439C-AEB4-182FDEF42A93}"/>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6361200"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5" name="Espace réservé du texte 8">
            <a:extLst>
              <a:ext uri="{FF2B5EF4-FFF2-40B4-BE49-F238E27FC236}">
                <a16:creationId xmlns:a16="http://schemas.microsoft.com/office/drawing/2014/main" id="{90C7237F-FD39-40C9-B915-D4BC62A3BEC4}"/>
              </a:ext>
            </a:extLst>
          </p:cNvPr>
          <p:cNvSpPr>
            <a:spLocks noGrp="1"/>
          </p:cNvSpPr>
          <p:nvPr>
            <p:ph type="body" sz="quarter" idx="17"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Titre 3">
            <a:extLst>
              <a:ext uri="{FF2B5EF4-FFF2-40B4-BE49-F238E27FC236}">
                <a16:creationId xmlns:a16="http://schemas.microsoft.com/office/drawing/2014/main" id="{A95F48EF-CBAD-4F80-B069-72AECAEC0746}"/>
              </a:ext>
            </a:extLst>
          </p:cNvPr>
          <p:cNvSpPr>
            <a:spLocks noGrp="1"/>
          </p:cNvSpPr>
          <p:nvPr>
            <p:ph type="title"/>
          </p:nvPr>
        </p:nvSpPr>
        <p:spPr>
          <a:xfrm>
            <a:off x="6361199" y="242844"/>
            <a:ext cx="3960000" cy="1008000"/>
          </a:xfrm>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F45A3821-9C55-4E10-844A-98E6FB07D68C}"/>
              </a:ext>
            </a:extLst>
          </p:cNvPr>
          <p:cNvSpPr>
            <a:spLocks noGrp="1"/>
          </p:cNvSpPr>
          <p:nvPr>
            <p:ph type="dt" sz="half" idx="18"/>
          </p:nvPr>
        </p:nvSpPr>
        <p:spPr/>
        <p:txBody>
          <a:bodyPr/>
          <a:lstStyle>
            <a:lvl1pPr>
              <a:defRPr>
                <a:solidFill>
                  <a:schemeClr val="bg1"/>
                </a:solidFill>
              </a:defRPr>
            </a:lvl1pPr>
          </a:lstStyle>
          <a:p>
            <a:fld id="{31AB866E-FAA6-4E0F-A104-FF0BCAB8EF3D}" type="datetime1">
              <a:rPr lang="fr-FR" smtClean="0"/>
              <a:t>13/05/2022</a:t>
            </a:fld>
            <a:endParaRPr lang="fr-FR"/>
          </a:p>
        </p:txBody>
      </p:sp>
      <p:sp>
        <p:nvSpPr>
          <p:cNvPr id="6" name="Espace réservé du pied de page 5">
            <a:extLst>
              <a:ext uri="{FF2B5EF4-FFF2-40B4-BE49-F238E27FC236}">
                <a16:creationId xmlns:a16="http://schemas.microsoft.com/office/drawing/2014/main" id="{B26B9FA6-E4DB-4B15-BD57-BEC5F537E3AB}"/>
              </a:ext>
            </a:extLst>
          </p:cNvPr>
          <p:cNvSpPr>
            <a:spLocks noGrp="1"/>
          </p:cNvSpPr>
          <p:nvPr>
            <p:ph type="ftr" sz="quarter" idx="19"/>
          </p:nvPr>
        </p:nvSpPr>
        <p:spPr/>
        <p:txBody>
          <a:bodyPr/>
          <a:lstStyle>
            <a:lvl1pPr>
              <a:defRPr>
                <a:solidFill>
                  <a:schemeClr val="bg1"/>
                </a:solidFill>
              </a:defRPr>
            </a:lvl1pPr>
          </a:lstStyle>
          <a:p>
            <a:r>
              <a:rPr lang="en-US"/>
              <a:t>The new Golden Rules - Introduction &amp; Objective</a:t>
            </a:r>
            <a:endParaRPr lang="fr-FR"/>
          </a:p>
        </p:txBody>
      </p:sp>
      <p:sp>
        <p:nvSpPr>
          <p:cNvPr id="7" name="Espace réservé du numéro de diapositive 6">
            <a:extLst>
              <a:ext uri="{FF2B5EF4-FFF2-40B4-BE49-F238E27FC236}">
                <a16:creationId xmlns:a16="http://schemas.microsoft.com/office/drawing/2014/main" id="{6FE6001F-97CC-4008-B22A-EFA29A13779C}"/>
              </a:ext>
            </a:extLst>
          </p:cNvPr>
          <p:cNvSpPr>
            <a:spLocks noGrp="1"/>
          </p:cNvSpPr>
          <p:nvPr>
            <p:ph type="sldNum" sz="quarter" idx="20"/>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975100653"/>
      </p:ext>
    </p:extLst>
  </p:cSld>
  <p:clrMapOvr>
    <a:masterClrMapping/>
  </p:clrMapOvr>
  <p:hf hdr="0" dt="0"/>
  <p:extLst>
    <p:ext uri="{DCECCB84-F9BA-43D5-87BE-67443E8EF086}">
      <p15:sldGuideLst xmlns:p15="http://schemas.microsoft.com/office/powerpoint/2012/main"/>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titleOnly">
  <p:cSld name="Merci">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FB4134C-1D6E-45C5-A0CB-6875E698A7A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9A50C95A-056C-429F-A1B6-8B1CDC140D27}"/>
              </a:ext>
            </a:extLst>
          </p:cNvPr>
          <p:cNvSpPr>
            <a:spLocks noGrp="1"/>
          </p:cNvSpPr>
          <p:nvPr>
            <p:ph type="title"/>
          </p:nvPr>
        </p:nvSpPr>
        <p:spPr>
          <a:xfrm>
            <a:off x="2316000" y="2845977"/>
            <a:ext cx="7560000" cy="828000"/>
          </a:xfrm>
        </p:spPr>
        <p:txBody>
          <a:bodyPr anchor="t">
            <a:noAutofit/>
          </a:bodyPr>
          <a:lstStyle>
            <a:lvl1pPr algn="ctr">
              <a:defRPr sz="4300">
                <a:solidFill>
                  <a:schemeClr val="tx1"/>
                </a:solidFill>
              </a:defRPr>
            </a:lvl1pPr>
          </a:lstStyle>
          <a:p>
            <a:r>
              <a:rPr lang="fr-FR"/>
              <a:t>Modifiez le style du titre</a:t>
            </a:r>
          </a:p>
        </p:txBody>
      </p:sp>
    </p:spTree>
    <p:extLst>
      <p:ext uri="{BB962C8B-B14F-4D97-AF65-F5344CB8AC3E}">
        <p14:creationId xmlns:p14="http://schemas.microsoft.com/office/powerpoint/2010/main" val="524758009"/>
      </p:ext>
    </p:extLst>
  </p:cSld>
  <p:clrMapOvr>
    <a:masterClrMapping/>
  </p:clrMapOvr>
  <p:hf hdr="0" dt="0"/>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1_Option N°2 Couverture avec photo">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E91B5E16-F373-5C4C-B0B1-16FA2F0E32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60031" y="5635690"/>
            <a:ext cx="901169" cy="901169"/>
          </a:xfrm>
          <a:prstGeom prst="rect">
            <a:avLst/>
          </a:prstGeom>
        </p:spPr>
      </p:pic>
      <p:pic>
        <p:nvPicPr>
          <p:cNvPr id="14" name="Image 13">
            <a:extLst>
              <a:ext uri="{FF2B5EF4-FFF2-40B4-BE49-F238E27FC236}">
                <a16:creationId xmlns:a16="http://schemas.microsoft.com/office/drawing/2014/main" id="{DAAE4607-2A2E-45AF-81C6-9691F876ADE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3" name="Sous-titre 2">
            <a:extLst>
              <a:ext uri="{FF2B5EF4-FFF2-40B4-BE49-F238E27FC236}">
                <a16:creationId xmlns:a16="http://schemas.microsoft.com/office/drawing/2014/main" id="{40AEA671-FC71-4FFA-B81F-CABE73D6E490}"/>
              </a:ext>
            </a:extLst>
          </p:cNvPr>
          <p:cNvSpPr>
            <a:spLocks noGrp="1"/>
          </p:cNvSpPr>
          <p:nvPr>
            <p:ph type="subTitle" idx="1" hasCustomPrompt="1"/>
          </p:nvPr>
        </p:nvSpPr>
        <p:spPr>
          <a:xfrm>
            <a:off x="6361200" y="3283309"/>
            <a:ext cx="5400000" cy="835416"/>
          </a:xfrm>
          <a:prstGeom prst="rect">
            <a:avLst/>
          </a:prstGeom>
        </p:spPr>
        <p:txBody>
          <a:bodyPr anchor="t">
            <a:noAutofit/>
          </a:bodyPr>
          <a:lstStyle>
            <a:lvl1pPr marL="0" indent="0" algn="l">
              <a:lnSpc>
                <a:spcPct val="100000"/>
              </a:lnSpc>
              <a:buNone/>
              <a:defRPr sz="26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Journée Mondiale de la Sécurité</a:t>
            </a:r>
            <a:br>
              <a:rPr lang="fr-FR"/>
            </a:br>
            <a:r>
              <a:rPr lang="fr-FR"/>
              <a:t>29 avril 2022</a:t>
            </a:r>
          </a:p>
        </p:txBody>
      </p:sp>
      <p:sp>
        <p:nvSpPr>
          <p:cNvPr id="8" name="Espace réservé du texte 4">
            <a:extLst>
              <a:ext uri="{FF2B5EF4-FFF2-40B4-BE49-F238E27FC236}">
                <a16:creationId xmlns:a16="http://schemas.microsoft.com/office/drawing/2014/main" id="{BF23DB5D-4428-47C6-AAAD-CF435EDAD101}"/>
              </a:ext>
            </a:extLst>
          </p:cNvPr>
          <p:cNvSpPr>
            <a:spLocks noGrp="1"/>
          </p:cNvSpPr>
          <p:nvPr>
            <p:ph type="body" sz="quarter" idx="14" hasCustomPrompt="1"/>
          </p:nvPr>
        </p:nvSpPr>
        <p:spPr>
          <a:xfrm>
            <a:off x="6361200" y="4193972"/>
            <a:ext cx="5400000" cy="683917"/>
          </a:xfrm>
          <a:prstGeom prst="rect">
            <a:avLst/>
          </a:prstGeom>
        </p:spPr>
        <p:txBody>
          <a:bodyPr>
            <a:noAutofit/>
          </a:bodyPr>
          <a:lstStyle>
            <a:lvl1pPr marL="0" indent="0">
              <a:buNone/>
              <a:defRPr sz="1800">
                <a:solidFill>
                  <a:schemeClr val="tx1"/>
                </a:solidFill>
              </a:defRPr>
            </a:lvl1pPr>
            <a:lvl2pPr marL="108000" indent="0">
              <a:buNone/>
              <a:defRPr/>
            </a:lvl2pPr>
          </a:lstStyle>
          <a:p>
            <a:r>
              <a:rPr lang="fr-FR"/>
              <a:t>Sous-titre sur une ou deux lignes [Arial 18 pt </a:t>
            </a:r>
            <a:r>
              <a:rPr lang="fr-FR" err="1"/>
              <a:t>regular</a:t>
            </a:r>
            <a:r>
              <a:rPr lang="fr-FR"/>
              <a:t>]</a:t>
            </a:r>
          </a:p>
        </p:txBody>
      </p:sp>
      <p:pic>
        <p:nvPicPr>
          <p:cNvPr id="6" name="Image 5">
            <a:extLst>
              <a:ext uri="{FF2B5EF4-FFF2-40B4-BE49-F238E27FC236}">
                <a16:creationId xmlns:a16="http://schemas.microsoft.com/office/drawing/2014/main" id="{F22416D0-FED9-0C46-9C87-588D7FA94C1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6096000" cy="6858000"/>
          </a:xfrm>
          <a:prstGeom prst="rect">
            <a:avLst/>
          </a:prstGeom>
        </p:spPr>
      </p:pic>
      <p:sp>
        <p:nvSpPr>
          <p:cNvPr id="11" name="Espace réservé du texte 4">
            <a:extLst>
              <a:ext uri="{FF2B5EF4-FFF2-40B4-BE49-F238E27FC236}">
                <a16:creationId xmlns:a16="http://schemas.microsoft.com/office/drawing/2014/main" id="{B4F9143E-8BA3-444C-AB24-7D43B842B3D8}"/>
              </a:ext>
            </a:extLst>
          </p:cNvPr>
          <p:cNvSpPr>
            <a:spLocks noGrp="1"/>
          </p:cNvSpPr>
          <p:nvPr>
            <p:ph type="body" sz="quarter" idx="16" hasCustomPrompt="1"/>
          </p:nvPr>
        </p:nvSpPr>
        <p:spPr>
          <a:xfrm>
            <a:off x="6361200" y="4953136"/>
            <a:ext cx="5400000" cy="534743"/>
          </a:xfrm>
          <a:prstGeom prst="rect">
            <a:avLst/>
          </a:prstGeom>
        </p:spPr>
        <p:txBody>
          <a:bodyPr>
            <a:noAutofit/>
          </a:bodyPr>
          <a:lstStyle>
            <a:lvl1pPr marL="0" indent="0">
              <a:buNone/>
              <a:defRPr sz="1400">
                <a:solidFill>
                  <a:schemeClr val="tx1"/>
                </a:solidFill>
              </a:defRPr>
            </a:lvl1pPr>
            <a:lvl2pPr marL="108000" indent="0">
              <a:buNone/>
              <a:defRPr/>
            </a:lvl2pPr>
          </a:lstStyle>
          <a:p>
            <a:r>
              <a:rPr lang="fr-FR" sz="1400"/>
              <a:t>Descripteur de lieu ou Prénom Nom de l’intervenant [Arial 14 pt </a:t>
            </a:r>
            <a:r>
              <a:rPr lang="fr-FR" sz="1400" err="1"/>
              <a:t>regular</a:t>
            </a:r>
            <a:r>
              <a:rPr lang="fr-FR" sz="1400"/>
              <a:t>]</a:t>
            </a:r>
          </a:p>
        </p:txBody>
      </p:sp>
    </p:spTree>
    <p:extLst>
      <p:ext uri="{BB962C8B-B14F-4D97-AF65-F5344CB8AC3E}">
        <p14:creationId xmlns:p14="http://schemas.microsoft.com/office/powerpoint/2010/main" val="2580989893"/>
      </p:ext>
    </p:extLst>
  </p:cSld>
  <p:clrMapOvr>
    <a:masterClrMapping/>
  </p:clrMapOvr>
  <p:hf hdr="0" dt="0"/>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e avec graphiqu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3" name="Espace réservé du graphique 2">
            <a:extLst>
              <a:ext uri="{FF2B5EF4-FFF2-40B4-BE49-F238E27FC236}">
                <a16:creationId xmlns:a16="http://schemas.microsoft.com/office/drawing/2014/main" id="{36B54297-76AA-4A3B-A34F-53F1E4289CC7}"/>
              </a:ext>
            </a:extLst>
          </p:cNvPr>
          <p:cNvSpPr>
            <a:spLocks noGrp="1"/>
          </p:cNvSpPr>
          <p:nvPr>
            <p:ph type="chart" sz="quarter" idx="17"/>
          </p:nvPr>
        </p:nvSpPr>
        <p:spPr>
          <a:xfrm>
            <a:off x="6229879" y="1371600"/>
            <a:ext cx="5508000" cy="4860000"/>
          </a:xfrm>
        </p:spPr>
        <p:txBody>
          <a:bodyPr anchor="ctr"/>
          <a:lstStyle>
            <a:lvl1pPr marL="0" indent="0" algn="ctr">
              <a:buNone/>
              <a:defRPr sz="1400">
                <a:solidFill>
                  <a:schemeClr val="tx2"/>
                </a:solidFill>
              </a:defRPr>
            </a:lvl1pPr>
          </a:lstStyle>
          <a:p>
            <a:r>
              <a:rPr lang="fr-FR"/>
              <a:t>Cliquez sur l'icône pour ajouter un graphique</a:t>
            </a:r>
          </a:p>
        </p:txBody>
      </p:sp>
      <p:sp>
        <p:nvSpPr>
          <p:cNvPr id="4" name="Titre 3">
            <a:extLst>
              <a:ext uri="{FF2B5EF4-FFF2-40B4-BE49-F238E27FC236}">
                <a16:creationId xmlns:a16="http://schemas.microsoft.com/office/drawing/2014/main" id="{7AE7569B-B080-4146-A11F-1E61AF63D642}"/>
              </a:ext>
            </a:extLst>
          </p:cNvPr>
          <p:cNvSpPr>
            <a:spLocks noGrp="1"/>
          </p:cNvSpPr>
          <p:nvPr>
            <p:ph type="title"/>
          </p:nvPr>
        </p:nvSpPr>
        <p:spPr>
          <a:xfrm>
            <a:off x="469879" y="242844"/>
            <a:ext cx="9720000" cy="1008000"/>
          </a:xfrm>
        </p:spPr>
        <p:txBody>
          <a:bodyPr/>
          <a:lstStyle>
            <a:lvl1pPr>
              <a:defRPr>
                <a:solidFill>
                  <a:schemeClr val="tx2"/>
                </a:solidFill>
              </a:defRPr>
            </a:lvl1pPr>
          </a:lstStyle>
          <a:p>
            <a:r>
              <a:rPr lang="fr-FR"/>
              <a:t>Modifiez le style du titre</a:t>
            </a:r>
          </a:p>
        </p:txBody>
      </p:sp>
      <p:sp>
        <p:nvSpPr>
          <p:cNvPr id="6" name="Espace réservé de la date 5">
            <a:extLst>
              <a:ext uri="{FF2B5EF4-FFF2-40B4-BE49-F238E27FC236}">
                <a16:creationId xmlns:a16="http://schemas.microsoft.com/office/drawing/2014/main" id="{1A8B2399-CA73-45EA-BE18-9A20282E60B2}"/>
              </a:ext>
            </a:extLst>
          </p:cNvPr>
          <p:cNvSpPr>
            <a:spLocks noGrp="1"/>
          </p:cNvSpPr>
          <p:nvPr>
            <p:ph type="dt" sz="half" idx="18"/>
          </p:nvPr>
        </p:nvSpPr>
        <p:spPr/>
        <p:txBody>
          <a:bodyPr/>
          <a:lstStyle>
            <a:lvl1pPr>
              <a:defRPr>
                <a:solidFill>
                  <a:schemeClr val="tx1"/>
                </a:solidFill>
              </a:defRPr>
            </a:lvl1pPr>
          </a:lstStyle>
          <a:p>
            <a:fld id="{03DC9914-48B4-48C0-8C7B-FED2DA01BD42}" type="datetime1">
              <a:rPr lang="fr-FR" smtClean="0"/>
              <a:t>13/05/2022</a:t>
            </a:fld>
            <a:endParaRPr lang="fr-FR"/>
          </a:p>
        </p:txBody>
      </p:sp>
      <p:sp>
        <p:nvSpPr>
          <p:cNvPr id="7" name="Espace réservé du pied de page 6">
            <a:extLst>
              <a:ext uri="{FF2B5EF4-FFF2-40B4-BE49-F238E27FC236}">
                <a16:creationId xmlns:a16="http://schemas.microsoft.com/office/drawing/2014/main" id="{78D64F63-31B3-46AB-8995-E4EAED1967BD}"/>
              </a:ext>
            </a:extLst>
          </p:cNvPr>
          <p:cNvSpPr>
            <a:spLocks noGrp="1"/>
          </p:cNvSpPr>
          <p:nvPr>
            <p:ph type="ftr" sz="quarter" idx="19"/>
          </p:nvPr>
        </p:nvSpPr>
        <p:spPr/>
        <p:txBody>
          <a:bodyPr/>
          <a:lstStyle>
            <a:lvl1pPr>
              <a:defRPr>
                <a:solidFill>
                  <a:schemeClr val="tx1"/>
                </a:solidFill>
              </a:defRPr>
            </a:lvl1pPr>
          </a:lstStyle>
          <a:p>
            <a:r>
              <a:rPr lang="en-US"/>
              <a:t>The new Golden Rules - Introduction &amp; Objective</a:t>
            </a:r>
            <a:endParaRPr lang="fr-FR"/>
          </a:p>
        </p:txBody>
      </p:sp>
      <p:sp>
        <p:nvSpPr>
          <p:cNvPr id="11" name="Espace réservé du numéro de diapositive 10">
            <a:extLst>
              <a:ext uri="{FF2B5EF4-FFF2-40B4-BE49-F238E27FC236}">
                <a16:creationId xmlns:a16="http://schemas.microsoft.com/office/drawing/2014/main" id="{DB398A68-6D32-4A8D-8EF8-C3BF7CEF61AB}"/>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489199546"/>
      </p:ext>
    </p:extLst>
  </p:cSld>
  <p:clrMapOvr>
    <a:masterClrMapping/>
  </p:clrMapOvr>
  <p:hf hdr="0" dt="0"/>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1592424"/>
            <a:ext cx="11268000" cy="4626324"/>
          </a:xfrm>
          <a:prstGeom prst="rect">
            <a:avLst/>
          </a:prstGeom>
        </p:spPr>
        <p:txBody>
          <a:bodyPr/>
          <a:lstStyle>
            <a:lvl1pPr>
              <a:buClr>
                <a:srgbClr val="FFD400"/>
              </a:buClr>
              <a:defRPr>
                <a:solidFill>
                  <a:schemeClr val="tx1"/>
                </a:solidFill>
              </a:defRPr>
            </a:lvl1pPr>
            <a:lvl2pPr>
              <a:buClr>
                <a:srgbClr val="FFD400"/>
              </a:buClr>
              <a:defRPr>
                <a:solidFill>
                  <a:schemeClr val="tx1"/>
                </a:solidFill>
              </a:defRPr>
            </a:lvl2pPr>
            <a:lvl3pPr>
              <a:buClr>
                <a:srgbClr val="FFD400"/>
              </a:buClr>
              <a:defRPr>
                <a:solidFill>
                  <a:schemeClr val="tx1"/>
                </a:solidFill>
              </a:defRPr>
            </a:lvl3pPr>
            <a:lvl4pPr>
              <a:buClr>
                <a:srgbClr val="FFD400"/>
              </a:buCl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hasCustomPrompt="1"/>
          </p:nvPr>
        </p:nvSpPr>
        <p:spPr>
          <a:xfrm>
            <a:off x="469879" y="242844"/>
            <a:ext cx="9720000" cy="1008000"/>
          </a:xfrm>
          <a:prstGeom prst="rect">
            <a:avLst/>
          </a:prstGeom>
        </p:spPr>
        <p:txBody>
          <a:bodyPr/>
          <a:lstStyle>
            <a:lvl1pPr>
              <a:defRPr>
                <a:solidFill>
                  <a:schemeClr val="tx1"/>
                </a:solidFill>
              </a:defRPr>
            </a:lvl1pPr>
          </a:lstStyle>
          <a:p>
            <a:r>
              <a:rPr lang="fr-FR"/>
              <a:t>Journée Mondiale de la Sécurité</a:t>
            </a:r>
            <a:br>
              <a:rPr lang="fr-FR"/>
            </a:br>
            <a:r>
              <a:rPr lang="fr-FR"/>
              <a:t>29 avril 2022</a:t>
            </a:r>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a:xfrm>
            <a:off x="4571695" y="6449983"/>
            <a:ext cx="1440000" cy="252000"/>
          </a:xfrm>
          <a:prstGeom prst="rect">
            <a:avLst/>
          </a:prstGeom>
        </p:spPr>
        <p:txBody>
          <a:bodyPr/>
          <a:lstStyle>
            <a:lvl1pPr>
              <a:defRPr>
                <a:solidFill>
                  <a:schemeClr val="tx1"/>
                </a:solidFill>
              </a:defRPr>
            </a:lvl1pPr>
          </a:lstStyle>
          <a:p>
            <a:fld id="{318C49D2-3782-49A3-AB1B-D6134C0D3BB2}" type="datetime1">
              <a:rPr lang="fr-FR" smtClean="0"/>
              <a:t>13/05/2022</a:t>
            </a:fld>
            <a:endParaRPr lang="fr-FR"/>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a:xfrm>
            <a:off x="856680" y="6449983"/>
            <a:ext cx="3600000" cy="252000"/>
          </a:xfrm>
          <a:prstGeom prst="rect">
            <a:avLst/>
          </a:prstGeom>
        </p:spPr>
        <p:txBody>
          <a:bodyPr/>
          <a:lstStyle>
            <a:lvl1pPr>
              <a:defRPr>
                <a:solidFill>
                  <a:schemeClr val="tx1"/>
                </a:solidFill>
              </a:defRPr>
            </a:lvl1pPr>
          </a:lstStyle>
          <a:p>
            <a:r>
              <a:rPr lang="en-US"/>
              <a:t>The new Golden Rules - Introduction &amp; Objective</a:t>
            </a:r>
            <a:endParaRPr lang="fr-FR"/>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a:xfrm>
            <a:off x="219008" y="6449983"/>
            <a:ext cx="576000" cy="252000"/>
          </a:xfrm>
          <a:prstGeom prst="rect">
            <a:avLst/>
          </a:prstGeom>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592657328"/>
      </p:ext>
    </p:extLst>
  </p:cSld>
  <p:clrMapOvr>
    <a:masterClrMapping/>
  </p:clrMapOvr>
  <p:hf hdr="0" dt="0"/>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1_Option N°2 Couverture avec photo">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E91B5E16-F373-5C4C-B0B1-16FA2F0E327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60031" y="5635690"/>
            <a:ext cx="901169" cy="901169"/>
          </a:xfrm>
          <a:prstGeom prst="rect">
            <a:avLst/>
          </a:prstGeom>
        </p:spPr>
      </p:pic>
      <p:pic>
        <p:nvPicPr>
          <p:cNvPr id="14" name="Image 13">
            <a:extLst>
              <a:ext uri="{FF2B5EF4-FFF2-40B4-BE49-F238E27FC236}">
                <a16:creationId xmlns:a16="http://schemas.microsoft.com/office/drawing/2014/main" id="{DAAE4607-2A2E-45AF-81C6-9691F876ADE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124401" y="231117"/>
            <a:ext cx="2788867" cy="2205948"/>
          </a:xfrm>
          <a:prstGeom prst="rect">
            <a:avLst/>
          </a:prstGeom>
        </p:spPr>
      </p:pic>
      <p:sp>
        <p:nvSpPr>
          <p:cNvPr id="3" name="Sous-titre 2">
            <a:extLst>
              <a:ext uri="{FF2B5EF4-FFF2-40B4-BE49-F238E27FC236}">
                <a16:creationId xmlns:a16="http://schemas.microsoft.com/office/drawing/2014/main" id="{40AEA671-FC71-4FFA-B81F-CABE73D6E490}"/>
              </a:ext>
            </a:extLst>
          </p:cNvPr>
          <p:cNvSpPr>
            <a:spLocks noGrp="1"/>
          </p:cNvSpPr>
          <p:nvPr>
            <p:ph type="subTitle" idx="1" hasCustomPrompt="1"/>
          </p:nvPr>
        </p:nvSpPr>
        <p:spPr>
          <a:xfrm>
            <a:off x="6361200" y="3283309"/>
            <a:ext cx="5400000" cy="835416"/>
          </a:xfrm>
          <a:prstGeom prst="rect">
            <a:avLst/>
          </a:prstGeom>
        </p:spPr>
        <p:txBody>
          <a:bodyPr anchor="t">
            <a:noAutofit/>
          </a:bodyPr>
          <a:lstStyle>
            <a:lvl1pPr marL="0" indent="0" algn="l">
              <a:lnSpc>
                <a:spcPct val="100000"/>
              </a:lnSpc>
              <a:buNone/>
              <a:defRPr sz="26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Journée Mondiale de la Sécurité</a:t>
            </a:r>
            <a:br>
              <a:rPr lang="fr-FR"/>
            </a:br>
            <a:r>
              <a:rPr lang="fr-FR"/>
              <a:t>29 avril 2022</a:t>
            </a:r>
          </a:p>
        </p:txBody>
      </p:sp>
      <p:sp>
        <p:nvSpPr>
          <p:cNvPr id="8" name="Espace réservé du texte 4">
            <a:extLst>
              <a:ext uri="{FF2B5EF4-FFF2-40B4-BE49-F238E27FC236}">
                <a16:creationId xmlns:a16="http://schemas.microsoft.com/office/drawing/2014/main" id="{BF23DB5D-4428-47C6-AAAD-CF435EDAD101}"/>
              </a:ext>
            </a:extLst>
          </p:cNvPr>
          <p:cNvSpPr>
            <a:spLocks noGrp="1"/>
          </p:cNvSpPr>
          <p:nvPr>
            <p:ph type="body" sz="quarter" idx="14" hasCustomPrompt="1"/>
          </p:nvPr>
        </p:nvSpPr>
        <p:spPr>
          <a:xfrm>
            <a:off x="6361200" y="4193972"/>
            <a:ext cx="5400000" cy="683917"/>
          </a:xfrm>
          <a:prstGeom prst="rect">
            <a:avLst/>
          </a:prstGeom>
        </p:spPr>
        <p:txBody>
          <a:bodyPr>
            <a:noAutofit/>
          </a:bodyPr>
          <a:lstStyle>
            <a:lvl1pPr marL="0" indent="0">
              <a:buNone/>
              <a:defRPr sz="1800">
                <a:solidFill>
                  <a:schemeClr val="tx1"/>
                </a:solidFill>
              </a:defRPr>
            </a:lvl1pPr>
            <a:lvl2pPr marL="108000" indent="0">
              <a:buNone/>
              <a:defRPr/>
            </a:lvl2pPr>
          </a:lstStyle>
          <a:p>
            <a:r>
              <a:rPr lang="fr-FR"/>
              <a:t>Sous-titre sur une ou deux lignes [Arial 18 pt </a:t>
            </a:r>
            <a:r>
              <a:rPr lang="fr-FR" err="1"/>
              <a:t>regular</a:t>
            </a:r>
            <a:r>
              <a:rPr lang="fr-FR"/>
              <a:t>]</a:t>
            </a:r>
          </a:p>
        </p:txBody>
      </p:sp>
      <p:pic>
        <p:nvPicPr>
          <p:cNvPr id="6" name="Image 5">
            <a:extLst>
              <a:ext uri="{FF2B5EF4-FFF2-40B4-BE49-F238E27FC236}">
                <a16:creationId xmlns:a16="http://schemas.microsoft.com/office/drawing/2014/main" id="{F22416D0-FED9-0C46-9C87-588D7FA94C1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0"/>
            <a:ext cx="6096000" cy="6858000"/>
          </a:xfrm>
          <a:prstGeom prst="rect">
            <a:avLst/>
          </a:prstGeom>
        </p:spPr>
      </p:pic>
      <p:sp>
        <p:nvSpPr>
          <p:cNvPr id="11" name="Espace réservé du texte 4">
            <a:extLst>
              <a:ext uri="{FF2B5EF4-FFF2-40B4-BE49-F238E27FC236}">
                <a16:creationId xmlns:a16="http://schemas.microsoft.com/office/drawing/2014/main" id="{B4F9143E-8BA3-444C-AB24-7D43B842B3D8}"/>
              </a:ext>
            </a:extLst>
          </p:cNvPr>
          <p:cNvSpPr>
            <a:spLocks noGrp="1"/>
          </p:cNvSpPr>
          <p:nvPr>
            <p:ph type="body" sz="quarter" idx="16" hasCustomPrompt="1"/>
          </p:nvPr>
        </p:nvSpPr>
        <p:spPr>
          <a:xfrm>
            <a:off x="6361200" y="4953136"/>
            <a:ext cx="5400000" cy="534743"/>
          </a:xfrm>
          <a:prstGeom prst="rect">
            <a:avLst/>
          </a:prstGeom>
        </p:spPr>
        <p:txBody>
          <a:bodyPr>
            <a:noAutofit/>
          </a:bodyPr>
          <a:lstStyle>
            <a:lvl1pPr marL="0" indent="0">
              <a:buNone/>
              <a:defRPr sz="1400">
                <a:solidFill>
                  <a:schemeClr val="tx1"/>
                </a:solidFill>
              </a:defRPr>
            </a:lvl1pPr>
            <a:lvl2pPr marL="108000" indent="0">
              <a:buNone/>
              <a:defRPr/>
            </a:lvl2pPr>
          </a:lstStyle>
          <a:p>
            <a:r>
              <a:rPr lang="fr-FR" sz="1400"/>
              <a:t>Descripteur de lieu ou Prénom Nom de l’intervenant [Arial 14 pt </a:t>
            </a:r>
            <a:r>
              <a:rPr lang="fr-FR" sz="1400" err="1"/>
              <a:t>regular</a:t>
            </a:r>
            <a:r>
              <a:rPr lang="fr-FR" sz="1400"/>
              <a:t>]</a:t>
            </a:r>
          </a:p>
        </p:txBody>
      </p:sp>
    </p:spTree>
    <p:extLst>
      <p:ext uri="{BB962C8B-B14F-4D97-AF65-F5344CB8AC3E}">
        <p14:creationId xmlns:p14="http://schemas.microsoft.com/office/powerpoint/2010/main" val="4121784680"/>
      </p:ext>
    </p:extLst>
  </p:cSld>
  <p:clrMapOvr>
    <a:masterClrMapping/>
  </p:clrMapOvr>
  <p:hf hdr="0" dt="0"/>
  <p:extLst>
    <p:ext uri="{DCECCB84-F9BA-43D5-87BE-67443E8EF086}">
      <p15:sldGuideLst xmlns:p15="http://schemas.microsoft.com/office/powerpoint/2012/main"/>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1592424"/>
            <a:ext cx="11268000" cy="4626324"/>
          </a:xfrm>
          <a:prstGeom prst="rect">
            <a:avLst/>
          </a:prstGeom>
        </p:spPr>
        <p:txBody>
          <a:bodyPr/>
          <a:lstStyle>
            <a:lvl1pPr>
              <a:buClr>
                <a:srgbClr val="FFD400"/>
              </a:buClr>
              <a:defRPr>
                <a:solidFill>
                  <a:schemeClr val="tx1"/>
                </a:solidFill>
              </a:defRPr>
            </a:lvl1pPr>
            <a:lvl2pPr>
              <a:buClr>
                <a:srgbClr val="FFD400"/>
              </a:buClr>
              <a:defRPr>
                <a:solidFill>
                  <a:schemeClr val="tx1"/>
                </a:solidFill>
              </a:defRPr>
            </a:lvl2pPr>
            <a:lvl3pPr>
              <a:buClr>
                <a:srgbClr val="FFD400"/>
              </a:buClr>
              <a:defRPr>
                <a:solidFill>
                  <a:schemeClr val="tx1"/>
                </a:solidFill>
              </a:defRPr>
            </a:lvl3pPr>
            <a:lvl4pPr>
              <a:buClr>
                <a:srgbClr val="FFD400"/>
              </a:buCl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hasCustomPrompt="1"/>
          </p:nvPr>
        </p:nvSpPr>
        <p:spPr>
          <a:xfrm>
            <a:off x="469879" y="242844"/>
            <a:ext cx="9720000" cy="1008000"/>
          </a:xfrm>
          <a:prstGeom prst="rect">
            <a:avLst/>
          </a:prstGeom>
        </p:spPr>
        <p:txBody>
          <a:bodyPr/>
          <a:lstStyle>
            <a:lvl1pPr>
              <a:defRPr>
                <a:solidFill>
                  <a:schemeClr val="tx1"/>
                </a:solidFill>
              </a:defRPr>
            </a:lvl1pPr>
          </a:lstStyle>
          <a:p>
            <a:r>
              <a:rPr lang="fr-FR"/>
              <a:t>Journée Mondiale de la Sécurité</a:t>
            </a:r>
            <a:br>
              <a:rPr lang="fr-FR"/>
            </a:br>
            <a:r>
              <a:rPr lang="fr-FR"/>
              <a:t>29 avril 2022</a:t>
            </a:r>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a:xfrm>
            <a:off x="4571695" y="6449983"/>
            <a:ext cx="1440000" cy="252000"/>
          </a:xfrm>
          <a:prstGeom prst="rect">
            <a:avLst/>
          </a:prstGeom>
        </p:spPr>
        <p:txBody>
          <a:bodyPr/>
          <a:lstStyle>
            <a:lvl1pPr>
              <a:defRPr>
                <a:solidFill>
                  <a:schemeClr val="tx1"/>
                </a:solidFill>
              </a:defRPr>
            </a:lvl1pPr>
          </a:lstStyle>
          <a:p>
            <a:fld id="{F78374D7-C025-4940-9391-F0A36C3A6E05}" type="datetime1">
              <a:rPr lang="fr-FR" smtClean="0"/>
              <a:t>13/05/2022</a:t>
            </a:fld>
            <a:endParaRPr lang="fr-FR"/>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a:xfrm>
            <a:off x="856680" y="6449983"/>
            <a:ext cx="3600000" cy="252000"/>
          </a:xfrm>
          <a:prstGeom prst="rect">
            <a:avLst/>
          </a:prstGeom>
        </p:spPr>
        <p:txBody>
          <a:bodyPr/>
          <a:lstStyle>
            <a:lvl1pPr>
              <a:defRPr>
                <a:solidFill>
                  <a:schemeClr val="tx1"/>
                </a:solidFill>
              </a:defRPr>
            </a:lvl1pPr>
          </a:lstStyle>
          <a:p>
            <a:r>
              <a:rPr lang="en-US"/>
              <a:t>The new Golden Rules - Introduction &amp; Objective</a:t>
            </a:r>
            <a:endParaRPr lang="fr-FR"/>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a:xfrm>
            <a:off x="219008" y="6449983"/>
            <a:ext cx="576000" cy="252000"/>
          </a:xfrm>
          <a:prstGeom prst="rect">
            <a:avLst/>
          </a:prstGeom>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630269872"/>
      </p:ext>
    </p:extLst>
  </p:cSld>
  <p:clrMapOvr>
    <a:masterClrMapping/>
  </p:clrMapOvr>
  <p:hf hdr="0" dt="0"/>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Option N°2 Ouverture de chapitre avec photo">
    <p:spTree>
      <p:nvGrpSpPr>
        <p:cNvPr id="1" name=""/>
        <p:cNvGrpSpPr/>
        <p:nvPr/>
      </p:nvGrpSpPr>
      <p:grpSpPr>
        <a:xfrm>
          <a:off x="0" y="0"/>
          <a:ext cx="0" cy="0"/>
          <a:chOff x="0" y="0"/>
          <a:chExt cx="0" cy="0"/>
        </a:xfrm>
      </p:grpSpPr>
      <p:sp>
        <p:nvSpPr>
          <p:cNvPr id="13" name="Espace réservé pour une image  2">
            <a:extLst>
              <a:ext uri="{FF2B5EF4-FFF2-40B4-BE49-F238E27FC236}">
                <a16:creationId xmlns:a16="http://schemas.microsoft.com/office/drawing/2014/main" id="{DEC6A7FF-A1FA-4490-9CC7-51078FF84353}"/>
              </a:ext>
            </a:extLst>
          </p:cNvPr>
          <p:cNvSpPr>
            <a:spLocks noGrp="1"/>
          </p:cNvSpPr>
          <p:nvPr>
            <p:ph type="pic" idx="14"/>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6361200" y="3430800"/>
            <a:ext cx="540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6361200" y="4662000"/>
            <a:ext cx="5400000" cy="900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361200" y="1490400"/>
            <a:ext cx="5400000" cy="1872000"/>
          </a:xfrm>
        </p:spPr>
        <p:txBody>
          <a:bodyPr>
            <a:noAutofit/>
          </a:bodyPr>
          <a:lstStyle>
            <a:lvl1pPr marL="0" indent="0">
              <a:buNone/>
              <a:defRPr sz="13500">
                <a:solidFill>
                  <a:schemeClr val="tx2"/>
                </a:solidFill>
              </a:defRPr>
            </a:lvl1pPr>
          </a:lstStyle>
          <a:p>
            <a:pPr lvl="0"/>
            <a:r>
              <a:rPr lang="fr-FR"/>
              <a:t>NN.</a:t>
            </a:r>
          </a:p>
        </p:txBody>
      </p:sp>
      <p:sp>
        <p:nvSpPr>
          <p:cNvPr id="16" name="Espace réservé du texte 8">
            <a:extLst>
              <a:ext uri="{FF2B5EF4-FFF2-40B4-BE49-F238E27FC236}">
                <a16:creationId xmlns:a16="http://schemas.microsoft.com/office/drawing/2014/main" id="{19FE5F0F-1A19-4580-B09D-11BAB259543F}"/>
              </a:ext>
            </a:extLst>
          </p:cNvPr>
          <p:cNvSpPr>
            <a:spLocks noGrp="1"/>
          </p:cNvSpPr>
          <p:nvPr>
            <p:ph type="body" sz="quarter" idx="15"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Espace réservé de la date 3">
            <a:extLst>
              <a:ext uri="{FF2B5EF4-FFF2-40B4-BE49-F238E27FC236}">
                <a16:creationId xmlns:a16="http://schemas.microsoft.com/office/drawing/2014/main" id="{CAF82D43-4E1B-4274-AC55-C533B8C04656}"/>
              </a:ext>
            </a:extLst>
          </p:cNvPr>
          <p:cNvSpPr>
            <a:spLocks noGrp="1"/>
          </p:cNvSpPr>
          <p:nvPr>
            <p:ph type="dt" sz="half" idx="16"/>
          </p:nvPr>
        </p:nvSpPr>
        <p:spPr/>
        <p:txBody>
          <a:bodyPr/>
          <a:lstStyle>
            <a:lvl1pPr>
              <a:defRPr>
                <a:solidFill>
                  <a:schemeClr val="bg1"/>
                </a:solidFill>
              </a:defRPr>
            </a:lvl1pPr>
          </a:lstStyle>
          <a:p>
            <a:fld id="{6DA9290B-43F4-42FC-82FC-726D425D5ABE}" type="datetime1">
              <a:rPr lang="fr-FR" smtClean="0"/>
              <a:t>13/05/2022</a:t>
            </a:fld>
            <a:endParaRPr lang="fr-FR"/>
          </a:p>
        </p:txBody>
      </p:sp>
      <p:sp>
        <p:nvSpPr>
          <p:cNvPr id="5" name="Espace réservé du pied de page 4">
            <a:extLst>
              <a:ext uri="{FF2B5EF4-FFF2-40B4-BE49-F238E27FC236}">
                <a16:creationId xmlns:a16="http://schemas.microsoft.com/office/drawing/2014/main" id="{4F7AF283-CD1F-4E50-9456-6BD3B772A116}"/>
              </a:ext>
            </a:extLst>
          </p:cNvPr>
          <p:cNvSpPr>
            <a:spLocks noGrp="1"/>
          </p:cNvSpPr>
          <p:nvPr>
            <p:ph type="ftr" sz="quarter" idx="17"/>
          </p:nvPr>
        </p:nvSpPr>
        <p:spPr/>
        <p:txBody>
          <a:bodyPr/>
          <a:lstStyle>
            <a:lvl1pPr>
              <a:defRPr>
                <a:solidFill>
                  <a:schemeClr val="bg1"/>
                </a:solidFill>
              </a:defRPr>
            </a:lvl1pPr>
          </a:lstStyle>
          <a:p>
            <a:r>
              <a:rPr lang="en-US"/>
              <a:t>The new Golden Rules - Introduction &amp; Objective</a:t>
            </a:r>
            <a:endParaRPr lang="fr-FR"/>
          </a:p>
        </p:txBody>
      </p:sp>
      <p:sp>
        <p:nvSpPr>
          <p:cNvPr id="6" name="Espace réservé du numéro de diapositive 5">
            <a:extLst>
              <a:ext uri="{FF2B5EF4-FFF2-40B4-BE49-F238E27FC236}">
                <a16:creationId xmlns:a16="http://schemas.microsoft.com/office/drawing/2014/main" id="{072A83F9-605B-451F-81C4-4DB3BD64BF25}"/>
              </a:ext>
            </a:extLst>
          </p:cNvPr>
          <p:cNvSpPr>
            <a:spLocks noGrp="1"/>
          </p:cNvSpPr>
          <p:nvPr>
            <p:ph type="sldNum" sz="quarter" idx="18"/>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084615953"/>
      </p:ext>
    </p:extLst>
  </p:cSld>
  <p:clrMapOvr>
    <a:masterClrMapping/>
  </p:clrMapOvr>
  <p:hf hdr="0" dt="0"/>
  <p:extLst>
    <p:ext uri="{DCECCB84-F9BA-43D5-87BE-67443E8EF086}">
      <p15:sldGuideLst xmlns:p15="http://schemas.microsoft.com/office/powerpoint/2012/main"/>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Texte avec photo">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3FA18DAD-43C7-439C-AEB4-182FDEF42A93}"/>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6361200"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5" name="Espace réservé du texte 8">
            <a:extLst>
              <a:ext uri="{FF2B5EF4-FFF2-40B4-BE49-F238E27FC236}">
                <a16:creationId xmlns:a16="http://schemas.microsoft.com/office/drawing/2014/main" id="{90C7237F-FD39-40C9-B915-D4BC62A3BEC4}"/>
              </a:ext>
            </a:extLst>
          </p:cNvPr>
          <p:cNvSpPr>
            <a:spLocks noGrp="1"/>
          </p:cNvSpPr>
          <p:nvPr>
            <p:ph type="body" sz="quarter" idx="17"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Titre 3">
            <a:extLst>
              <a:ext uri="{FF2B5EF4-FFF2-40B4-BE49-F238E27FC236}">
                <a16:creationId xmlns:a16="http://schemas.microsoft.com/office/drawing/2014/main" id="{A95F48EF-CBAD-4F80-B069-72AECAEC0746}"/>
              </a:ext>
            </a:extLst>
          </p:cNvPr>
          <p:cNvSpPr>
            <a:spLocks noGrp="1"/>
          </p:cNvSpPr>
          <p:nvPr>
            <p:ph type="title"/>
          </p:nvPr>
        </p:nvSpPr>
        <p:spPr>
          <a:xfrm>
            <a:off x="6361199" y="242844"/>
            <a:ext cx="3960000" cy="1008000"/>
          </a:xfrm>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F45A3821-9C55-4E10-844A-98E6FB07D68C}"/>
              </a:ext>
            </a:extLst>
          </p:cNvPr>
          <p:cNvSpPr>
            <a:spLocks noGrp="1"/>
          </p:cNvSpPr>
          <p:nvPr>
            <p:ph type="dt" sz="half" idx="18"/>
          </p:nvPr>
        </p:nvSpPr>
        <p:spPr/>
        <p:txBody>
          <a:bodyPr/>
          <a:lstStyle>
            <a:lvl1pPr>
              <a:defRPr>
                <a:solidFill>
                  <a:schemeClr val="bg1"/>
                </a:solidFill>
              </a:defRPr>
            </a:lvl1pPr>
          </a:lstStyle>
          <a:p>
            <a:fld id="{C15C7A43-B689-4B75-A5EB-C3AC199A12A5}" type="datetime1">
              <a:rPr lang="fr-FR" smtClean="0"/>
              <a:t>13/05/2022</a:t>
            </a:fld>
            <a:endParaRPr lang="fr-FR"/>
          </a:p>
        </p:txBody>
      </p:sp>
      <p:sp>
        <p:nvSpPr>
          <p:cNvPr id="6" name="Espace réservé du pied de page 5">
            <a:extLst>
              <a:ext uri="{FF2B5EF4-FFF2-40B4-BE49-F238E27FC236}">
                <a16:creationId xmlns:a16="http://schemas.microsoft.com/office/drawing/2014/main" id="{B26B9FA6-E4DB-4B15-BD57-BEC5F537E3AB}"/>
              </a:ext>
            </a:extLst>
          </p:cNvPr>
          <p:cNvSpPr>
            <a:spLocks noGrp="1"/>
          </p:cNvSpPr>
          <p:nvPr>
            <p:ph type="ftr" sz="quarter" idx="19"/>
          </p:nvPr>
        </p:nvSpPr>
        <p:spPr/>
        <p:txBody>
          <a:bodyPr/>
          <a:lstStyle>
            <a:lvl1pPr>
              <a:defRPr>
                <a:solidFill>
                  <a:schemeClr val="bg1"/>
                </a:solidFill>
              </a:defRPr>
            </a:lvl1pPr>
          </a:lstStyle>
          <a:p>
            <a:r>
              <a:rPr lang="en-US"/>
              <a:t>The new Golden Rules - Introduction &amp; Objective</a:t>
            </a:r>
            <a:endParaRPr lang="fr-FR"/>
          </a:p>
        </p:txBody>
      </p:sp>
      <p:sp>
        <p:nvSpPr>
          <p:cNvPr id="7" name="Espace réservé du numéro de diapositive 6">
            <a:extLst>
              <a:ext uri="{FF2B5EF4-FFF2-40B4-BE49-F238E27FC236}">
                <a16:creationId xmlns:a16="http://schemas.microsoft.com/office/drawing/2014/main" id="{6FE6001F-97CC-4008-B22A-EFA29A13779C}"/>
              </a:ext>
            </a:extLst>
          </p:cNvPr>
          <p:cNvSpPr>
            <a:spLocks noGrp="1"/>
          </p:cNvSpPr>
          <p:nvPr>
            <p:ph type="sldNum" sz="quarter" idx="20"/>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733152345"/>
      </p:ext>
    </p:extLst>
  </p:cSld>
  <p:clrMapOvr>
    <a:masterClrMapping/>
  </p:clrMapOvr>
  <p:hf hdr="0" dt="0"/>
  <p:extLst>
    <p:ext uri="{DCECCB84-F9BA-43D5-87BE-67443E8EF086}">
      <p15:sldGuideLst xmlns:p15="http://schemas.microsoft.com/office/powerpoint/2012/main"/>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titleOnly">
  <p:cSld name="Merci">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FB4134C-1D6E-45C5-A0CB-6875E698A7A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9A50C95A-056C-429F-A1B6-8B1CDC140D27}"/>
              </a:ext>
            </a:extLst>
          </p:cNvPr>
          <p:cNvSpPr>
            <a:spLocks noGrp="1"/>
          </p:cNvSpPr>
          <p:nvPr>
            <p:ph type="title"/>
          </p:nvPr>
        </p:nvSpPr>
        <p:spPr>
          <a:xfrm>
            <a:off x="2316000" y="2845977"/>
            <a:ext cx="7560000" cy="828000"/>
          </a:xfrm>
        </p:spPr>
        <p:txBody>
          <a:bodyPr anchor="t">
            <a:noAutofit/>
          </a:bodyPr>
          <a:lstStyle>
            <a:lvl1pPr algn="ctr">
              <a:defRPr sz="4300">
                <a:solidFill>
                  <a:schemeClr val="tx1"/>
                </a:solidFill>
              </a:defRPr>
            </a:lvl1pPr>
          </a:lstStyle>
          <a:p>
            <a:r>
              <a:rPr lang="fr-FR"/>
              <a:t>Modifiez le style du titre</a:t>
            </a:r>
          </a:p>
        </p:txBody>
      </p:sp>
    </p:spTree>
    <p:extLst>
      <p:ext uri="{BB962C8B-B14F-4D97-AF65-F5344CB8AC3E}">
        <p14:creationId xmlns:p14="http://schemas.microsoft.com/office/powerpoint/2010/main" val="368013956"/>
      </p:ext>
    </p:extLst>
  </p:cSld>
  <p:clrMapOvr>
    <a:masterClrMapping/>
  </p:clrMapOvr>
  <p:hf hdr="0" dt="0"/>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1_Option N°2 Couverture avec photo">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DAAE4607-2A2E-45AF-81C6-9691F876ADE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124401" y="231117"/>
            <a:ext cx="2788867" cy="2205948"/>
          </a:xfrm>
          <a:prstGeom prst="rect">
            <a:avLst/>
          </a:prstGeom>
        </p:spPr>
      </p:pic>
      <p:sp>
        <p:nvSpPr>
          <p:cNvPr id="3" name="Sous-titre 2">
            <a:extLst>
              <a:ext uri="{FF2B5EF4-FFF2-40B4-BE49-F238E27FC236}">
                <a16:creationId xmlns:a16="http://schemas.microsoft.com/office/drawing/2014/main" id="{40AEA671-FC71-4FFA-B81F-CABE73D6E490}"/>
              </a:ext>
            </a:extLst>
          </p:cNvPr>
          <p:cNvSpPr>
            <a:spLocks noGrp="1"/>
          </p:cNvSpPr>
          <p:nvPr>
            <p:ph type="subTitle" idx="1" hasCustomPrompt="1"/>
          </p:nvPr>
        </p:nvSpPr>
        <p:spPr>
          <a:xfrm>
            <a:off x="6361200" y="3283309"/>
            <a:ext cx="5400000" cy="835416"/>
          </a:xfrm>
          <a:prstGeom prst="rect">
            <a:avLst/>
          </a:prstGeom>
        </p:spPr>
        <p:txBody>
          <a:bodyPr anchor="t">
            <a:noAutofit/>
          </a:bodyPr>
          <a:lstStyle>
            <a:lvl1pPr marL="0" indent="0" algn="l">
              <a:lnSpc>
                <a:spcPct val="100000"/>
              </a:lnSpc>
              <a:buNone/>
              <a:defRPr sz="26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solidFill>
                  <a:schemeClr val="tx1"/>
                </a:solidFill>
              </a:rPr>
              <a:t>World Day for Safety</a:t>
            </a:r>
            <a:br>
              <a:rPr lang="fr-FR">
                <a:solidFill>
                  <a:schemeClr val="tx1"/>
                </a:solidFill>
              </a:rPr>
            </a:br>
            <a:r>
              <a:rPr lang="fr-FR">
                <a:solidFill>
                  <a:schemeClr val="tx1"/>
                </a:solidFill>
              </a:rPr>
              <a:t>April 29, 2022</a:t>
            </a:r>
          </a:p>
        </p:txBody>
      </p:sp>
      <p:sp>
        <p:nvSpPr>
          <p:cNvPr id="8" name="Espace réservé du texte 4">
            <a:extLst>
              <a:ext uri="{FF2B5EF4-FFF2-40B4-BE49-F238E27FC236}">
                <a16:creationId xmlns:a16="http://schemas.microsoft.com/office/drawing/2014/main" id="{BF23DB5D-4428-47C6-AAAD-CF435EDAD101}"/>
              </a:ext>
            </a:extLst>
          </p:cNvPr>
          <p:cNvSpPr>
            <a:spLocks noGrp="1"/>
          </p:cNvSpPr>
          <p:nvPr>
            <p:ph type="body" sz="quarter" idx="14" hasCustomPrompt="1"/>
          </p:nvPr>
        </p:nvSpPr>
        <p:spPr>
          <a:xfrm>
            <a:off x="6361200" y="4193972"/>
            <a:ext cx="5400000" cy="683917"/>
          </a:xfrm>
          <a:prstGeom prst="rect">
            <a:avLst/>
          </a:prstGeom>
        </p:spPr>
        <p:txBody>
          <a:bodyPr>
            <a:noAutofit/>
          </a:bodyPr>
          <a:lstStyle>
            <a:lvl1pPr marL="0" indent="0">
              <a:buNone/>
              <a:defRPr sz="1800">
                <a:solidFill>
                  <a:schemeClr val="tx1"/>
                </a:solidFill>
              </a:defRPr>
            </a:lvl1pPr>
            <a:lvl2pPr marL="108000" indent="0">
              <a:buNone/>
              <a:defRPr/>
            </a:lvl2pPr>
          </a:lstStyle>
          <a:p>
            <a:r>
              <a:rPr lang="en-US"/>
              <a:t>Subtitle in 1-2 lines [Arial Regular font, 18]</a:t>
            </a:r>
          </a:p>
        </p:txBody>
      </p:sp>
      <p:sp>
        <p:nvSpPr>
          <p:cNvPr id="11" name="Espace réservé du texte 4">
            <a:extLst>
              <a:ext uri="{FF2B5EF4-FFF2-40B4-BE49-F238E27FC236}">
                <a16:creationId xmlns:a16="http://schemas.microsoft.com/office/drawing/2014/main" id="{B4F9143E-8BA3-444C-AB24-7D43B842B3D8}"/>
              </a:ext>
            </a:extLst>
          </p:cNvPr>
          <p:cNvSpPr>
            <a:spLocks noGrp="1"/>
          </p:cNvSpPr>
          <p:nvPr>
            <p:ph type="body" sz="quarter" idx="16" hasCustomPrompt="1"/>
          </p:nvPr>
        </p:nvSpPr>
        <p:spPr>
          <a:xfrm>
            <a:off x="6361200" y="4953136"/>
            <a:ext cx="5400000" cy="534743"/>
          </a:xfrm>
          <a:prstGeom prst="rect">
            <a:avLst/>
          </a:prstGeom>
        </p:spPr>
        <p:txBody>
          <a:bodyPr>
            <a:noAutofit/>
          </a:bodyPr>
          <a:lstStyle>
            <a:lvl1pPr marL="0" indent="0">
              <a:buNone/>
              <a:defRPr sz="1400">
                <a:solidFill>
                  <a:schemeClr val="tx1"/>
                </a:solidFill>
              </a:defRPr>
            </a:lvl1pPr>
            <a:lvl2pPr marL="108000" indent="0">
              <a:buNone/>
              <a:defRPr/>
            </a:lvl2pPr>
          </a:lstStyle>
          <a:p>
            <a:r>
              <a:rPr lang="en-US" sz="1400"/>
              <a:t>Location where the presentation is given or the first and last names of the presenter [Arial Regular Font, 14]</a:t>
            </a:r>
          </a:p>
        </p:txBody>
      </p:sp>
      <p:pic>
        <p:nvPicPr>
          <p:cNvPr id="12" name="Image 11">
            <a:extLst>
              <a:ext uri="{FF2B5EF4-FFF2-40B4-BE49-F238E27FC236}">
                <a16:creationId xmlns:a16="http://schemas.microsoft.com/office/drawing/2014/main" id="{61814A1E-6646-FC46-95BA-601DC92849C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6096000" cy="6858000"/>
          </a:xfrm>
          <a:prstGeom prst="rect">
            <a:avLst/>
          </a:prstGeom>
        </p:spPr>
      </p:pic>
      <p:pic>
        <p:nvPicPr>
          <p:cNvPr id="9" name="Image 8">
            <a:extLst>
              <a:ext uri="{FF2B5EF4-FFF2-40B4-BE49-F238E27FC236}">
                <a16:creationId xmlns:a16="http://schemas.microsoft.com/office/drawing/2014/main" id="{C62106A8-FA1B-F041-A8E5-9BC2304F88F2}"/>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860031" y="5635690"/>
            <a:ext cx="901169" cy="901169"/>
          </a:xfrm>
          <a:prstGeom prst="rect">
            <a:avLst/>
          </a:prstGeom>
        </p:spPr>
      </p:pic>
    </p:spTree>
    <p:extLst>
      <p:ext uri="{BB962C8B-B14F-4D97-AF65-F5344CB8AC3E}">
        <p14:creationId xmlns:p14="http://schemas.microsoft.com/office/powerpoint/2010/main" val="754797910"/>
      </p:ext>
    </p:extLst>
  </p:cSld>
  <p:clrMapOvr>
    <a:masterClrMapping/>
  </p:clrMapOvr>
  <p:hf hdr="0" dt="0"/>
  <p:extLst>
    <p:ext uri="{DCECCB84-F9BA-43D5-87BE-67443E8EF086}">
      <p15:sldGuideLst xmlns:p15="http://schemas.microsoft.com/office/powerpoint/2012/main"/>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1592424"/>
            <a:ext cx="11268000" cy="4626324"/>
          </a:xfrm>
          <a:prstGeom prst="rect">
            <a:avLst/>
          </a:prstGeom>
        </p:spPr>
        <p:txBody>
          <a:bodyPr/>
          <a:lstStyle>
            <a:lvl1pPr>
              <a:buClr>
                <a:srgbClr val="FFD400"/>
              </a:buClr>
              <a:defRPr>
                <a:solidFill>
                  <a:schemeClr val="tx1"/>
                </a:solidFill>
              </a:defRPr>
            </a:lvl1pPr>
            <a:lvl2pPr>
              <a:buClr>
                <a:srgbClr val="FFD400"/>
              </a:buClr>
              <a:defRPr>
                <a:solidFill>
                  <a:schemeClr val="tx1"/>
                </a:solidFill>
              </a:defRPr>
            </a:lvl2pPr>
            <a:lvl3pPr>
              <a:buClr>
                <a:srgbClr val="FFD400"/>
              </a:buClr>
              <a:defRPr>
                <a:solidFill>
                  <a:schemeClr val="tx1"/>
                </a:solidFill>
              </a:defRPr>
            </a:lvl3pPr>
            <a:lvl4pPr>
              <a:buClr>
                <a:srgbClr val="FFD400"/>
              </a:buClr>
              <a:defRPr>
                <a:solidFill>
                  <a:schemeClr val="tx1"/>
                </a:solidFill>
              </a:defRPr>
            </a:lvl4pPr>
            <a:lvl5pPr>
              <a:defRPr>
                <a:solidFill>
                  <a:schemeClr val="tx1">
                    <a:lumMod val="75000"/>
                  </a:schemeClr>
                </a:solidFill>
              </a:defRPr>
            </a:lvl5pPr>
          </a:lstStyle>
          <a:p>
            <a:pPr lvl="0"/>
            <a:r>
              <a:rPr lang="fr-FR"/>
              <a:t>Level 1</a:t>
            </a:r>
          </a:p>
          <a:p>
            <a:pPr lvl="1"/>
            <a:r>
              <a:rPr lang="fr-FR"/>
              <a:t>Level 2</a:t>
            </a:r>
          </a:p>
          <a:p>
            <a:pPr lvl="2"/>
            <a:r>
              <a:rPr lang="fr-FR"/>
              <a:t>Level 3</a:t>
            </a:r>
          </a:p>
          <a:p>
            <a:pPr lvl="3"/>
            <a:r>
              <a:rPr lang="fr-FR">
                <a:latin typeface="Helvetica Neue" panose="02000503000000020004" pitchFamily="2" charset="0"/>
              </a:rPr>
              <a:t>Sed </a:t>
            </a:r>
            <a:r>
              <a:rPr lang="fr-FR" err="1">
                <a:latin typeface="Helvetica Neue" panose="02000503000000020004" pitchFamily="2" charset="0"/>
              </a:rPr>
              <a:t>laeditur</a:t>
            </a:r>
            <a:r>
              <a:rPr lang="fr-FR">
                <a:latin typeface="Helvetica Neue" panose="02000503000000020004" pitchFamily="2" charset="0"/>
              </a:rPr>
              <a:t> hic </a:t>
            </a:r>
            <a:r>
              <a:rPr lang="fr-FR" err="1">
                <a:latin typeface="Helvetica Neue" panose="02000503000000020004" pitchFamily="2" charset="0"/>
              </a:rPr>
              <a:t>coetuum</a:t>
            </a:r>
            <a:r>
              <a:rPr lang="fr-FR">
                <a:latin typeface="Helvetica Neue" panose="02000503000000020004" pitchFamily="2" charset="0"/>
              </a:rPr>
              <a:t> </a:t>
            </a:r>
            <a:r>
              <a:rPr lang="fr-FR" err="1">
                <a:latin typeface="Helvetica Neue" panose="02000503000000020004" pitchFamily="2" charset="0"/>
              </a:rPr>
              <a:t>magnificus</a:t>
            </a:r>
            <a:r>
              <a:rPr lang="fr-FR">
                <a:latin typeface="Helvetica Neue" panose="02000503000000020004" pitchFamily="2" charset="0"/>
              </a:rPr>
              <a:t> </a:t>
            </a:r>
            <a:r>
              <a:rPr lang="fr-FR" err="1">
                <a:latin typeface="Helvetica Neue" panose="02000503000000020004" pitchFamily="2" charset="0"/>
              </a:rPr>
              <a:t>splendor</a:t>
            </a:r>
            <a:r>
              <a:rPr lang="fr-FR">
                <a:latin typeface="Helvetica Neue" panose="02000503000000020004" pitchFamily="2" charset="0"/>
              </a:rPr>
              <a:t> </a:t>
            </a:r>
            <a:r>
              <a:rPr lang="fr-FR" err="1">
                <a:latin typeface="Helvetica Neue" panose="02000503000000020004" pitchFamily="2" charset="0"/>
              </a:rPr>
              <a:t>levitate</a:t>
            </a:r>
            <a:r>
              <a:rPr lang="fr-FR">
                <a:latin typeface="Helvetica Neue" panose="02000503000000020004" pitchFamily="2" charset="0"/>
              </a:rPr>
              <a:t> </a:t>
            </a:r>
            <a:r>
              <a:rPr lang="fr-FR" err="1">
                <a:latin typeface="Helvetica Neue" panose="02000503000000020004" pitchFamily="2" charset="0"/>
              </a:rPr>
              <a:t>paucorum</a:t>
            </a:r>
            <a:r>
              <a:rPr lang="fr-FR">
                <a:latin typeface="Helvetica Neue" panose="02000503000000020004" pitchFamily="2" charset="0"/>
              </a:rPr>
              <a:t> </a:t>
            </a:r>
            <a:r>
              <a:rPr lang="fr-FR" err="1">
                <a:latin typeface="Helvetica Neue" panose="02000503000000020004" pitchFamily="2" charset="0"/>
              </a:rPr>
              <a:t>incondita</a:t>
            </a:r>
            <a:r>
              <a:rPr lang="fr-FR">
                <a:latin typeface="Helvetica Neue" panose="02000503000000020004" pitchFamily="2" charset="0"/>
              </a:rPr>
              <a:t>, </a:t>
            </a:r>
            <a:r>
              <a:rPr lang="fr-FR" err="1">
                <a:latin typeface="Helvetica Neue" panose="02000503000000020004" pitchFamily="2" charset="0"/>
              </a:rPr>
              <a:t>ubi</a:t>
            </a:r>
            <a:r>
              <a:rPr lang="fr-FR">
                <a:latin typeface="Helvetica Neue" panose="02000503000000020004" pitchFamily="2" charset="0"/>
              </a:rPr>
              <a:t> </a:t>
            </a:r>
            <a:r>
              <a:rPr lang="fr-FR" err="1">
                <a:latin typeface="Helvetica Neue" panose="02000503000000020004" pitchFamily="2" charset="0"/>
              </a:rPr>
              <a:t>nati</a:t>
            </a:r>
            <a:r>
              <a:rPr lang="fr-FR">
                <a:latin typeface="Helvetica Neue" panose="02000503000000020004" pitchFamily="2" charset="0"/>
              </a:rPr>
              <a:t> </a:t>
            </a:r>
            <a:r>
              <a:rPr lang="fr-FR" err="1">
                <a:latin typeface="Helvetica Neue" panose="02000503000000020004" pitchFamily="2" charset="0"/>
              </a:rPr>
              <a:t>sunt</a:t>
            </a:r>
            <a:r>
              <a:rPr lang="fr-FR">
                <a:latin typeface="Helvetica Neue" panose="02000503000000020004" pitchFamily="2" charset="0"/>
              </a:rPr>
              <a:t> non </a:t>
            </a:r>
            <a:r>
              <a:rPr lang="fr-FR" err="1">
                <a:latin typeface="Helvetica Neue" panose="02000503000000020004" pitchFamily="2" charset="0"/>
              </a:rPr>
              <a:t>reputantium</a:t>
            </a:r>
            <a:r>
              <a:rPr lang="fr-FR">
                <a:latin typeface="Helvetica Neue" panose="02000503000000020004" pitchFamily="2" charset="0"/>
              </a:rPr>
              <a:t>, </a:t>
            </a:r>
            <a:r>
              <a:rPr lang="fr-FR" err="1">
                <a:latin typeface="Helvetica Neue" panose="02000503000000020004" pitchFamily="2" charset="0"/>
              </a:rPr>
              <a:t>sed</a:t>
            </a:r>
            <a:r>
              <a:rPr lang="fr-FR">
                <a:latin typeface="Helvetica Neue" panose="02000503000000020004" pitchFamily="2" charset="0"/>
              </a:rPr>
              <a:t> </a:t>
            </a:r>
            <a:r>
              <a:rPr lang="fr-FR" err="1">
                <a:latin typeface="Helvetica Neue" panose="02000503000000020004" pitchFamily="2" charset="0"/>
              </a:rPr>
              <a:t>tamquam</a:t>
            </a:r>
            <a:r>
              <a:rPr lang="fr-FR">
                <a:latin typeface="Helvetica Neue" panose="02000503000000020004" pitchFamily="2" charset="0"/>
              </a:rPr>
              <a:t> </a:t>
            </a:r>
            <a:r>
              <a:rPr lang="fr-FR" err="1">
                <a:latin typeface="Helvetica Neue" panose="02000503000000020004" pitchFamily="2" charset="0"/>
              </a:rPr>
              <a:t>indulta</a:t>
            </a:r>
            <a:r>
              <a:rPr lang="fr-FR">
                <a:latin typeface="Helvetica Neue" panose="02000503000000020004" pitchFamily="2" charset="0"/>
              </a:rPr>
              <a:t> </a:t>
            </a:r>
            <a:r>
              <a:rPr lang="fr-FR" err="1">
                <a:latin typeface="Helvetica Neue" panose="02000503000000020004" pitchFamily="2" charset="0"/>
              </a:rPr>
              <a:t>licentia</a:t>
            </a:r>
            <a:r>
              <a:rPr lang="fr-FR">
                <a:latin typeface="Helvetica Neue" panose="02000503000000020004" pitchFamily="2" charset="0"/>
              </a:rPr>
              <a:t> </a:t>
            </a:r>
            <a:r>
              <a:rPr lang="fr-FR" err="1">
                <a:latin typeface="Helvetica Neue" panose="02000503000000020004" pitchFamily="2" charset="0"/>
              </a:rPr>
              <a:t>vitiis</a:t>
            </a:r>
            <a:r>
              <a:rPr lang="fr-FR">
                <a:latin typeface="Helvetica Neue" panose="02000503000000020004" pitchFamily="2" charset="0"/>
              </a:rPr>
              <a:t> ad </a:t>
            </a:r>
            <a:r>
              <a:rPr lang="fr-FR" err="1">
                <a:latin typeface="Helvetica Neue" panose="02000503000000020004" pitchFamily="2" charset="0"/>
              </a:rPr>
              <a:t>errores</a:t>
            </a:r>
            <a:r>
              <a:rPr lang="fr-FR">
                <a:latin typeface="Helvetica Neue" panose="02000503000000020004" pitchFamily="2" charset="0"/>
              </a:rPr>
              <a:t> </a:t>
            </a:r>
            <a:r>
              <a:rPr lang="fr-FR" err="1">
                <a:latin typeface="Helvetica Neue" panose="02000503000000020004" pitchFamily="2" charset="0"/>
              </a:rPr>
              <a:t>lapsorum</a:t>
            </a:r>
            <a:r>
              <a:rPr lang="fr-FR">
                <a:latin typeface="Helvetica Neue" panose="02000503000000020004" pitchFamily="2" charset="0"/>
              </a:rPr>
              <a:t> </a:t>
            </a:r>
            <a:r>
              <a:rPr lang="fr-FR" err="1">
                <a:latin typeface="Helvetica Neue" panose="02000503000000020004" pitchFamily="2" charset="0"/>
              </a:rPr>
              <a:t>ac</a:t>
            </a:r>
            <a:r>
              <a:rPr lang="fr-FR">
                <a:latin typeface="Helvetica Neue" panose="02000503000000020004" pitchFamily="2" charset="0"/>
              </a:rPr>
              <a:t> </a:t>
            </a:r>
            <a:r>
              <a:rPr lang="fr-FR" err="1">
                <a:latin typeface="Helvetica Neue" panose="02000503000000020004" pitchFamily="2" charset="0"/>
              </a:rPr>
              <a:t>lasciviam</a:t>
            </a:r>
            <a:r>
              <a:rPr lang="fr-FR">
                <a:latin typeface="Helvetica Neue" panose="02000503000000020004" pitchFamily="2" charset="0"/>
              </a:rPr>
              <a:t>. ut </a:t>
            </a:r>
            <a:r>
              <a:rPr lang="fr-FR" err="1">
                <a:latin typeface="Helvetica Neue" panose="02000503000000020004" pitchFamily="2" charset="0"/>
              </a:rPr>
              <a:t>enim</a:t>
            </a:r>
            <a:r>
              <a:rPr lang="fr-FR">
                <a:latin typeface="Helvetica Neue" panose="02000503000000020004" pitchFamily="2" charset="0"/>
              </a:rPr>
              <a:t> </a:t>
            </a:r>
            <a:r>
              <a:rPr lang="fr-FR" err="1">
                <a:latin typeface="Helvetica Neue" panose="02000503000000020004" pitchFamily="2" charset="0"/>
              </a:rPr>
              <a:t>Simonides</a:t>
            </a:r>
            <a:r>
              <a:rPr lang="fr-FR">
                <a:latin typeface="Helvetica Neue" panose="02000503000000020004" pitchFamily="2" charset="0"/>
              </a:rPr>
              <a:t> </a:t>
            </a:r>
            <a:r>
              <a:rPr lang="fr-FR" err="1">
                <a:latin typeface="Helvetica Neue" panose="02000503000000020004" pitchFamily="2" charset="0"/>
              </a:rPr>
              <a:t>lyricus</a:t>
            </a:r>
            <a:r>
              <a:rPr lang="fr-FR">
                <a:latin typeface="Helvetica Neue" panose="02000503000000020004" pitchFamily="2" charset="0"/>
              </a:rPr>
              <a:t> </a:t>
            </a:r>
            <a:r>
              <a:rPr lang="fr-FR" err="1">
                <a:latin typeface="Helvetica Neue" panose="02000503000000020004" pitchFamily="2" charset="0"/>
              </a:rPr>
              <a:t>docet</a:t>
            </a:r>
            <a:r>
              <a:rPr lang="fr-FR">
                <a:latin typeface="Helvetica Neue" panose="02000503000000020004" pitchFamily="2" charset="0"/>
              </a:rPr>
              <a:t>, </a:t>
            </a:r>
            <a:r>
              <a:rPr lang="fr-FR" err="1">
                <a:latin typeface="Helvetica Neue" panose="02000503000000020004" pitchFamily="2" charset="0"/>
              </a:rPr>
              <a:t>beate</a:t>
            </a:r>
            <a:r>
              <a:rPr lang="fr-FR">
                <a:latin typeface="Helvetica Neue" panose="02000503000000020004" pitchFamily="2" charset="0"/>
              </a:rPr>
              <a:t> </a:t>
            </a:r>
            <a:r>
              <a:rPr lang="fr-FR" err="1">
                <a:latin typeface="Helvetica Neue" panose="02000503000000020004" pitchFamily="2" charset="0"/>
              </a:rPr>
              <a:t>perfecta</a:t>
            </a:r>
            <a:r>
              <a:rPr lang="fr-FR">
                <a:latin typeface="Helvetica Neue" panose="02000503000000020004" pitchFamily="2" charset="0"/>
              </a:rPr>
              <a:t> </a:t>
            </a:r>
            <a:r>
              <a:rPr lang="fr-FR" err="1">
                <a:latin typeface="Helvetica Neue" panose="02000503000000020004" pitchFamily="2" charset="0"/>
              </a:rPr>
              <a:t>ratione</a:t>
            </a:r>
            <a:r>
              <a:rPr lang="fr-FR">
                <a:latin typeface="Helvetica Neue" panose="02000503000000020004" pitchFamily="2" charset="0"/>
              </a:rPr>
              <a:t> </a:t>
            </a:r>
            <a:r>
              <a:rPr lang="fr-FR" err="1">
                <a:latin typeface="Helvetica Neue" panose="02000503000000020004" pitchFamily="2" charset="0"/>
              </a:rPr>
              <a:t>vieturo</a:t>
            </a:r>
            <a:r>
              <a:rPr lang="fr-FR">
                <a:latin typeface="Helvetica Neue" panose="02000503000000020004" pitchFamily="2" charset="0"/>
              </a:rPr>
              <a:t> ante alia </a:t>
            </a:r>
            <a:r>
              <a:rPr lang="fr-FR" err="1">
                <a:latin typeface="Helvetica Neue" panose="02000503000000020004" pitchFamily="2" charset="0"/>
              </a:rPr>
              <a:t>patriam</a:t>
            </a:r>
            <a:r>
              <a:rPr lang="fr-FR">
                <a:latin typeface="Helvetica Neue" panose="02000503000000020004" pitchFamily="2" charset="0"/>
              </a:rPr>
              <a:t> esse </a:t>
            </a:r>
            <a:r>
              <a:rPr lang="fr-FR" err="1">
                <a:latin typeface="Helvetica Neue" panose="02000503000000020004" pitchFamily="2" charset="0"/>
              </a:rPr>
              <a:t>convenit</a:t>
            </a:r>
            <a:r>
              <a:rPr lang="fr-FR">
                <a:latin typeface="Helvetica Neue" panose="02000503000000020004" pitchFamily="2" charset="0"/>
              </a:rPr>
              <a:t> </a:t>
            </a:r>
            <a:r>
              <a:rPr lang="fr-FR" err="1">
                <a:latin typeface="Helvetica Neue" panose="02000503000000020004" pitchFamily="2" charset="0"/>
              </a:rPr>
              <a:t>gloriosam</a:t>
            </a:r>
            <a:r>
              <a:rPr lang="fr-FR">
                <a:latin typeface="Helvetica Neue" panose="02000503000000020004" pitchFamily="2" charset="0"/>
              </a:rPr>
              <a:t>.</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hasCustomPrompt="1"/>
          </p:nvPr>
        </p:nvSpPr>
        <p:spPr>
          <a:xfrm>
            <a:off x="469879" y="242844"/>
            <a:ext cx="9720000" cy="1008000"/>
          </a:xfrm>
          <a:prstGeom prst="rect">
            <a:avLst/>
          </a:prstGeom>
        </p:spPr>
        <p:txBody>
          <a:bodyPr/>
          <a:lstStyle>
            <a:lvl1pPr>
              <a:defRPr>
                <a:solidFill>
                  <a:schemeClr val="tx1"/>
                </a:solidFill>
              </a:defRPr>
            </a:lvl1pPr>
          </a:lstStyle>
          <a:p>
            <a:r>
              <a:rPr lang="fr-FR"/>
              <a:t>Journée Mondiale de la Sécurité</a:t>
            </a:r>
            <a:br>
              <a:rPr lang="fr-FR"/>
            </a:br>
            <a:r>
              <a:rPr lang="fr-FR"/>
              <a:t>29 avril 2022</a:t>
            </a:r>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a:xfrm>
            <a:off x="4571695" y="6449983"/>
            <a:ext cx="1440000" cy="252000"/>
          </a:xfrm>
          <a:prstGeom prst="rect">
            <a:avLst/>
          </a:prstGeom>
        </p:spPr>
        <p:txBody>
          <a:bodyPr/>
          <a:lstStyle>
            <a:lvl1pPr>
              <a:defRPr>
                <a:solidFill>
                  <a:schemeClr val="tx1"/>
                </a:solidFill>
              </a:defRPr>
            </a:lvl1pPr>
          </a:lstStyle>
          <a:p>
            <a:fld id="{4B731D36-F548-452D-AD27-6A03B71A314C}" type="datetime1">
              <a:rPr lang="fr-FR" smtClean="0"/>
              <a:t>13/05/2022</a:t>
            </a:fld>
            <a:endParaRPr lang="fr-FR"/>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a:xfrm>
            <a:off x="856680" y="6449983"/>
            <a:ext cx="3600000" cy="252000"/>
          </a:xfrm>
          <a:prstGeom prst="rect">
            <a:avLst/>
          </a:prstGeom>
        </p:spPr>
        <p:txBody>
          <a:bodyPr/>
          <a:lstStyle>
            <a:lvl1pPr>
              <a:defRPr>
                <a:solidFill>
                  <a:schemeClr val="tx1"/>
                </a:solidFill>
              </a:defRPr>
            </a:lvl1pPr>
          </a:lstStyle>
          <a:p>
            <a:r>
              <a:rPr lang="en-US"/>
              <a:t>The new Golden Rules - Introduction &amp; Objective</a:t>
            </a:r>
            <a:endParaRPr lang="fr-FR"/>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a:xfrm>
            <a:off x="219008" y="6449983"/>
            <a:ext cx="576000" cy="252000"/>
          </a:xfrm>
          <a:prstGeom prst="rect">
            <a:avLst/>
          </a:prstGeom>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448872663"/>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5" Type="http://schemas.openxmlformats.org/officeDocument/2006/relationships/image" Target="../media/image3.png"/><Relationship Id="rId4"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6" Type="http://schemas.openxmlformats.org/officeDocument/2006/relationships/image" Target="../media/image1.pn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6" Type="http://schemas.openxmlformats.org/officeDocument/2006/relationships/image" Target="../media/image1.png"/><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theme" Target="../theme/theme4.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6" Type="http://schemas.openxmlformats.org/officeDocument/2006/relationships/image" Target="../media/image1.png"/><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theme" Target="../theme/theme5.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2" Type="http://schemas.openxmlformats.org/officeDocument/2006/relationships/slideLayout" Target="../slideLayouts/slideLayout72.xml"/><Relationship Id="rId16" Type="http://schemas.openxmlformats.org/officeDocument/2006/relationships/image" Target="../media/image1.png"/><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5" Type="http://schemas.openxmlformats.org/officeDocument/2006/relationships/theme" Target="../theme/theme6.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87.xml"/><Relationship Id="rId7" Type="http://schemas.openxmlformats.org/officeDocument/2006/relationships/image" Target="../media/image4.png"/><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image" Target="../media/image3.png"/><Relationship Id="rId5" Type="http://schemas.openxmlformats.org/officeDocument/2006/relationships/theme" Target="../theme/theme7.xml"/><Relationship Id="rId4" Type="http://schemas.openxmlformats.org/officeDocument/2006/relationships/slideLayout" Target="../slideLayouts/slideLayout88.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90.xml"/><Relationship Id="rId1" Type="http://schemas.openxmlformats.org/officeDocument/2006/relationships/slideLayout" Target="../slideLayouts/slideLayout89.xml"/><Relationship Id="rId5" Type="http://schemas.openxmlformats.org/officeDocument/2006/relationships/image" Target="../media/image1.png"/><Relationship Id="rId4" Type="http://schemas.openxmlformats.org/officeDocument/2006/relationships/image" Target="../media/image3.png"/></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93.xml"/><Relationship Id="rId7" Type="http://schemas.openxmlformats.org/officeDocument/2006/relationships/image" Target="../media/image3.png"/><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theme" Target="../theme/theme9.xml"/><Relationship Id="rId5" Type="http://schemas.openxmlformats.org/officeDocument/2006/relationships/slideLayout" Target="../slideLayouts/slideLayout95.xml"/><Relationship Id="rId4" Type="http://schemas.openxmlformats.org/officeDocument/2006/relationships/slideLayout" Target="../slideLayouts/slideLayout9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10295939" y="150003"/>
            <a:ext cx="1474442" cy="1165838"/>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825578"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469879" y="242844"/>
            <a:ext cx="9720000" cy="1008000"/>
          </a:xfrm>
          <a:prstGeom prst="rect">
            <a:avLst/>
          </a:prstGeom>
        </p:spPr>
        <p:txBody>
          <a:bodyPr vert="horz" lIns="91440" tIns="45720" rIns="91440" bIns="45720" rtlCol="0" anchor="t">
            <a:noAutofit/>
          </a:bodyPr>
          <a:lstStyle/>
          <a:p>
            <a:r>
              <a:rPr lang="fr-FR"/>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469879" y="1372351"/>
            <a:ext cx="11268000" cy="4860000"/>
          </a:xfrm>
          <a:prstGeom prst="rect">
            <a:avLst/>
          </a:prstGeom>
        </p:spPr>
        <p:txBody>
          <a:bodyPr vert="horz" lIns="91440" tIns="45720" rIns="91440" bIns="45720" rtlCol="0">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4571695" y="6449983"/>
            <a:ext cx="1440000" cy="252000"/>
          </a:xfrm>
          <a:prstGeom prst="rect">
            <a:avLst/>
          </a:prstGeom>
        </p:spPr>
        <p:txBody>
          <a:bodyPr vert="horz" lIns="91440" tIns="45720" rIns="91440" bIns="45720" rtlCol="0" anchor="ctr">
            <a:noAutofit/>
          </a:bodyPr>
          <a:lstStyle>
            <a:lvl1pPr algn="l">
              <a:defRPr sz="900">
                <a:solidFill>
                  <a:schemeClr val="tx1"/>
                </a:solidFill>
              </a:defRPr>
            </a:lvl1pPr>
          </a:lstStyle>
          <a:p>
            <a:fld id="{A1F18AEE-62C1-44DB-9CD6-E605140CDE86}" type="datetime1">
              <a:rPr lang="fr-FR" smtClean="0"/>
              <a:t>13/05/2022</a:t>
            </a:fld>
            <a:endParaRPr lang="fr-FR"/>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856680" y="6449983"/>
            <a:ext cx="3600000" cy="252000"/>
          </a:xfrm>
          <a:prstGeom prst="rect">
            <a:avLst/>
          </a:prstGeom>
        </p:spPr>
        <p:txBody>
          <a:bodyPr vert="horz" lIns="91440" tIns="45720" rIns="91440" bIns="45720" rtlCol="0" anchor="ctr">
            <a:noAutofit/>
          </a:bodyPr>
          <a:lstStyle>
            <a:lvl1pPr algn="l">
              <a:defRPr sz="900" cap="none" baseline="0">
                <a:solidFill>
                  <a:schemeClr val="tx1"/>
                </a:solidFill>
              </a:defRPr>
            </a:lvl1pPr>
          </a:lstStyle>
          <a:p>
            <a:r>
              <a:rPr lang="en-US"/>
              <a:t>The new Golden Rules - Introduction &amp; Objective</a:t>
            </a:r>
            <a:endParaRPr lang="fr-FR"/>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219008" y="6449983"/>
            <a:ext cx="576000" cy="252000"/>
          </a:xfrm>
          <a:prstGeom prst="rect">
            <a:avLst/>
          </a:prstGeom>
        </p:spPr>
        <p:txBody>
          <a:bodyPr vert="horz" lIns="91440" tIns="45720" rIns="91440" bIns="45720" rtlCol="0" anchor="ctr">
            <a:noAutofit/>
          </a:bodyPr>
          <a:lstStyle>
            <a:lvl1pPr algn="r">
              <a:defRPr sz="900" b="1">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5070141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66" r:id="rId6"/>
    <p:sldLayoutId id="2147483680" r:id="rId7"/>
    <p:sldLayoutId id="2147483668" r:id="rId8"/>
    <p:sldLayoutId id="2147483669" r:id="rId9"/>
    <p:sldLayoutId id="2147483670" r:id="rId10"/>
    <p:sldLayoutId id="2147483671" r:id="rId11"/>
    <p:sldLayoutId id="2147483672" r:id="rId12"/>
    <p:sldLayoutId id="2147483681" r:id="rId13"/>
    <p:sldLayoutId id="2147483682" r:id="rId14"/>
  </p:sldLayoutIdLst>
  <p:hf hdr="0" dt="0"/>
  <p:txStyles>
    <p:title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295939" y="150003"/>
            <a:ext cx="1474442" cy="1165838"/>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825578"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4571695" y="6449983"/>
            <a:ext cx="1440000" cy="252000"/>
          </a:xfrm>
          <a:prstGeom prst="rect">
            <a:avLst/>
          </a:prstGeom>
        </p:spPr>
        <p:txBody>
          <a:bodyPr vert="horz" lIns="91440" tIns="45720" rIns="91440" bIns="45720" rtlCol="0" anchor="ctr">
            <a:noAutofit/>
          </a:bodyPr>
          <a:lstStyle>
            <a:lvl1pPr algn="l">
              <a:defRPr sz="900">
                <a:solidFill>
                  <a:schemeClr val="tx1"/>
                </a:solidFill>
              </a:defRPr>
            </a:lvl1pPr>
          </a:lstStyle>
          <a:p>
            <a:fld id="{96708290-0E9B-4765-AB42-982F165FD554}" type="datetime1">
              <a:rPr lang="fr-FR" smtClean="0"/>
              <a:t>13/05/2022</a:t>
            </a:fld>
            <a:endParaRPr lang="fr-FR"/>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856680" y="6449983"/>
            <a:ext cx="3600000" cy="252000"/>
          </a:xfrm>
          <a:prstGeom prst="rect">
            <a:avLst/>
          </a:prstGeom>
        </p:spPr>
        <p:txBody>
          <a:bodyPr vert="horz" lIns="91440" tIns="45720" rIns="91440" bIns="45720" rtlCol="0" anchor="ctr">
            <a:noAutofit/>
          </a:bodyPr>
          <a:lstStyle>
            <a:lvl1pPr algn="l">
              <a:defRPr sz="900" cap="none" baseline="0">
                <a:solidFill>
                  <a:schemeClr val="tx1"/>
                </a:solidFill>
              </a:defRPr>
            </a:lvl1pPr>
          </a:lstStyle>
          <a:p>
            <a:r>
              <a:rPr lang="en-US"/>
              <a:t>The new Golden Rules - Introduction &amp; Objective</a:t>
            </a:r>
            <a:endParaRPr lang="fr-FR"/>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219008" y="6449983"/>
            <a:ext cx="576000" cy="252000"/>
          </a:xfrm>
          <a:prstGeom prst="rect">
            <a:avLst/>
          </a:prstGeom>
        </p:spPr>
        <p:txBody>
          <a:bodyPr vert="horz" lIns="91440" tIns="45720" rIns="91440" bIns="45720" rtlCol="0" anchor="ctr">
            <a:noAutofit/>
          </a:bodyPr>
          <a:lstStyle>
            <a:lvl1pPr algn="r">
              <a:defRPr sz="900" b="1">
                <a:solidFill>
                  <a:schemeClr val="tx1"/>
                </a:solidFill>
              </a:defRPr>
            </a:lvl1pPr>
          </a:lstStyle>
          <a:p>
            <a:fld id="{975A587B-5814-4D9B-9598-FE9CB954CB01}" type="slidenum">
              <a:rPr lang="fr-FR" smtClean="0"/>
              <a:pPr/>
              <a:t>‹N°›</a:t>
            </a:fld>
            <a:endParaRPr lang="fr-FR"/>
          </a:p>
        </p:txBody>
      </p:sp>
      <p:pic>
        <p:nvPicPr>
          <p:cNvPr id="8" name="Image 7">
            <a:extLst>
              <a:ext uri="{FF2B5EF4-FFF2-40B4-BE49-F238E27FC236}">
                <a16:creationId xmlns:a16="http://schemas.microsoft.com/office/drawing/2014/main" id="{CC735F97-08E0-484B-8FED-52AFB2A064A6}"/>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1042746" y="5796784"/>
            <a:ext cx="727635" cy="727635"/>
          </a:xfrm>
          <a:prstGeom prst="rect">
            <a:avLst/>
          </a:prstGeom>
        </p:spPr>
      </p:pic>
    </p:spTree>
    <p:extLst>
      <p:ext uri="{BB962C8B-B14F-4D97-AF65-F5344CB8AC3E}">
        <p14:creationId xmlns:p14="http://schemas.microsoft.com/office/powerpoint/2010/main" val="4027913328"/>
      </p:ext>
    </p:extLst>
  </p:cSld>
  <p:clrMap bg1="lt1" tx1="dk1" bg2="lt2" tx2="dk2" accent1="accent1" accent2="accent2" accent3="accent3" accent4="accent4" accent5="accent5" accent6="accent6" hlink="hlink" folHlink="folHlink"/>
  <p:sldLayoutIdLst>
    <p:sldLayoutId id="2147483777" r:id="rId1"/>
    <p:sldLayoutId id="2147483778" r:id="rId2"/>
  </p:sldLayoutIdLst>
  <p:hf hdr="0" dt="0"/>
  <p:txStyles>
    <p:title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10295939" y="150003"/>
            <a:ext cx="1474442" cy="1165838"/>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825578"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469879" y="242844"/>
            <a:ext cx="9720000" cy="1008000"/>
          </a:xfrm>
          <a:prstGeom prst="rect">
            <a:avLst/>
          </a:prstGeom>
        </p:spPr>
        <p:txBody>
          <a:bodyPr vert="horz" lIns="91440" tIns="45720" rIns="91440" bIns="45720" rtlCol="0" anchor="t">
            <a:noAutofit/>
          </a:bodyPr>
          <a:lstStyle/>
          <a:p>
            <a:r>
              <a:rPr lang="fr-FR"/>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469879" y="1372351"/>
            <a:ext cx="11268000" cy="4860000"/>
          </a:xfrm>
          <a:prstGeom prst="rect">
            <a:avLst/>
          </a:prstGeom>
        </p:spPr>
        <p:txBody>
          <a:bodyPr vert="horz" lIns="91440" tIns="45720" rIns="91440" bIns="45720" rtlCol="0">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4571695" y="6449983"/>
            <a:ext cx="1440000" cy="252000"/>
          </a:xfrm>
          <a:prstGeom prst="rect">
            <a:avLst/>
          </a:prstGeom>
        </p:spPr>
        <p:txBody>
          <a:bodyPr vert="horz" lIns="91440" tIns="45720" rIns="91440" bIns="45720" rtlCol="0" anchor="ctr">
            <a:noAutofit/>
          </a:bodyPr>
          <a:lstStyle>
            <a:lvl1pPr algn="l">
              <a:defRPr sz="900">
                <a:solidFill>
                  <a:schemeClr val="tx1"/>
                </a:solidFill>
              </a:defRPr>
            </a:lvl1pPr>
          </a:lstStyle>
          <a:p>
            <a:fld id="{8764A865-7CBF-4B7F-8436-5D0C80BFECAF}" type="datetime1">
              <a:rPr lang="fr-FR" smtClean="0"/>
              <a:t>13/05/2022</a:t>
            </a:fld>
            <a:endParaRPr lang="fr-FR"/>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856680" y="6449983"/>
            <a:ext cx="3600000" cy="252000"/>
          </a:xfrm>
          <a:prstGeom prst="rect">
            <a:avLst/>
          </a:prstGeom>
        </p:spPr>
        <p:txBody>
          <a:bodyPr vert="horz" lIns="91440" tIns="45720" rIns="91440" bIns="45720" rtlCol="0" anchor="ctr">
            <a:noAutofit/>
          </a:bodyPr>
          <a:lstStyle>
            <a:lvl1pPr algn="l">
              <a:defRPr sz="900" cap="none" baseline="0">
                <a:solidFill>
                  <a:schemeClr val="tx1"/>
                </a:solidFill>
              </a:defRPr>
            </a:lvl1pPr>
          </a:lstStyle>
          <a:p>
            <a:r>
              <a:rPr lang="en-US"/>
              <a:t>The new Golden Rules - Introduction &amp; Objective</a:t>
            </a:r>
            <a:endParaRPr lang="fr-FR"/>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219008" y="6449983"/>
            <a:ext cx="576000" cy="252000"/>
          </a:xfrm>
          <a:prstGeom prst="rect">
            <a:avLst/>
          </a:prstGeom>
        </p:spPr>
        <p:txBody>
          <a:bodyPr vert="horz" lIns="91440" tIns="45720" rIns="91440" bIns="45720" rtlCol="0" anchor="ctr">
            <a:noAutofit/>
          </a:bodyPr>
          <a:lstStyle>
            <a:lvl1pPr algn="r">
              <a:defRPr sz="900" b="1">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79794172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Lst>
  <p:hf hdr="0" dt="0"/>
  <p:txStyles>
    <p:title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10295939" y="150003"/>
            <a:ext cx="1474442" cy="1165838"/>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825578"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469879" y="242844"/>
            <a:ext cx="9720000" cy="1008000"/>
          </a:xfrm>
          <a:prstGeom prst="rect">
            <a:avLst/>
          </a:prstGeom>
        </p:spPr>
        <p:txBody>
          <a:bodyPr vert="horz" lIns="91440" tIns="45720" rIns="91440" bIns="45720" rtlCol="0" anchor="t">
            <a:noAutofit/>
          </a:bodyPr>
          <a:lstStyle/>
          <a:p>
            <a:r>
              <a:rPr lang="fr-FR"/>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469879" y="1372351"/>
            <a:ext cx="11268000" cy="4860000"/>
          </a:xfrm>
          <a:prstGeom prst="rect">
            <a:avLst/>
          </a:prstGeom>
        </p:spPr>
        <p:txBody>
          <a:bodyPr vert="horz" lIns="91440" tIns="45720" rIns="91440" bIns="45720" rtlCol="0">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4571695" y="6449983"/>
            <a:ext cx="1440000" cy="252000"/>
          </a:xfrm>
          <a:prstGeom prst="rect">
            <a:avLst/>
          </a:prstGeom>
        </p:spPr>
        <p:txBody>
          <a:bodyPr vert="horz" lIns="91440" tIns="45720" rIns="91440" bIns="45720" rtlCol="0" anchor="ctr">
            <a:noAutofit/>
          </a:bodyPr>
          <a:lstStyle>
            <a:lvl1pPr algn="l">
              <a:defRPr sz="900">
                <a:solidFill>
                  <a:schemeClr val="tx1"/>
                </a:solidFill>
              </a:defRPr>
            </a:lvl1pPr>
          </a:lstStyle>
          <a:p>
            <a:fld id="{78F9FC27-D603-4F63-A22E-D48F170BCE1F}" type="datetime1">
              <a:rPr lang="fr-FR" smtClean="0"/>
              <a:t>13/05/2022</a:t>
            </a:fld>
            <a:endParaRPr lang="fr-FR"/>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856680" y="6449983"/>
            <a:ext cx="3600000" cy="252000"/>
          </a:xfrm>
          <a:prstGeom prst="rect">
            <a:avLst/>
          </a:prstGeom>
        </p:spPr>
        <p:txBody>
          <a:bodyPr vert="horz" lIns="91440" tIns="45720" rIns="91440" bIns="45720" rtlCol="0" anchor="ctr">
            <a:noAutofit/>
          </a:bodyPr>
          <a:lstStyle>
            <a:lvl1pPr algn="l">
              <a:defRPr sz="900" cap="none" baseline="0">
                <a:solidFill>
                  <a:schemeClr val="tx1"/>
                </a:solidFill>
              </a:defRPr>
            </a:lvl1pPr>
          </a:lstStyle>
          <a:p>
            <a:r>
              <a:rPr lang="en-US"/>
              <a:t>The new Golden Rules - Introduction &amp; Objective</a:t>
            </a:r>
            <a:endParaRPr lang="fr-FR"/>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219008" y="6449983"/>
            <a:ext cx="576000" cy="252000"/>
          </a:xfrm>
          <a:prstGeom prst="rect">
            <a:avLst/>
          </a:prstGeom>
        </p:spPr>
        <p:txBody>
          <a:bodyPr vert="horz" lIns="91440" tIns="45720" rIns="91440" bIns="45720" rtlCol="0" anchor="ctr">
            <a:noAutofit/>
          </a:bodyPr>
          <a:lstStyle>
            <a:lvl1pPr algn="r">
              <a:defRPr sz="900" b="1">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84008064"/>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Lst>
  <p:hf hdr="0" dt="0"/>
  <p:txStyles>
    <p:title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10295939" y="150003"/>
            <a:ext cx="1474442" cy="1165838"/>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825578"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469879" y="242844"/>
            <a:ext cx="9720000" cy="1008000"/>
          </a:xfrm>
          <a:prstGeom prst="rect">
            <a:avLst/>
          </a:prstGeom>
        </p:spPr>
        <p:txBody>
          <a:bodyPr vert="horz" lIns="91440" tIns="45720" rIns="91440" bIns="45720" rtlCol="0" anchor="t">
            <a:noAutofit/>
          </a:bodyPr>
          <a:lstStyle/>
          <a:p>
            <a:r>
              <a:rPr lang="fr-FR"/>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469879" y="1372351"/>
            <a:ext cx="11268000" cy="4860000"/>
          </a:xfrm>
          <a:prstGeom prst="rect">
            <a:avLst/>
          </a:prstGeom>
        </p:spPr>
        <p:txBody>
          <a:bodyPr vert="horz" lIns="91440" tIns="45720" rIns="91440" bIns="45720" rtlCol="0">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4571695" y="6449983"/>
            <a:ext cx="1440000" cy="252000"/>
          </a:xfrm>
          <a:prstGeom prst="rect">
            <a:avLst/>
          </a:prstGeom>
        </p:spPr>
        <p:txBody>
          <a:bodyPr vert="horz" lIns="91440" tIns="45720" rIns="91440" bIns="45720" rtlCol="0" anchor="ctr">
            <a:noAutofit/>
          </a:bodyPr>
          <a:lstStyle>
            <a:lvl1pPr algn="l">
              <a:defRPr sz="900">
                <a:solidFill>
                  <a:schemeClr val="tx1"/>
                </a:solidFill>
              </a:defRPr>
            </a:lvl1pPr>
          </a:lstStyle>
          <a:p>
            <a:fld id="{B72CC4FE-0E86-4D90-8EC7-08659CC6FBE0}" type="datetime1">
              <a:rPr lang="fr-FR" smtClean="0"/>
              <a:t>13/05/2022</a:t>
            </a:fld>
            <a:endParaRPr lang="fr-FR"/>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856680" y="6449983"/>
            <a:ext cx="3600000" cy="252000"/>
          </a:xfrm>
          <a:prstGeom prst="rect">
            <a:avLst/>
          </a:prstGeom>
        </p:spPr>
        <p:txBody>
          <a:bodyPr vert="horz" lIns="91440" tIns="45720" rIns="91440" bIns="45720" rtlCol="0" anchor="ctr">
            <a:noAutofit/>
          </a:bodyPr>
          <a:lstStyle>
            <a:lvl1pPr algn="l">
              <a:defRPr sz="900" cap="none" baseline="0">
                <a:solidFill>
                  <a:schemeClr val="tx1"/>
                </a:solidFill>
              </a:defRPr>
            </a:lvl1pPr>
          </a:lstStyle>
          <a:p>
            <a:r>
              <a:rPr lang="en-US"/>
              <a:t>The new Golden Rules - Introduction &amp; Objective</a:t>
            </a:r>
            <a:endParaRPr lang="fr-FR"/>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219008" y="6449983"/>
            <a:ext cx="576000" cy="252000"/>
          </a:xfrm>
          <a:prstGeom prst="rect">
            <a:avLst/>
          </a:prstGeom>
        </p:spPr>
        <p:txBody>
          <a:bodyPr vert="horz" lIns="91440" tIns="45720" rIns="91440" bIns="45720" rtlCol="0" anchor="ctr">
            <a:noAutofit/>
          </a:bodyPr>
          <a:lstStyle>
            <a:lvl1pPr algn="r">
              <a:defRPr sz="900" b="1">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005561695"/>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Lst>
  <p:hf hdr="0" dt="0"/>
  <p:txStyles>
    <p:title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10295939" y="150003"/>
            <a:ext cx="1474442" cy="1165838"/>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825578"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469879" y="242844"/>
            <a:ext cx="9720000" cy="1008000"/>
          </a:xfrm>
          <a:prstGeom prst="rect">
            <a:avLst/>
          </a:prstGeom>
        </p:spPr>
        <p:txBody>
          <a:bodyPr vert="horz" lIns="91440" tIns="45720" rIns="91440" bIns="45720" rtlCol="0" anchor="t">
            <a:noAutofit/>
          </a:bodyPr>
          <a:lstStyle/>
          <a:p>
            <a:r>
              <a:rPr lang="fr-FR"/>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469879" y="1372351"/>
            <a:ext cx="11268000" cy="4860000"/>
          </a:xfrm>
          <a:prstGeom prst="rect">
            <a:avLst/>
          </a:prstGeom>
        </p:spPr>
        <p:txBody>
          <a:bodyPr vert="horz" lIns="91440" tIns="45720" rIns="91440" bIns="45720" rtlCol="0">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4571695" y="6449983"/>
            <a:ext cx="1440000" cy="252000"/>
          </a:xfrm>
          <a:prstGeom prst="rect">
            <a:avLst/>
          </a:prstGeom>
        </p:spPr>
        <p:txBody>
          <a:bodyPr vert="horz" lIns="91440" tIns="45720" rIns="91440" bIns="45720" rtlCol="0" anchor="ctr">
            <a:noAutofit/>
          </a:bodyPr>
          <a:lstStyle>
            <a:lvl1pPr algn="l">
              <a:defRPr sz="900">
                <a:solidFill>
                  <a:schemeClr val="tx1"/>
                </a:solidFill>
              </a:defRPr>
            </a:lvl1pPr>
          </a:lstStyle>
          <a:p>
            <a:fld id="{43F7B767-3241-49EA-BD39-95AF2A924D4A}" type="datetime1">
              <a:rPr lang="fr-FR" smtClean="0"/>
              <a:t>13/05/2022</a:t>
            </a:fld>
            <a:endParaRPr lang="fr-FR"/>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856680" y="6449983"/>
            <a:ext cx="3600000" cy="252000"/>
          </a:xfrm>
          <a:prstGeom prst="rect">
            <a:avLst/>
          </a:prstGeom>
        </p:spPr>
        <p:txBody>
          <a:bodyPr vert="horz" lIns="91440" tIns="45720" rIns="91440" bIns="45720" rtlCol="0" anchor="ctr">
            <a:noAutofit/>
          </a:bodyPr>
          <a:lstStyle>
            <a:lvl1pPr algn="l">
              <a:defRPr sz="900" cap="none" baseline="0">
                <a:solidFill>
                  <a:schemeClr val="tx1"/>
                </a:solidFill>
              </a:defRPr>
            </a:lvl1pPr>
          </a:lstStyle>
          <a:p>
            <a:r>
              <a:rPr lang="en-US"/>
              <a:t>The new Golden Rules - Introduction &amp; Objective</a:t>
            </a:r>
            <a:endParaRPr lang="fr-FR"/>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219008" y="6449983"/>
            <a:ext cx="576000" cy="252000"/>
          </a:xfrm>
          <a:prstGeom prst="rect">
            <a:avLst/>
          </a:prstGeom>
        </p:spPr>
        <p:txBody>
          <a:bodyPr vert="horz" lIns="91440" tIns="45720" rIns="91440" bIns="45720" rtlCol="0" anchor="ctr">
            <a:noAutofit/>
          </a:bodyPr>
          <a:lstStyle>
            <a:lvl1pPr algn="r">
              <a:defRPr sz="900" b="1">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561742142"/>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Lst>
  <p:hf hdr="0" dt="0"/>
  <p:txStyles>
    <p:title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10295939" y="150003"/>
            <a:ext cx="1474442" cy="1165838"/>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825578"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469879" y="242844"/>
            <a:ext cx="9720000" cy="1008000"/>
          </a:xfrm>
          <a:prstGeom prst="rect">
            <a:avLst/>
          </a:prstGeom>
        </p:spPr>
        <p:txBody>
          <a:bodyPr vert="horz" lIns="91440" tIns="45720" rIns="91440" bIns="45720" rtlCol="0" anchor="t">
            <a:noAutofit/>
          </a:bodyPr>
          <a:lstStyle/>
          <a:p>
            <a:r>
              <a:rPr lang="fr-FR"/>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469879" y="1372351"/>
            <a:ext cx="11268000" cy="4860000"/>
          </a:xfrm>
          <a:prstGeom prst="rect">
            <a:avLst/>
          </a:prstGeom>
        </p:spPr>
        <p:txBody>
          <a:bodyPr vert="horz" lIns="91440" tIns="45720" rIns="91440" bIns="45720" rtlCol="0">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4571695" y="6449983"/>
            <a:ext cx="1440000" cy="252000"/>
          </a:xfrm>
          <a:prstGeom prst="rect">
            <a:avLst/>
          </a:prstGeom>
        </p:spPr>
        <p:txBody>
          <a:bodyPr vert="horz" lIns="91440" tIns="45720" rIns="91440" bIns="45720" rtlCol="0" anchor="ctr">
            <a:noAutofit/>
          </a:bodyPr>
          <a:lstStyle>
            <a:lvl1pPr algn="l">
              <a:defRPr sz="900">
                <a:solidFill>
                  <a:schemeClr val="tx1"/>
                </a:solidFill>
              </a:defRPr>
            </a:lvl1pPr>
          </a:lstStyle>
          <a:p>
            <a:fld id="{7CDEC14A-08BA-437A-BE6D-8F1432B288F6}" type="datetime1">
              <a:rPr lang="fr-FR" smtClean="0"/>
              <a:t>13/05/2022</a:t>
            </a:fld>
            <a:endParaRPr lang="fr-FR"/>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856680" y="6449983"/>
            <a:ext cx="3600000" cy="252000"/>
          </a:xfrm>
          <a:prstGeom prst="rect">
            <a:avLst/>
          </a:prstGeom>
        </p:spPr>
        <p:txBody>
          <a:bodyPr vert="horz" lIns="91440" tIns="45720" rIns="91440" bIns="45720" rtlCol="0" anchor="ctr">
            <a:noAutofit/>
          </a:bodyPr>
          <a:lstStyle>
            <a:lvl1pPr algn="l">
              <a:defRPr sz="900" cap="none" baseline="0">
                <a:solidFill>
                  <a:schemeClr val="tx1"/>
                </a:solidFill>
              </a:defRPr>
            </a:lvl1pPr>
          </a:lstStyle>
          <a:p>
            <a:r>
              <a:rPr lang="en-US"/>
              <a:t>The new Golden Rules - Introduction &amp; Objective</a:t>
            </a:r>
            <a:endParaRPr lang="fr-FR"/>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219008" y="6449983"/>
            <a:ext cx="576000" cy="252000"/>
          </a:xfrm>
          <a:prstGeom prst="rect">
            <a:avLst/>
          </a:prstGeom>
        </p:spPr>
        <p:txBody>
          <a:bodyPr vert="horz" lIns="91440" tIns="45720" rIns="91440" bIns="45720" rtlCol="0" anchor="ctr">
            <a:noAutofit/>
          </a:bodyPr>
          <a:lstStyle>
            <a:lvl1pPr algn="r">
              <a:defRPr sz="900" b="1">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279419827"/>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Lst>
  <p:hf hdr="0" dt="0"/>
  <p:txStyles>
    <p:title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3C62ECE3-CD25-114B-84E5-B932285D969E}"/>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1042746" y="5796784"/>
            <a:ext cx="727635" cy="727635"/>
          </a:xfrm>
          <a:prstGeom prst="rect">
            <a:avLst/>
          </a:prstGeom>
        </p:spPr>
      </p:pic>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0295939" y="150003"/>
            <a:ext cx="1474442" cy="1165838"/>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825578"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4571695" y="6449983"/>
            <a:ext cx="1440000" cy="252000"/>
          </a:xfrm>
          <a:prstGeom prst="rect">
            <a:avLst/>
          </a:prstGeom>
        </p:spPr>
        <p:txBody>
          <a:bodyPr vert="horz" lIns="91440" tIns="45720" rIns="91440" bIns="45720" rtlCol="0" anchor="ctr">
            <a:noAutofit/>
          </a:bodyPr>
          <a:lstStyle>
            <a:lvl1pPr algn="l">
              <a:defRPr sz="900">
                <a:solidFill>
                  <a:schemeClr val="tx1"/>
                </a:solidFill>
              </a:defRPr>
            </a:lvl1pPr>
          </a:lstStyle>
          <a:p>
            <a:fld id="{9C2E5061-D687-49F8-82BE-B7E1446C374B}" type="datetime1">
              <a:rPr lang="fr-FR" smtClean="0"/>
              <a:t>13/05/2022</a:t>
            </a:fld>
            <a:endParaRPr lang="fr-FR"/>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856680" y="6449983"/>
            <a:ext cx="3600000" cy="252000"/>
          </a:xfrm>
          <a:prstGeom prst="rect">
            <a:avLst/>
          </a:prstGeom>
        </p:spPr>
        <p:txBody>
          <a:bodyPr vert="horz" lIns="91440" tIns="45720" rIns="91440" bIns="45720" rtlCol="0" anchor="ctr">
            <a:noAutofit/>
          </a:bodyPr>
          <a:lstStyle>
            <a:lvl1pPr algn="l">
              <a:defRPr sz="900" cap="none" baseline="0">
                <a:solidFill>
                  <a:schemeClr val="tx1"/>
                </a:solidFill>
              </a:defRPr>
            </a:lvl1pPr>
          </a:lstStyle>
          <a:p>
            <a:r>
              <a:rPr lang="en-US"/>
              <a:t>The new Golden Rules - Introduction &amp; Objective</a:t>
            </a:r>
            <a:endParaRPr lang="fr-FR"/>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219008" y="6449983"/>
            <a:ext cx="576000" cy="252000"/>
          </a:xfrm>
          <a:prstGeom prst="rect">
            <a:avLst/>
          </a:prstGeom>
        </p:spPr>
        <p:txBody>
          <a:bodyPr vert="horz" lIns="91440" tIns="45720" rIns="91440" bIns="45720" rtlCol="0" anchor="ctr">
            <a:noAutofit/>
          </a:bodyPr>
          <a:lstStyle>
            <a:lvl1pPr algn="r">
              <a:defRPr sz="900" b="1">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313276552"/>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5" r:id="rId3"/>
    <p:sldLayoutId id="2147483766" r:id="rId4"/>
  </p:sldLayoutIdLst>
  <p:hf hdr="0" dt="0"/>
  <p:txStyles>
    <p:title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3C62ECE3-CD25-114B-84E5-B932285D969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42746" y="5796784"/>
            <a:ext cx="727635" cy="727635"/>
          </a:xfrm>
          <a:prstGeom prst="rect">
            <a:avLst/>
          </a:prstGeom>
        </p:spPr>
      </p:pic>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0295939" y="150003"/>
            <a:ext cx="1474442" cy="1165838"/>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825578"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4571695" y="6449983"/>
            <a:ext cx="1440000" cy="252000"/>
          </a:xfrm>
          <a:prstGeom prst="rect">
            <a:avLst/>
          </a:prstGeom>
        </p:spPr>
        <p:txBody>
          <a:bodyPr vert="horz" lIns="91440" tIns="45720" rIns="91440" bIns="45720" rtlCol="0" anchor="ctr">
            <a:noAutofit/>
          </a:bodyPr>
          <a:lstStyle>
            <a:lvl1pPr algn="l">
              <a:defRPr sz="900">
                <a:solidFill>
                  <a:schemeClr val="tx1"/>
                </a:solidFill>
              </a:defRPr>
            </a:lvl1pPr>
          </a:lstStyle>
          <a:p>
            <a:fld id="{21E3B8E7-474E-4D84-8559-2990811030DC}" type="datetime1">
              <a:rPr lang="fr-FR" smtClean="0"/>
              <a:t>13/05/2022</a:t>
            </a:fld>
            <a:endParaRPr lang="fr-FR"/>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856680" y="6449983"/>
            <a:ext cx="3600000" cy="252000"/>
          </a:xfrm>
          <a:prstGeom prst="rect">
            <a:avLst/>
          </a:prstGeom>
        </p:spPr>
        <p:txBody>
          <a:bodyPr vert="horz" lIns="91440" tIns="45720" rIns="91440" bIns="45720" rtlCol="0" anchor="ctr">
            <a:noAutofit/>
          </a:bodyPr>
          <a:lstStyle>
            <a:lvl1pPr algn="l">
              <a:defRPr sz="900" cap="none" baseline="0">
                <a:solidFill>
                  <a:schemeClr val="tx1"/>
                </a:solidFill>
              </a:defRPr>
            </a:lvl1pPr>
          </a:lstStyle>
          <a:p>
            <a:r>
              <a:rPr lang="en-US"/>
              <a:t>The new Golden Rules - Introduction &amp; Objective</a:t>
            </a:r>
            <a:endParaRPr lang="fr-FR"/>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219008" y="6449983"/>
            <a:ext cx="576000" cy="252000"/>
          </a:xfrm>
          <a:prstGeom prst="rect">
            <a:avLst/>
          </a:prstGeom>
        </p:spPr>
        <p:txBody>
          <a:bodyPr vert="horz" lIns="91440" tIns="45720" rIns="91440" bIns="45720" rtlCol="0" anchor="ctr">
            <a:noAutofit/>
          </a:bodyPr>
          <a:lstStyle>
            <a:lvl1pPr algn="r">
              <a:defRPr sz="900" b="1">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496893983"/>
      </p:ext>
    </p:extLst>
  </p:cSld>
  <p:clrMap bg1="lt1" tx1="dk1" bg2="lt2" tx2="dk2" accent1="accent1" accent2="accent2" accent3="accent3" accent4="accent4" accent5="accent5" accent6="accent6" hlink="hlink" folHlink="folHlink"/>
  <p:sldLayoutIdLst>
    <p:sldLayoutId id="2147483768" r:id="rId1"/>
    <p:sldLayoutId id="2147483769" r:id="rId2"/>
  </p:sldLayoutIdLst>
  <p:hf hdr="0" dt="0"/>
  <p:txStyles>
    <p:title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3C62ECE3-CD25-114B-84E5-B932285D969E}"/>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1042746" y="5796784"/>
            <a:ext cx="727635" cy="727635"/>
          </a:xfrm>
          <a:prstGeom prst="rect">
            <a:avLst/>
          </a:prstGeom>
        </p:spPr>
      </p:pic>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10295939" y="150003"/>
            <a:ext cx="1474442" cy="1165838"/>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825578"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4571695" y="6449983"/>
            <a:ext cx="1440000" cy="252000"/>
          </a:xfrm>
          <a:prstGeom prst="rect">
            <a:avLst/>
          </a:prstGeom>
        </p:spPr>
        <p:txBody>
          <a:bodyPr vert="horz" lIns="91440" tIns="45720" rIns="91440" bIns="45720" rtlCol="0" anchor="ctr">
            <a:noAutofit/>
          </a:bodyPr>
          <a:lstStyle>
            <a:lvl1pPr algn="l">
              <a:defRPr sz="900">
                <a:solidFill>
                  <a:schemeClr val="tx1"/>
                </a:solidFill>
              </a:defRPr>
            </a:lvl1pPr>
          </a:lstStyle>
          <a:p>
            <a:fld id="{EA2A6A10-EB88-4D02-95D8-669D6EBDD436}" type="datetime1">
              <a:rPr lang="fr-FR" smtClean="0"/>
              <a:t>13/05/2022</a:t>
            </a:fld>
            <a:endParaRPr lang="fr-FR"/>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856680" y="6449983"/>
            <a:ext cx="3600000" cy="252000"/>
          </a:xfrm>
          <a:prstGeom prst="rect">
            <a:avLst/>
          </a:prstGeom>
        </p:spPr>
        <p:txBody>
          <a:bodyPr vert="horz" lIns="91440" tIns="45720" rIns="91440" bIns="45720" rtlCol="0" anchor="ctr">
            <a:noAutofit/>
          </a:bodyPr>
          <a:lstStyle>
            <a:lvl1pPr algn="l">
              <a:defRPr sz="900" cap="none" baseline="0">
                <a:solidFill>
                  <a:schemeClr val="tx1"/>
                </a:solidFill>
              </a:defRPr>
            </a:lvl1pPr>
          </a:lstStyle>
          <a:p>
            <a:r>
              <a:rPr lang="en-US"/>
              <a:t>The new Golden Rules - Introduction &amp; Objective</a:t>
            </a:r>
            <a:endParaRPr lang="fr-FR"/>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219008" y="6449983"/>
            <a:ext cx="576000" cy="252000"/>
          </a:xfrm>
          <a:prstGeom prst="rect">
            <a:avLst/>
          </a:prstGeom>
        </p:spPr>
        <p:txBody>
          <a:bodyPr vert="horz" lIns="91440" tIns="45720" rIns="91440" bIns="45720" rtlCol="0" anchor="ctr">
            <a:noAutofit/>
          </a:bodyPr>
          <a:lstStyle>
            <a:lvl1pPr algn="r">
              <a:defRPr sz="900" b="1">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89758054"/>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Lst>
  <p:hf hdr="0" dt="0"/>
  <p:txStyles>
    <p:title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microsoft.com/office/2007/relationships/hdphoto" Target="../media/hdphoto3.wdp"/><Relationship Id="rId13" Type="http://schemas.microsoft.com/office/2007/relationships/hdphoto" Target="../media/hdphoto5.wdp"/><Relationship Id="rId3" Type="http://schemas.openxmlformats.org/officeDocument/2006/relationships/image" Target="../media/image11.png"/><Relationship Id="rId7" Type="http://schemas.openxmlformats.org/officeDocument/2006/relationships/image" Target="../media/image13.png"/><Relationship Id="rId12"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92.xml"/><Relationship Id="rId6" Type="http://schemas.microsoft.com/office/2007/relationships/hdphoto" Target="../media/hdphoto2.wdp"/><Relationship Id="rId11" Type="http://schemas.openxmlformats.org/officeDocument/2006/relationships/image" Target="../media/image15.jpeg"/><Relationship Id="rId5" Type="http://schemas.openxmlformats.org/officeDocument/2006/relationships/image" Target="../media/image12.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14.png"/><Relationship Id="rId14" Type="http://schemas.openxmlformats.org/officeDocument/2006/relationships/image" Target="../media/image17.pn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https://safetyplus.totalenergies.com/en/contribuer" TargetMode="External"/><Relationship Id="rId7" Type="http://schemas.openxmlformats.org/officeDocument/2006/relationships/image" Target="../media/image17.png"/><Relationship Id="rId2" Type="http://schemas.openxmlformats.org/officeDocument/2006/relationships/hyperlink" Target="https://eur01.safelinks.protection.outlook.com/?url=https%3A%2F%2Ftoolbox-hse.totalenergies.com%2Fen%2Ftotalenergies-golden-rules-roll-out-material&amp;data=05%7C01%7Cclaire.mairet%40totalenergies.com%7Ce4d9c4375e8f45ecab8108da34187123%7C329e91b0e21f48fba071456717ecc28e%7C0%7C0%7C637879576819208644%7CUnknown%7CTWFpbGZsb3d8eyJWIjoiMC4wLjAwMDAiLCJQIjoiV2luMzIiLCJBTiI6Ik1haWwiLCJXVCI6Mn0%3D%7C3000%7C%7C%7C&amp;sdata=xunvbTTbWOVA5NBrWIX3wyRVtlPX8ohNLRCdw7u%2BesU%3D&amp;reserved=0" TargetMode="External"/><Relationship Id="rId1" Type="http://schemas.openxmlformats.org/officeDocument/2006/relationships/slideLayout" Target="../slideLayouts/slideLayout6.xml"/><Relationship Id="rId6" Type="http://schemas.microsoft.com/office/2007/relationships/hdphoto" Target="../media/hdphoto5.wdp"/><Relationship Id="rId5" Type="http://schemas.openxmlformats.org/officeDocument/2006/relationships/image" Target="../media/image16.png"/><Relationship Id="rId4" Type="http://schemas.openxmlformats.org/officeDocument/2006/relationships/hyperlink" Target="https://web.yammer.com/teams/groups/eyJfdHlwZSI6Ikdyb3VwIiwiaWQiOiIxMDgwOTcyODIwNDgifQ/al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8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a:extLst>
              <a:ext uri="{FF2B5EF4-FFF2-40B4-BE49-F238E27FC236}">
                <a16:creationId xmlns:a16="http://schemas.microsoft.com/office/drawing/2014/main" id="{641B5363-9D1C-A447-98CA-2459D36AAD81}"/>
              </a:ext>
            </a:extLst>
          </p:cNvPr>
          <p:cNvSpPr>
            <a:spLocks noGrp="1"/>
          </p:cNvSpPr>
          <p:nvPr>
            <p:ph type="subTitle" idx="1"/>
          </p:nvPr>
        </p:nvSpPr>
        <p:spPr/>
        <p:txBody>
          <a:bodyPr lIns="91440" tIns="45720" rIns="91440" bIns="45720" anchor="t">
            <a:noAutofit/>
          </a:bodyPr>
          <a:lstStyle/>
          <a:p>
            <a:r>
              <a:rPr lang="fr-FR"/>
              <a:t>Roll-out phase</a:t>
            </a:r>
            <a:br>
              <a:rPr lang="fr-FR"/>
            </a:br>
            <a:r>
              <a:rPr lang="fr-FR"/>
              <a:t>of the new Golden Rules</a:t>
            </a:r>
          </a:p>
        </p:txBody>
      </p:sp>
      <p:sp>
        <p:nvSpPr>
          <p:cNvPr id="6" name="Text Placeholder 4">
            <a:extLst>
              <a:ext uri="{FF2B5EF4-FFF2-40B4-BE49-F238E27FC236}">
                <a16:creationId xmlns:a16="http://schemas.microsoft.com/office/drawing/2014/main" id="{A0C2A51D-19F2-44F4-9C76-BE347B937815}"/>
              </a:ext>
            </a:extLst>
          </p:cNvPr>
          <p:cNvSpPr txBox="1">
            <a:spLocks/>
          </p:cNvSpPr>
          <p:nvPr/>
        </p:nvSpPr>
        <p:spPr>
          <a:xfrm>
            <a:off x="6361200" y="5446800"/>
            <a:ext cx="5400000" cy="720000"/>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1pPr>
            <a:lvl2pPr marL="108000" indent="0" algn="l" defTabSz="9144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200"/>
              <a:t>Rev.0 - May 2022</a:t>
            </a:r>
          </a:p>
        </p:txBody>
      </p:sp>
    </p:spTree>
    <p:extLst>
      <p:ext uri="{BB962C8B-B14F-4D97-AF65-F5344CB8AC3E}">
        <p14:creationId xmlns:p14="http://schemas.microsoft.com/office/powerpoint/2010/main" val="2745088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id="{D387831D-BE20-4B57-83B9-54291276009C}"/>
              </a:ext>
            </a:extLst>
          </p:cNvPr>
          <p:cNvSpPr>
            <a:spLocks noGrp="1"/>
          </p:cNvSpPr>
          <p:nvPr>
            <p:ph type="body" sz="quarter" idx="13"/>
          </p:nvPr>
        </p:nvSpPr>
        <p:spPr>
          <a:xfrm>
            <a:off x="2077777" y="1505878"/>
            <a:ext cx="9468637" cy="4860000"/>
          </a:xfrm>
        </p:spPr>
        <p:txBody>
          <a:bodyPr/>
          <a:lstStyle/>
          <a:p>
            <a:pPr marL="0" indent="0">
              <a:spcAft>
                <a:spcPts val="600"/>
              </a:spcAft>
              <a:buNone/>
            </a:pPr>
            <a:r>
              <a:rPr lang="en-US"/>
              <a:t>Revealed on the World Day for Safety 2022, the new Golden Rules are aimed at </a:t>
            </a:r>
            <a:r>
              <a:rPr lang="en-US" b="1"/>
              <a:t>personal commitment</a:t>
            </a:r>
            <a:r>
              <a:rPr lang="en-US"/>
              <a:t>, with </a:t>
            </a:r>
            <a:r>
              <a:rPr lang="en-US" b="1"/>
              <a:t>first-person prescriptions</a:t>
            </a:r>
            <a:r>
              <a:rPr lang="en-US"/>
              <a:t>.</a:t>
            </a:r>
          </a:p>
          <a:p>
            <a:pPr marL="0" indent="0">
              <a:spcAft>
                <a:spcPts val="600"/>
              </a:spcAft>
              <a:buNone/>
            </a:pPr>
            <a:r>
              <a:rPr lang="en-US"/>
              <a:t>At the same time, the themes of Golden Rules 11 &amp; 12 are evolving and now cover </a:t>
            </a:r>
            <a:r>
              <a:rPr lang="fr-FR">
                <a:latin typeface="Helvetica Neue" panose="02000503000000020004" pitchFamily="2" charset="0"/>
              </a:rPr>
              <a:t>« </a:t>
            </a:r>
            <a:r>
              <a:rPr lang="en-US" b="1"/>
              <a:t>Hot Work</a:t>
            </a:r>
            <a:r>
              <a:rPr lang="fr-FR" b="1">
                <a:latin typeface="Helvetica Neue" panose="02000503000000020004" pitchFamily="2" charset="0"/>
              </a:rPr>
              <a:t> </a:t>
            </a:r>
            <a:r>
              <a:rPr lang="fr-FR">
                <a:latin typeface="Helvetica Neue" panose="02000503000000020004" pitchFamily="2" charset="0"/>
              </a:rPr>
              <a:t>»</a:t>
            </a:r>
            <a:r>
              <a:rPr lang="en-US"/>
              <a:t> and </a:t>
            </a:r>
            <a:r>
              <a:rPr lang="fr-FR">
                <a:latin typeface="Helvetica Neue" panose="02000503000000020004" pitchFamily="2" charset="0"/>
              </a:rPr>
              <a:t>« </a:t>
            </a:r>
            <a:r>
              <a:rPr lang="en-US" b="1"/>
              <a:t>Line of Fire</a:t>
            </a:r>
            <a:r>
              <a:rPr lang="fr-FR" b="1">
                <a:latin typeface="Helvetica Neue" panose="02000503000000020004" pitchFamily="2" charset="0"/>
              </a:rPr>
              <a:t> </a:t>
            </a:r>
            <a:r>
              <a:rPr lang="fr-FR">
                <a:latin typeface="Helvetica Neue" panose="02000503000000020004" pitchFamily="2" charset="0"/>
              </a:rPr>
              <a:t>»</a:t>
            </a:r>
            <a:r>
              <a:rPr lang="en-US"/>
              <a:t>.</a:t>
            </a:r>
          </a:p>
          <a:p>
            <a:pPr>
              <a:spcAft>
                <a:spcPts val="600"/>
              </a:spcAft>
            </a:pPr>
            <a:endParaRPr lang="fr-FR"/>
          </a:p>
          <a:p>
            <a:pPr marL="0" indent="0">
              <a:spcAft>
                <a:spcPts val="600"/>
              </a:spcAft>
              <a:buNone/>
            </a:pPr>
            <a:r>
              <a:rPr lang="en-US"/>
              <a:t>After this </a:t>
            </a:r>
            <a:r>
              <a:rPr lang="en-US" b="1"/>
              <a:t>communication phase </a:t>
            </a:r>
            <a:r>
              <a:rPr lang="en-US"/>
              <a:t>during the WDfS, it is now necessary to accompany the implementation of these prescriptions during a </a:t>
            </a:r>
            <a:r>
              <a:rPr lang="en-US" b="1"/>
              <a:t>deployment phase</a:t>
            </a:r>
            <a:r>
              <a:rPr lang="en-US"/>
              <a:t>, in order to allow </a:t>
            </a:r>
            <a:r>
              <a:rPr lang="en-US" b="1"/>
              <a:t>everyone to make them their own</a:t>
            </a:r>
            <a:r>
              <a:rPr lang="en-US"/>
              <a:t>.</a:t>
            </a:r>
          </a:p>
          <a:p>
            <a:pPr marL="0" indent="0">
              <a:spcAft>
                <a:spcPts val="600"/>
              </a:spcAft>
              <a:buNone/>
            </a:pPr>
            <a:endParaRPr lang="fr-FR"/>
          </a:p>
          <a:p>
            <a:pPr marL="0" indent="0">
              <a:spcAft>
                <a:spcPts val="600"/>
              </a:spcAft>
              <a:buNone/>
            </a:pPr>
            <a:endParaRPr lang="fr-FR"/>
          </a:p>
          <a:p>
            <a:pPr marL="0" indent="0">
              <a:spcAft>
                <a:spcPts val="600"/>
              </a:spcAft>
              <a:buNone/>
            </a:pPr>
            <a:endParaRPr lang="fr-FR"/>
          </a:p>
          <a:p>
            <a:pPr marL="0" indent="0">
              <a:spcAft>
                <a:spcPts val="600"/>
              </a:spcAft>
              <a:buNone/>
            </a:pPr>
            <a:endParaRPr lang="fr-FR"/>
          </a:p>
          <a:p>
            <a:pPr marL="0" indent="0">
              <a:spcAft>
                <a:spcPts val="600"/>
              </a:spcAft>
              <a:buNone/>
            </a:pPr>
            <a:endParaRPr lang="fr-FR"/>
          </a:p>
          <a:p>
            <a:pPr marL="0" indent="0">
              <a:spcAft>
                <a:spcPts val="600"/>
              </a:spcAft>
              <a:buNone/>
            </a:pPr>
            <a:endParaRPr lang="fr-FR"/>
          </a:p>
        </p:txBody>
      </p:sp>
      <p:sp>
        <p:nvSpPr>
          <p:cNvPr id="5" name="Titre 4">
            <a:extLst>
              <a:ext uri="{FF2B5EF4-FFF2-40B4-BE49-F238E27FC236}">
                <a16:creationId xmlns:a16="http://schemas.microsoft.com/office/drawing/2014/main" id="{E88580D6-6AE3-415B-9822-8E231873984F}"/>
              </a:ext>
            </a:extLst>
          </p:cNvPr>
          <p:cNvSpPr>
            <a:spLocks noGrp="1"/>
          </p:cNvSpPr>
          <p:nvPr>
            <p:ph type="title"/>
          </p:nvPr>
        </p:nvSpPr>
        <p:spPr/>
        <p:txBody>
          <a:bodyPr/>
          <a:lstStyle/>
          <a:p>
            <a:r>
              <a:rPr lang="fr-FR" sz="3200">
                <a:solidFill>
                  <a:schemeClr val="tx1"/>
                </a:solidFill>
                <a:latin typeface="+mn-lt"/>
                <a:ea typeface="+mn-ea"/>
                <a:cs typeface="+mn-cs"/>
              </a:rPr>
              <a:t>Introduction &amp; Objective</a:t>
            </a:r>
          </a:p>
        </p:txBody>
      </p:sp>
      <p:sp>
        <p:nvSpPr>
          <p:cNvPr id="2" name="Footer Placeholder 1">
            <a:extLst>
              <a:ext uri="{FF2B5EF4-FFF2-40B4-BE49-F238E27FC236}">
                <a16:creationId xmlns:a16="http://schemas.microsoft.com/office/drawing/2014/main" id="{085310A8-9C3E-44F5-BBA9-91056329394B}"/>
              </a:ext>
            </a:extLst>
          </p:cNvPr>
          <p:cNvSpPr>
            <a:spLocks noGrp="1"/>
          </p:cNvSpPr>
          <p:nvPr>
            <p:ph type="ftr" sz="quarter" idx="1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374649"/>
                </a:solidFill>
                <a:effectLst/>
                <a:uLnTx/>
                <a:uFillTx/>
                <a:latin typeface="Arial" panose="020B0604020202020204"/>
                <a:ea typeface="+mn-ea"/>
                <a:cs typeface="+mn-cs"/>
              </a:rPr>
              <a:t>The new Golden Rules - </a:t>
            </a:r>
            <a:r>
              <a:rPr lang="en-US">
                <a:solidFill>
                  <a:srgbClr val="374649"/>
                </a:solidFill>
                <a:latin typeface="Arial" panose="020B0604020202020204"/>
              </a:rPr>
              <a:t>Introduction</a:t>
            </a:r>
            <a:r>
              <a:rPr kumimoji="0" lang="en-US" sz="900" b="0" i="0" u="none" strike="noStrike" kern="1200" cap="none" spc="0" normalizeH="0" baseline="0" noProof="0">
                <a:ln>
                  <a:noFill/>
                </a:ln>
                <a:solidFill>
                  <a:srgbClr val="374649"/>
                </a:solidFill>
                <a:effectLst/>
                <a:uLnTx/>
                <a:uFillTx/>
                <a:latin typeface="Arial" panose="020B0604020202020204"/>
                <a:ea typeface="+mn-ea"/>
                <a:cs typeface="+mn-cs"/>
              </a:rPr>
              <a:t> &amp; </a:t>
            </a:r>
            <a:r>
              <a:rPr lang="en-US">
                <a:solidFill>
                  <a:srgbClr val="374649"/>
                </a:solidFill>
                <a:latin typeface="Arial" panose="020B0604020202020204"/>
              </a:rPr>
              <a:t>Objective</a:t>
            </a:r>
            <a:endParaRPr kumimoji="0" lang="fr-FR" sz="900" b="0" i="0" u="none" strike="noStrike" kern="1200" cap="none" spc="0" normalizeH="0" baseline="0" noProof="0">
              <a:ln>
                <a:noFill/>
              </a:ln>
              <a:solidFill>
                <a:srgbClr val="374649"/>
              </a:solidFill>
              <a:effectLst/>
              <a:uLnTx/>
              <a:uFillTx/>
              <a:latin typeface="Arial" panose="020B0604020202020204"/>
              <a:ea typeface="+mn-ea"/>
              <a:cs typeface="+mn-cs"/>
            </a:endParaRPr>
          </a:p>
        </p:txBody>
      </p:sp>
      <p:sp>
        <p:nvSpPr>
          <p:cNvPr id="3" name="Slide Number Placeholder 2">
            <a:extLst>
              <a:ext uri="{FF2B5EF4-FFF2-40B4-BE49-F238E27FC236}">
                <a16:creationId xmlns:a16="http://schemas.microsoft.com/office/drawing/2014/main" id="{62AE1921-5A17-4EF7-B5A9-7928C4E18C20}"/>
              </a:ext>
            </a:extLst>
          </p:cNvPr>
          <p:cNvSpPr>
            <a:spLocks noGrp="1"/>
          </p:cNvSpPr>
          <p:nvPr>
            <p:ph type="sldNum"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5A587B-5814-4D9B-9598-FE9CB954CB01}" type="slidenum">
              <a:rPr kumimoji="0" lang="fr-FR" sz="900" b="1" i="0" u="none" strike="noStrike" kern="1200" cap="none" spc="0" normalizeH="0" baseline="0" noProof="0" smtClean="0">
                <a:ln>
                  <a:noFill/>
                </a:ln>
                <a:solidFill>
                  <a:srgbClr val="374649"/>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r-FR" sz="900" b="1" i="0" u="none" strike="noStrike" kern="1200" cap="none" spc="0" normalizeH="0" baseline="0" noProof="0">
              <a:ln>
                <a:noFill/>
              </a:ln>
              <a:solidFill>
                <a:srgbClr val="374649"/>
              </a:solidFill>
              <a:effectLst/>
              <a:uLnTx/>
              <a:uFillTx/>
              <a:latin typeface="Arial" panose="020B0604020202020204"/>
              <a:ea typeface="+mn-ea"/>
              <a:cs typeface="+mn-cs"/>
            </a:endParaRPr>
          </a:p>
        </p:txBody>
      </p:sp>
      <p:sp>
        <p:nvSpPr>
          <p:cNvPr id="12" name="TextBox 11">
            <a:extLst>
              <a:ext uri="{FF2B5EF4-FFF2-40B4-BE49-F238E27FC236}">
                <a16:creationId xmlns:a16="http://schemas.microsoft.com/office/drawing/2014/main" id="{86099D45-A70B-4C7E-A20C-A0CC87B54D6F}"/>
              </a:ext>
            </a:extLst>
          </p:cNvPr>
          <p:cNvSpPr txBox="1"/>
          <p:nvPr/>
        </p:nvSpPr>
        <p:spPr>
          <a:xfrm>
            <a:off x="810841" y="5554872"/>
            <a:ext cx="10953716" cy="369332"/>
          </a:xfrm>
          <a:prstGeom prst="rect">
            <a:avLst/>
          </a:prstGeom>
          <a:noFill/>
          <a:ln w="38100">
            <a:noFill/>
          </a:ln>
        </p:spPr>
        <p:txBody>
          <a:bodyPr wrap="square" rtlCol="0">
            <a:spAutoFit/>
          </a:bodyPr>
          <a:lstStyle/>
          <a:p>
            <a:r>
              <a:rPr lang="en-US"/>
              <a:t>The Golden Rules must be </a:t>
            </a:r>
            <a:r>
              <a:rPr lang="en-US" b="1"/>
              <a:t>applied</a:t>
            </a:r>
            <a:r>
              <a:rPr lang="en-US"/>
              <a:t> </a:t>
            </a:r>
            <a:r>
              <a:rPr lang="en-US" b="1"/>
              <a:t>systematically</a:t>
            </a:r>
            <a:r>
              <a:rPr lang="en-US"/>
              <a:t> by all employees of TotalEnergies and contractors.</a:t>
            </a:r>
            <a:endParaRPr lang="fr-FR"/>
          </a:p>
        </p:txBody>
      </p:sp>
      <p:sp>
        <p:nvSpPr>
          <p:cNvPr id="13" name="Rectangle 12">
            <a:extLst>
              <a:ext uri="{FF2B5EF4-FFF2-40B4-BE49-F238E27FC236}">
                <a16:creationId xmlns:a16="http://schemas.microsoft.com/office/drawing/2014/main" id="{6F1253CF-36E4-4153-BED1-C98255637FC8}"/>
              </a:ext>
            </a:extLst>
          </p:cNvPr>
          <p:cNvSpPr/>
          <p:nvPr/>
        </p:nvSpPr>
        <p:spPr>
          <a:xfrm>
            <a:off x="634568" y="5278213"/>
            <a:ext cx="10964733" cy="925494"/>
          </a:xfrm>
          <a:prstGeom prst="rect">
            <a:avLst/>
          </a:prstGeom>
          <a:noFill/>
          <a:ln w="38100">
            <a:solidFill>
              <a:srgbClr val="FED502"/>
            </a:solidFill>
          </a:ln>
        </p:spPr>
        <p:txBody>
          <a:bodyPr wrap="square" rtlCol="0">
            <a:spAutoFit/>
          </a:bodyPr>
          <a:lstStyle/>
          <a:p>
            <a:endParaRPr lang="fr-FR" sz="2000">
              <a:solidFill>
                <a:schemeClr val="tx1"/>
              </a:solidFill>
            </a:endParaRPr>
          </a:p>
        </p:txBody>
      </p:sp>
      <p:sp>
        <p:nvSpPr>
          <p:cNvPr id="11" name="TextBox 10">
            <a:extLst>
              <a:ext uri="{FF2B5EF4-FFF2-40B4-BE49-F238E27FC236}">
                <a16:creationId xmlns:a16="http://schemas.microsoft.com/office/drawing/2014/main" id="{7AC62524-2F00-4A6F-AFBF-0EB170041BE2}"/>
              </a:ext>
            </a:extLst>
          </p:cNvPr>
          <p:cNvSpPr txBox="1"/>
          <p:nvPr/>
        </p:nvSpPr>
        <p:spPr>
          <a:xfrm>
            <a:off x="616177" y="4913972"/>
            <a:ext cx="1611634" cy="369332"/>
          </a:xfrm>
          <a:prstGeom prst="rect">
            <a:avLst/>
          </a:prstGeom>
          <a:solidFill>
            <a:srgbClr val="FED502"/>
          </a:solidFill>
        </p:spPr>
        <p:txBody>
          <a:bodyPr wrap="square" rtlCol="0">
            <a:spAutoFit/>
          </a:bodyPr>
          <a:lstStyle/>
          <a:p>
            <a:pPr algn="l"/>
            <a:r>
              <a:rPr lang="fr-FR" b="1"/>
              <a:t>OBJECTIVE</a:t>
            </a:r>
          </a:p>
        </p:txBody>
      </p:sp>
      <p:pic>
        <p:nvPicPr>
          <p:cNvPr id="2050" name="Picture 2" descr="Radio Tower Icon. Linear Style Royalty Free Cliparts, Vectors, And Stock  Illustration. Image 102130744.">
            <a:extLst>
              <a:ext uri="{FF2B5EF4-FFF2-40B4-BE49-F238E27FC236}">
                <a16:creationId xmlns:a16="http://schemas.microsoft.com/office/drawing/2014/main" id="{38776A00-F905-416F-81B6-7A720E9C843A}"/>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8339" y="1626033"/>
            <a:ext cx="1286445" cy="128644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Rocket launch Icons - 10,627 free icons">
            <a:extLst>
              <a:ext uri="{FF2B5EF4-FFF2-40B4-BE49-F238E27FC236}">
                <a16:creationId xmlns:a16="http://schemas.microsoft.com/office/drawing/2014/main" id="{B5468EA0-4616-415D-A3F0-D9B40C2EAAAB}"/>
              </a:ext>
            </a:extLst>
          </p:cNvPr>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7728" y="3633453"/>
            <a:ext cx="727666" cy="727666"/>
          </a:xfrm>
          <a:prstGeom prst="rect">
            <a:avLst/>
          </a:prstGeom>
          <a:noFill/>
          <a:extLst>
            <a:ext uri="{909E8E84-426E-40DD-AFC4-6F175D3DCCD1}">
              <a14:hiddenFill xmlns:a14="http://schemas.microsoft.com/office/drawing/2010/main">
                <a:solidFill>
                  <a:srgbClr val="FFFFFF"/>
                </a:solidFill>
              </a14:hiddenFill>
            </a:ext>
          </a:extLst>
        </p:spPr>
      </p:pic>
      <p:sp>
        <p:nvSpPr>
          <p:cNvPr id="4" name="Left Bracket 3">
            <a:extLst>
              <a:ext uri="{FF2B5EF4-FFF2-40B4-BE49-F238E27FC236}">
                <a16:creationId xmlns:a16="http://schemas.microsoft.com/office/drawing/2014/main" id="{BB894649-2FC3-4EE2-BAA6-36DCE47CA205}"/>
              </a:ext>
            </a:extLst>
          </p:cNvPr>
          <p:cNvSpPr/>
          <p:nvPr/>
        </p:nvSpPr>
        <p:spPr>
          <a:xfrm>
            <a:off x="1850834" y="1612369"/>
            <a:ext cx="99152" cy="1260000"/>
          </a:xfrm>
          <a:prstGeom prst="leftBracket">
            <a:avLst/>
          </a:prstGeom>
          <a:ln w="31750">
            <a:solidFill>
              <a:schemeClr val="tx2"/>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4" name="Left Bracket 13">
            <a:extLst>
              <a:ext uri="{FF2B5EF4-FFF2-40B4-BE49-F238E27FC236}">
                <a16:creationId xmlns:a16="http://schemas.microsoft.com/office/drawing/2014/main" id="{C4E1031F-20CB-4653-9F4B-861097690BE7}"/>
              </a:ext>
            </a:extLst>
          </p:cNvPr>
          <p:cNvSpPr/>
          <p:nvPr/>
        </p:nvSpPr>
        <p:spPr>
          <a:xfrm>
            <a:off x="1850834" y="3558355"/>
            <a:ext cx="99152" cy="864000"/>
          </a:xfrm>
          <a:prstGeom prst="leftBracket">
            <a:avLst/>
          </a:prstGeom>
          <a:ln w="31750">
            <a:solidFill>
              <a:schemeClr val="tx2"/>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173723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54162153-63EA-4AC5-B345-2D96E4909790}"/>
              </a:ext>
            </a:extLst>
          </p:cNvPr>
          <p:cNvSpPr/>
          <p:nvPr/>
        </p:nvSpPr>
        <p:spPr>
          <a:xfrm>
            <a:off x="795002" y="3052398"/>
            <a:ext cx="3237472" cy="1261110"/>
          </a:xfrm>
          <a:custGeom>
            <a:avLst/>
            <a:gdLst>
              <a:gd name="connsiteX0" fmla="*/ 0 w 3237472"/>
              <a:gd name="connsiteY0" fmla="*/ 315278 h 1261110"/>
              <a:gd name="connsiteX1" fmla="*/ 2606917 w 3237472"/>
              <a:gd name="connsiteY1" fmla="*/ 315278 h 1261110"/>
              <a:gd name="connsiteX2" fmla="*/ 2606917 w 3237472"/>
              <a:gd name="connsiteY2" fmla="*/ 0 h 1261110"/>
              <a:gd name="connsiteX3" fmla="*/ 3237472 w 3237472"/>
              <a:gd name="connsiteY3" fmla="*/ 630555 h 1261110"/>
              <a:gd name="connsiteX4" fmla="*/ 2606917 w 3237472"/>
              <a:gd name="connsiteY4" fmla="*/ 1261110 h 1261110"/>
              <a:gd name="connsiteX5" fmla="*/ 2606917 w 3237472"/>
              <a:gd name="connsiteY5" fmla="*/ 945833 h 1261110"/>
              <a:gd name="connsiteX6" fmla="*/ 0 w 3237472"/>
              <a:gd name="connsiteY6" fmla="*/ 945833 h 1261110"/>
              <a:gd name="connsiteX7" fmla="*/ 0 w 3237472"/>
              <a:gd name="connsiteY7" fmla="*/ 315278 h 126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37472" h="1261110">
                <a:moveTo>
                  <a:pt x="0" y="315278"/>
                </a:moveTo>
                <a:lnTo>
                  <a:pt x="2606917" y="315278"/>
                </a:lnTo>
                <a:lnTo>
                  <a:pt x="2606917" y="0"/>
                </a:lnTo>
                <a:lnTo>
                  <a:pt x="3237472" y="630555"/>
                </a:lnTo>
                <a:lnTo>
                  <a:pt x="2606917" y="1261110"/>
                </a:lnTo>
                <a:lnTo>
                  <a:pt x="2606917" y="945833"/>
                </a:lnTo>
                <a:lnTo>
                  <a:pt x="0" y="945833"/>
                </a:lnTo>
                <a:lnTo>
                  <a:pt x="0" y="315278"/>
                </a:lnTo>
                <a:close/>
              </a:path>
            </a:pathLst>
          </a:custGeom>
          <a:solidFill>
            <a:srgbClr val="FF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0960" tIns="376238" rIns="569277" bIns="597338" numCol="1" spcCol="1270" anchor="ctr" anchorCtr="0">
            <a:noAutofit/>
          </a:bodyPr>
          <a:lstStyle/>
          <a:p>
            <a:pPr marL="0" lvl="0" indent="0" algn="l" defTabSz="711200">
              <a:lnSpc>
                <a:spcPct val="90000"/>
              </a:lnSpc>
              <a:spcBef>
                <a:spcPct val="0"/>
              </a:spcBef>
              <a:spcAft>
                <a:spcPct val="35000"/>
              </a:spcAft>
              <a:buNone/>
            </a:pPr>
            <a:r>
              <a:rPr lang="fr-FR" sz="1600" b="1" kern="1200"/>
              <a:t>Stage 1 : Communicate</a:t>
            </a:r>
          </a:p>
        </p:txBody>
      </p:sp>
      <p:sp>
        <p:nvSpPr>
          <p:cNvPr id="10" name="Freeform: Shape 9">
            <a:extLst>
              <a:ext uri="{FF2B5EF4-FFF2-40B4-BE49-F238E27FC236}">
                <a16:creationId xmlns:a16="http://schemas.microsoft.com/office/drawing/2014/main" id="{470E11E9-8E84-4602-BEAF-0EC1026CB134}"/>
              </a:ext>
            </a:extLst>
          </p:cNvPr>
          <p:cNvSpPr/>
          <p:nvPr/>
        </p:nvSpPr>
        <p:spPr>
          <a:xfrm>
            <a:off x="744395" y="4393811"/>
            <a:ext cx="3288080" cy="2254257"/>
          </a:xfrm>
          <a:custGeom>
            <a:avLst/>
            <a:gdLst>
              <a:gd name="connsiteX0" fmla="*/ 0 w 3757551"/>
              <a:gd name="connsiteY0" fmla="*/ 0 h 2254257"/>
              <a:gd name="connsiteX1" fmla="*/ 3757551 w 3757551"/>
              <a:gd name="connsiteY1" fmla="*/ 0 h 2254257"/>
              <a:gd name="connsiteX2" fmla="*/ 3757551 w 3757551"/>
              <a:gd name="connsiteY2" fmla="*/ 2254257 h 2254257"/>
              <a:gd name="connsiteX3" fmla="*/ 0 w 3757551"/>
              <a:gd name="connsiteY3" fmla="*/ 2254257 h 2254257"/>
              <a:gd name="connsiteX4" fmla="*/ 0 w 3757551"/>
              <a:gd name="connsiteY4" fmla="*/ 0 h 225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7551" h="2254257">
                <a:moveTo>
                  <a:pt x="0" y="0"/>
                </a:moveTo>
                <a:lnTo>
                  <a:pt x="3757551" y="0"/>
                </a:lnTo>
                <a:lnTo>
                  <a:pt x="3757551" y="2254257"/>
                </a:lnTo>
                <a:lnTo>
                  <a:pt x="0" y="2254257"/>
                </a:lnTo>
                <a:lnTo>
                  <a:pt x="0" y="0"/>
                </a:lnTo>
                <a:close/>
              </a:path>
            </a:pathLst>
          </a:cu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fr-FR" sz="1400" kern="1200"/>
              <a:t>Communicate the Golden Rules.</a:t>
            </a:r>
            <a:br>
              <a:rPr lang="fr-FR" sz="1400" kern="1200"/>
            </a:br>
            <a:br>
              <a:rPr lang="fr-FR" sz="1400" kern="1200"/>
            </a:br>
            <a:r>
              <a:rPr lang="fr-FR" sz="1400" kern="1200"/>
              <a:t>Reminder : </a:t>
            </a:r>
            <a:br>
              <a:rPr lang="fr-FR" sz="1400" kern="1200"/>
            </a:br>
            <a:r>
              <a:rPr lang="fr-FR" sz="1400" kern="1200"/>
              <a:t>the rules are </a:t>
            </a:r>
            <a:r>
              <a:rPr lang="fr-FR" sz="1400" b="1" kern="1200"/>
              <a:t>not negotiable</a:t>
            </a:r>
            <a:r>
              <a:rPr lang="fr-FR" sz="1400" kern="1200"/>
              <a:t>, they are binding on all.</a:t>
            </a:r>
          </a:p>
        </p:txBody>
      </p:sp>
      <p:sp>
        <p:nvSpPr>
          <p:cNvPr id="11" name="Freeform: Shape 10">
            <a:extLst>
              <a:ext uri="{FF2B5EF4-FFF2-40B4-BE49-F238E27FC236}">
                <a16:creationId xmlns:a16="http://schemas.microsoft.com/office/drawing/2014/main" id="{7D03BE02-616B-4931-AF83-D5B642F13A6F}"/>
              </a:ext>
            </a:extLst>
          </p:cNvPr>
          <p:cNvSpPr/>
          <p:nvPr/>
        </p:nvSpPr>
        <p:spPr>
          <a:xfrm>
            <a:off x="4422960" y="3023772"/>
            <a:ext cx="3346102" cy="1338807"/>
          </a:xfrm>
          <a:custGeom>
            <a:avLst/>
            <a:gdLst>
              <a:gd name="connsiteX0" fmla="*/ 0 w 3346102"/>
              <a:gd name="connsiteY0" fmla="*/ 334702 h 1338807"/>
              <a:gd name="connsiteX1" fmla="*/ 2676699 w 3346102"/>
              <a:gd name="connsiteY1" fmla="*/ 334702 h 1338807"/>
              <a:gd name="connsiteX2" fmla="*/ 2676699 w 3346102"/>
              <a:gd name="connsiteY2" fmla="*/ 0 h 1338807"/>
              <a:gd name="connsiteX3" fmla="*/ 3346102 w 3346102"/>
              <a:gd name="connsiteY3" fmla="*/ 669404 h 1338807"/>
              <a:gd name="connsiteX4" fmla="*/ 2676699 w 3346102"/>
              <a:gd name="connsiteY4" fmla="*/ 1338807 h 1338807"/>
              <a:gd name="connsiteX5" fmla="*/ 2676699 w 3346102"/>
              <a:gd name="connsiteY5" fmla="*/ 1004105 h 1338807"/>
              <a:gd name="connsiteX6" fmla="*/ 0 w 3346102"/>
              <a:gd name="connsiteY6" fmla="*/ 1004105 h 1338807"/>
              <a:gd name="connsiteX7" fmla="*/ 0 w 3346102"/>
              <a:gd name="connsiteY7" fmla="*/ 334702 h 1338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6102" h="1338807">
                <a:moveTo>
                  <a:pt x="0" y="334702"/>
                </a:moveTo>
                <a:lnTo>
                  <a:pt x="2676699" y="334702"/>
                </a:lnTo>
                <a:lnTo>
                  <a:pt x="2676699" y="0"/>
                </a:lnTo>
                <a:lnTo>
                  <a:pt x="3346102" y="669404"/>
                </a:lnTo>
                <a:lnTo>
                  <a:pt x="2676699" y="1338807"/>
                </a:lnTo>
                <a:lnTo>
                  <a:pt x="2676699" y="1004105"/>
                </a:lnTo>
                <a:lnTo>
                  <a:pt x="0" y="1004105"/>
                </a:lnTo>
                <a:lnTo>
                  <a:pt x="0" y="334702"/>
                </a:lnTo>
                <a:close/>
              </a:path>
            </a:pathLst>
          </a:custGeom>
          <a:solidFill>
            <a:srgbClr val="FEC8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0960" tIns="395662" rIns="588702" bIns="616763" numCol="1" spcCol="1270" anchor="ctr" anchorCtr="0">
            <a:noAutofit/>
          </a:bodyPr>
          <a:lstStyle/>
          <a:p>
            <a:pPr marL="0" lvl="0" indent="0" algn="l" defTabSz="711200">
              <a:lnSpc>
                <a:spcPct val="90000"/>
              </a:lnSpc>
              <a:spcBef>
                <a:spcPct val="0"/>
              </a:spcBef>
              <a:spcAft>
                <a:spcPct val="35000"/>
              </a:spcAft>
              <a:buNone/>
            </a:pPr>
            <a:r>
              <a:rPr lang="fr-FR" sz="1600" b="1" kern="1200">
                <a:solidFill>
                  <a:srgbClr val="374649"/>
                </a:solidFill>
              </a:rPr>
              <a:t>Stage 2 : Discuss</a:t>
            </a:r>
          </a:p>
        </p:txBody>
      </p:sp>
      <p:sp>
        <p:nvSpPr>
          <p:cNvPr id="14" name="Freeform: Shape 13">
            <a:extLst>
              <a:ext uri="{FF2B5EF4-FFF2-40B4-BE49-F238E27FC236}">
                <a16:creationId xmlns:a16="http://schemas.microsoft.com/office/drawing/2014/main" id="{4CA3AA25-7331-433C-BAD4-1F00ECFB65F9}"/>
              </a:ext>
            </a:extLst>
          </p:cNvPr>
          <p:cNvSpPr/>
          <p:nvPr/>
        </p:nvSpPr>
        <p:spPr>
          <a:xfrm>
            <a:off x="4356716" y="4382693"/>
            <a:ext cx="3400283" cy="1977532"/>
          </a:xfrm>
          <a:custGeom>
            <a:avLst/>
            <a:gdLst>
              <a:gd name="connsiteX0" fmla="*/ 0 w 3400283"/>
              <a:gd name="connsiteY0" fmla="*/ 0 h 1977532"/>
              <a:gd name="connsiteX1" fmla="*/ 3400283 w 3400283"/>
              <a:gd name="connsiteY1" fmla="*/ 0 h 1977532"/>
              <a:gd name="connsiteX2" fmla="*/ 3400283 w 3400283"/>
              <a:gd name="connsiteY2" fmla="*/ 1977532 h 1977532"/>
              <a:gd name="connsiteX3" fmla="*/ 0 w 3400283"/>
              <a:gd name="connsiteY3" fmla="*/ 1977532 h 1977532"/>
              <a:gd name="connsiteX4" fmla="*/ 0 w 3400283"/>
              <a:gd name="connsiteY4" fmla="*/ 0 h 1977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0283" h="1977532">
                <a:moveTo>
                  <a:pt x="0" y="0"/>
                </a:moveTo>
                <a:lnTo>
                  <a:pt x="3400283" y="0"/>
                </a:lnTo>
                <a:lnTo>
                  <a:pt x="3400283" y="1977532"/>
                </a:lnTo>
                <a:lnTo>
                  <a:pt x="0" y="1977532"/>
                </a:lnTo>
                <a:lnTo>
                  <a:pt x="0" y="0"/>
                </a:lnTo>
                <a:close/>
              </a:path>
            </a:pathLst>
          </a:cu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0" kern="1200">
                <a:solidFill>
                  <a:srgbClr val="374649"/>
                </a:solidFill>
              </a:rPr>
              <a:t>The ways in which the rules are applied are </a:t>
            </a:r>
            <a:r>
              <a:rPr lang="en-US" sz="1400" b="1" kern="1200">
                <a:solidFill>
                  <a:srgbClr val="374649"/>
                </a:solidFill>
              </a:rPr>
              <a:t>discussed</a:t>
            </a:r>
            <a:r>
              <a:rPr lang="en-US" sz="1400" b="0" kern="1200">
                <a:solidFill>
                  <a:srgbClr val="374649"/>
                </a:solidFill>
              </a:rPr>
              <a:t> with the professionals in charge of the work.</a:t>
            </a:r>
            <a:endParaRPr lang="fr-FR" sz="1400" b="0" kern="1200">
              <a:solidFill>
                <a:srgbClr val="374649"/>
              </a:solidFill>
            </a:endParaRPr>
          </a:p>
        </p:txBody>
      </p:sp>
      <p:sp>
        <p:nvSpPr>
          <p:cNvPr id="15" name="Freeform: Shape 14">
            <a:extLst>
              <a:ext uri="{FF2B5EF4-FFF2-40B4-BE49-F238E27FC236}">
                <a16:creationId xmlns:a16="http://schemas.microsoft.com/office/drawing/2014/main" id="{0E913DCB-E617-4E26-8731-E6E7CE851D59}"/>
              </a:ext>
            </a:extLst>
          </p:cNvPr>
          <p:cNvSpPr/>
          <p:nvPr/>
        </p:nvSpPr>
        <p:spPr>
          <a:xfrm>
            <a:off x="8016193" y="3050704"/>
            <a:ext cx="3375823" cy="1321164"/>
          </a:xfrm>
          <a:custGeom>
            <a:avLst/>
            <a:gdLst>
              <a:gd name="connsiteX0" fmla="*/ 0 w 3375823"/>
              <a:gd name="connsiteY0" fmla="*/ 330291 h 1321164"/>
              <a:gd name="connsiteX1" fmla="*/ 2715241 w 3375823"/>
              <a:gd name="connsiteY1" fmla="*/ 330291 h 1321164"/>
              <a:gd name="connsiteX2" fmla="*/ 2715241 w 3375823"/>
              <a:gd name="connsiteY2" fmla="*/ 0 h 1321164"/>
              <a:gd name="connsiteX3" fmla="*/ 3375823 w 3375823"/>
              <a:gd name="connsiteY3" fmla="*/ 660582 h 1321164"/>
              <a:gd name="connsiteX4" fmla="*/ 2715241 w 3375823"/>
              <a:gd name="connsiteY4" fmla="*/ 1321164 h 1321164"/>
              <a:gd name="connsiteX5" fmla="*/ 2715241 w 3375823"/>
              <a:gd name="connsiteY5" fmla="*/ 990873 h 1321164"/>
              <a:gd name="connsiteX6" fmla="*/ 0 w 3375823"/>
              <a:gd name="connsiteY6" fmla="*/ 990873 h 1321164"/>
              <a:gd name="connsiteX7" fmla="*/ 0 w 3375823"/>
              <a:gd name="connsiteY7" fmla="*/ 330291 h 132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5823" h="1321164">
                <a:moveTo>
                  <a:pt x="0" y="330291"/>
                </a:moveTo>
                <a:lnTo>
                  <a:pt x="2715241" y="330291"/>
                </a:lnTo>
                <a:lnTo>
                  <a:pt x="2715241" y="0"/>
                </a:lnTo>
                <a:lnTo>
                  <a:pt x="3375823" y="660582"/>
                </a:lnTo>
                <a:lnTo>
                  <a:pt x="2715241" y="1321164"/>
                </a:lnTo>
                <a:lnTo>
                  <a:pt x="2715241" y="990873"/>
                </a:lnTo>
                <a:lnTo>
                  <a:pt x="0" y="990873"/>
                </a:lnTo>
                <a:lnTo>
                  <a:pt x="0" y="330291"/>
                </a:lnTo>
                <a:close/>
              </a:path>
            </a:pathLst>
          </a:custGeom>
          <a:solidFill>
            <a:srgbClr val="FEC8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0960" tIns="391251" rIns="584291" bIns="612352" numCol="1" spcCol="1270" anchor="ctr" anchorCtr="0">
            <a:noAutofit/>
          </a:bodyPr>
          <a:lstStyle/>
          <a:p>
            <a:pPr marL="0" lvl="0" indent="0" algn="l" defTabSz="711200">
              <a:lnSpc>
                <a:spcPct val="90000"/>
              </a:lnSpc>
              <a:spcBef>
                <a:spcPct val="0"/>
              </a:spcBef>
              <a:spcAft>
                <a:spcPct val="35000"/>
              </a:spcAft>
              <a:buNone/>
            </a:pPr>
            <a:r>
              <a:rPr lang="fr-FR" sz="1600" b="1" kern="1200">
                <a:solidFill>
                  <a:srgbClr val="374649"/>
                </a:solidFill>
              </a:rPr>
              <a:t>Stage 3 : Apply</a:t>
            </a:r>
          </a:p>
        </p:txBody>
      </p:sp>
      <p:sp>
        <p:nvSpPr>
          <p:cNvPr id="16" name="Freeform: Shape 15">
            <a:extLst>
              <a:ext uri="{FF2B5EF4-FFF2-40B4-BE49-F238E27FC236}">
                <a16:creationId xmlns:a16="http://schemas.microsoft.com/office/drawing/2014/main" id="{CC768EFD-B539-4E77-93CE-81831AE9FAB7}"/>
              </a:ext>
            </a:extLst>
          </p:cNvPr>
          <p:cNvSpPr/>
          <p:nvPr/>
        </p:nvSpPr>
        <p:spPr>
          <a:xfrm>
            <a:off x="8047853" y="4388477"/>
            <a:ext cx="2845631" cy="939810"/>
          </a:xfrm>
          <a:custGeom>
            <a:avLst/>
            <a:gdLst>
              <a:gd name="connsiteX0" fmla="*/ 0 w 2845631"/>
              <a:gd name="connsiteY0" fmla="*/ 0 h 939810"/>
              <a:gd name="connsiteX1" fmla="*/ 2845631 w 2845631"/>
              <a:gd name="connsiteY1" fmla="*/ 0 h 939810"/>
              <a:gd name="connsiteX2" fmla="*/ 2845631 w 2845631"/>
              <a:gd name="connsiteY2" fmla="*/ 939810 h 939810"/>
              <a:gd name="connsiteX3" fmla="*/ 0 w 2845631"/>
              <a:gd name="connsiteY3" fmla="*/ 939810 h 939810"/>
              <a:gd name="connsiteX4" fmla="*/ 0 w 2845631"/>
              <a:gd name="connsiteY4" fmla="*/ 0 h 939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5631" h="939810">
                <a:moveTo>
                  <a:pt x="0" y="0"/>
                </a:moveTo>
                <a:lnTo>
                  <a:pt x="2845631" y="0"/>
                </a:lnTo>
                <a:lnTo>
                  <a:pt x="2845631" y="939810"/>
                </a:lnTo>
                <a:lnTo>
                  <a:pt x="0" y="939810"/>
                </a:lnTo>
                <a:lnTo>
                  <a:pt x="0" y="0"/>
                </a:lnTo>
                <a:close/>
              </a:path>
            </a:pathLst>
          </a:cu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fr-FR" sz="1400" b="1" kern="1200"/>
              <a:t>Good practices </a:t>
            </a:r>
            <a:r>
              <a:rPr lang="fr-FR" sz="1400" kern="1200"/>
              <a:t>are</a:t>
            </a:r>
          </a:p>
          <a:p>
            <a:pPr marL="0" lvl="0" indent="0" algn="l" defTabSz="622300">
              <a:lnSpc>
                <a:spcPct val="90000"/>
              </a:lnSpc>
              <a:spcBef>
                <a:spcPct val="0"/>
              </a:spcBef>
              <a:spcAft>
                <a:spcPct val="35000"/>
              </a:spcAft>
              <a:buNone/>
            </a:pPr>
            <a:r>
              <a:rPr lang="fr-FR" sz="1400" kern="1200"/>
              <a:t>identified.</a:t>
            </a:r>
          </a:p>
          <a:p>
            <a:pPr marL="0" lvl="0" indent="0" algn="l" defTabSz="622300">
              <a:lnSpc>
                <a:spcPct val="90000"/>
              </a:lnSpc>
              <a:spcBef>
                <a:spcPct val="0"/>
              </a:spcBef>
              <a:spcAft>
                <a:spcPct val="35000"/>
              </a:spcAft>
              <a:buNone/>
            </a:pPr>
            <a:r>
              <a:rPr lang="fr-FR" sz="1400" b="1" kern="1200"/>
              <a:t>Difficulties </a:t>
            </a:r>
            <a:r>
              <a:rPr lang="fr-FR" sz="1400" kern="1200"/>
              <a:t>are reported </a:t>
            </a:r>
            <a:endParaRPr lang="fr-FR" sz="1400" b="1" kern="1200"/>
          </a:p>
          <a:p>
            <a:pPr marL="0" lvl="0" indent="0" algn="l" defTabSz="622300">
              <a:lnSpc>
                <a:spcPct val="90000"/>
              </a:lnSpc>
              <a:spcBef>
                <a:spcPct val="0"/>
              </a:spcBef>
              <a:spcAft>
                <a:spcPct val="35000"/>
              </a:spcAft>
              <a:buNone/>
            </a:pPr>
            <a:r>
              <a:rPr lang="fr-FR" sz="1400" kern="1200"/>
              <a:t>to be analysed.</a:t>
            </a:r>
          </a:p>
          <a:p>
            <a:pPr marL="0" lvl="0" indent="0" algn="l" defTabSz="622300">
              <a:lnSpc>
                <a:spcPct val="90000"/>
              </a:lnSpc>
              <a:spcBef>
                <a:spcPct val="0"/>
              </a:spcBef>
              <a:spcAft>
                <a:spcPct val="35000"/>
              </a:spcAft>
              <a:buNone/>
            </a:pPr>
            <a:endParaRPr lang="fr-FR" sz="1400" kern="1200"/>
          </a:p>
        </p:txBody>
      </p:sp>
      <p:sp>
        <p:nvSpPr>
          <p:cNvPr id="3" name="Titre 2">
            <a:extLst>
              <a:ext uri="{FF2B5EF4-FFF2-40B4-BE49-F238E27FC236}">
                <a16:creationId xmlns:a16="http://schemas.microsoft.com/office/drawing/2014/main" id="{AE536680-BB92-489D-8B94-BAFCD3A06F8E}"/>
              </a:ext>
            </a:extLst>
          </p:cNvPr>
          <p:cNvSpPr>
            <a:spLocks noGrp="1"/>
          </p:cNvSpPr>
          <p:nvPr>
            <p:ph type="title"/>
          </p:nvPr>
        </p:nvSpPr>
        <p:spPr>
          <a:xfrm>
            <a:off x="469879" y="242844"/>
            <a:ext cx="9720000" cy="536755"/>
          </a:xfrm>
        </p:spPr>
        <p:txBody>
          <a:bodyPr/>
          <a:lstStyle/>
          <a:p>
            <a:r>
              <a:rPr lang="en-US" sz="3200"/>
              <a:t>Appropriate and apply the new Golden Rules</a:t>
            </a:r>
            <a:endParaRPr lang="fr-FR" sz="3200">
              <a:latin typeface="+mn-lt"/>
              <a:ea typeface="+mn-ea"/>
              <a:cs typeface="+mn-cs"/>
            </a:endParaRPr>
          </a:p>
        </p:txBody>
      </p:sp>
      <p:sp>
        <p:nvSpPr>
          <p:cNvPr id="4" name="Espace réservé du pied de page 3">
            <a:extLst>
              <a:ext uri="{FF2B5EF4-FFF2-40B4-BE49-F238E27FC236}">
                <a16:creationId xmlns:a16="http://schemas.microsoft.com/office/drawing/2014/main" id="{424FC215-6602-4B99-B004-0AD1977624C0}"/>
              </a:ext>
            </a:extLst>
          </p:cNvPr>
          <p:cNvSpPr>
            <a:spLocks noGrp="1"/>
          </p:cNvSpPr>
          <p:nvPr>
            <p:ph type="ftr" sz="quarter" idx="1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374649"/>
                </a:solidFill>
                <a:effectLst/>
                <a:uLnTx/>
                <a:uFillTx/>
                <a:latin typeface="Arial" panose="020B0604020202020204"/>
                <a:ea typeface="+mn-ea"/>
                <a:cs typeface="+mn-cs"/>
              </a:rPr>
              <a:t>The new Golden Rules - Introduction &amp; Objective</a:t>
            </a:r>
            <a:endParaRPr kumimoji="0" lang="fr-FR" sz="900" b="0" i="0" u="none" strike="noStrike" kern="1200" cap="none" spc="0" normalizeH="0" baseline="0" noProof="0">
              <a:ln>
                <a:noFill/>
              </a:ln>
              <a:solidFill>
                <a:srgbClr val="374649"/>
              </a:solidFill>
              <a:effectLst/>
              <a:uLnTx/>
              <a:uFillTx/>
              <a:latin typeface="Arial" panose="020B0604020202020204"/>
              <a:ea typeface="+mn-ea"/>
              <a:cs typeface="+mn-cs"/>
            </a:endParaRPr>
          </a:p>
        </p:txBody>
      </p:sp>
      <p:sp>
        <p:nvSpPr>
          <p:cNvPr id="5" name="Espace réservé du numéro de diapositive 4">
            <a:extLst>
              <a:ext uri="{FF2B5EF4-FFF2-40B4-BE49-F238E27FC236}">
                <a16:creationId xmlns:a16="http://schemas.microsoft.com/office/drawing/2014/main" id="{2257E203-8546-4E07-8448-1C6AF7396831}"/>
              </a:ext>
            </a:extLst>
          </p:cNvPr>
          <p:cNvSpPr>
            <a:spLocks noGrp="1"/>
          </p:cNvSpPr>
          <p:nvPr>
            <p:ph type="sldNum"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5A587B-5814-4D9B-9598-FE9CB954CB01}" type="slidenum">
              <a:rPr kumimoji="0" lang="fr-FR" sz="900" b="1" i="0" u="none" strike="noStrike" kern="1200" cap="none" spc="0" normalizeH="0" baseline="0" noProof="0" smtClean="0">
                <a:ln>
                  <a:noFill/>
                </a:ln>
                <a:solidFill>
                  <a:srgbClr val="374649"/>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r-FR" sz="900" b="1" i="0" u="none" strike="noStrike" kern="1200" cap="none" spc="0" normalizeH="0" baseline="0" noProof="0">
              <a:ln>
                <a:noFill/>
              </a:ln>
              <a:solidFill>
                <a:srgbClr val="374649"/>
              </a:solidFill>
              <a:effectLst/>
              <a:uLnTx/>
              <a:uFillTx/>
              <a:latin typeface="Arial" panose="020B0604020202020204"/>
              <a:ea typeface="+mn-ea"/>
              <a:cs typeface="+mn-cs"/>
            </a:endParaRPr>
          </a:p>
        </p:txBody>
      </p:sp>
      <p:grpSp>
        <p:nvGrpSpPr>
          <p:cNvPr id="7" name="Groupe 6">
            <a:extLst>
              <a:ext uri="{FF2B5EF4-FFF2-40B4-BE49-F238E27FC236}">
                <a16:creationId xmlns:a16="http://schemas.microsoft.com/office/drawing/2014/main" id="{51FA6291-DC0A-4BDA-A233-63353F2512C8}"/>
              </a:ext>
            </a:extLst>
          </p:cNvPr>
          <p:cNvGrpSpPr/>
          <p:nvPr/>
        </p:nvGrpSpPr>
        <p:grpSpPr>
          <a:xfrm>
            <a:off x="8596448" y="2004395"/>
            <a:ext cx="2028029" cy="1318686"/>
            <a:chOff x="8727074" y="1558097"/>
            <a:chExt cx="2028029" cy="1318686"/>
          </a:xfrm>
        </p:grpSpPr>
        <p:pic>
          <p:nvPicPr>
            <p:cNvPr id="12" name="Image 11">
              <a:extLst>
                <a:ext uri="{FF2B5EF4-FFF2-40B4-BE49-F238E27FC236}">
                  <a16:creationId xmlns:a16="http://schemas.microsoft.com/office/drawing/2014/main" id="{0F8904B4-A9C3-4A9A-BB42-5201688B5654}"/>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10000" b="90000" l="10000" r="90000">
                          <a14:foregroundMark x1="33660" y1="19608" x2="33660" y2="19608"/>
                          <a14:foregroundMark x1="47059" y1="33769" x2="47059" y2="33769"/>
                        </a14:backgroundRemoval>
                      </a14:imgEffect>
                    </a14:imgLayer>
                  </a14:imgProps>
                </a:ext>
                <a:ext uri="{28A0092B-C50C-407E-A947-70E740481C1C}">
                  <a14:useLocalDpi xmlns:a14="http://schemas.microsoft.com/office/drawing/2010/main"/>
                </a:ext>
              </a:extLst>
            </a:blip>
            <a:srcRect l="16574" t="15176" r="33801" b="12738"/>
            <a:stretch/>
          </p:blipFill>
          <p:spPr>
            <a:xfrm>
              <a:off x="8727074" y="1558097"/>
              <a:ext cx="1210421" cy="1318686"/>
            </a:xfrm>
            <a:prstGeom prst="rect">
              <a:avLst/>
            </a:prstGeom>
          </p:spPr>
        </p:pic>
        <p:pic>
          <p:nvPicPr>
            <p:cNvPr id="13" name="Image 12">
              <a:extLst>
                <a:ext uri="{FF2B5EF4-FFF2-40B4-BE49-F238E27FC236}">
                  <a16:creationId xmlns:a16="http://schemas.microsoft.com/office/drawing/2014/main" id="{3A8B66B7-7D05-48E1-9B51-6EDB3CCDF1B7}"/>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ackgroundRemoval t="9486" b="89921" l="9967" r="89869">
                          <a14:foregroundMark x1="53758" y1="9486" x2="53758" y2="9486"/>
                          <a14:foregroundMark x1="48039" y1="56917" x2="48039" y2="56917"/>
                          <a14:foregroundMark x1="48529" y1="60277" x2="48529" y2="60277"/>
                          <a14:foregroundMark x1="34150" y1="83004" x2="34150" y2="83004"/>
                          <a14:foregroundMark x1="33824" y1="83202" x2="33824" y2="83202"/>
                          <a14:foregroundMark x1="33824" y1="82609" x2="33824" y2="82609"/>
                          <a14:foregroundMark x1="36275" y1="83399" x2="36275" y2="83399"/>
                          <a14:foregroundMark x1="38725" y1="83004" x2="38725" y2="83004"/>
                          <a14:foregroundMark x1="44608" y1="83399" x2="44608" y2="83399"/>
                          <a14:foregroundMark x1="44608" y1="82213" x2="44608" y2="82213"/>
                          <a14:foregroundMark x1="44771" y1="83202" x2="44771" y2="83202"/>
                          <a14:foregroundMark x1="44935" y1="83794" x2="44935" y2="83794"/>
                          <a14:backgroundMark x1="47712" y1="83794" x2="47712" y2="83794"/>
                        </a14:backgroundRemoval>
                      </a14:imgEffect>
                    </a14:imgLayer>
                  </a14:imgProps>
                </a:ext>
                <a:ext uri="{28A0092B-C50C-407E-A947-70E740481C1C}">
                  <a14:useLocalDpi xmlns:a14="http://schemas.microsoft.com/office/drawing/2010/main"/>
                </a:ext>
              </a:extLst>
            </a:blip>
            <a:srcRect l="30173" t="6673" r="35177" b="9660"/>
            <a:stretch/>
          </p:blipFill>
          <p:spPr>
            <a:xfrm>
              <a:off x="10114194" y="1575124"/>
              <a:ext cx="640909" cy="1279496"/>
            </a:xfrm>
            <a:prstGeom prst="rect">
              <a:avLst/>
            </a:prstGeom>
          </p:spPr>
        </p:pic>
      </p:grpSp>
      <p:grpSp>
        <p:nvGrpSpPr>
          <p:cNvPr id="6" name="Groupe 5">
            <a:extLst>
              <a:ext uri="{FF2B5EF4-FFF2-40B4-BE49-F238E27FC236}">
                <a16:creationId xmlns:a16="http://schemas.microsoft.com/office/drawing/2014/main" id="{E7762CD9-DF27-46E5-B42C-23CB11761DAD}"/>
              </a:ext>
            </a:extLst>
          </p:cNvPr>
          <p:cNvGrpSpPr/>
          <p:nvPr/>
        </p:nvGrpSpPr>
        <p:grpSpPr>
          <a:xfrm>
            <a:off x="4696866" y="1923738"/>
            <a:ext cx="2502987" cy="1518772"/>
            <a:chOff x="4871036" y="1477440"/>
            <a:chExt cx="2502987" cy="1518772"/>
          </a:xfrm>
        </p:grpSpPr>
        <p:pic>
          <p:nvPicPr>
            <p:cNvPr id="29" name="Image 28">
              <a:extLst>
                <a:ext uri="{FF2B5EF4-FFF2-40B4-BE49-F238E27FC236}">
                  <a16:creationId xmlns:a16="http://schemas.microsoft.com/office/drawing/2014/main" id="{0C641A14-8AAF-4C6E-A617-7889F3D0D8A6}"/>
                </a:ext>
              </a:extLst>
            </p:cNvPr>
            <p:cNvPicPr>
              <a:picLocks noChangeAspect="1"/>
            </p:cNvPicPr>
            <p:nvPr/>
          </p:nvPicPr>
          <p:blipFill rotWithShape="1">
            <a:blip r:embed="rId7" cstate="email">
              <a:extLst>
                <a:ext uri="{BEBA8EAE-BF5A-486C-A8C5-ECC9F3942E4B}">
                  <a14:imgProps xmlns:a14="http://schemas.microsoft.com/office/drawing/2010/main">
                    <a14:imgLayer r:embed="rId8">
                      <a14:imgEffect>
                        <a14:backgroundRemoval t="14597" b="79521" l="14706" r="80719">
                          <a14:foregroundMark x1="25327" y1="30937" x2="25327" y2="30937"/>
                          <a14:foregroundMark x1="25980" y1="27451" x2="25980" y2="27451"/>
                          <a14:foregroundMark x1="21569" y1="32244" x2="21569" y2="32244"/>
                          <a14:foregroundMark x1="22876" y1="46405" x2="22876" y2="46405"/>
                          <a14:foregroundMark x1="19935" y1="52941" x2="19935" y2="52941"/>
                          <a14:foregroundMark x1="40850" y1="33115" x2="40850" y2="33115"/>
                          <a14:foregroundMark x1="42320" y1="29194" x2="42320" y2="29194"/>
                          <a14:foregroundMark x1="42484" y1="25926" x2="42484" y2="25926"/>
                          <a14:foregroundMark x1="29248" y1="28322" x2="29248" y2="28322"/>
                          <a14:foregroundMark x1="27941" y1="35948" x2="27941" y2="35948"/>
                          <a14:foregroundMark x1="27941" y1="37908" x2="27941" y2="37908"/>
                          <a14:foregroundMark x1="27941" y1="38126" x2="27941" y2="38126"/>
                          <a14:foregroundMark x1="25817" y1="37691" x2="25817" y2="37691"/>
                          <a14:foregroundMark x1="24020" y1="47712" x2="24020" y2="47712"/>
                          <a14:foregroundMark x1="19608" y1="51198" x2="19608" y2="51198"/>
                          <a14:foregroundMark x1="18137" y1="51634" x2="18137" y2="51634"/>
                          <a14:foregroundMark x1="18137" y1="54466" x2="18137" y2="54466"/>
                          <a14:foregroundMark x1="20752" y1="30065" x2="20752" y2="30065"/>
                          <a14:foregroundMark x1="21242" y1="25490" x2="21242" y2="25490"/>
                          <a14:foregroundMark x1="69118" y1="36819" x2="69118" y2="36819"/>
                          <a14:foregroundMark x1="74183" y1="36601" x2="74183" y2="36601"/>
                          <a14:foregroundMark x1="74346" y1="36819" x2="74346" y2="37037"/>
                          <a14:foregroundMark x1="74020" y1="42702" x2="73856" y2="42919"/>
                          <a14:foregroundMark x1="73366" y1="45969" x2="73203" y2="46187"/>
                          <a14:foregroundMark x1="73529" y1="48584" x2="73529" y2="48584"/>
                          <a14:foregroundMark x1="77778" y1="53813" x2="77778" y2="53813"/>
                          <a14:foregroundMark x1="78431" y1="55556" x2="78431" y2="55556"/>
                          <a14:foregroundMark x1="78595" y1="55991" x2="78595" y2="55991"/>
                          <a14:foregroundMark x1="79248" y1="56863" x2="79248" y2="57081"/>
                          <a14:foregroundMark x1="79412" y1="57516" x2="79412" y2="57516"/>
                          <a14:foregroundMark x1="74510" y1="37255" x2="74510" y2="37255"/>
                          <a14:foregroundMark x1="74837" y1="36166" x2="74837" y2="36166"/>
                          <a14:foregroundMark x1="75817" y1="32898" x2="75490" y2="31808"/>
                          <a14:foregroundMark x1="75327" y1="30937" x2="74837" y2="29847"/>
                          <a14:foregroundMark x1="74183" y1="28540" x2="74020" y2="28322"/>
                          <a14:foregroundMark x1="72386" y1="25272" x2="76144" y2="28976"/>
                          <a14:foregroundMark x1="58660" y1="28105" x2="57843" y2="29630"/>
                          <a14:foregroundMark x1="17157" y1="24619" x2="24510" y2="20044"/>
                          <a14:foregroundMark x1="24510" y1="20044" x2="30882" y2="24837"/>
                          <a14:foregroundMark x1="33987" y1="25054" x2="38725" y2="15468"/>
                          <a14:foregroundMark x1="38725" y1="15468" x2="46732" y2="18301"/>
                          <a14:foregroundMark x1="46732" y1="18301" x2="48529" y2="26144"/>
                          <a14:foregroundMark x1="50000" y1="22658" x2="56699" y2="15686"/>
                          <a14:foregroundMark x1="56699" y1="15686" x2="63072" y2="23094"/>
                          <a14:foregroundMark x1="63072" y1="23094" x2="63420" y2="25227"/>
                          <a14:foregroundMark x1="67647" y1="23529" x2="75817" y2="21133"/>
                          <a14:foregroundMark x1="75817" y1="21133" x2="80719" y2="30065"/>
                          <a14:foregroundMark x1="80719" y1="30065" x2="80719" y2="30719"/>
                          <a14:foregroundMark x1="78922" y1="25054" x2="71569" y2="20479"/>
                          <a14:foregroundMark x1="71569" y1="20479" x2="66667" y2="22658"/>
                          <a14:foregroundMark x1="44281" y1="17211" x2="44444" y2="16993"/>
                          <a14:foregroundMark x1="44608" y1="16340" x2="36765" y2="15468"/>
                          <a14:foregroundMark x1="37092" y1="14161" x2="45752" y2="14597"/>
                          <a14:foregroundMark x1="45752" y1="14597" x2="47386" y2="18954"/>
                          <a14:foregroundMark x1="28105" y1="19826" x2="19771" y2="21351"/>
                          <a14:foregroundMark x1="19771" y1="21351" x2="17974" y2="24619"/>
                          <a14:foregroundMark x1="20098" y1="20479" x2="30556" y2="19826"/>
                          <a14:foregroundMark x1="31105" y1="19948" x2="31461" y2="20027"/>
                          <a14:foregroundMark x1="28431" y1="19172" x2="20261" y2="18301"/>
                          <a14:foregroundMark x1="20261" y1="18301" x2="18627" y2="19172"/>
                          <a14:foregroundMark x1="18464" y1="66449" x2="18464" y2="73420"/>
                          <a14:foregroundMark x1="18464" y1="62309" x2="18464" y2="66449"/>
                          <a14:foregroundMark x1="18464" y1="73420" x2="21895" y2="63181"/>
                          <a14:foregroundMark x1="20335" y1="66449" x2="17320" y2="72767"/>
                          <a14:foregroundMark x1="21895" y1="63181" x2="20335" y2="66449"/>
                          <a14:foregroundMark x1="17320" y1="72767" x2="23366" y2="74292"/>
                          <a14:foregroundMark x1="16176" y1="70153" x2="20588" y2="79521"/>
                          <a14:foregroundMark x1="20588" y1="79521" x2="15850" y2="71460"/>
                          <a14:foregroundMark x1="77941" y1="71460" x2="77941" y2="71460"/>
                          <a14:foregroundMark x1="15359" y1="50980" x2="15850" y2="59695"/>
                          <a14:foregroundMark x1="15523" y1="57516" x2="14706" y2="55338"/>
                          <a14:foregroundMark x1="78105" y1="69717" x2="76307" y2="66013"/>
                          <a14:backgroundMark x1="42157" y1="71895" x2="42157" y2="71895"/>
                          <a14:backgroundMark x1="31699" y1="63181" x2="31699" y2="63181"/>
                          <a14:backgroundMark x1="25000" y1="70806" x2="25000" y2="70806"/>
                          <a14:backgroundMark x1="17810" y1="66449" x2="17810" y2="66449"/>
                          <a14:backgroundMark x1="73203" y1="60784" x2="73203" y2="60784"/>
                          <a14:backgroundMark x1="65196" y1="28105" x2="65033" y2="36601"/>
                          <a14:backgroundMark x1="65196" y1="26362" x2="65033" y2="35948"/>
                          <a14:backgroundMark x1="62255" y1="35730" x2="65359" y2="38126"/>
                          <a14:backgroundMark x1="64379" y1="38126" x2="65850" y2="38998"/>
                          <a14:backgroundMark x1="64542" y1="38998" x2="66013" y2="39869"/>
                          <a14:backgroundMark x1="65196" y1="66885" x2="66013" y2="66449"/>
                          <a14:backgroundMark x1="65359" y1="25272" x2="65196" y2="37908"/>
                          <a14:backgroundMark x1="66013" y1="25490" x2="65686" y2="37908"/>
                          <a14:backgroundMark x1="32026" y1="20697" x2="32026" y2="20697"/>
                          <a14:backgroundMark x1="32353" y1="21351" x2="31536" y2="20261"/>
                          <a14:backgroundMark x1="31209" y1="20261" x2="30392" y2="19390"/>
                          <a14:backgroundMark x1="32843" y1="20044" x2="31209" y2="19172"/>
                          <a14:backgroundMark x1="31373" y1="20261" x2="31209" y2="19172"/>
                        </a14:backgroundRemoval>
                      </a14:imgEffect>
                    </a14:imgLayer>
                  </a14:imgProps>
                </a:ext>
                <a:ext uri="{28A0092B-C50C-407E-A947-70E740481C1C}">
                  <a14:useLocalDpi xmlns:a14="http://schemas.microsoft.com/office/drawing/2010/main"/>
                </a:ext>
              </a:extLst>
            </a:blip>
            <a:srcRect l="14177" t="12118" r="34485" b="19765"/>
            <a:stretch/>
          </p:blipFill>
          <p:spPr>
            <a:xfrm>
              <a:off x="4871036" y="1557986"/>
              <a:ext cx="1445267" cy="1438226"/>
            </a:xfrm>
            <a:prstGeom prst="rect">
              <a:avLst/>
            </a:prstGeom>
          </p:spPr>
        </p:pic>
        <p:pic>
          <p:nvPicPr>
            <p:cNvPr id="30" name="Image 29">
              <a:extLst>
                <a:ext uri="{FF2B5EF4-FFF2-40B4-BE49-F238E27FC236}">
                  <a16:creationId xmlns:a16="http://schemas.microsoft.com/office/drawing/2014/main" id="{7A2F6EFB-9E64-41C7-96E8-BC171C2BE769}"/>
                </a:ext>
              </a:extLst>
            </p:cNvPr>
            <p:cNvPicPr>
              <a:picLocks noChangeAspect="1"/>
            </p:cNvPicPr>
            <p:nvPr/>
          </p:nvPicPr>
          <p:blipFill rotWithShape="1">
            <a:blip r:embed="rId9" cstate="email">
              <a:extLst>
                <a:ext uri="{BEBA8EAE-BF5A-486C-A8C5-ECC9F3942E4B}">
                  <a14:imgProps xmlns:a14="http://schemas.microsoft.com/office/drawing/2010/main">
                    <a14:imgLayer r:embed="rId10">
                      <a14:imgEffect>
                        <a14:backgroundRemoval t="10458" b="85458" l="19118" r="61765">
                          <a14:foregroundMark x1="25327" y1="10458" x2="29085" y2="21732"/>
                          <a14:foregroundMark x1="26634" y1="12745" x2="30882" y2="23529"/>
                          <a14:foregroundMark x1="42810" y1="81863" x2="41176" y2="80882"/>
                          <a14:foregroundMark x1="51471" y1="82026" x2="52778" y2="81536"/>
                          <a14:foregroundMark x1="40359" y1="82026" x2="39869" y2="82680"/>
                          <a14:foregroundMark x1="51797" y1="82353" x2="41503" y2="80065"/>
                          <a14:foregroundMark x1="54739" y1="82353" x2="51634" y2="85458"/>
                        </a14:backgroundRemoval>
                      </a14:imgEffect>
                    </a14:imgLayer>
                  </a14:imgProps>
                </a:ext>
                <a:ext uri="{28A0092B-C50C-407E-A947-70E740481C1C}">
                  <a14:useLocalDpi xmlns:a14="http://schemas.microsoft.com/office/drawing/2010/main"/>
                </a:ext>
              </a:extLst>
            </a:blip>
            <a:srcRect l="14177" t="8000" r="32706" b="11706"/>
            <a:stretch/>
          </p:blipFill>
          <p:spPr>
            <a:xfrm>
              <a:off x="6448304" y="1477440"/>
              <a:ext cx="925719" cy="1399343"/>
            </a:xfrm>
            <a:prstGeom prst="rect">
              <a:avLst/>
            </a:prstGeom>
          </p:spPr>
        </p:pic>
      </p:grpSp>
      <p:pic>
        <p:nvPicPr>
          <p:cNvPr id="31" name="Image 30">
            <a:extLst>
              <a:ext uri="{FF2B5EF4-FFF2-40B4-BE49-F238E27FC236}">
                <a16:creationId xmlns:a16="http://schemas.microsoft.com/office/drawing/2014/main" id="{F1002D8F-949E-40A2-B6DD-6D8B69DD865A}"/>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813138" y="2096266"/>
            <a:ext cx="3063817" cy="1015120"/>
          </a:xfrm>
          <a:prstGeom prst="rect">
            <a:avLst/>
          </a:prstGeom>
        </p:spPr>
      </p:pic>
      <p:pic>
        <p:nvPicPr>
          <p:cNvPr id="32" name="Image 3">
            <a:extLst>
              <a:ext uri="{FF2B5EF4-FFF2-40B4-BE49-F238E27FC236}">
                <a16:creationId xmlns:a16="http://schemas.microsoft.com/office/drawing/2014/main" id="{6A7D6B73-499D-4EDD-8D2E-B007238BA052}"/>
              </a:ext>
            </a:extLst>
          </p:cNvPr>
          <p:cNvPicPr>
            <a:picLocks noChangeAspect="1"/>
          </p:cNvPicPr>
          <p:nvPr/>
        </p:nvPicPr>
        <p:blipFill>
          <a:blip r:embed="rId12" cstate="email">
            <a:extLst>
              <a:ext uri="{BEBA8EAE-BF5A-486C-A8C5-ECC9F3942E4B}">
                <a14:imgProps xmlns:a14="http://schemas.microsoft.com/office/drawing/2010/main">
                  <a14:imgLayer r:embed="rId13">
                    <a14:imgEffect>
                      <a14:backgroundRemoval t="5848" b="91228" l="9459" r="89865">
                        <a14:foregroundMark x1="47635" y1="5848" x2="53716" y2="7602"/>
                        <a14:foregroundMark x1="49662" y1="31579" x2="53041" y2="63158"/>
                        <a14:foregroundMark x1="52027" y1="77193" x2="49324" y2="74854"/>
                        <a14:foregroundMark x1="27365" y1="92398" x2="63514" y2="88304"/>
                        <a14:foregroundMark x1="63514" y1="88304" x2="44595" y2="91228"/>
                        <a14:foregroundMark x1="44595" y1="91228" x2="39865" y2="89474"/>
                      </a14:backgroundRemoval>
                    </a14:imgEffect>
                  </a14:imgLayer>
                </a14:imgProps>
              </a:ext>
              <a:ext uri="{28A0092B-C50C-407E-A947-70E740481C1C}">
                <a14:useLocalDpi xmlns:a14="http://schemas.microsoft.com/office/drawing/2010/main"/>
              </a:ext>
            </a:extLst>
          </a:blip>
          <a:stretch>
            <a:fillRect/>
          </a:stretch>
        </p:blipFill>
        <p:spPr>
          <a:xfrm>
            <a:off x="10564573" y="4972500"/>
            <a:ext cx="490361" cy="283283"/>
          </a:xfrm>
          <a:prstGeom prst="rect">
            <a:avLst/>
          </a:prstGeom>
        </p:spPr>
      </p:pic>
      <p:pic>
        <p:nvPicPr>
          <p:cNvPr id="2050" name="Picture 2" descr="Green checkmark icon - Free green check mark icons">
            <a:extLst>
              <a:ext uri="{FF2B5EF4-FFF2-40B4-BE49-F238E27FC236}">
                <a16:creationId xmlns:a16="http://schemas.microsoft.com/office/drawing/2014/main" id="{E563FAF0-6568-4538-843D-DC211F545F2A}"/>
              </a:ext>
            </a:extLst>
          </p:cNvPr>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10680494" y="4407452"/>
            <a:ext cx="258518" cy="258518"/>
          </a:xfrm>
          <a:prstGeom prst="rect">
            <a:avLst/>
          </a:prstGeom>
          <a:noFill/>
          <a:extLst>
            <a:ext uri="{909E8E84-426E-40DD-AFC4-6F175D3DCCD1}">
              <a14:hiddenFill xmlns:a14="http://schemas.microsoft.com/office/drawing/2010/main">
                <a:solidFill>
                  <a:srgbClr val="FFFFFF"/>
                </a:solidFill>
              </a14:hiddenFill>
            </a:ext>
          </a:extLst>
        </p:spPr>
      </p:pic>
      <p:cxnSp>
        <p:nvCxnSpPr>
          <p:cNvPr id="33" name="Connecteur droit 32">
            <a:extLst>
              <a:ext uri="{FF2B5EF4-FFF2-40B4-BE49-F238E27FC236}">
                <a16:creationId xmlns:a16="http://schemas.microsoft.com/office/drawing/2014/main" id="{EB4E582B-C4CF-4176-B343-AB5E5B4326C7}"/>
              </a:ext>
            </a:extLst>
          </p:cNvPr>
          <p:cNvCxnSpPr>
            <a:cxnSpLocks/>
          </p:cNvCxnSpPr>
          <p:nvPr/>
        </p:nvCxnSpPr>
        <p:spPr>
          <a:xfrm>
            <a:off x="641250" y="5669527"/>
            <a:ext cx="3393721" cy="0"/>
          </a:xfrm>
          <a:prstGeom prst="line">
            <a:avLst/>
          </a:prstGeom>
          <a:ln w="1270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34" name="Connecteur droit 33">
            <a:extLst>
              <a:ext uri="{FF2B5EF4-FFF2-40B4-BE49-F238E27FC236}">
                <a16:creationId xmlns:a16="http://schemas.microsoft.com/office/drawing/2014/main" id="{57AA33BC-9BD3-4D99-95F2-7C84BB2BC8AC}"/>
              </a:ext>
            </a:extLst>
          </p:cNvPr>
          <p:cNvCxnSpPr>
            <a:cxnSpLocks/>
          </p:cNvCxnSpPr>
          <p:nvPr/>
        </p:nvCxnSpPr>
        <p:spPr>
          <a:xfrm flipH="1" flipV="1">
            <a:off x="4436584" y="5669527"/>
            <a:ext cx="6893492" cy="2"/>
          </a:xfrm>
          <a:prstGeom prst="line">
            <a:avLst/>
          </a:prstGeom>
          <a:ln w="127000">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04397FE0-ED94-4178-B785-984924C8275C}"/>
              </a:ext>
            </a:extLst>
          </p:cNvPr>
          <p:cNvSpPr/>
          <p:nvPr/>
        </p:nvSpPr>
        <p:spPr>
          <a:xfrm>
            <a:off x="918858" y="5747200"/>
            <a:ext cx="2706190" cy="707886"/>
          </a:xfrm>
          <a:prstGeom prst="rect">
            <a:avLst/>
          </a:prstGeom>
          <a:noFill/>
          <a:ln>
            <a:noFill/>
          </a:ln>
          <a:effectLst>
            <a:outerShdw blurRad="50800" dist="50800" dir="5400000" algn="ctr" rotWithShape="0">
              <a:schemeClr val="bg1"/>
            </a:outerShdw>
          </a:effectLst>
        </p:spPr>
        <p:txBody>
          <a:bodyPr wrap="none" lIns="91440" tIns="45720" rIns="91440" bIns="45720">
            <a:spAutoFit/>
          </a:bodyPr>
          <a:lstStyle/>
          <a:p>
            <a:pPr algn="ctr">
              <a:defRPr/>
            </a:pPr>
            <a:r>
              <a:rPr lang="fr-FR" sz="2000" b="1">
                <a:ln w="0"/>
                <a:solidFill>
                  <a:srgbClr val="374649"/>
                </a:solidFill>
              </a:rPr>
              <a:t>Phase 1 : WDfS 2022</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000" b="1" i="0" u="none" strike="noStrike" kern="1200" cap="none" spc="0" normalizeH="0" baseline="0" noProof="0">
              <a:ln w="0"/>
              <a:solidFill>
                <a:srgbClr val="374649"/>
              </a:solidFill>
              <a:effectLst/>
              <a:uLnTx/>
              <a:uFillTx/>
              <a:latin typeface="Arial" panose="020B0604020202020204"/>
              <a:ea typeface="+mn-ea"/>
              <a:cs typeface="+mn-cs"/>
            </a:endParaRPr>
          </a:p>
        </p:txBody>
      </p:sp>
      <p:sp>
        <p:nvSpPr>
          <p:cNvPr id="36" name="Rectangle 35">
            <a:extLst>
              <a:ext uri="{FF2B5EF4-FFF2-40B4-BE49-F238E27FC236}">
                <a16:creationId xmlns:a16="http://schemas.microsoft.com/office/drawing/2014/main" id="{9583DB4B-77C3-4ADC-9B8D-96C4684DF266}"/>
              </a:ext>
            </a:extLst>
          </p:cNvPr>
          <p:cNvSpPr/>
          <p:nvPr/>
        </p:nvSpPr>
        <p:spPr>
          <a:xfrm>
            <a:off x="5826342" y="5747200"/>
            <a:ext cx="3701655" cy="707886"/>
          </a:xfrm>
          <a:prstGeom prst="rect">
            <a:avLst/>
          </a:prstGeom>
          <a:noFill/>
          <a:effectLst/>
        </p:spPr>
        <p:txBody>
          <a:bodyPr wrap="none" lIns="91440" tIns="45720" rIns="91440" bIns="45720">
            <a:spAutoFit/>
          </a:bodyPr>
          <a:lstStyle/>
          <a:p>
            <a:pPr algn="ctr">
              <a:defRPr/>
            </a:pPr>
            <a:r>
              <a:rPr kumimoji="0" lang="fr-FR" sz="2000" b="1" i="0" u="none" strike="noStrike" kern="1200" cap="none" spc="0" normalizeH="0" baseline="0" noProof="0">
                <a:ln w="0"/>
                <a:solidFill>
                  <a:srgbClr val="374649"/>
                </a:solidFill>
                <a:effectLst/>
                <a:uLnTx/>
                <a:uFillTx/>
                <a:latin typeface="Arial" panose="020B0604020202020204"/>
                <a:ea typeface="+mn-ea"/>
                <a:cs typeface="+mn-cs"/>
              </a:rPr>
              <a:t>Phase 2 </a:t>
            </a:r>
            <a:r>
              <a:rPr lang="fr-FR" sz="2000" b="1">
                <a:ln w="0"/>
                <a:solidFill>
                  <a:srgbClr val="374649"/>
                </a:solidFill>
              </a:rPr>
              <a:t>: Roll out post WDfS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000" b="1" i="0" u="none" strike="noStrike" kern="1200" cap="none" spc="0" normalizeH="0" baseline="0" noProof="0">
              <a:ln w="0"/>
              <a:solidFill>
                <a:srgbClr val="374649"/>
              </a:solidFill>
              <a:effectLst/>
              <a:uLnTx/>
              <a:uFillTx/>
              <a:latin typeface="Arial" panose="020B0604020202020204"/>
              <a:ea typeface="+mn-ea"/>
              <a:cs typeface="+mn-cs"/>
            </a:endParaRPr>
          </a:p>
        </p:txBody>
      </p:sp>
      <p:sp>
        <p:nvSpPr>
          <p:cNvPr id="2" name="ZoneTexte 1">
            <a:extLst>
              <a:ext uri="{FF2B5EF4-FFF2-40B4-BE49-F238E27FC236}">
                <a16:creationId xmlns:a16="http://schemas.microsoft.com/office/drawing/2014/main" id="{7A470EAC-0368-4AAB-BE85-956500A06327}"/>
              </a:ext>
            </a:extLst>
          </p:cNvPr>
          <p:cNvSpPr txBox="1"/>
          <p:nvPr/>
        </p:nvSpPr>
        <p:spPr>
          <a:xfrm>
            <a:off x="507008" y="1143283"/>
            <a:ext cx="9977837" cy="646331"/>
          </a:xfrm>
          <a:prstGeom prst="rect">
            <a:avLst/>
          </a:prstGeom>
          <a:noFill/>
        </p:spPr>
        <p:txBody>
          <a:bodyPr wrap="square" rtlCol="0">
            <a:spAutoFit/>
          </a:bodyPr>
          <a:lstStyle/>
          <a:p>
            <a:r>
              <a:rPr lang="en-US" b="0"/>
              <a:t>Ownership is achieved in three stages (communicate, discuss, apply) which are organised in two phases (phase 1 during the WDfS, phase 2 during the deployment of the Golden Rules).</a:t>
            </a:r>
          </a:p>
        </p:txBody>
      </p:sp>
    </p:spTree>
    <p:extLst>
      <p:ext uri="{BB962C8B-B14F-4D97-AF65-F5344CB8AC3E}">
        <p14:creationId xmlns:p14="http://schemas.microsoft.com/office/powerpoint/2010/main" val="3808228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5C38382-E2C2-4E31-8D3F-7AB4D1728B25}"/>
              </a:ext>
            </a:extLst>
          </p:cNvPr>
          <p:cNvSpPr>
            <a:spLocks noGrp="1"/>
          </p:cNvSpPr>
          <p:nvPr>
            <p:ph type="body" sz="quarter" idx="13"/>
          </p:nvPr>
        </p:nvSpPr>
        <p:spPr>
          <a:xfrm>
            <a:off x="507007" y="1396334"/>
            <a:ext cx="11452763" cy="4763306"/>
          </a:xfrm>
        </p:spPr>
        <p:txBody>
          <a:bodyPr vert="horz" lIns="91440" tIns="45720" rIns="91440" bIns="45720" rtlCol="0" anchor="t">
            <a:noAutofit/>
          </a:bodyPr>
          <a:lstStyle/>
          <a:p>
            <a:pPr marL="179705" lvl="1" indent="0">
              <a:buNone/>
            </a:pPr>
            <a:r>
              <a:rPr lang="en-US" sz="2000" dirty="0"/>
              <a:t>To enable you to carry out the </a:t>
            </a:r>
            <a:r>
              <a:rPr lang="en-US" sz="2000" b="1" dirty="0"/>
              <a:t>deployment phase </a:t>
            </a:r>
            <a:r>
              <a:rPr lang="en-US" sz="2000" dirty="0"/>
              <a:t>of the new Golden Rules, the following </a:t>
            </a:r>
            <a:r>
              <a:rPr lang="en-US" sz="2000" b="1" dirty="0"/>
              <a:t>support</a:t>
            </a:r>
            <a:r>
              <a:rPr lang="en-US" sz="2000" dirty="0"/>
              <a:t> and </a:t>
            </a:r>
            <a:r>
              <a:rPr lang="en-US" sz="2000" b="1" dirty="0"/>
              <a:t>tools</a:t>
            </a:r>
            <a:r>
              <a:rPr lang="en-US" sz="2000" dirty="0"/>
              <a:t> are available in the HSE Toolbox </a:t>
            </a:r>
            <a:r>
              <a:rPr lang="en-US" sz="2000" dirty="0">
                <a:solidFill>
                  <a:schemeClr val="tx2"/>
                </a:solidFill>
                <a:hlinkClick r:id="rId2">
                  <a:extLst>
                    <a:ext uri="{A12FA001-AC4F-418D-AE19-62706E023703}">
                      <ahyp:hlinkClr xmlns:ahyp="http://schemas.microsoft.com/office/drawing/2018/hyperlinkcolor" val="tx"/>
                    </a:ext>
                  </a:extLst>
                </a:hlinkClick>
              </a:rPr>
              <a:t>here</a:t>
            </a:r>
            <a:r>
              <a:rPr lang="en-US" sz="2000" dirty="0"/>
              <a:t>.</a:t>
            </a:r>
            <a:endParaRPr lang="fr-FR" sz="2000" b="1" dirty="0"/>
          </a:p>
          <a:p>
            <a:pPr marL="179070" lvl="1" indent="0">
              <a:buNone/>
            </a:pPr>
            <a:endParaRPr lang="fr-FR" sz="2000" b="1" dirty="0">
              <a:cs typeface="Arial" panose="020B0604020202020204"/>
            </a:endParaRPr>
          </a:p>
          <a:p>
            <a:pPr marL="179070" lvl="1" indent="0">
              <a:buNone/>
            </a:pPr>
            <a:endParaRPr lang="fr-FR" sz="2000" b="1" dirty="0">
              <a:solidFill>
                <a:srgbClr val="FFFFFF"/>
              </a:solidFill>
              <a:highlight>
                <a:srgbClr val="FF0000"/>
              </a:highlight>
              <a:cs typeface="Arial" panose="020B0604020202020204"/>
            </a:endParaRPr>
          </a:p>
        </p:txBody>
      </p:sp>
      <p:sp>
        <p:nvSpPr>
          <p:cNvPr id="3" name="Title 2">
            <a:extLst>
              <a:ext uri="{FF2B5EF4-FFF2-40B4-BE49-F238E27FC236}">
                <a16:creationId xmlns:a16="http://schemas.microsoft.com/office/drawing/2014/main" id="{EDC43B0D-3632-44ED-8194-CA3E837C905B}"/>
              </a:ext>
            </a:extLst>
          </p:cNvPr>
          <p:cNvSpPr>
            <a:spLocks noGrp="1"/>
          </p:cNvSpPr>
          <p:nvPr>
            <p:ph type="title"/>
          </p:nvPr>
        </p:nvSpPr>
        <p:spPr/>
        <p:txBody>
          <a:bodyPr/>
          <a:lstStyle/>
          <a:p>
            <a:r>
              <a:rPr lang="fr-FR" sz="3200" dirty="0">
                <a:solidFill>
                  <a:schemeClr val="tx1"/>
                </a:solidFill>
                <a:latin typeface="+mn-lt"/>
                <a:ea typeface="+mn-ea"/>
                <a:cs typeface="+mn-cs"/>
              </a:rPr>
              <a:t>Support and </a:t>
            </a:r>
            <a:r>
              <a:rPr lang="fr-FR" sz="3200" dirty="0" err="1">
                <a:solidFill>
                  <a:schemeClr val="tx1"/>
                </a:solidFill>
                <a:latin typeface="+mn-lt"/>
                <a:ea typeface="+mn-ea"/>
                <a:cs typeface="+mn-cs"/>
              </a:rPr>
              <a:t>tools</a:t>
            </a:r>
            <a:r>
              <a:rPr lang="fr-FR" sz="3200" dirty="0">
                <a:solidFill>
                  <a:schemeClr val="tx1"/>
                </a:solidFill>
                <a:latin typeface="+mn-lt"/>
                <a:ea typeface="+mn-ea"/>
                <a:cs typeface="+mn-cs"/>
              </a:rPr>
              <a:t> </a:t>
            </a:r>
            <a:r>
              <a:rPr lang="fr-FR" sz="3200" dirty="0" err="1">
                <a:solidFill>
                  <a:schemeClr val="tx1"/>
                </a:solidFill>
                <a:latin typeface="+mn-lt"/>
                <a:ea typeface="+mn-ea"/>
                <a:cs typeface="+mn-cs"/>
              </a:rPr>
              <a:t>available</a:t>
            </a:r>
            <a:endParaRPr lang="fr-FR" sz="3200" dirty="0">
              <a:solidFill>
                <a:schemeClr val="tx1"/>
              </a:solidFill>
              <a:latin typeface="+mn-lt"/>
              <a:ea typeface="+mn-ea"/>
              <a:cs typeface="+mn-cs"/>
            </a:endParaRPr>
          </a:p>
        </p:txBody>
      </p:sp>
      <p:sp>
        <p:nvSpPr>
          <p:cNvPr id="4" name="Footer Placeholder 3">
            <a:extLst>
              <a:ext uri="{FF2B5EF4-FFF2-40B4-BE49-F238E27FC236}">
                <a16:creationId xmlns:a16="http://schemas.microsoft.com/office/drawing/2014/main" id="{65201568-4D5A-422F-BFF0-7D09FA88CA91}"/>
              </a:ext>
            </a:extLst>
          </p:cNvPr>
          <p:cNvSpPr>
            <a:spLocks noGrp="1"/>
          </p:cNvSpPr>
          <p:nvPr>
            <p:ph type="ftr" sz="quarter" idx="15"/>
          </p:nvPr>
        </p:nvSpPr>
        <p:spPr/>
        <p:txBody>
          <a:bodyPr/>
          <a:lstStyle/>
          <a:p>
            <a:r>
              <a:rPr lang="en-US"/>
              <a:t>The new Golden Rules - Introduction &amp; Objective</a:t>
            </a:r>
            <a:endParaRPr lang="fr-FR"/>
          </a:p>
        </p:txBody>
      </p:sp>
      <p:sp>
        <p:nvSpPr>
          <p:cNvPr id="5" name="Slide Number Placeholder 4">
            <a:extLst>
              <a:ext uri="{FF2B5EF4-FFF2-40B4-BE49-F238E27FC236}">
                <a16:creationId xmlns:a16="http://schemas.microsoft.com/office/drawing/2014/main" id="{10141A7A-D690-459F-A6A3-F339CB94219A}"/>
              </a:ext>
            </a:extLst>
          </p:cNvPr>
          <p:cNvSpPr>
            <a:spLocks noGrp="1"/>
          </p:cNvSpPr>
          <p:nvPr>
            <p:ph type="sldNum" sz="quarter" idx="16"/>
          </p:nvPr>
        </p:nvSpPr>
        <p:spPr/>
        <p:txBody>
          <a:bodyPr/>
          <a:lstStyle/>
          <a:p>
            <a:fld id="{975A587B-5814-4D9B-9598-FE9CB954CB01}" type="slidenum">
              <a:rPr lang="fr-FR" smtClean="0"/>
              <a:pPr/>
              <a:t>4</a:t>
            </a:fld>
            <a:endParaRPr lang="fr-FR"/>
          </a:p>
        </p:txBody>
      </p:sp>
      <p:sp>
        <p:nvSpPr>
          <p:cNvPr id="6" name="TextBox 5">
            <a:extLst>
              <a:ext uri="{FF2B5EF4-FFF2-40B4-BE49-F238E27FC236}">
                <a16:creationId xmlns:a16="http://schemas.microsoft.com/office/drawing/2014/main" id="{B587C62B-74B5-4062-81A5-1D9D9937E37C}"/>
              </a:ext>
            </a:extLst>
          </p:cNvPr>
          <p:cNvSpPr txBox="1"/>
          <p:nvPr/>
        </p:nvSpPr>
        <p:spPr>
          <a:xfrm>
            <a:off x="1215674" y="2975086"/>
            <a:ext cx="4246674" cy="1785104"/>
          </a:xfrm>
          <a:prstGeom prst="rect">
            <a:avLst/>
          </a:prstGeom>
          <a:noFill/>
        </p:spPr>
        <p:txBody>
          <a:bodyPr wrap="square" lIns="91440" tIns="45720" rIns="91440" bIns="45720" rtlCol="0" anchor="t">
            <a:spAutoFit/>
          </a:bodyPr>
          <a:lstStyle/>
          <a:p>
            <a:pPr marL="179070" lvl="1"/>
            <a:endParaRPr lang="fr-FR">
              <a:cs typeface="Arial" panose="020B0604020202020204"/>
            </a:endParaRPr>
          </a:p>
          <a:p>
            <a:pPr marL="179070" lvl="1"/>
            <a:r>
              <a:rPr lang="fr-FR"/>
              <a:t>Deployment workshops</a:t>
            </a:r>
            <a:endParaRPr lang="fr-FR">
              <a:cs typeface="Arial" panose="020B0604020202020204"/>
            </a:endParaRPr>
          </a:p>
          <a:p>
            <a:pPr marL="179070" lvl="1">
              <a:spcBef>
                <a:spcPts val="1200"/>
              </a:spcBef>
            </a:pPr>
            <a:r>
              <a:rPr lang="fr-FR" b="1">
                <a:sym typeface="Wingdings" panose="05000000000000000000" pitchFamily="2" charset="2"/>
              </a:rPr>
              <a:t> Dedicated deployment workshop guide</a:t>
            </a:r>
            <a:r>
              <a:rPr lang="fr-FR" b="1"/>
              <a:t>, per Golden Rule</a:t>
            </a:r>
            <a:endParaRPr lang="fr-FR" b="1">
              <a:cs typeface="Arial"/>
            </a:endParaRPr>
          </a:p>
          <a:p>
            <a:pPr marL="179070" lvl="1">
              <a:spcBef>
                <a:spcPts val="1200"/>
              </a:spcBef>
            </a:pPr>
            <a:endParaRPr lang="fr-FR">
              <a:cs typeface="Arial" panose="020B0604020202020204"/>
            </a:endParaRPr>
          </a:p>
        </p:txBody>
      </p:sp>
      <p:sp>
        <p:nvSpPr>
          <p:cNvPr id="7" name="TextBox 6">
            <a:extLst>
              <a:ext uri="{FF2B5EF4-FFF2-40B4-BE49-F238E27FC236}">
                <a16:creationId xmlns:a16="http://schemas.microsoft.com/office/drawing/2014/main" id="{91E6D649-0874-47F2-8C0C-CE09A63C7349}"/>
              </a:ext>
            </a:extLst>
          </p:cNvPr>
          <p:cNvSpPr txBox="1"/>
          <p:nvPr/>
        </p:nvSpPr>
        <p:spPr>
          <a:xfrm>
            <a:off x="6961010" y="2927200"/>
            <a:ext cx="4268643" cy="2616101"/>
          </a:xfrm>
          <a:prstGeom prst="rect">
            <a:avLst/>
          </a:prstGeom>
          <a:noFill/>
        </p:spPr>
        <p:txBody>
          <a:bodyPr wrap="square" lIns="91440" tIns="45720" rIns="91440" bIns="45720" rtlCol="0" anchor="t">
            <a:spAutoFit/>
          </a:bodyPr>
          <a:lstStyle/>
          <a:p>
            <a:pPr marL="179388" lvl="1"/>
            <a:endParaRPr lang="fr-FR" sz="1800"/>
          </a:p>
          <a:p>
            <a:pPr marL="179070" lvl="1"/>
            <a:r>
              <a:rPr lang="fr-FR" sz="1800"/>
              <a:t>Sharing </a:t>
            </a:r>
            <a:r>
              <a:rPr lang="fr-FR" sz="1800" b="1"/>
              <a:t>good</a:t>
            </a:r>
            <a:r>
              <a:rPr lang="fr-FR" sz="1800"/>
              <a:t> </a:t>
            </a:r>
            <a:r>
              <a:rPr lang="fr-FR" sz="1800" err="1"/>
              <a:t>implementation</a:t>
            </a:r>
            <a:r>
              <a:rPr lang="fr-FR" sz="1800"/>
              <a:t> </a:t>
            </a:r>
            <a:r>
              <a:rPr lang="fr-FR" sz="1800" b="1"/>
              <a:t>practices</a:t>
            </a:r>
            <a:endParaRPr lang="fr-FR" sz="1800" b="1">
              <a:cs typeface="Arial"/>
            </a:endParaRPr>
          </a:p>
          <a:p>
            <a:pPr marL="179070" lvl="1">
              <a:spcBef>
                <a:spcPts val="1200"/>
              </a:spcBef>
            </a:pPr>
            <a:r>
              <a:rPr lang="fr-FR" b="1">
                <a:sym typeface="Wingdings" panose="05000000000000000000" pitchFamily="2" charset="2"/>
              </a:rPr>
              <a:t> </a:t>
            </a:r>
            <a:r>
              <a:rPr lang="fr-FR" b="1">
                <a:solidFill>
                  <a:srgbClr val="00B0F0"/>
                </a:solidFill>
                <a:hlinkClick r:id="rId3">
                  <a:extLst>
                    <a:ext uri="{A12FA001-AC4F-418D-AE19-62706E023703}">
                      <ahyp:hlinkClr xmlns:ahyp="http://schemas.microsoft.com/office/drawing/2018/hyperlinkcolor" val="tx"/>
                    </a:ext>
                  </a:extLst>
                </a:hlinkClick>
              </a:rPr>
              <a:t>SAFETY+ </a:t>
            </a:r>
            <a:endParaRPr lang="fr-FR" b="1">
              <a:solidFill>
                <a:srgbClr val="00B0F0"/>
              </a:solidFill>
              <a:cs typeface="Arial" panose="020B0604020202020204"/>
            </a:endParaRPr>
          </a:p>
          <a:p>
            <a:pPr marL="179388" lvl="1"/>
            <a:endParaRPr lang="fr-FR" sz="1800" b="1">
              <a:solidFill>
                <a:schemeClr val="bg2"/>
              </a:solidFill>
            </a:endParaRPr>
          </a:p>
          <a:p>
            <a:pPr marL="179070" lvl="1"/>
            <a:r>
              <a:rPr lang="fr-FR" sz="1800" err="1"/>
              <a:t>Raising</a:t>
            </a:r>
            <a:r>
              <a:rPr lang="fr-FR" sz="1800"/>
              <a:t> </a:t>
            </a:r>
            <a:r>
              <a:rPr lang="fr-FR" sz="1800" b="1" err="1"/>
              <a:t>difficulties</a:t>
            </a:r>
            <a:endParaRPr lang="fr-FR" sz="1800" b="1" err="1">
              <a:cs typeface="Arial"/>
            </a:endParaRPr>
          </a:p>
          <a:p>
            <a:pPr marL="464820" lvl="1" indent="-285750">
              <a:spcBef>
                <a:spcPts val="1200"/>
              </a:spcBef>
              <a:buFont typeface="Wingdings" panose="05000000000000000000" pitchFamily="2" charset="2"/>
              <a:buChar char="à"/>
            </a:pPr>
            <a:r>
              <a:rPr lang="fr-FR" b="1">
                <a:sym typeface="Wingdings" panose="05000000000000000000" pitchFamily="2" charset="2"/>
              </a:rPr>
              <a:t>Dedicated </a:t>
            </a:r>
            <a:r>
              <a:rPr lang="fr-FR" b="1" u="sng">
                <a:solidFill>
                  <a:srgbClr val="00B0F0"/>
                </a:solidFill>
                <a:sym typeface="Wingdings" panose="05000000000000000000" pitchFamily="2" charset="2"/>
                <a:hlinkClick r:id="rId4">
                  <a:extLst>
                    <a:ext uri="{A12FA001-AC4F-418D-AE19-62706E023703}">
                      <ahyp:hlinkClr xmlns:ahyp="http://schemas.microsoft.com/office/drawing/2018/hyperlinkcolor" val="tx"/>
                    </a:ext>
                  </a:extLst>
                </a:hlinkClick>
              </a:rPr>
              <a:t>Yammer</a:t>
            </a:r>
            <a:r>
              <a:rPr lang="fr-FR" b="1">
                <a:sym typeface="Wingdings" panose="05000000000000000000" pitchFamily="2" charset="2"/>
              </a:rPr>
              <a:t> </a:t>
            </a:r>
            <a:r>
              <a:rPr lang="fr-FR" b="1" err="1">
                <a:sym typeface="Wingdings" panose="05000000000000000000" pitchFamily="2" charset="2"/>
              </a:rPr>
              <a:t>community</a:t>
            </a:r>
            <a:r>
              <a:rPr lang="fr-FR" b="1">
                <a:sym typeface="Wingdings" panose="05000000000000000000" pitchFamily="2" charset="2"/>
              </a:rPr>
              <a:t> on Golden Rules roll out</a:t>
            </a:r>
          </a:p>
        </p:txBody>
      </p:sp>
      <p:sp>
        <p:nvSpPr>
          <p:cNvPr id="8" name="Rectangle 7">
            <a:extLst>
              <a:ext uri="{FF2B5EF4-FFF2-40B4-BE49-F238E27FC236}">
                <a16:creationId xmlns:a16="http://schemas.microsoft.com/office/drawing/2014/main" id="{56E59C17-355E-4144-941E-7FB369F1C386}"/>
              </a:ext>
            </a:extLst>
          </p:cNvPr>
          <p:cNvSpPr/>
          <p:nvPr/>
        </p:nvSpPr>
        <p:spPr>
          <a:xfrm>
            <a:off x="972395" y="2941666"/>
            <a:ext cx="4498421" cy="2880000"/>
          </a:xfrm>
          <a:prstGeom prst="rect">
            <a:avLst/>
          </a:prstGeom>
          <a:noFill/>
          <a:ln w="38100">
            <a:solidFill>
              <a:srgbClr val="FED502"/>
            </a:solidFill>
          </a:ln>
        </p:spPr>
        <p:txBody>
          <a:bodyPr wrap="square" rtlCol="0">
            <a:spAutoFit/>
          </a:bodyPr>
          <a:lstStyle/>
          <a:p>
            <a:endParaRPr lang="fr-FR" sz="2000">
              <a:solidFill>
                <a:schemeClr val="tx1"/>
              </a:solidFill>
            </a:endParaRPr>
          </a:p>
        </p:txBody>
      </p:sp>
      <p:sp>
        <p:nvSpPr>
          <p:cNvPr id="11" name="TextBox 10">
            <a:extLst>
              <a:ext uri="{FF2B5EF4-FFF2-40B4-BE49-F238E27FC236}">
                <a16:creationId xmlns:a16="http://schemas.microsoft.com/office/drawing/2014/main" id="{FB8C588F-421C-4B3D-AC6F-BE380A1BB8E7}"/>
              </a:ext>
            </a:extLst>
          </p:cNvPr>
          <p:cNvSpPr txBox="1"/>
          <p:nvPr/>
        </p:nvSpPr>
        <p:spPr>
          <a:xfrm>
            <a:off x="955769" y="2567525"/>
            <a:ext cx="1320363" cy="369332"/>
          </a:xfrm>
          <a:prstGeom prst="rect">
            <a:avLst/>
          </a:prstGeom>
          <a:solidFill>
            <a:srgbClr val="FED502"/>
          </a:solidFill>
        </p:spPr>
        <p:txBody>
          <a:bodyPr wrap="square" rtlCol="0">
            <a:spAutoFit/>
          </a:bodyPr>
          <a:lstStyle/>
          <a:p>
            <a:pPr algn="l"/>
            <a:r>
              <a:rPr lang="fr-FR" b="1"/>
              <a:t>SUPPORT</a:t>
            </a:r>
          </a:p>
        </p:txBody>
      </p:sp>
      <p:sp>
        <p:nvSpPr>
          <p:cNvPr id="12" name="Rectangle 11">
            <a:extLst>
              <a:ext uri="{FF2B5EF4-FFF2-40B4-BE49-F238E27FC236}">
                <a16:creationId xmlns:a16="http://schemas.microsoft.com/office/drawing/2014/main" id="{C61B3B27-2A8B-471C-ABC9-5E20D281AF43}"/>
              </a:ext>
            </a:extLst>
          </p:cNvPr>
          <p:cNvSpPr/>
          <p:nvPr/>
        </p:nvSpPr>
        <p:spPr>
          <a:xfrm>
            <a:off x="6729653" y="2901880"/>
            <a:ext cx="4500000" cy="2880000"/>
          </a:xfrm>
          <a:prstGeom prst="rect">
            <a:avLst/>
          </a:prstGeom>
          <a:noFill/>
          <a:ln w="38100">
            <a:solidFill>
              <a:srgbClr val="FED502"/>
            </a:solidFill>
          </a:ln>
        </p:spPr>
        <p:txBody>
          <a:bodyPr wrap="square" rtlCol="0">
            <a:spAutoFit/>
          </a:bodyPr>
          <a:lstStyle/>
          <a:p>
            <a:endParaRPr lang="fr-FR" sz="2000">
              <a:solidFill>
                <a:schemeClr val="tx1"/>
              </a:solidFill>
            </a:endParaRPr>
          </a:p>
        </p:txBody>
      </p:sp>
      <p:sp>
        <p:nvSpPr>
          <p:cNvPr id="13" name="TextBox 12">
            <a:extLst>
              <a:ext uri="{FF2B5EF4-FFF2-40B4-BE49-F238E27FC236}">
                <a16:creationId xmlns:a16="http://schemas.microsoft.com/office/drawing/2014/main" id="{1B5FC609-AB93-4A94-A5CB-3252B64B50E1}"/>
              </a:ext>
            </a:extLst>
          </p:cNvPr>
          <p:cNvSpPr txBox="1"/>
          <p:nvPr/>
        </p:nvSpPr>
        <p:spPr>
          <a:xfrm>
            <a:off x="6713028" y="2542150"/>
            <a:ext cx="996878" cy="369332"/>
          </a:xfrm>
          <a:prstGeom prst="rect">
            <a:avLst/>
          </a:prstGeom>
          <a:solidFill>
            <a:srgbClr val="FED502"/>
          </a:solidFill>
        </p:spPr>
        <p:txBody>
          <a:bodyPr wrap="square" rtlCol="0">
            <a:spAutoFit/>
          </a:bodyPr>
          <a:lstStyle/>
          <a:p>
            <a:pPr algn="l"/>
            <a:r>
              <a:rPr lang="fr-FR" b="1"/>
              <a:t>TOOLS</a:t>
            </a:r>
          </a:p>
        </p:txBody>
      </p:sp>
      <p:pic>
        <p:nvPicPr>
          <p:cNvPr id="16" name="Image 3">
            <a:extLst>
              <a:ext uri="{FF2B5EF4-FFF2-40B4-BE49-F238E27FC236}">
                <a16:creationId xmlns:a16="http://schemas.microsoft.com/office/drawing/2014/main" id="{49747B5A-C569-4B23-9B13-FC4FE039F60F}"/>
              </a:ext>
            </a:extLst>
          </p:cNvPr>
          <p:cNvPicPr>
            <a:picLocks noChangeAspect="1"/>
          </p:cNvPicPr>
          <p:nvPr/>
        </p:nvPicPr>
        <p:blipFill>
          <a:blip r:embed="rId5" cstate="email">
            <a:extLst>
              <a:ext uri="{BEBA8EAE-BF5A-486C-A8C5-ECC9F3942E4B}">
                <a14:imgProps xmlns:a14="http://schemas.microsoft.com/office/drawing/2010/main">
                  <a14:imgLayer r:embed="rId6">
                    <a14:imgEffect>
                      <a14:backgroundRemoval t="5848" b="91228" l="9459" r="89865">
                        <a14:foregroundMark x1="47635" y1="5848" x2="53716" y2="7602"/>
                        <a14:foregroundMark x1="49662" y1="31579" x2="53041" y2="63158"/>
                        <a14:foregroundMark x1="52027" y1="77193" x2="49324" y2="74854"/>
                        <a14:foregroundMark x1="27365" y1="92398" x2="63514" y2="88304"/>
                        <a14:foregroundMark x1="63514" y1="88304" x2="44595" y2="91228"/>
                        <a14:foregroundMark x1="44595" y1="91228" x2="39865" y2="89474"/>
                      </a14:backgroundRemoval>
                    </a14:imgEffect>
                  </a14:imgLayer>
                </a14:imgProps>
              </a:ext>
              <a:ext uri="{28A0092B-C50C-407E-A947-70E740481C1C}">
                <a14:useLocalDpi xmlns:a14="http://schemas.microsoft.com/office/drawing/2010/main"/>
              </a:ext>
            </a:extLst>
          </a:blip>
          <a:stretch>
            <a:fillRect/>
          </a:stretch>
        </p:blipFill>
        <p:spPr>
          <a:xfrm>
            <a:off x="6741713" y="4498776"/>
            <a:ext cx="490361" cy="283283"/>
          </a:xfrm>
          <a:prstGeom prst="rect">
            <a:avLst/>
          </a:prstGeom>
        </p:spPr>
      </p:pic>
      <p:pic>
        <p:nvPicPr>
          <p:cNvPr id="17" name="Picture 2" descr="Green checkmark icon - Free green check mark icons">
            <a:extLst>
              <a:ext uri="{FF2B5EF4-FFF2-40B4-BE49-F238E27FC236}">
                <a16:creationId xmlns:a16="http://schemas.microsoft.com/office/drawing/2014/main" id="{61FF52A9-9AE9-4CEC-B142-1B76B9B12AA6}"/>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879668" y="3272716"/>
            <a:ext cx="258518" cy="25851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iscuss Issue - Free interface icons">
            <a:extLst>
              <a:ext uri="{FF2B5EF4-FFF2-40B4-BE49-F238E27FC236}">
                <a16:creationId xmlns:a16="http://schemas.microsoft.com/office/drawing/2014/main" id="{5FE2FC08-9B30-4B57-A2ED-1749A3EED7BD}"/>
              </a:ext>
            </a:extLst>
          </p:cNvPr>
          <p:cNvPicPr>
            <a:picLocks noChangeAspect="1" noChangeArrowheads="1"/>
          </p:cNvPicPr>
          <p:nvPr/>
        </p:nvPicPr>
        <p:blipFill>
          <a:blip r:embed="rId8">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66833" y="3272716"/>
            <a:ext cx="364408" cy="364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44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2F3C574-68CA-4F06-86E5-77D1743A629F}"/>
              </a:ext>
            </a:extLst>
          </p:cNvPr>
          <p:cNvSpPr>
            <a:spLocks noGrp="1"/>
          </p:cNvSpPr>
          <p:nvPr>
            <p:ph type="title"/>
          </p:nvPr>
        </p:nvSpPr>
        <p:spPr/>
        <p:txBody>
          <a:bodyPr/>
          <a:lstStyle/>
          <a:p>
            <a:r>
              <a:rPr lang="fr-FR"/>
              <a:t>Roll out planning</a:t>
            </a:r>
          </a:p>
        </p:txBody>
      </p:sp>
      <p:sp>
        <p:nvSpPr>
          <p:cNvPr id="11" name="Footer Placeholder 10">
            <a:extLst>
              <a:ext uri="{FF2B5EF4-FFF2-40B4-BE49-F238E27FC236}">
                <a16:creationId xmlns:a16="http://schemas.microsoft.com/office/drawing/2014/main" id="{33D80B08-2859-4A17-8277-08A46569432B}"/>
              </a:ext>
            </a:extLst>
          </p:cNvPr>
          <p:cNvSpPr>
            <a:spLocks noGrp="1"/>
          </p:cNvSpPr>
          <p:nvPr>
            <p:ph type="ftr" sz="quarter" idx="15"/>
          </p:nvPr>
        </p:nvSpPr>
        <p:spPr/>
        <p:txBody>
          <a:bodyPr/>
          <a:lstStyle/>
          <a:p>
            <a:r>
              <a:rPr lang="fr-FR"/>
              <a:t>The new Golden Rules - Introduction &amp; Objective</a:t>
            </a:r>
          </a:p>
        </p:txBody>
      </p:sp>
      <p:graphicFrame>
        <p:nvGraphicFramePr>
          <p:cNvPr id="4" name="Table 4">
            <a:extLst>
              <a:ext uri="{FF2B5EF4-FFF2-40B4-BE49-F238E27FC236}">
                <a16:creationId xmlns:a16="http://schemas.microsoft.com/office/drawing/2014/main" id="{83D00728-5A4B-49A2-8A1A-23A156A3BB99}"/>
              </a:ext>
            </a:extLst>
          </p:cNvPr>
          <p:cNvGraphicFramePr>
            <a:graphicFrameLocks noGrp="1"/>
          </p:cNvGraphicFramePr>
          <p:nvPr/>
        </p:nvGraphicFramePr>
        <p:xfrm>
          <a:off x="1053057" y="3575533"/>
          <a:ext cx="9998200" cy="370840"/>
        </p:xfrm>
        <a:graphic>
          <a:graphicData uri="http://schemas.openxmlformats.org/drawingml/2006/table">
            <a:tbl>
              <a:tblPr firstRow="1" bandRow="1">
                <a:tableStyleId>{5C22544A-7EE6-4342-B048-85BDC9FD1C3A}</a:tableStyleId>
              </a:tblPr>
              <a:tblGrid>
                <a:gridCol w="1249775">
                  <a:extLst>
                    <a:ext uri="{9D8B030D-6E8A-4147-A177-3AD203B41FA5}">
                      <a16:colId xmlns:a16="http://schemas.microsoft.com/office/drawing/2014/main" val="164265940"/>
                    </a:ext>
                  </a:extLst>
                </a:gridCol>
                <a:gridCol w="1249775">
                  <a:extLst>
                    <a:ext uri="{9D8B030D-6E8A-4147-A177-3AD203B41FA5}">
                      <a16:colId xmlns:a16="http://schemas.microsoft.com/office/drawing/2014/main" val="3306675991"/>
                    </a:ext>
                  </a:extLst>
                </a:gridCol>
                <a:gridCol w="1249775">
                  <a:extLst>
                    <a:ext uri="{9D8B030D-6E8A-4147-A177-3AD203B41FA5}">
                      <a16:colId xmlns:a16="http://schemas.microsoft.com/office/drawing/2014/main" val="2718546571"/>
                    </a:ext>
                  </a:extLst>
                </a:gridCol>
                <a:gridCol w="1249775">
                  <a:extLst>
                    <a:ext uri="{9D8B030D-6E8A-4147-A177-3AD203B41FA5}">
                      <a16:colId xmlns:a16="http://schemas.microsoft.com/office/drawing/2014/main" val="4133460738"/>
                    </a:ext>
                  </a:extLst>
                </a:gridCol>
                <a:gridCol w="1249775">
                  <a:extLst>
                    <a:ext uri="{9D8B030D-6E8A-4147-A177-3AD203B41FA5}">
                      <a16:colId xmlns:a16="http://schemas.microsoft.com/office/drawing/2014/main" val="1632189813"/>
                    </a:ext>
                  </a:extLst>
                </a:gridCol>
                <a:gridCol w="1249775">
                  <a:extLst>
                    <a:ext uri="{9D8B030D-6E8A-4147-A177-3AD203B41FA5}">
                      <a16:colId xmlns:a16="http://schemas.microsoft.com/office/drawing/2014/main" val="1672967867"/>
                    </a:ext>
                  </a:extLst>
                </a:gridCol>
                <a:gridCol w="1249775">
                  <a:extLst>
                    <a:ext uri="{9D8B030D-6E8A-4147-A177-3AD203B41FA5}">
                      <a16:colId xmlns:a16="http://schemas.microsoft.com/office/drawing/2014/main" val="1525754122"/>
                    </a:ext>
                  </a:extLst>
                </a:gridCol>
                <a:gridCol w="1249775">
                  <a:extLst>
                    <a:ext uri="{9D8B030D-6E8A-4147-A177-3AD203B41FA5}">
                      <a16:colId xmlns:a16="http://schemas.microsoft.com/office/drawing/2014/main" val="916110453"/>
                    </a:ext>
                  </a:extLst>
                </a:gridCol>
              </a:tblGrid>
              <a:tr h="370840">
                <a:tc>
                  <a:txBody>
                    <a:bodyPr/>
                    <a:lstStyle/>
                    <a:p>
                      <a:pPr algn="ctr"/>
                      <a:r>
                        <a:rPr lang="fr-FR"/>
                        <a:t>MAY 2022</a:t>
                      </a:r>
                    </a:p>
                  </a:txBody>
                  <a:tcPr>
                    <a:solidFill>
                      <a:srgbClr val="FEC800"/>
                    </a:solidFill>
                  </a:tcPr>
                </a:tc>
                <a:tc>
                  <a:txBody>
                    <a:bodyPr/>
                    <a:lstStyle/>
                    <a:p>
                      <a:pPr algn="ctr"/>
                      <a:r>
                        <a:rPr lang="fr-FR"/>
                        <a:t>JUN</a:t>
                      </a:r>
                    </a:p>
                  </a:txBody>
                  <a:tcPr>
                    <a:solidFill>
                      <a:srgbClr val="FEC800"/>
                    </a:solidFill>
                  </a:tcPr>
                </a:tc>
                <a:tc>
                  <a:txBody>
                    <a:bodyPr/>
                    <a:lstStyle/>
                    <a:p>
                      <a:pPr algn="ctr"/>
                      <a:r>
                        <a:rPr lang="fr-FR"/>
                        <a:t>JUL</a:t>
                      </a:r>
                    </a:p>
                  </a:txBody>
                  <a:tcPr>
                    <a:solidFill>
                      <a:srgbClr val="FEC800"/>
                    </a:solidFill>
                  </a:tcPr>
                </a:tc>
                <a:tc>
                  <a:txBody>
                    <a:bodyPr/>
                    <a:lstStyle/>
                    <a:p>
                      <a:pPr algn="ctr"/>
                      <a:r>
                        <a:rPr lang="fr-FR"/>
                        <a:t>AUG</a:t>
                      </a:r>
                    </a:p>
                  </a:txBody>
                  <a:tcPr>
                    <a:solidFill>
                      <a:srgbClr val="FEC800"/>
                    </a:solidFill>
                  </a:tcPr>
                </a:tc>
                <a:tc>
                  <a:txBody>
                    <a:bodyPr/>
                    <a:lstStyle/>
                    <a:p>
                      <a:pPr algn="ctr"/>
                      <a:r>
                        <a:rPr lang="fr-FR"/>
                        <a:t>SEP</a:t>
                      </a:r>
                    </a:p>
                  </a:txBody>
                  <a:tcPr>
                    <a:solidFill>
                      <a:srgbClr val="FEC800"/>
                    </a:solidFill>
                  </a:tcPr>
                </a:tc>
                <a:tc>
                  <a:txBody>
                    <a:bodyPr/>
                    <a:lstStyle/>
                    <a:p>
                      <a:pPr algn="ctr"/>
                      <a:r>
                        <a:rPr lang="fr-FR"/>
                        <a:t>OCT</a:t>
                      </a:r>
                    </a:p>
                  </a:txBody>
                  <a:tcPr>
                    <a:solidFill>
                      <a:srgbClr val="FEC800"/>
                    </a:solidFill>
                  </a:tcPr>
                </a:tc>
                <a:tc>
                  <a:txBody>
                    <a:bodyPr/>
                    <a:lstStyle/>
                    <a:p>
                      <a:pPr algn="ctr"/>
                      <a:r>
                        <a:rPr lang="fr-FR"/>
                        <a:t>NOV</a:t>
                      </a:r>
                    </a:p>
                  </a:txBody>
                  <a:tcPr>
                    <a:solidFill>
                      <a:srgbClr val="FEC800"/>
                    </a:solidFill>
                  </a:tcPr>
                </a:tc>
                <a:tc>
                  <a:txBody>
                    <a:bodyPr/>
                    <a:lstStyle/>
                    <a:p>
                      <a:pPr algn="ctr"/>
                      <a:r>
                        <a:rPr lang="fr-FR"/>
                        <a:t>DEC</a:t>
                      </a:r>
                    </a:p>
                  </a:txBody>
                  <a:tcPr>
                    <a:solidFill>
                      <a:srgbClr val="FEC800"/>
                    </a:solidFill>
                  </a:tcPr>
                </a:tc>
                <a:extLst>
                  <a:ext uri="{0D108BD9-81ED-4DB2-BD59-A6C34878D82A}">
                    <a16:rowId xmlns:a16="http://schemas.microsoft.com/office/drawing/2014/main" val="1534686704"/>
                  </a:ext>
                </a:extLst>
              </a:tr>
            </a:tbl>
          </a:graphicData>
        </a:graphic>
      </p:graphicFrame>
      <p:sp>
        <p:nvSpPr>
          <p:cNvPr id="18" name="Arrow: Right 17">
            <a:extLst>
              <a:ext uri="{FF2B5EF4-FFF2-40B4-BE49-F238E27FC236}">
                <a16:creationId xmlns:a16="http://schemas.microsoft.com/office/drawing/2014/main" id="{A14B6B44-C59B-47A9-9A9F-3F681D97536F}"/>
              </a:ext>
            </a:extLst>
          </p:cNvPr>
          <p:cNvSpPr/>
          <p:nvPr/>
        </p:nvSpPr>
        <p:spPr>
          <a:xfrm>
            <a:off x="11066256" y="3409900"/>
            <a:ext cx="605781" cy="684000"/>
          </a:xfrm>
          <a:prstGeom prst="rightArrow">
            <a:avLst/>
          </a:prstGeom>
          <a:solidFill>
            <a:srgbClr val="FEC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3" name="Oval 72">
            <a:extLst>
              <a:ext uri="{FF2B5EF4-FFF2-40B4-BE49-F238E27FC236}">
                <a16:creationId xmlns:a16="http://schemas.microsoft.com/office/drawing/2014/main" id="{10CFF91D-AA5F-43F7-A463-D81671E0E9E1}"/>
              </a:ext>
            </a:extLst>
          </p:cNvPr>
          <p:cNvSpPr/>
          <p:nvPr/>
        </p:nvSpPr>
        <p:spPr>
          <a:xfrm>
            <a:off x="1605026" y="3856216"/>
            <a:ext cx="144000" cy="144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a:ea typeface="+mn-ea"/>
              <a:cs typeface="+mn-cs"/>
            </a:endParaRPr>
          </a:p>
        </p:txBody>
      </p:sp>
      <p:sp>
        <p:nvSpPr>
          <p:cNvPr id="74" name="Oval 73">
            <a:extLst>
              <a:ext uri="{FF2B5EF4-FFF2-40B4-BE49-F238E27FC236}">
                <a16:creationId xmlns:a16="http://schemas.microsoft.com/office/drawing/2014/main" id="{28D958B3-36EC-46E2-9FFA-0361C2F18057}"/>
              </a:ext>
            </a:extLst>
          </p:cNvPr>
          <p:cNvSpPr/>
          <p:nvPr/>
        </p:nvSpPr>
        <p:spPr>
          <a:xfrm>
            <a:off x="2225807" y="3853126"/>
            <a:ext cx="144000" cy="14400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a:ea typeface="+mn-ea"/>
              <a:cs typeface="+mn-cs"/>
            </a:endParaRPr>
          </a:p>
        </p:txBody>
      </p:sp>
      <p:sp>
        <p:nvSpPr>
          <p:cNvPr id="75" name="Oval 74">
            <a:extLst>
              <a:ext uri="{FF2B5EF4-FFF2-40B4-BE49-F238E27FC236}">
                <a16:creationId xmlns:a16="http://schemas.microsoft.com/office/drawing/2014/main" id="{40146483-63E5-4DB1-A939-6BF37ECC44ED}"/>
              </a:ext>
            </a:extLst>
          </p:cNvPr>
          <p:cNvSpPr/>
          <p:nvPr/>
        </p:nvSpPr>
        <p:spPr>
          <a:xfrm>
            <a:off x="3482945" y="3852751"/>
            <a:ext cx="144000" cy="14400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a:ea typeface="+mn-ea"/>
              <a:cs typeface="+mn-cs"/>
            </a:endParaRPr>
          </a:p>
        </p:txBody>
      </p:sp>
      <p:sp>
        <p:nvSpPr>
          <p:cNvPr id="78" name="Oval 77">
            <a:extLst>
              <a:ext uri="{FF2B5EF4-FFF2-40B4-BE49-F238E27FC236}">
                <a16:creationId xmlns:a16="http://schemas.microsoft.com/office/drawing/2014/main" id="{D8452557-6E0B-46CA-9303-F1D11C5C928D}"/>
              </a:ext>
            </a:extLst>
          </p:cNvPr>
          <p:cNvSpPr/>
          <p:nvPr/>
        </p:nvSpPr>
        <p:spPr>
          <a:xfrm>
            <a:off x="5356937" y="3866978"/>
            <a:ext cx="144000" cy="144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a:ea typeface="+mn-ea"/>
              <a:cs typeface="+mn-cs"/>
            </a:endParaRPr>
          </a:p>
        </p:txBody>
      </p:sp>
      <p:sp>
        <p:nvSpPr>
          <p:cNvPr id="79" name="Oval 78">
            <a:extLst>
              <a:ext uri="{FF2B5EF4-FFF2-40B4-BE49-F238E27FC236}">
                <a16:creationId xmlns:a16="http://schemas.microsoft.com/office/drawing/2014/main" id="{C9803A39-3032-48B1-A229-3AA2188CD68B}"/>
              </a:ext>
            </a:extLst>
          </p:cNvPr>
          <p:cNvSpPr/>
          <p:nvPr/>
        </p:nvSpPr>
        <p:spPr>
          <a:xfrm>
            <a:off x="5979606" y="3856212"/>
            <a:ext cx="144000" cy="14400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a:ea typeface="+mn-ea"/>
              <a:cs typeface="+mn-cs"/>
            </a:endParaRPr>
          </a:p>
        </p:txBody>
      </p:sp>
      <p:sp>
        <p:nvSpPr>
          <p:cNvPr id="80" name="Oval 79">
            <a:extLst>
              <a:ext uri="{FF2B5EF4-FFF2-40B4-BE49-F238E27FC236}">
                <a16:creationId xmlns:a16="http://schemas.microsoft.com/office/drawing/2014/main" id="{76D76060-84A8-4869-B1AD-7EFFB448F654}"/>
              </a:ext>
            </a:extLst>
          </p:cNvPr>
          <p:cNvSpPr/>
          <p:nvPr/>
        </p:nvSpPr>
        <p:spPr>
          <a:xfrm>
            <a:off x="6600387" y="3853122"/>
            <a:ext cx="144000" cy="144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a:ea typeface="+mn-ea"/>
              <a:cs typeface="+mn-cs"/>
            </a:endParaRPr>
          </a:p>
        </p:txBody>
      </p:sp>
      <p:sp>
        <p:nvSpPr>
          <p:cNvPr id="81" name="Oval 80">
            <a:extLst>
              <a:ext uri="{FF2B5EF4-FFF2-40B4-BE49-F238E27FC236}">
                <a16:creationId xmlns:a16="http://schemas.microsoft.com/office/drawing/2014/main" id="{02525DCE-1137-4127-9306-37DA1AC5B4B2}"/>
              </a:ext>
            </a:extLst>
          </p:cNvPr>
          <p:cNvSpPr/>
          <p:nvPr/>
        </p:nvSpPr>
        <p:spPr>
          <a:xfrm>
            <a:off x="7222428" y="3852747"/>
            <a:ext cx="144000" cy="14400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a:ea typeface="+mn-ea"/>
              <a:cs typeface="+mn-cs"/>
            </a:endParaRPr>
          </a:p>
        </p:txBody>
      </p:sp>
      <p:sp>
        <p:nvSpPr>
          <p:cNvPr id="82" name="Oval 81">
            <a:extLst>
              <a:ext uri="{FF2B5EF4-FFF2-40B4-BE49-F238E27FC236}">
                <a16:creationId xmlns:a16="http://schemas.microsoft.com/office/drawing/2014/main" id="{073C021B-08C1-49B2-A7AB-A76BCC24CB31}"/>
              </a:ext>
            </a:extLst>
          </p:cNvPr>
          <p:cNvSpPr/>
          <p:nvPr/>
        </p:nvSpPr>
        <p:spPr>
          <a:xfrm>
            <a:off x="7854226" y="3849657"/>
            <a:ext cx="144000" cy="144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a:ea typeface="+mn-ea"/>
              <a:cs typeface="+mn-cs"/>
            </a:endParaRPr>
          </a:p>
        </p:txBody>
      </p:sp>
      <p:sp>
        <p:nvSpPr>
          <p:cNvPr id="83" name="Oval 82">
            <a:extLst>
              <a:ext uri="{FF2B5EF4-FFF2-40B4-BE49-F238E27FC236}">
                <a16:creationId xmlns:a16="http://schemas.microsoft.com/office/drawing/2014/main" id="{3DB8E9AF-356C-436A-9519-456F94153748}"/>
              </a:ext>
            </a:extLst>
          </p:cNvPr>
          <p:cNvSpPr/>
          <p:nvPr/>
        </p:nvSpPr>
        <p:spPr>
          <a:xfrm>
            <a:off x="8487909" y="3859673"/>
            <a:ext cx="144000" cy="14400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a:ea typeface="+mn-ea"/>
              <a:cs typeface="+mn-cs"/>
            </a:endParaRPr>
          </a:p>
        </p:txBody>
      </p:sp>
      <p:sp>
        <p:nvSpPr>
          <p:cNvPr id="84" name="Oval 83">
            <a:extLst>
              <a:ext uri="{FF2B5EF4-FFF2-40B4-BE49-F238E27FC236}">
                <a16:creationId xmlns:a16="http://schemas.microsoft.com/office/drawing/2014/main" id="{8C769E30-1B02-4835-AA2A-15AECBA2FAC8}"/>
              </a:ext>
            </a:extLst>
          </p:cNvPr>
          <p:cNvSpPr/>
          <p:nvPr/>
        </p:nvSpPr>
        <p:spPr>
          <a:xfrm>
            <a:off x="9097673" y="3856583"/>
            <a:ext cx="144000" cy="144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a:ea typeface="+mn-ea"/>
              <a:cs typeface="+mn-cs"/>
            </a:endParaRPr>
          </a:p>
        </p:txBody>
      </p:sp>
      <p:sp>
        <p:nvSpPr>
          <p:cNvPr id="85" name="Oval 84">
            <a:extLst>
              <a:ext uri="{FF2B5EF4-FFF2-40B4-BE49-F238E27FC236}">
                <a16:creationId xmlns:a16="http://schemas.microsoft.com/office/drawing/2014/main" id="{E25C6949-428E-4696-B4F7-15CBAA597456}"/>
              </a:ext>
            </a:extLst>
          </p:cNvPr>
          <p:cNvSpPr/>
          <p:nvPr/>
        </p:nvSpPr>
        <p:spPr>
          <a:xfrm>
            <a:off x="9730730" y="3856834"/>
            <a:ext cx="144000" cy="14400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a:ea typeface="+mn-ea"/>
              <a:cs typeface="+mn-cs"/>
            </a:endParaRPr>
          </a:p>
        </p:txBody>
      </p:sp>
      <p:sp>
        <p:nvSpPr>
          <p:cNvPr id="87" name="Oval 86">
            <a:extLst>
              <a:ext uri="{FF2B5EF4-FFF2-40B4-BE49-F238E27FC236}">
                <a16:creationId xmlns:a16="http://schemas.microsoft.com/office/drawing/2014/main" id="{BC78FDB6-3099-4741-AE96-851D77F97842}"/>
              </a:ext>
            </a:extLst>
          </p:cNvPr>
          <p:cNvSpPr/>
          <p:nvPr/>
        </p:nvSpPr>
        <p:spPr>
          <a:xfrm>
            <a:off x="2846588" y="3861253"/>
            <a:ext cx="144000" cy="144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a:ea typeface="+mn-ea"/>
              <a:cs typeface="+mn-cs"/>
            </a:endParaRPr>
          </a:p>
        </p:txBody>
      </p:sp>
      <p:sp>
        <p:nvSpPr>
          <p:cNvPr id="46" name="TextBox 21">
            <a:extLst>
              <a:ext uri="{FF2B5EF4-FFF2-40B4-BE49-F238E27FC236}">
                <a16:creationId xmlns:a16="http://schemas.microsoft.com/office/drawing/2014/main" id="{9928198B-0773-49E5-BDFE-60FABCE70D17}"/>
              </a:ext>
            </a:extLst>
          </p:cNvPr>
          <p:cNvSpPr txBox="1"/>
          <p:nvPr/>
        </p:nvSpPr>
        <p:spPr>
          <a:xfrm>
            <a:off x="2317494" y="2729159"/>
            <a:ext cx="1188000" cy="523220"/>
          </a:xfrm>
          <a:prstGeom prst="rect">
            <a:avLst/>
          </a:prstGeom>
          <a:solidFill>
            <a:schemeClr val="bg2"/>
          </a:solidFill>
          <a:ln w="28575">
            <a:solidFill>
              <a:srgbClr val="374649"/>
            </a:solidFill>
            <a:prstDash val="sysDot"/>
          </a:ln>
        </p:spPr>
        <p:txBody>
          <a:bodyPr wrap="square" lIns="36000" rIns="0" rtlCol="0">
            <a:spAutoFit/>
          </a:bodyPr>
          <a:lstStyle/>
          <a:p>
            <a:r>
              <a:rPr lang="fr-FR" sz="1400" b="1">
                <a:solidFill>
                  <a:schemeClr val="bg1"/>
                </a:solidFill>
                <a:highlight>
                  <a:srgbClr val="009CEA"/>
                </a:highlight>
              </a:rPr>
              <a:t>12</a:t>
            </a:r>
            <a:r>
              <a:rPr lang="fr-FR" sz="1400">
                <a:solidFill>
                  <a:schemeClr val="bg1"/>
                </a:solidFill>
              </a:rPr>
              <a:t>-</a:t>
            </a:r>
            <a:r>
              <a:rPr lang="fr-FR" sz="1400"/>
              <a:t>Line of fire</a:t>
            </a:r>
          </a:p>
          <a:p>
            <a:endParaRPr lang="fr-FR" sz="1400"/>
          </a:p>
        </p:txBody>
      </p:sp>
      <p:sp>
        <p:nvSpPr>
          <p:cNvPr id="47" name="TextBox 25">
            <a:extLst>
              <a:ext uri="{FF2B5EF4-FFF2-40B4-BE49-F238E27FC236}">
                <a16:creationId xmlns:a16="http://schemas.microsoft.com/office/drawing/2014/main" id="{2368CD49-717A-4637-8679-DC4F5250B2FE}"/>
              </a:ext>
            </a:extLst>
          </p:cNvPr>
          <p:cNvSpPr txBox="1"/>
          <p:nvPr/>
        </p:nvSpPr>
        <p:spPr>
          <a:xfrm>
            <a:off x="3568904" y="2729158"/>
            <a:ext cx="1188000" cy="523220"/>
          </a:xfrm>
          <a:prstGeom prst="rect">
            <a:avLst/>
          </a:prstGeom>
          <a:solidFill>
            <a:schemeClr val="bg2"/>
          </a:solidFill>
          <a:ln w="28575">
            <a:solidFill>
              <a:srgbClr val="374649"/>
            </a:solidFill>
            <a:prstDash val="sysDot"/>
          </a:ln>
        </p:spPr>
        <p:txBody>
          <a:bodyPr wrap="square" lIns="36000" rIns="0" rtlCol="0">
            <a:spAutoFit/>
          </a:bodyPr>
          <a:lstStyle/>
          <a:p>
            <a:r>
              <a:rPr lang="fr-FR" sz="1400" b="1">
                <a:solidFill>
                  <a:schemeClr val="bg1"/>
                </a:solidFill>
                <a:highlight>
                  <a:srgbClr val="FF0000"/>
                </a:highlight>
              </a:rPr>
              <a:t>10</a:t>
            </a:r>
            <a:r>
              <a:rPr lang="fr-FR" sz="1400" b="1">
                <a:solidFill>
                  <a:srgbClr val="FF0000"/>
                </a:solidFill>
              </a:rPr>
              <a:t> </a:t>
            </a:r>
            <a:r>
              <a:rPr lang="fr-FR" sz="1400">
                <a:solidFill>
                  <a:schemeClr val="accent2"/>
                </a:solidFill>
              </a:rPr>
              <a:t>Work at height</a:t>
            </a:r>
          </a:p>
        </p:txBody>
      </p:sp>
      <p:sp>
        <p:nvSpPr>
          <p:cNvPr id="48" name="TextBox 32">
            <a:extLst>
              <a:ext uri="{FF2B5EF4-FFF2-40B4-BE49-F238E27FC236}">
                <a16:creationId xmlns:a16="http://schemas.microsoft.com/office/drawing/2014/main" id="{CD739C77-2631-426F-A1F8-FAF276AD76A8}"/>
              </a:ext>
            </a:extLst>
          </p:cNvPr>
          <p:cNvSpPr txBox="1"/>
          <p:nvPr/>
        </p:nvSpPr>
        <p:spPr>
          <a:xfrm>
            <a:off x="4820314" y="2729160"/>
            <a:ext cx="1188000" cy="523220"/>
          </a:xfrm>
          <a:prstGeom prst="rect">
            <a:avLst/>
          </a:prstGeom>
          <a:solidFill>
            <a:schemeClr val="bg2"/>
          </a:solidFill>
          <a:ln w="28575">
            <a:solidFill>
              <a:srgbClr val="374649"/>
            </a:solidFill>
            <a:prstDash val="sysDot"/>
          </a:ln>
        </p:spPr>
        <p:txBody>
          <a:bodyPr wrap="square" rtlCol="0">
            <a:spAutoFit/>
          </a:bodyPr>
          <a:lstStyle/>
          <a:p>
            <a:r>
              <a:rPr lang="fr-FR" sz="1400" b="1">
                <a:solidFill>
                  <a:schemeClr val="bg1"/>
                </a:solidFill>
                <a:highlight>
                  <a:srgbClr val="FF0000"/>
                </a:highlight>
              </a:rPr>
              <a:t>11</a:t>
            </a:r>
            <a:r>
              <a:rPr lang="fr-FR" sz="1400">
                <a:solidFill>
                  <a:srgbClr val="FF0000"/>
                </a:solidFill>
              </a:rPr>
              <a:t> Hot work</a:t>
            </a:r>
          </a:p>
          <a:p>
            <a:endParaRPr lang="fr-FR" sz="1400">
              <a:solidFill>
                <a:srgbClr val="FF0000"/>
              </a:solidFill>
            </a:endParaRPr>
          </a:p>
        </p:txBody>
      </p:sp>
      <p:sp>
        <p:nvSpPr>
          <p:cNvPr id="49" name="TextBox 33">
            <a:extLst>
              <a:ext uri="{FF2B5EF4-FFF2-40B4-BE49-F238E27FC236}">
                <a16:creationId xmlns:a16="http://schemas.microsoft.com/office/drawing/2014/main" id="{206008B9-9E9F-4E94-89D5-EDAD5ABCD927}"/>
              </a:ext>
            </a:extLst>
          </p:cNvPr>
          <p:cNvSpPr txBox="1"/>
          <p:nvPr/>
        </p:nvSpPr>
        <p:spPr>
          <a:xfrm>
            <a:off x="6071724" y="2720103"/>
            <a:ext cx="1188000" cy="523220"/>
          </a:xfrm>
          <a:prstGeom prst="rect">
            <a:avLst/>
          </a:prstGeom>
          <a:solidFill>
            <a:schemeClr val="bg2"/>
          </a:solidFill>
          <a:ln w="28575">
            <a:solidFill>
              <a:srgbClr val="374649"/>
            </a:solidFill>
            <a:prstDash val="sysDot"/>
          </a:ln>
        </p:spPr>
        <p:txBody>
          <a:bodyPr wrap="square" lIns="36000" rIns="0" rtlCol="0">
            <a:spAutoFit/>
          </a:bodyPr>
          <a:lstStyle/>
          <a:p>
            <a:r>
              <a:rPr lang="fr-FR" sz="1400" b="1">
                <a:solidFill>
                  <a:schemeClr val="bg1"/>
                </a:solidFill>
                <a:highlight>
                  <a:srgbClr val="FF0000"/>
                </a:highlight>
              </a:rPr>
              <a:t>8</a:t>
            </a:r>
            <a:r>
              <a:rPr lang="fr-FR" sz="1400">
                <a:solidFill>
                  <a:srgbClr val="FF0000"/>
                </a:solidFill>
              </a:rPr>
              <a:t> Confined spaces</a:t>
            </a:r>
            <a:endParaRPr lang="en-US" sz="1400">
              <a:solidFill>
                <a:srgbClr val="FF0000"/>
              </a:solidFill>
            </a:endParaRPr>
          </a:p>
        </p:txBody>
      </p:sp>
      <p:sp>
        <p:nvSpPr>
          <p:cNvPr id="50" name="TextBox 34">
            <a:extLst>
              <a:ext uri="{FF2B5EF4-FFF2-40B4-BE49-F238E27FC236}">
                <a16:creationId xmlns:a16="http://schemas.microsoft.com/office/drawing/2014/main" id="{92DEECD8-624B-401E-A4CF-C5CCFDC27ACE}"/>
              </a:ext>
            </a:extLst>
          </p:cNvPr>
          <p:cNvSpPr txBox="1"/>
          <p:nvPr/>
        </p:nvSpPr>
        <p:spPr>
          <a:xfrm>
            <a:off x="7323134" y="2720097"/>
            <a:ext cx="1188000" cy="523220"/>
          </a:xfrm>
          <a:prstGeom prst="rect">
            <a:avLst/>
          </a:prstGeom>
          <a:solidFill>
            <a:schemeClr val="bg2"/>
          </a:solidFill>
          <a:ln w="28575">
            <a:solidFill>
              <a:srgbClr val="374649"/>
            </a:solidFill>
            <a:prstDash val="sysDot"/>
          </a:ln>
        </p:spPr>
        <p:txBody>
          <a:bodyPr wrap="square" lIns="36000" rIns="0" rtlCol="0">
            <a:spAutoFit/>
          </a:bodyPr>
          <a:lstStyle/>
          <a:p>
            <a:r>
              <a:rPr lang="fr-FR" sz="1400" b="1">
                <a:solidFill>
                  <a:schemeClr val="bg1"/>
                </a:solidFill>
                <a:highlight>
                  <a:srgbClr val="FF0000"/>
                </a:highlight>
              </a:rPr>
              <a:t>7</a:t>
            </a:r>
            <a:r>
              <a:rPr lang="fr-FR" sz="1400">
                <a:solidFill>
                  <a:srgbClr val="FF0000"/>
                </a:solidFill>
              </a:rPr>
              <a:t> Powered systems</a:t>
            </a:r>
            <a:endParaRPr lang="en-US" sz="1400">
              <a:solidFill>
                <a:srgbClr val="FF0000"/>
              </a:solidFill>
            </a:endParaRPr>
          </a:p>
        </p:txBody>
      </p:sp>
      <p:sp>
        <p:nvSpPr>
          <p:cNvPr id="51" name="TextBox 35">
            <a:extLst>
              <a:ext uri="{FF2B5EF4-FFF2-40B4-BE49-F238E27FC236}">
                <a16:creationId xmlns:a16="http://schemas.microsoft.com/office/drawing/2014/main" id="{834D3F6B-63DB-41F3-9C1E-409D7D8CA199}"/>
              </a:ext>
            </a:extLst>
          </p:cNvPr>
          <p:cNvSpPr txBox="1"/>
          <p:nvPr/>
        </p:nvSpPr>
        <p:spPr>
          <a:xfrm>
            <a:off x="8574544" y="2729155"/>
            <a:ext cx="1188000" cy="523220"/>
          </a:xfrm>
          <a:prstGeom prst="rect">
            <a:avLst/>
          </a:prstGeom>
          <a:solidFill>
            <a:schemeClr val="bg2"/>
          </a:solidFill>
          <a:ln w="28575">
            <a:solidFill>
              <a:srgbClr val="374649"/>
            </a:solidFill>
            <a:prstDash val="sysDot"/>
          </a:ln>
        </p:spPr>
        <p:txBody>
          <a:bodyPr wrap="square" lIns="36000" rIns="0" rtlCol="0">
            <a:spAutoFit/>
          </a:bodyPr>
          <a:lstStyle/>
          <a:p>
            <a:r>
              <a:rPr lang="fr-FR" sz="1400" b="1">
                <a:solidFill>
                  <a:schemeClr val="bg1"/>
                </a:solidFill>
                <a:highlight>
                  <a:srgbClr val="FF0000"/>
                </a:highlight>
              </a:rPr>
              <a:t>6</a:t>
            </a:r>
            <a:r>
              <a:rPr lang="fr-FR" sz="1400">
                <a:solidFill>
                  <a:srgbClr val="FF0000"/>
                </a:solidFill>
              </a:rPr>
              <a:t> Lifting operations</a:t>
            </a:r>
          </a:p>
        </p:txBody>
      </p:sp>
      <p:sp>
        <p:nvSpPr>
          <p:cNvPr id="52" name="TextBox 36">
            <a:extLst>
              <a:ext uri="{FF2B5EF4-FFF2-40B4-BE49-F238E27FC236}">
                <a16:creationId xmlns:a16="http://schemas.microsoft.com/office/drawing/2014/main" id="{E49208B1-79EB-4931-BE27-619C8AD0CC39}"/>
              </a:ext>
            </a:extLst>
          </p:cNvPr>
          <p:cNvSpPr txBox="1"/>
          <p:nvPr/>
        </p:nvSpPr>
        <p:spPr>
          <a:xfrm>
            <a:off x="9825955" y="4095350"/>
            <a:ext cx="1191643" cy="2478088"/>
          </a:xfrm>
          <a:prstGeom prst="rect">
            <a:avLst/>
          </a:prstGeom>
          <a:solidFill>
            <a:schemeClr val="bg2"/>
          </a:solidFill>
          <a:ln w="28575">
            <a:solidFill>
              <a:srgbClr val="374649"/>
            </a:solidFill>
            <a:prstDash val="sysDot"/>
          </a:ln>
        </p:spPr>
        <p:txBody>
          <a:bodyPr wrap="square" lIns="36000" rIns="0" rtlCol="0">
            <a:spAutoFit/>
          </a:bodyPr>
          <a:lstStyle/>
          <a:p>
            <a:r>
              <a:rPr lang="fr-FR" sz="1400" b="1">
                <a:solidFill>
                  <a:schemeClr val="bg1"/>
                </a:solidFill>
                <a:highlight>
                  <a:srgbClr val="009CEA"/>
                </a:highlight>
              </a:rPr>
              <a:t>9</a:t>
            </a:r>
            <a:r>
              <a:rPr lang="fr-FR" sz="1400"/>
              <a:t> Excavation </a:t>
            </a:r>
            <a:r>
              <a:rPr lang="fr-FR" sz="1400" err="1"/>
              <a:t>work</a:t>
            </a:r>
            <a:endParaRPr lang="fr-FR" sz="1400" b="1" err="1">
              <a:solidFill>
                <a:schemeClr val="bg1"/>
              </a:solidFill>
              <a:highlight>
                <a:srgbClr val="0000FF"/>
              </a:highlight>
            </a:endParaRPr>
          </a:p>
          <a:p>
            <a:r>
              <a:rPr lang="fr-FR" sz="1400" b="1">
                <a:solidFill>
                  <a:schemeClr val="bg1"/>
                </a:solidFill>
                <a:highlight>
                  <a:srgbClr val="009CEA"/>
                </a:highlight>
              </a:rPr>
              <a:t>5</a:t>
            </a:r>
            <a:r>
              <a:rPr lang="fr-FR" sz="1400"/>
              <a:t> Work </a:t>
            </a:r>
            <a:r>
              <a:rPr lang="fr-FR" sz="1400" err="1"/>
              <a:t>permits</a:t>
            </a:r>
            <a:endParaRPr lang="fr-FR" sz="1400" b="1" err="1">
              <a:solidFill>
                <a:schemeClr val="bg1"/>
              </a:solidFill>
              <a:highlight>
                <a:srgbClr val="0000FF"/>
              </a:highlight>
            </a:endParaRPr>
          </a:p>
          <a:p>
            <a:r>
              <a:rPr lang="fr-FR" sz="1400" b="1">
                <a:solidFill>
                  <a:schemeClr val="bg1"/>
                </a:solidFill>
                <a:highlight>
                  <a:srgbClr val="009CEA"/>
                </a:highlight>
              </a:rPr>
              <a:t>4</a:t>
            </a:r>
            <a:r>
              <a:rPr lang="fr-FR" sz="1400"/>
              <a:t> PPE</a:t>
            </a:r>
            <a:endParaRPr lang="fr-FR" sz="1400" b="1">
              <a:solidFill>
                <a:schemeClr val="bg1"/>
              </a:solidFill>
              <a:highlight>
                <a:srgbClr val="0000FF"/>
              </a:highlight>
            </a:endParaRPr>
          </a:p>
          <a:p>
            <a:r>
              <a:rPr lang="fr-FR" sz="1400" b="1">
                <a:solidFill>
                  <a:schemeClr val="bg1"/>
                </a:solidFill>
                <a:highlight>
                  <a:srgbClr val="009CEA"/>
                </a:highlight>
              </a:rPr>
              <a:t>3</a:t>
            </a:r>
            <a:r>
              <a:rPr lang="fr-FR" sz="1400"/>
              <a:t> Body </a:t>
            </a:r>
            <a:r>
              <a:rPr lang="fr-FR" sz="1400" err="1"/>
              <a:t>mechanics</a:t>
            </a:r>
            <a:r>
              <a:rPr lang="fr-FR" sz="1400"/>
              <a:t> &amp; </a:t>
            </a:r>
            <a:r>
              <a:rPr lang="fr-FR" sz="1400" err="1"/>
              <a:t>tools</a:t>
            </a:r>
            <a:endParaRPr lang="fr-FR" sz="1400" b="1" err="1">
              <a:solidFill>
                <a:schemeClr val="bg1"/>
              </a:solidFill>
              <a:highlight>
                <a:srgbClr val="0000FF"/>
              </a:highlight>
            </a:endParaRPr>
          </a:p>
          <a:p>
            <a:r>
              <a:rPr lang="fr-FR" sz="1400" b="1">
                <a:solidFill>
                  <a:schemeClr val="bg1"/>
                </a:solidFill>
                <a:highlight>
                  <a:srgbClr val="009CEA"/>
                </a:highlight>
              </a:rPr>
              <a:t>2</a:t>
            </a:r>
            <a:r>
              <a:rPr lang="fr-FR" sz="1400">
                <a:solidFill>
                  <a:schemeClr val="bg1"/>
                </a:solidFill>
              </a:rPr>
              <a:t> </a:t>
            </a:r>
            <a:r>
              <a:rPr lang="fr-FR" sz="1400"/>
              <a:t>Traffic</a:t>
            </a:r>
          </a:p>
          <a:p>
            <a:r>
              <a:rPr lang="fr-FR" sz="1400" b="1">
                <a:solidFill>
                  <a:schemeClr val="bg1"/>
                </a:solidFill>
                <a:highlight>
                  <a:srgbClr val="009CEA"/>
                </a:highlight>
              </a:rPr>
              <a:t>1</a:t>
            </a:r>
            <a:r>
              <a:rPr lang="fr-FR" sz="1400" b="1">
                <a:solidFill>
                  <a:schemeClr val="bg1"/>
                </a:solidFill>
              </a:rPr>
              <a:t> </a:t>
            </a:r>
            <a:r>
              <a:rPr lang="fr-FR" sz="1400"/>
              <a:t>High-</a:t>
            </a:r>
            <a:r>
              <a:rPr lang="fr-FR" sz="1400" err="1"/>
              <a:t>risk</a:t>
            </a:r>
            <a:r>
              <a:rPr lang="fr-FR" sz="1400"/>
              <a:t> situations</a:t>
            </a:r>
          </a:p>
        </p:txBody>
      </p:sp>
      <p:sp>
        <p:nvSpPr>
          <p:cNvPr id="59" name="Oval 72">
            <a:extLst>
              <a:ext uri="{FF2B5EF4-FFF2-40B4-BE49-F238E27FC236}">
                <a16:creationId xmlns:a16="http://schemas.microsoft.com/office/drawing/2014/main" id="{77B9140B-85F3-4153-B945-163AF91BEA35}"/>
              </a:ext>
            </a:extLst>
          </p:cNvPr>
          <p:cNvSpPr/>
          <p:nvPr/>
        </p:nvSpPr>
        <p:spPr>
          <a:xfrm>
            <a:off x="1000249" y="3510873"/>
            <a:ext cx="144000" cy="14400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a:ea typeface="+mn-ea"/>
              <a:cs typeface="+mn-cs"/>
            </a:endParaRPr>
          </a:p>
        </p:txBody>
      </p:sp>
      <p:sp>
        <p:nvSpPr>
          <p:cNvPr id="41" name="TextBox 40">
            <a:extLst>
              <a:ext uri="{FF2B5EF4-FFF2-40B4-BE49-F238E27FC236}">
                <a16:creationId xmlns:a16="http://schemas.microsoft.com/office/drawing/2014/main" id="{3022F103-0479-49E3-B58B-C9A01F39FBDA}"/>
              </a:ext>
            </a:extLst>
          </p:cNvPr>
          <p:cNvSpPr txBox="1"/>
          <p:nvPr/>
        </p:nvSpPr>
        <p:spPr>
          <a:xfrm>
            <a:off x="469879" y="1195145"/>
            <a:ext cx="9851065" cy="1077218"/>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1600" b="1"/>
              <a:t>Launch of the new Golden Rules on the occasion of </a:t>
            </a:r>
            <a:r>
              <a:rPr lang="en-US" sz="1600" b="1" err="1"/>
              <a:t>WDfS</a:t>
            </a:r>
            <a:r>
              <a:rPr lang="en-US" sz="1600" b="1"/>
              <a:t> 2022</a:t>
            </a:r>
            <a:r>
              <a:rPr lang="en-US" sz="1600"/>
              <a:t>.</a:t>
            </a:r>
            <a:endParaRPr lang="en-US" sz="1600">
              <a:cs typeface="Arial"/>
            </a:endParaRPr>
          </a:p>
          <a:p>
            <a:pPr marL="285750" indent="-285750">
              <a:buFont typeface="Arial" panose="020B0604020202020204" pitchFamily="34" charset="0"/>
              <a:buChar char="•"/>
            </a:pPr>
            <a:r>
              <a:rPr lang="en-US" sz="1600" b="1"/>
              <a:t>Periodic communication </a:t>
            </a:r>
            <a:r>
              <a:rPr lang="en-US" sz="1600"/>
              <a:t>on the Golden Rules via the HSE contact network: firstly the new Golden Rules and secondly those relating to the </a:t>
            </a:r>
            <a:r>
              <a:rPr lang="en-US" sz="1600" b="1">
                <a:solidFill>
                  <a:srgbClr val="FF0000"/>
                </a:solidFill>
              </a:rPr>
              <a:t>TOP 5 high risk activities</a:t>
            </a:r>
            <a:r>
              <a:rPr lang="en-US" sz="1600">
                <a:ea typeface="+mn-lt"/>
                <a:cs typeface="+mn-lt"/>
              </a:rPr>
              <a:t>.</a:t>
            </a:r>
          </a:p>
          <a:p>
            <a:pPr marL="285750" indent="-285750">
              <a:buFont typeface="Arial" panose="020B0604020202020204" pitchFamily="34" charset="0"/>
              <a:buChar char="•"/>
            </a:pPr>
            <a:endParaRPr lang="en-US" sz="1600" b="1">
              <a:solidFill>
                <a:srgbClr val="FF0000"/>
              </a:solidFill>
              <a:cs typeface="Arial"/>
            </a:endParaRPr>
          </a:p>
        </p:txBody>
      </p:sp>
      <p:sp>
        <p:nvSpPr>
          <p:cNvPr id="42" name="Left Bracket 41">
            <a:extLst>
              <a:ext uri="{FF2B5EF4-FFF2-40B4-BE49-F238E27FC236}">
                <a16:creationId xmlns:a16="http://schemas.microsoft.com/office/drawing/2014/main" id="{412E4D95-A564-4ACD-8533-D0EEA73477B5}"/>
              </a:ext>
            </a:extLst>
          </p:cNvPr>
          <p:cNvSpPr/>
          <p:nvPr/>
        </p:nvSpPr>
        <p:spPr>
          <a:xfrm rot="5400000">
            <a:off x="6585437" y="-598706"/>
            <a:ext cx="93948" cy="6250959"/>
          </a:xfrm>
          <a:prstGeom prst="leftBracket">
            <a:avLst/>
          </a:prstGeom>
          <a:ln w="28575">
            <a:solidFill>
              <a:schemeClr val="accent2"/>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43" name="Straight Arrow Connector 42">
            <a:extLst>
              <a:ext uri="{FF2B5EF4-FFF2-40B4-BE49-F238E27FC236}">
                <a16:creationId xmlns:a16="http://schemas.microsoft.com/office/drawing/2014/main" id="{97D33E79-2327-4DFD-BAD9-32B532A77527}"/>
              </a:ext>
            </a:extLst>
          </p:cNvPr>
          <p:cNvCxnSpPr>
            <a:cxnSpLocks/>
          </p:cNvCxnSpPr>
          <p:nvPr/>
        </p:nvCxnSpPr>
        <p:spPr>
          <a:xfrm>
            <a:off x="5472965" y="2033146"/>
            <a:ext cx="0" cy="435067"/>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Connector 37">
            <a:extLst>
              <a:ext uri="{FF2B5EF4-FFF2-40B4-BE49-F238E27FC236}">
                <a16:creationId xmlns:a16="http://schemas.microsoft.com/office/drawing/2014/main" id="{BD0CA0F5-ED91-4058-BF54-67FB8E8AF7F3}"/>
              </a:ext>
            </a:extLst>
          </p:cNvPr>
          <p:cNvCxnSpPr>
            <a:cxnSpLocks/>
          </p:cNvCxnSpPr>
          <p:nvPr/>
        </p:nvCxnSpPr>
        <p:spPr>
          <a:xfrm flipH="1">
            <a:off x="1072001" y="2945445"/>
            <a:ext cx="248" cy="627155"/>
          </a:xfrm>
          <a:prstGeom prst="line">
            <a:avLst/>
          </a:prstGeom>
          <a:ln w="28575">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45" name="TextBox 11">
            <a:extLst>
              <a:ext uri="{FF2B5EF4-FFF2-40B4-BE49-F238E27FC236}">
                <a16:creationId xmlns:a16="http://schemas.microsoft.com/office/drawing/2014/main" id="{651EF676-BCB2-46C6-B43C-A357DF742B3B}"/>
              </a:ext>
            </a:extLst>
          </p:cNvPr>
          <p:cNvSpPr txBox="1"/>
          <p:nvPr/>
        </p:nvSpPr>
        <p:spPr>
          <a:xfrm>
            <a:off x="218316" y="2736021"/>
            <a:ext cx="1710250" cy="540000"/>
          </a:xfrm>
          <a:prstGeom prst="rect">
            <a:avLst/>
          </a:prstGeom>
          <a:solidFill>
            <a:schemeClr val="bg2"/>
          </a:solidFill>
          <a:ln w="28575">
            <a:solidFill>
              <a:srgbClr val="FFC000"/>
            </a:solidFill>
            <a:prstDash val="sysDot"/>
          </a:ln>
        </p:spPr>
        <p:txBody>
          <a:bodyPr wrap="square" rtlCol="0" anchor="ctr" anchorCtr="0">
            <a:spAutoFit/>
          </a:bodyPr>
          <a:lstStyle/>
          <a:p>
            <a:pPr lvl="0" algn="ctr" defTabSz="457200" fontAlgn="base">
              <a:spcBef>
                <a:spcPct val="0"/>
              </a:spcBef>
              <a:spcAft>
                <a:spcPct val="0"/>
              </a:spcAft>
              <a:defRPr/>
            </a:pPr>
            <a:r>
              <a:rPr lang="fr-FR" sz="1200" b="1"/>
              <a:t>April 29, 2022</a:t>
            </a:r>
          </a:p>
          <a:p>
            <a:pPr lvl="0" algn="ctr" defTabSz="457200" fontAlgn="base">
              <a:spcBef>
                <a:spcPct val="0"/>
              </a:spcBef>
              <a:spcAft>
                <a:spcPct val="0"/>
              </a:spcAft>
              <a:defRPr/>
            </a:pPr>
            <a:r>
              <a:rPr lang="fr-FR" sz="1200" b="1"/>
              <a:t>World Day for Safety</a:t>
            </a:r>
          </a:p>
        </p:txBody>
      </p:sp>
      <p:cxnSp>
        <p:nvCxnSpPr>
          <p:cNvPr id="60" name="Straight Connector 59">
            <a:extLst>
              <a:ext uri="{FF2B5EF4-FFF2-40B4-BE49-F238E27FC236}">
                <a16:creationId xmlns:a16="http://schemas.microsoft.com/office/drawing/2014/main" id="{BFA56059-5E63-4D18-AB43-CF9DD8CCD429}"/>
              </a:ext>
            </a:extLst>
          </p:cNvPr>
          <p:cNvCxnSpPr>
            <a:cxnSpLocks/>
          </p:cNvCxnSpPr>
          <p:nvPr/>
        </p:nvCxnSpPr>
        <p:spPr>
          <a:xfrm>
            <a:off x="2294164" y="3978208"/>
            <a:ext cx="0" cy="646271"/>
          </a:xfrm>
          <a:prstGeom prst="line">
            <a:avLst/>
          </a:prstGeom>
          <a:ln w="28575">
            <a:solidFill>
              <a:schemeClr val="accent3"/>
            </a:solidFill>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1ED26D33-A9BC-4D78-A09F-87AED6B91C68}"/>
              </a:ext>
            </a:extLst>
          </p:cNvPr>
          <p:cNvCxnSpPr>
            <a:cxnSpLocks/>
          </p:cNvCxnSpPr>
          <p:nvPr/>
        </p:nvCxnSpPr>
        <p:spPr>
          <a:xfrm>
            <a:off x="1677026" y="3999961"/>
            <a:ext cx="0" cy="1595621"/>
          </a:xfrm>
          <a:prstGeom prst="line">
            <a:avLst/>
          </a:prstGeom>
          <a:ln w="28575">
            <a:solidFill>
              <a:schemeClr val="accent1"/>
            </a:solidFill>
            <a:tailEnd type="none"/>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48A96D95-C1BE-4A6B-B935-5CBA315AE15C}"/>
              </a:ext>
            </a:extLst>
          </p:cNvPr>
          <p:cNvSpPr txBox="1"/>
          <p:nvPr/>
        </p:nvSpPr>
        <p:spPr>
          <a:xfrm>
            <a:off x="2220922" y="4138259"/>
            <a:ext cx="1948930" cy="738664"/>
          </a:xfrm>
          <a:prstGeom prst="rect">
            <a:avLst/>
          </a:prstGeom>
          <a:solidFill>
            <a:schemeClr val="bg2"/>
          </a:solidFill>
          <a:ln w="28575">
            <a:solidFill>
              <a:schemeClr val="accent3"/>
            </a:solidFill>
            <a:prstDash val="sysDot"/>
          </a:ln>
        </p:spPr>
        <p:txBody>
          <a:bodyPr wrap="square" lIns="91440" tIns="45720" rIns="91440" bIns="45720" rtlCol="0" anchor="t">
            <a:spAutoFit/>
          </a:bodyPr>
          <a:lstStyle/>
          <a:p>
            <a:pPr algn="just"/>
            <a:r>
              <a:rPr lang="en-US" sz="1400" b="1"/>
              <a:t>WAT HSE editorial </a:t>
            </a:r>
            <a:r>
              <a:rPr lang="en-US" sz="1400"/>
              <a:t>on the Golden Rule(s) of the month</a:t>
            </a:r>
            <a:endParaRPr lang="fr-FR" sz="1400"/>
          </a:p>
        </p:txBody>
      </p:sp>
      <p:sp>
        <p:nvSpPr>
          <p:cNvPr id="63" name="TextBox 62">
            <a:extLst>
              <a:ext uri="{FF2B5EF4-FFF2-40B4-BE49-F238E27FC236}">
                <a16:creationId xmlns:a16="http://schemas.microsoft.com/office/drawing/2014/main" id="{C4244BB3-0249-42D3-8CCC-C5E9E67FD8DD}"/>
              </a:ext>
            </a:extLst>
          </p:cNvPr>
          <p:cNvSpPr txBox="1"/>
          <p:nvPr/>
        </p:nvSpPr>
        <p:spPr>
          <a:xfrm>
            <a:off x="1084327" y="5059727"/>
            <a:ext cx="2643295" cy="954107"/>
          </a:xfrm>
          <a:prstGeom prst="rect">
            <a:avLst/>
          </a:prstGeom>
          <a:solidFill>
            <a:schemeClr val="bg1"/>
          </a:solidFill>
          <a:ln w="28575">
            <a:solidFill>
              <a:schemeClr val="accent1"/>
            </a:solidFill>
            <a:prstDash val="sysDot"/>
          </a:ln>
        </p:spPr>
        <p:txBody>
          <a:bodyPr wrap="square" lIns="91440" tIns="45720" rIns="91440" bIns="45720" rtlCol="0" anchor="t">
            <a:spAutoFit/>
          </a:bodyPr>
          <a:lstStyle/>
          <a:p>
            <a:pPr algn="just"/>
            <a:r>
              <a:rPr lang="en-US" sz="1400" b="1"/>
              <a:t>Push mail </a:t>
            </a:r>
            <a:r>
              <a:rPr lang="en-US" sz="1400"/>
              <a:t>to HSE contacts &amp; provision of materials in the HSE Toolbox on the Golden Rule(s) of the coming month</a:t>
            </a:r>
            <a:endParaRPr lang="fr-FR" sz="1400"/>
          </a:p>
        </p:txBody>
      </p:sp>
      <p:sp>
        <p:nvSpPr>
          <p:cNvPr id="64" name="Left Bracket 63">
            <a:extLst>
              <a:ext uri="{FF2B5EF4-FFF2-40B4-BE49-F238E27FC236}">
                <a16:creationId xmlns:a16="http://schemas.microsoft.com/office/drawing/2014/main" id="{72AAA856-6B40-4A54-9891-895C8B8BD753}"/>
              </a:ext>
            </a:extLst>
          </p:cNvPr>
          <p:cNvSpPr/>
          <p:nvPr/>
        </p:nvSpPr>
        <p:spPr>
          <a:xfrm rot="10800000">
            <a:off x="4344759" y="4134502"/>
            <a:ext cx="90062" cy="1944000"/>
          </a:xfrm>
          <a:prstGeom prst="leftBracket">
            <a:avLst/>
          </a:prstGeom>
          <a:ln w="28575">
            <a:solidFill>
              <a:srgbClr val="FEC8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5" name="TextBox 64">
            <a:extLst>
              <a:ext uri="{FF2B5EF4-FFF2-40B4-BE49-F238E27FC236}">
                <a16:creationId xmlns:a16="http://schemas.microsoft.com/office/drawing/2014/main" id="{3C1B2A39-68D2-426B-B7AC-E9D94805BAA4}"/>
              </a:ext>
            </a:extLst>
          </p:cNvPr>
          <p:cNvSpPr txBox="1"/>
          <p:nvPr/>
        </p:nvSpPr>
        <p:spPr>
          <a:xfrm>
            <a:off x="4450228" y="4878623"/>
            <a:ext cx="2809496" cy="523220"/>
          </a:xfrm>
          <a:prstGeom prst="rect">
            <a:avLst/>
          </a:prstGeom>
          <a:noFill/>
        </p:spPr>
        <p:txBody>
          <a:bodyPr wrap="square" rtlCol="0">
            <a:spAutoFit/>
          </a:bodyPr>
          <a:lstStyle/>
          <a:p>
            <a:pPr algn="ctr"/>
            <a:r>
              <a:rPr lang="en-US" sz="1400"/>
              <a:t>This communication is sent </a:t>
            </a:r>
            <a:r>
              <a:rPr lang="en-US" sz="1400" b="1"/>
              <a:t>periodically</a:t>
            </a:r>
            <a:r>
              <a:rPr lang="en-US" sz="1400"/>
              <a:t> (7x)</a:t>
            </a:r>
            <a:endParaRPr lang="fr-FR" sz="1400"/>
          </a:p>
        </p:txBody>
      </p:sp>
      <p:pic>
        <p:nvPicPr>
          <p:cNvPr id="76" name="Picture 2" descr="new icon">
            <a:extLst>
              <a:ext uri="{FF2B5EF4-FFF2-40B4-BE49-F238E27FC236}">
                <a16:creationId xmlns:a16="http://schemas.microsoft.com/office/drawing/2014/main" id="{6AD4F15E-1DE7-43A5-8C52-E0C1ABCD5F8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36964" y="2554843"/>
            <a:ext cx="228105" cy="228105"/>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2" descr="new icon">
            <a:extLst>
              <a:ext uri="{FF2B5EF4-FFF2-40B4-BE49-F238E27FC236}">
                <a16:creationId xmlns:a16="http://schemas.microsoft.com/office/drawing/2014/main" id="{9D02D8E6-CF7C-4592-91DE-EF70A0CBBFD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90499" y="2543384"/>
            <a:ext cx="228105" cy="228105"/>
          </a:xfrm>
          <a:prstGeom prst="rect">
            <a:avLst/>
          </a:prstGeom>
          <a:noFill/>
          <a:extLst>
            <a:ext uri="{909E8E84-426E-40DD-AFC4-6F175D3DCCD1}">
              <a14:hiddenFill xmlns:a14="http://schemas.microsoft.com/office/drawing/2010/main">
                <a:solidFill>
                  <a:srgbClr val="FFFFFF"/>
                </a:solidFill>
              </a14:hiddenFill>
            </a:ext>
          </a:extLst>
        </p:spPr>
      </p:pic>
      <p:sp>
        <p:nvSpPr>
          <p:cNvPr id="40" name="Oval 39">
            <a:extLst>
              <a:ext uri="{FF2B5EF4-FFF2-40B4-BE49-F238E27FC236}">
                <a16:creationId xmlns:a16="http://schemas.microsoft.com/office/drawing/2014/main" id="{F3A5EDDB-5119-4D6D-9E7D-430D374035F9}"/>
              </a:ext>
            </a:extLst>
          </p:cNvPr>
          <p:cNvSpPr/>
          <p:nvPr/>
        </p:nvSpPr>
        <p:spPr>
          <a:xfrm>
            <a:off x="4117989" y="3852747"/>
            <a:ext cx="144000" cy="144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a:ea typeface="+mn-ea"/>
              <a:cs typeface="+mn-cs"/>
            </a:endParaRPr>
          </a:p>
        </p:txBody>
      </p:sp>
      <p:sp>
        <p:nvSpPr>
          <p:cNvPr id="53" name="Oval 52">
            <a:extLst>
              <a:ext uri="{FF2B5EF4-FFF2-40B4-BE49-F238E27FC236}">
                <a16:creationId xmlns:a16="http://schemas.microsoft.com/office/drawing/2014/main" id="{5790E7FF-F2C3-4187-9D9E-8D28B69CF98B}"/>
              </a:ext>
            </a:extLst>
          </p:cNvPr>
          <p:cNvSpPr/>
          <p:nvPr/>
        </p:nvSpPr>
        <p:spPr>
          <a:xfrm>
            <a:off x="4723092" y="3856834"/>
            <a:ext cx="144000" cy="14400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a:ea typeface="+mn-ea"/>
              <a:cs typeface="+mn-cs"/>
            </a:endParaRPr>
          </a:p>
        </p:txBody>
      </p:sp>
      <p:sp>
        <p:nvSpPr>
          <p:cNvPr id="2" name="Slide Number Placeholder 1">
            <a:extLst>
              <a:ext uri="{FF2B5EF4-FFF2-40B4-BE49-F238E27FC236}">
                <a16:creationId xmlns:a16="http://schemas.microsoft.com/office/drawing/2014/main" id="{865A5057-95FD-4BC6-A70E-7F128014849D}"/>
              </a:ext>
            </a:extLst>
          </p:cNvPr>
          <p:cNvSpPr>
            <a:spLocks noGrp="1"/>
          </p:cNvSpPr>
          <p:nvPr>
            <p:ph type="sldNum" sz="quarter" idx="16"/>
          </p:nvPr>
        </p:nvSpPr>
        <p:spPr/>
        <p:txBody>
          <a:bodyPr/>
          <a:lstStyle/>
          <a:p>
            <a:fld id="{975A587B-5814-4D9B-9598-FE9CB954CB01}" type="slidenum">
              <a:rPr lang="fr-FR" smtClean="0"/>
              <a:pPr/>
              <a:t>5</a:t>
            </a:fld>
            <a:endParaRPr lang="fr-FR"/>
          </a:p>
        </p:txBody>
      </p:sp>
    </p:spTree>
    <p:extLst>
      <p:ext uri="{BB962C8B-B14F-4D97-AF65-F5344CB8AC3E}">
        <p14:creationId xmlns:p14="http://schemas.microsoft.com/office/powerpoint/2010/main" val="360095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texte 12">
            <a:extLst>
              <a:ext uri="{FF2B5EF4-FFF2-40B4-BE49-F238E27FC236}">
                <a16:creationId xmlns:a16="http://schemas.microsoft.com/office/drawing/2014/main" id="{3F419CEB-5076-42B1-A95D-B97001188E32}"/>
              </a:ext>
            </a:extLst>
          </p:cNvPr>
          <p:cNvSpPr>
            <a:spLocks noGrp="1"/>
          </p:cNvSpPr>
          <p:nvPr>
            <p:ph type="body" sz="quarter" idx="13"/>
          </p:nvPr>
        </p:nvSpPr>
        <p:spPr/>
        <p:txBody>
          <a:bodyPr/>
          <a:lstStyle/>
          <a:p>
            <a:pPr marL="0" indent="0">
              <a:spcBef>
                <a:spcPts val="0"/>
              </a:spcBef>
              <a:buNone/>
            </a:pPr>
            <a:r>
              <a:rPr lang="en-US" sz="1400" b="1" noProof="0"/>
              <a:t>Definition - TotalEnergies / Company</a:t>
            </a:r>
          </a:p>
          <a:p>
            <a:pPr marL="0" indent="0">
              <a:spcBef>
                <a:spcPts val="0"/>
              </a:spcBef>
              <a:buNone/>
            </a:pPr>
            <a:r>
              <a:rPr lang="en-US" sz="1400"/>
              <a:t>The entities in which TotalEnergies SE directly or indirectly holds an interest are separate and independent legal entities. The terms "TotalEnergies", "TotalEnergies company" and "Company" used in this document are used to refer to TotalEnergies SE and its affiliates included in the scope of consolidation. Similarly, the terms "we", "us", "our" may also be used to refer to these entities or their employees. </a:t>
            </a:r>
            <a:br>
              <a:rPr lang="en-US" sz="1400"/>
            </a:br>
            <a:r>
              <a:rPr lang="en-US" sz="1400"/>
              <a:t>It cannot be inferred from the use of these expressions that TotalEnergies SE or any of its affiliates is involved in the business or management of any other company of the TotalEnergies company. </a:t>
            </a:r>
          </a:p>
          <a:p>
            <a:pPr marL="0" indent="0">
              <a:spcBef>
                <a:spcPts val="0"/>
              </a:spcBef>
              <a:buNone/>
            </a:pPr>
            <a:endParaRPr lang="en-US" sz="1400" noProof="0"/>
          </a:p>
          <a:p>
            <a:pPr marL="0" indent="0">
              <a:spcBef>
                <a:spcPts val="0"/>
              </a:spcBef>
              <a:buNone/>
            </a:pPr>
            <a:r>
              <a:rPr lang="en-US" sz="1400" b="1" noProof="0"/>
              <a:t>Disclaimer</a:t>
            </a:r>
          </a:p>
          <a:p>
            <a:pPr marL="0" indent="0">
              <a:spcBef>
                <a:spcPts val="0"/>
              </a:spcBef>
              <a:buNone/>
            </a:pPr>
            <a:r>
              <a:rPr lang="en-US" sz="1400" noProof="0"/>
              <a:t>This presentation may include forward-looking statement within the meaning of the Private Securities Litigation Reform Act of 1995 with respect to the financial condition, results of operations, business, strategy and plans of TotalEnergies that are subject to risk factors and uncertainties caused by changes in, without limitation, technological development and innovation, supply sources, legal framework, market conditions, political or economic events.</a:t>
            </a:r>
          </a:p>
          <a:p>
            <a:pPr marL="0" indent="0">
              <a:spcBef>
                <a:spcPts val="0"/>
              </a:spcBef>
              <a:buNone/>
            </a:pPr>
            <a:r>
              <a:rPr lang="en-US" sz="1400" noProof="0"/>
              <a:t>TotalEnergies does not assume any obligation to update publicly any forward-looking statement, whether as a result of new information, future events or otherwise. Further information on factors which could affect the company’s financial results is provided in documents filed by TotalEnergies with the French </a:t>
            </a:r>
            <a:r>
              <a:rPr lang="en-US" sz="1400" i="1" noProof="0"/>
              <a:t>Autorité des Marchés Financiers </a:t>
            </a:r>
            <a:r>
              <a:rPr lang="en-US" sz="1400" noProof="0"/>
              <a:t>and the US Securities and Exchange Commission.</a:t>
            </a:r>
          </a:p>
          <a:p>
            <a:pPr marL="0" indent="0">
              <a:spcBef>
                <a:spcPts val="0"/>
              </a:spcBef>
              <a:buNone/>
            </a:pPr>
            <a:r>
              <a:rPr lang="en-US" sz="1400" noProof="0"/>
              <a:t>Accordingly, no reliance may be placed on the accuracy or correctness of any such statements.</a:t>
            </a:r>
          </a:p>
          <a:p>
            <a:pPr marL="0" indent="0">
              <a:spcBef>
                <a:spcPts val="0"/>
              </a:spcBef>
              <a:buNone/>
            </a:pPr>
            <a:endParaRPr lang="en-US" sz="1400" noProof="0"/>
          </a:p>
          <a:p>
            <a:pPr marL="0" indent="0">
              <a:spcBef>
                <a:spcPts val="0"/>
              </a:spcBef>
              <a:buNone/>
            </a:pPr>
            <a:r>
              <a:rPr lang="en-US" sz="1400" b="1" noProof="0"/>
              <a:t>Copyright</a:t>
            </a:r>
          </a:p>
          <a:p>
            <a:pPr marL="0" indent="0">
              <a:spcBef>
                <a:spcPts val="0"/>
              </a:spcBef>
              <a:buNone/>
            </a:pPr>
            <a:r>
              <a:rPr lang="en-US" sz="1400" noProof="0"/>
              <a:t>All rights are reserved and all material in this presentation may not be reproduced without the express written permission of TotalEnergies.</a:t>
            </a:r>
          </a:p>
        </p:txBody>
      </p:sp>
      <p:sp>
        <p:nvSpPr>
          <p:cNvPr id="3" name="Titre 2">
            <a:extLst>
              <a:ext uri="{FF2B5EF4-FFF2-40B4-BE49-F238E27FC236}">
                <a16:creationId xmlns:a16="http://schemas.microsoft.com/office/drawing/2014/main" id="{9FC9BD12-4E85-40BA-B737-AEB188274662}"/>
              </a:ext>
            </a:extLst>
          </p:cNvPr>
          <p:cNvSpPr>
            <a:spLocks noGrp="1"/>
          </p:cNvSpPr>
          <p:nvPr>
            <p:ph type="title"/>
          </p:nvPr>
        </p:nvSpPr>
        <p:spPr>
          <a:xfrm>
            <a:off x="469879" y="242844"/>
            <a:ext cx="9720000" cy="1008000"/>
          </a:xfrm>
        </p:spPr>
        <p:txBody>
          <a:bodyPr/>
          <a:lstStyle/>
          <a:p>
            <a:r>
              <a:rPr lang="en-US" noProof="0"/>
              <a:t>Disclaimer and copyright reservation</a:t>
            </a:r>
            <a:endParaRPr lang="fr-FR"/>
          </a:p>
        </p:txBody>
      </p:sp>
      <p:sp>
        <p:nvSpPr>
          <p:cNvPr id="4" name="Espace réservé du pied de page 3">
            <a:extLst>
              <a:ext uri="{FF2B5EF4-FFF2-40B4-BE49-F238E27FC236}">
                <a16:creationId xmlns:a16="http://schemas.microsoft.com/office/drawing/2014/main" id="{1855BF0C-8C36-4B58-95B7-409857347436}"/>
              </a:ext>
            </a:extLst>
          </p:cNvPr>
          <p:cNvSpPr>
            <a:spLocks noGrp="1"/>
          </p:cNvSpPr>
          <p:nvPr>
            <p:ph type="ftr" sz="quarter" idx="15"/>
          </p:nvPr>
        </p:nvSpPr>
        <p:spPr>
          <a:xfrm>
            <a:off x="856680" y="6449983"/>
            <a:ext cx="3600000" cy="252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374649"/>
                </a:solidFill>
                <a:effectLst/>
                <a:uLnTx/>
                <a:uFillTx/>
                <a:latin typeface="Arial" panose="020B0604020202020204"/>
                <a:ea typeface="+mn-ea"/>
                <a:cs typeface="+mn-cs"/>
              </a:rPr>
              <a:t>The new Golden Rules - Introduction &amp; Objective</a:t>
            </a:r>
            <a:endParaRPr kumimoji="0" lang="fr-FR" sz="900" b="0" i="0" u="none" strike="noStrike" kern="1200" cap="none" spc="0" normalizeH="0" baseline="0" noProof="0">
              <a:ln>
                <a:noFill/>
              </a:ln>
              <a:solidFill>
                <a:srgbClr val="374649"/>
              </a:solidFill>
              <a:effectLst/>
              <a:uLnTx/>
              <a:uFillTx/>
              <a:latin typeface="Arial" panose="020B0604020202020204"/>
              <a:ea typeface="+mn-ea"/>
              <a:cs typeface="+mn-cs"/>
            </a:endParaRPr>
          </a:p>
        </p:txBody>
      </p:sp>
      <p:sp>
        <p:nvSpPr>
          <p:cNvPr id="5" name="Espace réservé du numéro de diapositive 4">
            <a:extLst>
              <a:ext uri="{FF2B5EF4-FFF2-40B4-BE49-F238E27FC236}">
                <a16:creationId xmlns:a16="http://schemas.microsoft.com/office/drawing/2014/main" id="{5F222718-0B86-4C36-B605-44AB70F0787F}"/>
              </a:ext>
            </a:extLst>
          </p:cNvPr>
          <p:cNvSpPr>
            <a:spLocks noGrp="1"/>
          </p:cNvSpPr>
          <p:nvPr>
            <p:ph type="sldNum" sz="quarter" idx="16"/>
          </p:nvPr>
        </p:nvSpPr>
        <p:spPr>
          <a:xfrm>
            <a:off x="219008" y="6449983"/>
            <a:ext cx="576000" cy="252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5A587B-5814-4D9B-9598-FE9CB954CB01}" type="slidenum">
              <a:rPr kumimoji="0" lang="fr-FR" sz="900" b="1" i="0" u="none" strike="noStrike" kern="1200" cap="none" spc="0" normalizeH="0" baseline="0" noProof="0" smtClean="0">
                <a:ln>
                  <a:noFill/>
                </a:ln>
                <a:solidFill>
                  <a:srgbClr val="374649"/>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FR" sz="900" b="1" i="0" u="none" strike="noStrike" kern="1200" cap="none" spc="0" normalizeH="0" baseline="0" noProof="0">
              <a:ln>
                <a:noFill/>
              </a:ln>
              <a:solidFill>
                <a:srgbClr val="374649"/>
              </a:solidFill>
              <a:effectLst/>
              <a:uLnTx/>
              <a:uFillTx/>
              <a:latin typeface="Arial" panose="020B0604020202020204"/>
              <a:ea typeface="+mn-ea"/>
              <a:cs typeface="+mn-cs"/>
            </a:endParaRPr>
          </a:p>
        </p:txBody>
      </p:sp>
    </p:spTree>
    <p:extLst>
      <p:ext uri="{BB962C8B-B14F-4D97-AF65-F5344CB8AC3E}">
        <p14:creationId xmlns:p14="http://schemas.microsoft.com/office/powerpoint/2010/main" val="423655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otalEnergies AA - Bleu">
  <a:themeElements>
    <a:clrScheme name="TotalEnergies AA - Bleu">
      <a:dk1>
        <a:srgbClr val="374649"/>
      </a:dk1>
      <a:lt1>
        <a:srgbClr val="FFFFFF"/>
      </a:lt1>
      <a:dk2>
        <a:srgbClr val="009CEA"/>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009CE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TotalEnergies AA_MAJ Rouge 16-9 FR_v24.potx" id="{8F81559F-8AB2-4AB8-AB80-A9DCDC310110}" vid="{67924521-0CA8-40F1-97CB-7A60EDCC72DB}"/>
    </a:ext>
  </a:extLst>
</a:theme>
</file>

<file path=ppt/theme/theme10.xml><?xml version="1.0" encoding="utf-8"?>
<a:theme xmlns:a="http://schemas.openxmlformats.org/drawingml/2006/main" name="4_TotalEnergies AA - Bleu">
  <a:themeElements>
    <a:clrScheme name="Personnalisé 4">
      <a:dk1>
        <a:srgbClr val="374649"/>
      </a:dk1>
      <a:lt1>
        <a:srgbClr val="FFFFFF"/>
      </a:lt1>
      <a:dk2>
        <a:srgbClr val="FFD3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009CE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Présentation11" id="{9BEC3FBE-2419-4042-98D8-48FD7A597541}" vid="{2A8E718C-D1D5-B54E-A9CF-4229D3F9F1C1}"/>
    </a:ext>
  </a:extLst>
</a:theme>
</file>

<file path=ppt/theme/theme11.xml><?xml version="1.0" encoding="utf-8"?>
<a:theme xmlns:a="http://schemas.openxmlformats.org/drawingml/2006/main" name="Thème Office">
  <a:themeElements>
    <a:clrScheme name="TotalEnergies AA - Rouge">
      <a:dk1>
        <a:srgbClr val="374649"/>
      </a:dk1>
      <a:lt1>
        <a:srgbClr val="FFFFFF"/>
      </a:lt1>
      <a:dk2>
        <a:srgbClr val="ED00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ED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Thème Office">
  <a:themeElements>
    <a:clrScheme name="TotalEnergies AA - Rouge">
      <a:dk1>
        <a:srgbClr val="374649"/>
      </a:dk1>
      <a:lt1>
        <a:srgbClr val="FFFFFF"/>
      </a:lt1>
      <a:dk2>
        <a:srgbClr val="ED00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ED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otalEnergies AA - Rouge">
  <a:themeElements>
    <a:clrScheme name="TotalEnergies AA - Rouge">
      <a:dk1>
        <a:srgbClr val="374649"/>
      </a:dk1>
      <a:lt1>
        <a:srgbClr val="FFFFFF"/>
      </a:lt1>
      <a:dk2>
        <a:srgbClr val="ED00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ED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TotalEnergies AA_MAJ Rouge 16-9 FR_v24.potx" id="{8F81559F-8AB2-4AB8-AB80-A9DCDC310110}" vid="{7F80211D-D8F7-48B2-85FF-8935591EFD6D}"/>
    </a:ext>
  </a:extLst>
</a:theme>
</file>

<file path=ppt/theme/theme3.xml><?xml version="1.0" encoding="utf-8"?>
<a:theme xmlns:a="http://schemas.openxmlformats.org/drawingml/2006/main" name="TotalEnergies AA - Vert">
  <a:themeElements>
    <a:clrScheme name="TotalEnergies AA - Vert">
      <a:dk1>
        <a:srgbClr val="374649"/>
      </a:dk1>
      <a:lt1>
        <a:srgbClr val="FFFFFF"/>
      </a:lt1>
      <a:dk2>
        <a:srgbClr val="40A9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40A9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TotalEnergies AA_MAJ Rouge 16-9 FR_v24.potx" id="{8F81559F-8AB2-4AB8-AB80-A9DCDC310110}" vid="{8E65D93A-A430-4213-93E7-E79E0E13460A}"/>
    </a:ext>
  </a:extLst>
</a:theme>
</file>

<file path=ppt/theme/theme4.xml><?xml version="1.0" encoding="utf-8"?>
<a:theme xmlns:a="http://schemas.openxmlformats.org/drawingml/2006/main" name="TotalEnergies AA - Orange">
  <a:themeElements>
    <a:clrScheme name="TotalEnergies AA - Orange">
      <a:dk1>
        <a:srgbClr val="374649"/>
      </a:dk1>
      <a:lt1>
        <a:srgbClr val="FFFFFF"/>
      </a:lt1>
      <a:dk2>
        <a:srgbClr val="F66A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F66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TotalEnergies AA_MAJ Rouge 16-9 FR_v24.potx" id="{8F81559F-8AB2-4AB8-AB80-A9DCDC310110}" vid="{4FB5FB3A-8D47-483C-8718-F2093382F299}"/>
    </a:ext>
  </a:extLst>
</a:theme>
</file>

<file path=ppt/theme/theme5.xml><?xml version="1.0" encoding="utf-8"?>
<a:theme xmlns:a="http://schemas.openxmlformats.org/drawingml/2006/main" name="1_TotalEnergies AA - Rouge">
  <a:themeElements>
    <a:clrScheme name="TotalEnergies AA - Rouge">
      <a:dk1>
        <a:srgbClr val="374649"/>
      </a:dk1>
      <a:lt1>
        <a:srgbClr val="FFFFFF"/>
      </a:lt1>
      <a:dk2>
        <a:srgbClr val="ED00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ED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TotalEnergies AA_MAJ Rouge 16-9 FR_v24.potx" id="{8F81559F-8AB2-4AB8-AB80-A9DCDC310110}" vid="{7F80211D-D8F7-48B2-85FF-8935591EFD6D}"/>
    </a:ext>
  </a:extLst>
</a:theme>
</file>

<file path=ppt/theme/theme6.xml><?xml version="1.0" encoding="utf-8"?>
<a:theme xmlns:a="http://schemas.openxmlformats.org/drawingml/2006/main" name="2_TotalEnergies AA - Rouge">
  <a:themeElements>
    <a:clrScheme name="TotalEnergies AA - Rouge">
      <a:dk1>
        <a:srgbClr val="374649"/>
      </a:dk1>
      <a:lt1>
        <a:srgbClr val="FFFFFF"/>
      </a:lt1>
      <a:dk2>
        <a:srgbClr val="ED00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ED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TotalEnergies AA_MAJ Rouge 16-9 FR_v24.potx" id="{8F81559F-8AB2-4AB8-AB80-A9DCDC310110}" vid="{7F80211D-D8F7-48B2-85FF-8935591EFD6D}"/>
    </a:ext>
  </a:extLst>
</a:theme>
</file>

<file path=ppt/theme/theme7.xml><?xml version="1.0" encoding="utf-8"?>
<a:theme xmlns:a="http://schemas.openxmlformats.org/drawingml/2006/main" name="1_TotalEnergies AA - Bleu">
  <a:themeElements>
    <a:clrScheme name="Personnalisé 4">
      <a:dk1>
        <a:srgbClr val="374649"/>
      </a:dk1>
      <a:lt1>
        <a:srgbClr val="FFFFFF"/>
      </a:lt1>
      <a:dk2>
        <a:srgbClr val="FFD3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009CE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Présentation11" id="{9BEC3FBE-2419-4042-98D8-48FD7A597541}" vid="{2A8E718C-D1D5-B54E-A9CF-4229D3F9F1C1}"/>
    </a:ext>
  </a:extLst>
</a:theme>
</file>

<file path=ppt/theme/theme8.xml><?xml version="1.0" encoding="utf-8"?>
<a:theme xmlns:a="http://schemas.openxmlformats.org/drawingml/2006/main" name="2_TotalEnergies AA - Bleu">
  <a:themeElements>
    <a:clrScheme name="Personnalisé 4">
      <a:dk1>
        <a:srgbClr val="374649"/>
      </a:dk1>
      <a:lt1>
        <a:srgbClr val="FFFFFF"/>
      </a:lt1>
      <a:dk2>
        <a:srgbClr val="FFD3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009CE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Présentation11" id="{9BEC3FBE-2419-4042-98D8-48FD7A597541}" vid="{2A8E718C-D1D5-B54E-A9CF-4229D3F9F1C1}"/>
    </a:ext>
  </a:extLst>
</a:theme>
</file>

<file path=ppt/theme/theme9.xml><?xml version="1.0" encoding="utf-8"?>
<a:theme xmlns:a="http://schemas.openxmlformats.org/drawingml/2006/main" name="3_TotalEnergies AA - Bleu">
  <a:themeElements>
    <a:clrScheme name="Personnalisé 4">
      <a:dk1>
        <a:srgbClr val="374649"/>
      </a:dk1>
      <a:lt1>
        <a:srgbClr val="FFFFFF"/>
      </a:lt1>
      <a:dk2>
        <a:srgbClr val="FFD3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009CE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Présentation11" id="{9BEC3FBE-2419-4042-98D8-48FD7A597541}" vid="{2A8E718C-D1D5-B54E-A9CF-4229D3F9F1C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214F54EC3176342AA69E46BF095A846" ma:contentTypeVersion="11" ma:contentTypeDescription="Crée un document." ma:contentTypeScope="" ma:versionID="56f95c2b2656dfd9a3ce2088bcf5086c">
  <xsd:schema xmlns:xsd="http://www.w3.org/2001/XMLSchema" xmlns:xs="http://www.w3.org/2001/XMLSchema" xmlns:p="http://schemas.microsoft.com/office/2006/metadata/properties" xmlns:ns2="40753fda-f579-4bb9-aa37-7b314b45a769" xmlns:ns3="5e3fc8a5-ae92-42ac-9a5b-adc0faec43d6" targetNamespace="http://schemas.microsoft.com/office/2006/metadata/properties" ma:root="true" ma:fieldsID="e7724d25e4c79b07804f738d6c21a282" ns2:_="" ns3:_="">
    <xsd:import namespace="40753fda-f579-4bb9-aa37-7b314b45a769"/>
    <xsd:import namespace="5e3fc8a5-ae92-42ac-9a5b-adc0faec43d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LengthInSeconds" minOccurs="0"/>
                <xsd:element ref="ns2:MediaServiceLocatio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753fda-f579-4bb9-aa37-7b314b45a7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e3fc8a5-ae92-42ac-9a5b-adc0faec43d6"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A726037-33E4-460D-AFAB-A547811724B9}">
  <ds:schemaRefs>
    <ds:schemaRef ds:uri="40753fda-f579-4bb9-aa37-7b314b45a769"/>
    <ds:schemaRef ds:uri="5e3fc8a5-ae92-42ac-9a5b-adc0faec43d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D560780-D1C1-4641-9B08-F0A5FFFCA309}">
  <ds:schemaRefs>
    <ds:schemaRef ds:uri="40753fda-f579-4bb9-aa37-7b314b45a769"/>
    <ds:schemaRef ds:uri="5e3fc8a5-ae92-42ac-9a5b-adc0faec43d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CC184838-24BB-4C81-8C04-2AFBFD78225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TotalEnergies AA - Bleu</Template>
  <TotalTime>0</TotalTime>
  <Words>789</Words>
  <Application>Microsoft Office PowerPoint</Application>
  <PresentationFormat>Grand écran</PresentationFormat>
  <Paragraphs>92</Paragraphs>
  <Slides>6</Slides>
  <Notes>4</Notes>
  <HiddenSlides>0</HiddenSlides>
  <MMClips>0</MMClips>
  <ScaleCrop>false</ScaleCrop>
  <HeadingPairs>
    <vt:vector size="6" baseType="variant">
      <vt:variant>
        <vt:lpstr>Polices utilisées</vt:lpstr>
      </vt:variant>
      <vt:variant>
        <vt:i4>3</vt:i4>
      </vt:variant>
      <vt:variant>
        <vt:lpstr>Thème</vt:lpstr>
      </vt:variant>
      <vt:variant>
        <vt:i4>10</vt:i4>
      </vt:variant>
      <vt:variant>
        <vt:lpstr>Titres des diapositives</vt:lpstr>
      </vt:variant>
      <vt:variant>
        <vt:i4>6</vt:i4>
      </vt:variant>
    </vt:vector>
  </HeadingPairs>
  <TitlesOfParts>
    <vt:vector size="19" baseType="lpstr">
      <vt:lpstr>Arial</vt:lpstr>
      <vt:lpstr>Helvetica Neue</vt:lpstr>
      <vt:lpstr>Wingdings</vt:lpstr>
      <vt:lpstr>TotalEnergies AA - Bleu</vt:lpstr>
      <vt:lpstr>TotalEnergies AA - Rouge</vt:lpstr>
      <vt:lpstr>TotalEnergies AA - Vert</vt:lpstr>
      <vt:lpstr>TotalEnergies AA - Orange</vt:lpstr>
      <vt:lpstr>1_TotalEnergies AA - Rouge</vt:lpstr>
      <vt:lpstr>2_TotalEnergies AA - Rouge</vt:lpstr>
      <vt:lpstr>1_TotalEnergies AA - Bleu</vt:lpstr>
      <vt:lpstr>2_TotalEnergies AA - Bleu</vt:lpstr>
      <vt:lpstr>3_TotalEnergies AA - Bleu</vt:lpstr>
      <vt:lpstr>4_TotalEnergies AA - Bleu</vt:lpstr>
      <vt:lpstr>Présentation PowerPoint</vt:lpstr>
      <vt:lpstr>Introduction &amp; Objective</vt:lpstr>
      <vt:lpstr>Appropriate and apply the new Golden Rules</vt:lpstr>
      <vt:lpstr>Support and tools available</vt:lpstr>
      <vt:lpstr>Roll out planning</vt:lpstr>
      <vt:lpstr>Disclaimer and copyright reservation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votre présentation  sur plusieurs lignes [Arial 32 pt regular] lorem ipsum dolor sit amet</dc:title>
  <dc:creator>Josephine Beauchesne</dc:creator>
  <cp:lastModifiedBy>Claire MAIRET</cp:lastModifiedBy>
  <cp:revision>11</cp:revision>
  <cp:lastPrinted>2022-01-10T14:12:06Z</cp:lastPrinted>
  <dcterms:created xsi:type="dcterms:W3CDTF">2021-08-30T17:14:08Z</dcterms:created>
  <dcterms:modified xsi:type="dcterms:W3CDTF">2022-05-13T14:46:30Z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b30ed1b-e95f-40b5-af89-828263f287a7_Enabled">
    <vt:lpwstr>true</vt:lpwstr>
  </property>
  <property fmtid="{D5CDD505-2E9C-101B-9397-08002B2CF9AE}" pid="3" name="MSIP_Label_2b30ed1b-e95f-40b5-af89-828263f287a7_SetDate">
    <vt:lpwstr>2021-09-08T09:51:31Z</vt:lpwstr>
  </property>
  <property fmtid="{D5CDD505-2E9C-101B-9397-08002B2CF9AE}" pid="4" name="MSIP_Label_2b30ed1b-e95f-40b5-af89-828263f287a7_Method">
    <vt:lpwstr>Standard</vt:lpwstr>
  </property>
  <property fmtid="{D5CDD505-2E9C-101B-9397-08002B2CF9AE}" pid="5" name="MSIP_Label_2b30ed1b-e95f-40b5-af89-828263f287a7_Name">
    <vt:lpwstr>2b30ed1b-e95f-40b5-af89-828263f287a7</vt:lpwstr>
  </property>
  <property fmtid="{D5CDD505-2E9C-101B-9397-08002B2CF9AE}" pid="6" name="MSIP_Label_2b30ed1b-e95f-40b5-af89-828263f287a7_SiteId">
    <vt:lpwstr>329e91b0-e21f-48fb-a071-456717ecc28e</vt:lpwstr>
  </property>
  <property fmtid="{D5CDD505-2E9C-101B-9397-08002B2CF9AE}" pid="7" name="MSIP_Label_2b30ed1b-e95f-40b5-af89-828263f287a7_ActionId">
    <vt:lpwstr>0d5f9d8b-7c4d-492f-9999-41f8c64aaae1</vt:lpwstr>
  </property>
  <property fmtid="{D5CDD505-2E9C-101B-9397-08002B2CF9AE}" pid="8" name="MSIP_Label_2b30ed1b-e95f-40b5-af89-828263f287a7_ContentBits">
    <vt:lpwstr>0</vt:lpwstr>
  </property>
  <property fmtid="{D5CDD505-2E9C-101B-9397-08002B2CF9AE}" pid="9" name="ContentTypeId">
    <vt:lpwstr>0x0101001214F54EC3176342AA69E46BF095A846</vt:lpwstr>
  </property>
</Properties>
</file>