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7.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8.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17"/>
  </p:notesMasterIdLst>
  <p:handoutMasterIdLst>
    <p:handoutMasterId r:id="rId18"/>
  </p:handoutMasterIdLst>
  <p:sldIdLst>
    <p:sldId id="256" r:id="rId5"/>
    <p:sldId id="287" r:id="rId6"/>
    <p:sldId id="288" r:id="rId7"/>
    <p:sldId id="289" r:id="rId8"/>
    <p:sldId id="290" r:id="rId9"/>
    <p:sldId id="291" r:id="rId10"/>
    <p:sldId id="292" r:id="rId11"/>
    <p:sldId id="293" r:id="rId12"/>
    <p:sldId id="294" r:id="rId13"/>
    <p:sldId id="286" r:id="rId14"/>
    <p:sldId id="295" r:id="rId15"/>
    <p:sldId id="296" r:id="rId16"/>
  </p:sldIdLst>
  <p:sldSz cx="12192000" cy="6858000"/>
  <p:notesSz cx="6797675" cy="9926638"/>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FFF99"/>
    <a:srgbClr val="A90025"/>
    <a:srgbClr val="376092"/>
    <a:srgbClr val="AC8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1" autoAdjust="0"/>
    <p:restoredTop sz="93979" autoAdjust="0"/>
  </p:normalViewPr>
  <p:slideViewPr>
    <p:cSldViewPr>
      <p:cViewPr varScale="1">
        <p:scale>
          <a:sx n="77" d="100"/>
          <a:sy n="77" d="100"/>
        </p:scale>
        <p:origin x="120" y="630"/>
      </p:cViewPr>
      <p:guideLst>
        <p:guide orient="horz" pos="2160"/>
        <p:guide pos="3840"/>
      </p:guideLst>
    </p:cSldViewPr>
  </p:slideViewPr>
  <p:outlineViewPr>
    <p:cViewPr>
      <p:scale>
        <a:sx n="33" d="100"/>
        <a:sy n="33" d="100"/>
      </p:scale>
      <p:origin x="0" y="7572"/>
    </p:cViewPr>
  </p:outlineViewPr>
  <p:notesTextViewPr>
    <p:cViewPr>
      <p:scale>
        <a:sx n="75" d="100"/>
        <a:sy n="75" d="100"/>
      </p:scale>
      <p:origin x="0" y="0"/>
    </p:cViewPr>
  </p:notesTextViewPr>
  <p:sorterViewPr>
    <p:cViewPr>
      <p:scale>
        <a:sx n="100" d="100"/>
        <a:sy n="100" d="100"/>
      </p:scale>
      <p:origin x="0" y="0"/>
    </p:cViewPr>
  </p:sorterViewPr>
  <p:notesViewPr>
    <p:cSldViewPr>
      <p:cViewPr varScale="1">
        <p:scale>
          <a:sx n="79" d="100"/>
          <a:sy n="79" d="100"/>
        </p:scale>
        <p:origin x="3318"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FB3D573-7A54-443C-8AF5-A48D17E9CE1D}" type="doc">
      <dgm:prSet loTypeId="urn:microsoft.com/office/officeart/2005/8/layout/chevron1" loCatId="process" qsTypeId="urn:microsoft.com/office/officeart/2005/8/quickstyle/simple1" qsCatId="simple" csTypeId="urn:microsoft.com/office/officeart/2005/8/colors/colorful1" csCatId="colorful" phldr="1"/>
      <dgm:spPr/>
      <dgm:t>
        <a:bodyPr/>
        <a:lstStyle/>
        <a:p>
          <a:endParaRPr lang="en-US"/>
        </a:p>
      </dgm:t>
    </dgm:pt>
    <dgm:pt modelId="{6CF6B9EE-D68A-4C4E-B456-3A4DEA2C04C2}">
      <dgm:prSet phldrT="[Texte]" custT="1"/>
      <dgm:spPr>
        <a:solidFill>
          <a:schemeClr val="accent1"/>
        </a:solidFill>
      </dgm:spPr>
      <dgm:t>
        <a:bodyPr/>
        <a:lstStyle/>
        <a:p>
          <a:pPr>
            <a:lnSpc>
              <a:spcPct val="100000"/>
            </a:lnSpc>
            <a:spcBef>
              <a:spcPts val="0"/>
            </a:spcBef>
            <a:spcAft>
              <a:spcPts val="0"/>
            </a:spcAft>
          </a:pPr>
          <a:r>
            <a:rPr lang="en-GB" sz="1600" b="1" noProof="0" dirty="0" smtClean="0"/>
            <a:t>Risk</a:t>
          </a:r>
        </a:p>
        <a:p>
          <a:pPr>
            <a:lnSpc>
              <a:spcPct val="100000"/>
            </a:lnSpc>
            <a:spcBef>
              <a:spcPts val="0"/>
            </a:spcBef>
            <a:spcAft>
              <a:spcPts val="0"/>
            </a:spcAft>
          </a:pPr>
          <a:r>
            <a:rPr lang="en-GB" sz="1600" b="1" noProof="0" dirty="0" smtClean="0"/>
            <a:t>assessment</a:t>
          </a:r>
          <a:endParaRPr lang="en-GB" sz="1600" b="1" noProof="0" dirty="0"/>
        </a:p>
      </dgm:t>
    </dgm:pt>
    <dgm:pt modelId="{266249C2-4F36-414B-84BC-FA905A337B98}" type="parTrans" cxnId="{DA54652E-9392-4F7D-B5D1-46C4D9E41FB6}">
      <dgm:prSet/>
      <dgm:spPr/>
      <dgm:t>
        <a:bodyPr/>
        <a:lstStyle/>
        <a:p>
          <a:endParaRPr lang="fr-FR" sz="1400" noProof="0" dirty="0"/>
        </a:p>
      </dgm:t>
    </dgm:pt>
    <dgm:pt modelId="{190947D7-0928-49BD-A84B-A9ED991D0C1E}" type="sibTrans" cxnId="{DA54652E-9392-4F7D-B5D1-46C4D9E41FB6}">
      <dgm:prSet/>
      <dgm:spPr/>
      <dgm:t>
        <a:bodyPr/>
        <a:lstStyle/>
        <a:p>
          <a:endParaRPr lang="fr-FR" sz="1400" noProof="0" dirty="0"/>
        </a:p>
      </dgm:t>
    </dgm:pt>
    <dgm:pt modelId="{26D2370E-BDF9-426A-ACED-7A37E620D0FF}">
      <dgm:prSet phldrT="[Texte]" custT="1"/>
      <dgm:spPr>
        <a:solidFill>
          <a:schemeClr val="bg1">
            <a:lumMod val="75000"/>
          </a:schemeClr>
        </a:solidFill>
      </dgm:spPr>
      <dgm:t>
        <a:bodyPr/>
        <a:lstStyle/>
        <a:p>
          <a:pPr>
            <a:lnSpc>
              <a:spcPct val="100000"/>
            </a:lnSpc>
            <a:spcBef>
              <a:spcPts val="0"/>
            </a:spcBef>
            <a:spcAft>
              <a:spcPts val="0"/>
            </a:spcAft>
          </a:pPr>
          <a:r>
            <a:rPr lang="en-GB" sz="1400" noProof="0" dirty="0" smtClean="0">
              <a:solidFill>
                <a:sysClr val="windowText" lastClr="000000"/>
              </a:solidFill>
            </a:rPr>
            <a:t>Installation</a:t>
          </a:r>
        </a:p>
        <a:p>
          <a:pPr>
            <a:lnSpc>
              <a:spcPct val="100000"/>
            </a:lnSpc>
            <a:spcBef>
              <a:spcPts val="0"/>
            </a:spcBef>
            <a:spcAft>
              <a:spcPts val="0"/>
            </a:spcAft>
          </a:pPr>
          <a:r>
            <a:rPr lang="en-GB" sz="1400" noProof="0" dirty="0" smtClean="0">
              <a:solidFill>
                <a:sysClr val="windowText" lastClr="000000"/>
              </a:solidFill>
            </a:rPr>
            <a:t>management</a:t>
          </a:r>
          <a:endParaRPr lang="en-GB" sz="1400" noProof="0" dirty="0">
            <a:solidFill>
              <a:sysClr val="windowText" lastClr="000000"/>
            </a:solidFill>
          </a:endParaRPr>
        </a:p>
      </dgm:t>
    </dgm:pt>
    <dgm:pt modelId="{7D2AABF3-F2F1-457B-86B8-10ABE89595BA}" type="parTrans" cxnId="{102FE037-613C-40A9-A7E4-21781A15C2E9}">
      <dgm:prSet/>
      <dgm:spPr/>
      <dgm:t>
        <a:bodyPr/>
        <a:lstStyle/>
        <a:p>
          <a:endParaRPr lang="fr-FR" sz="1400" noProof="0" dirty="0"/>
        </a:p>
      </dgm:t>
    </dgm:pt>
    <dgm:pt modelId="{0E438295-B8E9-4F19-8183-C7264DE4A33D}" type="sibTrans" cxnId="{102FE037-613C-40A9-A7E4-21781A15C2E9}">
      <dgm:prSet/>
      <dgm:spPr>
        <a:solidFill>
          <a:schemeClr val="bg1">
            <a:lumMod val="75000"/>
          </a:schemeClr>
        </a:solidFill>
      </dgm:spPr>
      <dgm:t>
        <a:bodyPr/>
        <a:lstStyle/>
        <a:p>
          <a:endParaRPr lang="fr-FR" sz="1400" noProof="0" dirty="0"/>
        </a:p>
      </dgm:t>
    </dgm:pt>
    <dgm:pt modelId="{6DCB0389-6EF7-475F-BFA8-ED472A5F2368}">
      <dgm:prSet phldrT="[Texte]" custT="1"/>
      <dgm:spPr>
        <a:solidFill>
          <a:schemeClr val="bg1">
            <a:lumMod val="75000"/>
          </a:schemeClr>
        </a:solidFill>
      </dgm:spPr>
      <dgm:t>
        <a:bodyPr/>
        <a:lstStyle/>
        <a:p>
          <a:pPr>
            <a:lnSpc>
              <a:spcPct val="100000"/>
            </a:lnSpc>
            <a:spcBef>
              <a:spcPts val="0"/>
            </a:spcBef>
            <a:spcAft>
              <a:spcPts val="0"/>
            </a:spcAft>
          </a:pPr>
          <a:r>
            <a:rPr lang="en-GB" sz="1400" noProof="0" dirty="0" smtClean="0">
              <a:solidFill>
                <a:sysClr val="windowText" lastClr="000000"/>
              </a:solidFill>
            </a:rPr>
            <a:t>Execution</a:t>
          </a:r>
        </a:p>
        <a:p>
          <a:pPr>
            <a:lnSpc>
              <a:spcPct val="100000"/>
            </a:lnSpc>
            <a:spcBef>
              <a:spcPts val="0"/>
            </a:spcBef>
            <a:spcAft>
              <a:spcPts val="0"/>
            </a:spcAft>
          </a:pPr>
          <a:r>
            <a:rPr lang="en-GB" sz="1400" noProof="0" dirty="0" smtClean="0">
              <a:solidFill>
                <a:sysClr val="windowText" lastClr="000000"/>
              </a:solidFill>
            </a:rPr>
            <a:t>of work</a:t>
          </a:r>
          <a:endParaRPr lang="en-GB" sz="1400" noProof="0" dirty="0">
            <a:solidFill>
              <a:sysClr val="windowText" lastClr="000000"/>
            </a:solidFill>
          </a:endParaRPr>
        </a:p>
      </dgm:t>
    </dgm:pt>
    <dgm:pt modelId="{D7F27077-9A61-4A6A-A02C-DD011AD59837}" type="parTrans" cxnId="{E7CC9F42-F6AA-40C1-AE4B-21C69616D5FF}">
      <dgm:prSet/>
      <dgm:spPr/>
      <dgm:t>
        <a:bodyPr/>
        <a:lstStyle/>
        <a:p>
          <a:endParaRPr lang="fr-FR" sz="1400" noProof="0" dirty="0"/>
        </a:p>
      </dgm:t>
    </dgm:pt>
    <dgm:pt modelId="{4F5A4AB8-A5DC-4D84-AFF3-A82184981024}" type="sibTrans" cxnId="{E7CC9F42-F6AA-40C1-AE4B-21C69616D5FF}">
      <dgm:prSet/>
      <dgm:spPr>
        <a:solidFill>
          <a:schemeClr val="bg1">
            <a:lumMod val="75000"/>
          </a:schemeClr>
        </a:solidFill>
      </dgm:spPr>
      <dgm:t>
        <a:bodyPr/>
        <a:lstStyle/>
        <a:p>
          <a:endParaRPr lang="fr-FR" sz="1400" noProof="0" dirty="0"/>
        </a:p>
      </dgm:t>
    </dgm:pt>
    <dgm:pt modelId="{C0198ACE-833B-4D6B-9ED3-8B8054C6CFB9}">
      <dgm:prSet phldrT="[Texte]" custT="1"/>
      <dgm:spPr>
        <a:solidFill>
          <a:schemeClr val="bg1">
            <a:lumMod val="75000"/>
          </a:schemeClr>
        </a:solidFill>
      </dgm:spPr>
      <dgm:t>
        <a:bodyPr/>
        <a:lstStyle/>
        <a:p>
          <a:pPr>
            <a:lnSpc>
              <a:spcPct val="100000"/>
            </a:lnSpc>
            <a:spcBef>
              <a:spcPts val="0"/>
            </a:spcBef>
            <a:spcAft>
              <a:spcPts val="0"/>
            </a:spcAft>
          </a:pPr>
          <a:r>
            <a:rPr lang="en-GB" sz="1400" noProof="0" dirty="0" smtClean="0">
              <a:solidFill>
                <a:sysClr val="windowText" lastClr="000000"/>
              </a:solidFill>
            </a:rPr>
            <a:t>Work</a:t>
          </a:r>
        </a:p>
        <a:p>
          <a:pPr>
            <a:lnSpc>
              <a:spcPct val="100000"/>
            </a:lnSpc>
            <a:spcBef>
              <a:spcPts val="0"/>
            </a:spcBef>
            <a:spcAft>
              <a:spcPts val="0"/>
            </a:spcAft>
          </a:pPr>
          <a:r>
            <a:rPr lang="en-GB" sz="1400" noProof="0" dirty="0" smtClean="0">
              <a:solidFill>
                <a:sysClr val="windowText" lastClr="000000"/>
              </a:solidFill>
            </a:rPr>
            <a:t>preparation</a:t>
          </a:r>
          <a:endParaRPr lang="en-GB" sz="1400" noProof="0" dirty="0">
            <a:solidFill>
              <a:sysClr val="windowText" lastClr="000000"/>
            </a:solidFill>
          </a:endParaRPr>
        </a:p>
      </dgm:t>
    </dgm:pt>
    <dgm:pt modelId="{92520748-E96B-46FC-8FBB-9CC13B294F91}" type="parTrans" cxnId="{95BE4A9B-3F39-471B-8B65-2955BBE5DAC6}">
      <dgm:prSet/>
      <dgm:spPr/>
      <dgm:t>
        <a:bodyPr/>
        <a:lstStyle/>
        <a:p>
          <a:endParaRPr lang="fr-FR" sz="1400" noProof="0" dirty="0"/>
        </a:p>
      </dgm:t>
    </dgm:pt>
    <dgm:pt modelId="{17947B40-F4E3-4733-B059-8A1AF83ABF0D}" type="sibTrans" cxnId="{95BE4A9B-3F39-471B-8B65-2955BBE5DAC6}">
      <dgm:prSet/>
      <dgm:spPr/>
      <dgm:t>
        <a:bodyPr/>
        <a:lstStyle/>
        <a:p>
          <a:endParaRPr lang="fr-FR" sz="1400" noProof="0" dirty="0"/>
        </a:p>
      </dgm:t>
    </dgm:pt>
    <dgm:pt modelId="{D73A7D1A-B38A-4B71-A361-EB296902EDCF}" type="pres">
      <dgm:prSet presAssocID="{6FB3D573-7A54-443C-8AF5-A48D17E9CE1D}" presName="Name0" presStyleCnt="0">
        <dgm:presLayoutVars>
          <dgm:dir/>
          <dgm:animLvl val="lvl"/>
          <dgm:resizeHandles val="exact"/>
        </dgm:presLayoutVars>
      </dgm:prSet>
      <dgm:spPr/>
      <dgm:t>
        <a:bodyPr/>
        <a:lstStyle/>
        <a:p>
          <a:endParaRPr lang="en-US"/>
        </a:p>
      </dgm:t>
    </dgm:pt>
    <dgm:pt modelId="{A497A90C-FFE7-40BB-9FDC-BA4CB2889924}" type="pres">
      <dgm:prSet presAssocID="{6CF6B9EE-D68A-4C4E-B456-3A4DEA2C04C2}" presName="parTxOnly" presStyleLbl="node1" presStyleIdx="0" presStyleCnt="4">
        <dgm:presLayoutVars>
          <dgm:chMax val="0"/>
          <dgm:chPref val="0"/>
          <dgm:bulletEnabled val="1"/>
        </dgm:presLayoutVars>
      </dgm:prSet>
      <dgm:spPr/>
      <dgm:t>
        <a:bodyPr/>
        <a:lstStyle/>
        <a:p>
          <a:endParaRPr lang="en-US"/>
        </a:p>
      </dgm:t>
    </dgm:pt>
    <dgm:pt modelId="{120DFD39-5C39-4B35-BDB2-561B22C5DBCD}" type="pres">
      <dgm:prSet presAssocID="{190947D7-0928-49BD-A84B-A9ED991D0C1E}" presName="parTxOnlySpace" presStyleCnt="0"/>
      <dgm:spPr/>
    </dgm:pt>
    <dgm:pt modelId="{AA047286-9132-41DD-938B-599CEA363C96}" type="pres">
      <dgm:prSet presAssocID="{26D2370E-BDF9-426A-ACED-7A37E620D0FF}" presName="parTxOnly" presStyleLbl="node1" presStyleIdx="1" presStyleCnt="4">
        <dgm:presLayoutVars>
          <dgm:chMax val="0"/>
          <dgm:chPref val="0"/>
          <dgm:bulletEnabled val="1"/>
        </dgm:presLayoutVars>
      </dgm:prSet>
      <dgm:spPr/>
      <dgm:t>
        <a:bodyPr/>
        <a:lstStyle/>
        <a:p>
          <a:endParaRPr lang="en-US"/>
        </a:p>
      </dgm:t>
    </dgm:pt>
    <dgm:pt modelId="{732C3DFE-8B66-46E8-A79B-F65E11BF8AD3}" type="pres">
      <dgm:prSet presAssocID="{0E438295-B8E9-4F19-8183-C7264DE4A33D}" presName="parTxOnlySpace" presStyleCnt="0"/>
      <dgm:spPr/>
    </dgm:pt>
    <dgm:pt modelId="{5E63E11A-3C8E-4108-9EF6-6A15AA15F2E1}" type="pres">
      <dgm:prSet presAssocID="{C0198ACE-833B-4D6B-9ED3-8B8054C6CFB9}" presName="parTxOnly" presStyleLbl="node1" presStyleIdx="2" presStyleCnt="4">
        <dgm:presLayoutVars>
          <dgm:chMax val="0"/>
          <dgm:chPref val="0"/>
          <dgm:bulletEnabled val="1"/>
        </dgm:presLayoutVars>
      </dgm:prSet>
      <dgm:spPr/>
      <dgm:t>
        <a:bodyPr/>
        <a:lstStyle/>
        <a:p>
          <a:endParaRPr lang="en-US"/>
        </a:p>
      </dgm:t>
    </dgm:pt>
    <dgm:pt modelId="{57ABE8B1-6F3C-4EC7-A54B-127CB3E0BFCD}" type="pres">
      <dgm:prSet presAssocID="{17947B40-F4E3-4733-B059-8A1AF83ABF0D}" presName="parTxOnlySpace" presStyleCnt="0"/>
      <dgm:spPr/>
    </dgm:pt>
    <dgm:pt modelId="{D5A3DCAE-551C-48EA-865E-BB3C876AD5F4}" type="pres">
      <dgm:prSet presAssocID="{6DCB0389-6EF7-475F-BFA8-ED472A5F2368}" presName="parTxOnly" presStyleLbl="node1" presStyleIdx="3" presStyleCnt="4">
        <dgm:presLayoutVars>
          <dgm:chMax val="0"/>
          <dgm:chPref val="0"/>
          <dgm:bulletEnabled val="1"/>
        </dgm:presLayoutVars>
      </dgm:prSet>
      <dgm:spPr/>
      <dgm:t>
        <a:bodyPr/>
        <a:lstStyle/>
        <a:p>
          <a:endParaRPr lang="en-US"/>
        </a:p>
      </dgm:t>
    </dgm:pt>
  </dgm:ptLst>
  <dgm:cxnLst>
    <dgm:cxn modelId="{DC9AE307-37C1-4B23-A0FC-568681EDA6F3}" type="presOf" srcId="{26D2370E-BDF9-426A-ACED-7A37E620D0FF}" destId="{AA047286-9132-41DD-938B-599CEA363C96}" srcOrd="0" destOrd="0" presId="urn:microsoft.com/office/officeart/2005/8/layout/chevron1"/>
    <dgm:cxn modelId="{DD98631E-7376-484A-BFB9-B6BA98D24C22}" type="presOf" srcId="{6DCB0389-6EF7-475F-BFA8-ED472A5F2368}" destId="{D5A3DCAE-551C-48EA-865E-BB3C876AD5F4}" srcOrd="0" destOrd="0" presId="urn:microsoft.com/office/officeart/2005/8/layout/chevron1"/>
    <dgm:cxn modelId="{95BE4A9B-3F39-471B-8B65-2955BBE5DAC6}" srcId="{6FB3D573-7A54-443C-8AF5-A48D17E9CE1D}" destId="{C0198ACE-833B-4D6B-9ED3-8B8054C6CFB9}" srcOrd="2" destOrd="0" parTransId="{92520748-E96B-46FC-8FBB-9CC13B294F91}" sibTransId="{17947B40-F4E3-4733-B059-8A1AF83ABF0D}"/>
    <dgm:cxn modelId="{E7CC9F42-F6AA-40C1-AE4B-21C69616D5FF}" srcId="{6FB3D573-7A54-443C-8AF5-A48D17E9CE1D}" destId="{6DCB0389-6EF7-475F-BFA8-ED472A5F2368}" srcOrd="3" destOrd="0" parTransId="{D7F27077-9A61-4A6A-A02C-DD011AD59837}" sibTransId="{4F5A4AB8-A5DC-4D84-AFF3-A82184981024}"/>
    <dgm:cxn modelId="{A89FDFDA-CB63-4A48-BF89-DA05B9057096}" type="presOf" srcId="{C0198ACE-833B-4D6B-9ED3-8B8054C6CFB9}" destId="{5E63E11A-3C8E-4108-9EF6-6A15AA15F2E1}" srcOrd="0" destOrd="0" presId="urn:microsoft.com/office/officeart/2005/8/layout/chevron1"/>
    <dgm:cxn modelId="{102FE037-613C-40A9-A7E4-21781A15C2E9}" srcId="{6FB3D573-7A54-443C-8AF5-A48D17E9CE1D}" destId="{26D2370E-BDF9-426A-ACED-7A37E620D0FF}" srcOrd="1" destOrd="0" parTransId="{7D2AABF3-F2F1-457B-86B8-10ABE89595BA}" sibTransId="{0E438295-B8E9-4F19-8183-C7264DE4A33D}"/>
    <dgm:cxn modelId="{DA54652E-9392-4F7D-B5D1-46C4D9E41FB6}" srcId="{6FB3D573-7A54-443C-8AF5-A48D17E9CE1D}" destId="{6CF6B9EE-D68A-4C4E-B456-3A4DEA2C04C2}" srcOrd="0" destOrd="0" parTransId="{266249C2-4F36-414B-84BC-FA905A337B98}" sibTransId="{190947D7-0928-49BD-A84B-A9ED991D0C1E}"/>
    <dgm:cxn modelId="{2684FAE2-F03D-48AE-859B-0BCD29BC2986}" type="presOf" srcId="{6CF6B9EE-D68A-4C4E-B456-3A4DEA2C04C2}" destId="{A497A90C-FFE7-40BB-9FDC-BA4CB2889924}" srcOrd="0" destOrd="0" presId="urn:microsoft.com/office/officeart/2005/8/layout/chevron1"/>
    <dgm:cxn modelId="{6A2376A4-CF80-412B-A8BB-C8969B8F8CF1}" type="presOf" srcId="{6FB3D573-7A54-443C-8AF5-A48D17E9CE1D}" destId="{D73A7D1A-B38A-4B71-A361-EB296902EDCF}" srcOrd="0" destOrd="0" presId="urn:microsoft.com/office/officeart/2005/8/layout/chevron1"/>
    <dgm:cxn modelId="{9BA7D6D3-A7D2-456E-9D0C-DB7B9E09543E}" type="presParOf" srcId="{D73A7D1A-B38A-4B71-A361-EB296902EDCF}" destId="{A497A90C-FFE7-40BB-9FDC-BA4CB2889924}" srcOrd="0" destOrd="0" presId="urn:microsoft.com/office/officeart/2005/8/layout/chevron1"/>
    <dgm:cxn modelId="{7576EB7A-25F5-4FB4-BC8E-A43D79C26D43}" type="presParOf" srcId="{D73A7D1A-B38A-4B71-A361-EB296902EDCF}" destId="{120DFD39-5C39-4B35-BDB2-561B22C5DBCD}" srcOrd="1" destOrd="0" presId="urn:microsoft.com/office/officeart/2005/8/layout/chevron1"/>
    <dgm:cxn modelId="{D388C615-8CF5-484E-9ADE-3991BD38B2AF}" type="presParOf" srcId="{D73A7D1A-B38A-4B71-A361-EB296902EDCF}" destId="{AA047286-9132-41DD-938B-599CEA363C96}" srcOrd="2" destOrd="0" presId="urn:microsoft.com/office/officeart/2005/8/layout/chevron1"/>
    <dgm:cxn modelId="{B7625CD4-39A9-43E3-847E-870FDDF94489}" type="presParOf" srcId="{D73A7D1A-B38A-4B71-A361-EB296902EDCF}" destId="{732C3DFE-8B66-46E8-A79B-F65E11BF8AD3}" srcOrd="3" destOrd="0" presId="urn:microsoft.com/office/officeart/2005/8/layout/chevron1"/>
    <dgm:cxn modelId="{4584007F-317B-401F-A3F9-5413A6ED7FD0}" type="presParOf" srcId="{D73A7D1A-B38A-4B71-A361-EB296902EDCF}" destId="{5E63E11A-3C8E-4108-9EF6-6A15AA15F2E1}" srcOrd="4" destOrd="0" presId="urn:microsoft.com/office/officeart/2005/8/layout/chevron1"/>
    <dgm:cxn modelId="{BFB5273D-6D57-42BB-90E4-7B3396FF2E61}" type="presParOf" srcId="{D73A7D1A-B38A-4B71-A361-EB296902EDCF}" destId="{57ABE8B1-6F3C-4EC7-A54B-127CB3E0BFCD}" srcOrd="5" destOrd="0" presId="urn:microsoft.com/office/officeart/2005/8/layout/chevron1"/>
    <dgm:cxn modelId="{1DF3EA84-2692-496A-9E77-CDE3F21C807E}" type="presParOf" srcId="{D73A7D1A-B38A-4B71-A361-EB296902EDCF}" destId="{D5A3DCAE-551C-48EA-865E-BB3C876AD5F4}" srcOrd="6"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FB3D573-7A54-443C-8AF5-A48D17E9CE1D}" type="doc">
      <dgm:prSet loTypeId="urn:microsoft.com/office/officeart/2005/8/layout/chevron1" loCatId="process" qsTypeId="urn:microsoft.com/office/officeart/2005/8/quickstyle/simple1" qsCatId="simple" csTypeId="urn:microsoft.com/office/officeart/2005/8/colors/colorful1" csCatId="colorful" phldr="1"/>
      <dgm:spPr/>
      <dgm:t>
        <a:bodyPr/>
        <a:lstStyle/>
        <a:p>
          <a:endParaRPr lang="en-US"/>
        </a:p>
      </dgm:t>
    </dgm:pt>
    <dgm:pt modelId="{6CF6B9EE-D68A-4C4E-B456-3A4DEA2C04C2}">
      <dgm:prSet phldrT="[Texte]" custT="1"/>
      <dgm:spPr>
        <a:solidFill>
          <a:schemeClr val="bg1">
            <a:lumMod val="75000"/>
          </a:schemeClr>
        </a:solidFill>
      </dgm:spPr>
      <dgm:t>
        <a:bodyPr/>
        <a:lstStyle/>
        <a:p>
          <a:pPr>
            <a:lnSpc>
              <a:spcPct val="100000"/>
            </a:lnSpc>
            <a:spcBef>
              <a:spcPts val="0"/>
            </a:spcBef>
            <a:spcAft>
              <a:spcPts val="0"/>
            </a:spcAft>
          </a:pPr>
          <a:r>
            <a:rPr lang="en-GB" sz="1400" b="0" noProof="0" dirty="0" smtClean="0">
              <a:solidFill>
                <a:schemeClr val="tx1"/>
              </a:solidFill>
            </a:rPr>
            <a:t>Risk</a:t>
          </a:r>
        </a:p>
        <a:p>
          <a:pPr>
            <a:lnSpc>
              <a:spcPct val="100000"/>
            </a:lnSpc>
            <a:spcBef>
              <a:spcPts val="0"/>
            </a:spcBef>
            <a:spcAft>
              <a:spcPts val="0"/>
            </a:spcAft>
          </a:pPr>
          <a:r>
            <a:rPr lang="en-GB" sz="1400" b="0" noProof="0" dirty="0" smtClean="0">
              <a:solidFill>
                <a:schemeClr val="tx1"/>
              </a:solidFill>
            </a:rPr>
            <a:t>assessment</a:t>
          </a:r>
          <a:endParaRPr lang="en-GB" sz="1400" b="0" noProof="0" dirty="0">
            <a:solidFill>
              <a:schemeClr val="tx1"/>
            </a:solidFill>
          </a:endParaRPr>
        </a:p>
      </dgm:t>
    </dgm:pt>
    <dgm:pt modelId="{266249C2-4F36-414B-84BC-FA905A337B98}" type="parTrans" cxnId="{DA54652E-9392-4F7D-B5D1-46C4D9E41FB6}">
      <dgm:prSet/>
      <dgm:spPr/>
      <dgm:t>
        <a:bodyPr/>
        <a:lstStyle/>
        <a:p>
          <a:endParaRPr lang="fr-FR" sz="1400" noProof="0" dirty="0"/>
        </a:p>
      </dgm:t>
    </dgm:pt>
    <dgm:pt modelId="{190947D7-0928-49BD-A84B-A9ED991D0C1E}" type="sibTrans" cxnId="{DA54652E-9392-4F7D-B5D1-46C4D9E41FB6}">
      <dgm:prSet/>
      <dgm:spPr/>
      <dgm:t>
        <a:bodyPr/>
        <a:lstStyle/>
        <a:p>
          <a:endParaRPr lang="fr-FR" sz="1400" noProof="0" dirty="0"/>
        </a:p>
      </dgm:t>
    </dgm:pt>
    <dgm:pt modelId="{26D2370E-BDF9-426A-ACED-7A37E620D0FF}">
      <dgm:prSet phldrT="[Texte]" custT="1"/>
      <dgm:spPr>
        <a:solidFill>
          <a:schemeClr val="accent1"/>
        </a:solidFill>
      </dgm:spPr>
      <dgm:t>
        <a:bodyPr/>
        <a:lstStyle/>
        <a:p>
          <a:pPr>
            <a:lnSpc>
              <a:spcPct val="100000"/>
            </a:lnSpc>
            <a:spcBef>
              <a:spcPts val="0"/>
            </a:spcBef>
            <a:spcAft>
              <a:spcPts val="0"/>
            </a:spcAft>
          </a:pPr>
          <a:r>
            <a:rPr lang="en-GB" sz="1600" b="1" noProof="0" dirty="0" smtClean="0">
              <a:solidFill>
                <a:schemeClr val="bg1"/>
              </a:solidFill>
            </a:rPr>
            <a:t>Installation</a:t>
          </a:r>
        </a:p>
        <a:p>
          <a:pPr>
            <a:lnSpc>
              <a:spcPct val="100000"/>
            </a:lnSpc>
            <a:spcBef>
              <a:spcPts val="0"/>
            </a:spcBef>
            <a:spcAft>
              <a:spcPts val="0"/>
            </a:spcAft>
          </a:pPr>
          <a:r>
            <a:rPr lang="en-GB" sz="1600" b="1" noProof="0" dirty="0" smtClean="0">
              <a:solidFill>
                <a:schemeClr val="bg1"/>
              </a:solidFill>
            </a:rPr>
            <a:t>management</a:t>
          </a:r>
          <a:endParaRPr lang="en-GB" sz="1600" b="1" noProof="0" dirty="0">
            <a:solidFill>
              <a:schemeClr val="bg1"/>
            </a:solidFill>
          </a:endParaRPr>
        </a:p>
      </dgm:t>
    </dgm:pt>
    <dgm:pt modelId="{7D2AABF3-F2F1-457B-86B8-10ABE89595BA}" type="parTrans" cxnId="{102FE037-613C-40A9-A7E4-21781A15C2E9}">
      <dgm:prSet/>
      <dgm:spPr/>
      <dgm:t>
        <a:bodyPr/>
        <a:lstStyle/>
        <a:p>
          <a:endParaRPr lang="fr-FR" sz="1400" noProof="0" dirty="0"/>
        </a:p>
      </dgm:t>
    </dgm:pt>
    <dgm:pt modelId="{0E438295-B8E9-4F19-8183-C7264DE4A33D}" type="sibTrans" cxnId="{102FE037-613C-40A9-A7E4-21781A15C2E9}">
      <dgm:prSet/>
      <dgm:spPr>
        <a:solidFill>
          <a:schemeClr val="bg1">
            <a:lumMod val="75000"/>
          </a:schemeClr>
        </a:solidFill>
      </dgm:spPr>
      <dgm:t>
        <a:bodyPr/>
        <a:lstStyle/>
        <a:p>
          <a:endParaRPr lang="fr-FR" sz="1400" noProof="0" dirty="0"/>
        </a:p>
      </dgm:t>
    </dgm:pt>
    <dgm:pt modelId="{6DCB0389-6EF7-475F-BFA8-ED472A5F2368}">
      <dgm:prSet phldrT="[Texte]" custT="1"/>
      <dgm:spPr>
        <a:solidFill>
          <a:schemeClr val="bg1">
            <a:lumMod val="75000"/>
          </a:schemeClr>
        </a:solidFill>
      </dgm:spPr>
      <dgm:t>
        <a:bodyPr/>
        <a:lstStyle/>
        <a:p>
          <a:pPr>
            <a:lnSpc>
              <a:spcPct val="100000"/>
            </a:lnSpc>
            <a:spcBef>
              <a:spcPts val="0"/>
            </a:spcBef>
            <a:spcAft>
              <a:spcPts val="0"/>
            </a:spcAft>
          </a:pPr>
          <a:r>
            <a:rPr lang="en-GB" sz="1400" noProof="0" dirty="0" smtClean="0">
              <a:solidFill>
                <a:sysClr val="windowText" lastClr="000000"/>
              </a:solidFill>
            </a:rPr>
            <a:t>Execution</a:t>
          </a:r>
        </a:p>
        <a:p>
          <a:pPr>
            <a:lnSpc>
              <a:spcPct val="100000"/>
            </a:lnSpc>
            <a:spcBef>
              <a:spcPts val="0"/>
            </a:spcBef>
            <a:spcAft>
              <a:spcPts val="0"/>
            </a:spcAft>
          </a:pPr>
          <a:r>
            <a:rPr lang="en-GB" sz="1400" noProof="0" dirty="0" smtClean="0">
              <a:solidFill>
                <a:sysClr val="windowText" lastClr="000000"/>
              </a:solidFill>
            </a:rPr>
            <a:t>of work</a:t>
          </a:r>
          <a:endParaRPr lang="en-GB" sz="1400" noProof="0" dirty="0">
            <a:solidFill>
              <a:sysClr val="windowText" lastClr="000000"/>
            </a:solidFill>
          </a:endParaRPr>
        </a:p>
      </dgm:t>
    </dgm:pt>
    <dgm:pt modelId="{D7F27077-9A61-4A6A-A02C-DD011AD59837}" type="parTrans" cxnId="{E7CC9F42-F6AA-40C1-AE4B-21C69616D5FF}">
      <dgm:prSet/>
      <dgm:spPr/>
      <dgm:t>
        <a:bodyPr/>
        <a:lstStyle/>
        <a:p>
          <a:endParaRPr lang="fr-FR" sz="1400" noProof="0" dirty="0"/>
        </a:p>
      </dgm:t>
    </dgm:pt>
    <dgm:pt modelId="{4F5A4AB8-A5DC-4D84-AFF3-A82184981024}" type="sibTrans" cxnId="{E7CC9F42-F6AA-40C1-AE4B-21C69616D5FF}">
      <dgm:prSet/>
      <dgm:spPr>
        <a:solidFill>
          <a:schemeClr val="bg1">
            <a:lumMod val="75000"/>
          </a:schemeClr>
        </a:solidFill>
      </dgm:spPr>
      <dgm:t>
        <a:bodyPr/>
        <a:lstStyle/>
        <a:p>
          <a:endParaRPr lang="fr-FR" sz="1400" noProof="0" dirty="0"/>
        </a:p>
      </dgm:t>
    </dgm:pt>
    <dgm:pt modelId="{C0198ACE-833B-4D6B-9ED3-8B8054C6CFB9}">
      <dgm:prSet phldrT="[Texte]" custT="1"/>
      <dgm:spPr>
        <a:solidFill>
          <a:schemeClr val="bg1">
            <a:lumMod val="75000"/>
          </a:schemeClr>
        </a:solidFill>
      </dgm:spPr>
      <dgm:t>
        <a:bodyPr/>
        <a:lstStyle/>
        <a:p>
          <a:pPr>
            <a:lnSpc>
              <a:spcPct val="100000"/>
            </a:lnSpc>
            <a:spcBef>
              <a:spcPts val="0"/>
            </a:spcBef>
            <a:spcAft>
              <a:spcPts val="0"/>
            </a:spcAft>
          </a:pPr>
          <a:r>
            <a:rPr lang="en-GB" sz="1400" noProof="0" dirty="0" smtClean="0">
              <a:solidFill>
                <a:sysClr val="windowText" lastClr="000000"/>
              </a:solidFill>
            </a:rPr>
            <a:t>Work</a:t>
          </a:r>
        </a:p>
        <a:p>
          <a:pPr>
            <a:lnSpc>
              <a:spcPct val="100000"/>
            </a:lnSpc>
            <a:spcBef>
              <a:spcPts val="0"/>
            </a:spcBef>
            <a:spcAft>
              <a:spcPts val="0"/>
            </a:spcAft>
          </a:pPr>
          <a:r>
            <a:rPr lang="en-GB" sz="1400" noProof="0" dirty="0" smtClean="0">
              <a:solidFill>
                <a:sysClr val="windowText" lastClr="000000"/>
              </a:solidFill>
            </a:rPr>
            <a:t>preparation</a:t>
          </a:r>
          <a:endParaRPr lang="en-GB" sz="1400" noProof="0" dirty="0">
            <a:solidFill>
              <a:sysClr val="windowText" lastClr="000000"/>
            </a:solidFill>
          </a:endParaRPr>
        </a:p>
      </dgm:t>
    </dgm:pt>
    <dgm:pt modelId="{92520748-E96B-46FC-8FBB-9CC13B294F91}" type="parTrans" cxnId="{95BE4A9B-3F39-471B-8B65-2955BBE5DAC6}">
      <dgm:prSet/>
      <dgm:spPr/>
      <dgm:t>
        <a:bodyPr/>
        <a:lstStyle/>
        <a:p>
          <a:endParaRPr lang="fr-FR" sz="1400" noProof="0" dirty="0"/>
        </a:p>
      </dgm:t>
    </dgm:pt>
    <dgm:pt modelId="{17947B40-F4E3-4733-B059-8A1AF83ABF0D}" type="sibTrans" cxnId="{95BE4A9B-3F39-471B-8B65-2955BBE5DAC6}">
      <dgm:prSet/>
      <dgm:spPr/>
      <dgm:t>
        <a:bodyPr/>
        <a:lstStyle/>
        <a:p>
          <a:endParaRPr lang="fr-FR" sz="1400" noProof="0" dirty="0"/>
        </a:p>
      </dgm:t>
    </dgm:pt>
    <dgm:pt modelId="{D73A7D1A-B38A-4B71-A361-EB296902EDCF}" type="pres">
      <dgm:prSet presAssocID="{6FB3D573-7A54-443C-8AF5-A48D17E9CE1D}" presName="Name0" presStyleCnt="0">
        <dgm:presLayoutVars>
          <dgm:dir/>
          <dgm:animLvl val="lvl"/>
          <dgm:resizeHandles val="exact"/>
        </dgm:presLayoutVars>
      </dgm:prSet>
      <dgm:spPr/>
      <dgm:t>
        <a:bodyPr/>
        <a:lstStyle/>
        <a:p>
          <a:endParaRPr lang="en-US"/>
        </a:p>
      </dgm:t>
    </dgm:pt>
    <dgm:pt modelId="{A497A90C-FFE7-40BB-9FDC-BA4CB2889924}" type="pres">
      <dgm:prSet presAssocID="{6CF6B9EE-D68A-4C4E-B456-3A4DEA2C04C2}" presName="parTxOnly" presStyleLbl="node1" presStyleIdx="0" presStyleCnt="4">
        <dgm:presLayoutVars>
          <dgm:chMax val="0"/>
          <dgm:chPref val="0"/>
          <dgm:bulletEnabled val="1"/>
        </dgm:presLayoutVars>
      </dgm:prSet>
      <dgm:spPr/>
      <dgm:t>
        <a:bodyPr/>
        <a:lstStyle/>
        <a:p>
          <a:endParaRPr lang="en-US"/>
        </a:p>
      </dgm:t>
    </dgm:pt>
    <dgm:pt modelId="{120DFD39-5C39-4B35-BDB2-561B22C5DBCD}" type="pres">
      <dgm:prSet presAssocID="{190947D7-0928-49BD-A84B-A9ED991D0C1E}" presName="parTxOnlySpace" presStyleCnt="0"/>
      <dgm:spPr/>
    </dgm:pt>
    <dgm:pt modelId="{AA047286-9132-41DD-938B-599CEA363C96}" type="pres">
      <dgm:prSet presAssocID="{26D2370E-BDF9-426A-ACED-7A37E620D0FF}" presName="parTxOnly" presStyleLbl="node1" presStyleIdx="1" presStyleCnt="4">
        <dgm:presLayoutVars>
          <dgm:chMax val="0"/>
          <dgm:chPref val="0"/>
          <dgm:bulletEnabled val="1"/>
        </dgm:presLayoutVars>
      </dgm:prSet>
      <dgm:spPr/>
      <dgm:t>
        <a:bodyPr/>
        <a:lstStyle/>
        <a:p>
          <a:endParaRPr lang="en-US"/>
        </a:p>
      </dgm:t>
    </dgm:pt>
    <dgm:pt modelId="{732C3DFE-8B66-46E8-A79B-F65E11BF8AD3}" type="pres">
      <dgm:prSet presAssocID="{0E438295-B8E9-4F19-8183-C7264DE4A33D}" presName="parTxOnlySpace" presStyleCnt="0"/>
      <dgm:spPr/>
    </dgm:pt>
    <dgm:pt modelId="{5E63E11A-3C8E-4108-9EF6-6A15AA15F2E1}" type="pres">
      <dgm:prSet presAssocID="{C0198ACE-833B-4D6B-9ED3-8B8054C6CFB9}" presName="parTxOnly" presStyleLbl="node1" presStyleIdx="2" presStyleCnt="4">
        <dgm:presLayoutVars>
          <dgm:chMax val="0"/>
          <dgm:chPref val="0"/>
          <dgm:bulletEnabled val="1"/>
        </dgm:presLayoutVars>
      </dgm:prSet>
      <dgm:spPr/>
      <dgm:t>
        <a:bodyPr/>
        <a:lstStyle/>
        <a:p>
          <a:endParaRPr lang="en-US"/>
        </a:p>
      </dgm:t>
    </dgm:pt>
    <dgm:pt modelId="{57ABE8B1-6F3C-4EC7-A54B-127CB3E0BFCD}" type="pres">
      <dgm:prSet presAssocID="{17947B40-F4E3-4733-B059-8A1AF83ABF0D}" presName="parTxOnlySpace" presStyleCnt="0"/>
      <dgm:spPr/>
    </dgm:pt>
    <dgm:pt modelId="{D5A3DCAE-551C-48EA-865E-BB3C876AD5F4}" type="pres">
      <dgm:prSet presAssocID="{6DCB0389-6EF7-475F-BFA8-ED472A5F2368}" presName="parTxOnly" presStyleLbl="node1" presStyleIdx="3" presStyleCnt="4">
        <dgm:presLayoutVars>
          <dgm:chMax val="0"/>
          <dgm:chPref val="0"/>
          <dgm:bulletEnabled val="1"/>
        </dgm:presLayoutVars>
      </dgm:prSet>
      <dgm:spPr/>
      <dgm:t>
        <a:bodyPr/>
        <a:lstStyle/>
        <a:p>
          <a:endParaRPr lang="en-US"/>
        </a:p>
      </dgm:t>
    </dgm:pt>
  </dgm:ptLst>
  <dgm:cxnLst>
    <dgm:cxn modelId="{E7CC9F42-F6AA-40C1-AE4B-21C69616D5FF}" srcId="{6FB3D573-7A54-443C-8AF5-A48D17E9CE1D}" destId="{6DCB0389-6EF7-475F-BFA8-ED472A5F2368}" srcOrd="3" destOrd="0" parTransId="{D7F27077-9A61-4A6A-A02C-DD011AD59837}" sibTransId="{4F5A4AB8-A5DC-4D84-AFF3-A82184981024}"/>
    <dgm:cxn modelId="{95BE4A9B-3F39-471B-8B65-2955BBE5DAC6}" srcId="{6FB3D573-7A54-443C-8AF5-A48D17E9CE1D}" destId="{C0198ACE-833B-4D6B-9ED3-8B8054C6CFB9}" srcOrd="2" destOrd="0" parTransId="{92520748-E96B-46FC-8FBB-9CC13B294F91}" sibTransId="{17947B40-F4E3-4733-B059-8A1AF83ABF0D}"/>
    <dgm:cxn modelId="{630E9C70-14C1-49DB-B670-1578D36CA43A}" type="presOf" srcId="{6DCB0389-6EF7-475F-BFA8-ED472A5F2368}" destId="{D5A3DCAE-551C-48EA-865E-BB3C876AD5F4}" srcOrd="0" destOrd="0" presId="urn:microsoft.com/office/officeart/2005/8/layout/chevron1"/>
    <dgm:cxn modelId="{52561CF9-4222-4DC1-97AC-7CD2D8E00336}" type="presOf" srcId="{6FB3D573-7A54-443C-8AF5-A48D17E9CE1D}" destId="{D73A7D1A-B38A-4B71-A361-EB296902EDCF}" srcOrd="0" destOrd="0" presId="urn:microsoft.com/office/officeart/2005/8/layout/chevron1"/>
    <dgm:cxn modelId="{4BC87E5B-A05B-468A-8D47-D966C51DF337}" type="presOf" srcId="{6CF6B9EE-D68A-4C4E-B456-3A4DEA2C04C2}" destId="{A497A90C-FFE7-40BB-9FDC-BA4CB2889924}" srcOrd="0" destOrd="0" presId="urn:microsoft.com/office/officeart/2005/8/layout/chevron1"/>
    <dgm:cxn modelId="{9B8466F8-6A87-42CB-84CA-D64F4969CBE0}" type="presOf" srcId="{C0198ACE-833B-4D6B-9ED3-8B8054C6CFB9}" destId="{5E63E11A-3C8E-4108-9EF6-6A15AA15F2E1}" srcOrd="0" destOrd="0" presId="urn:microsoft.com/office/officeart/2005/8/layout/chevron1"/>
    <dgm:cxn modelId="{102FE037-613C-40A9-A7E4-21781A15C2E9}" srcId="{6FB3D573-7A54-443C-8AF5-A48D17E9CE1D}" destId="{26D2370E-BDF9-426A-ACED-7A37E620D0FF}" srcOrd="1" destOrd="0" parTransId="{7D2AABF3-F2F1-457B-86B8-10ABE89595BA}" sibTransId="{0E438295-B8E9-4F19-8183-C7264DE4A33D}"/>
    <dgm:cxn modelId="{86422059-3C0D-498B-805C-206FD14B3C8B}" type="presOf" srcId="{26D2370E-BDF9-426A-ACED-7A37E620D0FF}" destId="{AA047286-9132-41DD-938B-599CEA363C96}" srcOrd="0" destOrd="0" presId="urn:microsoft.com/office/officeart/2005/8/layout/chevron1"/>
    <dgm:cxn modelId="{DA54652E-9392-4F7D-B5D1-46C4D9E41FB6}" srcId="{6FB3D573-7A54-443C-8AF5-A48D17E9CE1D}" destId="{6CF6B9EE-D68A-4C4E-B456-3A4DEA2C04C2}" srcOrd="0" destOrd="0" parTransId="{266249C2-4F36-414B-84BC-FA905A337B98}" sibTransId="{190947D7-0928-49BD-A84B-A9ED991D0C1E}"/>
    <dgm:cxn modelId="{B13E160C-8B26-478D-B481-7BEBD3BB34BA}" type="presParOf" srcId="{D73A7D1A-B38A-4B71-A361-EB296902EDCF}" destId="{A497A90C-FFE7-40BB-9FDC-BA4CB2889924}" srcOrd="0" destOrd="0" presId="urn:microsoft.com/office/officeart/2005/8/layout/chevron1"/>
    <dgm:cxn modelId="{3301D5E4-346C-4401-9774-670124D55ECC}" type="presParOf" srcId="{D73A7D1A-B38A-4B71-A361-EB296902EDCF}" destId="{120DFD39-5C39-4B35-BDB2-561B22C5DBCD}" srcOrd="1" destOrd="0" presId="urn:microsoft.com/office/officeart/2005/8/layout/chevron1"/>
    <dgm:cxn modelId="{BE9FB0E9-0FC4-4076-BBF3-781AB3403116}" type="presParOf" srcId="{D73A7D1A-B38A-4B71-A361-EB296902EDCF}" destId="{AA047286-9132-41DD-938B-599CEA363C96}" srcOrd="2" destOrd="0" presId="urn:microsoft.com/office/officeart/2005/8/layout/chevron1"/>
    <dgm:cxn modelId="{251A4FF5-5ECD-4869-8C03-B0D63827430F}" type="presParOf" srcId="{D73A7D1A-B38A-4B71-A361-EB296902EDCF}" destId="{732C3DFE-8B66-46E8-A79B-F65E11BF8AD3}" srcOrd="3" destOrd="0" presId="urn:microsoft.com/office/officeart/2005/8/layout/chevron1"/>
    <dgm:cxn modelId="{1D55880E-8A0F-4B79-B336-5710CB1F3076}" type="presParOf" srcId="{D73A7D1A-B38A-4B71-A361-EB296902EDCF}" destId="{5E63E11A-3C8E-4108-9EF6-6A15AA15F2E1}" srcOrd="4" destOrd="0" presId="urn:microsoft.com/office/officeart/2005/8/layout/chevron1"/>
    <dgm:cxn modelId="{4AB07AED-75F4-49BC-9804-8D2CD4AA1978}" type="presParOf" srcId="{D73A7D1A-B38A-4B71-A361-EB296902EDCF}" destId="{57ABE8B1-6F3C-4EC7-A54B-127CB3E0BFCD}" srcOrd="5" destOrd="0" presId="urn:microsoft.com/office/officeart/2005/8/layout/chevron1"/>
    <dgm:cxn modelId="{59C72A9D-B25F-43A3-BF42-A13E3F3C147C}" type="presParOf" srcId="{D73A7D1A-B38A-4B71-A361-EB296902EDCF}" destId="{D5A3DCAE-551C-48EA-865E-BB3C876AD5F4}" srcOrd="6"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FB3D573-7A54-443C-8AF5-A48D17E9CE1D}" type="doc">
      <dgm:prSet loTypeId="urn:microsoft.com/office/officeart/2005/8/layout/chevron1" loCatId="process" qsTypeId="urn:microsoft.com/office/officeart/2005/8/quickstyle/simple1" qsCatId="simple" csTypeId="urn:microsoft.com/office/officeart/2005/8/colors/colorful1" csCatId="colorful" phldr="1"/>
      <dgm:spPr/>
      <dgm:t>
        <a:bodyPr/>
        <a:lstStyle/>
        <a:p>
          <a:endParaRPr lang="en-US"/>
        </a:p>
      </dgm:t>
    </dgm:pt>
    <dgm:pt modelId="{6CF6B9EE-D68A-4C4E-B456-3A4DEA2C04C2}">
      <dgm:prSet phldrT="[Texte]" custT="1"/>
      <dgm:spPr>
        <a:solidFill>
          <a:schemeClr val="bg1">
            <a:lumMod val="75000"/>
          </a:schemeClr>
        </a:solidFill>
      </dgm:spPr>
      <dgm:t>
        <a:bodyPr/>
        <a:lstStyle/>
        <a:p>
          <a:pPr>
            <a:lnSpc>
              <a:spcPct val="100000"/>
            </a:lnSpc>
            <a:spcBef>
              <a:spcPts val="0"/>
            </a:spcBef>
            <a:spcAft>
              <a:spcPts val="0"/>
            </a:spcAft>
          </a:pPr>
          <a:r>
            <a:rPr lang="en-GB" sz="1400" b="0" noProof="0" dirty="0" smtClean="0">
              <a:solidFill>
                <a:schemeClr val="tx1"/>
              </a:solidFill>
            </a:rPr>
            <a:t>Risk</a:t>
          </a:r>
        </a:p>
        <a:p>
          <a:pPr>
            <a:lnSpc>
              <a:spcPct val="100000"/>
            </a:lnSpc>
            <a:spcBef>
              <a:spcPts val="0"/>
            </a:spcBef>
            <a:spcAft>
              <a:spcPts val="0"/>
            </a:spcAft>
          </a:pPr>
          <a:r>
            <a:rPr lang="en-GB" sz="1400" b="0" noProof="0" dirty="0" smtClean="0">
              <a:solidFill>
                <a:schemeClr val="tx1"/>
              </a:solidFill>
            </a:rPr>
            <a:t>assessment</a:t>
          </a:r>
          <a:endParaRPr lang="en-GB" sz="1400" b="0" noProof="0" dirty="0">
            <a:solidFill>
              <a:schemeClr val="tx1"/>
            </a:solidFill>
          </a:endParaRPr>
        </a:p>
      </dgm:t>
    </dgm:pt>
    <dgm:pt modelId="{266249C2-4F36-414B-84BC-FA905A337B98}" type="parTrans" cxnId="{DA54652E-9392-4F7D-B5D1-46C4D9E41FB6}">
      <dgm:prSet/>
      <dgm:spPr/>
      <dgm:t>
        <a:bodyPr/>
        <a:lstStyle/>
        <a:p>
          <a:endParaRPr lang="fr-FR" sz="1400" noProof="0" dirty="0"/>
        </a:p>
      </dgm:t>
    </dgm:pt>
    <dgm:pt modelId="{190947D7-0928-49BD-A84B-A9ED991D0C1E}" type="sibTrans" cxnId="{DA54652E-9392-4F7D-B5D1-46C4D9E41FB6}">
      <dgm:prSet/>
      <dgm:spPr/>
      <dgm:t>
        <a:bodyPr/>
        <a:lstStyle/>
        <a:p>
          <a:endParaRPr lang="fr-FR" sz="1400" noProof="0" dirty="0"/>
        </a:p>
      </dgm:t>
    </dgm:pt>
    <dgm:pt modelId="{26D2370E-BDF9-426A-ACED-7A37E620D0FF}">
      <dgm:prSet phldrT="[Texte]" custT="1"/>
      <dgm:spPr>
        <a:solidFill>
          <a:schemeClr val="bg1">
            <a:lumMod val="75000"/>
          </a:schemeClr>
        </a:solidFill>
      </dgm:spPr>
      <dgm:t>
        <a:bodyPr/>
        <a:lstStyle/>
        <a:p>
          <a:pPr>
            <a:lnSpc>
              <a:spcPct val="100000"/>
            </a:lnSpc>
            <a:spcBef>
              <a:spcPts val="0"/>
            </a:spcBef>
            <a:spcAft>
              <a:spcPts val="0"/>
            </a:spcAft>
          </a:pPr>
          <a:r>
            <a:rPr lang="en-GB" sz="1400" b="0" noProof="0" dirty="0" smtClean="0">
              <a:solidFill>
                <a:schemeClr val="tx1"/>
              </a:solidFill>
            </a:rPr>
            <a:t>Installation</a:t>
          </a:r>
        </a:p>
        <a:p>
          <a:pPr>
            <a:lnSpc>
              <a:spcPct val="100000"/>
            </a:lnSpc>
            <a:spcBef>
              <a:spcPts val="0"/>
            </a:spcBef>
            <a:spcAft>
              <a:spcPts val="0"/>
            </a:spcAft>
          </a:pPr>
          <a:r>
            <a:rPr lang="en-GB" sz="1400" b="0" noProof="0" dirty="0" smtClean="0">
              <a:solidFill>
                <a:schemeClr val="tx1"/>
              </a:solidFill>
            </a:rPr>
            <a:t>management</a:t>
          </a:r>
          <a:endParaRPr lang="en-GB" sz="1400" b="0" noProof="0" dirty="0">
            <a:solidFill>
              <a:schemeClr val="tx1"/>
            </a:solidFill>
          </a:endParaRPr>
        </a:p>
      </dgm:t>
    </dgm:pt>
    <dgm:pt modelId="{7D2AABF3-F2F1-457B-86B8-10ABE89595BA}" type="parTrans" cxnId="{102FE037-613C-40A9-A7E4-21781A15C2E9}">
      <dgm:prSet/>
      <dgm:spPr/>
      <dgm:t>
        <a:bodyPr/>
        <a:lstStyle/>
        <a:p>
          <a:endParaRPr lang="fr-FR" sz="1400" noProof="0" dirty="0"/>
        </a:p>
      </dgm:t>
    </dgm:pt>
    <dgm:pt modelId="{0E438295-B8E9-4F19-8183-C7264DE4A33D}" type="sibTrans" cxnId="{102FE037-613C-40A9-A7E4-21781A15C2E9}">
      <dgm:prSet/>
      <dgm:spPr>
        <a:solidFill>
          <a:schemeClr val="bg1">
            <a:lumMod val="75000"/>
          </a:schemeClr>
        </a:solidFill>
      </dgm:spPr>
      <dgm:t>
        <a:bodyPr/>
        <a:lstStyle/>
        <a:p>
          <a:endParaRPr lang="fr-FR" sz="1400" noProof="0" dirty="0"/>
        </a:p>
      </dgm:t>
    </dgm:pt>
    <dgm:pt modelId="{6DCB0389-6EF7-475F-BFA8-ED472A5F2368}">
      <dgm:prSet phldrT="[Texte]" custT="1"/>
      <dgm:spPr>
        <a:solidFill>
          <a:schemeClr val="bg1">
            <a:lumMod val="75000"/>
          </a:schemeClr>
        </a:solidFill>
      </dgm:spPr>
      <dgm:t>
        <a:bodyPr/>
        <a:lstStyle/>
        <a:p>
          <a:pPr>
            <a:lnSpc>
              <a:spcPct val="100000"/>
            </a:lnSpc>
            <a:spcBef>
              <a:spcPts val="0"/>
            </a:spcBef>
            <a:spcAft>
              <a:spcPts val="0"/>
            </a:spcAft>
          </a:pPr>
          <a:r>
            <a:rPr lang="en-GB" sz="1400" noProof="0" dirty="0" smtClean="0">
              <a:solidFill>
                <a:sysClr val="windowText" lastClr="000000"/>
              </a:solidFill>
            </a:rPr>
            <a:t>Execution</a:t>
          </a:r>
        </a:p>
        <a:p>
          <a:pPr>
            <a:lnSpc>
              <a:spcPct val="100000"/>
            </a:lnSpc>
            <a:spcBef>
              <a:spcPts val="0"/>
            </a:spcBef>
            <a:spcAft>
              <a:spcPts val="0"/>
            </a:spcAft>
          </a:pPr>
          <a:r>
            <a:rPr lang="en-GB" sz="1400" noProof="0" dirty="0" smtClean="0">
              <a:solidFill>
                <a:sysClr val="windowText" lastClr="000000"/>
              </a:solidFill>
            </a:rPr>
            <a:t>of work</a:t>
          </a:r>
          <a:endParaRPr lang="en-GB" sz="1400" noProof="0" dirty="0">
            <a:solidFill>
              <a:sysClr val="windowText" lastClr="000000"/>
            </a:solidFill>
          </a:endParaRPr>
        </a:p>
      </dgm:t>
    </dgm:pt>
    <dgm:pt modelId="{D7F27077-9A61-4A6A-A02C-DD011AD59837}" type="parTrans" cxnId="{E7CC9F42-F6AA-40C1-AE4B-21C69616D5FF}">
      <dgm:prSet/>
      <dgm:spPr/>
      <dgm:t>
        <a:bodyPr/>
        <a:lstStyle/>
        <a:p>
          <a:endParaRPr lang="fr-FR" sz="1400" noProof="0" dirty="0"/>
        </a:p>
      </dgm:t>
    </dgm:pt>
    <dgm:pt modelId="{4F5A4AB8-A5DC-4D84-AFF3-A82184981024}" type="sibTrans" cxnId="{E7CC9F42-F6AA-40C1-AE4B-21C69616D5FF}">
      <dgm:prSet/>
      <dgm:spPr>
        <a:solidFill>
          <a:schemeClr val="bg1">
            <a:lumMod val="75000"/>
          </a:schemeClr>
        </a:solidFill>
      </dgm:spPr>
      <dgm:t>
        <a:bodyPr/>
        <a:lstStyle/>
        <a:p>
          <a:endParaRPr lang="fr-FR" sz="1400" noProof="0" dirty="0"/>
        </a:p>
      </dgm:t>
    </dgm:pt>
    <dgm:pt modelId="{C0198ACE-833B-4D6B-9ED3-8B8054C6CFB9}">
      <dgm:prSet phldrT="[Texte]" custT="1"/>
      <dgm:spPr>
        <a:solidFill>
          <a:schemeClr val="accent1"/>
        </a:solidFill>
      </dgm:spPr>
      <dgm:t>
        <a:bodyPr/>
        <a:lstStyle/>
        <a:p>
          <a:pPr>
            <a:lnSpc>
              <a:spcPct val="100000"/>
            </a:lnSpc>
            <a:spcBef>
              <a:spcPts val="0"/>
            </a:spcBef>
            <a:spcAft>
              <a:spcPts val="0"/>
            </a:spcAft>
          </a:pPr>
          <a:r>
            <a:rPr lang="en-GB" sz="1600" b="1" noProof="0" dirty="0" smtClean="0">
              <a:solidFill>
                <a:schemeClr val="bg1"/>
              </a:solidFill>
            </a:rPr>
            <a:t>Work</a:t>
          </a:r>
        </a:p>
        <a:p>
          <a:pPr>
            <a:lnSpc>
              <a:spcPct val="100000"/>
            </a:lnSpc>
            <a:spcBef>
              <a:spcPts val="0"/>
            </a:spcBef>
            <a:spcAft>
              <a:spcPts val="0"/>
            </a:spcAft>
          </a:pPr>
          <a:r>
            <a:rPr lang="en-GB" sz="1600" b="1" noProof="0" dirty="0" smtClean="0">
              <a:solidFill>
                <a:schemeClr val="bg1"/>
              </a:solidFill>
            </a:rPr>
            <a:t>preparation</a:t>
          </a:r>
          <a:endParaRPr lang="en-GB" sz="1600" b="1" noProof="0" dirty="0">
            <a:solidFill>
              <a:schemeClr val="bg1"/>
            </a:solidFill>
          </a:endParaRPr>
        </a:p>
      </dgm:t>
    </dgm:pt>
    <dgm:pt modelId="{92520748-E96B-46FC-8FBB-9CC13B294F91}" type="parTrans" cxnId="{95BE4A9B-3F39-471B-8B65-2955BBE5DAC6}">
      <dgm:prSet/>
      <dgm:spPr/>
      <dgm:t>
        <a:bodyPr/>
        <a:lstStyle/>
        <a:p>
          <a:endParaRPr lang="fr-FR" sz="1400" noProof="0" dirty="0"/>
        </a:p>
      </dgm:t>
    </dgm:pt>
    <dgm:pt modelId="{17947B40-F4E3-4733-B059-8A1AF83ABF0D}" type="sibTrans" cxnId="{95BE4A9B-3F39-471B-8B65-2955BBE5DAC6}">
      <dgm:prSet/>
      <dgm:spPr/>
      <dgm:t>
        <a:bodyPr/>
        <a:lstStyle/>
        <a:p>
          <a:endParaRPr lang="fr-FR" sz="1400" noProof="0" dirty="0"/>
        </a:p>
      </dgm:t>
    </dgm:pt>
    <dgm:pt modelId="{D73A7D1A-B38A-4B71-A361-EB296902EDCF}" type="pres">
      <dgm:prSet presAssocID="{6FB3D573-7A54-443C-8AF5-A48D17E9CE1D}" presName="Name0" presStyleCnt="0">
        <dgm:presLayoutVars>
          <dgm:dir/>
          <dgm:animLvl val="lvl"/>
          <dgm:resizeHandles val="exact"/>
        </dgm:presLayoutVars>
      </dgm:prSet>
      <dgm:spPr/>
      <dgm:t>
        <a:bodyPr/>
        <a:lstStyle/>
        <a:p>
          <a:endParaRPr lang="en-US"/>
        </a:p>
      </dgm:t>
    </dgm:pt>
    <dgm:pt modelId="{A497A90C-FFE7-40BB-9FDC-BA4CB2889924}" type="pres">
      <dgm:prSet presAssocID="{6CF6B9EE-D68A-4C4E-B456-3A4DEA2C04C2}" presName="parTxOnly" presStyleLbl="node1" presStyleIdx="0" presStyleCnt="4">
        <dgm:presLayoutVars>
          <dgm:chMax val="0"/>
          <dgm:chPref val="0"/>
          <dgm:bulletEnabled val="1"/>
        </dgm:presLayoutVars>
      </dgm:prSet>
      <dgm:spPr/>
      <dgm:t>
        <a:bodyPr/>
        <a:lstStyle/>
        <a:p>
          <a:endParaRPr lang="en-US"/>
        </a:p>
      </dgm:t>
    </dgm:pt>
    <dgm:pt modelId="{120DFD39-5C39-4B35-BDB2-561B22C5DBCD}" type="pres">
      <dgm:prSet presAssocID="{190947D7-0928-49BD-A84B-A9ED991D0C1E}" presName="parTxOnlySpace" presStyleCnt="0"/>
      <dgm:spPr/>
    </dgm:pt>
    <dgm:pt modelId="{AA047286-9132-41DD-938B-599CEA363C96}" type="pres">
      <dgm:prSet presAssocID="{26D2370E-BDF9-426A-ACED-7A37E620D0FF}" presName="parTxOnly" presStyleLbl="node1" presStyleIdx="1" presStyleCnt="4">
        <dgm:presLayoutVars>
          <dgm:chMax val="0"/>
          <dgm:chPref val="0"/>
          <dgm:bulletEnabled val="1"/>
        </dgm:presLayoutVars>
      </dgm:prSet>
      <dgm:spPr/>
      <dgm:t>
        <a:bodyPr/>
        <a:lstStyle/>
        <a:p>
          <a:endParaRPr lang="en-US"/>
        </a:p>
      </dgm:t>
    </dgm:pt>
    <dgm:pt modelId="{732C3DFE-8B66-46E8-A79B-F65E11BF8AD3}" type="pres">
      <dgm:prSet presAssocID="{0E438295-B8E9-4F19-8183-C7264DE4A33D}" presName="parTxOnlySpace" presStyleCnt="0"/>
      <dgm:spPr/>
    </dgm:pt>
    <dgm:pt modelId="{5E63E11A-3C8E-4108-9EF6-6A15AA15F2E1}" type="pres">
      <dgm:prSet presAssocID="{C0198ACE-833B-4D6B-9ED3-8B8054C6CFB9}" presName="parTxOnly" presStyleLbl="node1" presStyleIdx="2" presStyleCnt="4">
        <dgm:presLayoutVars>
          <dgm:chMax val="0"/>
          <dgm:chPref val="0"/>
          <dgm:bulletEnabled val="1"/>
        </dgm:presLayoutVars>
      </dgm:prSet>
      <dgm:spPr/>
      <dgm:t>
        <a:bodyPr/>
        <a:lstStyle/>
        <a:p>
          <a:endParaRPr lang="en-US"/>
        </a:p>
      </dgm:t>
    </dgm:pt>
    <dgm:pt modelId="{57ABE8B1-6F3C-4EC7-A54B-127CB3E0BFCD}" type="pres">
      <dgm:prSet presAssocID="{17947B40-F4E3-4733-B059-8A1AF83ABF0D}" presName="parTxOnlySpace" presStyleCnt="0"/>
      <dgm:spPr/>
    </dgm:pt>
    <dgm:pt modelId="{D5A3DCAE-551C-48EA-865E-BB3C876AD5F4}" type="pres">
      <dgm:prSet presAssocID="{6DCB0389-6EF7-475F-BFA8-ED472A5F2368}" presName="parTxOnly" presStyleLbl="node1" presStyleIdx="3" presStyleCnt="4">
        <dgm:presLayoutVars>
          <dgm:chMax val="0"/>
          <dgm:chPref val="0"/>
          <dgm:bulletEnabled val="1"/>
        </dgm:presLayoutVars>
      </dgm:prSet>
      <dgm:spPr/>
      <dgm:t>
        <a:bodyPr/>
        <a:lstStyle/>
        <a:p>
          <a:endParaRPr lang="en-US"/>
        </a:p>
      </dgm:t>
    </dgm:pt>
  </dgm:ptLst>
  <dgm:cxnLst>
    <dgm:cxn modelId="{BAE9799C-D698-4A7C-88BA-EE605A354881}" type="presOf" srcId="{6CF6B9EE-D68A-4C4E-B456-3A4DEA2C04C2}" destId="{A497A90C-FFE7-40BB-9FDC-BA4CB2889924}" srcOrd="0" destOrd="0" presId="urn:microsoft.com/office/officeart/2005/8/layout/chevron1"/>
    <dgm:cxn modelId="{95BE4A9B-3F39-471B-8B65-2955BBE5DAC6}" srcId="{6FB3D573-7A54-443C-8AF5-A48D17E9CE1D}" destId="{C0198ACE-833B-4D6B-9ED3-8B8054C6CFB9}" srcOrd="2" destOrd="0" parTransId="{92520748-E96B-46FC-8FBB-9CC13B294F91}" sibTransId="{17947B40-F4E3-4733-B059-8A1AF83ABF0D}"/>
    <dgm:cxn modelId="{E7CC9F42-F6AA-40C1-AE4B-21C69616D5FF}" srcId="{6FB3D573-7A54-443C-8AF5-A48D17E9CE1D}" destId="{6DCB0389-6EF7-475F-BFA8-ED472A5F2368}" srcOrd="3" destOrd="0" parTransId="{D7F27077-9A61-4A6A-A02C-DD011AD59837}" sibTransId="{4F5A4AB8-A5DC-4D84-AFF3-A82184981024}"/>
    <dgm:cxn modelId="{3D13A56A-B2F3-44D7-8F8B-1CD02FAB091C}" type="presOf" srcId="{6DCB0389-6EF7-475F-BFA8-ED472A5F2368}" destId="{D5A3DCAE-551C-48EA-865E-BB3C876AD5F4}" srcOrd="0" destOrd="0" presId="urn:microsoft.com/office/officeart/2005/8/layout/chevron1"/>
    <dgm:cxn modelId="{102FE037-613C-40A9-A7E4-21781A15C2E9}" srcId="{6FB3D573-7A54-443C-8AF5-A48D17E9CE1D}" destId="{26D2370E-BDF9-426A-ACED-7A37E620D0FF}" srcOrd="1" destOrd="0" parTransId="{7D2AABF3-F2F1-457B-86B8-10ABE89595BA}" sibTransId="{0E438295-B8E9-4F19-8183-C7264DE4A33D}"/>
    <dgm:cxn modelId="{77A78D14-6D5D-454B-B101-DB76D4B5F525}" type="presOf" srcId="{26D2370E-BDF9-426A-ACED-7A37E620D0FF}" destId="{AA047286-9132-41DD-938B-599CEA363C96}" srcOrd="0" destOrd="0" presId="urn:microsoft.com/office/officeart/2005/8/layout/chevron1"/>
    <dgm:cxn modelId="{C5874C58-16F8-4AAD-9151-8828F294F438}" type="presOf" srcId="{6FB3D573-7A54-443C-8AF5-A48D17E9CE1D}" destId="{D73A7D1A-B38A-4B71-A361-EB296902EDCF}" srcOrd="0" destOrd="0" presId="urn:microsoft.com/office/officeart/2005/8/layout/chevron1"/>
    <dgm:cxn modelId="{DA54652E-9392-4F7D-B5D1-46C4D9E41FB6}" srcId="{6FB3D573-7A54-443C-8AF5-A48D17E9CE1D}" destId="{6CF6B9EE-D68A-4C4E-B456-3A4DEA2C04C2}" srcOrd="0" destOrd="0" parTransId="{266249C2-4F36-414B-84BC-FA905A337B98}" sibTransId="{190947D7-0928-49BD-A84B-A9ED991D0C1E}"/>
    <dgm:cxn modelId="{D74B62E2-23E4-47D6-963C-427D1543B196}" type="presOf" srcId="{C0198ACE-833B-4D6B-9ED3-8B8054C6CFB9}" destId="{5E63E11A-3C8E-4108-9EF6-6A15AA15F2E1}" srcOrd="0" destOrd="0" presId="urn:microsoft.com/office/officeart/2005/8/layout/chevron1"/>
    <dgm:cxn modelId="{6B3BAAC1-5946-49A5-A6C0-2AECC6D4AE38}" type="presParOf" srcId="{D73A7D1A-B38A-4B71-A361-EB296902EDCF}" destId="{A497A90C-FFE7-40BB-9FDC-BA4CB2889924}" srcOrd="0" destOrd="0" presId="urn:microsoft.com/office/officeart/2005/8/layout/chevron1"/>
    <dgm:cxn modelId="{1AAF5360-77AB-40D7-A03F-2179FC74D5CA}" type="presParOf" srcId="{D73A7D1A-B38A-4B71-A361-EB296902EDCF}" destId="{120DFD39-5C39-4B35-BDB2-561B22C5DBCD}" srcOrd="1" destOrd="0" presId="urn:microsoft.com/office/officeart/2005/8/layout/chevron1"/>
    <dgm:cxn modelId="{EC811F2D-5613-4E94-BF31-4E3CBDB7DBC1}" type="presParOf" srcId="{D73A7D1A-B38A-4B71-A361-EB296902EDCF}" destId="{AA047286-9132-41DD-938B-599CEA363C96}" srcOrd="2" destOrd="0" presId="urn:microsoft.com/office/officeart/2005/8/layout/chevron1"/>
    <dgm:cxn modelId="{83E58743-97F3-4314-BA7F-B019E8569C00}" type="presParOf" srcId="{D73A7D1A-B38A-4B71-A361-EB296902EDCF}" destId="{732C3DFE-8B66-46E8-A79B-F65E11BF8AD3}" srcOrd="3" destOrd="0" presId="urn:microsoft.com/office/officeart/2005/8/layout/chevron1"/>
    <dgm:cxn modelId="{14E020F2-86B3-46B3-A57A-BC720F461FC9}" type="presParOf" srcId="{D73A7D1A-B38A-4B71-A361-EB296902EDCF}" destId="{5E63E11A-3C8E-4108-9EF6-6A15AA15F2E1}" srcOrd="4" destOrd="0" presId="urn:microsoft.com/office/officeart/2005/8/layout/chevron1"/>
    <dgm:cxn modelId="{E8279B3E-3D81-47B0-9F30-BCF3EB320077}" type="presParOf" srcId="{D73A7D1A-B38A-4B71-A361-EB296902EDCF}" destId="{57ABE8B1-6F3C-4EC7-A54B-127CB3E0BFCD}" srcOrd="5" destOrd="0" presId="urn:microsoft.com/office/officeart/2005/8/layout/chevron1"/>
    <dgm:cxn modelId="{1D80E0C8-893E-4FC3-88D2-59D770CF14C2}" type="presParOf" srcId="{D73A7D1A-B38A-4B71-A361-EB296902EDCF}" destId="{D5A3DCAE-551C-48EA-865E-BB3C876AD5F4}" srcOrd="6"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FB3D573-7A54-443C-8AF5-A48D17E9CE1D}" type="doc">
      <dgm:prSet loTypeId="urn:microsoft.com/office/officeart/2005/8/layout/chevron1" loCatId="process" qsTypeId="urn:microsoft.com/office/officeart/2005/8/quickstyle/simple1" qsCatId="simple" csTypeId="urn:microsoft.com/office/officeart/2005/8/colors/colorful1" csCatId="colorful" phldr="1"/>
      <dgm:spPr/>
      <dgm:t>
        <a:bodyPr/>
        <a:lstStyle/>
        <a:p>
          <a:endParaRPr lang="en-US"/>
        </a:p>
      </dgm:t>
    </dgm:pt>
    <dgm:pt modelId="{6CF6B9EE-D68A-4C4E-B456-3A4DEA2C04C2}">
      <dgm:prSet phldrT="[Texte]" custT="1"/>
      <dgm:spPr>
        <a:solidFill>
          <a:schemeClr val="bg1">
            <a:lumMod val="75000"/>
          </a:schemeClr>
        </a:solidFill>
      </dgm:spPr>
      <dgm:t>
        <a:bodyPr/>
        <a:lstStyle/>
        <a:p>
          <a:pPr>
            <a:lnSpc>
              <a:spcPct val="100000"/>
            </a:lnSpc>
            <a:spcBef>
              <a:spcPts val="0"/>
            </a:spcBef>
            <a:spcAft>
              <a:spcPts val="0"/>
            </a:spcAft>
          </a:pPr>
          <a:r>
            <a:rPr lang="en-GB" sz="1400" b="0" noProof="0" dirty="0" smtClean="0">
              <a:solidFill>
                <a:schemeClr val="tx1"/>
              </a:solidFill>
            </a:rPr>
            <a:t>Risk</a:t>
          </a:r>
        </a:p>
        <a:p>
          <a:pPr>
            <a:lnSpc>
              <a:spcPct val="100000"/>
            </a:lnSpc>
            <a:spcBef>
              <a:spcPts val="0"/>
            </a:spcBef>
            <a:spcAft>
              <a:spcPts val="0"/>
            </a:spcAft>
          </a:pPr>
          <a:r>
            <a:rPr lang="en-GB" sz="1400" b="0" noProof="0" dirty="0" smtClean="0">
              <a:solidFill>
                <a:schemeClr val="tx1"/>
              </a:solidFill>
            </a:rPr>
            <a:t>assessment</a:t>
          </a:r>
          <a:endParaRPr lang="en-GB" sz="1400" b="0" noProof="0" dirty="0">
            <a:solidFill>
              <a:schemeClr val="tx1"/>
            </a:solidFill>
          </a:endParaRPr>
        </a:p>
      </dgm:t>
    </dgm:pt>
    <dgm:pt modelId="{266249C2-4F36-414B-84BC-FA905A337B98}" type="parTrans" cxnId="{DA54652E-9392-4F7D-B5D1-46C4D9E41FB6}">
      <dgm:prSet/>
      <dgm:spPr/>
      <dgm:t>
        <a:bodyPr/>
        <a:lstStyle/>
        <a:p>
          <a:endParaRPr lang="fr-FR" sz="1400" noProof="0" dirty="0"/>
        </a:p>
      </dgm:t>
    </dgm:pt>
    <dgm:pt modelId="{190947D7-0928-49BD-A84B-A9ED991D0C1E}" type="sibTrans" cxnId="{DA54652E-9392-4F7D-B5D1-46C4D9E41FB6}">
      <dgm:prSet/>
      <dgm:spPr/>
      <dgm:t>
        <a:bodyPr/>
        <a:lstStyle/>
        <a:p>
          <a:endParaRPr lang="fr-FR" sz="1400" noProof="0" dirty="0"/>
        </a:p>
      </dgm:t>
    </dgm:pt>
    <dgm:pt modelId="{26D2370E-BDF9-426A-ACED-7A37E620D0FF}">
      <dgm:prSet phldrT="[Texte]" custT="1"/>
      <dgm:spPr>
        <a:solidFill>
          <a:schemeClr val="bg1">
            <a:lumMod val="75000"/>
          </a:schemeClr>
        </a:solidFill>
      </dgm:spPr>
      <dgm:t>
        <a:bodyPr/>
        <a:lstStyle/>
        <a:p>
          <a:pPr>
            <a:lnSpc>
              <a:spcPct val="100000"/>
            </a:lnSpc>
            <a:spcBef>
              <a:spcPts val="0"/>
            </a:spcBef>
            <a:spcAft>
              <a:spcPts val="0"/>
            </a:spcAft>
          </a:pPr>
          <a:r>
            <a:rPr lang="en-GB" sz="1400" b="0" noProof="0" dirty="0" smtClean="0">
              <a:solidFill>
                <a:schemeClr val="tx1"/>
              </a:solidFill>
            </a:rPr>
            <a:t>Installation</a:t>
          </a:r>
        </a:p>
        <a:p>
          <a:pPr>
            <a:lnSpc>
              <a:spcPct val="100000"/>
            </a:lnSpc>
            <a:spcBef>
              <a:spcPts val="0"/>
            </a:spcBef>
            <a:spcAft>
              <a:spcPts val="0"/>
            </a:spcAft>
          </a:pPr>
          <a:r>
            <a:rPr lang="en-GB" sz="1400" b="0" noProof="0" dirty="0" smtClean="0">
              <a:solidFill>
                <a:schemeClr val="tx1"/>
              </a:solidFill>
            </a:rPr>
            <a:t>management</a:t>
          </a:r>
          <a:endParaRPr lang="en-GB" sz="1400" b="0" noProof="0" dirty="0">
            <a:solidFill>
              <a:schemeClr val="tx1"/>
            </a:solidFill>
          </a:endParaRPr>
        </a:p>
      </dgm:t>
    </dgm:pt>
    <dgm:pt modelId="{7D2AABF3-F2F1-457B-86B8-10ABE89595BA}" type="parTrans" cxnId="{102FE037-613C-40A9-A7E4-21781A15C2E9}">
      <dgm:prSet/>
      <dgm:spPr/>
      <dgm:t>
        <a:bodyPr/>
        <a:lstStyle/>
        <a:p>
          <a:endParaRPr lang="fr-FR" sz="1400" noProof="0" dirty="0"/>
        </a:p>
      </dgm:t>
    </dgm:pt>
    <dgm:pt modelId="{0E438295-B8E9-4F19-8183-C7264DE4A33D}" type="sibTrans" cxnId="{102FE037-613C-40A9-A7E4-21781A15C2E9}">
      <dgm:prSet/>
      <dgm:spPr>
        <a:solidFill>
          <a:schemeClr val="bg1">
            <a:lumMod val="75000"/>
          </a:schemeClr>
        </a:solidFill>
      </dgm:spPr>
      <dgm:t>
        <a:bodyPr/>
        <a:lstStyle/>
        <a:p>
          <a:endParaRPr lang="fr-FR" sz="1400" noProof="0" dirty="0"/>
        </a:p>
      </dgm:t>
    </dgm:pt>
    <dgm:pt modelId="{6DCB0389-6EF7-475F-BFA8-ED472A5F2368}">
      <dgm:prSet phldrT="[Texte]" custT="1"/>
      <dgm:spPr>
        <a:solidFill>
          <a:schemeClr val="bg1">
            <a:lumMod val="75000"/>
          </a:schemeClr>
        </a:solidFill>
      </dgm:spPr>
      <dgm:t>
        <a:bodyPr/>
        <a:lstStyle/>
        <a:p>
          <a:pPr>
            <a:lnSpc>
              <a:spcPct val="100000"/>
            </a:lnSpc>
            <a:spcBef>
              <a:spcPts val="0"/>
            </a:spcBef>
            <a:spcAft>
              <a:spcPts val="0"/>
            </a:spcAft>
          </a:pPr>
          <a:r>
            <a:rPr lang="en-GB" sz="1400" noProof="0" dirty="0" smtClean="0">
              <a:solidFill>
                <a:sysClr val="windowText" lastClr="000000"/>
              </a:solidFill>
            </a:rPr>
            <a:t>Execution</a:t>
          </a:r>
        </a:p>
        <a:p>
          <a:pPr>
            <a:lnSpc>
              <a:spcPct val="100000"/>
            </a:lnSpc>
            <a:spcBef>
              <a:spcPts val="0"/>
            </a:spcBef>
            <a:spcAft>
              <a:spcPts val="0"/>
            </a:spcAft>
          </a:pPr>
          <a:r>
            <a:rPr lang="en-GB" sz="1400" noProof="0" dirty="0" smtClean="0">
              <a:solidFill>
                <a:sysClr val="windowText" lastClr="000000"/>
              </a:solidFill>
            </a:rPr>
            <a:t>of work</a:t>
          </a:r>
          <a:endParaRPr lang="en-GB" sz="1400" noProof="0" dirty="0">
            <a:solidFill>
              <a:sysClr val="windowText" lastClr="000000"/>
            </a:solidFill>
          </a:endParaRPr>
        </a:p>
      </dgm:t>
    </dgm:pt>
    <dgm:pt modelId="{D7F27077-9A61-4A6A-A02C-DD011AD59837}" type="parTrans" cxnId="{E7CC9F42-F6AA-40C1-AE4B-21C69616D5FF}">
      <dgm:prSet/>
      <dgm:spPr/>
      <dgm:t>
        <a:bodyPr/>
        <a:lstStyle/>
        <a:p>
          <a:endParaRPr lang="fr-FR" sz="1400" noProof="0" dirty="0"/>
        </a:p>
      </dgm:t>
    </dgm:pt>
    <dgm:pt modelId="{4F5A4AB8-A5DC-4D84-AFF3-A82184981024}" type="sibTrans" cxnId="{E7CC9F42-F6AA-40C1-AE4B-21C69616D5FF}">
      <dgm:prSet/>
      <dgm:spPr>
        <a:solidFill>
          <a:schemeClr val="bg1">
            <a:lumMod val="75000"/>
          </a:schemeClr>
        </a:solidFill>
      </dgm:spPr>
      <dgm:t>
        <a:bodyPr/>
        <a:lstStyle/>
        <a:p>
          <a:endParaRPr lang="fr-FR" sz="1400" noProof="0" dirty="0"/>
        </a:p>
      </dgm:t>
    </dgm:pt>
    <dgm:pt modelId="{C0198ACE-833B-4D6B-9ED3-8B8054C6CFB9}">
      <dgm:prSet phldrT="[Texte]" custT="1"/>
      <dgm:spPr>
        <a:solidFill>
          <a:schemeClr val="accent1"/>
        </a:solidFill>
      </dgm:spPr>
      <dgm:t>
        <a:bodyPr/>
        <a:lstStyle/>
        <a:p>
          <a:pPr>
            <a:lnSpc>
              <a:spcPct val="100000"/>
            </a:lnSpc>
            <a:spcBef>
              <a:spcPts val="0"/>
            </a:spcBef>
            <a:spcAft>
              <a:spcPts val="0"/>
            </a:spcAft>
          </a:pPr>
          <a:r>
            <a:rPr lang="en-GB" sz="1600" b="1" noProof="0" dirty="0" smtClean="0">
              <a:solidFill>
                <a:schemeClr val="bg1"/>
              </a:solidFill>
            </a:rPr>
            <a:t>Work</a:t>
          </a:r>
        </a:p>
        <a:p>
          <a:pPr>
            <a:lnSpc>
              <a:spcPct val="100000"/>
            </a:lnSpc>
            <a:spcBef>
              <a:spcPts val="0"/>
            </a:spcBef>
            <a:spcAft>
              <a:spcPts val="0"/>
            </a:spcAft>
          </a:pPr>
          <a:r>
            <a:rPr lang="en-GB" sz="1600" b="1" noProof="0" dirty="0" smtClean="0">
              <a:solidFill>
                <a:schemeClr val="bg1"/>
              </a:solidFill>
            </a:rPr>
            <a:t>preparation</a:t>
          </a:r>
          <a:endParaRPr lang="en-GB" sz="1600" b="1" noProof="0" dirty="0">
            <a:solidFill>
              <a:schemeClr val="bg1"/>
            </a:solidFill>
          </a:endParaRPr>
        </a:p>
      </dgm:t>
    </dgm:pt>
    <dgm:pt modelId="{92520748-E96B-46FC-8FBB-9CC13B294F91}" type="parTrans" cxnId="{95BE4A9B-3F39-471B-8B65-2955BBE5DAC6}">
      <dgm:prSet/>
      <dgm:spPr/>
      <dgm:t>
        <a:bodyPr/>
        <a:lstStyle/>
        <a:p>
          <a:endParaRPr lang="fr-FR" sz="1400" noProof="0" dirty="0"/>
        </a:p>
      </dgm:t>
    </dgm:pt>
    <dgm:pt modelId="{17947B40-F4E3-4733-B059-8A1AF83ABF0D}" type="sibTrans" cxnId="{95BE4A9B-3F39-471B-8B65-2955BBE5DAC6}">
      <dgm:prSet/>
      <dgm:spPr/>
      <dgm:t>
        <a:bodyPr/>
        <a:lstStyle/>
        <a:p>
          <a:endParaRPr lang="fr-FR" sz="1400" noProof="0" dirty="0"/>
        </a:p>
      </dgm:t>
    </dgm:pt>
    <dgm:pt modelId="{D73A7D1A-B38A-4B71-A361-EB296902EDCF}" type="pres">
      <dgm:prSet presAssocID="{6FB3D573-7A54-443C-8AF5-A48D17E9CE1D}" presName="Name0" presStyleCnt="0">
        <dgm:presLayoutVars>
          <dgm:dir/>
          <dgm:animLvl val="lvl"/>
          <dgm:resizeHandles val="exact"/>
        </dgm:presLayoutVars>
      </dgm:prSet>
      <dgm:spPr/>
      <dgm:t>
        <a:bodyPr/>
        <a:lstStyle/>
        <a:p>
          <a:endParaRPr lang="en-US"/>
        </a:p>
      </dgm:t>
    </dgm:pt>
    <dgm:pt modelId="{A497A90C-FFE7-40BB-9FDC-BA4CB2889924}" type="pres">
      <dgm:prSet presAssocID="{6CF6B9EE-D68A-4C4E-B456-3A4DEA2C04C2}" presName="parTxOnly" presStyleLbl="node1" presStyleIdx="0" presStyleCnt="4">
        <dgm:presLayoutVars>
          <dgm:chMax val="0"/>
          <dgm:chPref val="0"/>
          <dgm:bulletEnabled val="1"/>
        </dgm:presLayoutVars>
      </dgm:prSet>
      <dgm:spPr/>
      <dgm:t>
        <a:bodyPr/>
        <a:lstStyle/>
        <a:p>
          <a:endParaRPr lang="en-US"/>
        </a:p>
      </dgm:t>
    </dgm:pt>
    <dgm:pt modelId="{120DFD39-5C39-4B35-BDB2-561B22C5DBCD}" type="pres">
      <dgm:prSet presAssocID="{190947D7-0928-49BD-A84B-A9ED991D0C1E}" presName="parTxOnlySpace" presStyleCnt="0"/>
      <dgm:spPr/>
    </dgm:pt>
    <dgm:pt modelId="{AA047286-9132-41DD-938B-599CEA363C96}" type="pres">
      <dgm:prSet presAssocID="{26D2370E-BDF9-426A-ACED-7A37E620D0FF}" presName="parTxOnly" presStyleLbl="node1" presStyleIdx="1" presStyleCnt="4">
        <dgm:presLayoutVars>
          <dgm:chMax val="0"/>
          <dgm:chPref val="0"/>
          <dgm:bulletEnabled val="1"/>
        </dgm:presLayoutVars>
      </dgm:prSet>
      <dgm:spPr/>
      <dgm:t>
        <a:bodyPr/>
        <a:lstStyle/>
        <a:p>
          <a:endParaRPr lang="en-US"/>
        </a:p>
      </dgm:t>
    </dgm:pt>
    <dgm:pt modelId="{732C3DFE-8B66-46E8-A79B-F65E11BF8AD3}" type="pres">
      <dgm:prSet presAssocID="{0E438295-B8E9-4F19-8183-C7264DE4A33D}" presName="parTxOnlySpace" presStyleCnt="0"/>
      <dgm:spPr/>
    </dgm:pt>
    <dgm:pt modelId="{5E63E11A-3C8E-4108-9EF6-6A15AA15F2E1}" type="pres">
      <dgm:prSet presAssocID="{C0198ACE-833B-4D6B-9ED3-8B8054C6CFB9}" presName="parTxOnly" presStyleLbl="node1" presStyleIdx="2" presStyleCnt="4">
        <dgm:presLayoutVars>
          <dgm:chMax val="0"/>
          <dgm:chPref val="0"/>
          <dgm:bulletEnabled val="1"/>
        </dgm:presLayoutVars>
      </dgm:prSet>
      <dgm:spPr/>
      <dgm:t>
        <a:bodyPr/>
        <a:lstStyle/>
        <a:p>
          <a:endParaRPr lang="en-US"/>
        </a:p>
      </dgm:t>
    </dgm:pt>
    <dgm:pt modelId="{57ABE8B1-6F3C-4EC7-A54B-127CB3E0BFCD}" type="pres">
      <dgm:prSet presAssocID="{17947B40-F4E3-4733-B059-8A1AF83ABF0D}" presName="parTxOnlySpace" presStyleCnt="0"/>
      <dgm:spPr/>
    </dgm:pt>
    <dgm:pt modelId="{D5A3DCAE-551C-48EA-865E-BB3C876AD5F4}" type="pres">
      <dgm:prSet presAssocID="{6DCB0389-6EF7-475F-BFA8-ED472A5F2368}" presName="parTxOnly" presStyleLbl="node1" presStyleIdx="3" presStyleCnt="4">
        <dgm:presLayoutVars>
          <dgm:chMax val="0"/>
          <dgm:chPref val="0"/>
          <dgm:bulletEnabled val="1"/>
        </dgm:presLayoutVars>
      </dgm:prSet>
      <dgm:spPr/>
      <dgm:t>
        <a:bodyPr/>
        <a:lstStyle/>
        <a:p>
          <a:endParaRPr lang="en-US"/>
        </a:p>
      </dgm:t>
    </dgm:pt>
  </dgm:ptLst>
  <dgm:cxnLst>
    <dgm:cxn modelId="{E7CC9F42-F6AA-40C1-AE4B-21C69616D5FF}" srcId="{6FB3D573-7A54-443C-8AF5-A48D17E9CE1D}" destId="{6DCB0389-6EF7-475F-BFA8-ED472A5F2368}" srcOrd="3" destOrd="0" parTransId="{D7F27077-9A61-4A6A-A02C-DD011AD59837}" sibTransId="{4F5A4AB8-A5DC-4D84-AFF3-A82184981024}"/>
    <dgm:cxn modelId="{95BE4A9B-3F39-471B-8B65-2955BBE5DAC6}" srcId="{6FB3D573-7A54-443C-8AF5-A48D17E9CE1D}" destId="{C0198ACE-833B-4D6B-9ED3-8B8054C6CFB9}" srcOrd="2" destOrd="0" parTransId="{92520748-E96B-46FC-8FBB-9CC13B294F91}" sibTransId="{17947B40-F4E3-4733-B059-8A1AF83ABF0D}"/>
    <dgm:cxn modelId="{46E97CDA-3347-4218-B906-0CBDABF5413B}" type="presOf" srcId="{6CF6B9EE-D68A-4C4E-B456-3A4DEA2C04C2}" destId="{A497A90C-FFE7-40BB-9FDC-BA4CB2889924}" srcOrd="0" destOrd="0" presId="urn:microsoft.com/office/officeart/2005/8/layout/chevron1"/>
    <dgm:cxn modelId="{BC4155F1-1D26-4852-B361-CB876825A724}" type="presOf" srcId="{C0198ACE-833B-4D6B-9ED3-8B8054C6CFB9}" destId="{5E63E11A-3C8E-4108-9EF6-6A15AA15F2E1}" srcOrd="0" destOrd="0" presId="urn:microsoft.com/office/officeart/2005/8/layout/chevron1"/>
    <dgm:cxn modelId="{102FE037-613C-40A9-A7E4-21781A15C2E9}" srcId="{6FB3D573-7A54-443C-8AF5-A48D17E9CE1D}" destId="{26D2370E-BDF9-426A-ACED-7A37E620D0FF}" srcOrd="1" destOrd="0" parTransId="{7D2AABF3-F2F1-457B-86B8-10ABE89595BA}" sibTransId="{0E438295-B8E9-4F19-8183-C7264DE4A33D}"/>
    <dgm:cxn modelId="{A4B1FBF6-A29C-4715-B86B-55D9C928743A}" type="presOf" srcId="{6DCB0389-6EF7-475F-BFA8-ED472A5F2368}" destId="{D5A3DCAE-551C-48EA-865E-BB3C876AD5F4}" srcOrd="0" destOrd="0" presId="urn:microsoft.com/office/officeart/2005/8/layout/chevron1"/>
    <dgm:cxn modelId="{DA54652E-9392-4F7D-B5D1-46C4D9E41FB6}" srcId="{6FB3D573-7A54-443C-8AF5-A48D17E9CE1D}" destId="{6CF6B9EE-D68A-4C4E-B456-3A4DEA2C04C2}" srcOrd="0" destOrd="0" parTransId="{266249C2-4F36-414B-84BC-FA905A337B98}" sibTransId="{190947D7-0928-49BD-A84B-A9ED991D0C1E}"/>
    <dgm:cxn modelId="{CC84450B-EE9F-4D79-AE9C-975ABE3CC2E0}" type="presOf" srcId="{26D2370E-BDF9-426A-ACED-7A37E620D0FF}" destId="{AA047286-9132-41DD-938B-599CEA363C96}" srcOrd="0" destOrd="0" presId="urn:microsoft.com/office/officeart/2005/8/layout/chevron1"/>
    <dgm:cxn modelId="{0800057D-C4D4-4044-82D8-73258AA8EDB3}" type="presOf" srcId="{6FB3D573-7A54-443C-8AF5-A48D17E9CE1D}" destId="{D73A7D1A-B38A-4B71-A361-EB296902EDCF}" srcOrd="0" destOrd="0" presId="urn:microsoft.com/office/officeart/2005/8/layout/chevron1"/>
    <dgm:cxn modelId="{DEB37699-0FB4-4BC8-BF36-56082FA6EB11}" type="presParOf" srcId="{D73A7D1A-B38A-4B71-A361-EB296902EDCF}" destId="{A497A90C-FFE7-40BB-9FDC-BA4CB2889924}" srcOrd="0" destOrd="0" presId="urn:microsoft.com/office/officeart/2005/8/layout/chevron1"/>
    <dgm:cxn modelId="{7DB372FF-DBD9-4E98-BC24-65E8B68FE7E1}" type="presParOf" srcId="{D73A7D1A-B38A-4B71-A361-EB296902EDCF}" destId="{120DFD39-5C39-4B35-BDB2-561B22C5DBCD}" srcOrd="1" destOrd="0" presId="urn:microsoft.com/office/officeart/2005/8/layout/chevron1"/>
    <dgm:cxn modelId="{4EEB2548-1F20-4411-AF8E-948525D45A4D}" type="presParOf" srcId="{D73A7D1A-B38A-4B71-A361-EB296902EDCF}" destId="{AA047286-9132-41DD-938B-599CEA363C96}" srcOrd="2" destOrd="0" presId="urn:microsoft.com/office/officeart/2005/8/layout/chevron1"/>
    <dgm:cxn modelId="{AB83A810-E4FD-4A11-8C94-154CBB9F0F6A}" type="presParOf" srcId="{D73A7D1A-B38A-4B71-A361-EB296902EDCF}" destId="{732C3DFE-8B66-46E8-A79B-F65E11BF8AD3}" srcOrd="3" destOrd="0" presId="urn:microsoft.com/office/officeart/2005/8/layout/chevron1"/>
    <dgm:cxn modelId="{FD03694D-035E-4A8B-B7FC-5A1E329BD95D}" type="presParOf" srcId="{D73A7D1A-B38A-4B71-A361-EB296902EDCF}" destId="{5E63E11A-3C8E-4108-9EF6-6A15AA15F2E1}" srcOrd="4" destOrd="0" presId="urn:microsoft.com/office/officeart/2005/8/layout/chevron1"/>
    <dgm:cxn modelId="{23013F1E-F2E2-4BB7-A602-36F7DE334085}" type="presParOf" srcId="{D73A7D1A-B38A-4B71-A361-EB296902EDCF}" destId="{57ABE8B1-6F3C-4EC7-A54B-127CB3E0BFCD}" srcOrd="5" destOrd="0" presId="urn:microsoft.com/office/officeart/2005/8/layout/chevron1"/>
    <dgm:cxn modelId="{0E4674F8-F4AD-401A-883D-C40DC80295E9}" type="presParOf" srcId="{D73A7D1A-B38A-4B71-A361-EB296902EDCF}" destId="{D5A3DCAE-551C-48EA-865E-BB3C876AD5F4}" srcOrd="6"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FB3D573-7A54-443C-8AF5-A48D17E9CE1D}" type="doc">
      <dgm:prSet loTypeId="urn:microsoft.com/office/officeart/2005/8/layout/chevron1" loCatId="process" qsTypeId="urn:microsoft.com/office/officeart/2005/8/quickstyle/simple1" qsCatId="simple" csTypeId="urn:microsoft.com/office/officeart/2005/8/colors/colorful1" csCatId="colorful" phldr="1"/>
      <dgm:spPr/>
      <dgm:t>
        <a:bodyPr/>
        <a:lstStyle/>
        <a:p>
          <a:endParaRPr lang="en-US"/>
        </a:p>
      </dgm:t>
    </dgm:pt>
    <dgm:pt modelId="{6CF6B9EE-D68A-4C4E-B456-3A4DEA2C04C2}">
      <dgm:prSet phldrT="[Texte]" custT="1"/>
      <dgm:spPr>
        <a:solidFill>
          <a:schemeClr val="bg1">
            <a:lumMod val="75000"/>
          </a:schemeClr>
        </a:solidFill>
      </dgm:spPr>
      <dgm:t>
        <a:bodyPr/>
        <a:lstStyle/>
        <a:p>
          <a:pPr>
            <a:lnSpc>
              <a:spcPct val="100000"/>
            </a:lnSpc>
            <a:spcBef>
              <a:spcPts val="0"/>
            </a:spcBef>
            <a:spcAft>
              <a:spcPts val="0"/>
            </a:spcAft>
          </a:pPr>
          <a:r>
            <a:rPr lang="en-GB" sz="1400" b="0" noProof="0" dirty="0" smtClean="0">
              <a:solidFill>
                <a:schemeClr val="tx1"/>
              </a:solidFill>
            </a:rPr>
            <a:t>Risk</a:t>
          </a:r>
        </a:p>
        <a:p>
          <a:pPr>
            <a:lnSpc>
              <a:spcPct val="100000"/>
            </a:lnSpc>
            <a:spcBef>
              <a:spcPts val="0"/>
            </a:spcBef>
            <a:spcAft>
              <a:spcPts val="0"/>
            </a:spcAft>
          </a:pPr>
          <a:r>
            <a:rPr lang="en-GB" sz="1400" b="0" noProof="0" dirty="0" smtClean="0">
              <a:solidFill>
                <a:schemeClr val="tx1"/>
              </a:solidFill>
            </a:rPr>
            <a:t>assessment</a:t>
          </a:r>
          <a:endParaRPr lang="en-GB" sz="1400" b="0" noProof="0" dirty="0">
            <a:solidFill>
              <a:schemeClr val="tx1"/>
            </a:solidFill>
          </a:endParaRPr>
        </a:p>
      </dgm:t>
    </dgm:pt>
    <dgm:pt modelId="{266249C2-4F36-414B-84BC-FA905A337B98}" type="parTrans" cxnId="{DA54652E-9392-4F7D-B5D1-46C4D9E41FB6}">
      <dgm:prSet/>
      <dgm:spPr/>
      <dgm:t>
        <a:bodyPr/>
        <a:lstStyle/>
        <a:p>
          <a:endParaRPr lang="fr-FR" sz="1400" noProof="0" dirty="0"/>
        </a:p>
      </dgm:t>
    </dgm:pt>
    <dgm:pt modelId="{190947D7-0928-49BD-A84B-A9ED991D0C1E}" type="sibTrans" cxnId="{DA54652E-9392-4F7D-B5D1-46C4D9E41FB6}">
      <dgm:prSet/>
      <dgm:spPr/>
      <dgm:t>
        <a:bodyPr/>
        <a:lstStyle/>
        <a:p>
          <a:endParaRPr lang="fr-FR" sz="1400" noProof="0" dirty="0"/>
        </a:p>
      </dgm:t>
    </dgm:pt>
    <dgm:pt modelId="{26D2370E-BDF9-426A-ACED-7A37E620D0FF}">
      <dgm:prSet phldrT="[Texte]" custT="1"/>
      <dgm:spPr>
        <a:solidFill>
          <a:schemeClr val="bg1">
            <a:lumMod val="75000"/>
          </a:schemeClr>
        </a:solidFill>
      </dgm:spPr>
      <dgm:t>
        <a:bodyPr/>
        <a:lstStyle/>
        <a:p>
          <a:pPr>
            <a:lnSpc>
              <a:spcPct val="100000"/>
            </a:lnSpc>
            <a:spcBef>
              <a:spcPts val="0"/>
            </a:spcBef>
            <a:spcAft>
              <a:spcPts val="0"/>
            </a:spcAft>
          </a:pPr>
          <a:r>
            <a:rPr lang="en-GB" sz="1400" b="0" noProof="0" dirty="0" smtClean="0">
              <a:solidFill>
                <a:schemeClr val="tx1"/>
              </a:solidFill>
            </a:rPr>
            <a:t>Installation</a:t>
          </a:r>
        </a:p>
        <a:p>
          <a:pPr>
            <a:lnSpc>
              <a:spcPct val="100000"/>
            </a:lnSpc>
            <a:spcBef>
              <a:spcPts val="0"/>
            </a:spcBef>
            <a:spcAft>
              <a:spcPts val="0"/>
            </a:spcAft>
          </a:pPr>
          <a:r>
            <a:rPr lang="en-GB" sz="1400" b="0" noProof="0" dirty="0" smtClean="0">
              <a:solidFill>
                <a:schemeClr val="tx1"/>
              </a:solidFill>
            </a:rPr>
            <a:t>management</a:t>
          </a:r>
          <a:endParaRPr lang="en-GB" sz="1400" b="0" noProof="0" dirty="0">
            <a:solidFill>
              <a:schemeClr val="tx1"/>
            </a:solidFill>
          </a:endParaRPr>
        </a:p>
      </dgm:t>
    </dgm:pt>
    <dgm:pt modelId="{7D2AABF3-F2F1-457B-86B8-10ABE89595BA}" type="parTrans" cxnId="{102FE037-613C-40A9-A7E4-21781A15C2E9}">
      <dgm:prSet/>
      <dgm:spPr/>
      <dgm:t>
        <a:bodyPr/>
        <a:lstStyle/>
        <a:p>
          <a:endParaRPr lang="fr-FR" sz="1400" noProof="0" dirty="0"/>
        </a:p>
      </dgm:t>
    </dgm:pt>
    <dgm:pt modelId="{0E438295-B8E9-4F19-8183-C7264DE4A33D}" type="sibTrans" cxnId="{102FE037-613C-40A9-A7E4-21781A15C2E9}">
      <dgm:prSet/>
      <dgm:spPr>
        <a:solidFill>
          <a:schemeClr val="bg1">
            <a:lumMod val="75000"/>
          </a:schemeClr>
        </a:solidFill>
      </dgm:spPr>
      <dgm:t>
        <a:bodyPr/>
        <a:lstStyle/>
        <a:p>
          <a:endParaRPr lang="fr-FR" sz="1400" noProof="0" dirty="0"/>
        </a:p>
      </dgm:t>
    </dgm:pt>
    <dgm:pt modelId="{6DCB0389-6EF7-475F-BFA8-ED472A5F2368}">
      <dgm:prSet phldrT="[Texte]" custT="1"/>
      <dgm:spPr>
        <a:solidFill>
          <a:schemeClr val="bg1">
            <a:lumMod val="75000"/>
          </a:schemeClr>
        </a:solidFill>
      </dgm:spPr>
      <dgm:t>
        <a:bodyPr/>
        <a:lstStyle/>
        <a:p>
          <a:pPr>
            <a:lnSpc>
              <a:spcPct val="100000"/>
            </a:lnSpc>
            <a:spcBef>
              <a:spcPts val="0"/>
            </a:spcBef>
            <a:spcAft>
              <a:spcPts val="0"/>
            </a:spcAft>
          </a:pPr>
          <a:r>
            <a:rPr lang="en-GB" sz="1400" noProof="0" dirty="0" smtClean="0">
              <a:solidFill>
                <a:sysClr val="windowText" lastClr="000000"/>
              </a:solidFill>
            </a:rPr>
            <a:t>Execution</a:t>
          </a:r>
        </a:p>
        <a:p>
          <a:pPr>
            <a:lnSpc>
              <a:spcPct val="100000"/>
            </a:lnSpc>
            <a:spcBef>
              <a:spcPts val="0"/>
            </a:spcBef>
            <a:spcAft>
              <a:spcPts val="0"/>
            </a:spcAft>
          </a:pPr>
          <a:r>
            <a:rPr lang="en-GB" sz="1400" noProof="0" dirty="0" smtClean="0">
              <a:solidFill>
                <a:sysClr val="windowText" lastClr="000000"/>
              </a:solidFill>
            </a:rPr>
            <a:t>of work</a:t>
          </a:r>
          <a:endParaRPr lang="en-GB" sz="1400" noProof="0" dirty="0">
            <a:solidFill>
              <a:sysClr val="windowText" lastClr="000000"/>
            </a:solidFill>
          </a:endParaRPr>
        </a:p>
      </dgm:t>
    </dgm:pt>
    <dgm:pt modelId="{D7F27077-9A61-4A6A-A02C-DD011AD59837}" type="parTrans" cxnId="{E7CC9F42-F6AA-40C1-AE4B-21C69616D5FF}">
      <dgm:prSet/>
      <dgm:spPr/>
      <dgm:t>
        <a:bodyPr/>
        <a:lstStyle/>
        <a:p>
          <a:endParaRPr lang="fr-FR" sz="1400" noProof="0" dirty="0"/>
        </a:p>
      </dgm:t>
    </dgm:pt>
    <dgm:pt modelId="{4F5A4AB8-A5DC-4D84-AFF3-A82184981024}" type="sibTrans" cxnId="{E7CC9F42-F6AA-40C1-AE4B-21C69616D5FF}">
      <dgm:prSet/>
      <dgm:spPr>
        <a:solidFill>
          <a:schemeClr val="bg1">
            <a:lumMod val="75000"/>
          </a:schemeClr>
        </a:solidFill>
      </dgm:spPr>
      <dgm:t>
        <a:bodyPr/>
        <a:lstStyle/>
        <a:p>
          <a:endParaRPr lang="fr-FR" sz="1400" noProof="0" dirty="0"/>
        </a:p>
      </dgm:t>
    </dgm:pt>
    <dgm:pt modelId="{C0198ACE-833B-4D6B-9ED3-8B8054C6CFB9}">
      <dgm:prSet phldrT="[Texte]" custT="1"/>
      <dgm:spPr>
        <a:solidFill>
          <a:schemeClr val="accent1"/>
        </a:solidFill>
      </dgm:spPr>
      <dgm:t>
        <a:bodyPr/>
        <a:lstStyle/>
        <a:p>
          <a:pPr>
            <a:lnSpc>
              <a:spcPct val="100000"/>
            </a:lnSpc>
            <a:spcBef>
              <a:spcPts val="0"/>
            </a:spcBef>
            <a:spcAft>
              <a:spcPts val="0"/>
            </a:spcAft>
          </a:pPr>
          <a:r>
            <a:rPr lang="en-GB" sz="1600" b="1" noProof="0" dirty="0" smtClean="0">
              <a:solidFill>
                <a:schemeClr val="bg1"/>
              </a:solidFill>
            </a:rPr>
            <a:t>Work</a:t>
          </a:r>
        </a:p>
        <a:p>
          <a:pPr>
            <a:lnSpc>
              <a:spcPct val="100000"/>
            </a:lnSpc>
            <a:spcBef>
              <a:spcPts val="0"/>
            </a:spcBef>
            <a:spcAft>
              <a:spcPts val="0"/>
            </a:spcAft>
          </a:pPr>
          <a:r>
            <a:rPr lang="en-GB" sz="1600" b="1" noProof="0" dirty="0" smtClean="0">
              <a:solidFill>
                <a:schemeClr val="bg1"/>
              </a:solidFill>
            </a:rPr>
            <a:t>preparation</a:t>
          </a:r>
          <a:endParaRPr lang="en-GB" sz="1600" b="1" noProof="0" dirty="0">
            <a:solidFill>
              <a:schemeClr val="bg1"/>
            </a:solidFill>
          </a:endParaRPr>
        </a:p>
      </dgm:t>
    </dgm:pt>
    <dgm:pt modelId="{92520748-E96B-46FC-8FBB-9CC13B294F91}" type="parTrans" cxnId="{95BE4A9B-3F39-471B-8B65-2955BBE5DAC6}">
      <dgm:prSet/>
      <dgm:spPr/>
      <dgm:t>
        <a:bodyPr/>
        <a:lstStyle/>
        <a:p>
          <a:endParaRPr lang="fr-FR" sz="1400" noProof="0" dirty="0"/>
        </a:p>
      </dgm:t>
    </dgm:pt>
    <dgm:pt modelId="{17947B40-F4E3-4733-B059-8A1AF83ABF0D}" type="sibTrans" cxnId="{95BE4A9B-3F39-471B-8B65-2955BBE5DAC6}">
      <dgm:prSet/>
      <dgm:spPr/>
      <dgm:t>
        <a:bodyPr/>
        <a:lstStyle/>
        <a:p>
          <a:endParaRPr lang="fr-FR" sz="1400" noProof="0" dirty="0"/>
        </a:p>
      </dgm:t>
    </dgm:pt>
    <dgm:pt modelId="{D73A7D1A-B38A-4B71-A361-EB296902EDCF}" type="pres">
      <dgm:prSet presAssocID="{6FB3D573-7A54-443C-8AF5-A48D17E9CE1D}" presName="Name0" presStyleCnt="0">
        <dgm:presLayoutVars>
          <dgm:dir/>
          <dgm:animLvl val="lvl"/>
          <dgm:resizeHandles val="exact"/>
        </dgm:presLayoutVars>
      </dgm:prSet>
      <dgm:spPr/>
      <dgm:t>
        <a:bodyPr/>
        <a:lstStyle/>
        <a:p>
          <a:endParaRPr lang="en-US"/>
        </a:p>
      </dgm:t>
    </dgm:pt>
    <dgm:pt modelId="{A497A90C-FFE7-40BB-9FDC-BA4CB2889924}" type="pres">
      <dgm:prSet presAssocID="{6CF6B9EE-D68A-4C4E-B456-3A4DEA2C04C2}" presName="parTxOnly" presStyleLbl="node1" presStyleIdx="0" presStyleCnt="4">
        <dgm:presLayoutVars>
          <dgm:chMax val="0"/>
          <dgm:chPref val="0"/>
          <dgm:bulletEnabled val="1"/>
        </dgm:presLayoutVars>
      </dgm:prSet>
      <dgm:spPr/>
      <dgm:t>
        <a:bodyPr/>
        <a:lstStyle/>
        <a:p>
          <a:endParaRPr lang="en-US"/>
        </a:p>
      </dgm:t>
    </dgm:pt>
    <dgm:pt modelId="{120DFD39-5C39-4B35-BDB2-561B22C5DBCD}" type="pres">
      <dgm:prSet presAssocID="{190947D7-0928-49BD-A84B-A9ED991D0C1E}" presName="parTxOnlySpace" presStyleCnt="0"/>
      <dgm:spPr/>
    </dgm:pt>
    <dgm:pt modelId="{AA047286-9132-41DD-938B-599CEA363C96}" type="pres">
      <dgm:prSet presAssocID="{26D2370E-BDF9-426A-ACED-7A37E620D0FF}" presName="parTxOnly" presStyleLbl="node1" presStyleIdx="1" presStyleCnt="4">
        <dgm:presLayoutVars>
          <dgm:chMax val="0"/>
          <dgm:chPref val="0"/>
          <dgm:bulletEnabled val="1"/>
        </dgm:presLayoutVars>
      </dgm:prSet>
      <dgm:spPr/>
      <dgm:t>
        <a:bodyPr/>
        <a:lstStyle/>
        <a:p>
          <a:endParaRPr lang="en-US"/>
        </a:p>
      </dgm:t>
    </dgm:pt>
    <dgm:pt modelId="{732C3DFE-8B66-46E8-A79B-F65E11BF8AD3}" type="pres">
      <dgm:prSet presAssocID="{0E438295-B8E9-4F19-8183-C7264DE4A33D}" presName="parTxOnlySpace" presStyleCnt="0"/>
      <dgm:spPr/>
    </dgm:pt>
    <dgm:pt modelId="{5E63E11A-3C8E-4108-9EF6-6A15AA15F2E1}" type="pres">
      <dgm:prSet presAssocID="{C0198ACE-833B-4D6B-9ED3-8B8054C6CFB9}" presName="parTxOnly" presStyleLbl="node1" presStyleIdx="2" presStyleCnt="4">
        <dgm:presLayoutVars>
          <dgm:chMax val="0"/>
          <dgm:chPref val="0"/>
          <dgm:bulletEnabled val="1"/>
        </dgm:presLayoutVars>
      </dgm:prSet>
      <dgm:spPr/>
      <dgm:t>
        <a:bodyPr/>
        <a:lstStyle/>
        <a:p>
          <a:endParaRPr lang="en-US"/>
        </a:p>
      </dgm:t>
    </dgm:pt>
    <dgm:pt modelId="{57ABE8B1-6F3C-4EC7-A54B-127CB3E0BFCD}" type="pres">
      <dgm:prSet presAssocID="{17947B40-F4E3-4733-B059-8A1AF83ABF0D}" presName="parTxOnlySpace" presStyleCnt="0"/>
      <dgm:spPr/>
    </dgm:pt>
    <dgm:pt modelId="{D5A3DCAE-551C-48EA-865E-BB3C876AD5F4}" type="pres">
      <dgm:prSet presAssocID="{6DCB0389-6EF7-475F-BFA8-ED472A5F2368}" presName="parTxOnly" presStyleLbl="node1" presStyleIdx="3" presStyleCnt="4">
        <dgm:presLayoutVars>
          <dgm:chMax val="0"/>
          <dgm:chPref val="0"/>
          <dgm:bulletEnabled val="1"/>
        </dgm:presLayoutVars>
      </dgm:prSet>
      <dgm:spPr/>
      <dgm:t>
        <a:bodyPr/>
        <a:lstStyle/>
        <a:p>
          <a:endParaRPr lang="en-US"/>
        </a:p>
      </dgm:t>
    </dgm:pt>
  </dgm:ptLst>
  <dgm:cxnLst>
    <dgm:cxn modelId="{E7CC9F42-F6AA-40C1-AE4B-21C69616D5FF}" srcId="{6FB3D573-7A54-443C-8AF5-A48D17E9CE1D}" destId="{6DCB0389-6EF7-475F-BFA8-ED472A5F2368}" srcOrd="3" destOrd="0" parTransId="{D7F27077-9A61-4A6A-A02C-DD011AD59837}" sibTransId="{4F5A4AB8-A5DC-4D84-AFF3-A82184981024}"/>
    <dgm:cxn modelId="{95BE4A9B-3F39-471B-8B65-2955BBE5DAC6}" srcId="{6FB3D573-7A54-443C-8AF5-A48D17E9CE1D}" destId="{C0198ACE-833B-4D6B-9ED3-8B8054C6CFB9}" srcOrd="2" destOrd="0" parTransId="{92520748-E96B-46FC-8FBB-9CC13B294F91}" sibTransId="{17947B40-F4E3-4733-B059-8A1AF83ABF0D}"/>
    <dgm:cxn modelId="{F6F8AFCB-8D72-4220-A294-FE601C80709C}" type="presOf" srcId="{6FB3D573-7A54-443C-8AF5-A48D17E9CE1D}" destId="{D73A7D1A-B38A-4B71-A361-EB296902EDCF}" srcOrd="0" destOrd="0" presId="urn:microsoft.com/office/officeart/2005/8/layout/chevron1"/>
    <dgm:cxn modelId="{8B1ADB8A-90F4-42BD-840E-6E3F82D18B6F}" type="presOf" srcId="{26D2370E-BDF9-426A-ACED-7A37E620D0FF}" destId="{AA047286-9132-41DD-938B-599CEA363C96}" srcOrd="0" destOrd="0" presId="urn:microsoft.com/office/officeart/2005/8/layout/chevron1"/>
    <dgm:cxn modelId="{329C8687-584F-45C9-A17A-00C5CF86E80D}" type="presOf" srcId="{C0198ACE-833B-4D6B-9ED3-8B8054C6CFB9}" destId="{5E63E11A-3C8E-4108-9EF6-6A15AA15F2E1}" srcOrd="0" destOrd="0" presId="urn:microsoft.com/office/officeart/2005/8/layout/chevron1"/>
    <dgm:cxn modelId="{5449EC62-321C-4497-89A2-D46FADDEA9A0}" type="presOf" srcId="{6CF6B9EE-D68A-4C4E-B456-3A4DEA2C04C2}" destId="{A497A90C-FFE7-40BB-9FDC-BA4CB2889924}" srcOrd="0" destOrd="0" presId="urn:microsoft.com/office/officeart/2005/8/layout/chevron1"/>
    <dgm:cxn modelId="{102FE037-613C-40A9-A7E4-21781A15C2E9}" srcId="{6FB3D573-7A54-443C-8AF5-A48D17E9CE1D}" destId="{26D2370E-BDF9-426A-ACED-7A37E620D0FF}" srcOrd="1" destOrd="0" parTransId="{7D2AABF3-F2F1-457B-86B8-10ABE89595BA}" sibTransId="{0E438295-B8E9-4F19-8183-C7264DE4A33D}"/>
    <dgm:cxn modelId="{F56DBDA2-E42C-4CAD-A7A1-F70F28027F6C}" type="presOf" srcId="{6DCB0389-6EF7-475F-BFA8-ED472A5F2368}" destId="{D5A3DCAE-551C-48EA-865E-BB3C876AD5F4}" srcOrd="0" destOrd="0" presId="urn:microsoft.com/office/officeart/2005/8/layout/chevron1"/>
    <dgm:cxn modelId="{DA54652E-9392-4F7D-B5D1-46C4D9E41FB6}" srcId="{6FB3D573-7A54-443C-8AF5-A48D17E9CE1D}" destId="{6CF6B9EE-D68A-4C4E-B456-3A4DEA2C04C2}" srcOrd="0" destOrd="0" parTransId="{266249C2-4F36-414B-84BC-FA905A337B98}" sibTransId="{190947D7-0928-49BD-A84B-A9ED991D0C1E}"/>
    <dgm:cxn modelId="{3CF13D54-2F6C-4AF6-95DD-E9E5AE0D195C}" type="presParOf" srcId="{D73A7D1A-B38A-4B71-A361-EB296902EDCF}" destId="{A497A90C-FFE7-40BB-9FDC-BA4CB2889924}" srcOrd="0" destOrd="0" presId="urn:microsoft.com/office/officeart/2005/8/layout/chevron1"/>
    <dgm:cxn modelId="{142176EE-0DA7-49B4-A04B-5630FBBCE5D5}" type="presParOf" srcId="{D73A7D1A-B38A-4B71-A361-EB296902EDCF}" destId="{120DFD39-5C39-4B35-BDB2-561B22C5DBCD}" srcOrd="1" destOrd="0" presId="urn:microsoft.com/office/officeart/2005/8/layout/chevron1"/>
    <dgm:cxn modelId="{646BCCAA-EF5D-49D3-9E31-03477231D4F4}" type="presParOf" srcId="{D73A7D1A-B38A-4B71-A361-EB296902EDCF}" destId="{AA047286-9132-41DD-938B-599CEA363C96}" srcOrd="2" destOrd="0" presId="urn:microsoft.com/office/officeart/2005/8/layout/chevron1"/>
    <dgm:cxn modelId="{1B2A1085-2BE7-44BB-9CD9-1F9A5574906B}" type="presParOf" srcId="{D73A7D1A-B38A-4B71-A361-EB296902EDCF}" destId="{732C3DFE-8B66-46E8-A79B-F65E11BF8AD3}" srcOrd="3" destOrd="0" presId="urn:microsoft.com/office/officeart/2005/8/layout/chevron1"/>
    <dgm:cxn modelId="{E8E32022-0BCB-4540-935C-A3A378530F46}" type="presParOf" srcId="{D73A7D1A-B38A-4B71-A361-EB296902EDCF}" destId="{5E63E11A-3C8E-4108-9EF6-6A15AA15F2E1}" srcOrd="4" destOrd="0" presId="urn:microsoft.com/office/officeart/2005/8/layout/chevron1"/>
    <dgm:cxn modelId="{2524247A-AA76-47B2-B5AC-67FD8DD18932}" type="presParOf" srcId="{D73A7D1A-B38A-4B71-A361-EB296902EDCF}" destId="{57ABE8B1-6F3C-4EC7-A54B-127CB3E0BFCD}" srcOrd="5" destOrd="0" presId="urn:microsoft.com/office/officeart/2005/8/layout/chevron1"/>
    <dgm:cxn modelId="{50C594BE-E449-4601-8844-969A47992C89}" type="presParOf" srcId="{D73A7D1A-B38A-4B71-A361-EB296902EDCF}" destId="{D5A3DCAE-551C-48EA-865E-BB3C876AD5F4}" srcOrd="6"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FB3D573-7A54-443C-8AF5-A48D17E9CE1D}" type="doc">
      <dgm:prSet loTypeId="urn:microsoft.com/office/officeart/2005/8/layout/chevron1" loCatId="process" qsTypeId="urn:microsoft.com/office/officeart/2005/8/quickstyle/simple1" qsCatId="simple" csTypeId="urn:microsoft.com/office/officeart/2005/8/colors/colorful1" csCatId="colorful" phldr="1"/>
      <dgm:spPr/>
      <dgm:t>
        <a:bodyPr/>
        <a:lstStyle/>
        <a:p>
          <a:endParaRPr lang="en-US"/>
        </a:p>
      </dgm:t>
    </dgm:pt>
    <dgm:pt modelId="{6CF6B9EE-D68A-4C4E-B456-3A4DEA2C04C2}">
      <dgm:prSet phldrT="[Texte]" custT="1"/>
      <dgm:spPr>
        <a:solidFill>
          <a:schemeClr val="bg1">
            <a:lumMod val="75000"/>
          </a:schemeClr>
        </a:solidFill>
      </dgm:spPr>
      <dgm:t>
        <a:bodyPr/>
        <a:lstStyle/>
        <a:p>
          <a:pPr>
            <a:lnSpc>
              <a:spcPct val="100000"/>
            </a:lnSpc>
            <a:spcBef>
              <a:spcPts val="0"/>
            </a:spcBef>
            <a:spcAft>
              <a:spcPts val="0"/>
            </a:spcAft>
          </a:pPr>
          <a:r>
            <a:rPr lang="en-GB" sz="1400" b="0" noProof="0" dirty="0" smtClean="0">
              <a:solidFill>
                <a:schemeClr val="tx1"/>
              </a:solidFill>
            </a:rPr>
            <a:t>Risk</a:t>
          </a:r>
        </a:p>
        <a:p>
          <a:pPr>
            <a:lnSpc>
              <a:spcPct val="100000"/>
            </a:lnSpc>
            <a:spcBef>
              <a:spcPts val="0"/>
            </a:spcBef>
            <a:spcAft>
              <a:spcPts val="0"/>
            </a:spcAft>
          </a:pPr>
          <a:r>
            <a:rPr lang="en-GB" sz="1400" b="0" noProof="0" dirty="0" smtClean="0">
              <a:solidFill>
                <a:schemeClr val="tx1"/>
              </a:solidFill>
            </a:rPr>
            <a:t>assessment</a:t>
          </a:r>
          <a:endParaRPr lang="en-GB" sz="1400" b="0" noProof="0" dirty="0">
            <a:solidFill>
              <a:schemeClr val="tx1"/>
            </a:solidFill>
          </a:endParaRPr>
        </a:p>
      </dgm:t>
    </dgm:pt>
    <dgm:pt modelId="{266249C2-4F36-414B-84BC-FA905A337B98}" type="parTrans" cxnId="{DA54652E-9392-4F7D-B5D1-46C4D9E41FB6}">
      <dgm:prSet/>
      <dgm:spPr/>
      <dgm:t>
        <a:bodyPr/>
        <a:lstStyle/>
        <a:p>
          <a:endParaRPr lang="fr-FR" sz="1400" noProof="0" dirty="0"/>
        </a:p>
      </dgm:t>
    </dgm:pt>
    <dgm:pt modelId="{190947D7-0928-49BD-A84B-A9ED991D0C1E}" type="sibTrans" cxnId="{DA54652E-9392-4F7D-B5D1-46C4D9E41FB6}">
      <dgm:prSet/>
      <dgm:spPr/>
      <dgm:t>
        <a:bodyPr/>
        <a:lstStyle/>
        <a:p>
          <a:endParaRPr lang="fr-FR" sz="1400" noProof="0" dirty="0"/>
        </a:p>
      </dgm:t>
    </dgm:pt>
    <dgm:pt modelId="{26D2370E-BDF9-426A-ACED-7A37E620D0FF}">
      <dgm:prSet phldrT="[Texte]" custT="1"/>
      <dgm:spPr>
        <a:solidFill>
          <a:schemeClr val="bg1">
            <a:lumMod val="75000"/>
          </a:schemeClr>
        </a:solidFill>
      </dgm:spPr>
      <dgm:t>
        <a:bodyPr/>
        <a:lstStyle/>
        <a:p>
          <a:pPr>
            <a:lnSpc>
              <a:spcPct val="100000"/>
            </a:lnSpc>
            <a:spcBef>
              <a:spcPts val="0"/>
            </a:spcBef>
            <a:spcAft>
              <a:spcPts val="0"/>
            </a:spcAft>
          </a:pPr>
          <a:r>
            <a:rPr lang="en-GB" sz="1400" b="0" noProof="0" dirty="0" smtClean="0">
              <a:solidFill>
                <a:schemeClr val="tx1"/>
              </a:solidFill>
            </a:rPr>
            <a:t>Installation</a:t>
          </a:r>
        </a:p>
        <a:p>
          <a:pPr>
            <a:lnSpc>
              <a:spcPct val="100000"/>
            </a:lnSpc>
            <a:spcBef>
              <a:spcPts val="0"/>
            </a:spcBef>
            <a:spcAft>
              <a:spcPts val="0"/>
            </a:spcAft>
          </a:pPr>
          <a:r>
            <a:rPr lang="en-GB" sz="1400" b="0" noProof="0" dirty="0" smtClean="0">
              <a:solidFill>
                <a:schemeClr val="tx1"/>
              </a:solidFill>
            </a:rPr>
            <a:t>management</a:t>
          </a:r>
          <a:endParaRPr lang="en-GB" sz="1400" b="0" noProof="0" dirty="0">
            <a:solidFill>
              <a:schemeClr val="tx1"/>
            </a:solidFill>
          </a:endParaRPr>
        </a:p>
      </dgm:t>
    </dgm:pt>
    <dgm:pt modelId="{7D2AABF3-F2F1-457B-86B8-10ABE89595BA}" type="parTrans" cxnId="{102FE037-613C-40A9-A7E4-21781A15C2E9}">
      <dgm:prSet/>
      <dgm:spPr/>
      <dgm:t>
        <a:bodyPr/>
        <a:lstStyle/>
        <a:p>
          <a:endParaRPr lang="fr-FR" sz="1400" noProof="0" dirty="0"/>
        </a:p>
      </dgm:t>
    </dgm:pt>
    <dgm:pt modelId="{0E438295-B8E9-4F19-8183-C7264DE4A33D}" type="sibTrans" cxnId="{102FE037-613C-40A9-A7E4-21781A15C2E9}">
      <dgm:prSet/>
      <dgm:spPr>
        <a:solidFill>
          <a:schemeClr val="bg1">
            <a:lumMod val="75000"/>
          </a:schemeClr>
        </a:solidFill>
      </dgm:spPr>
      <dgm:t>
        <a:bodyPr/>
        <a:lstStyle/>
        <a:p>
          <a:endParaRPr lang="fr-FR" sz="1400" noProof="0" dirty="0"/>
        </a:p>
      </dgm:t>
    </dgm:pt>
    <dgm:pt modelId="{6DCB0389-6EF7-475F-BFA8-ED472A5F2368}">
      <dgm:prSet phldrT="[Texte]" custT="1"/>
      <dgm:spPr>
        <a:solidFill>
          <a:schemeClr val="accent1"/>
        </a:solidFill>
      </dgm:spPr>
      <dgm:t>
        <a:bodyPr/>
        <a:lstStyle/>
        <a:p>
          <a:pPr>
            <a:lnSpc>
              <a:spcPct val="100000"/>
            </a:lnSpc>
            <a:spcBef>
              <a:spcPts val="0"/>
            </a:spcBef>
            <a:spcAft>
              <a:spcPts val="0"/>
            </a:spcAft>
          </a:pPr>
          <a:r>
            <a:rPr lang="en-GB" sz="1600" b="1" noProof="0" dirty="0" smtClean="0">
              <a:solidFill>
                <a:schemeClr val="bg1"/>
              </a:solidFill>
            </a:rPr>
            <a:t>Execution</a:t>
          </a:r>
        </a:p>
        <a:p>
          <a:pPr>
            <a:lnSpc>
              <a:spcPct val="100000"/>
            </a:lnSpc>
            <a:spcBef>
              <a:spcPts val="0"/>
            </a:spcBef>
            <a:spcAft>
              <a:spcPts val="0"/>
            </a:spcAft>
          </a:pPr>
          <a:r>
            <a:rPr lang="en-GB" sz="1600" b="1" noProof="0" dirty="0" smtClean="0">
              <a:solidFill>
                <a:schemeClr val="bg1"/>
              </a:solidFill>
            </a:rPr>
            <a:t>of work</a:t>
          </a:r>
          <a:endParaRPr lang="en-GB" sz="1600" b="1" noProof="0" dirty="0">
            <a:solidFill>
              <a:schemeClr val="bg1"/>
            </a:solidFill>
          </a:endParaRPr>
        </a:p>
      </dgm:t>
    </dgm:pt>
    <dgm:pt modelId="{D7F27077-9A61-4A6A-A02C-DD011AD59837}" type="parTrans" cxnId="{E7CC9F42-F6AA-40C1-AE4B-21C69616D5FF}">
      <dgm:prSet/>
      <dgm:spPr/>
      <dgm:t>
        <a:bodyPr/>
        <a:lstStyle/>
        <a:p>
          <a:endParaRPr lang="fr-FR" sz="1400" noProof="0" dirty="0"/>
        </a:p>
      </dgm:t>
    </dgm:pt>
    <dgm:pt modelId="{4F5A4AB8-A5DC-4D84-AFF3-A82184981024}" type="sibTrans" cxnId="{E7CC9F42-F6AA-40C1-AE4B-21C69616D5FF}">
      <dgm:prSet/>
      <dgm:spPr>
        <a:solidFill>
          <a:schemeClr val="bg1">
            <a:lumMod val="75000"/>
          </a:schemeClr>
        </a:solidFill>
      </dgm:spPr>
      <dgm:t>
        <a:bodyPr/>
        <a:lstStyle/>
        <a:p>
          <a:endParaRPr lang="fr-FR" sz="1400" noProof="0" dirty="0"/>
        </a:p>
      </dgm:t>
    </dgm:pt>
    <dgm:pt modelId="{C0198ACE-833B-4D6B-9ED3-8B8054C6CFB9}">
      <dgm:prSet phldrT="[Texte]" custT="1"/>
      <dgm:spPr>
        <a:solidFill>
          <a:schemeClr val="bg1">
            <a:lumMod val="75000"/>
          </a:schemeClr>
        </a:solidFill>
      </dgm:spPr>
      <dgm:t>
        <a:bodyPr/>
        <a:lstStyle/>
        <a:p>
          <a:pPr>
            <a:lnSpc>
              <a:spcPct val="100000"/>
            </a:lnSpc>
            <a:spcBef>
              <a:spcPts val="0"/>
            </a:spcBef>
            <a:spcAft>
              <a:spcPts val="0"/>
            </a:spcAft>
          </a:pPr>
          <a:r>
            <a:rPr lang="en-GB" sz="1400" b="0" noProof="0" dirty="0" smtClean="0">
              <a:solidFill>
                <a:schemeClr val="tx1"/>
              </a:solidFill>
            </a:rPr>
            <a:t>Work</a:t>
          </a:r>
        </a:p>
        <a:p>
          <a:pPr>
            <a:lnSpc>
              <a:spcPct val="100000"/>
            </a:lnSpc>
            <a:spcBef>
              <a:spcPts val="0"/>
            </a:spcBef>
            <a:spcAft>
              <a:spcPts val="0"/>
            </a:spcAft>
          </a:pPr>
          <a:r>
            <a:rPr lang="en-GB" sz="1400" b="0" noProof="0" dirty="0" smtClean="0">
              <a:solidFill>
                <a:schemeClr val="tx1"/>
              </a:solidFill>
            </a:rPr>
            <a:t>preparation</a:t>
          </a:r>
          <a:endParaRPr lang="en-GB" sz="1400" b="0" noProof="0" dirty="0">
            <a:solidFill>
              <a:schemeClr val="tx1"/>
            </a:solidFill>
          </a:endParaRPr>
        </a:p>
      </dgm:t>
    </dgm:pt>
    <dgm:pt modelId="{92520748-E96B-46FC-8FBB-9CC13B294F91}" type="parTrans" cxnId="{95BE4A9B-3F39-471B-8B65-2955BBE5DAC6}">
      <dgm:prSet/>
      <dgm:spPr/>
      <dgm:t>
        <a:bodyPr/>
        <a:lstStyle/>
        <a:p>
          <a:endParaRPr lang="fr-FR" sz="1400" noProof="0" dirty="0"/>
        </a:p>
      </dgm:t>
    </dgm:pt>
    <dgm:pt modelId="{17947B40-F4E3-4733-B059-8A1AF83ABF0D}" type="sibTrans" cxnId="{95BE4A9B-3F39-471B-8B65-2955BBE5DAC6}">
      <dgm:prSet/>
      <dgm:spPr/>
      <dgm:t>
        <a:bodyPr/>
        <a:lstStyle/>
        <a:p>
          <a:endParaRPr lang="fr-FR" sz="1400" noProof="0" dirty="0"/>
        </a:p>
      </dgm:t>
    </dgm:pt>
    <dgm:pt modelId="{D73A7D1A-B38A-4B71-A361-EB296902EDCF}" type="pres">
      <dgm:prSet presAssocID="{6FB3D573-7A54-443C-8AF5-A48D17E9CE1D}" presName="Name0" presStyleCnt="0">
        <dgm:presLayoutVars>
          <dgm:dir/>
          <dgm:animLvl val="lvl"/>
          <dgm:resizeHandles val="exact"/>
        </dgm:presLayoutVars>
      </dgm:prSet>
      <dgm:spPr/>
      <dgm:t>
        <a:bodyPr/>
        <a:lstStyle/>
        <a:p>
          <a:endParaRPr lang="en-US"/>
        </a:p>
      </dgm:t>
    </dgm:pt>
    <dgm:pt modelId="{A497A90C-FFE7-40BB-9FDC-BA4CB2889924}" type="pres">
      <dgm:prSet presAssocID="{6CF6B9EE-D68A-4C4E-B456-3A4DEA2C04C2}" presName="parTxOnly" presStyleLbl="node1" presStyleIdx="0" presStyleCnt="4">
        <dgm:presLayoutVars>
          <dgm:chMax val="0"/>
          <dgm:chPref val="0"/>
          <dgm:bulletEnabled val="1"/>
        </dgm:presLayoutVars>
      </dgm:prSet>
      <dgm:spPr/>
      <dgm:t>
        <a:bodyPr/>
        <a:lstStyle/>
        <a:p>
          <a:endParaRPr lang="en-US"/>
        </a:p>
      </dgm:t>
    </dgm:pt>
    <dgm:pt modelId="{120DFD39-5C39-4B35-BDB2-561B22C5DBCD}" type="pres">
      <dgm:prSet presAssocID="{190947D7-0928-49BD-A84B-A9ED991D0C1E}" presName="parTxOnlySpace" presStyleCnt="0"/>
      <dgm:spPr/>
    </dgm:pt>
    <dgm:pt modelId="{AA047286-9132-41DD-938B-599CEA363C96}" type="pres">
      <dgm:prSet presAssocID="{26D2370E-BDF9-426A-ACED-7A37E620D0FF}" presName="parTxOnly" presStyleLbl="node1" presStyleIdx="1" presStyleCnt="4">
        <dgm:presLayoutVars>
          <dgm:chMax val="0"/>
          <dgm:chPref val="0"/>
          <dgm:bulletEnabled val="1"/>
        </dgm:presLayoutVars>
      </dgm:prSet>
      <dgm:spPr/>
      <dgm:t>
        <a:bodyPr/>
        <a:lstStyle/>
        <a:p>
          <a:endParaRPr lang="en-US"/>
        </a:p>
      </dgm:t>
    </dgm:pt>
    <dgm:pt modelId="{732C3DFE-8B66-46E8-A79B-F65E11BF8AD3}" type="pres">
      <dgm:prSet presAssocID="{0E438295-B8E9-4F19-8183-C7264DE4A33D}" presName="parTxOnlySpace" presStyleCnt="0"/>
      <dgm:spPr/>
    </dgm:pt>
    <dgm:pt modelId="{5E63E11A-3C8E-4108-9EF6-6A15AA15F2E1}" type="pres">
      <dgm:prSet presAssocID="{C0198ACE-833B-4D6B-9ED3-8B8054C6CFB9}" presName="parTxOnly" presStyleLbl="node1" presStyleIdx="2" presStyleCnt="4">
        <dgm:presLayoutVars>
          <dgm:chMax val="0"/>
          <dgm:chPref val="0"/>
          <dgm:bulletEnabled val="1"/>
        </dgm:presLayoutVars>
      </dgm:prSet>
      <dgm:spPr/>
      <dgm:t>
        <a:bodyPr/>
        <a:lstStyle/>
        <a:p>
          <a:endParaRPr lang="en-US"/>
        </a:p>
      </dgm:t>
    </dgm:pt>
    <dgm:pt modelId="{57ABE8B1-6F3C-4EC7-A54B-127CB3E0BFCD}" type="pres">
      <dgm:prSet presAssocID="{17947B40-F4E3-4733-B059-8A1AF83ABF0D}" presName="parTxOnlySpace" presStyleCnt="0"/>
      <dgm:spPr/>
    </dgm:pt>
    <dgm:pt modelId="{D5A3DCAE-551C-48EA-865E-BB3C876AD5F4}" type="pres">
      <dgm:prSet presAssocID="{6DCB0389-6EF7-475F-BFA8-ED472A5F2368}" presName="parTxOnly" presStyleLbl="node1" presStyleIdx="3" presStyleCnt="4">
        <dgm:presLayoutVars>
          <dgm:chMax val="0"/>
          <dgm:chPref val="0"/>
          <dgm:bulletEnabled val="1"/>
        </dgm:presLayoutVars>
      </dgm:prSet>
      <dgm:spPr/>
      <dgm:t>
        <a:bodyPr/>
        <a:lstStyle/>
        <a:p>
          <a:endParaRPr lang="en-US"/>
        </a:p>
      </dgm:t>
    </dgm:pt>
  </dgm:ptLst>
  <dgm:cxnLst>
    <dgm:cxn modelId="{95BE4A9B-3F39-471B-8B65-2955BBE5DAC6}" srcId="{6FB3D573-7A54-443C-8AF5-A48D17E9CE1D}" destId="{C0198ACE-833B-4D6B-9ED3-8B8054C6CFB9}" srcOrd="2" destOrd="0" parTransId="{92520748-E96B-46FC-8FBB-9CC13B294F91}" sibTransId="{17947B40-F4E3-4733-B059-8A1AF83ABF0D}"/>
    <dgm:cxn modelId="{E7CC9F42-F6AA-40C1-AE4B-21C69616D5FF}" srcId="{6FB3D573-7A54-443C-8AF5-A48D17E9CE1D}" destId="{6DCB0389-6EF7-475F-BFA8-ED472A5F2368}" srcOrd="3" destOrd="0" parTransId="{D7F27077-9A61-4A6A-A02C-DD011AD59837}" sibTransId="{4F5A4AB8-A5DC-4D84-AFF3-A82184981024}"/>
    <dgm:cxn modelId="{102FE037-613C-40A9-A7E4-21781A15C2E9}" srcId="{6FB3D573-7A54-443C-8AF5-A48D17E9CE1D}" destId="{26D2370E-BDF9-426A-ACED-7A37E620D0FF}" srcOrd="1" destOrd="0" parTransId="{7D2AABF3-F2F1-457B-86B8-10ABE89595BA}" sibTransId="{0E438295-B8E9-4F19-8183-C7264DE4A33D}"/>
    <dgm:cxn modelId="{4F7A650F-5520-4417-9D72-E19E7CE603E1}" type="presOf" srcId="{6CF6B9EE-D68A-4C4E-B456-3A4DEA2C04C2}" destId="{A497A90C-FFE7-40BB-9FDC-BA4CB2889924}" srcOrd="0" destOrd="0" presId="urn:microsoft.com/office/officeart/2005/8/layout/chevron1"/>
    <dgm:cxn modelId="{84AF03F8-BB95-43B6-A0E0-72345CCA3F39}" type="presOf" srcId="{C0198ACE-833B-4D6B-9ED3-8B8054C6CFB9}" destId="{5E63E11A-3C8E-4108-9EF6-6A15AA15F2E1}" srcOrd="0" destOrd="0" presId="urn:microsoft.com/office/officeart/2005/8/layout/chevron1"/>
    <dgm:cxn modelId="{BCECEF98-39A0-48F8-B750-204BA150FA16}" type="presOf" srcId="{26D2370E-BDF9-426A-ACED-7A37E620D0FF}" destId="{AA047286-9132-41DD-938B-599CEA363C96}" srcOrd="0" destOrd="0" presId="urn:microsoft.com/office/officeart/2005/8/layout/chevron1"/>
    <dgm:cxn modelId="{74227439-080D-493F-8C48-88D587CB10D6}" type="presOf" srcId="{6DCB0389-6EF7-475F-BFA8-ED472A5F2368}" destId="{D5A3DCAE-551C-48EA-865E-BB3C876AD5F4}" srcOrd="0" destOrd="0" presId="urn:microsoft.com/office/officeart/2005/8/layout/chevron1"/>
    <dgm:cxn modelId="{DA54652E-9392-4F7D-B5D1-46C4D9E41FB6}" srcId="{6FB3D573-7A54-443C-8AF5-A48D17E9CE1D}" destId="{6CF6B9EE-D68A-4C4E-B456-3A4DEA2C04C2}" srcOrd="0" destOrd="0" parTransId="{266249C2-4F36-414B-84BC-FA905A337B98}" sibTransId="{190947D7-0928-49BD-A84B-A9ED991D0C1E}"/>
    <dgm:cxn modelId="{94DD6874-1137-48FD-8515-860234CD7BCF}" type="presOf" srcId="{6FB3D573-7A54-443C-8AF5-A48D17E9CE1D}" destId="{D73A7D1A-B38A-4B71-A361-EB296902EDCF}" srcOrd="0" destOrd="0" presId="urn:microsoft.com/office/officeart/2005/8/layout/chevron1"/>
    <dgm:cxn modelId="{29C95801-7769-42F1-B44E-F44111998D34}" type="presParOf" srcId="{D73A7D1A-B38A-4B71-A361-EB296902EDCF}" destId="{A497A90C-FFE7-40BB-9FDC-BA4CB2889924}" srcOrd="0" destOrd="0" presId="urn:microsoft.com/office/officeart/2005/8/layout/chevron1"/>
    <dgm:cxn modelId="{FB158E3F-B070-42FE-A2C7-EBBE28D20729}" type="presParOf" srcId="{D73A7D1A-B38A-4B71-A361-EB296902EDCF}" destId="{120DFD39-5C39-4B35-BDB2-561B22C5DBCD}" srcOrd="1" destOrd="0" presId="urn:microsoft.com/office/officeart/2005/8/layout/chevron1"/>
    <dgm:cxn modelId="{E7149ACE-6841-41D4-993D-9B6696883CC8}" type="presParOf" srcId="{D73A7D1A-B38A-4B71-A361-EB296902EDCF}" destId="{AA047286-9132-41DD-938B-599CEA363C96}" srcOrd="2" destOrd="0" presId="urn:microsoft.com/office/officeart/2005/8/layout/chevron1"/>
    <dgm:cxn modelId="{6F22A223-8B9A-4DC4-A21D-0DEE9EB28D34}" type="presParOf" srcId="{D73A7D1A-B38A-4B71-A361-EB296902EDCF}" destId="{732C3DFE-8B66-46E8-A79B-F65E11BF8AD3}" srcOrd="3" destOrd="0" presId="urn:microsoft.com/office/officeart/2005/8/layout/chevron1"/>
    <dgm:cxn modelId="{93B71C53-5248-40BE-806F-7F10E22E47F6}" type="presParOf" srcId="{D73A7D1A-B38A-4B71-A361-EB296902EDCF}" destId="{5E63E11A-3C8E-4108-9EF6-6A15AA15F2E1}" srcOrd="4" destOrd="0" presId="urn:microsoft.com/office/officeart/2005/8/layout/chevron1"/>
    <dgm:cxn modelId="{ED41CD3D-A40A-4BDD-8EAC-176A7F1F4B45}" type="presParOf" srcId="{D73A7D1A-B38A-4B71-A361-EB296902EDCF}" destId="{57ABE8B1-6F3C-4EC7-A54B-127CB3E0BFCD}" srcOrd="5" destOrd="0" presId="urn:microsoft.com/office/officeart/2005/8/layout/chevron1"/>
    <dgm:cxn modelId="{0AC1D26D-5508-47DB-93D3-30167D0BA728}" type="presParOf" srcId="{D73A7D1A-B38A-4B71-A361-EB296902EDCF}" destId="{D5A3DCAE-551C-48EA-865E-BB3C876AD5F4}" srcOrd="6"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FB3D573-7A54-443C-8AF5-A48D17E9CE1D}" type="doc">
      <dgm:prSet loTypeId="urn:microsoft.com/office/officeart/2005/8/layout/chevron1" loCatId="process" qsTypeId="urn:microsoft.com/office/officeart/2005/8/quickstyle/simple1" qsCatId="simple" csTypeId="urn:microsoft.com/office/officeart/2005/8/colors/colorful1" csCatId="colorful" phldr="1"/>
      <dgm:spPr/>
      <dgm:t>
        <a:bodyPr/>
        <a:lstStyle/>
        <a:p>
          <a:endParaRPr lang="en-US"/>
        </a:p>
      </dgm:t>
    </dgm:pt>
    <dgm:pt modelId="{6CF6B9EE-D68A-4C4E-B456-3A4DEA2C04C2}">
      <dgm:prSet phldrT="[Texte]" custT="1"/>
      <dgm:spPr>
        <a:solidFill>
          <a:schemeClr val="bg1">
            <a:lumMod val="75000"/>
          </a:schemeClr>
        </a:solidFill>
      </dgm:spPr>
      <dgm:t>
        <a:bodyPr/>
        <a:lstStyle/>
        <a:p>
          <a:pPr>
            <a:lnSpc>
              <a:spcPct val="100000"/>
            </a:lnSpc>
            <a:spcBef>
              <a:spcPts val="0"/>
            </a:spcBef>
            <a:spcAft>
              <a:spcPts val="0"/>
            </a:spcAft>
          </a:pPr>
          <a:r>
            <a:rPr lang="en-GB" sz="1400" b="0" noProof="0" dirty="0" smtClean="0">
              <a:solidFill>
                <a:schemeClr val="tx1"/>
              </a:solidFill>
            </a:rPr>
            <a:t>Risk</a:t>
          </a:r>
        </a:p>
        <a:p>
          <a:pPr>
            <a:lnSpc>
              <a:spcPct val="100000"/>
            </a:lnSpc>
            <a:spcBef>
              <a:spcPts val="0"/>
            </a:spcBef>
            <a:spcAft>
              <a:spcPts val="0"/>
            </a:spcAft>
          </a:pPr>
          <a:r>
            <a:rPr lang="en-GB" sz="1400" b="0" noProof="0" dirty="0" smtClean="0">
              <a:solidFill>
                <a:schemeClr val="tx1"/>
              </a:solidFill>
            </a:rPr>
            <a:t>assessment</a:t>
          </a:r>
          <a:endParaRPr lang="en-GB" sz="1400" b="0" noProof="0" dirty="0">
            <a:solidFill>
              <a:schemeClr val="tx1"/>
            </a:solidFill>
          </a:endParaRPr>
        </a:p>
      </dgm:t>
    </dgm:pt>
    <dgm:pt modelId="{266249C2-4F36-414B-84BC-FA905A337B98}" type="parTrans" cxnId="{DA54652E-9392-4F7D-B5D1-46C4D9E41FB6}">
      <dgm:prSet/>
      <dgm:spPr/>
      <dgm:t>
        <a:bodyPr/>
        <a:lstStyle/>
        <a:p>
          <a:endParaRPr lang="fr-FR" sz="1400" noProof="0" dirty="0"/>
        </a:p>
      </dgm:t>
    </dgm:pt>
    <dgm:pt modelId="{190947D7-0928-49BD-A84B-A9ED991D0C1E}" type="sibTrans" cxnId="{DA54652E-9392-4F7D-B5D1-46C4D9E41FB6}">
      <dgm:prSet/>
      <dgm:spPr/>
      <dgm:t>
        <a:bodyPr/>
        <a:lstStyle/>
        <a:p>
          <a:endParaRPr lang="fr-FR" sz="1400" noProof="0" dirty="0"/>
        </a:p>
      </dgm:t>
    </dgm:pt>
    <dgm:pt modelId="{26D2370E-BDF9-426A-ACED-7A37E620D0FF}">
      <dgm:prSet phldrT="[Texte]" custT="1"/>
      <dgm:spPr>
        <a:solidFill>
          <a:schemeClr val="bg1">
            <a:lumMod val="75000"/>
          </a:schemeClr>
        </a:solidFill>
      </dgm:spPr>
      <dgm:t>
        <a:bodyPr/>
        <a:lstStyle/>
        <a:p>
          <a:pPr>
            <a:lnSpc>
              <a:spcPct val="100000"/>
            </a:lnSpc>
            <a:spcBef>
              <a:spcPts val="0"/>
            </a:spcBef>
            <a:spcAft>
              <a:spcPts val="0"/>
            </a:spcAft>
          </a:pPr>
          <a:r>
            <a:rPr lang="en-GB" sz="1400" b="0" noProof="0" dirty="0" smtClean="0">
              <a:solidFill>
                <a:schemeClr val="tx1"/>
              </a:solidFill>
            </a:rPr>
            <a:t>Installation</a:t>
          </a:r>
        </a:p>
        <a:p>
          <a:pPr>
            <a:lnSpc>
              <a:spcPct val="100000"/>
            </a:lnSpc>
            <a:spcBef>
              <a:spcPts val="0"/>
            </a:spcBef>
            <a:spcAft>
              <a:spcPts val="0"/>
            </a:spcAft>
          </a:pPr>
          <a:r>
            <a:rPr lang="en-GB" sz="1400" b="0" noProof="0" dirty="0" smtClean="0">
              <a:solidFill>
                <a:schemeClr val="tx1"/>
              </a:solidFill>
            </a:rPr>
            <a:t>management</a:t>
          </a:r>
          <a:endParaRPr lang="en-GB" sz="1400" b="0" noProof="0" dirty="0">
            <a:solidFill>
              <a:schemeClr val="tx1"/>
            </a:solidFill>
          </a:endParaRPr>
        </a:p>
      </dgm:t>
    </dgm:pt>
    <dgm:pt modelId="{7D2AABF3-F2F1-457B-86B8-10ABE89595BA}" type="parTrans" cxnId="{102FE037-613C-40A9-A7E4-21781A15C2E9}">
      <dgm:prSet/>
      <dgm:spPr/>
      <dgm:t>
        <a:bodyPr/>
        <a:lstStyle/>
        <a:p>
          <a:endParaRPr lang="fr-FR" sz="1400" noProof="0" dirty="0"/>
        </a:p>
      </dgm:t>
    </dgm:pt>
    <dgm:pt modelId="{0E438295-B8E9-4F19-8183-C7264DE4A33D}" type="sibTrans" cxnId="{102FE037-613C-40A9-A7E4-21781A15C2E9}">
      <dgm:prSet/>
      <dgm:spPr>
        <a:solidFill>
          <a:schemeClr val="bg1">
            <a:lumMod val="75000"/>
          </a:schemeClr>
        </a:solidFill>
      </dgm:spPr>
      <dgm:t>
        <a:bodyPr/>
        <a:lstStyle/>
        <a:p>
          <a:endParaRPr lang="fr-FR" sz="1400" noProof="0" dirty="0"/>
        </a:p>
      </dgm:t>
    </dgm:pt>
    <dgm:pt modelId="{6DCB0389-6EF7-475F-BFA8-ED472A5F2368}">
      <dgm:prSet phldrT="[Texte]" custT="1"/>
      <dgm:spPr>
        <a:solidFill>
          <a:schemeClr val="accent1"/>
        </a:solidFill>
      </dgm:spPr>
      <dgm:t>
        <a:bodyPr/>
        <a:lstStyle/>
        <a:p>
          <a:pPr>
            <a:lnSpc>
              <a:spcPct val="100000"/>
            </a:lnSpc>
            <a:spcBef>
              <a:spcPts val="0"/>
            </a:spcBef>
            <a:spcAft>
              <a:spcPts val="0"/>
            </a:spcAft>
          </a:pPr>
          <a:r>
            <a:rPr lang="en-GB" sz="1600" b="1" noProof="0" dirty="0" smtClean="0">
              <a:solidFill>
                <a:schemeClr val="bg1"/>
              </a:solidFill>
            </a:rPr>
            <a:t>Execution</a:t>
          </a:r>
        </a:p>
        <a:p>
          <a:pPr>
            <a:lnSpc>
              <a:spcPct val="100000"/>
            </a:lnSpc>
            <a:spcBef>
              <a:spcPts val="0"/>
            </a:spcBef>
            <a:spcAft>
              <a:spcPts val="0"/>
            </a:spcAft>
          </a:pPr>
          <a:r>
            <a:rPr lang="en-GB" sz="1600" b="1" noProof="0" dirty="0" smtClean="0">
              <a:solidFill>
                <a:schemeClr val="bg1"/>
              </a:solidFill>
            </a:rPr>
            <a:t>of work</a:t>
          </a:r>
          <a:endParaRPr lang="en-GB" sz="1600" b="1" noProof="0" dirty="0">
            <a:solidFill>
              <a:schemeClr val="bg1"/>
            </a:solidFill>
          </a:endParaRPr>
        </a:p>
      </dgm:t>
    </dgm:pt>
    <dgm:pt modelId="{D7F27077-9A61-4A6A-A02C-DD011AD59837}" type="parTrans" cxnId="{E7CC9F42-F6AA-40C1-AE4B-21C69616D5FF}">
      <dgm:prSet/>
      <dgm:spPr/>
      <dgm:t>
        <a:bodyPr/>
        <a:lstStyle/>
        <a:p>
          <a:endParaRPr lang="fr-FR" sz="1400" noProof="0" dirty="0"/>
        </a:p>
      </dgm:t>
    </dgm:pt>
    <dgm:pt modelId="{4F5A4AB8-A5DC-4D84-AFF3-A82184981024}" type="sibTrans" cxnId="{E7CC9F42-F6AA-40C1-AE4B-21C69616D5FF}">
      <dgm:prSet/>
      <dgm:spPr>
        <a:solidFill>
          <a:schemeClr val="bg1">
            <a:lumMod val="75000"/>
          </a:schemeClr>
        </a:solidFill>
      </dgm:spPr>
      <dgm:t>
        <a:bodyPr/>
        <a:lstStyle/>
        <a:p>
          <a:endParaRPr lang="fr-FR" sz="1400" noProof="0" dirty="0"/>
        </a:p>
      </dgm:t>
    </dgm:pt>
    <dgm:pt modelId="{C0198ACE-833B-4D6B-9ED3-8B8054C6CFB9}">
      <dgm:prSet phldrT="[Texte]" custT="1"/>
      <dgm:spPr>
        <a:solidFill>
          <a:schemeClr val="bg1">
            <a:lumMod val="75000"/>
          </a:schemeClr>
        </a:solidFill>
      </dgm:spPr>
      <dgm:t>
        <a:bodyPr/>
        <a:lstStyle/>
        <a:p>
          <a:pPr>
            <a:lnSpc>
              <a:spcPct val="100000"/>
            </a:lnSpc>
            <a:spcBef>
              <a:spcPts val="0"/>
            </a:spcBef>
            <a:spcAft>
              <a:spcPts val="0"/>
            </a:spcAft>
          </a:pPr>
          <a:r>
            <a:rPr lang="en-GB" sz="1400" b="0" noProof="0" dirty="0" smtClean="0">
              <a:solidFill>
                <a:schemeClr val="tx1"/>
              </a:solidFill>
            </a:rPr>
            <a:t>Work</a:t>
          </a:r>
        </a:p>
        <a:p>
          <a:pPr>
            <a:lnSpc>
              <a:spcPct val="100000"/>
            </a:lnSpc>
            <a:spcBef>
              <a:spcPts val="0"/>
            </a:spcBef>
            <a:spcAft>
              <a:spcPts val="0"/>
            </a:spcAft>
          </a:pPr>
          <a:r>
            <a:rPr lang="en-GB" sz="1400" b="0" noProof="0" dirty="0" smtClean="0">
              <a:solidFill>
                <a:schemeClr val="tx1"/>
              </a:solidFill>
            </a:rPr>
            <a:t>preparation</a:t>
          </a:r>
          <a:endParaRPr lang="en-GB" sz="1400" b="0" noProof="0" dirty="0">
            <a:solidFill>
              <a:schemeClr val="tx1"/>
            </a:solidFill>
          </a:endParaRPr>
        </a:p>
      </dgm:t>
    </dgm:pt>
    <dgm:pt modelId="{92520748-E96B-46FC-8FBB-9CC13B294F91}" type="parTrans" cxnId="{95BE4A9B-3F39-471B-8B65-2955BBE5DAC6}">
      <dgm:prSet/>
      <dgm:spPr/>
      <dgm:t>
        <a:bodyPr/>
        <a:lstStyle/>
        <a:p>
          <a:endParaRPr lang="fr-FR" sz="1400" noProof="0" dirty="0"/>
        </a:p>
      </dgm:t>
    </dgm:pt>
    <dgm:pt modelId="{17947B40-F4E3-4733-B059-8A1AF83ABF0D}" type="sibTrans" cxnId="{95BE4A9B-3F39-471B-8B65-2955BBE5DAC6}">
      <dgm:prSet/>
      <dgm:spPr/>
      <dgm:t>
        <a:bodyPr/>
        <a:lstStyle/>
        <a:p>
          <a:endParaRPr lang="fr-FR" sz="1400" noProof="0" dirty="0"/>
        </a:p>
      </dgm:t>
    </dgm:pt>
    <dgm:pt modelId="{D73A7D1A-B38A-4B71-A361-EB296902EDCF}" type="pres">
      <dgm:prSet presAssocID="{6FB3D573-7A54-443C-8AF5-A48D17E9CE1D}" presName="Name0" presStyleCnt="0">
        <dgm:presLayoutVars>
          <dgm:dir/>
          <dgm:animLvl val="lvl"/>
          <dgm:resizeHandles val="exact"/>
        </dgm:presLayoutVars>
      </dgm:prSet>
      <dgm:spPr/>
      <dgm:t>
        <a:bodyPr/>
        <a:lstStyle/>
        <a:p>
          <a:endParaRPr lang="en-US"/>
        </a:p>
      </dgm:t>
    </dgm:pt>
    <dgm:pt modelId="{A497A90C-FFE7-40BB-9FDC-BA4CB2889924}" type="pres">
      <dgm:prSet presAssocID="{6CF6B9EE-D68A-4C4E-B456-3A4DEA2C04C2}" presName="parTxOnly" presStyleLbl="node1" presStyleIdx="0" presStyleCnt="4">
        <dgm:presLayoutVars>
          <dgm:chMax val="0"/>
          <dgm:chPref val="0"/>
          <dgm:bulletEnabled val="1"/>
        </dgm:presLayoutVars>
      </dgm:prSet>
      <dgm:spPr/>
      <dgm:t>
        <a:bodyPr/>
        <a:lstStyle/>
        <a:p>
          <a:endParaRPr lang="en-US"/>
        </a:p>
      </dgm:t>
    </dgm:pt>
    <dgm:pt modelId="{120DFD39-5C39-4B35-BDB2-561B22C5DBCD}" type="pres">
      <dgm:prSet presAssocID="{190947D7-0928-49BD-A84B-A9ED991D0C1E}" presName="parTxOnlySpace" presStyleCnt="0"/>
      <dgm:spPr/>
    </dgm:pt>
    <dgm:pt modelId="{AA047286-9132-41DD-938B-599CEA363C96}" type="pres">
      <dgm:prSet presAssocID="{26D2370E-BDF9-426A-ACED-7A37E620D0FF}" presName="parTxOnly" presStyleLbl="node1" presStyleIdx="1" presStyleCnt="4">
        <dgm:presLayoutVars>
          <dgm:chMax val="0"/>
          <dgm:chPref val="0"/>
          <dgm:bulletEnabled val="1"/>
        </dgm:presLayoutVars>
      </dgm:prSet>
      <dgm:spPr/>
      <dgm:t>
        <a:bodyPr/>
        <a:lstStyle/>
        <a:p>
          <a:endParaRPr lang="en-US"/>
        </a:p>
      </dgm:t>
    </dgm:pt>
    <dgm:pt modelId="{732C3DFE-8B66-46E8-A79B-F65E11BF8AD3}" type="pres">
      <dgm:prSet presAssocID="{0E438295-B8E9-4F19-8183-C7264DE4A33D}" presName="parTxOnlySpace" presStyleCnt="0"/>
      <dgm:spPr/>
    </dgm:pt>
    <dgm:pt modelId="{5E63E11A-3C8E-4108-9EF6-6A15AA15F2E1}" type="pres">
      <dgm:prSet presAssocID="{C0198ACE-833B-4D6B-9ED3-8B8054C6CFB9}" presName="parTxOnly" presStyleLbl="node1" presStyleIdx="2" presStyleCnt="4">
        <dgm:presLayoutVars>
          <dgm:chMax val="0"/>
          <dgm:chPref val="0"/>
          <dgm:bulletEnabled val="1"/>
        </dgm:presLayoutVars>
      </dgm:prSet>
      <dgm:spPr/>
      <dgm:t>
        <a:bodyPr/>
        <a:lstStyle/>
        <a:p>
          <a:endParaRPr lang="en-US"/>
        </a:p>
      </dgm:t>
    </dgm:pt>
    <dgm:pt modelId="{57ABE8B1-6F3C-4EC7-A54B-127CB3E0BFCD}" type="pres">
      <dgm:prSet presAssocID="{17947B40-F4E3-4733-B059-8A1AF83ABF0D}" presName="parTxOnlySpace" presStyleCnt="0"/>
      <dgm:spPr/>
    </dgm:pt>
    <dgm:pt modelId="{D5A3DCAE-551C-48EA-865E-BB3C876AD5F4}" type="pres">
      <dgm:prSet presAssocID="{6DCB0389-6EF7-475F-BFA8-ED472A5F2368}" presName="parTxOnly" presStyleLbl="node1" presStyleIdx="3" presStyleCnt="4" custLinFactNeighborX="1318" custLinFactNeighborY="-11931">
        <dgm:presLayoutVars>
          <dgm:chMax val="0"/>
          <dgm:chPref val="0"/>
          <dgm:bulletEnabled val="1"/>
        </dgm:presLayoutVars>
      </dgm:prSet>
      <dgm:spPr/>
      <dgm:t>
        <a:bodyPr/>
        <a:lstStyle/>
        <a:p>
          <a:endParaRPr lang="en-US"/>
        </a:p>
      </dgm:t>
    </dgm:pt>
  </dgm:ptLst>
  <dgm:cxnLst>
    <dgm:cxn modelId="{D0E188CD-4556-4713-AA45-A9396C593F5B}" type="presOf" srcId="{6CF6B9EE-D68A-4C4E-B456-3A4DEA2C04C2}" destId="{A497A90C-FFE7-40BB-9FDC-BA4CB2889924}" srcOrd="0" destOrd="0" presId="urn:microsoft.com/office/officeart/2005/8/layout/chevron1"/>
    <dgm:cxn modelId="{E7CC9F42-F6AA-40C1-AE4B-21C69616D5FF}" srcId="{6FB3D573-7A54-443C-8AF5-A48D17E9CE1D}" destId="{6DCB0389-6EF7-475F-BFA8-ED472A5F2368}" srcOrd="3" destOrd="0" parTransId="{D7F27077-9A61-4A6A-A02C-DD011AD59837}" sibTransId="{4F5A4AB8-A5DC-4D84-AFF3-A82184981024}"/>
    <dgm:cxn modelId="{95BE4A9B-3F39-471B-8B65-2955BBE5DAC6}" srcId="{6FB3D573-7A54-443C-8AF5-A48D17E9CE1D}" destId="{C0198ACE-833B-4D6B-9ED3-8B8054C6CFB9}" srcOrd="2" destOrd="0" parTransId="{92520748-E96B-46FC-8FBB-9CC13B294F91}" sibTransId="{17947B40-F4E3-4733-B059-8A1AF83ABF0D}"/>
    <dgm:cxn modelId="{588A73F2-D71F-4B60-B52A-86F30E8211BF}" type="presOf" srcId="{6FB3D573-7A54-443C-8AF5-A48D17E9CE1D}" destId="{D73A7D1A-B38A-4B71-A361-EB296902EDCF}" srcOrd="0" destOrd="0" presId="urn:microsoft.com/office/officeart/2005/8/layout/chevron1"/>
    <dgm:cxn modelId="{B17C6B8B-DAAD-42D4-88F8-D2D903B39981}" type="presOf" srcId="{6DCB0389-6EF7-475F-BFA8-ED472A5F2368}" destId="{D5A3DCAE-551C-48EA-865E-BB3C876AD5F4}" srcOrd="0" destOrd="0" presId="urn:microsoft.com/office/officeart/2005/8/layout/chevron1"/>
    <dgm:cxn modelId="{93BF50EB-98D9-4BDA-9D4F-D6C49D75CCA6}" type="presOf" srcId="{26D2370E-BDF9-426A-ACED-7A37E620D0FF}" destId="{AA047286-9132-41DD-938B-599CEA363C96}" srcOrd="0" destOrd="0" presId="urn:microsoft.com/office/officeart/2005/8/layout/chevron1"/>
    <dgm:cxn modelId="{CF84FDFA-E571-4B68-9047-C910F633FB9D}" type="presOf" srcId="{C0198ACE-833B-4D6B-9ED3-8B8054C6CFB9}" destId="{5E63E11A-3C8E-4108-9EF6-6A15AA15F2E1}" srcOrd="0" destOrd="0" presId="urn:microsoft.com/office/officeart/2005/8/layout/chevron1"/>
    <dgm:cxn modelId="{102FE037-613C-40A9-A7E4-21781A15C2E9}" srcId="{6FB3D573-7A54-443C-8AF5-A48D17E9CE1D}" destId="{26D2370E-BDF9-426A-ACED-7A37E620D0FF}" srcOrd="1" destOrd="0" parTransId="{7D2AABF3-F2F1-457B-86B8-10ABE89595BA}" sibTransId="{0E438295-B8E9-4F19-8183-C7264DE4A33D}"/>
    <dgm:cxn modelId="{DA54652E-9392-4F7D-B5D1-46C4D9E41FB6}" srcId="{6FB3D573-7A54-443C-8AF5-A48D17E9CE1D}" destId="{6CF6B9EE-D68A-4C4E-B456-3A4DEA2C04C2}" srcOrd="0" destOrd="0" parTransId="{266249C2-4F36-414B-84BC-FA905A337B98}" sibTransId="{190947D7-0928-49BD-A84B-A9ED991D0C1E}"/>
    <dgm:cxn modelId="{0A32425D-36D2-400A-B1EA-B7097D71C080}" type="presParOf" srcId="{D73A7D1A-B38A-4B71-A361-EB296902EDCF}" destId="{A497A90C-FFE7-40BB-9FDC-BA4CB2889924}" srcOrd="0" destOrd="0" presId="urn:microsoft.com/office/officeart/2005/8/layout/chevron1"/>
    <dgm:cxn modelId="{DE5DB550-8C80-4760-A45F-B2279CB9A853}" type="presParOf" srcId="{D73A7D1A-B38A-4B71-A361-EB296902EDCF}" destId="{120DFD39-5C39-4B35-BDB2-561B22C5DBCD}" srcOrd="1" destOrd="0" presId="urn:microsoft.com/office/officeart/2005/8/layout/chevron1"/>
    <dgm:cxn modelId="{869905E3-DBB8-484F-9B80-BB9E6A533F81}" type="presParOf" srcId="{D73A7D1A-B38A-4B71-A361-EB296902EDCF}" destId="{AA047286-9132-41DD-938B-599CEA363C96}" srcOrd="2" destOrd="0" presId="urn:microsoft.com/office/officeart/2005/8/layout/chevron1"/>
    <dgm:cxn modelId="{E23B13C0-9579-4690-9EBF-480F532454AD}" type="presParOf" srcId="{D73A7D1A-B38A-4B71-A361-EB296902EDCF}" destId="{732C3DFE-8B66-46E8-A79B-F65E11BF8AD3}" srcOrd="3" destOrd="0" presId="urn:microsoft.com/office/officeart/2005/8/layout/chevron1"/>
    <dgm:cxn modelId="{F6266FBF-4090-4AB8-AEAA-9FAB9D716972}" type="presParOf" srcId="{D73A7D1A-B38A-4B71-A361-EB296902EDCF}" destId="{5E63E11A-3C8E-4108-9EF6-6A15AA15F2E1}" srcOrd="4" destOrd="0" presId="urn:microsoft.com/office/officeart/2005/8/layout/chevron1"/>
    <dgm:cxn modelId="{1E6F6DF5-E4AB-439E-B533-3E814A9AE214}" type="presParOf" srcId="{D73A7D1A-B38A-4B71-A361-EB296902EDCF}" destId="{57ABE8B1-6F3C-4EC7-A54B-127CB3E0BFCD}" srcOrd="5" destOrd="0" presId="urn:microsoft.com/office/officeart/2005/8/layout/chevron1"/>
    <dgm:cxn modelId="{5F35138E-BEDD-4030-8406-170DCAADFD2F}" type="presParOf" srcId="{D73A7D1A-B38A-4B71-A361-EB296902EDCF}" destId="{D5A3DCAE-551C-48EA-865E-BB3C876AD5F4}" srcOrd="6"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97A90C-FFE7-40BB-9FDC-BA4CB2889924}">
      <dsp:nvSpPr>
        <dsp:cNvPr id="0" name=""/>
        <dsp:cNvSpPr/>
      </dsp:nvSpPr>
      <dsp:spPr>
        <a:xfrm>
          <a:off x="3807" y="0"/>
          <a:ext cx="2216566" cy="670301"/>
        </a:xfrm>
        <a:prstGeom prst="chevron">
          <a:avLst/>
        </a:prstGeom>
        <a:solidFill>
          <a:schemeClr val="bg1">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lvl="0" algn="ctr" defTabSz="622300">
            <a:lnSpc>
              <a:spcPct val="100000"/>
            </a:lnSpc>
            <a:spcBef>
              <a:spcPct val="0"/>
            </a:spcBef>
            <a:spcAft>
              <a:spcPts val="0"/>
            </a:spcAft>
          </a:pPr>
          <a:r>
            <a:rPr lang="en-GB" sz="1400" b="0" kern="1200" noProof="0" dirty="0" smtClean="0">
              <a:solidFill>
                <a:schemeClr val="tx1"/>
              </a:solidFill>
            </a:rPr>
            <a:t>Risk</a:t>
          </a:r>
        </a:p>
        <a:p>
          <a:pPr lvl="0" algn="ctr" defTabSz="622300">
            <a:lnSpc>
              <a:spcPct val="100000"/>
            </a:lnSpc>
            <a:spcBef>
              <a:spcPct val="0"/>
            </a:spcBef>
            <a:spcAft>
              <a:spcPts val="0"/>
            </a:spcAft>
          </a:pPr>
          <a:r>
            <a:rPr lang="en-GB" sz="1400" b="0" kern="1200" noProof="0" dirty="0" smtClean="0">
              <a:solidFill>
                <a:schemeClr val="tx1"/>
              </a:solidFill>
            </a:rPr>
            <a:t>assessment</a:t>
          </a:r>
          <a:endParaRPr lang="en-GB" sz="1400" b="0" kern="1200" noProof="0" dirty="0">
            <a:solidFill>
              <a:schemeClr val="tx1"/>
            </a:solidFill>
          </a:endParaRPr>
        </a:p>
      </dsp:txBody>
      <dsp:txXfrm>
        <a:off x="338958" y="0"/>
        <a:ext cx="1546265" cy="670301"/>
      </dsp:txXfrm>
    </dsp:sp>
    <dsp:sp modelId="{AA047286-9132-41DD-938B-599CEA363C96}">
      <dsp:nvSpPr>
        <dsp:cNvPr id="0" name=""/>
        <dsp:cNvSpPr/>
      </dsp:nvSpPr>
      <dsp:spPr>
        <a:xfrm>
          <a:off x="1998717" y="0"/>
          <a:ext cx="2216566" cy="670301"/>
        </a:xfrm>
        <a:prstGeom prst="chevron">
          <a:avLst/>
        </a:prstGeom>
        <a:solidFill>
          <a:schemeClr val="bg1">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lvl="0" algn="ctr" defTabSz="622300">
            <a:lnSpc>
              <a:spcPct val="100000"/>
            </a:lnSpc>
            <a:spcBef>
              <a:spcPct val="0"/>
            </a:spcBef>
            <a:spcAft>
              <a:spcPts val="0"/>
            </a:spcAft>
          </a:pPr>
          <a:r>
            <a:rPr lang="en-GB" sz="1400" b="0" kern="1200" noProof="0" dirty="0" smtClean="0">
              <a:solidFill>
                <a:schemeClr val="tx1"/>
              </a:solidFill>
            </a:rPr>
            <a:t>Installation</a:t>
          </a:r>
        </a:p>
        <a:p>
          <a:pPr lvl="0" algn="ctr" defTabSz="622300">
            <a:lnSpc>
              <a:spcPct val="100000"/>
            </a:lnSpc>
            <a:spcBef>
              <a:spcPct val="0"/>
            </a:spcBef>
            <a:spcAft>
              <a:spcPts val="0"/>
            </a:spcAft>
          </a:pPr>
          <a:r>
            <a:rPr lang="en-GB" sz="1400" b="0" kern="1200" noProof="0" dirty="0" smtClean="0">
              <a:solidFill>
                <a:schemeClr val="tx1"/>
              </a:solidFill>
            </a:rPr>
            <a:t>management</a:t>
          </a:r>
          <a:endParaRPr lang="en-GB" sz="1400" b="0" kern="1200" noProof="0" dirty="0">
            <a:solidFill>
              <a:schemeClr val="tx1"/>
            </a:solidFill>
          </a:endParaRPr>
        </a:p>
      </dsp:txBody>
      <dsp:txXfrm>
        <a:off x="2333868" y="0"/>
        <a:ext cx="1546265" cy="670301"/>
      </dsp:txXfrm>
    </dsp:sp>
    <dsp:sp modelId="{5E63E11A-3C8E-4108-9EF6-6A15AA15F2E1}">
      <dsp:nvSpPr>
        <dsp:cNvPr id="0" name=""/>
        <dsp:cNvSpPr/>
      </dsp:nvSpPr>
      <dsp:spPr>
        <a:xfrm>
          <a:off x="3993627" y="0"/>
          <a:ext cx="2216566" cy="670301"/>
        </a:xfrm>
        <a:prstGeom prst="chevron">
          <a:avLst/>
        </a:prstGeom>
        <a:solidFill>
          <a:schemeClr val="accent1"/>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lvl="0" algn="ctr" defTabSz="711200">
            <a:lnSpc>
              <a:spcPct val="100000"/>
            </a:lnSpc>
            <a:spcBef>
              <a:spcPct val="0"/>
            </a:spcBef>
            <a:spcAft>
              <a:spcPts val="0"/>
            </a:spcAft>
          </a:pPr>
          <a:r>
            <a:rPr lang="en-GB" sz="1600" b="1" kern="1200" noProof="0" dirty="0" smtClean="0">
              <a:solidFill>
                <a:schemeClr val="bg1"/>
              </a:solidFill>
            </a:rPr>
            <a:t>Work</a:t>
          </a:r>
        </a:p>
        <a:p>
          <a:pPr lvl="0" algn="ctr" defTabSz="711200">
            <a:lnSpc>
              <a:spcPct val="100000"/>
            </a:lnSpc>
            <a:spcBef>
              <a:spcPct val="0"/>
            </a:spcBef>
            <a:spcAft>
              <a:spcPts val="0"/>
            </a:spcAft>
          </a:pPr>
          <a:r>
            <a:rPr lang="en-GB" sz="1600" b="1" kern="1200" noProof="0" dirty="0" smtClean="0">
              <a:solidFill>
                <a:schemeClr val="bg1"/>
              </a:solidFill>
            </a:rPr>
            <a:t>preparation</a:t>
          </a:r>
          <a:endParaRPr lang="en-GB" sz="1600" b="1" kern="1200" noProof="0" dirty="0">
            <a:solidFill>
              <a:schemeClr val="bg1"/>
            </a:solidFill>
          </a:endParaRPr>
        </a:p>
      </dsp:txBody>
      <dsp:txXfrm>
        <a:off x="4328778" y="0"/>
        <a:ext cx="1546265" cy="670301"/>
      </dsp:txXfrm>
    </dsp:sp>
    <dsp:sp modelId="{D5A3DCAE-551C-48EA-865E-BB3C876AD5F4}">
      <dsp:nvSpPr>
        <dsp:cNvPr id="0" name=""/>
        <dsp:cNvSpPr/>
      </dsp:nvSpPr>
      <dsp:spPr>
        <a:xfrm>
          <a:off x="5988537" y="0"/>
          <a:ext cx="2216566" cy="670301"/>
        </a:xfrm>
        <a:prstGeom prst="chevron">
          <a:avLst/>
        </a:prstGeom>
        <a:solidFill>
          <a:schemeClr val="bg1">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lvl="0" algn="ctr" defTabSz="622300">
            <a:lnSpc>
              <a:spcPct val="100000"/>
            </a:lnSpc>
            <a:spcBef>
              <a:spcPct val="0"/>
            </a:spcBef>
            <a:spcAft>
              <a:spcPts val="0"/>
            </a:spcAft>
          </a:pPr>
          <a:r>
            <a:rPr lang="en-GB" sz="1400" kern="1200" noProof="0" dirty="0" smtClean="0">
              <a:solidFill>
                <a:sysClr val="windowText" lastClr="000000"/>
              </a:solidFill>
            </a:rPr>
            <a:t>Execution</a:t>
          </a:r>
        </a:p>
        <a:p>
          <a:pPr lvl="0" algn="ctr" defTabSz="622300">
            <a:lnSpc>
              <a:spcPct val="100000"/>
            </a:lnSpc>
            <a:spcBef>
              <a:spcPct val="0"/>
            </a:spcBef>
            <a:spcAft>
              <a:spcPts val="0"/>
            </a:spcAft>
          </a:pPr>
          <a:r>
            <a:rPr lang="en-GB" sz="1400" kern="1200" noProof="0" dirty="0" smtClean="0">
              <a:solidFill>
                <a:sysClr val="windowText" lastClr="000000"/>
              </a:solidFill>
            </a:rPr>
            <a:t>of work</a:t>
          </a:r>
          <a:endParaRPr lang="en-GB" sz="1400" kern="1200" noProof="0" dirty="0">
            <a:solidFill>
              <a:sysClr val="windowText" lastClr="000000"/>
            </a:solidFill>
          </a:endParaRPr>
        </a:p>
      </dsp:txBody>
      <dsp:txXfrm>
        <a:off x="6323688" y="0"/>
        <a:ext cx="1546265" cy="67030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5.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6.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7.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AA8F9218-3AC4-4588-AD15-C8B9615A4193}" type="datetimeFigureOut">
              <a:rPr lang="en-US" smtClean="0"/>
              <a:pPr/>
              <a:t>7/25/2019</a:t>
            </a:fld>
            <a:endParaRPr lang="en-US"/>
          </a:p>
        </p:txBody>
      </p:sp>
      <p:sp>
        <p:nvSpPr>
          <p:cNvPr id="4" name="Espace réservé du pied de page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5" name="Espace réservé du numéro de diapositive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6471A043-F37E-42BC-90A9-BA46E9EBA480}" type="slidenum">
              <a:rPr lang="en-US" smtClean="0"/>
              <a:pPr/>
              <a:t>‹N°›</a:t>
            </a:fld>
            <a:endParaRPr lang="en-US"/>
          </a:p>
        </p:txBody>
      </p:sp>
    </p:spTree>
    <p:extLst>
      <p:ext uri="{BB962C8B-B14F-4D97-AF65-F5344CB8AC3E}">
        <p14:creationId xmlns:p14="http://schemas.microsoft.com/office/powerpoint/2010/main" val="32440470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BBCB1C22-5F7F-45DB-B066-C38515A5A04C}" type="datetimeFigureOut">
              <a:rPr lang="en-US" smtClean="0"/>
              <a:pPr/>
              <a:t>7/25/2019</a:t>
            </a:fld>
            <a:endParaRPr lang="en-US"/>
          </a:p>
        </p:txBody>
      </p:sp>
      <p:sp>
        <p:nvSpPr>
          <p:cNvPr id="4" name="Espace réservé de l'image des diapositives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B19BD1F9-669C-4CA0-8FBF-032659BF0921}" type="slidenum">
              <a:rPr lang="en-US" smtClean="0"/>
              <a:pPr/>
              <a:t>‹N°›</a:t>
            </a:fld>
            <a:endParaRPr lang="en-US"/>
          </a:p>
        </p:txBody>
      </p:sp>
    </p:spTree>
    <p:extLst>
      <p:ext uri="{BB962C8B-B14F-4D97-AF65-F5344CB8AC3E}">
        <p14:creationId xmlns:p14="http://schemas.microsoft.com/office/powerpoint/2010/main" val="39829357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2</a:t>
            </a:fld>
            <a:endParaRPr lang="en-US"/>
          </a:p>
        </p:txBody>
      </p:sp>
    </p:spTree>
    <p:extLst>
      <p:ext uri="{BB962C8B-B14F-4D97-AF65-F5344CB8AC3E}">
        <p14:creationId xmlns:p14="http://schemas.microsoft.com/office/powerpoint/2010/main" val="5739114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12</a:t>
            </a:fld>
            <a:endParaRPr lang="en-US"/>
          </a:p>
        </p:txBody>
      </p:sp>
    </p:spTree>
    <p:extLst>
      <p:ext uri="{BB962C8B-B14F-4D97-AF65-F5344CB8AC3E}">
        <p14:creationId xmlns:p14="http://schemas.microsoft.com/office/powerpoint/2010/main" val="15733490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3</a:t>
            </a:fld>
            <a:endParaRPr lang="en-US"/>
          </a:p>
        </p:txBody>
      </p:sp>
    </p:spTree>
    <p:extLst>
      <p:ext uri="{BB962C8B-B14F-4D97-AF65-F5344CB8AC3E}">
        <p14:creationId xmlns:p14="http://schemas.microsoft.com/office/powerpoint/2010/main" val="37402598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4</a:t>
            </a:fld>
            <a:endParaRPr lang="en-US"/>
          </a:p>
        </p:txBody>
      </p:sp>
    </p:spTree>
    <p:extLst>
      <p:ext uri="{BB962C8B-B14F-4D97-AF65-F5344CB8AC3E}">
        <p14:creationId xmlns:p14="http://schemas.microsoft.com/office/powerpoint/2010/main" val="36717124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5</a:t>
            </a:fld>
            <a:endParaRPr lang="en-US"/>
          </a:p>
        </p:txBody>
      </p:sp>
    </p:spTree>
    <p:extLst>
      <p:ext uri="{BB962C8B-B14F-4D97-AF65-F5344CB8AC3E}">
        <p14:creationId xmlns:p14="http://schemas.microsoft.com/office/powerpoint/2010/main" val="5476845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6</a:t>
            </a:fld>
            <a:endParaRPr lang="en-US"/>
          </a:p>
        </p:txBody>
      </p:sp>
    </p:spTree>
    <p:extLst>
      <p:ext uri="{BB962C8B-B14F-4D97-AF65-F5344CB8AC3E}">
        <p14:creationId xmlns:p14="http://schemas.microsoft.com/office/powerpoint/2010/main" val="34362552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7</a:t>
            </a:fld>
            <a:endParaRPr lang="en-US"/>
          </a:p>
        </p:txBody>
      </p:sp>
    </p:spTree>
    <p:extLst>
      <p:ext uri="{BB962C8B-B14F-4D97-AF65-F5344CB8AC3E}">
        <p14:creationId xmlns:p14="http://schemas.microsoft.com/office/powerpoint/2010/main" val="16192341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8</a:t>
            </a:fld>
            <a:endParaRPr lang="en-US"/>
          </a:p>
        </p:txBody>
      </p:sp>
    </p:spTree>
    <p:extLst>
      <p:ext uri="{BB962C8B-B14F-4D97-AF65-F5344CB8AC3E}">
        <p14:creationId xmlns:p14="http://schemas.microsoft.com/office/powerpoint/2010/main" val="24300870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9</a:t>
            </a:fld>
            <a:endParaRPr lang="en-US"/>
          </a:p>
        </p:txBody>
      </p:sp>
    </p:spTree>
    <p:extLst>
      <p:ext uri="{BB962C8B-B14F-4D97-AF65-F5344CB8AC3E}">
        <p14:creationId xmlns:p14="http://schemas.microsoft.com/office/powerpoint/2010/main" val="28579845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11</a:t>
            </a:fld>
            <a:endParaRPr lang="en-US"/>
          </a:p>
        </p:txBody>
      </p:sp>
    </p:spTree>
    <p:extLst>
      <p:ext uri="{BB962C8B-B14F-4D97-AF65-F5344CB8AC3E}">
        <p14:creationId xmlns:p14="http://schemas.microsoft.com/office/powerpoint/2010/main" val="171146931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tags" Target="../tags/tag3.xml"/><Relationship Id="rId7" Type="http://schemas.openxmlformats.org/officeDocument/2006/relationships/image" Target="../media/image3.png"/><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slideMaster" Target="../slideMasters/slideMaster1.xml"/><Relationship Id="rId5" Type="http://schemas.openxmlformats.org/officeDocument/2006/relationships/tags" Target="../tags/tag5.xml"/><Relationship Id="rId4" Type="http://schemas.openxmlformats.org/officeDocument/2006/relationships/tags" Target="../tags/tag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6_1_">
    <p:bg>
      <p:bgPr>
        <a:solidFill>
          <a:srgbClr val="376092"/>
        </a:solidFill>
        <a:effectLst/>
      </p:bgPr>
    </p:bg>
    <p:spTree>
      <p:nvGrpSpPr>
        <p:cNvPr id="1" name=""/>
        <p:cNvGrpSpPr/>
        <p:nvPr/>
      </p:nvGrpSpPr>
      <p:grpSpPr>
        <a:xfrm>
          <a:off x="0" y="0"/>
          <a:ext cx="0" cy="0"/>
          <a:chOff x="0" y="0"/>
          <a:chExt cx="0" cy="0"/>
        </a:xfrm>
      </p:grpSpPr>
      <p:pic>
        <p:nvPicPr>
          <p:cNvPr id="10" name="Image 9" descr="TOTAL_LOGO_bandeau_01_haut_T_RGB.png"/>
          <p:cNvPicPr>
            <a:picLocks noChangeAspect="1"/>
          </p:cNvPicPr>
          <p:nvPr userDrawn="1"/>
        </p:nvPicPr>
        <p:blipFill>
          <a:blip r:embed="rId2" cstate="print"/>
          <a:stretch>
            <a:fillRect/>
          </a:stretch>
        </p:blipFill>
        <p:spPr>
          <a:xfrm>
            <a:off x="1" y="363225"/>
            <a:ext cx="6084167" cy="860932"/>
          </a:xfrm>
          <a:prstGeom prst="rect">
            <a:avLst/>
          </a:prstGeom>
        </p:spPr>
      </p:pic>
      <p:sp>
        <p:nvSpPr>
          <p:cNvPr id="14" name="Titre 4"/>
          <p:cNvSpPr>
            <a:spLocks noGrp="1"/>
          </p:cNvSpPr>
          <p:nvPr>
            <p:ph type="title" hasCustomPrompt="1"/>
          </p:nvPr>
        </p:nvSpPr>
        <p:spPr>
          <a:xfrm>
            <a:off x="1188000" y="1845592"/>
            <a:ext cx="9372496" cy="1487487"/>
          </a:xfrm>
          <a:prstGeom prst="rect">
            <a:avLst/>
          </a:prstGeom>
        </p:spPr>
        <p:txBody>
          <a:bodyPr lIns="0" rIns="0" anchor="b">
            <a:noAutofit/>
          </a:bodyPr>
          <a:lstStyle>
            <a:lvl1pPr>
              <a:defRPr sz="3200" baseline="0">
                <a:solidFill>
                  <a:schemeClr val="bg1"/>
                </a:solidFill>
                <a:latin typeface="+mn-lt"/>
              </a:defRPr>
            </a:lvl1pPr>
          </a:lstStyle>
          <a:p>
            <a:r>
              <a:rPr lang="fr-FR" noProof="0" dirty="0" smtClean="0"/>
              <a:t>COMPANY RULE TITLE</a:t>
            </a:r>
            <a:endParaRPr lang="fr-FR" noProof="0" dirty="0"/>
          </a:p>
        </p:txBody>
      </p:sp>
      <p:sp>
        <p:nvSpPr>
          <p:cNvPr id="6" name="Rectangle 5"/>
          <p:cNvSpPr/>
          <p:nvPr userDrawn="1"/>
        </p:nvSpPr>
        <p:spPr>
          <a:xfrm>
            <a:off x="0" y="6525344"/>
            <a:ext cx="12192000" cy="3326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2"/>
          <p:cNvPicPr>
            <a:picLocks noChangeAspect="1" noChangeArrowheads="1"/>
          </p:cNvPicPr>
          <p:nvPr userDrawn="1"/>
        </p:nvPicPr>
        <p:blipFill>
          <a:blip r:embed="rId3" cstate="print"/>
          <a:srcRect/>
          <a:stretch>
            <a:fillRect/>
          </a:stretch>
        </p:blipFill>
        <p:spPr bwMode="auto">
          <a:xfrm>
            <a:off x="5366919" y="6631430"/>
            <a:ext cx="1458162" cy="162371"/>
          </a:xfrm>
          <a:prstGeom prst="rect">
            <a:avLst/>
          </a:prstGeom>
          <a:noFill/>
          <a:ln w="9525">
            <a:noFill/>
            <a:miter lim="800000"/>
            <a:headEnd/>
            <a:tailEnd/>
          </a:ln>
          <a:effec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8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smtClean="0"/>
              <a:t>REQUIREMENTS REMOVED IN NEW RULE</a:t>
            </a:r>
            <a:endParaRPr lang="en-US" dirty="0"/>
          </a:p>
        </p:txBody>
      </p:sp>
    </p:spTree>
  </p:cSld>
  <p:clrMapOvr>
    <a:masterClrMapping/>
  </p:clrMapOvr>
  <p:timing>
    <p:tnLst>
      <p:par>
        <p:cTn id="1" dur="indefinite" restart="never" nodeType="tmRoot"/>
      </p:par>
    </p:tnLst>
  </p:timing>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5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8"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smtClean="0"/>
              <a:t>DOCUMENTS USED FOR THE GAP ANALYSIS</a:t>
            </a:r>
            <a:endParaRPr lang="en-US" dirty="0"/>
          </a:p>
        </p:txBody>
      </p:sp>
      <p:grpSp>
        <p:nvGrpSpPr>
          <p:cNvPr id="2" name="Group 43"/>
          <p:cNvGrpSpPr/>
          <p:nvPr userDrawn="1"/>
        </p:nvGrpSpPr>
        <p:grpSpPr>
          <a:xfrm>
            <a:off x="8760296" y="548680"/>
            <a:ext cx="581013" cy="171451"/>
            <a:chOff x="9219943" y="2346534"/>
            <a:chExt cx="581013" cy="171451"/>
          </a:xfrm>
        </p:grpSpPr>
        <p:sp>
          <p:nvSpPr>
            <p:cNvPr id="15" name="RectangleLegend1"/>
            <p:cNvSpPr>
              <a:spLocks noChangeArrowheads="1"/>
            </p:cNvSpPr>
            <p:nvPr/>
          </p:nvSpPr>
          <p:spPr bwMode="gray">
            <a:xfrm>
              <a:off x="9219943" y="2357647"/>
              <a:ext cx="165100" cy="160338"/>
            </a:xfrm>
            <a:prstGeom prst="rect">
              <a:avLst/>
            </a:prstGeom>
            <a:solidFill>
              <a:schemeClr val="bg1">
                <a:lumMod val="65000"/>
              </a:schemeClr>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00" baseline="0" dirty="0">
                <a:latin typeface="+mn-lt"/>
                <a:ea typeface="+mn-ea"/>
              </a:endParaRPr>
            </a:p>
          </p:txBody>
        </p:sp>
        <p:sp>
          <p:nvSpPr>
            <p:cNvPr id="16" name="Legend1"/>
            <p:cNvSpPr>
              <a:spLocks noChangeArrowheads="1"/>
            </p:cNvSpPr>
            <p:nvPr>
              <p:custDataLst>
                <p:tags r:id="rId5"/>
              </p:custDataLst>
            </p:nvPr>
          </p:nvSpPr>
          <p:spPr bwMode="gray">
            <a:xfrm>
              <a:off x="9473943" y="2346534"/>
              <a:ext cx="327013"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smtClean="0">
                  <a:latin typeface="+mn-lt"/>
                  <a:ea typeface="+mn-ea"/>
                </a:rPr>
                <a:t>Group</a:t>
              </a:r>
              <a:endParaRPr lang="en-US" sz="1000" baseline="0" dirty="0">
                <a:latin typeface="+mn-lt"/>
                <a:ea typeface="+mn-ea"/>
              </a:endParaRPr>
            </a:p>
          </p:txBody>
        </p:sp>
      </p:grpSp>
      <p:grpSp>
        <p:nvGrpSpPr>
          <p:cNvPr id="3" name="Group 44"/>
          <p:cNvGrpSpPr/>
          <p:nvPr userDrawn="1"/>
        </p:nvGrpSpPr>
        <p:grpSpPr>
          <a:xfrm>
            <a:off x="9500438" y="548680"/>
            <a:ext cx="470406" cy="171451"/>
            <a:chOff x="9219943" y="2553779"/>
            <a:chExt cx="470406" cy="171451"/>
          </a:xfrm>
        </p:grpSpPr>
        <p:sp>
          <p:nvSpPr>
            <p:cNvPr id="18" name="RectangleLegend2"/>
            <p:cNvSpPr>
              <a:spLocks noChangeArrowheads="1"/>
            </p:cNvSpPr>
            <p:nvPr/>
          </p:nvSpPr>
          <p:spPr bwMode="gray">
            <a:xfrm>
              <a:off x="9219943" y="2564892"/>
              <a:ext cx="165100" cy="160338"/>
            </a:xfrm>
            <a:prstGeom prst="rect">
              <a:avLst/>
            </a:prstGeom>
            <a:solidFill>
              <a:srgbClr val="FF9900"/>
            </a:solidFill>
            <a:ln w="9525">
              <a:noFill/>
              <a:miter lim="800000"/>
              <a:headEnd/>
              <a:tailEnd/>
            </a:ln>
            <a:effectLst/>
            <a:extLst/>
          </p:spPr>
          <p:txBody>
            <a:bodyPr wrap="none" anchor="ctr"/>
            <a:lstStyle/>
            <a:p>
              <a:endParaRPr lang="en-US" sz="1000" baseline="0" dirty="0">
                <a:latin typeface="+mn-lt"/>
                <a:ea typeface="+mn-ea"/>
              </a:endParaRPr>
            </a:p>
          </p:txBody>
        </p:sp>
        <p:sp>
          <p:nvSpPr>
            <p:cNvPr id="20" name="Legend2"/>
            <p:cNvSpPr>
              <a:spLocks noChangeArrowheads="1"/>
            </p:cNvSpPr>
            <p:nvPr>
              <p:custDataLst>
                <p:tags r:id="rId4"/>
              </p:custDataLst>
            </p:nvPr>
          </p:nvSpPr>
          <p:spPr bwMode="gray">
            <a:xfrm>
              <a:off x="9473943" y="2553779"/>
              <a:ext cx="216406"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smtClean="0">
                  <a:latin typeface="+mn-lt"/>
                  <a:ea typeface="+mn-ea"/>
                </a:rPr>
                <a:t>E&amp;P</a:t>
              </a:r>
              <a:endParaRPr lang="en-US" sz="1000" baseline="0" dirty="0">
                <a:latin typeface="+mn-lt"/>
                <a:ea typeface="+mn-ea"/>
              </a:endParaRPr>
            </a:p>
          </p:txBody>
        </p:sp>
      </p:grpSp>
      <p:grpSp>
        <p:nvGrpSpPr>
          <p:cNvPr id="4" name="Group 45"/>
          <p:cNvGrpSpPr/>
          <p:nvPr userDrawn="1"/>
        </p:nvGrpSpPr>
        <p:grpSpPr>
          <a:xfrm>
            <a:off x="10073290" y="548680"/>
            <a:ext cx="510480" cy="171451"/>
            <a:chOff x="9219943" y="2756349"/>
            <a:chExt cx="510480" cy="171451"/>
          </a:xfrm>
        </p:grpSpPr>
        <p:sp>
          <p:nvSpPr>
            <p:cNvPr id="22" name="RectangleLegend3"/>
            <p:cNvSpPr>
              <a:spLocks noChangeArrowheads="1"/>
            </p:cNvSpPr>
            <p:nvPr/>
          </p:nvSpPr>
          <p:spPr bwMode="gray">
            <a:xfrm>
              <a:off x="9219943" y="2767462"/>
              <a:ext cx="165100" cy="160338"/>
            </a:xfrm>
            <a:prstGeom prst="rect">
              <a:avLst/>
            </a:prstGeom>
            <a:solidFill>
              <a:srgbClr val="376092"/>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00" baseline="0" dirty="0">
                <a:latin typeface="+mn-lt"/>
                <a:ea typeface="+mn-ea"/>
              </a:endParaRPr>
            </a:p>
          </p:txBody>
        </p:sp>
        <p:sp>
          <p:nvSpPr>
            <p:cNvPr id="23" name="Legend3"/>
            <p:cNvSpPr>
              <a:spLocks noChangeArrowheads="1"/>
            </p:cNvSpPr>
            <p:nvPr>
              <p:custDataLst>
                <p:tags r:id="rId3"/>
              </p:custDataLst>
            </p:nvPr>
          </p:nvSpPr>
          <p:spPr bwMode="gray">
            <a:xfrm>
              <a:off x="9473943" y="2756349"/>
              <a:ext cx="256480"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smtClean="0">
                  <a:latin typeface="+mn-lt"/>
                  <a:ea typeface="+mn-ea"/>
                </a:rPr>
                <a:t>M&amp;S</a:t>
              </a:r>
              <a:endParaRPr lang="en-US" sz="1000" baseline="0" dirty="0">
                <a:latin typeface="+mn-lt"/>
                <a:ea typeface="+mn-ea"/>
              </a:endParaRPr>
            </a:p>
          </p:txBody>
        </p:sp>
      </p:grpSp>
      <p:grpSp>
        <p:nvGrpSpPr>
          <p:cNvPr id="6" name="Group 46"/>
          <p:cNvGrpSpPr/>
          <p:nvPr userDrawn="1"/>
        </p:nvGrpSpPr>
        <p:grpSpPr>
          <a:xfrm>
            <a:off x="10724348" y="548681"/>
            <a:ext cx="480024" cy="171450"/>
            <a:chOff x="9963489" y="2348072"/>
            <a:chExt cx="480024" cy="171450"/>
          </a:xfrm>
        </p:grpSpPr>
        <p:sp>
          <p:nvSpPr>
            <p:cNvPr id="30" name="RectangleLegend4"/>
            <p:cNvSpPr>
              <a:spLocks noChangeArrowheads="1"/>
            </p:cNvSpPr>
            <p:nvPr/>
          </p:nvSpPr>
          <p:spPr bwMode="gray">
            <a:xfrm>
              <a:off x="9963489" y="2359184"/>
              <a:ext cx="165100" cy="160338"/>
            </a:xfrm>
            <a:prstGeom prst="rect">
              <a:avLst/>
            </a:prstGeom>
            <a:solidFill>
              <a:srgbClr val="7030A0"/>
            </a:solidFill>
            <a:ln w="9525">
              <a:noFill/>
              <a:miter lim="800000"/>
              <a:headEnd/>
              <a:tailEnd/>
            </a:ln>
            <a:effectLst/>
            <a:extLst/>
          </p:spPr>
          <p:txBody>
            <a:bodyPr wrap="none" anchor="ctr"/>
            <a:lstStyle/>
            <a:p>
              <a:endParaRPr lang="en-US" sz="1000" baseline="0" dirty="0">
                <a:latin typeface="+mn-lt"/>
                <a:ea typeface="+mn-ea"/>
              </a:endParaRPr>
            </a:p>
          </p:txBody>
        </p:sp>
        <p:sp>
          <p:nvSpPr>
            <p:cNvPr id="31" name="Legend4"/>
            <p:cNvSpPr>
              <a:spLocks noChangeArrowheads="1"/>
            </p:cNvSpPr>
            <p:nvPr>
              <p:custDataLst>
                <p:tags r:id="rId2"/>
              </p:custDataLst>
            </p:nvPr>
          </p:nvSpPr>
          <p:spPr bwMode="gray">
            <a:xfrm>
              <a:off x="10217489" y="2348072"/>
              <a:ext cx="226024"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smtClean="0">
                  <a:latin typeface="+mn-lt"/>
                  <a:ea typeface="+mn-ea"/>
                </a:rPr>
                <a:t>R&amp;C</a:t>
              </a:r>
              <a:endParaRPr lang="en-US" sz="1000" baseline="0" dirty="0">
                <a:latin typeface="+mn-lt"/>
                <a:ea typeface="+mn-ea"/>
              </a:endParaRPr>
            </a:p>
          </p:txBody>
        </p:sp>
      </p:grpSp>
      <p:grpSp>
        <p:nvGrpSpPr>
          <p:cNvPr id="8" name="Group 47"/>
          <p:cNvGrpSpPr/>
          <p:nvPr userDrawn="1"/>
        </p:nvGrpSpPr>
        <p:grpSpPr>
          <a:xfrm>
            <a:off x="11371622" y="548681"/>
            <a:ext cx="468802" cy="171450"/>
            <a:chOff x="9963489" y="2555193"/>
            <a:chExt cx="468802" cy="171450"/>
          </a:xfrm>
        </p:grpSpPr>
        <p:sp>
          <p:nvSpPr>
            <p:cNvPr id="33" name="RectangleLegend4"/>
            <p:cNvSpPr>
              <a:spLocks noChangeArrowheads="1"/>
            </p:cNvSpPr>
            <p:nvPr/>
          </p:nvSpPr>
          <p:spPr bwMode="gray">
            <a:xfrm>
              <a:off x="9963489" y="2566305"/>
              <a:ext cx="165100" cy="160338"/>
            </a:xfrm>
            <a:prstGeom prst="rect">
              <a:avLst/>
            </a:prstGeom>
            <a:solidFill>
              <a:srgbClr val="92D050"/>
            </a:solidFill>
            <a:ln w="9525">
              <a:noFill/>
              <a:miter lim="800000"/>
              <a:headEnd/>
              <a:tailEnd/>
            </a:ln>
            <a:effectLst/>
            <a:extLst/>
          </p:spPr>
          <p:txBody>
            <a:bodyPr wrap="none" anchor="ctr"/>
            <a:lstStyle/>
            <a:p>
              <a:endParaRPr lang="en-US" sz="1000" baseline="0" dirty="0">
                <a:latin typeface="+mn-lt"/>
                <a:ea typeface="+mn-ea"/>
              </a:endParaRPr>
            </a:p>
          </p:txBody>
        </p:sp>
        <p:sp>
          <p:nvSpPr>
            <p:cNvPr id="34" name="Legend4"/>
            <p:cNvSpPr>
              <a:spLocks noChangeArrowheads="1"/>
            </p:cNvSpPr>
            <p:nvPr>
              <p:custDataLst>
                <p:tags r:id="rId1"/>
              </p:custDataLst>
            </p:nvPr>
          </p:nvSpPr>
          <p:spPr bwMode="gray">
            <a:xfrm>
              <a:off x="10217489" y="2555193"/>
              <a:ext cx="214802"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smtClean="0">
                  <a:latin typeface="+mn-lt"/>
                  <a:ea typeface="+mn-ea"/>
                </a:rPr>
                <a:t>GRP</a:t>
              </a:r>
              <a:endParaRPr lang="en-US" sz="1000" baseline="0" dirty="0">
                <a:latin typeface="+mn-lt"/>
                <a:ea typeface="+mn-ea"/>
              </a:endParaRPr>
            </a:p>
          </p:txBody>
        </p:sp>
      </p:gr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57984" cy="635000"/>
          </a:xfrm>
          <a:prstGeom prst="rect">
            <a:avLst/>
          </a:prstGeom>
        </p:spPr>
        <p:txBody>
          <a:bodyPr/>
          <a:lstStyle/>
          <a:p>
            <a:r>
              <a:rPr lang="fr-FR" noProof="0"/>
              <a:t>Cliquez pour modifier le style du titre</a:t>
            </a:r>
          </a:p>
        </p:txBody>
      </p:sp>
      <p:sp>
        <p:nvSpPr>
          <p:cNvPr id="4" name="Espace réservé du numéro de diapositive 3"/>
          <p:cNvSpPr>
            <a:spLocks noGrp="1"/>
          </p:cNvSpPr>
          <p:nvPr>
            <p:ph type="sldNum" sz="quarter" idx="11"/>
          </p:nvPr>
        </p:nvSpPr>
        <p:spPr>
          <a:xfrm>
            <a:off x="8737600" y="6411917"/>
            <a:ext cx="967317" cy="365125"/>
          </a:xfrm>
          <a:prstGeom prst="rect">
            <a:avLst/>
          </a:prstGeom>
        </p:spPr>
        <p:txBody>
          <a:bodyPr/>
          <a:lstStyle/>
          <a:p>
            <a:fld id="{21F90BE8-D879-4F46-ACF9-7BCC67DCFB75}" type="slidenum">
              <a:rPr lang="fr-FR" smtClean="0"/>
              <a:pPr/>
              <a:t>‹N°›</a:t>
            </a:fld>
            <a:endParaRPr lang="fr-FR"/>
          </a:p>
        </p:txBody>
      </p:sp>
      <p:sp>
        <p:nvSpPr>
          <p:cNvPr id="6" name="Espace réservé du texte 5"/>
          <p:cNvSpPr>
            <a:spLocks noGrp="1"/>
          </p:cNvSpPr>
          <p:nvPr>
            <p:ph type="body" sz="quarter" idx="12"/>
          </p:nvPr>
        </p:nvSpPr>
        <p:spPr>
          <a:xfrm>
            <a:off x="609600" y="1125539"/>
            <a:ext cx="10958400" cy="5040311"/>
          </a:xfrm>
          <a:prstGeom prst="rect">
            <a:avLst/>
          </a:prstGeom>
        </p:spPr>
        <p:txBody>
          <a:bodyPr/>
          <a:lstStyle>
            <a:lvl5pPr marL="1260000">
              <a:buNone/>
              <a:defRPr/>
            </a:lvl5p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p:txBody>
      </p:sp>
      <p:sp>
        <p:nvSpPr>
          <p:cNvPr id="8" name="Espace réservé du pied de page 4"/>
          <p:cNvSpPr>
            <a:spLocks noGrp="1"/>
          </p:cNvSpPr>
          <p:nvPr>
            <p:ph type="ftr" sz="quarter" idx="3"/>
          </p:nvPr>
        </p:nvSpPr>
        <p:spPr>
          <a:xfrm>
            <a:off x="609600" y="6411917"/>
            <a:ext cx="7416800" cy="365125"/>
          </a:xfrm>
          <a:prstGeom prst="rect">
            <a:avLst/>
          </a:prstGeom>
        </p:spPr>
        <p:txBody>
          <a:bodyPr vert="horz" lIns="0" tIns="45720" rIns="91440" bIns="45720" rtlCol="0" anchor="ctr"/>
          <a:lstStyle>
            <a:lvl1pPr algn="l">
              <a:defRPr sz="1400">
                <a:solidFill>
                  <a:schemeClr val="tx1"/>
                </a:solidFill>
                <a:latin typeface="+mn-lt"/>
                <a:cs typeface="Helvetica"/>
              </a:defRPr>
            </a:lvl1pPr>
          </a:lstStyle>
          <a:p>
            <a:r>
              <a:rPr lang="en-GB" b="1">
                <a:solidFill>
                  <a:srgbClr val="F5911F"/>
                </a:solidFill>
              </a:rPr>
              <a:t>#SafeDriver </a:t>
            </a:r>
            <a:r>
              <a:rPr lang="en-GB" sz="1000">
                <a:solidFill>
                  <a:schemeClr val="bg1">
                    <a:lumMod val="50000"/>
                  </a:schemeClr>
                </a:solidFill>
              </a:rPr>
              <a:t>-</a:t>
            </a:r>
            <a:r>
              <a:rPr lang="en-GB" sz="1000" b="1">
                <a:solidFill>
                  <a:schemeClr val="bg1">
                    <a:lumMod val="50000"/>
                  </a:schemeClr>
                </a:solidFill>
              </a:rPr>
              <a:t> </a:t>
            </a:r>
            <a:r>
              <a:rPr lang="fr-FR" sz="1000">
                <a:solidFill>
                  <a:schemeClr val="bg1">
                    <a:lumMod val="50000"/>
                  </a:schemeClr>
                </a:solidFill>
              </a:rPr>
              <a:t>Campagne de sensibilisation aux risques routiers, février 2017 </a:t>
            </a:r>
          </a:p>
        </p:txBody>
      </p:sp>
    </p:spTree>
    <p:extLst>
      <p:ext uri="{BB962C8B-B14F-4D97-AF65-F5344CB8AC3E}">
        <p14:creationId xmlns:p14="http://schemas.microsoft.com/office/powerpoint/2010/main" val="29269405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75000"/>
            <a:alpha val="0"/>
          </a:schemeClr>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94" r:id="rId1"/>
    <p:sldLayoutId id="2147483684" r:id="rId2"/>
    <p:sldLayoutId id="2147483692" r:id="rId3"/>
    <p:sldLayoutId id="2147483695" r:id="rId4"/>
  </p:sldLayoutIdLst>
  <p:txStyles>
    <p:titleStyle/>
    <p:bodyStyle/>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toolbox-hse.total.com/en/one-maestro" TargetMode="External"/><Relationship Id="rId7" Type="http://schemas.openxmlformats.org/officeDocument/2006/relationships/image" Target="../media/image2.png"/><Relationship Id="rId2" Type="http://schemas.openxmlformats.org/officeDocument/2006/relationships/hyperlink" Target="http://wat.corp.local/sites/s215/en-US/Pages/actualites/2019/r%C3%A8gle-hse-425-travaux-hauteur.aspx" TargetMode="External"/><Relationship Id="rId1" Type="http://schemas.openxmlformats.org/officeDocument/2006/relationships/slideLayout" Target="../slideLayouts/slideLayout4.xml"/><Relationship Id="rId6" Type="http://schemas.openxmlformats.org/officeDocument/2006/relationships/image" Target="../media/image3.png"/><Relationship Id="rId5" Type="http://schemas.openxmlformats.org/officeDocument/2006/relationships/hyperlink" Target="http://crescendo4all.rm.corp.local/sites/Ref_MS/Pages/Home.aspx" TargetMode="External"/><Relationship Id="rId4" Type="http://schemas.openxmlformats.org/officeDocument/2006/relationships/hyperlink" Target="https://reflex.sinequa.corp.local/"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a:t>CR-GR-HSE-425 HSE </a:t>
            </a:r>
            <a:r>
              <a:rPr lang="en-US" dirty="0" smtClean="0"/>
              <a:t>Requirements for work at height</a:t>
            </a:r>
            <a:endParaRPr lang="en-US" dirty="0">
              <a:solidFill>
                <a:srgbClr val="FF0000"/>
              </a:solidFill>
            </a:endParaRPr>
          </a:p>
        </p:txBody>
      </p:sp>
      <p:sp>
        <p:nvSpPr>
          <p:cNvPr id="5" name="Espace réservé du texte 3"/>
          <p:cNvSpPr txBox="1">
            <a:spLocks/>
          </p:cNvSpPr>
          <p:nvPr/>
        </p:nvSpPr>
        <p:spPr>
          <a:xfrm>
            <a:off x="1188000" y="3639600"/>
            <a:ext cx="9732536" cy="1778000"/>
          </a:xfrm>
          <a:prstGeom prst="rect">
            <a:avLst/>
          </a:prstGeom>
        </p:spPr>
        <p:txBody>
          <a:bodyPr/>
          <a:lstStyle/>
          <a:p>
            <a:r>
              <a:rPr lang="en-US" dirty="0" smtClean="0"/>
              <a:t> </a:t>
            </a:r>
          </a:p>
          <a:p>
            <a:r>
              <a:rPr lang="en-US" dirty="0" smtClean="0">
                <a:solidFill>
                  <a:schemeClr val="bg1"/>
                </a:solidFill>
              </a:rPr>
              <a:t>M&amp;S : which differences between CR-GR-HSE-425 and the chapter 13 of CR-MS-HSEQ-202 company rule?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7384"/>
            <a:ext cx="12192000" cy="432048"/>
          </a:xfrm>
          <a:solidFill>
            <a:srgbClr val="376092"/>
          </a:solidFill>
        </p:spPr>
        <p:txBody>
          <a:bodyPr/>
          <a:lstStyle/>
          <a:p>
            <a:r>
              <a:rPr lang="fr-FR" b="1" dirty="0" err="1">
                <a:solidFill>
                  <a:schemeClr val="bg1"/>
                </a:solidFill>
              </a:rPr>
              <a:t>Where</a:t>
            </a:r>
            <a:r>
              <a:rPr lang="fr-FR" b="1" dirty="0">
                <a:solidFill>
                  <a:schemeClr val="bg1"/>
                </a:solidFill>
              </a:rPr>
              <a:t> to </a:t>
            </a:r>
            <a:r>
              <a:rPr lang="fr-FR" b="1" dirty="0" err="1">
                <a:solidFill>
                  <a:schemeClr val="bg1"/>
                </a:solidFill>
              </a:rPr>
              <a:t>find</a:t>
            </a:r>
            <a:r>
              <a:rPr lang="fr-FR" b="1" dirty="0">
                <a:solidFill>
                  <a:schemeClr val="bg1"/>
                </a:solidFill>
              </a:rPr>
              <a:t> </a:t>
            </a:r>
            <a:r>
              <a:rPr lang="fr-FR" b="1" dirty="0" err="1">
                <a:solidFill>
                  <a:schemeClr val="bg1"/>
                </a:solidFill>
              </a:rPr>
              <a:t>additional</a:t>
            </a:r>
            <a:r>
              <a:rPr lang="fr-FR" b="1" dirty="0">
                <a:solidFill>
                  <a:schemeClr val="bg1"/>
                </a:solidFill>
              </a:rPr>
              <a:t> information or documentation?</a:t>
            </a:r>
            <a:endParaRPr lang="en-US" b="1" dirty="0">
              <a:solidFill>
                <a:schemeClr val="bg1"/>
              </a:solidFill>
            </a:endParaRPr>
          </a:p>
        </p:txBody>
      </p:sp>
      <p:sp>
        <p:nvSpPr>
          <p:cNvPr id="3" name="Espace réservé du texte 2"/>
          <p:cNvSpPr>
            <a:spLocks noGrp="1"/>
          </p:cNvSpPr>
          <p:nvPr>
            <p:ph type="body" sz="quarter" idx="12"/>
          </p:nvPr>
        </p:nvSpPr>
        <p:spPr>
          <a:xfrm>
            <a:off x="609600" y="1556792"/>
            <a:ext cx="10958400" cy="4609058"/>
          </a:xfrm>
        </p:spPr>
        <p:txBody>
          <a:bodyPr/>
          <a:lstStyle/>
          <a:p>
            <a:r>
              <a:rPr lang="fr-FR" dirty="0"/>
              <a:t>Publication on WAT</a:t>
            </a:r>
            <a:r>
              <a:rPr lang="fr-FR" dirty="0" smtClean="0"/>
              <a:t>: </a:t>
            </a:r>
            <a:r>
              <a:rPr lang="en-US" dirty="0" smtClean="0">
                <a:hlinkClick r:id="rId2"/>
              </a:rPr>
              <a:t>http://wat.corp.local/sites/s215/en-US/Pages/actualites/2019/r%C3%A8gle-hse-425-travaux-hauteur.aspx</a:t>
            </a:r>
            <a:endParaRPr lang="fr-FR" dirty="0" smtClean="0"/>
          </a:p>
          <a:p>
            <a:endParaRPr lang="fr-FR" dirty="0" smtClean="0"/>
          </a:p>
          <a:p>
            <a:endParaRPr lang="fr-FR" dirty="0"/>
          </a:p>
          <a:p>
            <a:r>
              <a:rPr lang="fr-FR" dirty="0"/>
              <a:t>HSE </a:t>
            </a:r>
            <a:r>
              <a:rPr lang="fr-FR" dirty="0" err="1"/>
              <a:t>toolbox</a:t>
            </a:r>
            <a:r>
              <a:rPr lang="fr-FR" dirty="0"/>
              <a:t>:</a:t>
            </a:r>
            <a:r>
              <a:rPr lang="en-US" dirty="0"/>
              <a:t> </a:t>
            </a:r>
            <a:r>
              <a:rPr lang="en-US" dirty="0">
                <a:hlinkClick r:id="rId3"/>
              </a:rPr>
              <a:t>https://www.toolbox-hse.total.com/en/one-maestro</a:t>
            </a:r>
            <a:endParaRPr lang="en-US" dirty="0"/>
          </a:p>
          <a:p>
            <a:endParaRPr lang="fr-FR" dirty="0"/>
          </a:p>
          <a:p>
            <a:endParaRPr lang="fr-FR" dirty="0"/>
          </a:p>
          <a:p>
            <a:r>
              <a:rPr lang="fr-FR" dirty="0"/>
              <a:t>REFLEX: group </a:t>
            </a:r>
            <a:r>
              <a:rPr lang="fr-FR" dirty="0" err="1"/>
              <a:t>referential</a:t>
            </a:r>
            <a:r>
              <a:rPr lang="fr-FR" dirty="0"/>
              <a:t> documents : </a:t>
            </a:r>
            <a:r>
              <a:rPr lang="fr-FR" dirty="0" smtClean="0">
                <a:hlinkClick r:id="rId4"/>
              </a:rPr>
              <a:t>https://reflex.sinequa.corp.local/</a:t>
            </a:r>
            <a:endParaRPr lang="fr-FR" dirty="0" smtClean="0"/>
          </a:p>
          <a:p>
            <a:endParaRPr lang="fr-FR" dirty="0" smtClean="0"/>
          </a:p>
          <a:p>
            <a:endParaRPr lang="fr-FR" dirty="0"/>
          </a:p>
          <a:p>
            <a:r>
              <a:rPr lang="fr-FR" dirty="0"/>
              <a:t>M&amp;S Branch </a:t>
            </a:r>
            <a:r>
              <a:rPr lang="fr-FR" dirty="0" err="1"/>
              <a:t>referential</a:t>
            </a:r>
            <a:r>
              <a:rPr lang="fr-FR" dirty="0"/>
              <a:t> : </a:t>
            </a:r>
            <a:r>
              <a:rPr lang="fr-FR" dirty="0">
                <a:hlinkClick r:id="rId5"/>
              </a:rPr>
              <a:t>http://crescendo4all.rm.corp.local/sites/Ref_MS/Pages/Home.aspx</a:t>
            </a:r>
            <a:endParaRPr lang="fr-FR" dirty="0"/>
          </a:p>
          <a:p>
            <a:endParaRPr lang="fr-FR" dirty="0"/>
          </a:p>
          <a:p>
            <a:endParaRPr lang="fr-FR" dirty="0"/>
          </a:p>
          <a:p>
            <a:endParaRPr lang="fr-FR" dirty="0"/>
          </a:p>
          <a:p>
            <a:endParaRPr lang="fr-FR" dirty="0"/>
          </a:p>
        </p:txBody>
      </p:sp>
      <p:cxnSp>
        <p:nvCxnSpPr>
          <p:cNvPr id="4" name="Connecteur droit 3"/>
          <p:cNvCxnSpPr/>
          <p:nvPr/>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5" name="Image 4" descr="TOTAL_ADM.png"/>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6" name="ZoneTexte 5"/>
          <p:cNvSpPr txBox="1"/>
          <p:nvPr/>
        </p:nvSpPr>
        <p:spPr>
          <a:xfrm>
            <a:off x="407368" y="6525344"/>
            <a:ext cx="648072" cy="246221"/>
          </a:xfrm>
          <a:prstGeom prst="rect">
            <a:avLst/>
          </a:prstGeom>
          <a:noFill/>
        </p:spPr>
        <p:txBody>
          <a:bodyPr wrap="square" rtlCol="0">
            <a:spAutoFit/>
          </a:bodyPr>
          <a:lstStyle/>
          <a:p>
            <a:r>
              <a:rPr lang="fr-FR" sz="1000">
                <a:latin typeface="+mj-lt"/>
              </a:rPr>
              <a:t>7</a:t>
            </a:r>
            <a:endParaRPr lang="en-US" sz="1000" dirty="0">
              <a:latin typeface="+mj-lt"/>
            </a:endParaRPr>
          </a:p>
        </p:txBody>
      </p:sp>
      <p:pic>
        <p:nvPicPr>
          <p:cNvPr id="7" name="Picture 2"/>
          <p:cNvPicPr>
            <a:picLocks noChangeAspect="1" noChangeArrowheads="1"/>
          </p:cNvPicPr>
          <p:nvPr/>
        </p:nvPicPr>
        <p:blipFill>
          <a:blip r:embed="rId7" cstate="print"/>
          <a:srcRect/>
          <a:stretch>
            <a:fillRect/>
          </a:stretch>
        </p:blipFill>
        <p:spPr bwMode="auto">
          <a:xfrm>
            <a:off x="5447928" y="6604556"/>
            <a:ext cx="1228637" cy="136812"/>
          </a:xfrm>
          <a:prstGeom prst="rect">
            <a:avLst/>
          </a:prstGeom>
          <a:noFill/>
          <a:ln w="9525">
            <a:noFill/>
            <a:miter lim="800000"/>
            <a:headEnd/>
            <a:tailEnd/>
          </a:ln>
          <a:effectLst/>
        </p:spPr>
      </p:pic>
    </p:spTree>
    <p:extLst>
      <p:ext uri="{BB962C8B-B14F-4D97-AF65-F5344CB8AC3E}">
        <p14:creationId xmlns:p14="http://schemas.microsoft.com/office/powerpoint/2010/main" val="41568487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3071664" y="2996952"/>
            <a:ext cx="6840760" cy="1569660"/>
          </a:xfrm>
          <a:prstGeom prst="rect">
            <a:avLst/>
          </a:prstGeom>
          <a:noFill/>
        </p:spPr>
        <p:txBody>
          <a:bodyPr wrap="square" rtlCol="0">
            <a:spAutoFit/>
          </a:bodyPr>
          <a:lstStyle/>
          <a:p>
            <a:r>
              <a:rPr lang="fr-FR" sz="9600" dirty="0" smtClean="0">
                <a:solidFill>
                  <a:srgbClr val="376092"/>
                </a:solidFill>
              </a:rPr>
              <a:t>BACK UP</a:t>
            </a:r>
            <a:endParaRPr lang="en-US" sz="9600" dirty="0">
              <a:solidFill>
                <a:srgbClr val="376092"/>
              </a:solidFill>
            </a:endParaRPr>
          </a:p>
        </p:txBody>
      </p:sp>
    </p:spTree>
    <p:extLst>
      <p:ext uri="{BB962C8B-B14F-4D97-AF65-F5344CB8AC3E}">
        <p14:creationId xmlns:p14="http://schemas.microsoft.com/office/powerpoint/2010/main" val="3249898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0" y="0"/>
            <a:ext cx="11352584" cy="404664"/>
          </a:xfrm>
        </p:spPr>
        <p:txBody>
          <a:bodyPr/>
          <a:lstStyle/>
          <a:p>
            <a:r>
              <a:rPr lang="fr-FR" dirty="0" smtClean="0"/>
              <a:t>REMINDER OF THE LATEST FATAL ACCIDENTS RELATED TO WORKING AT HEIGHT WITHIN THE GROUP</a:t>
            </a:r>
            <a:endParaRPr lang="en-US" dirty="0"/>
          </a:p>
        </p:txBody>
      </p:sp>
      <p:graphicFrame>
        <p:nvGraphicFramePr>
          <p:cNvPr id="5" name="Tableau 4"/>
          <p:cNvGraphicFramePr>
            <a:graphicFrameLocks noGrp="1"/>
          </p:cNvGraphicFramePr>
          <p:nvPr>
            <p:extLst/>
          </p:nvPr>
        </p:nvGraphicFramePr>
        <p:xfrm>
          <a:off x="263352" y="605605"/>
          <a:ext cx="11665295" cy="5631707"/>
        </p:xfrm>
        <a:graphic>
          <a:graphicData uri="http://schemas.openxmlformats.org/drawingml/2006/table">
            <a:tbl>
              <a:tblPr bandRow="1">
                <a:tableStyleId>{5C22544A-7EE6-4342-B048-85BDC9FD1C3A}</a:tableStyleId>
              </a:tblPr>
              <a:tblGrid>
                <a:gridCol w="366832"/>
                <a:gridCol w="1865416"/>
                <a:gridCol w="9433047"/>
              </a:tblGrid>
              <a:tr h="430614">
                <a:tc>
                  <a:txBody>
                    <a:bodyPr/>
                    <a:lstStyle/>
                    <a:p>
                      <a:pPr algn="ctr">
                        <a:spcAft>
                          <a:spcPts val="0"/>
                        </a:spcAft>
                      </a:pPr>
                      <a:endParaRPr lang="en-GB" sz="1400" b="1" noProof="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spcAft>
                          <a:spcPts val="0"/>
                        </a:spcAft>
                      </a:pPr>
                      <a:r>
                        <a:rPr lang="en-GB" sz="1400" b="1" noProof="0" dirty="0" smtClean="0">
                          <a:solidFill>
                            <a:srgbClr val="002060"/>
                          </a:solidFill>
                          <a:effectLst/>
                          <a:latin typeface="Calibri" panose="020F0502020204030204" pitchFamily="34" charset="0"/>
                          <a:ea typeface="Calibri" panose="020F0502020204030204" pitchFamily="34" charset="0"/>
                          <a:cs typeface="Calibri" panose="020F0502020204030204" pitchFamily="34" charset="0"/>
                        </a:rPr>
                        <a:t>DATE</a:t>
                      </a:r>
                    </a:p>
                    <a:p>
                      <a:pPr algn="ctr">
                        <a:spcAft>
                          <a:spcPts val="0"/>
                        </a:spcAft>
                      </a:pPr>
                      <a:r>
                        <a:rPr lang="en-GB" sz="1400" b="0" i="1" noProof="0" dirty="0" smtClean="0">
                          <a:solidFill>
                            <a:srgbClr val="002060"/>
                          </a:solidFill>
                          <a:effectLst/>
                          <a:latin typeface="Calibri" panose="020F0502020204030204" pitchFamily="34" charset="0"/>
                          <a:ea typeface="Calibri" panose="020F0502020204030204" pitchFamily="34" charset="0"/>
                          <a:cs typeface="Calibri" panose="020F0502020204030204" pitchFamily="34" charset="0"/>
                        </a:rPr>
                        <a:t>(Branches – Countries)</a:t>
                      </a:r>
                      <a:endParaRPr lang="en-GB" sz="1400" b="0" i="1" noProof="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spcAft>
                          <a:spcPts val="0"/>
                        </a:spcAft>
                      </a:pPr>
                      <a:r>
                        <a:rPr lang="en-GB" sz="1400" b="1" noProof="0" dirty="0" smtClean="0">
                          <a:solidFill>
                            <a:srgbClr val="002060"/>
                          </a:solidFill>
                          <a:effectLst/>
                          <a:latin typeface="Calibri" panose="020F0502020204030204" pitchFamily="34" charset="0"/>
                          <a:ea typeface="Calibri" panose="020F0502020204030204" pitchFamily="34" charset="0"/>
                          <a:cs typeface="Calibri" panose="020F0502020204030204" pitchFamily="34" charset="0"/>
                        </a:rPr>
                        <a:t>DESCRIPTION</a:t>
                      </a:r>
                      <a:endParaRPr lang="en-GB" sz="1400" b="1" noProof="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r>
              <a:tr h="430614">
                <a:tc>
                  <a:txBody>
                    <a:bodyPr/>
                    <a:lstStyle/>
                    <a:p>
                      <a:pPr algn="ctr">
                        <a:spcAft>
                          <a:spcPts val="0"/>
                        </a:spcAft>
                      </a:pPr>
                      <a:r>
                        <a:rPr lang="en-GB" sz="1400" b="1" noProof="0" dirty="0" smtClean="0">
                          <a:solidFill>
                            <a:srgbClr val="002060"/>
                          </a:solidFill>
                          <a:effectLst/>
                          <a:latin typeface="Calibri" panose="020F0502020204030204" pitchFamily="34" charset="0"/>
                          <a:ea typeface="Calibri" panose="020F0502020204030204" pitchFamily="34" charset="0"/>
                          <a:cs typeface="Calibri" panose="020F0502020204030204" pitchFamily="34" charset="0"/>
                        </a:rPr>
                        <a:t>1</a:t>
                      </a:r>
                      <a:endParaRPr lang="en-GB" sz="1400" b="1" noProof="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spcAft>
                          <a:spcPts val="0"/>
                        </a:spcAft>
                      </a:pPr>
                      <a:r>
                        <a:rPr lang="en-GB" sz="1400" b="1" noProof="0" dirty="0" smtClean="0">
                          <a:solidFill>
                            <a:srgbClr val="002060"/>
                          </a:solidFill>
                          <a:effectLst/>
                        </a:rPr>
                        <a:t>11/2009</a:t>
                      </a:r>
                    </a:p>
                    <a:p>
                      <a:pPr algn="ctr">
                        <a:spcAft>
                          <a:spcPts val="0"/>
                        </a:spcAft>
                      </a:pPr>
                      <a:r>
                        <a:rPr lang="en-GB" sz="1400" b="0" i="1" noProof="0" dirty="0" smtClean="0">
                          <a:solidFill>
                            <a:srgbClr val="002060"/>
                          </a:solidFill>
                          <a:effectLst/>
                        </a:rPr>
                        <a:t>(R&amp;C – Czech Rep.)</a:t>
                      </a:r>
                      <a:endParaRPr lang="en-GB" sz="1400" b="0" i="1" noProof="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l">
                        <a:spcAft>
                          <a:spcPts val="0"/>
                        </a:spcAft>
                      </a:pPr>
                      <a:r>
                        <a:rPr lang="en-GB" sz="1400" b="1" noProof="0" dirty="0" smtClean="0">
                          <a:solidFill>
                            <a:srgbClr val="002060"/>
                          </a:solidFill>
                          <a:effectLst/>
                        </a:rPr>
                        <a:t>Falling person – </a:t>
                      </a:r>
                      <a:r>
                        <a:rPr lang="en-GB" sz="1400" b="0" noProof="0" dirty="0" smtClean="0">
                          <a:solidFill>
                            <a:srgbClr val="002060"/>
                          </a:solidFill>
                          <a:effectLst/>
                        </a:rPr>
                        <a:t>15 m fall from a roof that had become slippery owing to weather conditions.</a:t>
                      </a:r>
                      <a:endParaRPr lang="en-GB" sz="1400" b="0" noProof="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r>
              <a:tr h="430614">
                <a:tc>
                  <a:txBody>
                    <a:bodyPr/>
                    <a:lstStyle/>
                    <a:p>
                      <a:pPr algn="ctr">
                        <a:spcAft>
                          <a:spcPts val="0"/>
                        </a:spcAft>
                      </a:pPr>
                      <a:r>
                        <a:rPr lang="en-GB" sz="1400" b="1" noProof="0" dirty="0" smtClean="0">
                          <a:solidFill>
                            <a:srgbClr val="002060"/>
                          </a:solidFill>
                          <a:effectLst/>
                          <a:latin typeface="Calibri" panose="020F0502020204030204" pitchFamily="34" charset="0"/>
                          <a:ea typeface="Calibri" panose="020F0502020204030204" pitchFamily="34" charset="0"/>
                          <a:cs typeface="Calibri" panose="020F0502020204030204" pitchFamily="34" charset="0"/>
                        </a:rPr>
                        <a:t>2</a:t>
                      </a:r>
                      <a:endParaRPr lang="en-GB" sz="1400" b="1" noProof="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spcAft>
                          <a:spcPts val="0"/>
                        </a:spcAft>
                      </a:pPr>
                      <a:r>
                        <a:rPr lang="en-GB" sz="1400" b="1" noProof="0" dirty="0" smtClean="0">
                          <a:solidFill>
                            <a:srgbClr val="002060"/>
                          </a:solidFill>
                          <a:effectLst/>
                        </a:rPr>
                        <a:t>05/2010</a:t>
                      </a:r>
                    </a:p>
                    <a:p>
                      <a:pPr algn="ctr">
                        <a:spcAft>
                          <a:spcPts val="0"/>
                        </a:spcAft>
                      </a:pPr>
                      <a:r>
                        <a:rPr lang="en-GB" sz="1400" b="0" i="1" noProof="0" dirty="0" smtClean="0">
                          <a:solidFill>
                            <a:srgbClr val="002060"/>
                          </a:solidFill>
                          <a:effectLst/>
                        </a:rPr>
                        <a:t>(M&amp;S – Ethiopia)</a:t>
                      </a:r>
                      <a:endParaRPr lang="en-GB" sz="1400" b="0" i="1" noProof="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l">
                        <a:spcAft>
                          <a:spcPts val="0"/>
                        </a:spcAft>
                      </a:pPr>
                      <a:r>
                        <a:rPr lang="en-GB" sz="1400" b="1" noProof="0" dirty="0" smtClean="0">
                          <a:solidFill>
                            <a:srgbClr val="002060"/>
                          </a:solidFill>
                          <a:effectLst/>
                        </a:rPr>
                        <a:t>Electrocution – </a:t>
                      </a:r>
                      <a:r>
                        <a:rPr lang="en-GB" sz="1400" b="0" noProof="0" dirty="0" smtClean="0">
                          <a:solidFill>
                            <a:srgbClr val="002060"/>
                          </a:solidFill>
                          <a:effectLst/>
                        </a:rPr>
                        <a:t>Electrocution whilst handling of scaffolding elements close to an aerial power line.</a:t>
                      </a:r>
                      <a:endParaRPr lang="en-GB" sz="1400" b="0" noProof="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r>
              <a:tr h="464339">
                <a:tc>
                  <a:txBody>
                    <a:bodyPr/>
                    <a:lstStyle/>
                    <a:p>
                      <a:pPr algn="ctr">
                        <a:spcAft>
                          <a:spcPts val="0"/>
                        </a:spcAft>
                      </a:pPr>
                      <a:r>
                        <a:rPr lang="en-GB" sz="1400" b="1" noProof="0" dirty="0" smtClean="0">
                          <a:solidFill>
                            <a:srgbClr val="002060"/>
                          </a:solidFill>
                          <a:effectLst/>
                          <a:latin typeface="Calibri" panose="020F0502020204030204" pitchFamily="34" charset="0"/>
                          <a:ea typeface="Calibri" panose="020F0502020204030204" pitchFamily="34" charset="0"/>
                          <a:cs typeface="Calibri" panose="020F0502020204030204" pitchFamily="34" charset="0"/>
                        </a:rPr>
                        <a:t>3</a:t>
                      </a:r>
                      <a:endParaRPr lang="en-GB" sz="1400" b="1" noProof="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spcAft>
                          <a:spcPts val="0"/>
                        </a:spcAft>
                      </a:pPr>
                      <a:r>
                        <a:rPr lang="en-GB" sz="1400" b="1" noProof="0" dirty="0" smtClean="0">
                          <a:solidFill>
                            <a:srgbClr val="002060"/>
                          </a:solidFill>
                          <a:effectLst/>
                        </a:rPr>
                        <a:t>04/2013</a:t>
                      </a:r>
                    </a:p>
                    <a:p>
                      <a:pPr algn="ctr">
                        <a:spcAft>
                          <a:spcPts val="0"/>
                        </a:spcAft>
                      </a:pPr>
                      <a:r>
                        <a:rPr lang="en-GB" sz="1400" b="0" i="1" noProof="0" dirty="0" smtClean="0">
                          <a:solidFill>
                            <a:srgbClr val="002060"/>
                          </a:solidFill>
                          <a:effectLst/>
                        </a:rPr>
                        <a:t>(R&amp;C – Netherlands)</a:t>
                      </a:r>
                      <a:endParaRPr lang="en-GB" sz="1400" b="0" i="1" noProof="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l">
                        <a:spcAft>
                          <a:spcPts val="0"/>
                        </a:spcAft>
                      </a:pPr>
                      <a:r>
                        <a:rPr lang="en-GB" sz="1400" b="1" noProof="0" dirty="0" smtClean="0">
                          <a:solidFill>
                            <a:srgbClr val="002060"/>
                          </a:solidFill>
                          <a:effectLst/>
                        </a:rPr>
                        <a:t>Crushing at height – </a:t>
                      </a:r>
                      <a:r>
                        <a:rPr lang="en-GB" sz="1400" b="0" noProof="0" dirty="0" smtClean="0">
                          <a:solidFill>
                            <a:srgbClr val="002060"/>
                          </a:solidFill>
                          <a:effectLst/>
                        </a:rPr>
                        <a:t>Crushing of the driver of a Mobile Elevating Work Platform against the structure of the roof.</a:t>
                      </a:r>
                      <a:endParaRPr lang="en-GB" sz="1400" b="0" noProof="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r>
              <a:tr h="430614">
                <a:tc>
                  <a:txBody>
                    <a:bodyPr/>
                    <a:lstStyle/>
                    <a:p>
                      <a:pPr algn="ctr">
                        <a:spcAft>
                          <a:spcPts val="0"/>
                        </a:spcAft>
                      </a:pPr>
                      <a:r>
                        <a:rPr lang="en-GB" sz="1400" b="1" noProof="0" dirty="0" smtClean="0">
                          <a:solidFill>
                            <a:srgbClr val="002060"/>
                          </a:solidFill>
                          <a:effectLst/>
                          <a:latin typeface="Calibri" panose="020F0502020204030204" pitchFamily="34" charset="0"/>
                          <a:ea typeface="Calibri" panose="020F0502020204030204" pitchFamily="34" charset="0"/>
                          <a:cs typeface="Calibri" panose="020F0502020204030204" pitchFamily="34" charset="0"/>
                        </a:rPr>
                        <a:t>4</a:t>
                      </a:r>
                      <a:endParaRPr lang="en-GB" sz="1400" b="1" noProof="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spcAft>
                          <a:spcPts val="0"/>
                        </a:spcAft>
                      </a:pPr>
                      <a:r>
                        <a:rPr lang="en-GB" sz="1400" b="1" noProof="0" dirty="0" smtClean="0">
                          <a:solidFill>
                            <a:srgbClr val="002060"/>
                          </a:solidFill>
                          <a:effectLst/>
                        </a:rPr>
                        <a:t>09/2013</a:t>
                      </a:r>
                    </a:p>
                    <a:p>
                      <a:pPr algn="ctr">
                        <a:spcAft>
                          <a:spcPts val="0"/>
                        </a:spcAft>
                      </a:pPr>
                      <a:r>
                        <a:rPr lang="en-GB" sz="1400" b="0" i="1" noProof="0" dirty="0" smtClean="0">
                          <a:solidFill>
                            <a:srgbClr val="002060"/>
                          </a:solidFill>
                          <a:effectLst/>
                        </a:rPr>
                        <a:t>(R&amp;C – Belgium)</a:t>
                      </a:r>
                      <a:endParaRPr lang="en-GB" sz="1400" b="0" i="1" noProof="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l">
                        <a:spcAft>
                          <a:spcPts val="0"/>
                        </a:spcAft>
                      </a:pPr>
                      <a:r>
                        <a:rPr lang="en-GB" sz="1400" b="1" noProof="0" dirty="0" smtClean="0">
                          <a:solidFill>
                            <a:srgbClr val="002060"/>
                          </a:solidFill>
                          <a:effectLst/>
                        </a:rPr>
                        <a:t>Falling</a:t>
                      </a:r>
                      <a:r>
                        <a:rPr lang="en-GB" sz="1400" b="1" baseline="0" noProof="0" dirty="0" smtClean="0">
                          <a:solidFill>
                            <a:srgbClr val="002060"/>
                          </a:solidFill>
                          <a:effectLst/>
                        </a:rPr>
                        <a:t> person</a:t>
                      </a:r>
                      <a:r>
                        <a:rPr lang="en-GB" sz="1400" b="1" noProof="0" dirty="0" smtClean="0">
                          <a:solidFill>
                            <a:srgbClr val="002060"/>
                          </a:solidFill>
                          <a:effectLst/>
                        </a:rPr>
                        <a:t> – </a:t>
                      </a:r>
                      <a:r>
                        <a:rPr lang="en-GB" sz="1400" b="0" noProof="0" dirty="0" smtClean="0">
                          <a:solidFill>
                            <a:srgbClr val="002060"/>
                          </a:solidFill>
                          <a:effectLst/>
                        </a:rPr>
                        <a:t>Fall</a:t>
                      </a:r>
                      <a:r>
                        <a:rPr lang="en-GB" sz="1400" b="0" baseline="0" noProof="0" dirty="0" smtClean="0">
                          <a:solidFill>
                            <a:srgbClr val="002060"/>
                          </a:solidFill>
                          <a:effectLst/>
                        </a:rPr>
                        <a:t> of a T</a:t>
                      </a:r>
                      <a:r>
                        <a:rPr lang="en-GB" sz="1400" b="0" noProof="0" dirty="0" smtClean="0">
                          <a:solidFill>
                            <a:srgbClr val="002060"/>
                          </a:solidFill>
                          <a:effectLst/>
                        </a:rPr>
                        <a:t>OTAL</a:t>
                      </a:r>
                      <a:r>
                        <a:rPr lang="en-GB" sz="1400" b="0" baseline="0" noProof="0" dirty="0" smtClean="0">
                          <a:solidFill>
                            <a:srgbClr val="002060"/>
                          </a:solidFill>
                          <a:effectLst/>
                        </a:rPr>
                        <a:t> employee from the floor of an industrial facility (no technical causes identified)</a:t>
                      </a:r>
                      <a:r>
                        <a:rPr lang="en-GB" sz="1400" b="0" noProof="0" dirty="0" smtClean="0">
                          <a:solidFill>
                            <a:srgbClr val="002060"/>
                          </a:solidFill>
                          <a:effectLst/>
                        </a:rPr>
                        <a:t>.</a:t>
                      </a:r>
                      <a:endParaRPr lang="en-GB" sz="1400" b="0" noProof="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r>
              <a:tr h="430614">
                <a:tc>
                  <a:txBody>
                    <a:bodyPr/>
                    <a:lstStyle/>
                    <a:p>
                      <a:pPr algn="ctr">
                        <a:spcAft>
                          <a:spcPts val="0"/>
                        </a:spcAft>
                      </a:pPr>
                      <a:r>
                        <a:rPr lang="en-GB" sz="1400" b="1" noProof="0" dirty="0" smtClean="0">
                          <a:solidFill>
                            <a:srgbClr val="002060"/>
                          </a:solidFill>
                          <a:effectLst/>
                          <a:latin typeface="Calibri" panose="020F0502020204030204" pitchFamily="34" charset="0"/>
                          <a:ea typeface="Calibri" panose="020F0502020204030204" pitchFamily="34" charset="0"/>
                          <a:cs typeface="Calibri" panose="020F0502020204030204" pitchFamily="34" charset="0"/>
                        </a:rPr>
                        <a:t>5</a:t>
                      </a:r>
                      <a:endParaRPr lang="en-GB" sz="1400" b="1" noProof="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spcAft>
                          <a:spcPts val="0"/>
                        </a:spcAft>
                      </a:pPr>
                      <a:r>
                        <a:rPr lang="en-GB" sz="1400" b="1" noProof="0" dirty="0" smtClean="0">
                          <a:solidFill>
                            <a:srgbClr val="002060"/>
                          </a:solidFill>
                          <a:effectLst/>
                        </a:rPr>
                        <a:t>11/2014</a:t>
                      </a:r>
                    </a:p>
                    <a:p>
                      <a:pPr algn="ctr">
                        <a:spcAft>
                          <a:spcPts val="0"/>
                        </a:spcAft>
                      </a:pPr>
                      <a:r>
                        <a:rPr lang="en-GB" sz="1400" b="0" i="1" noProof="0" dirty="0" smtClean="0">
                          <a:solidFill>
                            <a:srgbClr val="002060"/>
                          </a:solidFill>
                          <a:effectLst/>
                        </a:rPr>
                        <a:t>(M&amp;S – South Africa)</a:t>
                      </a:r>
                      <a:endParaRPr lang="en-GB" sz="1400" b="0" i="1" noProof="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l">
                        <a:spcAft>
                          <a:spcPts val="0"/>
                        </a:spcAft>
                      </a:pPr>
                      <a:r>
                        <a:rPr lang="en-GB" sz="1400" b="1" noProof="0" dirty="0" smtClean="0">
                          <a:solidFill>
                            <a:srgbClr val="002060"/>
                          </a:solidFill>
                          <a:effectLst/>
                        </a:rPr>
                        <a:t>Electrocution - </a:t>
                      </a:r>
                      <a:r>
                        <a:rPr lang="en-GB" sz="1400" b="0" noProof="0" dirty="0" smtClean="0">
                          <a:solidFill>
                            <a:srgbClr val="002060"/>
                          </a:solidFill>
                          <a:effectLst/>
                        </a:rPr>
                        <a:t>Electrocution whilst moving a mobile scaffold close to aerial power lines.</a:t>
                      </a:r>
                      <a:endParaRPr lang="en-GB" sz="1400" b="0" noProof="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r>
              <a:tr h="430614">
                <a:tc>
                  <a:txBody>
                    <a:bodyPr/>
                    <a:lstStyle/>
                    <a:p>
                      <a:pPr algn="ctr">
                        <a:spcAft>
                          <a:spcPts val="0"/>
                        </a:spcAft>
                      </a:pPr>
                      <a:r>
                        <a:rPr lang="en-GB" sz="1400" b="1" noProof="0" dirty="0" smtClean="0">
                          <a:solidFill>
                            <a:srgbClr val="002060"/>
                          </a:solidFill>
                          <a:effectLst/>
                          <a:latin typeface="Calibri" panose="020F0502020204030204" pitchFamily="34" charset="0"/>
                          <a:ea typeface="Calibri" panose="020F0502020204030204" pitchFamily="34" charset="0"/>
                          <a:cs typeface="Calibri" panose="020F0502020204030204" pitchFamily="34" charset="0"/>
                        </a:rPr>
                        <a:t>6</a:t>
                      </a:r>
                      <a:endParaRPr lang="en-GB" sz="1400" b="1" noProof="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spcAft>
                          <a:spcPts val="0"/>
                        </a:spcAft>
                      </a:pPr>
                      <a:r>
                        <a:rPr lang="en-GB" sz="1400" b="1" noProof="0" dirty="0" smtClean="0">
                          <a:solidFill>
                            <a:srgbClr val="002060"/>
                          </a:solidFill>
                          <a:effectLst/>
                        </a:rPr>
                        <a:t>12/2014</a:t>
                      </a:r>
                    </a:p>
                    <a:p>
                      <a:pPr algn="ctr">
                        <a:spcAft>
                          <a:spcPts val="0"/>
                        </a:spcAft>
                      </a:pPr>
                      <a:r>
                        <a:rPr lang="en-GB" sz="1400" b="0" i="1" noProof="0" dirty="0" smtClean="0">
                          <a:solidFill>
                            <a:srgbClr val="002060"/>
                          </a:solidFill>
                          <a:effectLst/>
                        </a:rPr>
                        <a:t>(M&amp;S – South Africa)</a:t>
                      </a:r>
                      <a:endParaRPr lang="en-GB" sz="1400" b="0" i="1" noProof="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l">
                        <a:spcAft>
                          <a:spcPts val="0"/>
                        </a:spcAft>
                      </a:pPr>
                      <a:r>
                        <a:rPr lang="en-GB" sz="1400" b="1" noProof="0" dirty="0" smtClean="0">
                          <a:solidFill>
                            <a:srgbClr val="002060"/>
                          </a:solidFill>
                          <a:effectLst/>
                        </a:rPr>
                        <a:t>Falling person – </a:t>
                      </a:r>
                      <a:r>
                        <a:rPr lang="en-GB" sz="1400" b="0" noProof="0" dirty="0" smtClean="0">
                          <a:solidFill>
                            <a:srgbClr val="002060"/>
                          </a:solidFill>
                          <a:effectLst/>
                        </a:rPr>
                        <a:t>10 m fall through a roof after walking on a fragile part used as a skylight.</a:t>
                      </a:r>
                      <a:endParaRPr lang="en-GB" sz="1400" b="0" noProof="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r>
              <a:tr h="430614">
                <a:tc>
                  <a:txBody>
                    <a:bodyPr/>
                    <a:lstStyle/>
                    <a:p>
                      <a:pPr algn="ctr">
                        <a:spcAft>
                          <a:spcPts val="0"/>
                        </a:spcAft>
                      </a:pPr>
                      <a:r>
                        <a:rPr lang="en-GB" sz="1400" b="1" noProof="0" dirty="0" smtClean="0">
                          <a:solidFill>
                            <a:srgbClr val="002060"/>
                          </a:solidFill>
                          <a:effectLst/>
                          <a:latin typeface="Calibri" panose="020F0502020204030204" pitchFamily="34" charset="0"/>
                          <a:ea typeface="Calibri" panose="020F0502020204030204" pitchFamily="34" charset="0"/>
                          <a:cs typeface="Calibri" panose="020F0502020204030204" pitchFamily="34" charset="0"/>
                        </a:rPr>
                        <a:t>7</a:t>
                      </a:r>
                      <a:endParaRPr lang="en-GB" sz="1400" b="1" noProof="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spcAft>
                          <a:spcPts val="0"/>
                        </a:spcAft>
                      </a:pPr>
                      <a:r>
                        <a:rPr lang="en-GB" sz="1400" b="1" noProof="0" dirty="0" smtClean="0">
                          <a:solidFill>
                            <a:srgbClr val="002060"/>
                          </a:solidFill>
                          <a:effectLst/>
                        </a:rPr>
                        <a:t>01/2015</a:t>
                      </a:r>
                    </a:p>
                    <a:p>
                      <a:pPr algn="ctr">
                        <a:spcAft>
                          <a:spcPts val="0"/>
                        </a:spcAft>
                      </a:pPr>
                      <a:r>
                        <a:rPr lang="en-GB" sz="1400" b="0" i="1" noProof="0" dirty="0" smtClean="0">
                          <a:solidFill>
                            <a:srgbClr val="002060"/>
                          </a:solidFill>
                          <a:effectLst/>
                        </a:rPr>
                        <a:t>(M&amp;S – Ethiopia)</a:t>
                      </a:r>
                      <a:endParaRPr lang="en-GB" sz="1400" b="0" i="1" noProof="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l">
                        <a:spcAft>
                          <a:spcPts val="0"/>
                        </a:spcAft>
                      </a:pPr>
                      <a:r>
                        <a:rPr lang="en-GB" sz="1400" b="1" noProof="0" dirty="0" smtClean="0">
                          <a:solidFill>
                            <a:srgbClr val="002060"/>
                          </a:solidFill>
                          <a:effectLst/>
                        </a:rPr>
                        <a:t>Falling person – </a:t>
                      </a:r>
                      <a:r>
                        <a:rPr lang="en-GB" sz="1400" b="0" noProof="0" dirty="0" smtClean="0">
                          <a:solidFill>
                            <a:srgbClr val="002060"/>
                          </a:solidFill>
                          <a:effectLst/>
                        </a:rPr>
                        <a:t>4 m fall from a scaffold after a non-secure</a:t>
                      </a:r>
                      <a:r>
                        <a:rPr lang="en-GB" sz="1400" b="0" baseline="0" noProof="0" dirty="0" smtClean="0">
                          <a:solidFill>
                            <a:srgbClr val="002060"/>
                          </a:solidFill>
                          <a:effectLst/>
                        </a:rPr>
                        <a:t> part of the flooring tipped up.</a:t>
                      </a:r>
                      <a:endParaRPr lang="en-GB" sz="1400" b="0" noProof="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r>
              <a:tr h="430614">
                <a:tc>
                  <a:txBody>
                    <a:bodyPr/>
                    <a:lstStyle/>
                    <a:p>
                      <a:pPr algn="ctr">
                        <a:spcAft>
                          <a:spcPts val="0"/>
                        </a:spcAft>
                      </a:pPr>
                      <a:r>
                        <a:rPr lang="en-GB" sz="1400" b="1" noProof="0" dirty="0" smtClean="0">
                          <a:solidFill>
                            <a:srgbClr val="002060"/>
                          </a:solidFill>
                          <a:effectLst/>
                          <a:latin typeface="Calibri" panose="020F0502020204030204" pitchFamily="34" charset="0"/>
                          <a:ea typeface="Calibri" panose="020F0502020204030204" pitchFamily="34" charset="0"/>
                          <a:cs typeface="Calibri" panose="020F0502020204030204" pitchFamily="34" charset="0"/>
                        </a:rPr>
                        <a:t>8</a:t>
                      </a:r>
                      <a:endParaRPr lang="en-GB" sz="1400" b="1" noProof="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spcAft>
                          <a:spcPts val="0"/>
                        </a:spcAft>
                      </a:pPr>
                      <a:r>
                        <a:rPr lang="en-GB" sz="1400" b="1" noProof="0" dirty="0" smtClean="0">
                          <a:solidFill>
                            <a:srgbClr val="002060"/>
                          </a:solidFill>
                          <a:effectLst/>
                        </a:rPr>
                        <a:t>05/2015</a:t>
                      </a:r>
                    </a:p>
                    <a:p>
                      <a:pPr algn="ctr">
                        <a:spcAft>
                          <a:spcPts val="0"/>
                        </a:spcAft>
                      </a:pPr>
                      <a:r>
                        <a:rPr lang="en-GB" sz="1400" b="0" i="1" noProof="0" dirty="0" smtClean="0">
                          <a:solidFill>
                            <a:srgbClr val="002060"/>
                          </a:solidFill>
                          <a:effectLst/>
                        </a:rPr>
                        <a:t>(R&amp;C – South Korea)</a:t>
                      </a:r>
                      <a:endParaRPr lang="en-GB" sz="1400" b="0" i="1" noProof="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l">
                        <a:spcAft>
                          <a:spcPts val="0"/>
                        </a:spcAft>
                      </a:pPr>
                      <a:r>
                        <a:rPr lang="en-GB" sz="1400" b="1" noProof="0" dirty="0" smtClean="0">
                          <a:solidFill>
                            <a:srgbClr val="002060"/>
                          </a:solidFill>
                          <a:effectLst/>
                        </a:rPr>
                        <a:t>Falling person – </a:t>
                      </a:r>
                      <a:r>
                        <a:rPr lang="en-GB" sz="1400" b="0" noProof="0" dirty="0" smtClean="0">
                          <a:solidFill>
                            <a:srgbClr val="002060"/>
                          </a:solidFill>
                          <a:effectLst/>
                        </a:rPr>
                        <a:t>10 m fall inside an equipment during</a:t>
                      </a:r>
                      <a:r>
                        <a:rPr lang="en-GB" sz="1400" b="0" baseline="0" noProof="0" dirty="0" smtClean="0">
                          <a:solidFill>
                            <a:srgbClr val="002060"/>
                          </a:solidFill>
                          <a:effectLst/>
                        </a:rPr>
                        <a:t> construction work</a:t>
                      </a:r>
                      <a:r>
                        <a:rPr lang="en-GB" sz="1400" b="0" noProof="0" dirty="0" smtClean="0">
                          <a:solidFill>
                            <a:srgbClr val="002060"/>
                          </a:solidFill>
                          <a:effectLst/>
                        </a:rPr>
                        <a:t>.</a:t>
                      </a:r>
                      <a:endParaRPr lang="en-GB" sz="1400" b="0" noProof="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r>
              <a:tr h="430614">
                <a:tc>
                  <a:txBody>
                    <a:bodyPr/>
                    <a:lstStyle/>
                    <a:p>
                      <a:pPr algn="ctr">
                        <a:spcAft>
                          <a:spcPts val="0"/>
                        </a:spcAft>
                      </a:pPr>
                      <a:r>
                        <a:rPr lang="en-GB" sz="1400" b="1" noProof="0" dirty="0" smtClean="0">
                          <a:solidFill>
                            <a:srgbClr val="002060"/>
                          </a:solidFill>
                          <a:effectLst/>
                          <a:latin typeface="Calibri" panose="020F0502020204030204" pitchFamily="34" charset="0"/>
                          <a:ea typeface="Calibri" panose="020F0502020204030204" pitchFamily="34" charset="0"/>
                          <a:cs typeface="Calibri" panose="020F0502020204030204" pitchFamily="34" charset="0"/>
                        </a:rPr>
                        <a:t>9</a:t>
                      </a:r>
                      <a:endParaRPr lang="en-GB" sz="1400" b="1" noProof="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spcAft>
                          <a:spcPts val="0"/>
                        </a:spcAft>
                      </a:pPr>
                      <a:r>
                        <a:rPr lang="en-GB" sz="1400" b="1" noProof="0" dirty="0" smtClean="0">
                          <a:solidFill>
                            <a:srgbClr val="002060"/>
                          </a:solidFill>
                          <a:effectLst/>
                        </a:rPr>
                        <a:t>10/2015</a:t>
                      </a:r>
                    </a:p>
                    <a:p>
                      <a:pPr algn="ctr">
                        <a:spcAft>
                          <a:spcPts val="0"/>
                        </a:spcAft>
                      </a:pPr>
                      <a:r>
                        <a:rPr lang="en-GB" sz="1400" b="0" i="1" noProof="0" dirty="0" smtClean="0">
                          <a:solidFill>
                            <a:srgbClr val="002060"/>
                          </a:solidFill>
                          <a:effectLst/>
                        </a:rPr>
                        <a:t>(M&amp;S – Burkina Faso)</a:t>
                      </a:r>
                      <a:endParaRPr lang="en-GB" sz="1400" b="0" i="1" noProof="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l">
                        <a:spcAft>
                          <a:spcPts val="0"/>
                        </a:spcAft>
                      </a:pPr>
                      <a:r>
                        <a:rPr lang="en-GB" sz="1400" b="1" noProof="0" dirty="0" smtClean="0">
                          <a:solidFill>
                            <a:srgbClr val="002060"/>
                          </a:solidFill>
                          <a:effectLst/>
                        </a:rPr>
                        <a:t>Falling person – </a:t>
                      </a:r>
                      <a:r>
                        <a:rPr lang="en-GB" sz="1400" b="0" noProof="0" dirty="0" smtClean="0">
                          <a:solidFill>
                            <a:srgbClr val="002060"/>
                          </a:solidFill>
                          <a:effectLst/>
                        </a:rPr>
                        <a:t>2 m fall from a scaffold,</a:t>
                      </a:r>
                      <a:r>
                        <a:rPr lang="en-GB" sz="1400" b="0" baseline="0" noProof="0" dirty="0" smtClean="0">
                          <a:solidFill>
                            <a:srgbClr val="002060"/>
                          </a:solidFill>
                          <a:effectLst/>
                        </a:rPr>
                        <a:t> after it was hit by a motorized vehicle</a:t>
                      </a:r>
                      <a:r>
                        <a:rPr lang="en-GB" sz="1400" b="0" noProof="0" dirty="0" smtClean="0">
                          <a:solidFill>
                            <a:srgbClr val="002060"/>
                          </a:solidFill>
                          <a:effectLst/>
                        </a:rPr>
                        <a:t>.</a:t>
                      </a:r>
                      <a:endParaRPr lang="en-GB" sz="1400" b="0" noProof="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r>
              <a:tr h="430614">
                <a:tc>
                  <a:txBody>
                    <a:bodyPr/>
                    <a:lstStyle/>
                    <a:p>
                      <a:pPr algn="ctr">
                        <a:spcAft>
                          <a:spcPts val="0"/>
                        </a:spcAft>
                      </a:pPr>
                      <a:r>
                        <a:rPr lang="en-GB" sz="1400" b="1" noProof="0" dirty="0" smtClean="0">
                          <a:solidFill>
                            <a:srgbClr val="002060"/>
                          </a:solidFill>
                          <a:effectLst/>
                          <a:latin typeface="Calibri" panose="020F0502020204030204" pitchFamily="34" charset="0"/>
                          <a:ea typeface="Calibri" panose="020F0502020204030204" pitchFamily="34" charset="0"/>
                          <a:cs typeface="Calibri" panose="020F0502020204030204" pitchFamily="34" charset="0"/>
                        </a:rPr>
                        <a:t>10</a:t>
                      </a:r>
                      <a:endParaRPr lang="en-GB" sz="1400" b="1" noProof="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spcAft>
                          <a:spcPts val="0"/>
                        </a:spcAft>
                      </a:pPr>
                      <a:r>
                        <a:rPr lang="en-GB" sz="1400" b="1" noProof="0" dirty="0" smtClean="0">
                          <a:solidFill>
                            <a:srgbClr val="002060"/>
                          </a:solidFill>
                          <a:effectLst/>
                        </a:rPr>
                        <a:t>01/2019</a:t>
                      </a:r>
                    </a:p>
                    <a:p>
                      <a:pPr algn="ctr">
                        <a:spcAft>
                          <a:spcPts val="0"/>
                        </a:spcAft>
                      </a:pPr>
                      <a:r>
                        <a:rPr lang="en-GB" sz="1400" b="0" i="1" noProof="0" dirty="0" smtClean="0">
                          <a:solidFill>
                            <a:srgbClr val="002060"/>
                          </a:solidFill>
                          <a:effectLst/>
                        </a:rPr>
                        <a:t>(R&amp;C – Belgium)</a:t>
                      </a:r>
                      <a:endParaRPr lang="en-GB" sz="1400" b="0" i="1" noProof="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l">
                        <a:spcAft>
                          <a:spcPts val="0"/>
                        </a:spcAft>
                      </a:pPr>
                      <a:r>
                        <a:rPr lang="en-GB" sz="1400" b="1" noProof="0" dirty="0" smtClean="0">
                          <a:solidFill>
                            <a:srgbClr val="002060"/>
                          </a:solidFill>
                          <a:effectLst/>
                        </a:rPr>
                        <a:t>Falling person – </a:t>
                      </a:r>
                      <a:r>
                        <a:rPr lang="en-GB" sz="1400" b="0" noProof="0" dirty="0" smtClean="0">
                          <a:solidFill>
                            <a:srgbClr val="002060"/>
                          </a:solidFill>
                          <a:effectLst/>
                        </a:rPr>
                        <a:t>1.6 m fall from a mobile platform,</a:t>
                      </a:r>
                      <a:r>
                        <a:rPr lang="en-GB" sz="1400" b="0" baseline="0" noProof="0" dirty="0" smtClean="0">
                          <a:solidFill>
                            <a:srgbClr val="002060"/>
                          </a:solidFill>
                          <a:effectLst/>
                        </a:rPr>
                        <a:t> overturned by the movement of a pipe being installed.</a:t>
                      </a:r>
                      <a:endParaRPr lang="en-GB" sz="1400" b="0" noProof="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r>
              <a:tr h="430614">
                <a:tc>
                  <a:txBody>
                    <a:bodyPr/>
                    <a:lstStyle/>
                    <a:p>
                      <a:pPr algn="ctr">
                        <a:spcAft>
                          <a:spcPts val="0"/>
                        </a:spcAft>
                      </a:pPr>
                      <a:r>
                        <a:rPr lang="en-GB" sz="1400" b="1" noProof="0" dirty="0" smtClean="0">
                          <a:solidFill>
                            <a:srgbClr val="002060"/>
                          </a:solidFill>
                          <a:effectLst/>
                          <a:latin typeface="Calibri" panose="020F0502020204030204" pitchFamily="34" charset="0"/>
                          <a:ea typeface="Calibri" panose="020F0502020204030204" pitchFamily="34" charset="0"/>
                          <a:cs typeface="Calibri" panose="020F0502020204030204" pitchFamily="34" charset="0"/>
                        </a:rPr>
                        <a:t>11</a:t>
                      </a:r>
                      <a:endParaRPr lang="en-GB" sz="1400" b="1" noProof="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spcAft>
                          <a:spcPts val="0"/>
                        </a:spcAft>
                      </a:pPr>
                      <a:r>
                        <a:rPr lang="en-GB" sz="1400" b="1" noProof="0" dirty="0" smtClean="0">
                          <a:solidFill>
                            <a:srgbClr val="002060"/>
                          </a:solidFill>
                          <a:effectLst/>
                        </a:rPr>
                        <a:t>02/2019</a:t>
                      </a:r>
                    </a:p>
                    <a:p>
                      <a:pPr algn="ctr">
                        <a:spcAft>
                          <a:spcPts val="0"/>
                        </a:spcAft>
                      </a:pPr>
                      <a:r>
                        <a:rPr lang="en-GB" sz="1400" b="0" i="1" noProof="0" dirty="0" smtClean="0">
                          <a:solidFill>
                            <a:srgbClr val="002060"/>
                          </a:solidFill>
                          <a:effectLst/>
                        </a:rPr>
                        <a:t>(R&amp;C – France)</a:t>
                      </a:r>
                      <a:endParaRPr lang="en-GB" sz="1400" b="0" i="1" noProof="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l">
                        <a:spcAft>
                          <a:spcPts val="0"/>
                        </a:spcAft>
                      </a:pPr>
                      <a:r>
                        <a:rPr lang="en-GB" sz="1400" b="1" noProof="0" dirty="0" smtClean="0">
                          <a:solidFill>
                            <a:srgbClr val="002060"/>
                          </a:solidFill>
                          <a:effectLst/>
                        </a:rPr>
                        <a:t>Falling person – </a:t>
                      </a:r>
                      <a:r>
                        <a:rPr lang="en-GB" sz="1400" b="0" noProof="0" dirty="0" smtClean="0">
                          <a:solidFill>
                            <a:srgbClr val="002060"/>
                          </a:solidFill>
                          <a:effectLst/>
                        </a:rPr>
                        <a:t>7.6 m fall from an industrial facility, after a removable guard rail tipped over.</a:t>
                      </a:r>
                      <a:endParaRPr lang="en-GB" sz="1400" b="0" noProof="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r>
              <a:tr h="430614">
                <a:tc>
                  <a:txBody>
                    <a:bodyPr/>
                    <a:lstStyle/>
                    <a:p>
                      <a:pPr algn="ctr">
                        <a:spcAft>
                          <a:spcPts val="0"/>
                        </a:spcAft>
                      </a:pPr>
                      <a:r>
                        <a:rPr lang="en-GB" sz="1400" b="1" noProof="0" dirty="0" smtClean="0">
                          <a:solidFill>
                            <a:srgbClr val="002060"/>
                          </a:solidFill>
                          <a:effectLst/>
                          <a:latin typeface="Calibri" panose="020F0502020204030204" pitchFamily="34" charset="0"/>
                          <a:ea typeface="Calibri" panose="020F0502020204030204" pitchFamily="34" charset="0"/>
                          <a:cs typeface="Calibri" panose="020F0502020204030204" pitchFamily="34" charset="0"/>
                        </a:rPr>
                        <a:t>12</a:t>
                      </a:r>
                      <a:endParaRPr lang="en-GB" sz="1400" b="1" noProof="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spcAft>
                          <a:spcPts val="0"/>
                        </a:spcAft>
                      </a:pPr>
                      <a:r>
                        <a:rPr lang="en-GB" sz="1400" b="1" noProof="0" dirty="0" smtClean="0">
                          <a:solidFill>
                            <a:srgbClr val="002060"/>
                          </a:solidFill>
                          <a:effectLst/>
                          <a:latin typeface="Calibri" panose="020F0502020204030204" pitchFamily="34" charset="0"/>
                          <a:ea typeface="Calibri" panose="020F0502020204030204" pitchFamily="34" charset="0"/>
                          <a:cs typeface="Calibri" panose="020F0502020204030204" pitchFamily="34" charset="0"/>
                        </a:rPr>
                        <a:t>04/2019</a:t>
                      </a:r>
                    </a:p>
                    <a:p>
                      <a:pPr algn="ctr">
                        <a:spcAft>
                          <a:spcPts val="0"/>
                        </a:spcAft>
                      </a:pPr>
                      <a:r>
                        <a:rPr lang="en-GB" sz="1400" b="0" i="1" noProof="0" dirty="0" smtClean="0">
                          <a:solidFill>
                            <a:srgbClr val="002060"/>
                          </a:solidFill>
                          <a:effectLst/>
                          <a:latin typeface="Calibri" panose="020F0502020204030204" pitchFamily="34" charset="0"/>
                          <a:ea typeface="Calibri" panose="020F0502020204030204" pitchFamily="34" charset="0"/>
                          <a:cs typeface="Calibri" panose="020F0502020204030204" pitchFamily="34" charset="0"/>
                        </a:rPr>
                        <a:t>(GRP – USA)</a:t>
                      </a:r>
                      <a:endParaRPr lang="en-GB" sz="1400" b="0" i="1" noProof="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n-GB" sz="1400" b="1" noProof="0" dirty="0" smtClean="0">
                          <a:solidFill>
                            <a:srgbClr val="002060"/>
                          </a:solidFill>
                          <a:effectLst/>
                        </a:rPr>
                        <a:t>Falling person – </a:t>
                      </a:r>
                      <a:r>
                        <a:rPr lang="en-GB" sz="1400" b="0" noProof="0" dirty="0" smtClean="0">
                          <a:solidFill>
                            <a:srgbClr val="002060"/>
                          </a:solidFill>
                          <a:effectLst/>
                        </a:rPr>
                        <a:t>1.5 m fall from a picking ladder used for working at height.</a:t>
                      </a:r>
                      <a:endParaRPr lang="en-GB" sz="1400" b="0" noProof="0" dirty="0" smtClean="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r>
            </a:tbl>
          </a:graphicData>
        </a:graphic>
      </p:graphicFrame>
    </p:spTree>
    <p:extLst>
      <p:ext uri="{BB962C8B-B14F-4D97-AF65-F5344CB8AC3E}">
        <p14:creationId xmlns:p14="http://schemas.microsoft.com/office/powerpoint/2010/main" val="31317600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en-GB" dirty="0" smtClean="0"/>
              <a:t>Main New </a:t>
            </a:r>
            <a:r>
              <a:rPr lang="en-GB" dirty="0"/>
              <a:t>R</a:t>
            </a:r>
            <a:r>
              <a:rPr lang="en-GB" dirty="0" smtClean="0"/>
              <a:t>equirements of the CR-GR-HSE-425</a:t>
            </a:r>
            <a:endParaRPr lang="en-GB" dirty="0"/>
          </a:p>
        </p:txBody>
      </p:sp>
      <p:sp>
        <p:nvSpPr>
          <p:cNvPr id="7" name="Espace réservé du texte 1"/>
          <p:cNvSpPr txBox="1">
            <a:spLocks/>
          </p:cNvSpPr>
          <p:nvPr/>
        </p:nvSpPr>
        <p:spPr>
          <a:xfrm>
            <a:off x="623392" y="764704"/>
            <a:ext cx="11161240" cy="5472608"/>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defTabSz="685800">
              <a:spcAft>
                <a:spcPts val="1200"/>
              </a:spcAft>
              <a:buFont typeface="Wingdings" panose="05000000000000000000" pitchFamily="2" charset="2"/>
              <a:buChar char="§"/>
            </a:pPr>
            <a:r>
              <a:rPr lang="en-US" b="0" dirty="0">
                <a:solidFill>
                  <a:schemeClr val="tx1"/>
                </a:solidFill>
              </a:rPr>
              <a:t>Lowering from 2.0 to 1.5 m of the height of fall characterizing work at height (§1 - </a:t>
            </a:r>
            <a:r>
              <a:rPr lang="en-US" b="0" dirty="0" smtClean="0">
                <a:solidFill>
                  <a:schemeClr val="tx1"/>
                </a:solidFill>
              </a:rPr>
              <a:t>Purpose</a:t>
            </a:r>
            <a:r>
              <a:rPr lang="en-GB" b="0" dirty="0" smtClean="0">
                <a:solidFill>
                  <a:schemeClr val="tx1"/>
                </a:solidFill>
              </a:rPr>
              <a:t>)</a:t>
            </a:r>
          </a:p>
          <a:p>
            <a:pPr defTabSz="685800">
              <a:spcAft>
                <a:spcPts val="1200"/>
              </a:spcAft>
              <a:buFont typeface="Wingdings" panose="05000000000000000000" pitchFamily="2" charset="2"/>
              <a:buChar char="§"/>
            </a:pPr>
            <a:r>
              <a:rPr lang="en-US" b="0" dirty="0">
                <a:solidFill>
                  <a:schemeClr val="tx1"/>
                </a:solidFill>
              </a:rPr>
              <a:t>Widening of risks to consider, beyond the fall of person (Requirement </a:t>
            </a:r>
            <a:r>
              <a:rPr lang="en-US" b="0" dirty="0" smtClean="0">
                <a:solidFill>
                  <a:schemeClr val="tx1"/>
                </a:solidFill>
              </a:rPr>
              <a:t>3.1.1)</a:t>
            </a:r>
            <a:endParaRPr lang="en-GB" b="0" dirty="0" smtClean="0">
              <a:solidFill>
                <a:schemeClr val="tx1"/>
              </a:solidFill>
            </a:endParaRPr>
          </a:p>
          <a:p>
            <a:pPr defTabSz="685800">
              <a:spcAft>
                <a:spcPts val="1200"/>
              </a:spcAft>
              <a:buFont typeface="Wingdings" panose="05000000000000000000" pitchFamily="2" charset="2"/>
              <a:buChar char="§"/>
            </a:pPr>
            <a:r>
              <a:rPr lang="en-US" b="0" dirty="0">
                <a:solidFill>
                  <a:schemeClr val="tx1"/>
                </a:solidFill>
              </a:rPr>
              <a:t>Control and Management of Removable </a:t>
            </a:r>
            <a:r>
              <a:rPr lang="en-US" b="0" dirty="0" smtClean="0">
                <a:solidFill>
                  <a:schemeClr val="tx1"/>
                </a:solidFill>
              </a:rPr>
              <a:t>Guardrails </a:t>
            </a:r>
            <a:r>
              <a:rPr lang="en-US" b="0" dirty="0">
                <a:solidFill>
                  <a:schemeClr val="tx1"/>
                </a:solidFill>
              </a:rPr>
              <a:t>(Requirement </a:t>
            </a:r>
            <a:r>
              <a:rPr lang="en-US" b="0" dirty="0" smtClean="0">
                <a:solidFill>
                  <a:schemeClr val="tx1"/>
                </a:solidFill>
              </a:rPr>
              <a:t>3.2.2)</a:t>
            </a:r>
            <a:endParaRPr lang="en-GB" b="0" dirty="0" smtClean="0">
              <a:solidFill>
                <a:schemeClr val="tx1"/>
              </a:solidFill>
            </a:endParaRPr>
          </a:p>
          <a:p>
            <a:pPr defTabSz="685800">
              <a:spcAft>
                <a:spcPts val="1200"/>
              </a:spcAft>
              <a:buFont typeface="Wingdings" panose="05000000000000000000" pitchFamily="2" charset="2"/>
              <a:buChar char="§"/>
            </a:pPr>
            <a:r>
              <a:rPr lang="en-US" b="0" dirty="0">
                <a:solidFill>
                  <a:schemeClr val="tx1"/>
                </a:solidFill>
              </a:rPr>
              <a:t>Step ladders and portable ladders not used as a workstation (Requirement </a:t>
            </a:r>
            <a:r>
              <a:rPr lang="en-US" b="0" dirty="0" smtClean="0">
                <a:solidFill>
                  <a:schemeClr val="tx1"/>
                </a:solidFill>
              </a:rPr>
              <a:t>3.3.1)</a:t>
            </a:r>
            <a:endParaRPr lang="en-GB" b="0" dirty="0" smtClean="0">
              <a:solidFill>
                <a:schemeClr val="tx1"/>
              </a:solidFill>
            </a:endParaRPr>
          </a:p>
          <a:p>
            <a:pPr defTabSz="685800">
              <a:spcAft>
                <a:spcPts val="1200"/>
              </a:spcAft>
              <a:buFont typeface="Wingdings" panose="05000000000000000000" pitchFamily="2" charset="2"/>
              <a:buChar char="§"/>
            </a:pPr>
            <a:r>
              <a:rPr lang="en-US" b="0" dirty="0" smtClean="0">
                <a:solidFill>
                  <a:schemeClr val="tx1"/>
                </a:solidFill>
              </a:rPr>
              <a:t>Management of risk against dropped </a:t>
            </a:r>
            <a:r>
              <a:rPr lang="en-US" b="0" dirty="0">
                <a:solidFill>
                  <a:schemeClr val="tx1"/>
                </a:solidFill>
              </a:rPr>
              <a:t>objects (Requirement </a:t>
            </a:r>
            <a:r>
              <a:rPr lang="en-US" b="0" dirty="0" smtClean="0">
                <a:solidFill>
                  <a:schemeClr val="tx1"/>
                </a:solidFill>
              </a:rPr>
              <a:t>3.3.2)</a:t>
            </a:r>
            <a:endParaRPr lang="en-GB" b="0" dirty="0" smtClean="0">
              <a:solidFill>
                <a:schemeClr val="tx1"/>
              </a:solidFill>
            </a:endParaRPr>
          </a:p>
          <a:p>
            <a:pPr defTabSz="685800">
              <a:spcAft>
                <a:spcPts val="1200"/>
              </a:spcAft>
              <a:buFont typeface="Wingdings" panose="05000000000000000000" pitchFamily="2" charset="2"/>
              <a:buChar char="§"/>
            </a:pPr>
            <a:r>
              <a:rPr lang="en-US" b="0" dirty="0">
                <a:solidFill>
                  <a:schemeClr val="tx1"/>
                </a:solidFill>
              </a:rPr>
              <a:t>Work </a:t>
            </a:r>
            <a:r>
              <a:rPr lang="en-US" b="0" dirty="0" smtClean="0">
                <a:solidFill>
                  <a:schemeClr val="tx1"/>
                </a:solidFill>
              </a:rPr>
              <a:t>covered by a work permit </a:t>
            </a:r>
            <a:r>
              <a:rPr lang="en-US" b="0" dirty="0">
                <a:solidFill>
                  <a:schemeClr val="tx1"/>
                </a:solidFill>
              </a:rPr>
              <a:t>≥ 1.5 m: harness worn and </a:t>
            </a:r>
            <a:r>
              <a:rPr lang="en-US" b="0" dirty="0" smtClean="0">
                <a:solidFill>
                  <a:schemeClr val="tx1"/>
                </a:solidFill>
              </a:rPr>
              <a:t>tied off (</a:t>
            </a:r>
            <a:r>
              <a:rPr lang="en-US" b="0" dirty="0">
                <a:solidFill>
                  <a:schemeClr val="tx1"/>
                </a:solidFill>
              </a:rPr>
              <a:t>Requirement 3.4.4); permanent or temporary </a:t>
            </a:r>
            <a:r>
              <a:rPr lang="en-US" b="0" dirty="0" smtClean="0">
                <a:solidFill>
                  <a:schemeClr val="tx1"/>
                </a:solidFill>
              </a:rPr>
              <a:t>anchor points are identified </a:t>
            </a:r>
            <a:r>
              <a:rPr lang="en-US" b="0" dirty="0">
                <a:solidFill>
                  <a:schemeClr val="tx1"/>
                </a:solidFill>
              </a:rPr>
              <a:t>(Requirement </a:t>
            </a:r>
            <a:r>
              <a:rPr lang="en-US" b="0" dirty="0" smtClean="0">
                <a:solidFill>
                  <a:schemeClr val="tx1"/>
                </a:solidFill>
              </a:rPr>
              <a:t>3.3.5)</a:t>
            </a:r>
            <a:endParaRPr lang="en-GB" b="0" dirty="0" smtClean="0">
              <a:solidFill>
                <a:schemeClr val="tx1"/>
              </a:solidFill>
            </a:endParaRPr>
          </a:p>
          <a:p>
            <a:pPr defTabSz="685800">
              <a:spcAft>
                <a:spcPts val="1200"/>
              </a:spcAft>
              <a:buFont typeface="Wingdings" panose="05000000000000000000" pitchFamily="2" charset="2"/>
              <a:buChar char="§"/>
            </a:pPr>
            <a:r>
              <a:rPr lang="en-GB" b="0" dirty="0" smtClean="0">
                <a:solidFill>
                  <a:schemeClr val="tx1"/>
                </a:solidFill>
              </a:rPr>
              <a:t>Rescue plan at height (Requirement 3.3.6)</a:t>
            </a:r>
          </a:p>
          <a:p>
            <a:pPr defTabSz="685800">
              <a:spcAft>
                <a:spcPts val="1200"/>
              </a:spcAft>
              <a:buFont typeface="Wingdings" panose="05000000000000000000" pitchFamily="2" charset="2"/>
              <a:buChar char="§"/>
            </a:pPr>
            <a:r>
              <a:rPr lang="en-US" b="0" dirty="0">
                <a:solidFill>
                  <a:schemeClr val="tx1"/>
                </a:solidFill>
              </a:rPr>
              <a:t>Wearing a </a:t>
            </a:r>
            <a:r>
              <a:rPr lang="en-US" b="0" dirty="0" smtClean="0">
                <a:solidFill>
                  <a:schemeClr val="tx1"/>
                </a:solidFill>
              </a:rPr>
              <a:t>chin-strap </a:t>
            </a:r>
            <a:r>
              <a:rPr lang="en-US" b="0" dirty="0">
                <a:solidFill>
                  <a:schemeClr val="tx1"/>
                </a:solidFill>
              </a:rPr>
              <a:t>helmet for </a:t>
            </a:r>
            <a:r>
              <a:rPr lang="en-US" b="0" dirty="0" smtClean="0">
                <a:solidFill>
                  <a:schemeClr val="tx1"/>
                </a:solidFill>
              </a:rPr>
              <a:t>moving around and working </a:t>
            </a:r>
            <a:r>
              <a:rPr lang="en-US" b="0" dirty="0">
                <a:solidFill>
                  <a:schemeClr val="tx1"/>
                </a:solidFill>
              </a:rPr>
              <a:t>at </a:t>
            </a:r>
            <a:r>
              <a:rPr lang="en-US" b="0" dirty="0" smtClean="0">
                <a:solidFill>
                  <a:schemeClr val="tx1"/>
                </a:solidFill>
              </a:rPr>
              <a:t>height </a:t>
            </a:r>
            <a:r>
              <a:rPr lang="en-US" b="0" dirty="0">
                <a:solidFill>
                  <a:schemeClr val="tx1"/>
                </a:solidFill>
              </a:rPr>
              <a:t>(Requirement </a:t>
            </a:r>
            <a:r>
              <a:rPr lang="en-US" b="0" dirty="0" smtClean="0">
                <a:solidFill>
                  <a:schemeClr val="tx1"/>
                </a:solidFill>
              </a:rPr>
              <a:t>3.4.3)</a:t>
            </a:r>
            <a:endParaRPr lang="en-GB" dirty="0" smtClean="0">
              <a:solidFill>
                <a:schemeClr val="tx1"/>
              </a:solidFill>
            </a:endParaRPr>
          </a:p>
          <a:p>
            <a:pPr marL="0" indent="0" defTabSz="685800"/>
            <a:endParaRPr lang="en-GB" dirty="0" smtClean="0">
              <a:solidFill>
                <a:schemeClr val="tx1"/>
              </a:solidFill>
            </a:endParaRPr>
          </a:p>
          <a:p>
            <a:pPr marL="0" indent="0" defTabSz="685800">
              <a:spcAft>
                <a:spcPts val="1200"/>
              </a:spcAft>
            </a:pPr>
            <a:endParaRPr lang="en-GB" b="0" dirty="0" smtClean="0">
              <a:solidFill>
                <a:schemeClr val="tx1"/>
              </a:solidFill>
            </a:endParaRPr>
          </a:p>
          <a:p>
            <a:pPr marL="0" indent="0" defTabSz="685800">
              <a:spcAft>
                <a:spcPts val="1200"/>
              </a:spcAft>
            </a:pPr>
            <a:endParaRPr lang="en-GB" b="0" dirty="0" smtClean="0">
              <a:solidFill>
                <a:schemeClr val="tx1"/>
              </a:solidFill>
            </a:endParaRPr>
          </a:p>
          <a:p>
            <a:pPr marL="0" indent="0" defTabSz="685800">
              <a:spcAft>
                <a:spcPts val="1200"/>
              </a:spcAft>
            </a:pPr>
            <a:endParaRPr lang="en-GB" b="0" dirty="0" smtClean="0">
              <a:solidFill>
                <a:schemeClr val="tx1"/>
              </a:solidFill>
            </a:endParaRPr>
          </a:p>
          <a:p>
            <a:pPr marL="0" indent="0" defTabSz="685800">
              <a:spcAft>
                <a:spcPts val="1200"/>
              </a:spcAft>
            </a:pPr>
            <a:endParaRPr lang="en-GB" b="0" dirty="0">
              <a:solidFill>
                <a:schemeClr val="tx1"/>
              </a:solidFill>
            </a:endParaRPr>
          </a:p>
        </p:txBody>
      </p:sp>
    </p:spTree>
    <p:extLst>
      <p:ext uri="{BB962C8B-B14F-4D97-AF65-F5344CB8AC3E}">
        <p14:creationId xmlns:p14="http://schemas.microsoft.com/office/powerpoint/2010/main" val="5679164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en-GB" dirty="0" smtClean="0"/>
              <a:t>REQUIREMENTS OVERVIEW</a:t>
            </a:r>
            <a:endParaRPr lang="en-GB" dirty="0"/>
          </a:p>
        </p:txBody>
      </p:sp>
      <p:sp>
        <p:nvSpPr>
          <p:cNvPr id="7" name="Espace réservé du texte 1"/>
          <p:cNvSpPr txBox="1">
            <a:spLocks/>
          </p:cNvSpPr>
          <p:nvPr/>
        </p:nvSpPr>
        <p:spPr>
          <a:xfrm>
            <a:off x="623392" y="1484784"/>
            <a:ext cx="10873208" cy="4896544"/>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just" defTabSz="685800">
              <a:spcAft>
                <a:spcPts val="600"/>
              </a:spcAft>
            </a:pPr>
            <a:r>
              <a:rPr lang="en-GB" sz="1600" dirty="0" smtClean="0">
                <a:solidFill>
                  <a:schemeClr val="tx1"/>
                </a:solidFill>
              </a:rPr>
              <a:t>Requirement 3.1.1: Risk Analysis for Work and Moving Around at Height</a:t>
            </a:r>
          </a:p>
          <a:p>
            <a:pPr marL="0" indent="0"/>
            <a:r>
              <a:rPr lang="en-GB" sz="1400" b="0" dirty="0" smtClean="0">
                <a:solidFill>
                  <a:schemeClr val="tx1"/>
                </a:solidFill>
              </a:rPr>
              <a:t>All works or moving around at height are subject to a risk analysis covering as a minimum, when applicable:</a:t>
            </a:r>
          </a:p>
          <a:p>
            <a:pPr lvl="0">
              <a:buFont typeface="Wingdings" panose="05000000000000000000" pitchFamily="2" charset="2"/>
              <a:buChar char="ü"/>
            </a:pPr>
            <a:r>
              <a:rPr lang="en-GB" sz="1400" b="0" dirty="0" smtClean="0">
                <a:solidFill>
                  <a:schemeClr val="tx1"/>
                </a:solidFill>
              </a:rPr>
              <a:t>The risk of personnel falling;</a:t>
            </a:r>
          </a:p>
          <a:p>
            <a:pPr lvl="0">
              <a:buFont typeface="Wingdings" panose="05000000000000000000" pitchFamily="2" charset="2"/>
              <a:buChar char="ü"/>
            </a:pPr>
            <a:r>
              <a:rPr lang="en-GB" sz="1400" b="0" dirty="0" smtClean="0">
                <a:solidFill>
                  <a:schemeClr val="tx1"/>
                </a:solidFill>
              </a:rPr>
              <a:t>The risk of dropped objects;</a:t>
            </a:r>
          </a:p>
          <a:p>
            <a:pPr lvl="0">
              <a:buFont typeface="Wingdings" panose="05000000000000000000" pitchFamily="2" charset="2"/>
              <a:buChar char="ü"/>
            </a:pPr>
            <a:r>
              <a:rPr lang="en-GB" sz="1400" b="0" dirty="0" smtClean="0">
                <a:solidFill>
                  <a:schemeClr val="tx1"/>
                </a:solidFill>
              </a:rPr>
              <a:t>The risk of electrocution in proximity or in contact with overhead power lines;</a:t>
            </a:r>
          </a:p>
          <a:p>
            <a:pPr>
              <a:buFont typeface="Wingdings" panose="05000000000000000000" pitchFamily="2" charset="2"/>
              <a:buChar char="ü"/>
            </a:pPr>
            <a:r>
              <a:rPr lang="en-GB" sz="1400" b="0" dirty="0" smtClean="0">
                <a:solidFill>
                  <a:schemeClr val="tx1"/>
                </a:solidFill>
              </a:rPr>
              <a:t>The risk of crushing at height when using MEWP.</a:t>
            </a:r>
          </a:p>
          <a:p>
            <a:pPr marL="0" indent="0"/>
            <a:endParaRPr lang="en-GB" sz="1400" b="0" dirty="0" smtClean="0">
              <a:solidFill>
                <a:schemeClr val="tx1"/>
              </a:solidFill>
            </a:endParaRPr>
          </a:p>
          <a:p>
            <a:pPr marL="360000" indent="-360000" algn="just">
              <a:buFont typeface="Wingdings" panose="05000000000000000000" pitchFamily="2" charset="2"/>
              <a:buChar char="è"/>
            </a:pPr>
            <a:r>
              <a:rPr lang="en-GB" sz="1400" b="0" i="1" dirty="0" smtClean="0">
                <a:solidFill>
                  <a:srgbClr val="FF0000"/>
                </a:solidFill>
                <a:sym typeface="Wingdings" panose="05000000000000000000" pitchFamily="2" charset="2"/>
              </a:rPr>
              <a:t>New requirement to take into account the 4 risks related to working at height.</a:t>
            </a:r>
          </a:p>
          <a:p>
            <a:pPr marL="360000" indent="0" algn="just"/>
            <a:endParaRPr lang="en-GB" sz="1400" b="0" dirty="0" smtClean="0">
              <a:solidFill>
                <a:schemeClr val="tx1"/>
              </a:solidFill>
            </a:endParaRPr>
          </a:p>
          <a:p>
            <a:pPr marL="0" indent="0" algn="just" defTabSz="685800">
              <a:spcAft>
                <a:spcPts val="600"/>
              </a:spcAft>
            </a:pPr>
            <a:r>
              <a:rPr lang="en-GB" sz="1600" dirty="0" smtClean="0">
                <a:solidFill>
                  <a:schemeClr val="tx1"/>
                </a:solidFill>
              </a:rPr>
              <a:t>Requirement 3.1.2: Prioritisation of Risk Control Measures</a:t>
            </a:r>
          </a:p>
          <a:p>
            <a:pPr marL="0" indent="0"/>
            <a:r>
              <a:rPr lang="en-GB" sz="1400" b="0" dirty="0" smtClean="0">
                <a:solidFill>
                  <a:schemeClr val="tx1"/>
                </a:solidFill>
              </a:rPr>
              <a:t>A risk assessment on work at height defines the risk control measures to be implemented, as per the following order of priority:</a:t>
            </a:r>
          </a:p>
          <a:p>
            <a:pPr>
              <a:buFont typeface="Wingdings" panose="05000000000000000000" pitchFamily="2" charset="2"/>
              <a:buChar char="ü"/>
            </a:pPr>
            <a:r>
              <a:rPr lang="en-GB" sz="1400" b="0" dirty="0" smtClean="0">
                <a:solidFill>
                  <a:schemeClr val="tx1"/>
                </a:solidFill>
              </a:rPr>
              <a:t>Limiting work at height (reducing risks at source);</a:t>
            </a:r>
          </a:p>
          <a:p>
            <a:pPr>
              <a:buFont typeface="Wingdings" panose="05000000000000000000" pitchFamily="2" charset="2"/>
              <a:buChar char="ü"/>
            </a:pPr>
            <a:r>
              <a:rPr lang="en-GB" sz="1400" b="0" dirty="0" smtClean="0">
                <a:solidFill>
                  <a:schemeClr val="tx1"/>
                </a:solidFill>
              </a:rPr>
              <a:t>Installation of permanent and secured means of access and for work at height;</a:t>
            </a:r>
          </a:p>
          <a:p>
            <a:pPr>
              <a:buFont typeface="Wingdings" panose="05000000000000000000" pitchFamily="2" charset="2"/>
              <a:buChar char="ü"/>
            </a:pPr>
            <a:r>
              <a:rPr lang="en-GB" sz="1400" b="0" dirty="0" smtClean="0">
                <a:solidFill>
                  <a:schemeClr val="tx1"/>
                </a:solidFill>
              </a:rPr>
              <a:t>Implementation of temporary equipment for collective protection (scaffolds, MEWP, fall arrest systems such as safety nets, etc.);</a:t>
            </a:r>
          </a:p>
          <a:p>
            <a:pPr>
              <a:buFont typeface="Wingdings" panose="05000000000000000000" pitchFamily="2" charset="2"/>
              <a:buChar char="ü"/>
            </a:pPr>
            <a:r>
              <a:rPr lang="en-GB" sz="1400" b="0" dirty="0" smtClean="0">
                <a:solidFill>
                  <a:schemeClr val="tx1"/>
                </a:solidFill>
              </a:rPr>
              <a:t>Use of positioning techniques (rope access work) or personal protective equipment.</a:t>
            </a:r>
          </a:p>
          <a:p>
            <a:pPr marL="0" indent="0"/>
            <a:endParaRPr lang="en-GB" sz="1400" b="0" dirty="0" smtClean="0">
              <a:solidFill>
                <a:schemeClr val="tx1"/>
              </a:solidFill>
            </a:endParaRPr>
          </a:p>
          <a:p>
            <a:pPr marL="360000" indent="-360000" algn="just">
              <a:buFont typeface="Wingdings" panose="05000000000000000000" pitchFamily="2" charset="2"/>
              <a:buChar char="è"/>
            </a:pPr>
            <a:r>
              <a:rPr lang="en-GB" sz="1400" b="0" i="1" dirty="0" smtClean="0">
                <a:solidFill>
                  <a:schemeClr val="accent6">
                    <a:lumMod val="75000"/>
                  </a:schemeClr>
                </a:solidFill>
                <a:sym typeface="Wingdings" panose="05000000000000000000" pitchFamily="2" charset="2"/>
              </a:rPr>
              <a:t>Requirement aligned with most national regulations.</a:t>
            </a:r>
          </a:p>
          <a:p>
            <a:pPr marL="360000" indent="0" algn="just"/>
            <a:endParaRPr lang="en-GB" sz="1600" dirty="0" smtClean="0">
              <a:solidFill>
                <a:schemeClr val="accent6">
                  <a:lumMod val="75000"/>
                </a:schemeClr>
              </a:solidFill>
            </a:endParaRPr>
          </a:p>
          <a:p>
            <a:pPr marL="0" indent="0" defTabSz="685800"/>
            <a:r>
              <a:rPr lang="en-GB" sz="1600" dirty="0" smtClean="0">
                <a:solidFill>
                  <a:schemeClr val="accent6">
                    <a:lumMod val="75000"/>
                  </a:schemeClr>
                </a:solidFill>
              </a:rPr>
              <a:t>Impact:</a:t>
            </a:r>
          </a:p>
          <a:p>
            <a:pPr marL="285750" indent="-285750" algn="just" defTabSz="685800">
              <a:buFont typeface="Wingdings" panose="05000000000000000000" pitchFamily="2" charset="2"/>
              <a:buChar char="Ø"/>
            </a:pPr>
            <a:r>
              <a:rPr lang="en-GB" sz="1400" dirty="0" smtClean="0">
                <a:solidFill>
                  <a:schemeClr val="accent6">
                    <a:lumMod val="75000"/>
                  </a:schemeClr>
                </a:solidFill>
              </a:rPr>
              <a:t>No impact identified in terms of workload.</a:t>
            </a:r>
            <a:endParaRPr lang="en-GB" sz="1400" dirty="0">
              <a:solidFill>
                <a:schemeClr val="accent6">
                  <a:lumMod val="75000"/>
                </a:schemeClr>
              </a:solidFill>
            </a:endParaRPr>
          </a:p>
        </p:txBody>
      </p:sp>
      <p:sp>
        <p:nvSpPr>
          <p:cNvPr id="4" name="ZoneTexte 3"/>
          <p:cNvSpPr txBox="1"/>
          <p:nvPr/>
        </p:nvSpPr>
        <p:spPr>
          <a:xfrm rot="19448902">
            <a:off x="334415" y="1271262"/>
            <a:ext cx="484428" cy="246221"/>
          </a:xfrm>
          <a:prstGeom prst="rect">
            <a:avLst/>
          </a:prstGeom>
          <a:noFill/>
        </p:spPr>
        <p:txBody>
          <a:bodyPr wrap="none" rtlCol="0">
            <a:spAutoFit/>
          </a:bodyPr>
          <a:lstStyle/>
          <a:p>
            <a:r>
              <a:rPr lang="en-GB" sz="1000" b="1" dirty="0" smtClean="0">
                <a:solidFill>
                  <a:srgbClr val="FF0000"/>
                </a:solidFill>
              </a:rPr>
              <a:t>NEW</a:t>
            </a:r>
            <a:endParaRPr lang="en-GB" sz="1000" b="1" dirty="0">
              <a:solidFill>
                <a:srgbClr val="FF0000"/>
              </a:solidFill>
            </a:endParaRPr>
          </a:p>
        </p:txBody>
      </p:sp>
      <p:graphicFrame>
        <p:nvGraphicFramePr>
          <p:cNvPr id="8" name="Diagramme 7"/>
          <p:cNvGraphicFramePr/>
          <p:nvPr>
            <p:extLst/>
          </p:nvPr>
        </p:nvGraphicFramePr>
        <p:xfrm>
          <a:off x="2120766" y="598458"/>
          <a:ext cx="8208912" cy="6703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952991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en-GB" dirty="0" smtClean="0"/>
              <a:t>REQUIREMENTS OVERVIEW</a:t>
            </a:r>
            <a:endParaRPr lang="en-GB" dirty="0"/>
          </a:p>
        </p:txBody>
      </p:sp>
      <p:sp>
        <p:nvSpPr>
          <p:cNvPr id="7" name="Espace réservé du texte 1"/>
          <p:cNvSpPr txBox="1">
            <a:spLocks/>
          </p:cNvSpPr>
          <p:nvPr/>
        </p:nvSpPr>
        <p:spPr>
          <a:xfrm>
            <a:off x="623392" y="1556792"/>
            <a:ext cx="10873208" cy="4896544"/>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just" defTabSz="685800">
              <a:spcAft>
                <a:spcPts val="600"/>
              </a:spcAft>
            </a:pPr>
            <a:r>
              <a:rPr lang="en-GB" sz="1600" dirty="0" smtClean="0">
                <a:solidFill>
                  <a:schemeClr val="tx1"/>
                </a:solidFill>
              </a:rPr>
              <a:t>Requirement 3.2.1: Management of Collective Protection</a:t>
            </a:r>
          </a:p>
          <a:p>
            <a:pPr marL="0" indent="0" defTabSz="685800">
              <a:spcAft>
                <a:spcPts val="600"/>
              </a:spcAft>
            </a:pPr>
            <a:r>
              <a:rPr lang="en-GB" sz="1400" b="0" dirty="0" smtClean="0">
                <a:solidFill>
                  <a:schemeClr val="tx1"/>
                </a:solidFill>
              </a:rPr>
              <a:t>The condition of equipment required for access, moving and working at height, including their protective measures (caged ladders, access gate, guard rails, grating floors, etc.) is part of a periodic inspection program executed by designated personnel.</a:t>
            </a:r>
          </a:p>
          <a:p>
            <a:pPr marL="0" indent="0" defTabSz="685800">
              <a:spcAft>
                <a:spcPts val="600"/>
              </a:spcAft>
            </a:pPr>
            <a:endParaRPr lang="en-GB" sz="1400" b="0" dirty="0" smtClean="0">
              <a:solidFill>
                <a:schemeClr val="tx1"/>
              </a:solidFill>
            </a:endParaRPr>
          </a:p>
          <a:p>
            <a:pPr marL="360000" indent="-360000" algn="just">
              <a:buFont typeface="Wingdings" panose="05000000000000000000" pitchFamily="2" charset="2"/>
              <a:buChar char="è"/>
            </a:pPr>
            <a:r>
              <a:rPr lang="en-GB" sz="1400" b="0" i="1" dirty="0" smtClean="0">
                <a:solidFill>
                  <a:schemeClr val="accent6">
                    <a:lumMod val="75000"/>
                  </a:schemeClr>
                </a:solidFill>
                <a:sym typeface="Wingdings" panose="05000000000000000000" pitchFamily="2" charset="2"/>
              </a:rPr>
              <a:t>Requirement already defined in Group’s standards.</a:t>
            </a:r>
          </a:p>
          <a:p>
            <a:pPr marL="360000" indent="-360000" algn="just">
              <a:buFont typeface="Wingdings" panose="05000000000000000000" pitchFamily="2" charset="2"/>
              <a:buChar char="è"/>
            </a:pPr>
            <a:r>
              <a:rPr lang="en-GB" sz="1400" b="0" i="1" dirty="0" smtClean="0">
                <a:solidFill>
                  <a:schemeClr val="accent6">
                    <a:lumMod val="75000"/>
                  </a:schemeClr>
                </a:solidFill>
              </a:rPr>
              <a:t>Implementation to be reinforced, mainly due to several events of falling through gratings.</a:t>
            </a:r>
          </a:p>
          <a:p>
            <a:pPr marL="361950" indent="0" algn="just"/>
            <a:endParaRPr lang="en-GB" sz="1400" b="0" i="1" dirty="0" smtClean="0">
              <a:solidFill>
                <a:schemeClr val="tx1"/>
              </a:solidFill>
            </a:endParaRPr>
          </a:p>
          <a:p>
            <a:pPr marL="361950" indent="0" algn="just"/>
            <a:endParaRPr lang="en-GB" sz="1400" b="0" i="1" dirty="0" smtClean="0">
              <a:solidFill>
                <a:schemeClr val="tx1"/>
              </a:solidFill>
            </a:endParaRPr>
          </a:p>
          <a:p>
            <a:pPr marL="361950" indent="0" algn="just"/>
            <a:endParaRPr lang="en-GB" sz="1400" b="0" i="1" dirty="0" smtClean="0">
              <a:solidFill>
                <a:schemeClr val="tx1"/>
              </a:solidFill>
            </a:endParaRPr>
          </a:p>
          <a:p>
            <a:pPr marL="0" indent="0" algn="just" defTabSz="685800">
              <a:spcAft>
                <a:spcPts val="600"/>
              </a:spcAft>
            </a:pPr>
            <a:r>
              <a:rPr lang="en-GB" sz="1600" dirty="0" smtClean="0">
                <a:solidFill>
                  <a:schemeClr val="tx1"/>
                </a:solidFill>
              </a:rPr>
              <a:t>Requirement 3.2.2: Management of Removable Guard Rails</a:t>
            </a:r>
          </a:p>
          <a:p>
            <a:pPr marL="0" indent="0" algn="just" defTabSz="685800">
              <a:spcAft>
                <a:spcPts val="600"/>
              </a:spcAft>
            </a:pPr>
            <a:r>
              <a:rPr lang="en-GB" sz="1400" b="0" dirty="0" smtClean="0">
                <a:solidFill>
                  <a:schemeClr val="tx1"/>
                </a:solidFill>
              </a:rPr>
              <a:t>Removable guard rails are inventoried and the reason for their installation is justified. They are secured and flagged on site to ensure that no other activity can compromise their safety function.</a:t>
            </a:r>
          </a:p>
          <a:p>
            <a:pPr marL="0" indent="0" algn="just" defTabSz="685800">
              <a:spcAft>
                <a:spcPts val="600"/>
              </a:spcAft>
            </a:pPr>
            <a:endParaRPr lang="en-GB" sz="1400" b="0" dirty="0" smtClean="0">
              <a:solidFill>
                <a:schemeClr val="tx1"/>
              </a:solidFill>
            </a:endParaRPr>
          </a:p>
          <a:p>
            <a:pPr marL="360000" indent="-360000" algn="just">
              <a:buFont typeface="Wingdings" panose="05000000000000000000" pitchFamily="2" charset="2"/>
              <a:buChar char="è"/>
            </a:pPr>
            <a:r>
              <a:rPr lang="en-GB" sz="1400" b="0" i="1" dirty="0" smtClean="0">
                <a:solidFill>
                  <a:srgbClr val="FF0000"/>
                </a:solidFill>
              </a:rPr>
              <a:t>New requirement related to the event “Normandy – 2019 »</a:t>
            </a:r>
          </a:p>
          <a:p>
            <a:pPr marL="0" indent="0" algn="just"/>
            <a:endParaRPr lang="en-GB" sz="1400" b="0" i="1" dirty="0" smtClean="0">
              <a:solidFill>
                <a:srgbClr val="FF0000"/>
              </a:solidFill>
            </a:endParaRPr>
          </a:p>
          <a:p>
            <a:pPr marL="0" indent="0" defTabSz="685800"/>
            <a:r>
              <a:rPr lang="en-GB" sz="1600" dirty="0" smtClean="0">
                <a:solidFill>
                  <a:srgbClr val="FF0000"/>
                </a:solidFill>
              </a:rPr>
              <a:t>Impacts:</a:t>
            </a:r>
          </a:p>
          <a:p>
            <a:pPr marL="285750" indent="-285750" algn="just" defTabSz="685800">
              <a:buFont typeface="Wingdings" panose="05000000000000000000" pitchFamily="2" charset="2"/>
              <a:buChar char="Ø"/>
            </a:pPr>
            <a:r>
              <a:rPr lang="en-GB" sz="1400" dirty="0" smtClean="0">
                <a:solidFill>
                  <a:srgbClr val="FF0000"/>
                </a:solidFill>
              </a:rPr>
              <a:t>Reinforcement of the inspection/maintenance programs for collective protections.</a:t>
            </a:r>
          </a:p>
          <a:p>
            <a:pPr marL="285750" indent="-285750" algn="just" defTabSz="685800">
              <a:buFont typeface="Wingdings" panose="05000000000000000000" pitchFamily="2" charset="2"/>
              <a:buChar char="Ø"/>
            </a:pPr>
            <a:r>
              <a:rPr lang="en-GB" sz="1400" dirty="0" smtClean="0">
                <a:solidFill>
                  <a:srgbClr val="FF0000"/>
                </a:solidFill>
              </a:rPr>
              <a:t>Securing/signalisation of removable guard rails.</a:t>
            </a:r>
          </a:p>
          <a:p>
            <a:pPr marL="0" indent="0" algn="just" defTabSz="685800"/>
            <a:endParaRPr lang="en-GB" sz="1600" b="0" dirty="0">
              <a:solidFill>
                <a:schemeClr val="tx1"/>
              </a:solidFill>
            </a:endParaRPr>
          </a:p>
        </p:txBody>
      </p:sp>
      <p:sp>
        <p:nvSpPr>
          <p:cNvPr id="4" name="ZoneTexte 3"/>
          <p:cNvSpPr txBox="1"/>
          <p:nvPr/>
        </p:nvSpPr>
        <p:spPr>
          <a:xfrm rot="19448902">
            <a:off x="334415" y="3496290"/>
            <a:ext cx="484428" cy="246221"/>
          </a:xfrm>
          <a:prstGeom prst="rect">
            <a:avLst/>
          </a:prstGeom>
          <a:noFill/>
        </p:spPr>
        <p:txBody>
          <a:bodyPr wrap="none" rtlCol="0">
            <a:spAutoFit/>
          </a:bodyPr>
          <a:lstStyle/>
          <a:p>
            <a:r>
              <a:rPr lang="en-GB" sz="1000" b="1" dirty="0" smtClean="0">
                <a:solidFill>
                  <a:srgbClr val="FF0000"/>
                </a:solidFill>
              </a:rPr>
              <a:t>NEW</a:t>
            </a:r>
            <a:endParaRPr lang="en-GB" sz="1000" b="1" dirty="0">
              <a:solidFill>
                <a:srgbClr val="FF0000"/>
              </a:solidFill>
            </a:endParaRPr>
          </a:p>
        </p:txBody>
      </p:sp>
      <p:graphicFrame>
        <p:nvGraphicFramePr>
          <p:cNvPr id="8" name="Diagramme 7"/>
          <p:cNvGraphicFramePr/>
          <p:nvPr>
            <p:extLst/>
          </p:nvPr>
        </p:nvGraphicFramePr>
        <p:xfrm>
          <a:off x="2120766" y="598458"/>
          <a:ext cx="8208912" cy="6703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962722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en-GB" dirty="0" smtClean="0"/>
              <a:t>REQUIREMENTS OVERVIEW</a:t>
            </a:r>
            <a:endParaRPr lang="en-GB" dirty="0"/>
          </a:p>
        </p:txBody>
      </p:sp>
      <p:sp>
        <p:nvSpPr>
          <p:cNvPr id="7" name="Espace réservé du texte 1"/>
          <p:cNvSpPr txBox="1">
            <a:spLocks/>
          </p:cNvSpPr>
          <p:nvPr/>
        </p:nvSpPr>
        <p:spPr>
          <a:xfrm>
            <a:off x="623392" y="1556792"/>
            <a:ext cx="10873208" cy="4896544"/>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just" defTabSz="685800">
              <a:spcAft>
                <a:spcPts val="600"/>
              </a:spcAft>
            </a:pPr>
            <a:r>
              <a:rPr lang="en-US" sz="1600" dirty="0">
                <a:solidFill>
                  <a:schemeClr val="tx1"/>
                </a:solidFill>
              </a:rPr>
              <a:t>Requirement 3.3.1: Selection of Elevation Means to be Used</a:t>
            </a:r>
          </a:p>
          <a:p>
            <a:pPr marL="0" indent="0" algn="just" defTabSz="685800"/>
            <a:r>
              <a:rPr lang="en-US" sz="1400" b="0" dirty="0">
                <a:solidFill>
                  <a:schemeClr val="tx1"/>
                </a:solidFill>
              </a:rPr>
              <a:t>Temporary equipment for work at height (scaffolds, MEWP, etc.) is selected in consideration of the work environment, the height to be reached and manufacturers’ instructions.</a:t>
            </a:r>
            <a:endParaRPr lang="fr-FR" sz="1400" b="0" dirty="0">
              <a:solidFill>
                <a:schemeClr val="tx1"/>
              </a:solidFill>
            </a:endParaRPr>
          </a:p>
          <a:p>
            <a:pPr marL="0" indent="0" algn="just" defTabSz="685800"/>
            <a:r>
              <a:rPr lang="en-US" sz="1400" b="0" dirty="0">
                <a:solidFill>
                  <a:schemeClr val="tx1"/>
                </a:solidFill>
              </a:rPr>
              <a:t>Picking ladders (that do not have a platform secured on all four sides), standard stepladders where the upper section is not secured, and portable ladders are not used as workstations</a:t>
            </a:r>
            <a:r>
              <a:rPr lang="en-US" sz="1400" b="0" dirty="0" smtClean="0">
                <a:solidFill>
                  <a:schemeClr val="tx1"/>
                </a:solidFill>
              </a:rPr>
              <a:t>.</a:t>
            </a:r>
          </a:p>
          <a:p>
            <a:pPr marL="0" indent="0" algn="just" defTabSz="685800"/>
            <a:endParaRPr lang="en-GB" sz="1400" b="0" dirty="0">
              <a:solidFill>
                <a:schemeClr val="tx1"/>
              </a:solidFill>
            </a:endParaRPr>
          </a:p>
          <a:p>
            <a:pPr marL="360000" indent="-360000" algn="just">
              <a:buFont typeface="Wingdings" panose="05000000000000000000" pitchFamily="2" charset="2"/>
              <a:buChar char="è"/>
            </a:pPr>
            <a:r>
              <a:rPr lang="en-GB" sz="1400" b="0" i="1" dirty="0" smtClean="0">
                <a:solidFill>
                  <a:srgbClr val="FF0000"/>
                </a:solidFill>
              </a:rPr>
              <a:t>New requirement related to the events “Antwerp &amp; SunPower – 2019”.</a:t>
            </a:r>
          </a:p>
          <a:p>
            <a:pPr marL="361950" indent="0" algn="just"/>
            <a:endParaRPr lang="en-GB" sz="1400" b="0" i="1" dirty="0" smtClean="0">
              <a:solidFill>
                <a:schemeClr val="tx1"/>
              </a:solidFill>
            </a:endParaRPr>
          </a:p>
          <a:p>
            <a:pPr marL="361950" indent="0" algn="just"/>
            <a:endParaRPr lang="en-GB" sz="1400" b="0" i="1" dirty="0" smtClean="0">
              <a:solidFill>
                <a:schemeClr val="tx1"/>
              </a:solidFill>
            </a:endParaRPr>
          </a:p>
          <a:p>
            <a:pPr marL="0" indent="0" algn="just" defTabSz="685800">
              <a:spcAft>
                <a:spcPts val="600"/>
              </a:spcAft>
            </a:pPr>
            <a:r>
              <a:rPr lang="en-US" sz="1600" dirty="0">
                <a:solidFill>
                  <a:schemeClr val="tx1"/>
                </a:solidFill>
              </a:rPr>
              <a:t>Requirement 3.3.2: Management of Risks Against Dropped Objects</a:t>
            </a:r>
          </a:p>
          <a:p>
            <a:pPr marL="0" indent="0" algn="just" defTabSz="685800"/>
            <a:r>
              <a:rPr lang="en-US" sz="1400" b="0" dirty="0">
                <a:solidFill>
                  <a:schemeClr val="tx1"/>
                </a:solidFill>
              </a:rPr>
              <a:t>Tools, materials and equipment used during work at height are transported, handled and stored so as to prevent them from being dropped.</a:t>
            </a:r>
            <a:endParaRPr lang="fr-FR" sz="1400" b="0" dirty="0">
              <a:solidFill>
                <a:schemeClr val="tx1"/>
              </a:solidFill>
            </a:endParaRPr>
          </a:p>
          <a:p>
            <a:pPr marL="0" indent="0" algn="just" defTabSz="685800"/>
            <a:r>
              <a:rPr lang="en-US" sz="1400" b="0" dirty="0">
                <a:solidFill>
                  <a:schemeClr val="tx1"/>
                </a:solidFill>
              </a:rPr>
              <a:t>The risk assessment defines any additional requirements for suitable protection against dropped objects, either at the work area (e.g. lateral protection devices such as netting), as the object is dropped (e.g. debris screen), or at ground level where a sufficiently large safety area is marked off</a:t>
            </a:r>
            <a:r>
              <a:rPr lang="en-US" sz="1400" b="0" dirty="0" smtClean="0">
                <a:solidFill>
                  <a:schemeClr val="tx1"/>
                </a:solidFill>
              </a:rPr>
              <a:t>.</a:t>
            </a:r>
          </a:p>
          <a:p>
            <a:pPr marL="0" indent="0" algn="just" defTabSz="685800"/>
            <a:endParaRPr lang="en-GB" sz="1400" b="0" dirty="0">
              <a:solidFill>
                <a:schemeClr val="tx1"/>
              </a:solidFill>
            </a:endParaRPr>
          </a:p>
          <a:p>
            <a:pPr marL="360000" indent="-360000" algn="just">
              <a:buFont typeface="Wingdings" panose="05000000000000000000" pitchFamily="2" charset="2"/>
              <a:buChar char="è"/>
            </a:pPr>
            <a:r>
              <a:rPr lang="en-GB" sz="1400" b="0" i="1" dirty="0" smtClean="0">
                <a:solidFill>
                  <a:srgbClr val="FF0000"/>
                </a:solidFill>
              </a:rPr>
              <a:t>New requirement focusing on the topic (taking into account in Golden Rule 10, but not in former Group’s rule).</a:t>
            </a:r>
          </a:p>
          <a:p>
            <a:pPr marL="0" indent="0" algn="just"/>
            <a:endParaRPr lang="en-GB" sz="1400" dirty="0" smtClean="0">
              <a:solidFill>
                <a:srgbClr val="FF0000"/>
              </a:solidFill>
            </a:endParaRPr>
          </a:p>
          <a:p>
            <a:pPr marL="0" indent="0" defTabSz="685800"/>
            <a:r>
              <a:rPr lang="en-GB" sz="1600" dirty="0" smtClean="0">
                <a:solidFill>
                  <a:srgbClr val="FF0000"/>
                </a:solidFill>
              </a:rPr>
              <a:t>Impact: </a:t>
            </a:r>
          </a:p>
          <a:p>
            <a:pPr marL="285750" indent="-285750" algn="just" defTabSz="685800">
              <a:buFont typeface="Wingdings" panose="05000000000000000000" pitchFamily="2" charset="2"/>
              <a:buChar char="Ø"/>
            </a:pPr>
            <a:r>
              <a:rPr lang="en-GB" sz="1400" dirty="0" smtClean="0">
                <a:solidFill>
                  <a:srgbClr val="FF0000"/>
                </a:solidFill>
              </a:rPr>
              <a:t>Purchase of secure working platforms to current standards for some low-height works.</a:t>
            </a:r>
            <a:endParaRPr lang="en-GB" sz="1600" b="0" dirty="0">
              <a:solidFill>
                <a:srgbClr val="FF0000"/>
              </a:solidFill>
            </a:endParaRPr>
          </a:p>
        </p:txBody>
      </p:sp>
      <p:sp>
        <p:nvSpPr>
          <p:cNvPr id="4" name="ZoneTexte 3"/>
          <p:cNvSpPr txBox="1"/>
          <p:nvPr/>
        </p:nvSpPr>
        <p:spPr>
          <a:xfrm rot="19448902">
            <a:off x="334415" y="1343270"/>
            <a:ext cx="484428" cy="246221"/>
          </a:xfrm>
          <a:prstGeom prst="rect">
            <a:avLst/>
          </a:prstGeom>
          <a:noFill/>
        </p:spPr>
        <p:txBody>
          <a:bodyPr wrap="none" rtlCol="0">
            <a:spAutoFit/>
          </a:bodyPr>
          <a:lstStyle/>
          <a:p>
            <a:r>
              <a:rPr lang="en-GB" sz="1000" b="1" dirty="0" smtClean="0">
                <a:solidFill>
                  <a:srgbClr val="FF0000"/>
                </a:solidFill>
              </a:rPr>
              <a:t>NEW</a:t>
            </a:r>
            <a:endParaRPr lang="en-GB" sz="1000" b="1" dirty="0">
              <a:solidFill>
                <a:srgbClr val="FF0000"/>
              </a:solidFill>
            </a:endParaRPr>
          </a:p>
        </p:txBody>
      </p:sp>
      <p:graphicFrame>
        <p:nvGraphicFramePr>
          <p:cNvPr id="8" name="Diagramme 7"/>
          <p:cNvGraphicFramePr/>
          <p:nvPr>
            <p:extLst/>
          </p:nvPr>
        </p:nvGraphicFramePr>
        <p:xfrm>
          <a:off x="2120766" y="598458"/>
          <a:ext cx="8208912" cy="6703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 name="ZoneTexte 10"/>
          <p:cNvSpPr txBox="1"/>
          <p:nvPr/>
        </p:nvSpPr>
        <p:spPr>
          <a:xfrm rot="19448902">
            <a:off x="334415" y="3359494"/>
            <a:ext cx="484428" cy="246221"/>
          </a:xfrm>
          <a:prstGeom prst="rect">
            <a:avLst/>
          </a:prstGeom>
          <a:noFill/>
        </p:spPr>
        <p:txBody>
          <a:bodyPr wrap="none" rtlCol="0">
            <a:spAutoFit/>
          </a:bodyPr>
          <a:lstStyle/>
          <a:p>
            <a:r>
              <a:rPr lang="en-GB" sz="1000" b="1" dirty="0" smtClean="0">
                <a:solidFill>
                  <a:srgbClr val="FF0000"/>
                </a:solidFill>
              </a:rPr>
              <a:t>NEW</a:t>
            </a:r>
            <a:endParaRPr lang="en-GB" sz="1000" b="1" dirty="0">
              <a:solidFill>
                <a:srgbClr val="FF0000"/>
              </a:solidFill>
            </a:endParaRPr>
          </a:p>
        </p:txBody>
      </p:sp>
    </p:spTree>
    <p:extLst>
      <p:ext uri="{BB962C8B-B14F-4D97-AF65-F5344CB8AC3E}">
        <p14:creationId xmlns:p14="http://schemas.microsoft.com/office/powerpoint/2010/main" val="39502672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en-GB" dirty="0" smtClean="0"/>
              <a:t>REQUIREMENTS OVERVIEW</a:t>
            </a:r>
            <a:endParaRPr lang="en-GB" dirty="0"/>
          </a:p>
        </p:txBody>
      </p:sp>
      <p:sp>
        <p:nvSpPr>
          <p:cNvPr id="7" name="Espace réservé du texte 1"/>
          <p:cNvSpPr txBox="1">
            <a:spLocks/>
          </p:cNvSpPr>
          <p:nvPr/>
        </p:nvSpPr>
        <p:spPr>
          <a:xfrm>
            <a:off x="623392" y="1556792"/>
            <a:ext cx="10873208" cy="4896544"/>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just" defTabSz="685800">
              <a:spcAft>
                <a:spcPts val="600"/>
              </a:spcAft>
            </a:pPr>
            <a:r>
              <a:rPr lang="en-US" sz="1600" dirty="0">
                <a:solidFill>
                  <a:schemeClr val="tx1"/>
                </a:solidFill>
              </a:rPr>
              <a:t>Requirement 3.3.3: Work on Service Station Canopies and Tank or Building Roofs </a:t>
            </a:r>
          </a:p>
          <a:p>
            <a:pPr marL="0" indent="0" algn="just" defTabSz="685800"/>
            <a:r>
              <a:rPr lang="en-US" sz="1400" b="0" dirty="0">
                <a:solidFill>
                  <a:schemeClr val="tx1"/>
                </a:solidFill>
              </a:rPr>
              <a:t>Prior to performing any work on service station canopies, storage tank roofs or the roofs of buildings (excluding permanent secure walkways), an inspection of the structure is conducted to ensure its robustness.</a:t>
            </a:r>
            <a:endParaRPr lang="fr-FR" sz="1400" b="0" dirty="0">
              <a:solidFill>
                <a:schemeClr val="tx1"/>
              </a:solidFill>
            </a:endParaRPr>
          </a:p>
          <a:p>
            <a:pPr marL="0" indent="0" algn="just" defTabSz="685800"/>
            <a:r>
              <a:rPr lang="en-US" sz="1400" b="0" dirty="0">
                <a:solidFill>
                  <a:schemeClr val="tx1"/>
                </a:solidFill>
              </a:rPr>
              <a:t>In the absence of permanent collective protection means, temporary collective protection equipment (e.g. guard rails, safety nets below the work area, scaffolds at the bottom of slopes) is installed prior to performing the work, otherwise wearing a safety harness is required</a:t>
            </a:r>
            <a:r>
              <a:rPr lang="en-US" sz="1400" b="0" dirty="0" smtClean="0">
                <a:solidFill>
                  <a:schemeClr val="tx1"/>
                </a:solidFill>
              </a:rPr>
              <a:t>.</a:t>
            </a:r>
          </a:p>
          <a:p>
            <a:pPr marL="0" indent="0" algn="just" defTabSz="685800"/>
            <a:endParaRPr lang="en-GB" sz="1400" b="0" dirty="0">
              <a:solidFill>
                <a:schemeClr val="tx1"/>
              </a:solidFill>
            </a:endParaRPr>
          </a:p>
          <a:p>
            <a:pPr marL="0" indent="0" algn="just" defTabSz="685800">
              <a:spcAft>
                <a:spcPts val="600"/>
              </a:spcAft>
            </a:pPr>
            <a:r>
              <a:rPr lang="en-US" sz="1600" dirty="0">
                <a:solidFill>
                  <a:schemeClr val="tx1"/>
                </a:solidFill>
              </a:rPr>
              <a:t>Requirement 3.3.4: Work Close to Overhead Power Lines</a:t>
            </a:r>
          </a:p>
          <a:p>
            <a:pPr marL="0" indent="0" algn="just" defTabSz="685800"/>
            <a:r>
              <a:rPr lang="en-US" sz="1400" b="0" dirty="0">
                <a:solidFill>
                  <a:schemeClr val="tx1"/>
                </a:solidFill>
              </a:rPr>
              <a:t>Any tasks performed at height underneath or in proximity to overhead power lines respect a minimum safety distance between the operator (or the equipment being used) and the power lines</a:t>
            </a:r>
            <a:r>
              <a:rPr lang="en-US" sz="1400" b="0" dirty="0" smtClean="0">
                <a:solidFill>
                  <a:schemeClr val="tx1"/>
                </a:solidFill>
              </a:rPr>
              <a:t>.</a:t>
            </a:r>
          </a:p>
          <a:p>
            <a:pPr marL="0" indent="0" algn="just" defTabSz="685800"/>
            <a:endParaRPr lang="en-US" sz="800" b="0" dirty="0" smtClean="0">
              <a:solidFill>
                <a:schemeClr val="tx1"/>
              </a:solidFill>
            </a:endParaRPr>
          </a:p>
          <a:p>
            <a:pPr marL="360000" indent="-360000" algn="just">
              <a:buFont typeface="Wingdings" panose="05000000000000000000" pitchFamily="2" charset="2"/>
              <a:buChar char="è"/>
            </a:pPr>
            <a:r>
              <a:rPr lang="en-GB" sz="1400" b="0" i="1" dirty="0" smtClean="0">
                <a:solidFill>
                  <a:schemeClr val="accent6">
                    <a:lumMod val="75000"/>
                  </a:schemeClr>
                </a:solidFill>
              </a:rPr>
              <a:t>Requirements 3.3.3 &amp; 3.3.4: clarifications </a:t>
            </a:r>
            <a:r>
              <a:rPr lang="en-GB" sz="1400" b="0" i="1" smtClean="0">
                <a:solidFill>
                  <a:schemeClr val="accent6">
                    <a:lumMod val="75000"/>
                  </a:schemeClr>
                </a:solidFill>
              </a:rPr>
              <a:t>of requirements already </a:t>
            </a:r>
            <a:r>
              <a:rPr lang="en-GB" sz="1400" b="0" i="1" dirty="0" smtClean="0">
                <a:solidFill>
                  <a:schemeClr val="accent6">
                    <a:lumMod val="75000"/>
                  </a:schemeClr>
                </a:solidFill>
              </a:rPr>
              <a:t>taken into account in Group’s standards</a:t>
            </a:r>
            <a:r>
              <a:rPr lang="en-GB" sz="1400" b="0" i="1" dirty="0" smtClean="0">
                <a:solidFill>
                  <a:schemeClr val="accent6">
                    <a:lumMod val="75000"/>
                  </a:schemeClr>
                </a:solidFill>
                <a:sym typeface="Wingdings" panose="05000000000000000000" pitchFamily="2" charset="2"/>
              </a:rPr>
              <a:t>.</a:t>
            </a:r>
            <a:endParaRPr lang="en-GB" sz="1400" b="0" i="1" dirty="0" smtClean="0">
              <a:solidFill>
                <a:schemeClr val="accent6">
                  <a:lumMod val="75000"/>
                </a:schemeClr>
              </a:solidFill>
            </a:endParaRPr>
          </a:p>
          <a:p>
            <a:pPr marL="0" indent="0" algn="just"/>
            <a:endParaRPr lang="en-GB" sz="800" dirty="0" smtClean="0">
              <a:solidFill>
                <a:schemeClr val="tx1"/>
              </a:solidFill>
            </a:endParaRPr>
          </a:p>
          <a:p>
            <a:pPr marL="0" indent="0" algn="just"/>
            <a:endParaRPr lang="en-GB" sz="400" dirty="0" smtClean="0">
              <a:solidFill>
                <a:schemeClr val="tx1"/>
              </a:solidFill>
            </a:endParaRPr>
          </a:p>
          <a:p>
            <a:pPr marL="0" indent="0" algn="just"/>
            <a:endParaRPr lang="en-GB" sz="800" dirty="0" smtClean="0">
              <a:solidFill>
                <a:schemeClr val="tx1"/>
              </a:solidFill>
            </a:endParaRPr>
          </a:p>
          <a:p>
            <a:pPr marL="0" indent="0" algn="just"/>
            <a:endParaRPr lang="en-GB" sz="800" dirty="0" smtClean="0">
              <a:solidFill>
                <a:schemeClr val="tx1"/>
              </a:solidFill>
            </a:endParaRPr>
          </a:p>
          <a:p>
            <a:pPr marL="0" indent="0" algn="just" defTabSz="685800">
              <a:spcAft>
                <a:spcPts val="600"/>
              </a:spcAft>
            </a:pPr>
            <a:r>
              <a:rPr lang="en-US" sz="1600" dirty="0">
                <a:solidFill>
                  <a:schemeClr val="tx1"/>
                </a:solidFill>
              </a:rPr>
              <a:t>Requirement 3.3.5: Anchor Devices for Safety Harnesses</a:t>
            </a:r>
          </a:p>
          <a:p>
            <a:pPr marL="0" indent="0" algn="just" defTabSz="685800"/>
            <a:r>
              <a:rPr lang="en-US" sz="1400" b="0" dirty="0">
                <a:solidFill>
                  <a:schemeClr val="tx1"/>
                </a:solidFill>
              </a:rPr>
              <a:t>For work at height requiring a safety harness, permanent or temporary anchor points are identified and/or installed</a:t>
            </a:r>
            <a:r>
              <a:rPr lang="en-US" sz="1400" b="0" dirty="0" smtClean="0">
                <a:solidFill>
                  <a:schemeClr val="tx1"/>
                </a:solidFill>
              </a:rPr>
              <a:t>.</a:t>
            </a:r>
          </a:p>
          <a:p>
            <a:pPr marL="0" indent="0" algn="just" defTabSz="685800"/>
            <a:endParaRPr lang="en-GB" sz="1400" b="0" dirty="0">
              <a:solidFill>
                <a:schemeClr val="tx1"/>
              </a:solidFill>
            </a:endParaRPr>
          </a:p>
          <a:p>
            <a:pPr marL="360000" indent="-360000" algn="just">
              <a:buFont typeface="Wingdings" panose="05000000000000000000" pitchFamily="2" charset="2"/>
              <a:buChar char="è"/>
            </a:pPr>
            <a:r>
              <a:rPr lang="en-GB" sz="1400" b="0" i="1" dirty="0" smtClean="0">
                <a:solidFill>
                  <a:srgbClr val="FF0000"/>
                </a:solidFill>
              </a:rPr>
              <a:t>New requirement linked to the mandatory wearing of a safety harness for work covered by a work permit (see requirement 3.4.4).</a:t>
            </a:r>
          </a:p>
          <a:p>
            <a:pPr marL="0" indent="0" algn="just"/>
            <a:endParaRPr lang="en-GB" sz="800" dirty="0" smtClean="0">
              <a:solidFill>
                <a:srgbClr val="FF0000"/>
              </a:solidFill>
            </a:endParaRPr>
          </a:p>
          <a:p>
            <a:pPr marL="0" indent="0" defTabSz="685800"/>
            <a:r>
              <a:rPr lang="en-GB" sz="1600" dirty="0" smtClean="0">
                <a:solidFill>
                  <a:srgbClr val="FF0000"/>
                </a:solidFill>
              </a:rPr>
              <a:t>Impact: </a:t>
            </a:r>
          </a:p>
          <a:p>
            <a:pPr marL="285750" indent="-285750" algn="just" defTabSz="685800">
              <a:buFont typeface="Wingdings" panose="05000000000000000000" pitchFamily="2" charset="2"/>
              <a:buChar char="Ø"/>
            </a:pPr>
            <a:r>
              <a:rPr lang="en-GB" sz="1400" dirty="0" smtClean="0">
                <a:solidFill>
                  <a:srgbClr val="FF0000"/>
                </a:solidFill>
              </a:rPr>
              <a:t>Identification, installation and long-term management of </a:t>
            </a:r>
            <a:r>
              <a:rPr lang="en-GB" sz="1400" dirty="0">
                <a:solidFill>
                  <a:srgbClr val="FF0000"/>
                </a:solidFill>
              </a:rPr>
              <a:t>anchor points: </a:t>
            </a:r>
            <a:r>
              <a:rPr lang="en-US" sz="1400" dirty="0">
                <a:solidFill>
                  <a:srgbClr val="FF0000"/>
                </a:solidFill>
              </a:rPr>
              <a:t>requires a review of the work stations at height by a competent person (internal or external consultant) in order to install suitable / verified anchoring </a:t>
            </a:r>
            <a:r>
              <a:rPr lang="en-US" sz="1400" dirty="0" smtClean="0">
                <a:solidFill>
                  <a:srgbClr val="FF0000"/>
                </a:solidFill>
              </a:rPr>
              <a:t>devices.</a:t>
            </a:r>
            <a:endParaRPr lang="en-GB" sz="1400" dirty="0">
              <a:solidFill>
                <a:srgbClr val="FF0000"/>
              </a:solidFill>
            </a:endParaRPr>
          </a:p>
        </p:txBody>
      </p:sp>
      <p:sp>
        <p:nvSpPr>
          <p:cNvPr id="4" name="ZoneTexte 3"/>
          <p:cNvSpPr txBox="1"/>
          <p:nvPr/>
        </p:nvSpPr>
        <p:spPr>
          <a:xfrm rot="19448902">
            <a:off x="334415" y="4223590"/>
            <a:ext cx="484428" cy="246221"/>
          </a:xfrm>
          <a:prstGeom prst="rect">
            <a:avLst/>
          </a:prstGeom>
          <a:noFill/>
        </p:spPr>
        <p:txBody>
          <a:bodyPr wrap="none" rtlCol="0">
            <a:spAutoFit/>
          </a:bodyPr>
          <a:lstStyle/>
          <a:p>
            <a:r>
              <a:rPr lang="en-GB" sz="1000" b="1" dirty="0" smtClean="0">
                <a:solidFill>
                  <a:srgbClr val="FF0000"/>
                </a:solidFill>
              </a:rPr>
              <a:t>NEW</a:t>
            </a:r>
            <a:endParaRPr lang="en-GB" sz="1000" b="1" dirty="0">
              <a:solidFill>
                <a:srgbClr val="FF0000"/>
              </a:solidFill>
            </a:endParaRPr>
          </a:p>
        </p:txBody>
      </p:sp>
      <p:graphicFrame>
        <p:nvGraphicFramePr>
          <p:cNvPr id="8" name="Diagramme 7"/>
          <p:cNvGraphicFramePr/>
          <p:nvPr>
            <p:extLst/>
          </p:nvPr>
        </p:nvGraphicFramePr>
        <p:xfrm>
          <a:off x="2120766" y="598458"/>
          <a:ext cx="8208912" cy="6703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267259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en-GB" dirty="0" smtClean="0"/>
              <a:t>REQUIREMENTS OVERVIEW</a:t>
            </a:r>
            <a:endParaRPr lang="en-GB" dirty="0"/>
          </a:p>
        </p:txBody>
      </p:sp>
      <p:sp>
        <p:nvSpPr>
          <p:cNvPr id="7" name="Espace réservé du texte 1"/>
          <p:cNvSpPr txBox="1">
            <a:spLocks/>
          </p:cNvSpPr>
          <p:nvPr/>
        </p:nvSpPr>
        <p:spPr>
          <a:xfrm>
            <a:off x="623392" y="1556792"/>
            <a:ext cx="10873208" cy="4896544"/>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just" defTabSz="685800">
              <a:spcAft>
                <a:spcPts val="600"/>
              </a:spcAft>
            </a:pPr>
            <a:r>
              <a:rPr lang="en-US" sz="1600" dirty="0">
                <a:solidFill>
                  <a:schemeClr val="tx1"/>
                </a:solidFill>
              </a:rPr>
              <a:t>Requirement 3.3.6: Rescue Plans</a:t>
            </a:r>
          </a:p>
          <a:p>
            <a:pPr marL="0" indent="0" algn="just" defTabSz="685800"/>
            <a:r>
              <a:rPr lang="en-US" sz="1400" b="0" dirty="0">
                <a:solidFill>
                  <a:schemeClr val="tx1"/>
                </a:solidFill>
              </a:rPr>
              <a:t>A plan or procedure for rescue at height is tested on a regular basis.</a:t>
            </a:r>
            <a:endParaRPr lang="fr-FR" sz="1400" b="0" dirty="0">
              <a:solidFill>
                <a:schemeClr val="tx1"/>
              </a:solidFill>
            </a:endParaRPr>
          </a:p>
          <a:p>
            <a:pPr marL="0" indent="0" algn="just" defTabSz="685800"/>
            <a:r>
              <a:rPr lang="en-US" sz="1400" b="0" dirty="0">
                <a:solidFill>
                  <a:schemeClr val="tx1"/>
                </a:solidFill>
              </a:rPr>
              <a:t>All operators secured by a safety harness remain visible or audible</a:t>
            </a:r>
            <a:r>
              <a:rPr lang="en-US" sz="1400" b="0" dirty="0" smtClean="0">
                <a:solidFill>
                  <a:schemeClr val="tx1"/>
                </a:solidFill>
              </a:rPr>
              <a:t>.</a:t>
            </a:r>
          </a:p>
          <a:p>
            <a:pPr marL="0" indent="0" algn="just" defTabSz="685800"/>
            <a:endParaRPr lang="en-GB" sz="1400" b="0" dirty="0">
              <a:solidFill>
                <a:schemeClr val="tx1"/>
              </a:solidFill>
            </a:endParaRPr>
          </a:p>
          <a:p>
            <a:pPr marL="360000" indent="-360000" algn="just">
              <a:buFont typeface="Wingdings" panose="05000000000000000000" pitchFamily="2" charset="2"/>
              <a:buChar char="è"/>
            </a:pPr>
            <a:r>
              <a:rPr lang="en-GB" sz="1400" b="0" i="1" dirty="0" smtClean="0">
                <a:solidFill>
                  <a:srgbClr val="FF0000"/>
                </a:solidFill>
              </a:rPr>
              <a:t>New requirement based on best practices defined in E&amp;P and R&amp;C standards</a:t>
            </a:r>
            <a:r>
              <a:rPr lang="en-GB" sz="1400" b="0" i="1" dirty="0" smtClean="0">
                <a:solidFill>
                  <a:srgbClr val="FF0000"/>
                </a:solidFill>
                <a:sym typeface="Wingdings" panose="05000000000000000000" pitchFamily="2" charset="2"/>
              </a:rPr>
              <a:t>.</a:t>
            </a:r>
          </a:p>
          <a:p>
            <a:pPr marL="0" indent="0" algn="just"/>
            <a:endParaRPr lang="en-GB" sz="800" dirty="0" smtClean="0">
              <a:solidFill>
                <a:srgbClr val="FF0000"/>
              </a:solidFill>
            </a:endParaRPr>
          </a:p>
          <a:p>
            <a:pPr marL="0" indent="0" defTabSz="685800"/>
            <a:r>
              <a:rPr lang="en-GB" sz="1600" dirty="0">
                <a:solidFill>
                  <a:srgbClr val="FF0000"/>
                </a:solidFill>
              </a:rPr>
              <a:t>Impact: </a:t>
            </a:r>
          </a:p>
          <a:p>
            <a:pPr marL="285750" indent="-285750" algn="just" defTabSz="685800">
              <a:buFont typeface="Wingdings" panose="05000000000000000000" pitchFamily="2" charset="2"/>
              <a:buChar char="Ø"/>
            </a:pPr>
            <a:r>
              <a:rPr lang="en-GB" sz="1400" dirty="0">
                <a:solidFill>
                  <a:srgbClr val="FF0000"/>
                </a:solidFill>
              </a:rPr>
              <a:t>Identification of internal / external means of rescue at height.</a:t>
            </a:r>
          </a:p>
          <a:p>
            <a:pPr marL="0" indent="0" algn="just"/>
            <a:endParaRPr lang="en-GB" sz="800" dirty="0" smtClean="0">
              <a:solidFill>
                <a:schemeClr val="tx1"/>
              </a:solidFill>
            </a:endParaRPr>
          </a:p>
          <a:p>
            <a:pPr marL="0" indent="0" algn="just"/>
            <a:endParaRPr lang="en-GB" sz="800" dirty="0" smtClean="0">
              <a:solidFill>
                <a:schemeClr val="tx1"/>
              </a:solidFill>
            </a:endParaRPr>
          </a:p>
          <a:p>
            <a:pPr marL="0" indent="0" algn="just" defTabSz="685800">
              <a:spcAft>
                <a:spcPts val="600"/>
              </a:spcAft>
            </a:pPr>
            <a:r>
              <a:rPr lang="en-US" sz="1600" dirty="0">
                <a:solidFill>
                  <a:schemeClr val="tx1"/>
                </a:solidFill>
              </a:rPr>
              <a:t>Requirement 3.3.7: Training for Personnel Working at Height</a:t>
            </a:r>
          </a:p>
          <a:p>
            <a:pPr marL="0" indent="0" algn="just" defTabSz="685800"/>
            <a:r>
              <a:rPr lang="en-US" sz="1400" b="0" dirty="0">
                <a:solidFill>
                  <a:schemeClr val="tx1"/>
                </a:solidFill>
              </a:rPr>
              <a:t>Personnel working at height are trained in the associated risks, in the use of temporary equipment and the personal protective equipment used.</a:t>
            </a:r>
            <a:endParaRPr lang="fr-FR" sz="1400" b="0" dirty="0">
              <a:solidFill>
                <a:schemeClr val="tx1"/>
              </a:solidFill>
            </a:endParaRPr>
          </a:p>
          <a:p>
            <a:pPr marL="0" indent="0" algn="just" defTabSz="685800"/>
            <a:r>
              <a:rPr lang="en-US" sz="1400" b="0" dirty="0">
                <a:solidFill>
                  <a:schemeClr val="tx1"/>
                </a:solidFill>
              </a:rPr>
              <a:t>Training is given at frequencies defined by local regulations or otherwise, by the entity, affiliate or contractor company involved</a:t>
            </a:r>
            <a:r>
              <a:rPr lang="en-US" sz="1400" b="0" dirty="0" smtClean="0">
                <a:solidFill>
                  <a:schemeClr val="tx1"/>
                </a:solidFill>
              </a:rPr>
              <a:t>.</a:t>
            </a:r>
          </a:p>
          <a:p>
            <a:pPr marL="0" indent="0" algn="just" defTabSz="685800"/>
            <a:endParaRPr lang="en-GB" sz="1400" b="0" dirty="0">
              <a:solidFill>
                <a:schemeClr val="tx1"/>
              </a:solidFill>
            </a:endParaRPr>
          </a:p>
          <a:p>
            <a:pPr marL="360000" indent="-360000" algn="just">
              <a:buFont typeface="Wingdings" panose="05000000000000000000" pitchFamily="2" charset="2"/>
              <a:buChar char="è"/>
            </a:pPr>
            <a:r>
              <a:rPr lang="en-GB" sz="1400" b="0" i="1" dirty="0" smtClean="0">
                <a:solidFill>
                  <a:srgbClr val="FF0000"/>
                </a:solidFill>
                <a:sym typeface="Wingdings" panose="05000000000000000000" pitchFamily="2" charset="2"/>
              </a:rPr>
              <a:t>New requirement for M&amp;S</a:t>
            </a:r>
          </a:p>
          <a:p>
            <a:pPr marL="0" indent="0" algn="just"/>
            <a:endParaRPr lang="en-GB" sz="1400" dirty="0" smtClean="0">
              <a:solidFill>
                <a:schemeClr val="tx1"/>
              </a:solidFill>
            </a:endParaRPr>
          </a:p>
          <a:p>
            <a:pPr marL="0" indent="0" algn="just"/>
            <a:endParaRPr lang="en-GB" sz="800" dirty="0" smtClean="0">
              <a:solidFill>
                <a:schemeClr val="tx1"/>
              </a:solidFill>
            </a:endParaRPr>
          </a:p>
          <a:p>
            <a:pPr marL="0" indent="0" algn="just"/>
            <a:endParaRPr lang="en-GB" sz="800" dirty="0" smtClean="0">
              <a:solidFill>
                <a:schemeClr val="tx1"/>
              </a:solidFill>
            </a:endParaRPr>
          </a:p>
        </p:txBody>
      </p:sp>
      <p:sp>
        <p:nvSpPr>
          <p:cNvPr id="4" name="ZoneTexte 3"/>
          <p:cNvSpPr txBox="1"/>
          <p:nvPr/>
        </p:nvSpPr>
        <p:spPr>
          <a:xfrm rot="19448902">
            <a:off x="334415" y="1343270"/>
            <a:ext cx="484428" cy="246221"/>
          </a:xfrm>
          <a:prstGeom prst="rect">
            <a:avLst/>
          </a:prstGeom>
          <a:noFill/>
        </p:spPr>
        <p:txBody>
          <a:bodyPr wrap="none" rtlCol="0">
            <a:spAutoFit/>
          </a:bodyPr>
          <a:lstStyle/>
          <a:p>
            <a:r>
              <a:rPr lang="en-GB" sz="1000" b="1" dirty="0" smtClean="0">
                <a:solidFill>
                  <a:srgbClr val="FF0000"/>
                </a:solidFill>
              </a:rPr>
              <a:t>NEW</a:t>
            </a:r>
            <a:endParaRPr lang="en-GB" sz="1000" b="1" dirty="0">
              <a:solidFill>
                <a:srgbClr val="FF0000"/>
              </a:solidFill>
            </a:endParaRPr>
          </a:p>
        </p:txBody>
      </p:sp>
      <p:graphicFrame>
        <p:nvGraphicFramePr>
          <p:cNvPr id="8" name="Diagramme 7"/>
          <p:cNvGraphicFramePr/>
          <p:nvPr>
            <p:extLst/>
          </p:nvPr>
        </p:nvGraphicFramePr>
        <p:xfrm>
          <a:off x="2120766" y="598458"/>
          <a:ext cx="8208912" cy="6703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561146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en-GB" dirty="0" smtClean="0"/>
              <a:t>REQUIREMENTS OVERVIEW</a:t>
            </a:r>
            <a:endParaRPr lang="en-GB" dirty="0"/>
          </a:p>
        </p:txBody>
      </p:sp>
      <p:sp>
        <p:nvSpPr>
          <p:cNvPr id="7" name="Espace réservé du texte 1"/>
          <p:cNvSpPr txBox="1">
            <a:spLocks/>
          </p:cNvSpPr>
          <p:nvPr/>
        </p:nvSpPr>
        <p:spPr>
          <a:xfrm>
            <a:off x="623392" y="1556792"/>
            <a:ext cx="10873208" cy="4896544"/>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just" defTabSz="685800">
              <a:spcAft>
                <a:spcPts val="600"/>
              </a:spcAft>
            </a:pPr>
            <a:r>
              <a:rPr lang="en-GB" sz="1600" dirty="0" smtClean="0">
                <a:solidFill>
                  <a:schemeClr val="tx1"/>
                </a:solidFill>
              </a:rPr>
              <a:t>Requirement 3.4.1: Limits of Use for Work or Protective Equipment </a:t>
            </a:r>
          </a:p>
          <a:p>
            <a:pPr marL="0" indent="0" algn="just" defTabSz="685800"/>
            <a:r>
              <a:rPr lang="en-GB" sz="1400" b="0" dirty="0" smtClean="0">
                <a:solidFill>
                  <a:schemeClr val="tx1"/>
                </a:solidFill>
              </a:rPr>
              <a:t>Temporary equipment and personal protective equipment for work at height are used in compliance with the conditions of use defined by the manufacturer.</a:t>
            </a:r>
          </a:p>
          <a:p>
            <a:pPr marL="0" indent="0" algn="just" defTabSz="685800"/>
            <a:endParaRPr lang="en-GB" sz="800" b="0" dirty="0" smtClean="0">
              <a:solidFill>
                <a:schemeClr val="tx1"/>
              </a:solidFill>
            </a:endParaRPr>
          </a:p>
          <a:p>
            <a:pPr marL="360000" indent="-360000" algn="just">
              <a:buFont typeface="Wingdings" panose="05000000000000000000" pitchFamily="2" charset="2"/>
              <a:buChar char="è"/>
            </a:pPr>
            <a:r>
              <a:rPr lang="en-GB" sz="1400" b="0" i="1" dirty="0" smtClean="0">
                <a:solidFill>
                  <a:schemeClr val="accent6">
                    <a:lumMod val="75000"/>
                  </a:schemeClr>
                </a:solidFill>
              </a:rPr>
              <a:t>New requirement but already taken into account on the field.</a:t>
            </a:r>
            <a:endParaRPr lang="en-GB" sz="1400" b="0" i="1" dirty="0" smtClean="0">
              <a:solidFill>
                <a:schemeClr val="accent6">
                  <a:lumMod val="75000"/>
                </a:schemeClr>
              </a:solidFill>
              <a:sym typeface="Wingdings" panose="05000000000000000000" pitchFamily="2" charset="2"/>
            </a:endParaRPr>
          </a:p>
          <a:p>
            <a:pPr marL="0" indent="0" algn="just"/>
            <a:endParaRPr lang="en-GB" sz="1400" dirty="0" smtClean="0">
              <a:solidFill>
                <a:schemeClr val="tx1"/>
              </a:solidFill>
            </a:endParaRPr>
          </a:p>
          <a:p>
            <a:pPr marL="0" indent="0" algn="just" defTabSz="685800">
              <a:spcAft>
                <a:spcPts val="600"/>
              </a:spcAft>
            </a:pPr>
            <a:r>
              <a:rPr lang="en-GB" sz="1600" dirty="0" smtClean="0">
                <a:solidFill>
                  <a:schemeClr val="tx1"/>
                </a:solidFill>
              </a:rPr>
              <a:t>Requirement 3.4.2: Managing the Removal of Collective Protection Equipment</a:t>
            </a:r>
          </a:p>
          <a:p>
            <a:pPr marL="0" indent="0" algn="just" defTabSz="685800"/>
            <a:r>
              <a:rPr lang="en-GB" sz="1400" b="0" dirty="0" smtClean="0">
                <a:solidFill>
                  <a:schemeClr val="tx1"/>
                </a:solidFill>
              </a:rPr>
              <a:t>When work requires the temporary removal of permanent or provisional collective protection equipment (floors, guard rails, safety netting underneath the work area, etc.), compensatory measures are taken to restrict access to the area of concern (in particular solid barricades).</a:t>
            </a:r>
          </a:p>
          <a:p>
            <a:pPr marL="0" indent="0" algn="just" defTabSz="685800"/>
            <a:endParaRPr lang="en-GB" sz="800" b="0" dirty="0" smtClean="0">
              <a:solidFill>
                <a:schemeClr val="tx1"/>
              </a:solidFill>
            </a:endParaRPr>
          </a:p>
          <a:p>
            <a:pPr marL="360000" indent="-360000" algn="just">
              <a:buFont typeface="Wingdings" panose="05000000000000000000" pitchFamily="2" charset="2"/>
              <a:buChar char="è"/>
            </a:pPr>
            <a:r>
              <a:rPr lang="en-GB" sz="1400" b="0" i="1" dirty="0" smtClean="0">
                <a:solidFill>
                  <a:srgbClr val="00B050"/>
                </a:solidFill>
                <a:sym typeface="Wingdings" panose="05000000000000000000" pitchFamily="2" charset="2"/>
              </a:rPr>
              <a:t>Requirement already taken into account in Group’s standards.</a:t>
            </a:r>
          </a:p>
          <a:p>
            <a:pPr marL="0" indent="0" algn="just"/>
            <a:endParaRPr lang="en-GB" sz="1400" dirty="0" smtClean="0">
              <a:solidFill>
                <a:schemeClr val="tx1"/>
              </a:solidFill>
            </a:endParaRPr>
          </a:p>
          <a:p>
            <a:pPr marL="0" indent="0" algn="just"/>
            <a:endParaRPr lang="en-GB" sz="1400" dirty="0" smtClean="0">
              <a:solidFill>
                <a:schemeClr val="tx1"/>
              </a:solidFill>
            </a:endParaRPr>
          </a:p>
          <a:p>
            <a:pPr marL="0" indent="0" algn="just" defTabSz="685800">
              <a:spcAft>
                <a:spcPts val="600"/>
              </a:spcAft>
            </a:pPr>
            <a:r>
              <a:rPr lang="en-GB" sz="1600" dirty="0" smtClean="0">
                <a:solidFill>
                  <a:schemeClr val="tx1"/>
                </a:solidFill>
              </a:rPr>
              <a:t>Requirement 3.4.3: Safety Helmet with a Chin Strap</a:t>
            </a:r>
          </a:p>
          <a:p>
            <a:pPr marL="0" indent="0" algn="just" defTabSz="685800">
              <a:spcAft>
                <a:spcPts val="600"/>
              </a:spcAft>
            </a:pPr>
            <a:r>
              <a:rPr lang="en-GB" sz="1400" b="0" dirty="0" smtClean="0">
                <a:solidFill>
                  <a:schemeClr val="tx1"/>
                </a:solidFill>
              </a:rPr>
              <a:t>All personnel moving around or working at height wear a safety helmet with a chin strap.</a:t>
            </a:r>
          </a:p>
          <a:p>
            <a:pPr marL="0" indent="0" algn="just" defTabSz="685800">
              <a:spcAft>
                <a:spcPts val="600"/>
              </a:spcAft>
            </a:pPr>
            <a:endParaRPr lang="en-GB" sz="800" b="0" dirty="0" smtClean="0">
              <a:solidFill>
                <a:schemeClr val="tx1"/>
              </a:solidFill>
            </a:endParaRPr>
          </a:p>
          <a:p>
            <a:pPr marL="360000" indent="-360000" algn="just">
              <a:buFont typeface="Wingdings" panose="05000000000000000000" pitchFamily="2" charset="2"/>
              <a:buChar char="è"/>
            </a:pPr>
            <a:r>
              <a:rPr lang="en-GB" sz="1400" b="0" i="1" dirty="0">
                <a:solidFill>
                  <a:srgbClr val="FF0000"/>
                </a:solidFill>
              </a:rPr>
              <a:t>New requirement related to the events “Antwerp &amp; SunPower – 2019”.</a:t>
            </a:r>
          </a:p>
          <a:p>
            <a:pPr marL="0" indent="0" algn="just"/>
            <a:endParaRPr lang="en-GB" sz="800" dirty="0" smtClean="0">
              <a:solidFill>
                <a:srgbClr val="FF0000"/>
              </a:solidFill>
            </a:endParaRPr>
          </a:p>
          <a:p>
            <a:pPr marL="0" indent="0" algn="just"/>
            <a:endParaRPr lang="en-GB" sz="800" dirty="0" smtClean="0">
              <a:solidFill>
                <a:srgbClr val="FF0000"/>
              </a:solidFill>
            </a:endParaRPr>
          </a:p>
          <a:p>
            <a:pPr marL="0" indent="0" defTabSz="685800"/>
            <a:r>
              <a:rPr lang="en-GB" sz="1600" dirty="0" smtClean="0">
                <a:solidFill>
                  <a:srgbClr val="FF0000"/>
                </a:solidFill>
              </a:rPr>
              <a:t>Impact: </a:t>
            </a:r>
          </a:p>
          <a:p>
            <a:pPr marL="285750" indent="-285750" algn="just" defTabSz="685800">
              <a:buFont typeface="Wingdings" panose="05000000000000000000" pitchFamily="2" charset="2"/>
              <a:buChar char="Ø"/>
            </a:pPr>
            <a:r>
              <a:rPr lang="en-US" sz="1400" dirty="0">
                <a:solidFill>
                  <a:srgbClr val="FF0000"/>
                </a:solidFill>
              </a:rPr>
              <a:t>Purchase of </a:t>
            </a:r>
            <a:r>
              <a:rPr lang="en-US" sz="1400" dirty="0" smtClean="0">
                <a:solidFill>
                  <a:srgbClr val="FF0000"/>
                </a:solidFill>
              </a:rPr>
              <a:t>chin-strap </a:t>
            </a:r>
            <a:r>
              <a:rPr lang="en-US" sz="1400" dirty="0">
                <a:solidFill>
                  <a:srgbClr val="FF0000"/>
                </a:solidFill>
              </a:rPr>
              <a:t>helmets for internal personnel </a:t>
            </a:r>
            <a:r>
              <a:rPr lang="en-US" sz="1400" dirty="0" smtClean="0">
                <a:solidFill>
                  <a:srgbClr val="FF0000"/>
                </a:solidFill>
              </a:rPr>
              <a:t>who moves around </a:t>
            </a:r>
            <a:r>
              <a:rPr lang="en-US" sz="1400" dirty="0">
                <a:solidFill>
                  <a:srgbClr val="FF0000"/>
                </a:solidFill>
              </a:rPr>
              <a:t>and </a:t>
            </a:r>
            <a:r>
              <a:rPr lang="en-US" sz="1400" dirty="0" smtClean="0">
                <a:solidFill>
                  <a:srgbClr val="FF0000"/>
                </a:solidFill>
              </a:rPr>
              <a:t>intervenes </a:t>
            </a:r>
            <a:r>
              <a:rPr lang="en-US" sz="1400" dirty="0">
                <a:solidFill>
                  <a:srgbClr val="FF0000"/>
                </a:solidFill>
              </a:rPr>
              <a:t>in the </a:t>
            </a:r>
            <a:r>
              <a:rPr lang="en-US" sz="1400" dirty="0" smtClean="0">
                <a:solidFill>
                  <a:srgbClr val="FF0000"/>
                </a:solidFill>
              </a:rPr>
              <a:t>installations.</a:t>
            </a:r>
            <a:endParaRPr lang="en-GB" sz="1400" dirty="0" smtClean="0">
              <a:solidFill>
                <a:srgbClr val="FF0000"/>
              </a:solidFill>
            </a:endParaRPr>
          </a:p>
        </p:txBody>
      </p:sp>
      <p:sp>
        <p:nvSpPr>
          <p:cNvPr id="4" name="ZoneTexte 3"/>
          <p:cNvSpPr txBox="1"/>
          <p:nvPr/>
        </p:nvSpPr>
        <p:spPr>
          <a:xfrm rot="19448902">
            <a:off x="334416" y="4144362"/>
            <a:ext cx="484428" cy="246221"/>
          </a:xfrm>
          <a:prstGeom prst="rect">
            <a:avLst/>
          </a:prstGeom>
          <a:noFill/>
        </p:spPr>
        <p:txBody>
          <a:bodyPr wrap="none" rtlCol="0">
            <a:spAutoFit/>
          </a:bodyPr>
          <a:lstStyle/>
          <a:p>
            <a:r>
              <a:rPr lang="en-GB" sz="1000" b="1" dirty="0" smtClean="0">
                <a:solidFill>
                  <a:srgbClr val="FF0000"/>
                </a:solidFill>
              </a:rPr>
              <a:t>NEW</a:t>
            </a:r>
            <a:endParaRPr lang="en-GB" sz="1000" b="1" dirty="0">
              <a:solidFill>
                <a:srgbClr val="FF0000"/>
              </a:solidFill>
            </a:endParaRPr>
          </a:p>
        </p:txBody>
      </p:sp>
      <p:graphicFrame>
        <p:nvGraphicFramePr>
          <p:cNvPr id="8" name="Diagramme 7"/>
          <p:cNvGraphicFramePr/>
          <p:nvPr>
            <p:extLst/>
          </p:nvPr>
        </p:nvGraphicFramePr>
        <p:xfrm>
          <a:off x="2120766" y="598458"/>
          <a:ext cx="8208912" cy="6703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092338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en-GB" dirty="0" smtClean="0"/>
              <a:t>REQUIREMENTS OVERVIEW</a:t>
            </a:r>
            <a:endParaRPr lang="en-GB" dirty="0"/>
          </a:p>
        </p:txBody>
      </p:sp>
      <p:sp>
        <p:nvSpPr>
          <p:cNvPr id="7" name="Espace réservé du texte 1"/>
          <p:cNvSpPr txBox="1">
            <a:spLocks/>
          </p:cNvSpPr>
          <p:nvPr/>
        </p:nvSpPr>
        <p:spPr>
          <a:xfrm>
            <a:off x="623392" y="1556792"/>
            <a:ext cx="10873208" cy="4896544"/>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just" defTabSz="685800">
              <a:spcAft>
                <a:spcPts val="600"/>
              </a:spcAft>
            </a:pPr>
            <a:r>
              <a:rPr lang="en-GB" sz="1600" dirty="0" smtClean="0">
                <a:solidFill>
                  <a:schemeClr val="tx1"/>
                </a:solidFill>
              </a:rPr>
              <a:t>Requirement 3.4.4: Work at Height Covered by a Work Permit</a:t>
            </a:r>
          </a:p>
          <a:p>
            <a:pPr marL="0" indent="0" algn="just" defTabSz="685800"/>
            <a:r>
              <a:rPr lang="en-GB" sz="1400" b="0" dirty="0" smtClean="0">
                <a:solidFill>
                  <a:schemeClr val="tx1"/>
                </a:solidFill>
              </a:rPr>
              <a:t>Any personnel performing a work at height ≥ 1.5 m above the reference ground or a body of water and that is covered by a work permit, wears a safety harness tied off to previously defined suitable anchor points.</a:t>
            </a:r>
          </a:p>
          <a:p>
            <a:pPr marL="0" indent="0" algn="just" defTabSz="685800"/>
            <a:endParaRPr lang="en-GB" sz="1400" b="0" dirty="0" smtClean="0">
              <a:solidFill>
                <a:schemeClr val="tx1"/>
              </a:solidFill>
            </a:endParaRPr>
          </a:p>
          <a:p>
            <a:pPr marL="360000" indent="-360000" algn="just">
              <a:buFont typeface="Wingdings" panose="05000000000000000000" pitchFamily="2" charset="2"/>
              <a:buChar char="è"/>
            </a:pPr>
            <a:r>
              <a:rPr lang="en-GB" sz="1400" b="0" i="1" dirty="0" smtClean="0">
                <a:solidFill>
                  <a:srgbClr val="FF0000"/>
                </a:solidFill>
              </a:rPr>
              <a:t>New requirement taking into account the fact that most of the Group’s fatal accidents related to working at height involve people falling – mainly contractors carrying out a task covered by a work permit.</a:t>
            </a:r>
            <a:endParaRPr lang="en-GB" sz="1400" b="0" i="1" dirty="0" smtClean="0">
              <a:solidFill>
                <a:srgbClr val="FF0000"/>
              </a:solidFill>
              <a:sym typeface="Wingdings" panose="05000000000000000000" pitchFamily="2" charset="2"/>
            </a:endParaRPr>
          </a:p>
          <a:p>
            <a:pPr marL="0" indent="0" algn="just"/>
            <a:endParaRPr lang="en-GB" sz="1400" dirty="0" smtClean="0">
              <a:solidFill>
                <a:schemeClr val="tx1"/>
              </a:solidFill>
            </a:endParaRPr>
          </a:p>
          <a:p>
            <a:pPr marL="0" indent="0" algn="just"/>
            <a:endParaRPr lang="en-GB" sz="1400" dirty="0" smtClean="0">
              <a:solidFill>
                <a:schemeClr val="tx1"/>
              </a:solidFill>
            </a:endParaRPr>
          </a:p>
          <a:p>
            <a:pPr marL="0" indent="0" algn="just" defTabSz="685800">
              <a:spcAft>
                <a:spcPts val="600"/>
              </a:spcAft>
            </a:pPr>
            <a:r>
              <a:rPr lang="en-GB" sz="1600" dirty="0" smtClean="0">
                <a:solidFill>
                  <a:schemeClr val="tx1"/>
                </a:solidFill>
              </a:rPr>
              <a:t>Requirement 3.4.5: Specific Equipment and Operations</a:t>
            </a:r>
          </a:p>
          <a:p>
            <a:pPr marL="0" indent="0" algn="just" defTabSz="685800"/>
            <a:r>
              <a:rPr lang="en-GB" sz="1400" b="0" dirty="0" smtClean="0">
                <a:solidFill>
                  <a:schemeClr val="tx1"/>
                </a:solidFill>
              </a:rPr>
              <a:t>Scaffolds, mobile elevating work platforms (MEWP) and rope access work comply with the instructions given in Appendices 1, 2 and 3 respectively.</a:t>
            </a:r>
          </a:p>
          <a:p>
            <a:pPr marL="0" indent="0" algn="just" defTabSz="685800"/>
            <a:endParaRPr lang="en-GB" sz="1400" b="0" dirty="0" smtClean="0">
              <a:solidFill>
                <a:schemeClr val="tx1"/>
              </a:solidFill>
            </a:endParaRPr>
          </a:p>
          <a:p>
            <a:pPr marL="360000" indent="-360000" algn="just">
              <a:buFont typeface="Wingdings" panose="05000000000000000000" pitchFamily="2" charset="2"/>
              <a:buChar char="è"/>
            </a:pPr>
            <a:r>
              <a:rPr lang="en-GB" sz="1400" b="0" i="1" dirty="0" smtClean="0">
                <a:solidFill>
                  <a:schemeClr val="accent6">
                    <a:lumMod val="75000"/>
                  </a:schemeClr>
                </a:solidFill>
                <a:sym typeface="Wingdings" panose="05000000000000000000" pitchFamily="2" charset="2"/>
              </a:rPr>
              <a:t>Requirements in the form of checklists, mostly already present in the Group’s standards for the 2 topics scaffolding &amp; MEWP.</a:t>
            </a:r>
          </a:p>
          <a:p>
            <a:pPr marL="360000" indent="-360000" algn="just">
              <a:buFont typeface="Wingdings" panose="05000000000000000000" pitchFamily="2" charset="2"/>
              <a:buChar char="è"/>
            </a:pPr>
            <a:r>
              <a:rPr lang="en-GB" sz="1400" b="0" i="1" dirty="0" smtClean="0">
                <a:solidFill>
                  <a:srgbClr val="FF0000"/>
                </a:solidFill>
                <a:sym typeface="Wingdings" panose="05000000000000000000" pitchFamily="2" charset="2"/>
              </a:rPr>
              <a:t>New requirements for rope access work.</a:t>
            </a:r>
            <a:endParaRPr lang="en-GB" sz="1400" b="0" dirty="0" smtClean="0">
              <a:solidFill>
                <a:srgbClr val="FF0000"/>
              </a:solidFill>
            </a:endParaRPr>
          </a:p>
          <a:p>
            <a:pPr marL="0" indent="0" algn="just"/>
            <a:endParaRPr lang="en-GB" sz="1400" dirty="0" smtClean="0">
              <a:solidFill>
                <a:schemeClr val="tx1"/>
              </a:solidFill>
            </a:endParaRPr>
          </a:p>
          <a:p>
            <a:pPr marL="0" indent="0" algn="just"/>
            <a:endParaRPr lang="en-GB" sz="800" dirty="0" smtClean="0">
              <a:solidFill>
                <a:schemeClr val="tx1"/>
              </a:solidFill>
            </a:endParaRPr>
          </a:p>
          <a:p>
            <a:pPr marL="0" indent="0" defTabSz="685800"/>
            <a:r>
              <a:rPr lang="en-GB" sz="1600" dirty="0" smtClean="0">
                <a:solidFill>
                  <a:schemeClr val="accent6">
                    <a:lumMod val="75000"/>
                  </a:schemeClr>
                </a:solidFill>
              </a:rPr>
              <a:t>Impacts: </a:t>
            </a:r>
          </a:p>
          <a:p>
            <a:pPr marL="285750" indent="-285750" algn="just" defTabSz="685800">
              <a:buFont typeface="Wingdings" panose="05000000000000000000" pitchFamily="2" charset="2"/>
              <a:buChar char="Ø"/>
            </a:pPr>
            <a:r>
              <a:rPr lang="en-US" sz="1400" dirty="0">
                <a:solidFill>
                  <a:schemeClr val="accent6">
                    <a:lumMod val="75000"/>
                  </a:schemeClr>
                </a:solidFill>
              </a:rPr>
              <a:t>Increased intervention time of </a:t>
            </a:r>
            <a:r>
              <a:rPr lang="en-US" sz="1400" dirty="0" smtClean="0">
                <a:solidFill>
                  <a:schemeClr val="accent6">
                    <a:lumMod val="75000"/>
                  </a:schemeClr>
                </a:solidFill>
              </a:rPr>
              <a:t>contractors related </a:t>
            </a:r>
            <a:r>
              <a:rPr lang="en-US" sz="1400" dirty="0">
                <a:solidFill>
                  <a:schemeClr val="accent6">
                    <a:lumMod val="75000"/>
                  </a:schemeClr>
                </a:solidFill>
              </a:rPr>
              <a:t>to the obligation to wear </a:t>
            </a:r>
            <a:r>
              <a:rPr lang="en-US" sz="1400" dirty="0" smtClean="0">
                <a:solidFill>
                  <a:schemeClr val="accent6">
                    <a:lumMod val="75000"/>
                  </a:schemeClr>
                </a:solidFill>
              </a:rPr>
              <a:t>a safety harness </a:t>
            </a:r>
            <a:r>
              <a:rPr lang="en-US" sz="1400" dirty="0">
                <a:solidFill>
                  <a:schemeClr val="accent6">
                    <a:lumMod val="75000"/>
                  </a:schemeClr>
                </a:solidFill>
              </a:rPr>
              <a:t>(verification of qualifications and materials, identification of anchor points, reduction of </a:t>
            </a:r>
            <a:r>
              <a:rPr lang="en-US" sz="1400" dirty="0" smtClean="0">
                <a:solidFill>
                  <a:schemeClr val="accent6">
                    <a:lumMod val="75000"/>
                  </a:schemeClr>
                </a:solidFill>
              </a:rPr>
              <a:t>mobility, etc.).</a:t>
            </a:r>
            <a:endParaRPr lang="en-GB" sz="1400" dirty="0" smtClean="0">
              <a:solidFill>
                <a:schemeClr val="accent6">
                  <a:lumMod val="75000"/>
                </a:schemeClr>
              </a:solidFill>
            </a:endParaRPr>
          </a:p>
          <a:p>
            <a:pPr marL="285750" indent="-285750" algn="just" defTabSz="685800">
              <a:buFont typeface="Wingdings" panose="05000000000000000000" pitchFamily="2" charset="2"/>
              <a:buChar char="Ø"/>
            </a:pPr>
            <a:r>
              <a:rPr lang="en-GB" sz="1400" dirty="0" smtClean="0">
                <a:solidFill>
                  <a:schemeClr val="accent6">
                    <a:lumMod val="75000"/>
                  </a:schemeClr>
                </a:solidFill>
              </a:rPr>
              <a:t>Probable increase in intervention costs.</a:t>
            </a:r>
          </a:p>
        </p:txBody>
      </p:sp>
      <p:sp>
        <p:nvSpPr>
          <p:cNvPr id="4" name="ZoneTexte 3"/>
          <p:cNvSpPr txBox="1"/>
          <p:nvPr/>
        </p:nvSpPr>
        <p:spPr>
          <a:xfrm rot="19448902">
            <a:off x="334415" y="1343270"/>
            <a:ext cx="484428" cy="246221"/>
          </a:xfrm>
          <a:prstGeom prst="rect">
            <a:avLst/>
          </a:prstGeom>
          <a:noFill/>
        </p:spPr>
        <p:txBody>
          <a:bodyPr wrap="none" rtlCol="0">
            <a:spAutoFit/>
          </a:bodyPr>
          <a:lstStyle/>
          <a:p>
            <a:r>
              <a:rPr lang="en-GB" sz="1000" b="1" dirty="0" smtClean="0">
                <a:solidFill>
                  <a:srgbClr val="FF0000"/>
                </a:solidFill>
              </a:rPr>
              <a:t>NEW</a:t>
            </a:r>
            <a:endParaRPr lang="en-GB" sz="1000" b="1" dirty="0">
              <a:solidFill>
                <a:srgbClr val="FF0000"/>
              </a:solidFill>
            </a:endParaRPr>
          </a:p>
        </p:txBody>
      </p:sp>
      <p:graphicFrame>
        <p:nvGraphicFramePr>
          <p:cNvPr id="8" name="Diagramme 7"/>
          <p:cNvGraphicFramePr/>
          <p:nvPr>
            <p:extLst/>
          </p:nvPr>
        </p:nvGraphicFramePr>
        <p:xfrm>
          <a:off x="2120766" y="598458"/>
          <a:ext cx="8208912" cy="6703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51474370"/>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LEGEND" val="true"/>
</p:tagLst>
</file>

<file path=ppt/tags/tag2.xml><?xml version="1.0" encoding="utf-8"?>
<p:tagLst xmlns:a="http://schemas.openxmlformats.org/drawingml/2006/main" xmlns:r="http://schemas.openxmlformats.org/officeDocument/2006/relationships" xmlns:p="http://schemas.openxmlformats.org/presentationml/2006/main">
  <p:tag name="ISLEGEND" val="true"/>
</p:tagLst>
</file>

<file path=ppt/tags/tag3.xml><?xml version="1.0" encoding="utf-8"?>
<p:tagLst xmlns:a="http://schemas.openxmlformats.org/drawingml/2006/main" xmlns:r="http://schemas.openxmlformats.org/officeDocument/2006/relationships" xmlns:p="http://schemas.openxmlformats.org/presentationml/2006/main">
  <p:tag name="ISLEGEND" val="true"/>
</p:tagLst>
</file>

<file path=ppt/tags/tag4.xml><?xml version="1.0" encoding="utf-8"?>
<p:tagLst xmlns:a="http://schemas.openxmlformats.org/drawingml/2006/main" xmlns:r="http://schemas.openxmlformats.org/officeDocument/2006/relationships" xmlns:p="http://schemas.openxmlformats.org/presentationml/2006/main">
  <p:tag name="ISLEGEND" val="true"/>
</p:tagLst>
</file>

<file path=ppt/tags/tag5.xml><?xml version="1.0" encoding="utf-8"?>
<p:tagLst xmlns:a="http://schemas.openxmlformats.org/drawingml/2006/main" xmlns:r="http://schemas.openxmlformats.org/officeDocument/2006/relationships" xmlns:p="http://schemas.openxmlformats.org/presentationml/2006/main">
  <p:tag name="ISLEGEND" val="true"/>
</p:tagLst>
</file>

<file path=ppt/theme/theme1.xml><?xml version="1.0" encoding="utf-8"?>
<a:theme xmlns:a="http://schemas.openxmlformats.org/drawingml/2006/ma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Arab" typeface="Arial"/>
      </a:majorFont>
      <a:minorFont>
        <a:latin typeface="Calibri"/>
        <a:ea typeface=""/>
        <a:cs typeface=""/>
        <a:font script="Arab" typeface="Arial"/>
      </a:minorFont>
    </a:fontScheme>
    <a:fmtScheme name="Office">
      <a:fillStyleLst>
        <a:solidFill>
          <a:schemeClr val="bg1">
            <a:alpha val="0"/>
          </a:schemeClr>
        </a:solidFill>
        <a:gradFill/>
        <a:gradFill/>
      </a:fillStyleLst>
      <a:lnStyleLst>
        <a:ln/>
        <a:ln/>
        <a:ln/>
      </a:lnStyleLst>
      <a:effectStyleLst>
        <a:effectStyle>
          <a:effectLst/>
        </a:effectStyle>
        <a:effectStyle>
          <a:effectLst/>
        </a:effectStyle>
        <a:effectStyle>
          <a:effectLst/>
          <a:scene3d>
            <a:camera prst="orthographicFront"/>
            <a:lightRig rig="threePt" dir="t"/>
          </a:scene3d>
        </a:effectStyle>
      </a:effectStyleLst>
      <a:bgFillStyleLst>
        <a:solidFill>
          <a:schemeClr val="bg1">
            <a:alpha val="0"/>
          </a:schemeClr>
        </a:solidFill>
        <a:gradFill/>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5873449EDCA51458FAA15C14DBA0E95" ma:contentTypeVersion="16" ma:contentTypeDescription="Crée un document." ma:contentTypeScope="" ma:versionID="839b9953c28822155395fc620e234d29">
  <xsd:schema xmlns:xsd="http://www.w3.org/2001/XMLSchema" xmlns:xs="http://www.w3.org/2001/XMLSchema" xmlns:p="http://schemas.microsoft.com/office/2006/metadata/properties" xmlns:ns2="26ca36b3-22a5-4c03-beea-d9082fda911d" xmlns:ns3="6976bd83-f208-4589-bff3-a75963e94f6e" targetNamespace="http://schemas.microsoft.com/office/2006/metadata/properties" ma:root="true" ma:fieldsID="34a00d64dfa625b9f8d98bc82219a4ae" ns2:_="" ns3:_="">
    <xsd:import namespace="26ca36b3-22a5-4c03-beea-d9082fda911d"/>
    <xsd:import namespace="6976bd83-f208-4589-bff3-a75963e94f6e"/>
    <xsd:element name="properties">
      <xsd:complexType>
        <xsd:sequence>
          <xsd:element name="documentManagement">
            <xsd:complexType>
              <xsd:all>
                <xsd:element ref="ns2:IsThematic" minOccurs="0"/>
                <xsd:element ref="ns2:VariationGroupID" minOccurs="0"/>
                <xsd:element ref="ns2:OrganizationStructureTaxHTField0" minOccurs="0"/>
                <xsd:element ref="ns3:TaxCatchAll" minOccurs="0"/>
                <xsd:element ref="ns2:MetierTaxHTField0" minOccurs="0"/>
                <xsd:element ref="ns2:SiteTaxHTField0" minOccurs="0"/>
                <xsd:element ref="ns2:BranchTaxHTField0" minOccurs="0"/>
                <xsd:element ref="ns2:CountryTaxHTField0" minOccurs="0"/>
                <xsd:element ref="ns2:RelevantLanguage" minOccurs="0"/>
                <xsd:element ref="ns2:ThematicID" minOccurs="0"/>
                <xsd:element ref="ns2:Twing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ca36b3-22a5-4c03-beea-d9082fda911d" elementFormDefault="qualified">
    <xsd:import namespace="http://schemas.microsoft.com/office/2006/documentManagement/types"/>
    <xsd:import namespace="http://schemas.microsoft.com/office/infopath/2007/PartnerControls"/>
    <xsd:element name="IsThematic" ma:index="8" nillable="true" ma:displayName="IsThematic" ma:internalName="IsThematic">
      <xsd:simpleType>
        <xsd:restriction base="dms:Boolean"/>
      </xsd:simpleType>
    </xsd:element>
    <xsd:element name="VariationGroupID" ma:index="9" nillable="true" ma:displayName="Variation Group ID" ma:internalName="VariationGroupID">
      <xsd:simpleType>
        <xsd:restriction base="dms:Text"/>
      </xsd:simpleType>
    </xsd:element>
    <xsd:element name="OrganizationStructureTaxHTField0" ma:index="11" nillable="true" ma:taxonomy="true" ma:internalName="OrganizationStructureTaxHTField0" ma:taxonomyFieldName="OrganizationStructure" ma:displayName="Structures organisationnelles" ma:fieldId="{d4789308-6a24-4d47-9d27-3f386d404da3}" ma:taxonomyMulti="true" ma:sspId="5e13f9b5-2255-4d96-951a-207b37861865" ma:termSetId="9c836ecf-91cc-4204-9fa8-2b09fed1c9ff" ma:anchorId="00000000-0000-0000-0000-000000000000" ma:open="false" ma:isKeyword="false">
      <xsd:complexType>
        <xsd:sequence>
          <xsd:element ref="pc:Terms" minOccurs="0" maxOccurs="1"/>
        </xsd:sequence>
      </xsd:complexType>
    </xsd:element>
    <xsd:element name="MetierTaxHTField0" ma:index="14" nillable="true" ma:taxonomy="true" ma:internalName="MetierTaxHTField0" ma:taxonomyFieldName="Metier" ma:displayName="Métiers" ma:fieldId="{77e9a047-fa2e-4b88-9127-e85e9d6b9d28}" ma:taxonomyMulti="true" ma:sspId="5e13f9b5-2255-4d96-951a-207b37861865" ma:termSetId="913146e6-88cd-43cd-8dd2-67fad055309a" ma:anchorId="00000000-0000-0000-0000-000000000000" ma:open="false" ma:isKeyword="false">
      <xsd:complexType>
        <xsd:sequence>
          <xsd:element ref="pc:Terms" minOccurs="0" maxOccurs="1"/>
        </xsd:sequence>
      </xsd:complexType>
    </xsd:element>
    <xsd:element name="SiteTaxHTField0" ma:index="16" nillable="true" ma:taxonomy="true" ma:internalName="SiteTaxHTField0" ma:taxonomyFieldName="Site" ma:displayName="Site" ma:fieldId="{a6d30efa-312b-498c-a40e-a93a96439f24}" ma:taxonomyMulti="true" ma:sspId="5e13f9b5-2255-4d96-951a-207b37861865" ma:termSetId="ef87b464-ebc2-436f-b533-994e8e4d408c" ma:anchorId="00000000-0000-0000-0000-000000000000" ma:open="false" ma:isKeyword="false">
      <xsd:complexType>
        <xsd:sequence>
          <xsd:element ref="pc:Terms" minOccurs="0" maxOccurs="1"/>
        </xsd:sequence>
      </xsd:complexType>
    </xsd:element>
    <xsd:element name="BranchTaxHTField0" ma:index="18" nillable="true" ma:taxonomy="true" ma:internalName="BranchTaxHTField0" ma:taxonomyFieldName="Branch" ma:displayName="Branche" ma:fieldId="{a3f753d6-2cf2-45ee-80b6-8abbc6f6870b}" ma:taxonomyMulti="true" ma:sspId="5e13f9b5-2255-4d96-951a-207b37861865" ma:termSetId="7d07145e-2bb9-486a-b8b6-a78f0894b2ce" ma:anchorId="00000000-0000-0000-0000-000000000000" ma:open="false" ma:isKeyword="false">
      <xsd:complexType>
        <xsd:sequence>
          <xsd:element ref="pc:Terms" minOccurs="0" maxOccurs="1"/>
        </xsd:sequence>
      </xsd:complexType>
    </xsd:element>
    <xsd:element name="CountryTaxHTField0" ma:index="20" nillable="true" ma:taxonomy="true" ma:internalName="CountryTaxHTField0" ma:taxonomyFieldName="Country" ma:displayName="Pays" ma:fieldId="{a60b14d2-742a-48d9-a73e-a1c4390c9889}" ma:taxonomyMulti="true" ma:sspId="5e13f9b5-2255-4d96-951a-207b37861865" ma:termSetId="f894f5e3-5096-4f56-8f02-89d8377dafa0" ma:anchorId="00000000-0000-0000-0000-000000000000" ma:open="false" ma:isKeyword="false">
      <xsd:complexType>
        <xsd:sequence>
          <xsd:element ref="pc:Terms" minOccurs="0" maxOccurs="1"/>
        </xsd:sequence>
      </xsd:complexType>
    </xsd:element>
    <xsd:element name="RelevantLanguage" ma:index="21" nillable="true" ma:displayName="Langue usuelle" ma:internalName="RelevantLanguage">
      <xsd:simpleType>
        <xsd:restriction base="dms:Text"/>
      </xsd:simpleType>
    </xsd:element>
    <xsd:element name="ThematicID" ma:index="22" nillable="true" ma:displayName="ThematicID" ma:internalName="ThematicID">
      <xsd:simpleType>
        <xsd:restriction base="dms:Text"/>
      </xsd:simpleType>
    </xsd:element>
    <xsd:element name="TwingCount" ma:index="23" nillable="true" ma:displayName="Nombre de Twings" ma:decimals="0" ma:hidden="true" ma:internalName="TwingCount">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6976bd83-f208-4589-bff3-a75963e94f6e" elementFormDefault="qualified">
    <xsd:import namespace="http://schemas.microsoft.com/office/2006/documentManagement/types"/>
    <xsd:import namespace="http://schemas.microsoft.com/office/infopath/2007/PartnerControls"/>
    <xsd:element name="TaxCatchAll" ma:index="12" nillable="true" ma:displayName="Colonne Attraper tout de Taxonomie" ma:description="" ma:hidden="true" ma:list="{f11ad8d0-1821-4bb0-832f-2998add6fa25}" ma:internalName="TaxCatchAll" ma:showField="CatchAllData" ma:web="6976bd83-f208-4589-bff3-a75963e94f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OrganizationStructureTaxHTField0 xmlns="26ca36b3-22a5-4c03-beea-d9082fda911d">
      <Terms xmlns="http://schemas.microsoft.com/office/infopath/2007/PartnerControls">
        <TermInfo xmlns="http://schemas.microsoft.com/office/infopath/2007/PartnerControls">
          <TermName xmlns="http://schemas.microsoft.com/office/infopath/2007/PartnerControls">Toutes les structures organisationnelles</TermName>
          <TermId xmlns="http://schemas.microsoft.com/office/infopath/2007/PartnerControls">c4bb9c23-2c4c-4150-9738-50d0ceb648ec</TermId>
        </TermInfo>
      </Terms>
    </OrganizationStructureTaxHTField0>
    <TwingCount xmlns="26ca36b3-22a5-4c03-beea-d9082fda911d" xsi:nil="true"/>
    <MetierTaxHTField0 xmlns="26ca36b3-22a5-4c03-beea-d9082fda911d">
      <Terms xmlns="http://schemas.microsoft.com/office/infopath/2007/PartnerControls">
        <TermInfo xmlns="http://schemas.microsoft.com/office/infopath/2007/PartnerControls">
          <TermName xmlns="http://schemas.microsoft.com/office/infopath/2007/PartnerControls">H3SEQ</TermName>
          <TermId xmlns="http://schemas.microsoft.com/office/infopath/2007/PartnerControls">1a49191b-7ec0-475b-ba04-e5bafe48b8b4</TermId>
        </TermInfo>
      </Terms>
    </MetierTaxHTField0>
    <CountryTaxHTField0 xmlns="26ca36b3-22a5-4c03-beea-d9082fda911d">
      <Terms xmlns="http://schemas.microsoft.com/office/infopath/2007/PartnerControls">
        <TermInfo xmlns="http://schemas.microsoft.com/office/infopath/2007/PartnerControls">
          <TermName xmlns="http://schemas.microsoft.com/office/infopath/2007/PartnerControls">Tous les pays</TermName>
          <TermId xmlns="http://schemas.microsoft.com/office/infopath/2007/PartnerControls">de099b83-0153-463f-a92c-1666929f7084</TermId>
        </TermInfo>
      </Terms>
    </CountryTaxHTField0>
    <VariationGroupID xmlns="26ca36b3-22a5-4c03-beea-d9082fda911d">50128f55-3b36-4aa6-98d9-a6fd28e4ae9b</VariationGroupID>
    <BranchTaxHTField0 xmlns="26ca36b3-22a5-4c03-beea-d9082fda911d">
      <Terms xmlns="http://schemas.microsoft.com/office/infopath/2007/PartnerControls">
        <TermInfo xmlns="http://schemas.microsoft.com/office/infopath/2007/PartnerControls">
          <TermName xmlns="http://schemas.microsoft.com/office/infopath/2007/PartnerControls">Toutes les branches</TermName>
          <TermId xmlns="http://schemas.microsoft.com/office/infopath/2007/PartnerControls">d8c5459c-c634-4dad-b3a5-1a2375c988a9</TermId>
        </TermInfo>
      </Terms>
    </BranchTaxHTField0>
    <ThematicID xmlns="26ca36b3-22a5-4c03-beea-d9082fda911d">7285f05b-4f51-4e04-9a14-6c5d014a9ee8</ThematicID>
    <SiteTaxHTField0 xmlns="26ca36b3-22a5-4c03-beea-d9082fda911d">
      <Terms xmlns="http://schemas.microsoft.com/office/infopath/2007/PartnerControls">
        <TermInfo xmlns="http://schemas.microsoft.com/office/infopath/2007/PartnerControls">
          <TermName xmlns="http://schemas.microsoft.com/office/infopath/2007/PartnerControls">Tous les sites</TermName>
          <TermId xmlns="http://schemas.microsoft.com/office/infopath/2007/PartnerControls">26f15989-d479-4e08-b5e6-c4ab22359765</TermId>
        </TermInfo>
      </Terms>
    </SiteTaxHTField0>
    <RelevantLanguage xmlns="26ca36b3-22a5-4c03-beea-d9082fda911d">1036;3082;1043;1031;2070</RelevantLanguage>
    <IsThematic xmlns="26ca36b3-22a5-4c03-beea-d9082fda911d">true</IsThematic>
    <TaxCatchAll xmlns="6976bd83-f208-4589-bff3-a75963e94f6e">
      <Value>5</Value>
      <Value>4</Value>
      <Value>3</Value>
      <Value>2</Value>
      <Value>1</Value>
    </TaxCatchAll>
  </documentManagement>
</p:properties>
</file>

<file path=customXml/itemProps1.xml><?xml version="1.0" encoding="utf-8"?>
<ds:datastoreItem xmlns:ds="http://schemas.openxmlformats.org/officeDocument/2006/customXml" ds:itemID="{42297AEB-3119-44E5-B8AF-69E83210BB83}">
  <ds:schemaRefs>
    <ds:schemaRef ds:uri="http://schemas.microsoft.com/sharepoint/v3/contenttype/forms"/>
  </ds:schemaRefs>
</ds:datastoreItem>
</file>

<file path=customXml/itemProps2.xml><?xml version="1.0" encoding="utf-8"?>
<ds:datastoreItem xmlns:ds="http://schemas.openxmlformats.org/officeDocument/2006/customXml" ds:itemID="{C92E46FD-DF65-4135-9E71-4A90FADAD54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6ca36b3-22a5-4c03-beea-d9082fda911d"/>
    <ds:schemaRef ds:uri="6976bd83-f208-4589-bff3-a75963e94f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2A9FFA6-E2F4-4ED6-9588-81D30AB88B6C}">
  <ds:schemaRefs>
    <ds:schemaRef ds:uri="http://schemas.microsoft.com/office/infopath/2007/PartnerControls"/>
    <ds:schemaRef ds:uri="26ca36b3-22a5-4c03-beea-d9082fda911d"/>
    <ds:schemaRef ds:uri="http://purl.org/dc/elements/1.1/"/>
    <ds:schemaRef ds:uri="http://schemas.microsoft.com/office/2006/metadata/properties"/>
    <ds:schemaRef ds:uri="http://purl.org/dc/terms/"/>
    <ds:schemaRef ds:uri="http://schemas.openxmlformats.org/package/2006/metadata/core-properties"/>
    <ds:schemaRef ds:uri="6976bd83-f208-4589-bff3-a75963e94f6e"/>
    <ds:schemaRef ds:uri="http://schemas.microsoft.com/office/2006/documentManagement/typ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327</TotalTime>
  <Words>1867</Words>
  <Application>Microsoft Office PowerPoint</Application>
  <PresentationFormat>Grand écran</PresentationFormat>
  <Paragraphs>284</Paragraphs>
  <Slides>12</Slides>
  <Notes>10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12</vt:i4>
      </vt:variant>
    </vt:vector>
  </HeadingPairs>
  <TitlesOfParts>
    <vt:vector size="16" baseType="lpstr">
      <vt:lpstr>Calibri</vt:lpstr>
      <vt:lpstr>Helvetica</vt:lpstr>
      <vt:lpstr>Wingdings</vt:lpstr>
      <vt:lpstr/>
      <vt:lpstr>CR-GR-HSE-425 HSE Requirements for work at height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Where to find additional information or documentation?</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Sebastien MUNERET</dc:creator>
  <cp:lastModifiedBy>Alexandra PAPILLON</cp:lastModifiedBy>
  <cp:revision>157</cp:revision>
  <cp:lastPrinted>2018-09-13T16:16:27Z</cp:lastPrinted>
  <dcterms:modified xsi:type="dcterms:W3CDTF">2019-07-25T07:39:49Z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0x01010075873449EDCA51458FAA15C14DBA0E95</vt:lpwstr>
  </property>
  <property fmtid="{D5CDD505-2E9C-101B-9397-08002B2CF9AE}" pid="3" name="Branch">
    <vt:lpwstr>2;#Toutes les branches|d8c5459c-c634-4dad-b3a5-1a2375c988a9</vt:lpwstr>
  </property>
  <property fmtid="{D5CDD505-2E9C-101B-9397-08002B2CF9AE}" pid="4" name="OrganizationStructure">
    <vt:lpwstr>1;#Toutes les structures organisationnelles|c4bb9c23-2c4c-4150-9738-50d0ceb648ec</vt:lpwstr>
  </property>
  <property fmtid="{D5CDD505-2E9C-101B-9397-08002B2CF9AE}" pid="5" name="Metier">
    <vt:lpwstr>5;#H3SEQ|1a49191b-7ec0-475b-ba04-e5bafe48b8b4</vt:lpwstr>
  </property>
  <property fmtid="{D5CDD505-2E9C-101B-9397-08002B2CF9AE}" pid="6" name="Site">
    <vt:lpwstr>3;#Tous les sites|26f15989-d479-4e08-b5e6-c4ab22359765</vt:lpwstr>
  </property>
  <property fmtid="{D5CDD505-2E9C-101B-9397-08002B2CF9AE}" pid="7" name="Country">
    <vt:lpwstr>4;#Tous les pays|de099b83-0153-463f-a92c-1666929f7084</vt:lpwstr>
  </property>
</Properties>
</file>