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17F"/>
    <a:srgbClr val="D10072"/>
    <a:srgbClr val="172982"/>
    <a:srgbClr val="E65113"/>
    <a:srgbClr val="E1001A"/>
    <a:srgbClr val="374649"/>
    <a:srgbClr val="F7941D"/>
    <a:srgbClr val="FFC800"/>
    <a:srgbClr val="285AFF"/>
    <a:srgbClr val="507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0" d="100"/>
          <a:sy n="120" d="100"/>
        </p:scale>
        <p:origin x="2124" y="-2886"/>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MAIRET" userId="b91d9db2-e41b-4c98-9525-27312980cc2f" providerId="ADAL" clId="{20010BDC-CAC3-4FFF-8018-C82BE584887C}"/>
    <pc:docChg chg="custSel modSld">
      <pc:chgData name="Claire MAIRET" userId="b91d9db2-e41b-4c98-9525-27312980cc2f" providerId="ADAL" clId="{20010BDC-CAC3-4FFF-8018-C82BE584887C}" dt="2022-11-30T13:34:50.464" v="131" actId="20577"/>
      <pc:docMkLst>
        <pc:docMk/>
      </pc:docMkLst>
      <pc:sldChg chg="addSp delSp modSp mod">
        <pc:chgData name="Claire MAIRET" userId="b91d9db2-e41b-4c98-9525-27312980cc2f" providerId="ADAL" clId="{20010BDC-CAC3-4FFF-8018-C82BE584887C}" dt="2022-11-30T13:31:51.770" v="102" actId="20577"/>
        <pc:sldMkLst>
          <pc:docMk/>
          <pc:sldMk cId="3920847002" sldId="272"/>
        </pc:sldMkLst>
        <pc:spChg chg="mod">
          <ac:chgData name="Claire MAIRET" userId="b91d9db2-e41b-4c98-9525-27312980cc2f" providerId="ADAL" clId="{20010BDC-CAC3-4FFF-8018-C82BE584887C}" dt="2022-11-30T13:29:53.898" v="0" actId="20577"/>
          <ac:spMkLst>
            <pc:docMk/>
            <pc:sldMk cId="3920847002" sldId="272"/>
            <ac:spMk id="2" creationId="{00000000-0000-0000-0000-000000000000}"/>
          </ac:spMkLst>
        </pc:spChg>
        <pc:spChg chg="mod">
          <ac:chgData name="Claire MAIRET" userId="b91d9db2-e41b-4c98-9525-27312980cc2f" providerId="ADAL" clId="{20010BDC-CAC3-4FFF-8018-C82BE584887C}" dt="2022-11-30T13:31:51.770" v="102" actId="20577"/>
          <ac:spMkLst>
            <pc:docMk/>
            <pc:sldMk cId="3920847002" sldId="272"/>
            <ac:spMk id="5" creationId="{8DABA0B8-3B25-CA91-F869-0D86C7928514}"/>
          </ac:spMkLst>
        </pc:spChg>
        <pc:spChg chg="mod">
          <ac:chgData name="Claire MAIRET" userId="b91d9db2-e41b-4c98-9525-27312980cc2f" providerId="ADAL" clId="{20010BDC-CAC3-4FFF-8018-C82BE584887C}" dt="2022-11-30T13:31:32.114" v="99" actId="20577"/>
          <ac:spMkLst>
            <pc:docMk/>
            <pc:sldMk cId="3920847002" sldId="272"/>
            <ac:spMk id="12" creationId="{81CE6414-97A0-4E9C-AB09-828EF951187B}"/>
          </ac:spMkLst>
        </pc:spChg>
        <pc:spChg chg="mod">
          <ac:chgData name="Claire MAIRET" userId="b91d9db2-e41b-4c98-9525-27312980cc2f" providerId="ADAL" clId="{20010BDC-CAC3-4FFF-8018-C82BE584887C}" dt="2022-11-30T13:31:34.889" v="100" actId="20577"/>
          <ac:spMkLst>
            <pc:docMk/>
            <pc:sldMk cId="3920847002" sldId="272"/>
            <ac:spMk id="14" creationId="{B186940C-3617-4A62-BC5C-3F07F0187F03}"/>
          </ac:spMkLst>
        </pc:spChg>
        <pc:spChg chg="mod">
          <ac:chgData name="Claire MAIRET" userId="b91d9db2-e41b-4c98-9525-27312980cc2f" providerId="ADAL" clId="{20010BDC-CAC3-4FFF-8018-C82BE584887C}" dt="2022-11-30T13:31:42.483" v="101" actId="20577"/>
          <ac:spMkLst>
            <pc:docMk/>
            <pc:sldMk cId="3920847002" sldId="272"/>
            <ac:spMk id="26" creationId="{86D83647-D2F5-45E7-9102-A36BE5B37D24}"/>
          </ac:spMkLst>
        </pc:spChg>
        <pc:spChg chg="mod">
          <ac:chgData name="Claire MAIRET" userId="b91d9db2-e41b-4c98-9525-27312980cc2f" providerId="ADAL" clId="{20010BDC-CAC3-4FFF-8018-C82BE584887C}" dt="2022-11-30T13:31:23.255" v="96" actId="14100"/>
          <ac:spMkLst>
            <pc:docMk/>
            <pc:sldMk cId="3920847002" sldId="272"/>
            <ac:spMk id="56" creationId="{C5A31F5B-A8C4-4A5B-9C6B-647843CC4FA3}"/>
          </ac:spMkLst>
        </pc:spChg>
        <pc:picChg chg="add mod">
          <ac:chgData name="Claire MAIRET" userId="b91d9db2-e41b-4c98-9525-27312980cc2f" providerId="ADAL" clId="{20010BDC-CAC3-4FFF-8018-C82BE584887C}" dt="2022-11-30T13:30:56.480" v="94" actId="1036"/>
          <ac:picMkLst>
            <pc:docMk/>
            <pc:sldMk cId="3920847002" sldId="272"/>
            <ac:picMk id="4" creationId="{019F4973-3473-4788-A7A6-D2F62F19E2F7}"/>
          </ac:picMkLst>
        </pc:picChg>
        <pc:picChg chg="del">
          <ac:chgData name="Claire MAIRET" userId="b91d9db2-e41b-4c98-9525-27312980cc2f" providerId="ADAL" clId="{20010BDC-CAC3-4FFF-8018-C82BE584887C}" dt="2022-11-30T13:29:55.855" v="1" actId="478"/>
          <ac:picMkLst>
            <pc:docMk/>
            <pc:sldMk cId="3920847002" sldId="272"/>
            <ac:picMk id="9" creationId="{B634C78F-80A0-4AF8-8FE5-08AE5A26A4D3}"/>
          </ac:picMkLst>
        </pc:picChg>
      </pc:sldChg>
      <pc:sldChg chg="modSp mod">
        <pc:chgData name="Claire MAIRET" userId="b91d9db2-e41b-4c98-9525-27312980cc2f" providerId="ADAL" clId="{20010BDC-CAC3-4FFF-8018-C82BE584887C}" dt="2022-11-30T13:32:30.185" v="107" actId="20577"/>
        <pc:sldMkLst>
          <pc:docMk/>
          <pc:sldMk cId="1092025909" sldId="285"/>
        </pc:sldMkLst>
        <pc:spChg chg="mod">
          <ac:chgData name="Claire MAIRET" userId="b91d9db2-e41b-4c98-9525-27312980cc2f" providerId="ADAL" clId="{20010BDC-CAC3-4FFF-8018-C82BE584887C}" dt="2022-11-30T13:32:01.527" v="104" actId="20577"/>
          <ac:spMkLst>
            <pc:docMk/>
            <pc:sldMk cId="1092025909" sldId="285"/>
            <ac:spMk id="2" creationId="{00000000-0000-0000-0000-000000000000}"/>
          </ac:spMkLst>
        </pc:spChg>
        <pc:spChg chg="mod">
          <ac:chgData name="Claire MAIRET" userId="b91d9db2-e41b-4c98-9525-27312980cc2f" providerId="ADAL" clId="{20010BDC-CAC3-4FFF-8018-C82BE584887C}" dt="2022-11-30T13:32:19.693" v="106" actId="20577"/>
          <ac:spMkLst>
            <pc:docMk/>
            <pc:sldMk cId="1092025909" sldId="285"/>
            <ac:spMk id="18" creationId="{F44AEE55-6713-40B8-BEBB-5FF28295E249}"/>
          </ac:spMkLst>
        </pc:spChg>
        <pc:spChg chg="mod">
          <ac:chgData name="Claire MAIRET" userId="b91d9db2-e41b-4c98-9525-27312980cc2f" providerId="ADAL" clId="{20010BDC-CAC3-4FFF-8018-C82BE584887C}" dt="2022-11-30T13:32:15.688" v="105" actId="14100"/>
          <ac:spMkLst>
            <pc:docMk/>
            <pc:sldMk cId="1092025909" sldId="285"/>
            <ac:spMk id="61" creationId="{A9616E41-8FA2-4105-A36D-CF7327A04A0D}"/>
          </ac:spMkLst>
        </pc:spChg>
        <pc:spChg chg="mod">
          <ac:chgData name="Claire MAIRET" userId="b91d9db2-e41b-4c98-9525-27312980cc2f" providerId="ADAL" clId="{20010BDC-CAC3-4FFF-8018-C82BE584887C}" dt="2022-11-30T13:32:30.185" v="107" actId="20577"/>
          <ac:spMkLst>
            <pc:docMk/>
            <pc:sldMk cId="1092025909" sldId="285"/>
            <ac:spMk id="68" creationId="{14E3B7A5-3478-4FFE-8A55-D41E9EBDE3DB}"/>
          </ac:spMkLst>
        </pc:spChg>
        <pc:spChg chg="mod">
          <ac:chgData name="Claire MAIRET" userId="b91d9db2-e41b-4c98-9525-27312980cc2f" providerId="ADAL" clId="{20010BDC-CAC3-4FFF-8018-C82BE584887C}" dt="2022-11-30T13:31:57.512" v="103" actId="20577"/>
          <ac:spMkLst>
            <pc:docMk/>
            <pc:sldMk cId="1092025909" sldId="285"/>
            <ac:spMk id="84" creationId="{B946E0C4-6593-48DC-88B4-40289605EA64}"/>
          </ac:spMkLst>
        </pc:spChg>
      </pc:sldChg>
      <pc:sldChg chg="modSp mod">
        <pc:chgData name="Claire MAIRET" userId="b91d9db2-e41b-4c98-9525-27312980cc2f" providerId="ADAL" clId="{20010BDC-CAC3-4FFF-8018-C82BE584887C}" dt="2022-11-30T13:34:50.464" v="131" actId="20577"/>
        <pc:sldMkLst>
          <pc:docMk/>
          <pc:sldMk cId="3254035797" sldId="286"/>
        </pc:sldMkLst>
        <pc:spChg chg="mod">
          <ac:chgData name="Claire MAIRET" userId="b91d9db2-e41b-4c98-9525-27312980cc2f" providerId="ADAL" clId="{20010BDC-CAC3-4FFF-8018-C82BE584887C}" dt="2022-11-30T13:34:36.110" v="119" actId="14100"/>
          <ac:spMkLst>
            <pc:docMk/>
            <pc:sldMk cId="3254035797" sldId="286"/>
            <ac:spMk id="5" creationId="{ED1DDB19-EEEC-49FF-904B-7E0F1F126E68}"/>
          </ac:spMkLst>
        </pc:spChg>
        <pc:spChg chg="mod">
          <ac:chgData name="Claire MAIRET" userId="b91d9db2-e41b-4c98-9525-27312980cc2f" providerId="ADAL" clId="{20010BDC-CAC3-4FFF-8018-C82BE584887C}" dt="2022-11-30T13:34:50.464" v="131" actId="20577"/>
          <ac:spMkLst>
            <pc:docMk/>
            <pc:sldMk cId="3254035797" sldId="286"/>
            <ac:spMk id="30" creationId="{6487F39D-A535-41A5-88E7-F475BC3D7BFD}"/>
          </ac:spMkLst>
        </pc:spChg>
      </pc:sldChg>
      <pc:sldChg chg="modSp mod">
        <pc:chgData name="Claire MAIRET" userId="b91d9db2-e41b-4c98-9525-27312980cc2f" providerId="ADAL" clId="{20010BDC-CAC3-4FFF-8018-C82BE584887C}" dt="2022-11-30T13:34:31.027" v="118" actId="20577"/>
        <pc:sldMkLst>
          <pc:docMk/>
          <pc:sldMk cId="2152224845" sldId="287"/>
        </pc:sldMkLst>
        <pc:spChg chg="mod">
          <ac:chgData name="Claire MAIRET" userId="b91d9db2-e41b-4c98-9525-27312980cc2f" providerId="ADAL" clId="{20010BDC-CAC3-4FFF-8018-C82BE584887C}" dt="2022-11-30T13:34:10.176" v="108" actId="20577"/>
          <ac:spMkLst>
            <pc:docMk/>
            <pc:sldMk cId="2152224845" sldId="287"/>
            <ac:spMk id="15" creationId="{E8AA07E6-5E8A-49D7-8828-2BED23B84C4B}"/>
          </ac:spMkLst>
        </pc:spChg>
        <pc:spChg chg="mod">
          <ac:chgData name="Claire MAIRET" userId="b91d9db2-e41b-4c98-9525-27312980cc2f" providerId="ADAL" clId="{20010BDC-CAC3-4FFF-8018-C82BE584887C}" dt="2022-11-30T13:34:12.049" v="109" actId="20577"/>
          <ac:spMkLst>
            <pc:docMk/>
            <pc:sldMk cId="2152224845" sldId="287"/>
            <ac:spMk id="17" creationId="{B3AF608D-3970-44D4-9288-F14901321A9F}"/>
          </ac:spMkLst>
        </pc:spChg>
        <pc:spChg chg="mod">
          <ac:chgData name="Claire MAIRET" userId="b91d9db2-e41b-4c98-9525-27312980cc2f" providerId="ADAL" clId="{20010BDC-CAC3-4FFF-8018-C82BE584887C}" dt="2022-11-30T13:34:31.027" v="118" actId="20577"/>
          <ac:spMkLst>
            <pc:docMk/>
            <pc:sldMk cId="2152224845" sldId="287"/>
            <ac:spMk id="27" creationId="{55AC0581-57AB-4F7D-9336-79D82604A6C4}"/>
          </ac:spMkLst>
        </pc:spChg>
        <pc:spChg chg="mod">
          <ac:chgData name="Claire MAIRET" userId="b91d9db2-e41b-4c98-9525-27312980cc2f" providerId="ADAL" clId="{20010BDC-CAC3-4FFF-8018-C82BE584887C}" dt="2022-11-30T13:34:20.984" v="111" actId="14100"/>
          <ac:spMkLst>
            <pc:docMk/>
            <pc:sldMk cId="2152224845" sldId="287"/>
            <ac:spMk id="42" creationId="{52201A59-73B0-4FE6-AA27-D5ACAF66FE1F}"/>
          </ac:spMkLst>
        </pc:spChg>
      </pc:sldChg>
    </pc:docChg>
  </pc:docChgLst>
  <pc:docChgLst>
    <pc:chgData name="Clayton FERIAUX" userId="9c5c5508-a7dc-4b9b-82fc-6eb9dc922111" providerId="ADAL" clId="{3BAEC846-7A41-4DA6-AAAC-4F797A59A0CE}"/>
    <pc:docChg chg="undo custSel modSld">
      <pc:chgData name="Clayton FERIAUX" userId="9c5c5508-a7dc-4b9b-82fc-6eb9dc922111" providerId="ADAL" clId="{3BAEC846-7A41-4DA6-AAAC-4F797A59A0CE}" dt="2022-11-29T10:21:34.609" v="167" actId="14100"/>
      <pc:docMkLst>
        <pc:docMk/>
      </pc:docMkLst>
      <pc:sldChg chg="modSp mod">
        <pc:chgData name="Clayton FERIAUX" userId="9c5c5508-a7dc-4b9b-82fc-6eb9dc922111" providerId="ADAL" clId="{3BAEC846-7A41-4DA6-AAAC-4F797A59A0CE}" dt="2022-11-29T10:21:34.609" v="167" actId="14100"/>
        <pc:sldMkLst>
          <pc:docMk/>
          <pc:sldMk cId="3920847002" sldId="272"/>
        </pc:sldMkLst>
        <pc:spChg chg="mod">
          <ac:chgData name="Clayton FERIAUX" userId="9c5c5508-a7dc-4b9b-82fc-6eb9dc922111" providerId="ADAL" clId="{3BAEC846-7A41-4DA6-AAAC-4F797A59A0CE}" dt="2022-11-25T10:52:23.835" v="29" actId="207"/>
          <ac:spMkLst>
            <pc:docMk/>
            <pc:sldMk cId="3920847002" sldId="272"/>
            <ac:spMk id="2" creationId="{00000000-0000-0000-0000-000000000000}"/>
          </ac:spMkLst>
        </pc:spChg>
        <pc:spChg chg="mod">
          <ac:chgData name="Clayton FERIAUX" userId="9c5c5508-a7dc-4b9b-82fc-6eb9dc922111" providerId="ADAL" clId="{3BAEC846-7A41-4DA6-AAAC-4F797A59A0CE}" dt="2022-11-25T15:30:18.538" v="75" actId="20577"/>
          <ac:spMkLst>
            <pc:docMk/>
            <pc:sldMk cId="3920847002" sldId="272"/>
            <ac:spMk id="5" creationId="{8DABA0B8-3B25-CA91-F869-0D86C7928514}"/>
          </ac:spMkLst>
        </pc:spChg>
        <pc:spChg chg="mod">
          <ac:chgData name="Clayton FERIAUX" userId="9c5c5508-a7dc-4b9b-82fc-6eb9dc922111" providerId="ADAL" clId="{3BAEC846-7A41-4DA6-AAAC-4F797A59A0CE}" dt="2022-11-25T10:52:45.149" v="30" actId="208"/>
          <ac:spMkLst>
            <pc:docMk/>
            <pc:sldMk cId="3920847002" sldId="272"/>
            <ac:spMk id="8" creationId="{AA64CC0C-5E58-4D61-8A27-4BE577F259EB}"/>
          </ac:spMkLst>
        </pc:spChg>
        <pc:spChg chg="mod">
          <ac:chgData name="Clayton FERIAUX" userId="9c5c5508-a7dc-4b9b-82fc-6eb9dc922111" providerId="ADAL" clId="{3BAEC846-7A41-4DA6-AAAC-4F797A59A0CE}" dt="2022-11-25T16:02:42.042" v="157" actId="208"/>
          <ac:spMkLst>
            <pc:docMk/>
            <pc:sldMk cId="3920847002" sldId="272"/>
            <ac:spMk id="12" creationId="{81CE6414-97A0-4E9C-AB09-828EF951187B}"/>
          </ac:spMkLst>
        </pc:spChg>
        <pc:spChg chg="mod">
          <ac:chgData name="Clayton FERIAUX" userId="9c5c5508-a7dc-4b9b-82fc-6eb9dc922111" providerId="ADAL" clId="{3BAEC846-7A41-4DA6-AAAC-4F797A59A0CE}" dt="2022-11-25T11:00:02.743" v="46" actId="208"/>
          <ac:spMkLst>
            <pc:docMk/>
            <pc:sldMk cId="3920847002" sldId="272"/>
            <ac:spMk id="13" creationId="{D81B700D-AFEB-4659-9278-F75980FDC78D}"/>
          </ac:spMkLst>
        </pc:spChg>
        <pc:spChg chg="mod">
          <ac:chgData name="Clayton FERIAUX" userId="9c5c5508-a7dc-4b9b-82fc-6eb9dc922111" providerId="ADAL" clId="{3BAEC846-7A41-4DA6-AAAC-4F797A59A0CE}" dt="2022-11-29T10:21:34.609" v="167" actId="14100"/>
          <ac:spMkLst>
            <pc:docMk/>
            <pc:sldMk cId="3920847002" sldId="272"/>
            <ac:spMk id="14" creationId="{B186940C-3617-4A62-BC5C-3F07F0187F03}"/>
          </ac:spMkLst>
        </pc:spChg>
        <pc:spChg chg="mod">
          <ac:chgData name="Clayton FERIAUX" userId="9c5c5508-a7dc-4b9b-82fc-6eb9dc922111" providerId="ADAL" clId="{3BAEC846-7A41-4DA6-AAAC-4F797A59A0CE}" dt="2022-11-25T10:54:52.452" v="38" actId="208"/>
          <ac:spMkLst>
            <pc:docMk/>
            <pc:sldMk cId="3920847002" sldId="272"/>
            <ac:spMk id="15" creationId="{6AAD629B-D0DF-435F-A137-D1466C359F81}"/>
          </ac:spMkLst>
        </pc:spChg>
        <pc:spChg chg="mod">
          <ac:chgData name="Clayton FERIAUX" userId="9c5c5508-a7dc-4b9b-82fc-6eb9dc922111" providerId="ADAL" clId="{3BAEC846-7A41-4DA6-AAAC-4F797A59A0CE}" dt="2022-11-25T16:02:01.341" v="156" actId="12"/>
          <ac:spMkLst>
            <pc:docMk/>
            <pc:sldMk cId="3920847002" sldId="272"/>
            <ac:spMk id="26" creationId="{86D83647-D2F5-45E7-9102-A36BE5B37D24}"/>
          </ac:spMkLst>
        </pc:spChg>
        <pc:spChg chg="mod">
          <ac:chgData name="Clayton FERIAUX" userId="9c5c5508-a7dc-4b9b-82fc-6eb9dc922111" providerId="ADAL" clId="{3BAEC846-7A41-4DA6-AAAC-4F797A59A0CE}" dt="2022-11-25T16:01:41.845" v="155" actId="12"/>
          <ac:spMkLst>
            <pc:docMk/>
            <pc:sldMk cId="3920847002" sldId="272"/>
            <ac:spMk id="56" creationId="{C5A31F5B-A8C4-4A5B-9C6B-647843CC4FA3}"/>
          </ac:spMkLst>
        </pc:spChg>
        <pc:picChg chg="mod">
          <ac:chgData name="Clayton FERIAUX" userId="9c5c5508-a7dc-4b9b-82fc-6eb9dc922111" providerId="ADAL" clId="{3BAEC846-7A41-4DA6-AAAC-4F797A59A0CE}" dt="2022-11-25T15:26:31.412" v="50" actId="14826"/>
          <ac:picMkLst>
            <pc:docMk/>
            <pc:sldMk cId="3920847002" sldId="272"/>
            <ac:picMk id="9" creationId="{B634C78F-80A0-4AF8-8FE5-08AE5A26A4D3}"/>
          </ac:picMkLst>
        </pc:picChg>
      </pc:sldChg>
      <pc:sldChg chg="modSp mod">
        <pc:chgData name="Clayton FERIAUX" userId="9c5c5508-a7dc-4b9b-82fc-6eb9dc922111" providerId="ADAL" clId="{3BAEC846-7A41-4DA6-AAAC-4F797A59A0CE}" dt="2022-11-28T10:16:50.249" v="166" actId="14100"/>
        <pc:sldMkLst>
          <pc:docMk/>
          <pc:sldMk cId="1092025909" sldId="285"/>
        </pc:sldMkLst>
        <pc:spChg chg="mod">
          <ac:chgData name="Clayton FERIAUX" userId="9c5c5508-a7dc-4b9b-82fc-6eb9dc922111" providerId="ADAL" clId="{3BAEC846-7A41-4DA6-AAAC-4F797A59A0CE}" dt="2022-11-25T15:56:46.223" v="142" actId="207"/>
          <ac:spMkLst>
            <pc:docMk/>
            <pc:sldMk cId="1092025909" sldId="285"/>
            <ac:spMk id="2" creationId="{00000000-0000-0000-0000-000000000000}"/>
          </ac:spMkLst>
        </pc:spChg>
        <pc:spChg chg="mod">
          <ac:chgData name="Clayton FERIAUX" userId="9c5c5508-a7dc-4b9b-82fc-6eb9dc922111" providerId="ADAL" clId="{3BAEC846-7A41-4DA6-AAAC-4F797A59A0CE}" dt="2022-11-25T15:32:09.194" v="94" actId="208"/>
          <ac:spMkLst>
            <pc:docMk/>
            <pc:sldMk cId="1092025909" sldId="285"/>
            <ac:spMk id="7" creationId="{A304F54B-97C3-4E13-8E1C-90D615BD7F02}"/>
          </ac:spMkLst>
        </pc:spChg>
        <pc:spChg chg="mod">
          <ac:chgData name="Clayton FERIAUX" userId="9c5c5508-a7dc-4b9b-82fc-6eb9dc922111" providerId="ADAL" clId="{3BAEC846-7A41-4DA6-AAAC-4F797A59A0CE}" dt="2022-11-25T15:56:57.841" v="144" actId="207"/>
          <ac:spMkLst>
            <pc:docMk/>
            <pc:sldMk cId="1092025909" sldId="285"/>
            <ac:spMk id="17" creationId="{23F0CF50-2ADC-4EA6-88DF-8F37825CA125}"/>
          </ac:spMkLst>
        </pc:spChg>
        <pc:spChg chg="mod">
          <ac:chgData name="Clayton FERIAUX" userId="9c5c5508-a7dc-4b9b-82fc-6eb9dc922111" providerId="ADAL" clId="{3BAEC846-7A41-4DA6-AAAC-4F797A59A0CE}" dt="2022-11-25T16:04:21.445" v="161" actId="12"/>
          <ac:spMkLst>
            <pc:docMk/>
            <pc:sldMk cId="1092025909" sldId="285"/>
            <ac:spMk id="18" creationId="{F44AEE55-6713-40B8-BEBB-5FF28295E249}"/>
          </ac:spMkLst>
        </pc:spChg>
        <pc:spChg chg="mod">
          <ac:chgData name="Clayton FERIAUX" userId="9c5c5508-a7dc-4b9b-82fc-6eb9dc922111" providerId="ADAL" clId="{3BAEC846-7A41-4DA6-AAAC-4F797A59A0CE}" dt="2022-11-25T15:30:29.900" v="79" actId="208"/>
          <ac:spMkLst>
            <pc:docMk/>
            <pc:sldMk cId="1092025909" sldId="285"/>
            <ac:spMk id="19" creationId="{B363004E-D9F5-4451-969E-1A58456FA79F}"/>
          </ac:spMkLst>
        </pc:spChg>
        <pc:spChg chg="mod">
          <ac:chgData name="Clayton FERIAUX" userId="9c5c5508-a7dc-4b9b-82fc-6eb9dc922111" providerId="ADAL" clId="{3BAEC846-7A41-4DA6-AAAC-4F797A59A0CE}" dt="2022-11-25T15:32:35.090" v="96" actId="207"/>
          <ac:spMkLst>
            <pc:docMk/>
            <pc:sldMk cId="1092025909" sldId="285"/>
            <ac:spMk id="26" creationId="{7D294FCF-63BA-4BC8-A08E-45DEA043F1E8}"/>
          </ac:spMkLst>
        </pc:spChg>
        <pc:spChg chg="mod">
          <ac:chgData name="Clayton FERIAUX" userId="9c5c5508-a7dc-4b9b-82fc-6eb9dc922111" providerId="ADAL" clId="{3BAEC846-7A41-4DA6-AAAC-4F797A59A0CE}" dt="2022-11-25T15:32:35.090" v="96" actId="207"/>
          <ac:spMkLst>
            <pc:docMk/>
            <pc:sldMk cId="1092025909" sldId="285"/>
            <ac:spMk id="31" creationId="{046F1B10-6B15-4FF8-BAE3-D179A12B74EB}"/>
          </ac:spMkLst>
        </pc:spChg>
        <pc:spChg chg="mod">
          <ac:chgData name="Clayton FERIAUX" userId="9c5c5508-a7dc-4b9b-82fc-6eb9dc922111" providerId="ADAL" clId="{3BAEC846-7A41-4DA6-AAAC-4F797A59A0CE}" dt="2022-11-25T15:56:49.544" v="143" actId="207"/>
          <ac:spMkLst>
            <pc:docMk/>
            <pc:sldMk cId="1092025909" sldId="285"/>
            <ac:spMk id="32" creationId="{CA625D36-0596-8341-85F6-494301E0B39F}"/>
          </ac:spMkLst>
        </pc:spChg>
        <pc:spChg chg="mod">
          <ac:chgData name="Clayton FERIAUX" userId="9c5c5508-a7dc-4b9b-82fc-6eb9dc922111" providerId="ADAL" clId="{3BAEC846-7A41-4DA6-AAAC-4F797A59A0CE}" dt="2022-11-25T15:32:41.386" v="97" actId="207"/>
          <ac:spMkLst>
            <pc:docMk/>
            <pc:sldMk cId="1092025909" sldId="285"/>
            <ac:spMk id="34" creationId="{0A040165-86A0-4AEA-9D3A-4E09B4E30707}"/>
          </ac:spMkLst>
        </pc:spChg>
        <pc:spChg chg="mod">
          <ac:chgData name="Clayton FERIAUX" userId="9c5c5508-a7dc-4b9b-82fc-6eb9dc922111" providerId="ADAL" clId="{3BAEC846-7A41-4DA6-AAAC-4F797A59A0CE}" dt="2022-11-25T15:32:35.090" v="96" actId="207"/>
          <ac:spMkLst>
            <pc:docMk/>
            <pc:sldMk cId="1092025909" sldId="285"/>
            <ac:spMk id="35" creationId="{6CBD728C-42A9-4218-9915-C5F0D444973C}"/>
          </ac:spMkLst>
        </pc:spChg>
        <pc:spChg chg="mod">
          <ac:chgData name="Clayton FERIAUX" userId="9c5c5508-a7dc-4b9b-82fc-6eb9dc922111" providerId="ADAL" clId="{3BAEC846-7A41-4DA6-AAAC-4F797A59A0CE}" dt="2022-11-25T15:57:31.745" v="148" actId="207"/>
          <ac:spMkLst>
            <pc:docMk/>
            <pc:sldMk cId="1092025909" sldId="285"/>
            <ac:spMk id="36" creationId="{156FA4AE-A3E8-47D3-8189-E6501F99B5D2}"/>
          </ac:spMkLst>
        </pc:spChg>
        <pc:spChg chg="mod">
          <ac:chgData name="Clayton FERIAUX" userId="9c5c5508-a7dc-4b9b-82fc-6eb9dc922111" providerId="ADAL" clId="{3BAEC846-7A41-4DA6-AAAC-4F797A59A0CE}" dt="2022-11-25T15:27:15.206" v="61" actId="207"/>
          <ac:spMkLst>
            <pc:docMk/>
            <pc:sldMk cId="1092025909" sldId="285"/>
            <ac:spMk id="59" creationId="{16CCC2B1-F243-42E3-8953-977DF626816B}"/>
          </ac:spMkLst>
        </pc:spChg>
        <pc:spChg chg="mod">
          <ac:chgData name="Clayton FERIAUX" userId="9c5c5508-a7dc-4b9b-82fc-6eb9dc922111" providerId="ADAL" clId="{3BAEC846-7A41-4DA6-AAAC-4F797A59A0CE}" dt="2022-11-25T15:30:07.009" v="73" actId="207"/>
          <ac:spMkLst>
            <pc:docMk/>
            <pc:sldMk cId="1092025909" sldId="285"/>
            <ac:spMk id="60" creationId="{1E61AA3D-F34D-4980-A6D2-7ABC90C58239}"/>
          </ac:spMkLst>
        </pc:spChg>
        <pc:spChg chg="mod">
          <ac:chgData name="Clayton FERIAUX" userId="9c5c5508-a7dc-4b9b-82fc-6eb9dc922111" providerId="ADAL" clId="{3BAEC846-7A41-4DA6-AAAC-4F797A59A0CE}" dt="2022-11-28T10:16:50.249" v="166" actId="14100"/>
          <ac:spMkLst>
            <pc:docMk/>
            <pc:sldMk cId="1092025909" sldId="285"/>
            <ac:spMk id="61" creationId="{A9616E41-8FA2-4105-A36D-CF7327A04A0D}"/>
          </ac:spMkLst>
        </pc:spChg>
        <pc:spChg chg="mod">
          <ac:chgData name="Clayton FERIAUX" userId="9c5c5508-a7dc-4b9b-82fc-6eb9dc922111" providerId="ADAL" clId="{3BAEC846-7A41-4DA6-AAAC-4F797A59A0CE}" dt="2022-11-25T15:30:22.197" v="77" actId="20577"/>
          <ac:spMkLst>
            <pc:docMk/>
            <pc:sldMk cId="1092025909" sldId="285"/>
            <ac:spMk id="68" creationId="{14E3B7A5-3478-4FFE-8A55-D41E9EBDE3DB}"/>
          </ac:spMkLst>
        </pc:spChg>
        <pc:spChg chg="mod">
          <ac:chgData name="Clayton FERIAUX" userId="9c5c5508-a7dc-4b9b-82fc-6eb9dc922111" providerId="ADAL" clId="{3BAEC846-7A41-4DA6-AAAC-4F797A59A0CE}" dt="2022-11-25T15:32:35.090" v="96" actId="207"/>
          <ac:spMkLst>
            <pc:docMk/>
            <pc:sldMk cId="1092025909" sldId="285"/>
            <ac:spMk id="70" creationId="{85668F7F-7477-4D12-BA8E-EEC1828FAB5C}"/>
          </ac:spMkLst>
        </pc:spChg>
        <pc:spChg chg="mod">
          <ac:chgData name="Clayton FERIAUX" userId="9c5c5508-a7dc-4b9b-82fc-6eb9dc922111" providerId="ADAL" clId="{3BAEC846-7A41-4DA6-AAAC-4F797A59A0CE}" dt="2022-11-25T15:26:55.593" v="56" actId="208"/>
          <ac:spMkLst>
            <pc:docMk/>
            <pc:sldMk cId="1092025909" sldId="285"/>
            <ac:spMk id="83" creationId="{89657512-2182-4DF7-ADF4-3A73E52B061F}"/>
          </ac:spMkLst>
        </pc:spChg>
        <pc:spChg chg="mod">
          <ac:chgData name="Clayton FERIAUX" userId="9c5c5508-a7dc-4b9b-82fc-6eb9dc922111" providerId="ADAL" clId="{3BAEC846-7A41-4DA6-AAAC-4F797A59A0CE}" dt="2022-11-25T16:03:33.757" v="158" actId="12"/>
          <ac:spMkLst>
            <pc:docMk/>
            <pc:sldMk cId="1092025909" sldId="285"/>
            <ac:spMk id="84" creationId="{B946E0C4-6593-48DC-88B4-40289605EA64}"/>
          </ac:spMkLst>
        </pc:spChg>
        <pc:cxnChg chg="mod">
          <ac:chgData name="Clayton FERIAUX" userId="9c5c5508-a7dc-4b9b-82fc-6eb9dc922111" providerId="ADAL" clId="{3BAEC846-7A41-4DA6-AAAC-4F797A59A0CE}" dt="2022-11-25T15:32:26.619" v="95" actId="208"/>
          <ac:cxnSpMkLst>
            <pc:docMk/>
            <pc:sldMk cId="1092025909" sldId="285"/>
            <ac:cxnSpMk id="25" creationId="{F0740F23-7E9B-4E78-9283-8693C38C5597}"/>
          </ac:cxnSpMkLst>
        </pc:cxnChg>
        <pc:cxnChg chg="mod">
          <ac:chgData name="Clayton FERIAUX" userId="9c5c5508-a7dc-4b9b-82fc-6eb9dc922111" providerId="ADAL" clId="{3BAEC846-7A41-4DA6-AAAC-4F797A59A0CE}" dt="2022-11-25T15:32:26.619" v="95" actId="208"/>
          <ac:cxnSpMkLst>
            <pc:docMk/>
            <pc:sldMk cId="1092025909" sldId="285"/>
            <ac:cxnSpMk id="27" creationId="{74344904-6423-4553-9A76-8DE7FD1073EA}"/>
          </ac:cxnSpMkLst>
        </pc:cxnChg>
        <pc:cxnChg chg="mod">
          <ac:chgData name="Clayton FERIAUX" userId="9c5c5508-a7dc-4b9b-82fc-6eb9dc922111" providerId="ADAL" clId="{3BAEC846-7A41-4DA6-AAAC-4F797A59A0CE}" dt="2022-11-25T15:32:26.619" v="95" actId="208"/>
          <ac:cxnSpMkLst>
            <pc:docMk/>
            <pc:sldMk cId="1092025909" sldId="285"/>
            <ac:cxnSpMk id="29" creationId="{71A298E8-D11E-4017-BFB7-0F0101402FC0}"/>
          </ac:cxnSpMkLst>
        </pc:cxnChg>
        <pc:cxnChg chg="mod">
          <ac:chgData name="Clayton FERIAUX" userId="9c5c5508-a7dc-4b9b-82fc-6eb9dc922111" providerId="ADAL" clId="{3BAEC846-7A41-4DA6-AAAC-4F797A59A0CE}" dt="2022-11-25T15:32:26.619" v="95" actId="208"/>
          <ac:cxnSpMkLst>
            <pc:docMk/>
            <pc:sldMk cId="1092025909" sldId="285"/>
            <ac:cxnSpMk id="62" creationId="{EFC030D0-63CE-40F4-8DDF-685D7E71660F}"/>
          </ac:cxnSpMkLst>
        </pc:cxnChg>
      </pc:sldChg>
      <pc:sldChg chg="modSp mod">
        <pc:chgData name="Clayton FERIAUX" userId="9c5c5508-a7dc-4b9b-82fc-6eb9dc922111" providerId="ADAL" clId="{3BAEC846-7A41-4DA6-AAAC-4F797A59A0CE}" dt="2022-11-25T16:05:20.814" v="165" actId="12"/>
        <pc:sldMkLst>
          <pc:docMk/>
          <pc:sldMk cId="3254035797" sldId="286"/>
        </pc:sldMkLst>
        <pc:spChg chg="mod">
          <ac:chgData name="Clayton FERIAUX" userId="9c5c5508-a7dc-4b9b-82fc-6eb9dc922111" providerId="ADAL" clId="{3BAEC846-7A41-4DA6-AAAC-4F797A59A0CE}" dt="2022-11-25T15:54:21.401" v="135" actId="207"/>
          <ac:spMkLst>
            <pc:docMk/>
            <pc:sldMk cId="3254035797" sldId="286"/>
            <ac:spMk id="2" creationId="{00000000-0000-0000-0000-000000000000}"/>
          </ac:spMkLst>
        </pc:spChg>
        <pc:spChg chg="mod">
          <ac:chgData name="Clayton FERIAUX" userId="9c5c5508-a7dc-4b9b-82fc-6eb9dc922111" providerId="ADAL" clId="{3BAEC846-7A41-4DA6-AAAC-4F797A59A0CE}" dt="2022-11-25T15:54:46.799" v="137" actId="207"/>
          <ac:spMkLst>
            <pc:docMk/>
            <pc:sldMk cId="3254035797" sldId="286"/>
            <ac:spMk id="5" creationId="{ED1DDB19-EEEC-49FF-904B-7E0F1F126E68}"/>
          </ac:spMkLst>
        </pc:spChg>
        <pc:spChg chg="mod">
          <ac:chgData name="Clayton FERIAUX" userId="9c5c5508-a7dc-4b9b-82fc-6eb9dc922111" providerId="ADAL" clId="{3BAEC846-7A41-4DA6-AAAC-4F797A59A0CE}" dt="2022-11-25T16:05:20.814" v="165" actId="12"/>
          <ac:spMkLst>
            <pc:docMk/>
            <pc:sldMk cId="3254035797" sldId="286"/>
            <ac:spMk id="7" creationId="{4A1A07A7-4039-4CDF-8B90-76E046401985}"/>
          </ac:spMkLst>
        </pc:spChg>
        <pc:spChg chg="mod">
          <ac:chgData name="Clayton FERIAUX" userId="9c5c5508-a7dc-4b9b-82fc-6eb9dc922111" providerId="ADAL" clId="{3BAEC846-7A41-4DA6-AAAC-4F797A59A0CE}" dt="2022-11-25T16:04:55.230" v="162" actId="12"/>
          <ac:spMkLst>
            <pc:docMk/>
            <pc:sldMk cId="3254035797" sldId="286"/>
            <ac:spMk id="18" creationId="{A1B8A6BF-3C1D-4719-A0C1-63F89F1FCA37}"/>
          </ac:spMkLst>
        </pc:spChg>
        <pc:spChg chg="mod">
          <ac:chgData name="Clayton FERIAUX" userId="9c5c5508-a7dc-4b9b-82fc-6eb9dc922111" providerId="ADAL" clId="{3BAEC846-7A41-4DA6-AAAC-4F797A59A0CE}" dt="2022-11-25T15:53:14.104" v="131" actId="207"/>
          <ac:spMkLst>
            <pc:docMk/>
            <pc:sldMk cId="3254035797" sldId="286"/>
            <ac:spMk id="26" creationId="{1B6A7301-6F8A-4A9A-BB15-9CFFF3E4DD05}"/>
          </ac:spMkLst>
        </pc:spChg>
        <pc:spChg chg="mod">
          <ac:chgData name="Clayton FERIAUX" userId="9c5c5508-a7dc-4b9b-82fc-6eb9dc922111" providerId="ADAL" clId="{3BAEC846-7A41-4DA6-AAAC-4F797A59A0CE}" dt="2022-11-25T15:52:27.598" v="127" actId="20577"/>
          <ac:spMkLst>
            <pc:docMk/>
            <pc:sldMk cId="3254035797" sldId="286"/>
            <ac:spMk id="30" creationId="{6487F39D-A535-41A5-88E7-F475BC3D7BFD}"/>
          </ac:spMkLst>
        </pc:spChg>
        <pc:spChg chg="mod">
          <ac:chgData name="Clayton FERIAUX" userId="9c5c5508-a7dc-4b9b-82fc-6eb9dc922111" providerId="ADAL" clId="{3BAEC846-7A41-4DA6-AAAC-4F797A59A0CE}" dt="2022-11-25T15:53:46.893" v="133" actId="207"/>
          <ac:spMkLst>
            <pc:docMk/>
            <pc:sldMk cId="3254035797" sldId="286"/>
            <ac:spMk id="33" creationId="{04E2CD8D-A7BA-4E6C-BEEF-3B9A621AD4EE}"/>
          </ac:spMkLst>
        </pc:spChg>
        <pc:spChg chg="mod">
          <ac:chgData name="Clayton FERIAUX" userId="9c5c5508-a7dc-4b9b-82fc-6eb9dc922111" providerId="ADAL" clId="{3BAEC846-7A41-4DA6-AAAC-4F797A59A0CE}" dt="2022-11-25T15:51:27.460" v="120" actId="208"/>
          <ac:spMkLst>
            <pc:docMk/>
            <pc:sldMk cId="3254035797" sldId="286"/>
            <ac:spMk id="34" creationId="{A3B38FB1-B1D2-454F-B0AE-D4488C03A279}"/>
          </ac:spMkLst>
        </pc:spChg>
        <pc:spChg chg="mod">
          <ac:chgData name="Clayton FERIAUX" userId="9c5c5508-a7dc-4b9b-82fc-6eb9dc922111" providerId="ADAL" clId="{3BAEC846-7A41-4DA6-AAAC-4F797A59A0CE}" dt="2022-11-25T16:05:07.990" v="164" actId="12"/>
          <ac:spMkLst>
            <pc:docMk/>
            <pc:sldMk cId="3254035797" sldId="286"/>
            <ac:spMk id="40" creationId="{253F895C-B6EB-4515-8619-7FFBBB86557A}"/>
          </ac:spMkLst>
        </pc:spChg>
        <pc:spChg chg="mod">
          <ac:chgData name="Clayton FERIAUX" userId="9c5c5508-a7dc-4b9b-82fc-6eb9dc922111" providerId="ADAL" clId="{3BAEC846-7A41-4DA6-AAAC-4F797A59A0CE}" dt="2022-11-25T15:50:29.196" v="115" actId="208"/>
          <ac:spMkLst>
            <pc:docMk/>
            <pc:sldMk cId="3254035797" sldId="286"/>
            <ac:spMk id="47" creationId="{73ED01A3-F7DC-491D-94D0-1D4138422593}"/>
          </ac:spMkLst>
        </pc:spChg>
        <pc:spChg chg="mod">
          <ac:chgData name="Clayton FERIAUX" userId="9c5c5508-a7dc-4b9b-82fc-6eb9dc922111" providerId="ADAL" clId="{3BAEC846-7A41-4DA6-AAAC-4F797A59A0CE}" dt="2022-11-25T15:54:31.816" v="136" actId="207"/>
          <ac:spMkLst>
            <pc:docMk/>
            <pc:sldMk cId="3254035797" sldId="286"/>
            <ac:spMk id="62" creationId="{3E7C8226-DC59-40B4-9E80-1E19F655D195}"/>
          </ac:spMkLst>
        </pc:spChg>
      </pc:sldChg>
      <pc:sldChg chg="modSp mod">
        <pc:chgData name="Clayton FERIAUX" userId="9c5c5508-a7dc-4b9b-82fc-6eb9dc922111" providerId="ADAL" clId="{3BAEC846-7A41-4DA6-AAAC-4F797A59A0CE}" dt="2022-11-25T15:56:34.527" v="141" actId="207"/>
        <pc:sldMkLst>
          <pc:docMk/>
          <pc:sldMk cId="2152224845" sldId="287"/>
        </pc:sldMkLst>
        <pc:spChg chg="mod">
          <ac:chgData name="Clayton FERIAUX" userId="9c5c5508-a7dc-4b9b-82fc-6eb9dc922111" providerId="ADAL" clId="{3BAEC846-7A41-4DA6-AAAC-4F797A59A0CE}" dt="2022-11-25T15:56:34.527" v="141" actId="207"/>
          <ac:spMkLst>
            <pc:docMk/>
            <pc:sldMk cId="2152224845" sldId="287"/>
            <ac:spMk id="2" creationId="{74900BB5-3D46-4932-87F4-17D2E6DE0C10}"/>
          </ac:spMkLst>
        </pc:spChg>
        <pc:spChg chg="mod">
          <ac:chgData name="Clayton FERIAUX" userId="9c5c5508-a7dc-4b9b-82fc-6eb9dc922111" providerId="ADAL" clId="{3BAEC846-7A41-4DA6-AAAC-4F797A59A0CE}" dt="2022-11-25T15:33:16.950" v="101" actId="20577"/>
          <ac:spMkLst>
            <pc:docMk/>
            <pc:sldMk cId="2152224845" sldId="287"/>
            <ac:spMk id="15" creationId="{E8AA07E6-5E8A-49D7-8828-2BED23B84C4B}"/>
          </ac:spMkLst>
        </pc:spChg>
        <pc:spChg chg="mod">
          <ac:chgData name="Clayton FERIAUX" userId="9c5c5508-a7dc-4b9b-82fc-6eb9dc922111" providerId="ADAL" clId="{3BAEC846-7A41-4DA6-AAAC-4F797A59A0CE}" dt="2022-11-25T15:56:21.169" v="140" actId="207"/>
          <ac:spMkLst>
            <pc:docMk/>
            <pc:sldMk cId="2152224845" sldId="287"/>
            <ac:spMk id="17" creationId="{B3AF608D-3970-44D4-9288-F14901321A9F}"/>
          </ac:spMkLst>
        </pc:spChg>
        <pc:spChg chg="mod">
          <ac:chgData name="Clayton FERIAUX" userId="9c5c5508-a7dc-4b9b-82fc-6eb9dc922111" providerId="ADAL" clId="{3BAEC846-7A41-4DA6-AAAC-4F797A59A0CE}" dt="2022-11-25T15:52:23.076" v="125" actId="20577"/>
          <ac:spMkLst>
            <pc:docMk/>
            <pc:sldMk cId="2152224845" sldId="287"/>
            <ac:spMk id="27" creationId="{55AC0581-57AB-4F7D-9336-79D82604A6C4}"/>
          </ac:spMkLst>
        </pc:spChg>
        <pc:spChg chg="mod">
          <ac:chgData name="Clayton FERIAUX" userId="9c5c5508-a7dc-4b9b-82fc-6eb9dc922111" providerId="ADAL" clId="{3BAEC846-7A41-4DA6-AAAC-4F797A59A0CE}" dt="2022-11-25T15:33:30.961" v="104" actId="208"/>
          <ac:spMkLst>
            <pc:docMk/>
            <pc:sldMk cId="2152224845" sldId="287"/>
            <ac:spMk id="40" creationId="{49E8F843-9F18-4246-9474-5C20DE4F5F1E}"/>
          </ac:spMkLst>
        </pc:spChg>
        <pc:spChg chg="mod">
          <ac:chgData name="Clayton FERIAUX" userId="9c5c5508-a7dc-4b9b-82fc-6eb9dc922111" providerId="ADAL" clId="{3BAEC846-7A41-4DA6-AAAC-4F797A59A0CE}" dt="2022-11-25T15:34:11.476" v="109" actId="207"/>
          <ac:spMkLst>
            <pc:docMk/>
            <pc:sldMk cId="2152224845" sldId="287"/>
            <ac:spMk id="41" creationId="{0ECB284E-4263-4EE8-8F24-0C804B6F78E2}"/>
          </ac:spMkLst>
        </pc:spChg>
        <pc:spChg chg="mod">
          <ac:chgData name="Clayton FERIAUX" userId="9c5c5508-a7dc-4b9b-82fc-6eb9dc922111" providerId="ADAL" clId="{3BAEC846-7A41-4DA6-AAAC-4F797A59A0CE}" dt="2022-11-25T15:34:03.564" v="107" actId="207"/>
          <ac:spMkLst>
            <pc:docMk/>
            <pc:sldMk cId="2152224845" sldId="287"/>
            <ac:spMk id="42" creationId="{52201A59-73B0-4FE6-AA27-D5ACAF66FE1F}"/>
          </ac:spMkLst>
        </pc:spChg>
        <pc:picChg chg="mod">
          <ac:chgData name="Clayton FERIAUX" userId="9c5c5508-a7dc-4b9b-82fc-6eb9dc922111" providerId="ADAL" clId="{3BAEC846-7A41-4DA6-AAAC-4F797A59A0CE}" dt="2022-11-25T15:49:40.118" v="110" actId="14826"/>
          <ac:picMkLst>
            <pc:docMk/>
            <pc:sldMk cId="2152224845" sldId="287"/>
            <ac:picMk id="4" creationId="{4E7A3384-30B6-4F9C-AA83-F4B7501040E2}"/>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30/11/2022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30/11/2022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78087" y="5600588"/>
            <a:ext cx="3021187" cy="3733361"/>
          </a:xfrm>
          <a:ln w="12700">
            <a:solidFill>
              <a:srgbClr val="D6017F"/>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D6017F"/>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D6017F"/>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D6017F"/>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D6017F"/>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D6017F"/>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D6017F"/>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9 - ‘’TRAVAUX DE FOUILLE’’</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D6017F"/>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D6017F"/>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9,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D6017F"/>
          </a:solidFill>
          <a:ln w="19050">
            <a:solidFill>
              <a:srgbClr val="D6017F"/>
            </a:solid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9</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6038" y="3000641"/>
            <a:ext cx="3013545" cy="2116131"/>
          </a:xfrm>
          <a:prstGeom prst="rect">
            <a:avLst/>
          </a:prstGeom>
          <a:noFill/>
          <a:ln w="12700">
            <a:solidFill>
              <a:srgbClr val="D6017F"/>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D6017F"/>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9 et le kit de déploiement associé ;</a:t>
            </a:r>
          </a:p>
          <a:p>
            <a:pPr marL="182245" lvl="1" indent="-82550" defTabSz="300042">
              <a:spcBef>
                <a:spcPts val="600"/>
              </a:spcBef>
              <a:spcAft>
                <a:spcPts val="600"/>
              </a:spcAft>
              <a:buClr>
                <a:srgbClr val="D6017F"/>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D6017F"/>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D6017F"/>
          </a:solidFill>
          <a:ln w="19050">
            <a:solidFill>
              <a:srgbClr val="D6017F"/>
            </a:solidFill>
          </a:ln>
        </p:spPr>
        <p:txBody>
          <a:bodyPr wrap="square" anchor="ctr" anchorCtr="0">
            <a:noAutofit/>
          </a:bodyPr>
          <a:lstStyle/>
          <a:p>
            <a:pPr marL="0" lvl="1" algn="ctr">
              <a:spcAft>
                <a:spcPts val="169"/>
              </a:spcAft>
            </a:pPr>
            <a:r>
              <a:rPr lang="fr-FR" sz="1200" b="1">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D6017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rgbClr val="D6017F"/>
              </a:solidFill>
            </a:endParaRP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D6017F"/>
          </a:solidFill>
          <a:ln w="19050">
            <a:solidFill>
              <a:srgbClr val="D6017F"/>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dirty="0">
                <a:solidFill>
                  <a:schemeClr val="bg1"/>
                </a:solidFill>
              </a:rPr>
              <a:t>Organiser</a:t>
            </a:r>
            <a:r>
              <a:rPr lang="fr-FR" dirty="0"/>
              <a:t> </a:t>
            </a:r>
            <a:r>
              <a:rPr lang="fr-FR" dirty="0">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9</a:t>
            </a:r>
          </a:p>
        </p:txBody>
      </p:sp>
      <p:pic>
        <p:nvPicPr>
          <p:cNvPr id="4" name="Image 3">
            <a:extLst>
              <a:ext uri="{FF2B5EF4-FFF2-40B4-BE49-F238E27FC236}">
                <a16:creationId xmlns:a16="http://schemas.microsoft.com/office/drawing/2014/main" id="{019F4973-3473-4788-A7A6-D2F62F19E2F7}"/>
              </a:ext>
            </a:extLst>
          </p:cNvPr>
          <p:cNvPicPr>
            <a:picLocks noChangeAspect="1"/>
          </p:cNvPicPr>
          <p:nvPr/>
        </p:nvPicPr>
        <p:blipFill>
          <a:blip r:embed="rId10"/>
          <a:stretch>
            <a:fillRect/>
          </a:stretch>
        </p:blipFill>
        <p:spPr>
          <a:xfrm>
            <a:off x="351746" y="5094255"/>
            <a:ext cx="2961554" cy="4258763"/>
          </a:xfrm>
          <a:prstGeom prst="rect">
            <a:avLst/>
          </a:prstGeom>
          <a:ln>
            <a:solidFill>
              <a:schemeClr val="bg1">
                <a:lumMod val="85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D6017F"/>
                </a:solidFill>
                <a:latin typeface="Roboto"/>
                <a:ea typeface="Roboto"/>
              </a:rPr>
              <a:t>PRÉPARER</a:t>
            </a:r>
            <a:r>
              <a:rPr lang="fr-FR" sz="1800" dirty="0">
                <a:solidFill>
                  <a:srgbClr val="D10072"/>
                </a:solidFill>
                <a:latin typeface="Roboto"/>
                <a:ea typeface="Roboto"/>
              </a:rPr>
              <a:t>  </a:t>
            </a:r>
            <a:endParaRPr lang="fr-FR" sz="1600" dirty="0">
              <a:solidFill>
                <a:srgbClr val="D10072"/>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D6017F"/>
                </a:solidFill>
                <a:latin typeface="Roboto" panose="02000000000000000000" pitchFamily="2" charset="0"/>
                <a:ea typeface="Roboto" panose="02000000000000000000" pitchFamily="2" charset="0"/>
              </a:rPr>
              <a:t>Guide atelier de déploiement – RO 9</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D6017F"/>
          </a:solidFill>
          <a:ln>
            <a:solidFill>
              <a:srgbClr val="D6017F"/>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D6017F"/>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D6017F"/>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9</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D6017F"/>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D6017F"/>
                </a:solidFill>
                <a:latin typeface="Roboto"/>
                <a:ea typeface="Roboto"/>
              </a:rPr>
              <a:t>ANIMER</a:t>
            </a:r>
            <a:endParaRPr lang="fr-FR" sz="1600" dirty="0">
              <a:solidFill>
                <a:srgbClr val="D6017F"/>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D6017F"/>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D6017F"/>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D6017F"/>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D6017F"/>
                </a:solidFill>
                <a:latin typeface="Roboto"/>
                <a:ea typeface="Roboto"/>
              </a:rPr>
              <a:t>Présentez le kit de déploiement RO 9…</a:t>
            </a:r>
          </a:p>
          <a:p>
            <a:pPr marL="358775" lvl="1" indent="-82550">
              <a:buClr>
                <a:srgbClr val="D6017F"/>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D6017F"/>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D6017F"/>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D6017F"/>
                </a:solidFill>
                <a:latin typeface="Roboto"/>
                <a:ea typeface="Roboto"/>
              </a:rPr>
            </a:br>
            <a:r>
              <a:rPr lang="fr-FR" sz="950" b="1" dirty="0">
                <a:solidFill>
                  <a:srgbClr val="D6017F"/>
                </a:solidFill>
                <a:latin typeface="Roboto"/>
                <a:ea typeface="Roboto"/>
              </a:rPr>
              <a:t>Synthétisez les échanges…</a:t>
            </a:r>
          </a:p>
          <a:p>
            <a:pPr marL="358775" lvl="2" indent="-80645">
              <a:buClr>
                <a:srgbClr val="D6017F"/>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D6017F"/>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D6017F"/>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D6017F"/>
                </a:solidFill>
                <a:latin typeface="Roboto"/>
                <a:ea typeface="Roboto"/>
              </a:rPr>
              <a:t>Consolidez les échanges</a:t>
            </a:r>
          </a:p>
          <a:p>
            <a:pPr marL="358775" lvl="1" indent="-80645">
              <a:buClr>
                <a:srgbClr val="D6017F"/>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D6017F"/>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D6017F"/>
          </a:solidFill>
          <a:ln>
            <a:solidFill>
              <a:srgbClr val="D6017F"/>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D6017F"/>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D6017F"/>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D6017F"/>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D6017F"/>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D6017F"/>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D6017F"/>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D6017F"/>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D6017F"/>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D6017F"/>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D6017F"/>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D6017F"/>
                </a:solidFill>
                <a:latin typeface="Roboto"/>
                <a:ea typeface="Roboto"/>
              </a:rPr>
              <a:t>Suivez ces quelques conseils d’animation</a:t>
            </a:r>
          </a:p>
          <a:p>
            <a:pPr marL="171450" lvl="1" indent="-85725" algn="just">
              <a:spcBef>
                <a:spcPts val="600"/>
              </a:spcBef>
              <a:spcAft>
                <a:spcPts val="600"/>
              </a:spcAft>
              <a:buClr>
                <a:srgbClr val="D6017F"/>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D6017F"/>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D6017F"/>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D6017F"/>
          </a:solidFill>
          <a:ln>
            <a:solidFill>
              <a:srgbClr val="D6017F"/>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D6017F"/>
            </a:solidFill>
            <a:ln>
              <a:solidFill>
                <a:srgbClr val="D6017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2424" y="3378335"/>
            <a:ext cx="2979173" cy="1268982"/>
          </a:xfrm>
          <a:prstGeom prst="rect">
            <a:avLst/>
          </a:prstGeom>
          <a:noFill/>
          <a:ln>
            <a:solidFill>
              <a:srgbClr val="D6017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9</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D6017F"/>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a:solidFill>
                  <a:srgbClr val="374649"/>
                </a:solidFill>
                <a:latin typeface="Roboto" panose="02000000000000000000" pitchFamily="2" charset="0"/>
                <a:ea typeface="Roboto" panose="02000000000000000000" pitchFamily="2" charset="0"/>
              </a:rPr>
            </a:br>
            <a:r>
              <a:rPr lang="fr-FR" sz="900" i="1">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D6017F"/>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D6017F"/>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E7A3384-30B6-4F9C-AA83-F4B7501040E2}"/>
              </a:ext>
            </a:extLst>
          </p:cNvPr>
          <p:cNvPicPr>
            <a:picLocks noChangeAspect="1"/>
          </p:cNvPicPr>
          <p:nvPr/>
        </p:nvPicPr>
        <p:blipFill>
          <a:blip r:embed="rId5"/>
          <a:srcRect/>
          <a:stretch/>
        </p:blipFill>
        <p:spPr>
          <a:xfrm>
            <a:off x="677815" y="980985"/>
            <a:ext cx="5319226" cy="2775434"/>
          </a:xfrm>
          <a:prstGeom prst="rect">
            <a:avLst/>
          </a:prstGeom>
          <a:ln>
            <a:solidFill>
              <a:schemeClr val="bg1">
                <a:lumMod val="85000"/>
              </a:schemeClr>
            </a:solidFill>
          </a:ln>
        </p:spPr>
      </p:pic>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D6017F"/>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9</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D6017F"/>
          </a:solidFill>
          <a:ln>
            <a:solidFill>
              <a:srgbClr val="D6017F"/>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D6017F"/>
          </a:solidFill>
          <a:ln>
            <a:solidFill>
              <a:srgbClr val="D6017F"/>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D6017F"/>
                </a:solidFill>
                <a:latin typeface="Roboto"/>
                <a:ea typeface="Roboto"/>
              </a:rPr>
              <a:t>Et vous, comment faites-vous… ? </a:t>
            </a:r>
            <a:endParaRPr lang="fr-FR" sz="1400" b="1" dirty="0">
              <a:solidFill>
                <a:srgbClr val="D6017F"/>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9.</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333955" y="4905546"/>
            <a:ext cx="6293402" cy="4457980"/>
          </a:xfrm>
          <a:prstGeom prst="roundRect">
            <a:avLst>
              <a:gd name="adj" fmla="val 1717"/>
            </a:avLst>
          </a:prstGeom>
          <a:noFill/>
          <a:ln w="6350">
            <a:solidFill>
              <a:srgbClr val="D6017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solidFill>
                <a:srgbClr val="D10072"/>
              </a:solidFill>
            </a:endParaRPr>
          </a:p>
        </p:txBody>
      </p:sp>
      <p:sp>
        <p:nvSpPr>
          <p:cNvPr id="15" name="ZoneTexte 14">
            <a:extLst>
              <a:ext uri="{FF2B5EF4-FFF2-40B4-BE49-F238E27FC236}">
                <a16:creationId xmlns:a16="http://schemas.microsoft.com/office/drawing/2014/main" id="{E8AA07E6-5E8A-49D7-8828-2BED23B84C4B}"/>
              </a:ext>
            </a:extLst>
          </p:cNvPr>
          <p:cNvSpPr txBox="1"/>
          <p:nvPr/>
        </p:nvSpPr>
        <p:spPr>
          <a:xfrm rot="833496">
            <a:off x="2498716" y="1386193"/>
            <a:ext cx="3868367" cy="307777"/>
          </a:xfrm>
          <a:prstGeom prst="rect">
            <a:avLst/>
          </a:prstGeom>
          <a:ln>
            <a:solidFill>
              <a:srgbClr val="D6017F"/>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9</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D6017F"/>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D6017F"/>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D6017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9</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D6017F"/>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D6017F"/>
                </a:solidFill>
                <a:latin typeface="Roboto"/>
                <a:ea typeface="Roboto"/>
                <a:cs typeface="Arial"/>
              </a:rPr>
              <a:t>Remonter une difficulté sur le Yammer dédié </a:t>
            </a:r>
            <a:br>
              <a:rPr lang="fr-FR" sz="1400" b="1" dirty="0">
                <a:solidFill>
                  <a:srgbClr val="D6017F"/>
                </a:solidFill>
                <a:latin typeface="Roboto" panose="02000000000000000000" pitchFamily="2" charset="0"/>
                <a:ea typeface="Roboto" panose="02000000000000000000" pitchFamily="2" charset="0"/>
                <a:cs typeface="Arial"/>
              </a:rPr>
            </a:br>
            <a:r>
              <a:rPr lang="fr-FR" sz="1400" b="1" dirty="0">
                <a:solidFill>
                  <a:srgbClr val="D6017F"/>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D6017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4" y="1594190"/>
            <a:ext cx="2211180" cy="3012993"/>
          </a:xfrm>
          <a:prstGeom prst="rect">
            <a:avLst/>
          </a:prstGeom>
          <a:noFill/>
          <a:ln w="12700">
            <a:solidFill>
              <a:srgbClr val="D6017F"/>
            </a:solidFill>
          </a:ln>
        </p:spPr>
        <p:txBody>
          <a:bodyPr wrap="square" lIns="91440" tIns="45720" rIns="91440" bIns="45720" rtlCol="0" anchor="t">
            <a:noAutofit/>
          </a:bodyPr>
          <a:lstStyle/>
          <a:p>
            <a:r>
              <a:rPr lang="fr-FR" sz="1200" b="1" dirty="0">
                <a:solidFill>
                  <a:srgbClr val="D6017F"/>
                </a:solidFill>
                <a:latin typeface="Roboto"/>
                <a:ea typeface="Roboto"/>
              </a:rPr>
              <a:t>A quoi cela sert de partager une bonne pratique ?</a:t>
            </a:r>
            <a:endParaRPr lang="fr-FR" sz="1200" b="1" dirty="0">
              <a:solidFill>
                <a:srgbClr val="D6017F"/>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4"/>
            <a:ext cx="2267462" cy="2770782"/>
          </a:xfrm>
          <a:prstGeom prst="rect">
            <a:avLst/>
          </a:prstGeom>
          <a:noFill/>
          <a:ln w="12700">
            <a:solidFill>
              <a:srgbClr val="D6017F"/>
            </a:solidFill>
          </a:ln>
        </p:spPr>
        <p:txBody>
          <a:bodyPr wrap="square" lIns="91440" tIns="45720" rIns="91440" bIns="45720" rtlCol="0" anchor="t">
            <a:noAutofit/>
          </a:bodyPr>
          <a:lstStyle>
            <a:defPPr>
              <a:defRPr lang="fr-FR"/>
            </a:defPPr>
            <a:lvl1pPr>
              <a:defRPr sz="1200" b="1"/>
            </a:lvl1pPr>
          </a:lstStyle>
          <a:p>
            <a:r>
              <a:rPr lang="fr-FR" dirty="0">
                <a:solidFill>
                  <a:srgbClr val="D6017F"/>
                </a:solidFill>
                <a:latin typeface="Roboto"/>
                <a:ea typeface="Roboto"/>
              </a:rPr>
              <a:t>A quoi cela sert de remonter une difficulté ?</a:t>
            </a:r>
            <a:endParaRPr lang="fr-FR" dirty="0">
              <a:solidFill>
                <a:srgbClr val="D6017F"/>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D6017F"/>
                </a:solidFill>
                <a:latin typeface="Roboto"/>
                <a:ea typeface="Roboto"/>
              </a:rPr>
              <a:t>Comment faire ?</a:t>
            </a:r>
            <a:br>
              <a:rPr lang="fr-FR" sz="1400" b="1" dirty="0">
                <a:solidFill>
                  <a:srgbClr val="F7941D"/>
                </a:solidFill>
                <a:latin typeface="Roboto"/>
                <a:ea typeface="Roboto"/>
              </a:rPr>
            </a:br>
            <a:endParaRPr lang="fr-FR" sz="1400" b="1" dirty="0">
              <a:solidFill>
                <a:srgbClr val="F7941D"/>
              </a:solidFill>
              <a:latin typeface="Roboto"/>
              <a:ea typeface="Roboto"/>
              <a:cs typeface="Arial"/>
            </a:endParaRPr>
          </a:p>
          <a:p>
            <a:pPr marL="171450" indent="-171450">
              <a:spcBef>
                <a:spcPts val="300"/>
              </a:spcBef>
              <a:spcAft>
                <a:spcPts val="300"/>
              </a:spcAft>
              <a:buClr>
                <a:srgbClr val="D6017F"/>
              </a:buClr>
              <a:buFont typeface="Arial" panose="05000000000000000000" pitchFamily="2" charset="2"/>
              <a:buChar char="•"/>
            </a:pPr>
            <a:r>
              <a:rPr lang="fr-FR" sz="1200" dirty="0">
                <a:solidFill>
                  <a:srgbClr val="374649"/>
                </a:solidFill>
                <a:latin typeface="Roboto"/>
                <a:ea typeface="Roboto"/>
              </a:rPr>
              <a:t>Ouvrir la page </a:t>
            </a:r>
            <a:r>
              <a:rPr lang="fr-FR" sz="1200" dirty="0" err="1">
                <a:solidFill>
                  <a:srgbClr val="374649"/>
                </a:solidFill>
                <a:latin typeface="Roboto"/>
                <a:ea typeface="Roboto"/>
              </a:rPr>
              <a:t>Safety</a:t>
            </a:r>
            <a:r>
              <a:rPr lang="fr-FR" sz="1200" dirty="0">
                <a:solidFill>
                  <a:srgbClr val="374649"/>
                </a:solidFill>
                <a:latin typeface="Roboto"/>
                <a:ea typeface="Roboto"/>
              </a:rPr>
              <a:t>+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D6017F"/>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D6017F"/>
              </a:buClr>
              <a:buFont typeface="Arial" panose="05000000000000000000" pitchFamily="2" charset="2"/>
              <a:buChar char="•"/>
            </a:pPr>
            <a:r>
              <a:rPr lang="fr-FR" sz="1200" dirty="0">
                <a:solidFill>
                  <a:srgbClr val="374649"/>
                </a:solidFill>
                <a:latin typeface="Roboto"/>
                <a:ea typeface="Roboto"/>
              </a:rPr>
              <a:t>Faire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D6017F"/>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D6017F"/>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D6017F"/>
                </a:solidFill>
                <a:latin typeface="Roboto"/>
                <a:ea typeface="Roboto"/>
              </a:rPr>
              <a:t>Comment faire ?</a:t>
            </a:r>
            <a:br>
              <a:rPr lang="fr-FR" dirty="0">
                <a:solidFill>
                  <a:srgbClr val="D6017F"/>
                </a:solidFill>
                <a:latin typeface="Roboto"/>
                <a:ea typeface="Roboto"/>
              </a:rPr>
            </a:br>
            <a:endParaRPr lang="fr-FR" dirty="0">
              <a:solidFill>
                <a:srgbClr val="D6017F"/>
              </a:solidFill>
              <a:latin typeface="Roboto"/>
              <a:ea typeface="Roboto"/>
              <a:cs typeface="Arial"/>
            </a:endParaRPr>
          </a:p>
          <a:p>
            <a:pPr marL="171450" indent="-171450">
              <a:spcBef>
                <a:spcPts val="300"/>
              </a:spcBef>
              <a:spcAft>
                <a:spcPts val="300"/>
              </a:spcAft>
              <a:buClr>
                <a:srgbClr val="D6017F"/>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D6017F"/>
              </a:buClr>
              <a:buFont typeface="Wingdings" panose="05000000000000000000" pitchFamily="2" charset="2"/>
              <a:buChar char="ü"/>
            </a:pPr>
            <a:r>
              <a:rPr lang="fr-FR" sz="1200" b="0" dirty="0">
                <a:solidFill>
                  <a:srgbClr val="374649"/>
                </a:solidFill>
                <a:latin typeface="Roboto"/>
                <a:ea typeface="Roboto"/>
              </a:rPr>
              <a:t>Dans le fil d’actualité publier un commentaire avec ou sans photo qui décris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D6017F"/>
              </a:buClr>
              <a:buFont typeface="Wingdings" panose="05000000000000000000" pitchFamily="2" charset="2"/>
              <a:buChar char="ü"/>
            </a:pPr>
            <a:r>
              <a:rPr lang="fr-FR" sz="1200" b="0" dirty="0">
                <a:solidFill>
                  <a:srgbClr val="374649"/>
                </a:solidFill>
                <a:latin typeface="Roboto"/>
                <a:ea typeface="Roboto"/>
              </a:rPr>
              <a:t>Ne pas oublier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93f7d12-03ed-48c2-84fb-322e67083590" xsi:nil="true"/>
    <lcf76f155ced4ddcb4097134ff3c332f xmlns="c7df1beb-9555-4a34-a0bb-bc4222cc815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93f7d12-03ed-48c2-84fb-322e67083590"/>
    <ds:schemaRef ds:uri="c7df1beb-9555-4a34-a0bb-bc4222cc815e"/>
  </ds:schemaRefs>
</ds:datastoreItem>
</file>

<file path=customXml/itemProps2.xml><?xml version="1.0" encoding="utf-8"?>
<ds:datastoreItem xmlns:ds="http://schemas.openxmlformats.org/officeDocument/2006/customXml" ds:itemID="{2D2983EB-130C-4079-8101-6343AB16E1D6}">
  <ds:schemaRefs>
    <ds:schemaRef ds:uri="http://schemas.microsoft.com/sharepoint/v3/contenttype/forms"/>
  </ds:schemaRefs>
</ds:datastoreItem>
</file>

<file path=customXml/itemProps3.xml><?xml version="1.0" encoding="utf-8"?>
<ds:datastoreItem xmlns:ds="http://schemas.openxmlformats.org/officeDocument/2006/customXml" ds:itemID="{543348D8-F46B-4A62-9D7B-268E0C2C3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584</TotalTime>
  <Words>1206</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9 - ‘’TRAVAUX DE FOUILLE’’</vt:lpstr>
      <vt:lpstr>Guide atelier de déploiement – RO 9</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13</cp:revision>
  <cp:lastPrinted>2021-02-17T08:07:55Z</cp:lastPrinted>
  <dcterms:created xsi:type="dcterms:W3CDTF">2019-03-06T16:25:49Z</dcterms:created>
  <dcterms:modified xsi:type="dcterms:W3CDTF">2022-11-30T13:34:52Z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0x0101001214F54EC3176342AA69E46BF095A846</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