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4" r:id="rId6"/>
    <p:sldId id="322" r:id="rId7"/>
    <p:sldId id="339" r:id="rId8"/>
    <p:sldId id="320" r:id="rId9"/>
    <p:sldId id="337" r:id="rId10"/>
    <p:sldId id="327" r:id="rId11"/>
    <p:sldId id="326" r:id="rId12"/>
    <p:sldId id="328" r:id="rId13"/>
    <p:sldId id="329" r:id="rId14"/>
    <p:sldId id="330" r:id="rId15"/>
    <p:sldId id="331" r:id="rId16"/>
    <p:sldId id="333" r:id="rId17"/>
    <p:sldId id="334" r:id="rId18"/>
    <p:sldId id="335" r:id="rId19"/>
    <p:sldId id="336" r:id="rId20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UNERET" initials="SM" lastIdx="5" clrIdx="0">
    <p:extLst>
      <p:ext uri="{19B8F6BF-5375-455C-9EA6-DF929625EA0E}">
        <p15:presenceInfo xmlns:p15="http://schemas.microsoft.com/office/powerpoint/2012/main" userId="S-1-5-21-1688137703-1013256711-2629252250-323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2CE"/>
    <a:srgbClr val="376092"/>
    <a:srgbClr val="FFFF99"/>
    <a:srgbClr val="A90025"/>
    <a:srgbClr val="FF99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76807-4F30-614E-ACC7-CACEB231CC02}" v="157" dt="2020-10-12T09:48:25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3"/>
    <p:restoredTop sz="94694"/>
  </p:normalViewPr>
  <p:slideViewPr>
    <p:cSldViewPr snapToGrid="0">
      <p:cViewPr varScale="1">
        <p:scale>
          <a:sx n="117" d="100"/>
          <a:sy n="117" d="100"/>
        </p:scale>
        <p:origin x="3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il CHAMPIGNY" userId="8331ef57-2eda-4549-a9c3-149072f322d1" providerId="ADAL" clId="{35476807-4F30-614E-ACC7-CACEB231CC02}"/>
    <pc:docChg chg="undo custSel modSld">
      <pc:chgData name="Cyril CHAMPIGNY" userId="8331ef57-2eda-4549-a9c3-149072f322d1" providerId="ADAL" clId="{35476807-4F30-614E-ACC7-CACEB231CC02}" dt="2020-10-12T09:48:33.717" v="904" actId="20577"/>
      <pc:docMkLst>
        <pc:docMk/>
      </pc:docMkLst>
      <pc:sldChg chg="modSp mod">
        <pc:chgData name="Cyril CHAMPIGNY" userId="8331ef57-2eda-4549-a9c3-149072f322d1" providerId="ADAL" clId="{35476807-4F30-614E-ACC7-CACEB231CC02}" dt="2020-10-12T08:11:27.890" v="22" actId="790"/>
        <pc:sldMkLst>
          <pc:docMk/>
          <pc:sldMk cId="0" sldId="256"/>
        </pc:sldMkLst>
        <pc:spChg chg="mod">
          <ac:chgData name="Cyril CHAMPIGNY" userId="8331ef57-2eda-4549-a9c3-149072f322d1" providerId="ADAL" clId="{35476807-4F30-614E-ACC7-CACEB231CC02}" dt="2020-10-12T08:11:27.890" v="22" actId="790"/>
          <ac:spMkLst>
            <pc:docMk/>
            <pc:sldMk cId="0" sldId="256"/>
            <ac:spMk id="5" creationId="{00000000-0000-0000-0000-000000000000}"/>
          </ac:spMkLst>
        </pc:spChg>
        <pc:spChg chg="mod">
          <ac:chgData name="Cyril CHAMPIGNY" userId="8331ef57-2eda-4549-a9c3-149072f322d1" providerId="ADAL" clId="{35476807-4F30-614E-ACC7-CACEB231CC02}" dt="2020-10-12T08:11:19.885" v="21" actId="790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Cyril CHAMPIGNY" userId="8331ef57-2eda-4549-a9c3-149072f322d1" providerId="ADAL" clId="{35476807-4F30-614E-ACC7-CACEB231CC02}" dt="2020-10-12T08:23:10.002" v="209" actId="790"/>
        <pc:sldMkLst>
          <pc:docMk/>
          <pc:sldMk cId="3984636068" sldId="314"/>
        </pc:sldMkLst>
        <pc:spChg chg="mod">
          <ac:chgData name="Cyril CHAMPIGNY" userId="8331ef57-2eda-4549-a9c3-149072f322d1" providerId="ADAL" clId="{35476807-4F30-614E-ACC7-CACEB231CC02}" dt="2020-10-12T08:23:10.002" v="209" actId="790"/>
          <ac:spMkLst>
            <pc:docMk/>
            <pc:sldMk cId="3984636068" sldId="314"/>
            <ac:spMk id="2" creationId="{00000000-0000-0000-0000-000000000000}"/>
          </ac:spMkLst>
        </pc:spChg>
      </pc:sldChg>
      <pc:sldChg chg="modSp mod">
        <pc:chgData name="Cyril CHAMPIGNY" userId="8331ef57-2eda-4549-a9c3-149072f322d1" providerId="ADAL" clId="{35476807-4F30-614E-ACC7-CACEB231CC02}" dt="2020-10-12T09:23:24.624" v="505" actId="1076"/>
        <pc:sldMkLst>
          <pc:docMk/>
          <pc:sldMk cId="3205347914" sldId="320"/>
        </pc:sldMkLst>
        <pc:spChg chg="mod">
          <ac:chgData name="Cyril CHAMPIGNY" userId="8331ef57-2eda-4549-a9c3-149072f322d1" providerId="ADAL" clId="{35476807-4F30-614E-ACC7-CACEB231CC02}" dt="2020-10-12T09:23:24.624" v="505" actId="1076"/>
          <ac:spMkLst>
            <pc:docMk/>
            <pc:sldMk cId="3205347914" sldId="320"/>
            <ac:spMk id="2" creationId="{00000000-0000-0000-0000-000000000000}"/>
          </ac:spMkLst>
        </pc:spChg>
        <pc:spChg chg="mod">
          <ac:chgData name="Cyril CHAMPIGNY" userId="8331ef57-2eda-4549-a9c3-149072f322d1" providerId="ADAL" clId="{35476807-4F30-614E-ACC7-CACEB231CC02}" dt="2020-10-12T09:13:44.968" v="394" actId="1076"/>
          <ac:spMkLst>
            <pc:docMk/>
            <pc:sldMk cId="3205347914" sldId="320"/>
            <ac:spMk id="17" creationId="{CEA46C25-C84C-41D7-8D85-5706EE014231}"/>
          </ac:spMkLst>
        </pc:spChg>
        <pc:graphicFrameChg chg="mod">
          <ac:chgData name="Cyril CHAMPIGNY" userId="8331ef57-2eda-4549-a9c3-149072f322d1" providerId="ADAL" clId="{35476807-4F30-614E-ACC7-CACEB231CC02}" dt="2020-10-12T09:13:42.447" v="393" actId="1076"/>
          <ac:graphicFrameMkLst>
            <pc:docMk/>
            <pc:sldMk cId="3205347914" sldId="320"/>
            <ac:graphicFrameMk id="8" creationId="{AB714005-CC36-4217-9B25-76007DEE7825}"/>
          </ac:graphicFrameMkLst>
        </pc:graphicFrameChg>
        <pc:graphicFrameChg chg="mod">
          <ac:chgData name="Cyril CHAMPIGNY" userId="8331ef57-2eda-4549-a9c3-149072f322d1" providerId="ADAL" clId="{35476807-4F30-614E-ACC7-CACEB231CC02}" dt="2020-10-12T09:12:39.323" v="379" actId="20577"/>
          <ac:graphicFrameMkLst>
            <pc:docMk/>
            <pc:sldMk cId="3205347914" sldId="320"/>
            <ac:graphicFrameMk id="11" creationId="{99E46904-0D02-497C-B99B-DE0057D24681}"/>
          </ac:graphicFrameMkLst>
        </pc:graphicFrameChg>
      </pc:sldChg>
      <pc:sldChg chg="modSp mod">
        <pc:chgData name="Cyril CHAMPIGNY" userId="8331ef57-2eda-4549-a9c3-149072f322d1" providerId="ADAL" clId="{35476807-4F30-614E-ACC7-CACEB231CC02}" dt="2020-10-12T09:09:49.278" v="253" actId="1076"/>
        <pc:sldMkLst>
          <pc:docMk/>
          <pc:sldMk cId="1617578715" sldId="322"/>
        </pc:sldMkLst>
        <pc:spChg chg="mod">
          <ac:chgData name="Cyril CHAMPIGNY" userId="8331ef57-2eda-4549-a9c3-149072f322d1" providerId="ADAL" clId="{35476807-4F30-614E-ACC7-CACEB231CC02}" dt="2020-10-12T08:23:33.241" v="228" actId="20577"/>
          <ac:spMkLst>
            <pc:docMk/>
            <pc:sldMk cId="1617578715" sldId="322"/>
            <ac:spMk id="2" creationId="{D23B11C9-6114-418B-805E-1956C6048F6F}"/>
          </ac:spMkLst>
        </pc:spChg>
        <pc:spChg chg="mod">
          <ac:chgData name="Cyril CHAMPIGNY" userId="8331ef57-2eda-4549-a9c3-149072f322d1" providerId="ADAL" clId="{35476807-4F30-614E-ACC7-CACEB231CC02}" dt="2020-10-12T09:09:49.278" v="253" actId="1076"/>
          <ac:spMkLst>
            <pc:docMk/>
            <pc:sldMk cId="1617578715" sldId="322"/>
            <ac:spMk id="6" creationId="{8A5D943D-92E9-4808-854A-14CCA90FB039}"/>
          </ac:spMkLst>
        </pc:spChg>
        <pc:spChg chg="mod">
          <ac:chgData name="Cyril CHAMPIGNY" userId="8331ef57-2eda-4549-a9c3-149072f322d1" providerId="ADAL" clId="{35476807-4F30-614E-ACC7-CACEB231CC02}" dt="2020-10-12T09:09:27.995" v="249" actId="20577"/>
          <ac:spMkLst>
            <pc:docMk/>
            <pc:sldMk cId="1617578715" sldId="322"/>
            <ac:spMk id="7" creationId="{4D614EBD-59CF-4D35-A1B6-FC93355F7AA9}"/>
          </ac:spMkLst>
        </pc:spChg>
      </pc:sldChg>
      <pc:sldChg chg="addSp delSp modSp mod">
        <pc:chgData name="Cyril CHAMPIGNY" userId="8331ef57-2eda-4549-a9c3-149072f322d1" providerId="ADAL" clId="{35476807-4F30-614E-ACC7-CACEB231CC02}" dt="2020-10-12T09:24:02.259" v="516"/>
        <pc:sldMkLst>
          <pc:docMk/>
          <pc:sldMk cId="145012956" sldId="326"/>
        </pc:sldMkLst>
        <pc:spChg chg="del">
          <ac:chgData name="Cyril CHAMPIGNY" userId="8331ef57-2eda-4549-a9c3-149072f322d1" providerId="ADAL" clId="{35476807-4F30-614E-ACC7-CACEB231CC02}" dt="2020-10-12T09:23:59.119" v="514" actId="478"/>
          <ac:spMkLst>
            <pc:docMk/>
            <pc:sldMk cId="145012956" sldId="326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2:15.164" v="483"/>
          <ac:spMkLst>
            <pc:docMk/>
            <pc:sldMk cId="145012956" sldId="326"/>
            <ac:spMk id="3" creationId="{37957084-43F4-384E-92CB-F28196705297}"/>
          </ac:spMkLst>
        </pc:spChg>
        <pc:spChg chg="add del mod">
          <ac:chgData name="Cyril CHAMPIGNY" userId="8331ef57-2eda-4549-a9c3-149072f322d1" providerId="ADAL" clId="{35476807-4F30-614E-ACC7-CACEB231CC02}" dt="2020-10-12T09:24:01.751" v="515" actId="478"/>
          <ac:spMkLst>
            <pc:docMk/>
            <pc:sldMk cId="145012956" sldId="326"/>
            <ac:spMk id="5" creationId="{1765E46F-E03C-304E-B145-11B03BAFC118}"/>
          </ac:spMkLst>
        </pc:spChg>
        <pc:spChg chg="mod">
          <ac:chgData name="Cyril CHAMPIGNY" userId="8331ef57-2eda-4549-a9c3-149072f322d1" providerId="ADAL" clId="{35476807-4F30-614E-ACC7-CACEB231CC02}" dt="2020-10-12T09:20:32.195" v="466" actId="1076"/>
          <ac:spMkLst>
            <pc:docMk/>
            <pc:sldMk cId="145012956" sldId="326"/>
            <ac:spMk id="11" creationId="{40EA4A1E-22D2-4074-9189-F047D8FF384F}"/>
          </ac:spMkLst>
        </pc:spChg>
        <pc:spChg chg="mod">
          <ac:chgData name="Cyril CHAMPIGNY" userId="8331ef57-2eda-4549-a9c3-149072f322d1" providerId="ADAL" clId="{35476807-4F30-614E-ACC7-CACEB231CC02}" dt="2020-10-12T09:21:09.579" v="475" actId="1036"/>
          <ac:spMkLst>
            <pc:docMk/>
            <pc:sldMk cId="145012956" sldId="326"/>
            <ac:spMk id="12" creationId="{729722D1-4F3D-4592-942C-93FFA7A7EBF7}"/>
          </ac:spMkLst>
        </pc:spChg>
        <pc:spChg chg="add mod">
          <ac:chgData name="Cyril CHAMPIGNY" userId="8331ef57-2eda-4549-a9c3-149072f322d1" providerId="ADAL" clId="{35476807-4F30-614E-ACC7-CACEB231CC02}" dt="2020-10-12T09:24:02.259" v="516"/>
          <ac:spMkLst>
            <pc:docMk/>
            <pc:sldMk cId="145012956" sldId="326"/>
            <ac:spMk id="13" creationId="{2C142F52-1D0B-B844-A03F-00560E90A3BB}"/>
          </ac:spMkLst>
        </pc:spChg>
        <pc:spChg chg="mod">
          <ac:chgData name="Cyril CHAMPIGNY" userId="8331ef57-2eda-4549-a9c3-149072f322d1" providerId="ADAL" clId="{35476807-4F30-614E-ACC7-CACEB231CC02}" dt="2020-10-12T09:22:09.217" v="481" actId="20577"/>
          <ac:spMkLst>
            <pc:docMk/>
            <pc:sldMk cId="145012956" sldId="326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35476807-4F30-614E-ACC7-CACEB231CC02}" dt="2020-10-12T09:21:27.289" v="476" actId="20577"/>
          <ac:graphicFrameMkLst>
            <pc:docMk/>
            <pc:sldMk cId="145012956" sldId="326"/>
            <ac:graphicFrameMk id="8" creationId="{AB714005-CC36-4217-9B25-76007DEE7825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18:59.618" v="435"/>
          <ac:graphicFrameMkLst>
            <pc:docMk/>
            <pc:sldMk cId="145012956" sldId="326"/>
            <ac:graphicFrameMk id="9" creationId="{6E6EC16E-89E0-EA4C-8C9F-E4791820608F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18:58.948" v="434" actId="478"/>
          <ac:graphicFrameMkLst>
            <pc:docMk/>
            <pc:sldMk cId="145012956" sldId="326"/>
            <ac:graphicFrameMk id="10" creationId="{ED4904C8-06CD-465E-BAC7-F11B545E2D9F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23:53.134" v="513"/>
        <pc:sldMkLst>
          <pc:docMk/>
          <pc:sldMk cId="1991716452" sldId="327"/>
        </pc:sldMkLst>
        <pc:spChg chg="del">
          <ac:chgData name="Cyril CHAMPIGNY" userId="8331ef57-2eda-4549-a9c3-149072f322d1" providerId="ADAL" clId="{35476807-4F30-614E-ACC7-CACEB231CC02}" dt="2020-10-12T09:23:50.956" v="511" actId="478"/>
          <ac:spMkLst>
            <pc:docMk/>
            <pc:sldMk cId="1991716452" sldId="327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3:52.538" v="512" actId="478"/>
          <ac:spMkLst>
            <pc:docMk/>
            <pc:sldMk cId="1991716452" sldId="327"/>
            <ac:spMk id="4" creationId="{5BED4F10-B9B3-9446-A534-3C30B218A596}"/>
          </ac:spMkLst>
        </pc:spChg>
        <pc:spChg chg="mod">
          <ac:chgData name="Cyril CHAMPIGNY" userId="8331ef57-2eda-4549-a9c3-149072f322d1" providerId="ADAL" clId="{35476807-4F30-614E-ACC7-CACEB231CC02}" dt="2020-10-12T09:17:45.819" v="428" actId="20577"/>
          <ac:spMkLst>
            <pc:docMk/>
            <pc:sldMk cId="1991716452" sldId="327"/>
            <ac:spMk id="7" creationId="{69B44496-B16B-4527-B5CD-29D0F203F71B}"/>
          </ac:spMkLst>
        </pc:spChg>
        <pc:spChg chg="mod">
          <ac:chgData name="Cyril CHAMPIGNY" userId="8331ef57-2eda-4549-a9c3-149072f322d1" providerId="ADAL" clId="{35476807-4F30-614E-ACC7-CACEB231CC02}" dt="2020-10-12T09:18:03.787" v="431" actId="20577"/>
          <ac:spMkLst>
            <pc:docMk/>
            <pc:sldMk cId="1991716452" sldId="327"/>
            <ac:spMk id="9" creationId="{005C3401-5E7F-4D31-9B89-44552F76EFA0}"/>
          </ac:spMkLst>
        </pc:spChg>
        <pc:spChg chg="add mod">
          <ac:chgData name="Cyril CHAMPIGNY" userId="8331ef57-2eda-4549-a9c3-149072f322d1" providerId="ADAL" clId="{35476807-4F30-614E-ACC7-CACEB231CC02}" dt="2020-10-12T09:23:53.134" v="513"/>
          <ac:spMkLst>
            <pc:docMk/>
            <pc:sldMk cId="1991716452" sldId="327"/>
            <ac:spMk id="11" creationId="{7DF83453-F13B-2F45-8909-EC566B69C8CB}"/>
          </ac:spMkLst>
        </pc:spChg>
        <pc:graphicFrameChg chg="mod">
          <ac:chgData name="Cyril CHAMPIGNY" userId="8331ef57-2eda-4549-a9c3-149072f322d1" providerId="ADAL" clId="{35476807-4F30-614E-ACC7-CACEB231CC02}" dt="2020-10-12T09:18:40.618" v="433"/>
          <ac:graphicFrameMkLst>
            <pc:docMk/>
            <pc:sldMk cId="1991716452" sldId="327"/>
            <ac:graphicFrameMk id="8" creationId="{AB714005-CC36-4217-9B25-76007DEE7825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17:36.458" v="425" actId="207"/>
          <ac:graphicFrameMkLst>
            <pc:docMk/>
            <pc:sldMk cId="1991716452" sldId="327"/>
            <ac:graphicFrameMk id="10" creationId="{FF164750-9DD2-284E-A3FD-94C7431334DC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17:17.189" v="422" actId="478"/>
          <ac:graphicFrameMkLst>
            <pc:docMk/>
            <pc:sldMk cId="1991716452" sldId="327"/>
            <ac:graphicFrameMk id="12" creationId="{1579FE88-4ADF-49A3-98BB-B8EF51E6951C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26:40.160" v="564" actId="20577"/>
        <pc:sldMkLst>
          <pc:docMk/>
          <pc:sldMk cId="580559251" sldId="328"/>
        </pc:sldMkLst>
        <pc:spChg chg="del">
          <ac:chgData name="Cyril CHAMPIGNY" userId="8331ef57-2eda-4549-a9c3-149072f322d1" providerId="ADAL" clId="{35476807-4F30-614E-ACC7-CACEB231CC02}" dt="2020-10-12T09:24:07.298" v="517" actId="478"/>
          <ac:spMkLst>
            <pc:docMk/>
            <pc:sldMk cId="580559251" sldId="328"/>
            <ac:spMk id="2" creationId="{00000000-0000-0000-0000-000000000000}"/>
          </ac:spMkLst>
        </pc:spChg>
        <pc:spChg chg="mod">
          <ac:chgData name="Cyril CHAMPIGNY" userId="8331ef57-2eda-4549-a9c3-149072f322d1" providerId="ADAL" clId="{35476807-4F30-614E-ACC7-CACEB231CC02}" dt="2020-10-12T09:26:40.160" v="564" actId="20577"/>
          <ac:spMkLst>
            <pc:docMk/>
            <pc:sldMk cId="580559251" sldId="328"/>
            <ac:spMk id="4" creationId="{FDCE8BB5-C36A-41B5-B4DA-66D0F5178F6E}"/>
          </ac:spMkLst>
        </pc:spChg>
        <pc:spChg chg="add del mod">
          <ac:chgData name="Cyril CHAMPIGNY" userId="8331ef57-2eda-4549-a9c3-149072f322d1" providerId="ADAL" clId="{35476807-4F30-614E-ACC7-CACEB231CC02}" dt="2020-10-12T09:24:09.221" v="518" actId="478"/>
          <ac:spMkLst>
            <pc:docMk/>
            <pc:sldMk cId="580559251" sldId="328"/>
            <ac:spMk id="5" creationId="{63B6B9FE-ADE6-BF4C-B0AE-BC3C425B661D}"/>
          </ac:spMkLst>
        </pc:spChg>
        <pc:spChg chg="add mod">
          <ac:chgData name="Cyril CHAMPIGNY" userId="8331ef57-2eda-4549-a9c3-149072f322d1" providerId="ADAL" clId="{35476807-4F30-614E-ACC7-CACEB231CC02}" dt="2020-10-12T09:24:09.841" v="519"/>
          <ac:spMkLst>
            <pc:docMk/>
            <pc:sldMk cId="580559251" sldId="328"/>
            <ac:spMk id="9" creationId="{A9C2CDA9-649F-1046-9C2A-30ADE1F3FA5A}"/>
          </ac:spMkLst>
        </pc:spChg>
        <pc:graphicFrameChg chg="del">
          <ac:chgData name="Cyril CHAMPIGNY" userId="8331ef57-2eda-4549-a9c3-149072f322d1" providerId="ADAL" clId="{35476807-4F30-614E-ACC7-CACEB231CC02}" dt="2020-10-12T09:25:40.528" v="545" actId="478"/>
          <ac:graphicFrameMkLst>
            <pc:docMk/>
            <pc:sldMk cId="580559251" sldId="328"/>
            <ac:graphicFrameMk id="7" creationId="{6CA5B377-F18A-48FD-949D-2D672B97FAC8}"/>
          </ac:graphicFrameMkLst>
        </pc:graphicFrameChg>
        <pc:graphicFrameChg chg="mod modGraphic">
          <ac:chgData name="Cyril CHAMPIGNY" userId="8331ef57-2eda-4549-a9c3-149072f322d1" providerId="ADAL" clId="{35476807-4F30-614E-ACC7-CACEB231CC02}" dt="2020-10-12T09:26:33.446" v="555" actId="20577"/>
          <ac:graphicFrameMkLst>
            <pc:docMk/>
            <pc:sldMk cId="580559251" sldId="328"/>
            <ac:graphicFrameMk id="8" creationId="{AB714005-CC36-4217-9B25-76007DEE7825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25:57.657" v="549" actId="207"/>
          <ac:graphicFrameMkLst>
            <pc:docMk/>
            <pc:sldMk cId="580559251" sldId="328"/>
            <ac:graphicFrameMk id="10" creationId="{28713BFC-8BEF-4745-8650-0E9ACEEF7FE4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34:06.966" v="701" actId="1035"/>
        <pc:sldMkLst>
          <pc:docMk/>
          <pc:sldMk cId="2849906093" sldId="329"/>
        </pc:sldMkLst>
        <pc:spChg chg="del">
          <ac:chgData name="Cyril CHAMPIGNY" userId="8331ef57-2eda-4549-a9c3-149072f322d1" providerId="ADAL" clId="{35476807-4F30-614E-ACC7-CACEB231CC02}" dt="2020-10-12T09:24:13.575" v="520" actId="478"/>
          <ac:spMkLst>
            <pc:docMk/>
            <pc:sldMk cId="2849906093" sldId="329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4:16.306" v="521" actId="478"/>
          <ac:spMkLst>
            <pc:docMk/>
            <pc:sldMk cId="2849906093" sldId="329"/>
            <ac:spMk id="4" creationId="{17C05EB0-CB3E-0845-B0CB-B09DB3238BE5}"/>
          </ac:spMkLst>
        </pc:spChg>
        <pc:spChg chg="mod">
          <ac:chgData name="Cyril CHAMPIGNY" userId="8331ef57-2eda-4549-a9c3-149072f322d1" providerId="ADAL" clId="{35476807-4F30-614E-ACC7-CACEB231CC02}" dt="2020-10-12T09:30:48.811" v="648" actId="20577"/>
          <ac:spMkLst>
            <pc:docMk/>
            <pc:sldMk cId="2849906093" sldId="329"/>
            <ac:spMk id="10" creationId="{97484177-A501-422B-A0A7-31DF5C6552F7}"/>
          </ac:spMkLst>
        </pc:spChg>
        <pc:spChg chg="add mod">
          <ac:chgData name="Cyril CHAMPIGNY" userId="8331ef57-2eda-4549-a9c3-149072f322d1" providerId="ADAL" clId="{35476807-4F30-614E-ACC7-CACEB231CC02}" dt="2020-10-12T09:24:17.019" v="522"/>
          <ac:spMkLst>
            <pc:docMk/>
            <pc:sldMk cId="2849906093" sldId="329"/>
            <ac:spMk id="13" creationId="{BC4CA70D-0260-9E45-85F5-DA043662E18C}"/>
          </ac:spMkLst>
        </pc:spChg>
        <pc:spChg chg="mod">
          <ac:chgData name="Cyril CHAMPIGNY" userId="8331ef57-2eda-4549-a9c3-149072f322d1" providerId="ADAL" clId="{35476807-4F30-614E-ACC7-CACEB231CC02}" dt="2020-10-12T09:33:54.759" v="698" actId="1035"/>
          <ac:spMkLst>
            <pc:docMk/>
            <pc:sldMk cId="2849906093" sldId="329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35476807-4F30-614E-ACC7-CACEB231CC02}" dt="2020-10-12T09:34:06.966" v="701" actId="1035"/>
          <ac:graphicFrameMkLst>
            <pc:docMk/>
            <pc:sldMk cId="2849906093" sldId="329"/>
            <ac:graphicFrameMk id="8" creationId="{AB714005-CC36-4217-9B25-76007DEE7825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27:07.446" v="567" actId="478"/>
          <ac:graphicFrameMkLst>
            <pc:docMk/>
            <pc:sldMk cId="2849906093" sldId="329"/>
            <ac:graphicFrameMk id="11" creationId="{D7B312DE-67AE-4A28-95B2-5DD788701C31}"/>
          </ac:graphicFrameMkLst>
        </pc:graphicFrameChg>
        <pc:graphicFrameChg chg="add del mod">
          <ac:chgData name="Cyril CHAMPIGNY" userId="8331ef57-2eda-4549-a9c3-149072f322d1" providerId="ADAL" clId="{35476807-4F30-614E-ACC7-CACEB231CC02}" dt="2020-10-12T09:27:05.997" v="566"/>
          <ac:graphicFrameMkLst>
            <pc:docMk/>
            <pc:sldMk cId="2849906093" sldId="329"/>
            <ac:graphicFrameMk id="15" creationId="{44BD97BA-FF8B-DD4B-ADE2-DFCE7A91A793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27:08.638" v="568"/>
          <ac:graphicFrameMkLst>
            <pc:docMk/>
            <pc:sldMk cId="2849906093" sldId="329"/>
            <ac:graphicFrameMk id="16" creationId="{8FA89878-7930-C047-A4A3-B1E6556806D4}"/>
          </ac:graphicFrameMkLst>
        </pc:graphicFrameChg>
        <pc:picChg chg="mod">
          <ac:chgData name="Cyril CHAMPIGNY" userId="8331ef57-2eda-4549-a9c3-149072f322d1" providerId="ADAL" clId="{35476807-4F30-614E-ACC7-CACEB231CC02}" dt="2020-10-12T09:31:10.061" v="654" actId="1035"/>
          <ac:picMkLst>
            <pc:docMk/>
            <pc:sldMk cId="2849906093" sldId="329"/>
            <ac:picMk id="12" creationId="{8B72AB55-2EF6-47B8-B15C-97362F0492F6}"/>
          </ac:picMkLst>
        </pc:picChg>
        <pc:picChg chg="mod">
          <ac:chgData name="Cyril CHAMPIGNY" userId="8331ef57-2eda-4549-a9c3-149072f322d1" providerId="ADAL" clId="{35476807-4F30-614E-ACC7-CACEB231CC02}" dt="2020-10-12T09:31:10.061" v="654" actId="1035"/>
          <ac:picMkLst>
            <pc:docMk/>
            <pc:sldMk cId="2849906093" sldId="329"/>
            <ac:picMk id="14" creationId="{E53A7231-AB91-4181-9F07-478BFC5DB099}"/>
          </ac:picMkLst>
        </pc:picChg>
      </pc:sldChg>
      <pc:sldChg chg="addSp delSp modSp mod">
        <pc:chgData name="Cyril CHAMPIGNY" userId="8331ef57-2eda-4549-a9c3-149072f322d1" providerId="ADAL" clId="{35476807-4F30-614E-ACC7-CACEB231CC02}" dt="2020-10-12T09:35:49.318" v="721" actId="1036"/>
        <pc:sldMkLst>
          <pc:docMk/>
          <pc:sldMk cId="3072056274" sldId="330"/>
        </pc:sldMkLst>
        <pc:spChg chg="del mod">
          <ac:chgData name="Cyril CHAMPIGNY" userId="8331ef57-2eda-4549-a9c3-149072f322d1" providerId="ADAL" clId="{35476807-4F30-614E-ACC7-CACEB231CC02}" dt="2020-10-12T09:24:22.395" v="524" actId="478"/>
          <ac:spMkLst>
            <pc:docMk/>
            <pc:sldMk cId="3072056274" sldId="330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4:24.994" v="525" actId="478"/>
          <ac:spMkLst>
            <pc:docMk/>
            <pc:sldMk cId="3072056274" sldId="330"/>
            <ac:spMk id="4" creationId="{2BCC698E-2CAC-EF4C-BCFB-86921A85F276}"/>
          </ac:spMkLst>
        </pc:spChg>
        <pc:spChg chg="mod">
          <ac:chgData name="Cyril CHAMPIGNY" userId="8331ef57-2eda-4549-a9c3-149072f322d1" providerId="ADAL" clId="{35476807-4F30-614E-ACC7-CACEB231CC02}" dt="2020-10-12T09:34:42.133" v="707" actId="20577"/>
          <ac:spMkLst>
            <pc:docMk/>
            <pc:sldMk cId="3072056274" sldId="330"/>
            <ac:spMk id="11" creationId="{6998D14B-3FE9-4AFA-B4E8-F9A75505F097}"/>
          </ac:spMkLst>
        </pc:spChg>
        <pc:spChg chg="add mod">
          <ac:chgData name="Cyril CHAMPIGNY" userId="8331ef57-2eda-4549-a9c3-149072f322d1" providerId="ADAL" clId="{35476807-4F30-614E-ACC7-CACEB231CC02}" dt="2020-10-12T09:24:25.717" v="526"/>
          <ac:spMkLst>
            <pc:docMk/>
            <pc:sldMk cId="3072056274" sldId="330"/>
            <ac:spMk id="13" creationId="{5FBE91C6-A7BB-2749-B6ED-48A5693D16C5}"/>
          </ac:spMkLst>
        </pc:spChg>
        <pc:spChg chg="mod">
          <ac:chgData name="Cyril CHAMPIGNY" userId="8331ef57-2eda-4549-a9c3-149072f322d1" providerId="ADAL" clId="{35476807-4F30-614E-ACC7-CACEB231CC02}" dt="2020-10-12T09:35:02.021" v="708"/>
          <ac:spMkLst>
            <pc:docMk/>
            <pc:sldMk cId="3072056274" sldId="330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35476807-4F30-614E-ACC7-CACEB231CC02}" dt="2020-10-12T09:35:49.318" v="721" actId="1036"/>
          <ac:graphicFrameMkLst>
            <pc:docMk/>
            <pc:sldMk cId="3072056274" sldId="330"/>
            <ac:graphicFrameMk id="8" creationId="{AB714005-CC36-4217-9B25-76007DEE7825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34:22.112" v="702" actId="478"/>
          <ac:graphicFrameMkLst>
            <pc:docMk/>
            <pc:sldMk cId="3072056274" sldId="330"/>
            <ac:graphicFrameMk id="15" creationId="{0B8698FD-B3F8-4F05-BAA0-F977144BE1BC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34:23.138" v="703"/>
          <ac:graphicFrameMkLst>
            <pc:docMk/>
            <pc:sldMk cId="3072056274" sldId="330"/>
            <ac:graphicFrameMk id="16" creationId="{766AE227-AC81-794F-B437-5357DBB4DC12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37:59.661" v="751" actId="1076"/>
        <pc:sldMkLst>
          <pc:docMk/>
          <pc:sldMk cId="1916466038" sldId="331"/>
        </pc:sldMkLst>
        <pc:spChg chg="del">
          <ac:chgData name="Cyril CHAMPIGNY" userId="8331ef57-2eda-4549-a9c3-149072f322d1" providerId="ADAL" clId="{35476807-4F30-614E-ACC7-CACEB231CC02}" dt="2020-10-12T09:24:30.462" v="527" actId="478"/>
          <ac:spMkLst>
            <pc:docMk/>
            <pc:sldMk cId="1916466038" sldId="331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4:32.093" v="528" actId="478"/>
          <ac:spMkLst>
            <pc:docMk/>
            <pc:sldMk cId="1916466038" sldId="331"/>
            <ac:spMk id="4" creationId="{2F28DFA2-EC40-9A48-8F91-20E73186B559}"/>
          </ac:spMkLst>
        </pc:spChg>
        <pc:spChg chg="add mod">
          <ac:chgData name="Cyril CHAMPIGNY" userId="8331ef57-2eda-4549-a9c3-149072f322d1" providerId="ADAL" clId="{35476807-4F30-614E-ACC7-CACEB231CC02}" dt="2020-10-12T09:24:32.702" v="529"/>
          <ac:spMkLst>
            <pc:docMk/>
            <pc:sldMk cId="1916466038" sldId="331"/>
            <ac:spMk id="9" creationId="{D30E71C6-FFD2-EF42-86C4-04D16A0DD95B}"/>
          </ac:spMkLst>
        </pc:spChg>
        <pc:spChg chg="mod">
          <ac:chgData name="Cyril CHAMPIGNY" userId="8331ef57-2eda-4549-a9c3-149072f322d1" providerId="ADAL" clId="{35476807-4F30-614E-ACC7-CACEB231CC02}" dt="2020-10-12T09:37:59.661" v="751" actId="1076"/>
          <ac:spMkLst>
            <pc:docMk/>
            <pc:sldMk cId="1916466038" sldId="331"/>
            <ac:spMk id="17" creationId="{CEA46C25-C84C-41D7-8D85-5706EE014231}"/>
          </ac:spMkLst>
        </pc:spChg>
        <pc:graphicFrameChg chg="del">
          <ac:chgData name="Cyril CHAMPIGNY" userId="8331ef57-2eda-4549-a9c3-149072f322d1" providerId="ADAL" clId="{35476807-4F30-614E-ACC7-CACEB231CC02}" dt="2020-10-12T09:36:05.286" v="722" actId="478"/>
          <ac:graphicFrameMkLst>
            <pc:docMk/>
            <pc:sldMk cId="1916466038" sldId="331"/>
            <ac:graphicFrameMk id="7" creationId="{4338F994-80B8-4FF4-AE4F-075B182BD6DA}"/>
          </ac:graphicFrameMkLst>
        </pc:graphicFrameChg>
        <pc:graphicFrameChg chg="mod modGraphic">
          <ac:chgData name="Cyril CHAMPIGNY" userId="8331ef57-2eda-4549-a9c3-149072f322d1" providerId="ADAL" clId="{35476807-4F30-614E-ACC7-CACEB231CC02}" dt="2020-10-12T09:37:52.541" v="741" actId="14100"/>
          <ac:graphicFrameMkLst>
            <pc:docMk/>
            <pc:sldMk cId="1916466038" sldId="331"/>
            <ac:graphicFrameMk id="8" creationId="{AB714005-CC36-4217-9B25-76007DEE7825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36:05.932" v="723"/>
          <ac:graphicFrameMkLst>
            <pc:docMk/>
            <pc:sldMk cId="1916466038" sldId="331"/>
            <ac:graphicFrameMk id="10" creationId="{5075C4FA-DB3E-AD48-BAA4-998ED32BAFE3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39:25.703" v="765" actId="1076"/>
        <pc:sldMkLst>
          <pc:docMk/>
          <pc:sldMk cId="4123723453" sldId="333"/>
        </pc:sldMkLst>
        <pc:spChg chg="del">
          <ac:chgData name="Cyril CHAMPIGNY" userId="8331ef57-2eda-4549-a9c3-149072f322d1" providerId="ADAL" clId="{35476807-4F30-614E-ACC7-CACEB231CC02}" dt="2020-10-12T09:24:38.471" v="530" actId="478"/>
          <ac:spMkLst>
            <pc:docMk/>
            <pc:sldMk cId="4123723453" sldId="333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4:40.294" v="532" actId="478"/>
          <ac:spMkLst>
            <pc:docMk/>
            <pc:sldMk cId="4123723453" sldId="333"/>
            <ac:spMk id="4" creationId="{E75114DD-FF94-054F-A46D-5E971772054C}"/>
          </ac:spMkLst>
        </pc:spChg>
        <pc:spChg chg="add mod">
          <ac:chgData name="Cyril CHAMPIGNY" userId="8331ef57-2eda-4549-a9c3-149072f322d1" providerId="ADAL" clId="{35476807-4F30-614E-ACC7-CACEB231CC02}" dt="2020-10-12T09:24:40.925" v="533"/>
          <ac:spMkLst>
            <pc:docMk/>
            <pc:sldMk cId="4123723453" sldId="333"/>
            <ac:spMk id="13" creationId="{1F2519EF-1BB9-1540-AE8A-546E0124AC5F}"/>
          </ac:spMkLst>
        </pc:spChg>
        <pc:spChg chg="mod">
          <ac:chgData name="Cyril CHAMPIGNY" userId="8331ef57-2eda-4549-a9c3-149072f322d1" providerId="ADAL" clId="{35476807-4F30-614E-ACC7-CACEB231CC02}" dt="2020-10-12T09:39:25.703" v="765" actId="1076"/>
          <ac:spMkLst>
            <pc:docMk/>
            <pc:sldMk cId="4123723453" sldId="333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35476807-4F30-614E-ACC7-CACEB231CC02}" dt="2020-10-12T09:39:05.902" v="763" actId="14100"/>
          <ac:graphicFrameMkLst>
            <pc:docMk/>
            <pc:sldMk cId="4123723453" sldId="333"/>
            <ac:graphicFrameMk id="8" creationId="{AB714005-CC36-4217-9B25-76007DEE7825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36:13.205" v="724" actId="478"/>
          <ac:graphicFrameMkLst>
            <pc:docMk/>
            <pc:sldMk cId="4123723453" sldId="333"/>
            <ac:graphicFrameMk id="12" creationId="{6FEDEE4C-2F27-4173-A397-F9086005A5F7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36:13.410" v="725"/>
          <ac:graphicFrameMkLst>
            <pc:docMk/>
            <pc:sldMk cId="4123723453" sldId="333"/>
            <ac:graphicFrameMk id="16" creationId="{EE568682-CFEC-B948-BABD-64A2BF321168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46:06.284" v="827" actId="790"/>
        <pc:sldMkLst>
          <pc:docMk/>
          <pc:sldMk cId="723946636" sldId="334"/>
        </pc:sldMkLst>
        <pc:spChg chg="del">
          <ac:chgData name="Cyril CHAMPIGNY" userId="8331ef57-2eda-4549-a9c3-149072f322d1" providerId="ADAL" clId="{35476807-4F30-614E-ACC7-CACEB231CC02}" dt="2020-10-12T09:24:45.886" v="534" actId="478"/>
          <ac:spMkLst>
            <pc:docMk/>
            <pc:sldMk cId="723946636" sldId="334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4:48.259" v="535" actId="478"/>
          <ac:spMkLst>
            <pc:docMk/>
            <pc:sldMk cId="723946636" sldId="334"/>
            <ac:spMk id="4" creationId="{EE9FD0E8-983D-6B42-92D6-5F6DB9F89389}"/>
          </ac:spMkLst>
        </pc:spChg>
        <pc:spChg chg="add mod">
          <ac:chgData name="Cyril CHAMPIGNY" userId="8331ef57-2eda-4549-a9c3-149072f322d1" providerId="ADAL" clId="{35476807-4F30-614E-ACC7-CACEB231CC02}" dt="2020-10-12T09:24:49.715" v="536"/>
          <ac:spMkLst>
            <pc:docMk/>
            <pc:sldMk cId="723946636" sldId="334"/>
            <ac:spMk id="14" creationId="{60A02E08-652B-8E4D-BBEB-820393EC81AC}"/>
          </ac:spMkLst>
        </pc:spChg>
        <pc:spChg chg="mod">
          <ac:chgData name="Cyril CHAMPIGNY" userId="8331ef57-2eda-4549-a9c3-149072f322d1" providerId="ADAL" clId="{35476807-4F30-614E-ACC7-CACEB231CC02}" dt="2020-10-12T09:44:13.374" v="814" actId="790"/>
          <ac:spMkLst>
            <pc:docMk/>
            <pc:sldMk cId="723946636" sldId="334"/>
            <ac:spMk id="17" creationId="{1DDEA9DF-7F1F-451F-9D27-8AD8F4FFED1E}"/>
          </ac:spMkLst>
        </pc:spChg>
        <pc:spChg chg="mod">
          <ac:chgData name="Cyril CHAMPIGNY" userId="8331ef57-2eda-4549-a9c3-149072f322d1" providerId="ADAL" clId="{35476807-4F30-614E-ACC7-CACEB231CC02}" dt="2020-10-12T09:39:32.744" v="768" actId="20577"/>
          <ac:spMkLst>
            <pc:docMk/>
            <pc:sldMk cId="723946636" sldId="334"/>
            <ac:spMk id="18" creationId="{4236DCFE-5435-4CE7-B762-70300E07C6DA}"/>
          </ac:spMkLst>
        </pc:spChg>
        <pc:graphicFrameChg chg="mod modGraphic">
          <ac:chgData name="Cyril CHAMPIGNY" userId="8331ef57-2eda-4549-a9c3-149072f322d1" providerId="ADAL" clId="{35476807-4F30-614E-ACC7-CACEB231CC02}" dt="2020-10-12T09:46:06.284" v="827" actId="790"/>
          <ac:graphicFrameMkLst>
            <pc:docMk/>
            <pc:sldMk cId="723946636" sldId="334"/>
            <ac:graphicFrameMk id="8" creationId="{AB714005-CC36-4217-9B25-76007DEE7825}"/>
          </ac:graphicFrameMkLst>
        </pc:graphicFrameChg>
        <pc:graphicFrameChg chg="mod modGraphic">
          <ac:chgData name="Cyril CHAMPIGNY" userId="8331ef57-2eda-4549-a9c3-149072f322d1" providerId="ADAL" clId="{35476807-4F30-614E-ACC7-CACEB231CC02}" dt="2020-10-12T09:43:55.805" v="812" actId="790"/>
          <ac:graphicFrameMkLst>
            <pc:docMk/>
            <pc:sldMk cId="723946636" sldId="334"/>
            <ac:graphicFrameMk id="15" creationId="{CCE3061E-8446-4CDF-9252-6759E38C7975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36:21.160" v="726" actId="478"/>
          <ac:graphicFrameMkLst>
            <pc:docMk/>
            <pc:sldMk cId="723946636" sldId="334"/>
            <ac:graphicFrameMk id="16" creationId="{84739FF2-9689-4677-BB8B-9888980B0EC7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36:22.633" v="727"/>
          <ac:graphicFrameMkLst>
            <pc:docMk/>
            <pc:sldMk cId="723946636" sldId="334"/>
            <ac:graphicFrameMk id="20" creationId="{D143B78F-D460-DC49-A8C4-40CB28334EC0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47:35.965" v="863" actId="20577"/>
        <pc:sldMkLst>
          <pc:docMk/>
          <pc:sldMk cId="2219798008" sldId="335"/>
        </pc:sldMkLst>
        <pc:spChg chg="del">
          <ac:chgData name="Cyril CHAMPIGNY" userId="8331ef57-2eda-4549-a9c3-149072f322d1" providerId="ADAL" clId="{35476807-4F30-614E-ACC7-CACEB231CC02}" dt="2020-10-12T09:24:54.975" v="537" actId="478"/>
          <ac:spMkLst>
            <pc:docMk/>
            <pc:sldMk cId="2219798008" sldId="335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4:59.665" v="540" actId="478"/>
          <ac:spMkLst>
            <pc:docMk/>
            <pc:sldMk cId="2219798008" sldId="335"/>
            <ac:spMk id="4" creationId="{96CEC392-60A6-5E4F-817F-AD265A49780D}"/>
          </ac:spMkLst>
        </pc:spChg>
        <pc:spChg chg="add del mod">
          <ac:chgData name="Cyril CHAMPIGNY" userId="8331ef57-2eda-4549-a9c3-149072f322d1" providerId="ADAL" clId="{35476807-4F30-614E-ACC7-CACEB231CC02}" dt="2020-10-12T09:24:57.634" v="539"/>
          <ac:spMkLst>
            <pc:docMk/>
            <pc:sldMk cId="2219798008" sldId="335"/>
            <ac:spMk id="9" creationId="{1CA55908-0CF7-ED4C-BADC-014E8A908746}"/>
          </ac:spMkLst>
        </pc:spChg>
        <pc:spChg chg="add mod">
          <ac:chgData name="Cyril CHAMPIGNY" userId="8331ef57-2eda-4549-a9c3-149072f322d1" providerId="ADAL" clId="{35476807-4F30-614E-ACC7-CACEB231CC02}" dt="2020-10-12T09:25:00.163" v="541"/>
          <ac:spMkLst>
            <pc:docMk/>
            <pc:sldMk cId="2219798008" sldId="335"/>
            <ac:spMk id="10" creationId="{5490CE51-668C-3842-88D1-DB27BFA3EE73}"/>
          </ac:spMkLst>
        </pc:spChg>
        <pc:spChg chg="mod">
          <ac:chgData name="Cyril CHAMPIGNY" userId="8331ef57-2eda-4549-a9c3-149072f322d1" providerId="ADAL" clId="{35476807-4F30-614E-ACC7-CACEB231CC02}" dt="2020-10-12T09:47:35.965" v="863" actId="20577"/>
          <ac:spMkLst>
            <pc:docMk/>
            <pc:sldMk cId="2219798008" sldId="335"/>
            <ac:spMk id="17" creationId="{CEA46C25-C84C-41D7-8D85-5706EE014231}"/>
          </ac:spMkLst>
        </pc:spChg>
        <pc:graphicFrameChg chg="del">
          <ac:chgData name="Cyril CHAMPIGNY" userId="8331ef57-2eda-4549-a9c3-149072f322d1" providerId="ADAL" clId="{35476807-4F30-614E-ACC7-CACEB231CC02}" dt="2020-10-12T09:36:30.844" v="728" actId="478"/>
          <ac:graphicFrameMkLst>
            <pc:docMk/>
            <pc:sldMk cId="2219798008" sldId="335"/>
            <ac:graphicFrameMk id="7" creationId="{47B2B8C1-6D4C-492D-B050-040F47EADE73}"/>
          </ac:graphicFrameMkLst>
        </pc:graphicFrameChg>
        <pc:graphicFrameChg chg="mod modGraphic">
          <ac:chgData name="Cyril CHAMPIGNY" userId="8331ef57-2eda-4549-a9c3-149072f322d1" providerId="ADAL" clId="{35476807-4F30-614E-ACC7-CACEB231CC02}" dt="2020-10-12T09:47:29.017" v="854" actId="20577"/>
          <ac:graphicFrameMkLst>
            <pc:docMk/>
            <pc:sldMk cId="2219798008" sldId="335"/>
            <ac:graphicFrameMk id="8" creationId="{AB714005-CC36-4217-9B25-76007DEE7825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36:40.852" v="731" actId="207"/>
          <ac:graphicFrameMkLst>
            <pc:docMk/>
            <pc:sldMk cId="2219798008" sldId="335"/>
            <ac:graphicFrameMk id="11" creationId="{C3BAB30C-F703-3043-BC4C-2473CFCE1CFF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48:33.717" v="904" actId="20577"/>
        <pc:sldMkLst>
          <pc:docMk/>
          <pc:sldMk cId="2218914831" sldId="336"/>
        </pc:sldMkLst>
        <pc:spChg chg="del">
          <ac:chgData name="Cyril CHAMPIGNY" userId="8331ef57-2eda-4549-a9c3-149072f322d1" providerId="ADAL" clId="{35476807-4F30-614E-ACC7-CACEB231CC02}" dt="2020-10-12T09:25:05.293" v="542" actId="478"/>
          <ac:spMkLst>
            <pc:docMk/>
            <pc:sldMk cId="2218914831" sldId="336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5:07.246" v="543" actId="478"/>
          <ac:spMkLst>
            <pc:docMk/>
            <pc:sldMk cId="2218914831" sldId="336"/>
            <ac:spMk id="4" creationId="{B271D2A7-C9B3-6849-9049-56310DF6F085}"/>
          </ac:spMkLst>
        </pc:spChg>
        <pc:spChg chg="mod">
          <ac:chgData name="Cyril CHAMPIGNY" userId="8331ef57-2eda-4549-a9c3-149072f322d1" providerId="ADAL" clId="{35476807-4F30-614E-ACC7-CACEB231CC02}" dt="2020-10-12T09:47:43.391" v="866" actId="20577"/>
          <ac:spMkLst>
            <pc:docMk/>
            <pc:sldMk cId="2218914831" sldId="336"/>
            <ac:spMk id="5" creationId="{FABEC36C-3C3A-4AB0-92DD-4C6F2F7ED6BA}"/>
          </ac:spMkLst>
        </pc:spChg>
        <pc:spChg chg="add mod">
          <ac:chgData name="Cyril CHAMPIGNY" userId="8331ef57-2eda-4549-a9c3-149072f322d1" providerId="ADAL" clId="{35476807-4F30-614E-ACC7-CACEB231CC02}" dt="2020-10-12T09:25:07.869" v="544"/>
          <ac:spMkLst>
            <pc:docMk/>
            <pc:sldMk cId="2218914831" sldId="336"/>
            <ac:spMk id="16" creationId="{16F71544-7EA4-6949-9A12-565E6FEA387A}"/>
          </ac:spMkLst>
        </pc:spChg>
        <pc:spChg chg="mod">
          <ac:chgData name="Cyril CHAMPIGNY" userId="8331ef57-2eda-4549-a9c3-149072f322d1" providerId="ADAL" clId="{35476807-4F30-614E-ACC7-CACEB231CC02}" dt="2020-10-12T09:47:55.034" v="898" actId="20577"/>
          <ac:spMkLst>
            <pc:docMk/>
            <pc:sldMk cId="2218914831" sldId="336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35476807-4F30-614E-ACC7-CACEB231CC02}" dt="2020-10-12T09:48:33.717" v="904" actId="20577"/>
          <ac:graphicFrameMkLst>
            <pc:docMk/>
            <pc:sldMk cId="2218914831" sldId="336"/>
            <ac:graphicFrameMk id="8" creationId="{AB714005-CC36-4217-9B25-76007DEE7825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36:50.680" v="732" actId="478"/>
          <ac:graphicFrameMkLst>
            <pc:docMk/>
            <pc:sldMk cId="2218914831" sldId="336"/>
            <ac:graphicFrameMk id="15" creationId="{E56D146E-E7F0-47AC-8CE9-73FB238DD494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36:51.280" v="733"/>
          <ac:graphicFrameMkLst>
            <pc:docMk/>
            <pc:sldMk cId="2218914831" sldId="336"/>
            <ac:graphicFrameMk id="18" creationId="{CFDE0F02-DE00-EE41-962B-D1DDD3C3BE50}"/>
          </ac:graphicFrameMkLst>
        </pc:graphicFrameChg>
      </pc:sldChg>
      <pc:sldChg chg="addSp delSp modSp mod">
        <pc:chgData name="Cyril CHAMPIGNY" userId="8331ef57-2eda-4549-a9c3-149072f322d1" providerId="ADAL" clId="{35476807-4F30-614E-ACC7-CACEB231CC02}" dt="2020-10-12T09:46:01.492" v="823" actId="2711"/>
        <pc:sldMkLst>
          <pc:docMk/>
          <pc:sldMk cId="567752815" sldId="337"/>
        </pc:sldMkLst>
        <pc:spChg chg="del">
          <ac:chgData name="Cyril CHAMPIGNY" userId="8331ef57-2eda-4549-a9c3-149072f322d1" providerId="ADAL" clId="{35476807-4F30-614E-ACC7-CACEB231CC02}" dt="2020-10-12T09:23:30.995" v="506" actId="478"/>
          <ac:spMkLst>
            <pc:docMk/>
            <pc:sldMk cId="567752815" sldId="337"/>
            <ac:spMk id="2" creationId="{00000000-0000-0000-0000-000000000000}"/>
          </ac:spMkLst>
        </pc:spChg>
        <pc:spChg chg="add del mod">
          <ac:chgData name="Cyril CHAMPIGNY" userId="8331ef57-2eda-4549-a9c3-149072f322d1" providerId="ADAL" clId="{35476807-4F30-614E-ACC7-CACEB231CC02}" dt="2020-10-12T09:23:39.993" v="509" actId="478"/>
          <ac:spMkLst>
            <pc:docMk/>
            <pc:sldMk cId="567752815" sldId="337"/>
            <ac:spMk id="4" creationId="{DC664A35-A367-A449-A7FE-0C3C84AA8127}"/>
          </ac:spMkLst>
        </pc:spChg>
        <pc:spChg chg="mod">
          <ac:chgData name="Cyril CHAMPIGNY" userId="8331ef57-2eda-4549-a9c3-149072f322d1" providerId="ADAL" clId="{35476807-4F30-614E-ACC7-CACEB231CC02}" dt="2020-10-12T09:45:48.206" v="821" actId="2711"/>
          <ac:spMkLst>
            <pc:docMk/>
            <pc:sldMk cId="567752815" sldId="337"/>
            <ac:spMk id="12" creationId="{D7AFC710-1057-41E1-836D-1865D7F3A03C}"/>
          </ac:spMkLst>
        </pc:spChg>
        <pc:spChg chg="add mod">
          <ac:chgData name="Cyril CHAMPIGNY" userId="8331ef57-2eda-4549-a9c3-149072f322d1" providerId="ADAL" clId="{35476807-4F30-614E-ACC7-CACEB231CC02}" dt="2020-10-12T09:45:48.206" v="821" actId="2711"/>
          <ac:spMkLst>
            <pc:docMk/>
            <pc:sldMk cId="567752815" sldId="337"/>
            <ac:spMk id="15" creationId="{414EF190-8FDF-584A-913A-CF670151442E}"/>
          </ac:spMkLst>
        </pc:spChg>
        <pc:spChg chg="add mod">
          <ac:chgData name="Cyril CHAMPIGNY" userId="8331ef57-2eda-4549-a9c3-149072f322d1" providerId="ADAL" clId="{35476807-4F30-614E-ACC7-CACEB231CC02}" dt="2020-10-12T09:45:48.206" v="821" actId="2711"/>
          <ac:spMkLst>
            <pc:docMk/>
            <pc:sldMk cId="567752815" sldId="337"/>
            <ac:spMk id="16" creationId="{A26DBFAC-8162-6C48-A594-AB950D3CB27B}"/>
          </ac:spMkLst>
        </pc:spChg>
        <pc:spChg chg="mod">
          <ac:chgData name="Cyril CHAMPIGNY" userId="8331ef57-2eda-4549-a9c3-149072f322d1" providerId="ADAL" clId="{35476807-4F30-614E-ACC7-CACEB231CC02}" dt="2020-10-12T09:45:48.206" v="821" actId="2711"/>
          <ac:spMkLst>
            <pc:docMk/>
            <pc:sldMk cId="567752815" sldId="337"/>
            <ac:spMk id="17" creationId="{CEA46C25-C84C-41D7-8D85-5706EE014231}"/>
          </ac:spMkLst>
        </pc:spChg>
        <pc:graphicFrameChg chg="mod modGraphic">
          <ac:chgData name="Cyril CHAMPIGNY" userId="8331ef57-2eda-4549-a9c3-149072f322d1" providerId="ADAL" clId="{35476807-4F30-614E-ACC7-CACEB231CC02}" dt="2020-10-12T09:46:01.492" v="823" actId="2711"/>
          <ac:graphicFrameMkLst>
            <pc:docMk/>
            <pc:sldMk cId="567752815" sldId="337"/>
            <ac:graphicFrameMk id="10" creationId="{D57D23BC-8A76-4A13-BA3F-018B7EB681B9}"/>
          </ac:graphicFrameMkLst>
        </pc:graphicFrameChg>
        <pc:graphicFrameChg chg="mod">
          <ac:chgData name="Cyril CHAMPIGNY" userId="8331ef57-2eda-4549-a9c3-149072f322d1" providerId="ADAL" clId="{35476807-4F30-614E-ACC7-CACEB231CC02}" dt="2020-10-12T09:45:48.206" v="821" actId="2711"/>
          <ac:graphicFrameMkLst>
            <pc:docMk/>
            <pc:sldMk cId="567752815" sldId="337"/>
            <ac:graphicFrameMk id="11" creationId="{C719D635-5BB6-4EFA-BE77-065C17155E15}"/>
          </ac:graphicFrameMkLst>
        </pc:graphicFrameChg>
        <pc:graphicFrameChg chg="del">
          <ac:chgData name="Cyril CHAMPIGNY" userId="8331ef57-2eda-4549-a9c3-149072f322d1" providerId="ADAL" clId="{35476807-4F30-614E-ACC7-CACEB231CC02}" dt="2020-10-12T09:14:01.052" v="395" actId="478"/>
          <ac:graphicFrameMkLst>
            <pc:docMk/>
            <pc:sldMk cId="567752815" sldId="337"/>
            <ac:graphicFrameMk id="13" creationId="{33ADBC04-682A-4A38-A455-D24AC6CFF7CE}"/>
          </ac:graphicFrameMkLst>
        </pc:graphicFrameChg>
        <pc:graphicFrameChg chg="add mod">
          <ac:chgData name="Cyril CHAMPIGNY" userId="8331ef57-2eda-4549-a9c3-149072f322d1" providerId="ADAL" clId="{35476807-4F30-614E-ACC7-CACEB231CC02}" dt="2020-10-12T09:45:48.206" v="821" actId="2711"/>
          <ac:graphicFrameMkLst>
            <pc:docMk/>
            <pc:sldMk cId="567752815" sldId="337"/>
            <ac:graphicFrameMk id="14" creationId="{14EDE872-0CC1-C044-9923-2ABD753F1DE4}"/>
          </ac:graphicFrameMkLst>
        </pc:graphicFrameChg>
        <pc:picChg chg="mod">
          <ac:chgData name="Cyril CHAMPIGNY" userId="8331ef57-2eda-4549-a9c3-149072f322d1" providerId="ADAL" clId="{35476807-4F30-614E-ACC7-CACEB231CC02}" dt="2020-10-12T09:45:48.206" v="821" actId="2711"/>
          <ac:picMkLst>
            <pc:docMk/>
            <pc:sldMk cId="567752815" sldId="337"/>
            <ac:picMk id="20" creationId="{E671436B-3AF6-4163-826C-31D6F3683618}"/>
          </ac:picMkLst>
        </pc:picChg>
        <pc:picChg chg="mod">
          <ac:chgData name="Cyril CHAMPIGNY" userId="8331ef57-2eda-4549-a9c3-149072f322d1" providerId="ADAL" clId="{35476807-4F30-614E-ACC7-CACEB231CC02}" dt="2020-10-12T09:45:48.206" v="821" actId="2711"/>
          <ac:picMkLst>
            <pc:docMk/>
            <pc:sldMk cId="567752815" sldId="337"/>
            <ac:picMk id="21" creationId="{ED970905-D0C6-4980-8C62-A283C0504CD0}"/>
          </ac:picMkLst>
        </pc:picChg>
        <pc:picChg chg="mod">
          <ac:chgData name="Cyril CHAMPIGNY" userId="8331ef57-2eda-4549-a9c3-149072f322d1" providerId="ADAL" clId="{35476807-4F30-614E-ACC7-CACEB231CC02}" dt="2020-10-12T09:45:48.206" v="821" actId="2711"/>
          <ac:picMkLst>
            <pc:docMk/>
            <pc:sldMk cId="567752815" sldId="337"/>
            <ac:picMk id="22" creationId="{C77A487B-EA2E-4ADF-8D4A-D3434C443ECC}"/>
          </ac:picMkLst>
        </pc:picChg>
      </pc:sldChg>
      <pc:sldChg chg="addSp delSp modSp mod">
        <pc:chgData name="Cyril CHAMPIGNY" userId="8331ef57-2eda-4549-a9c3-149072f322d1" providerId="ADAL" clId="{35476807-4F30-614E-ACC7-CACEB231CC02}" dt="2020-10-12T09:22:54.396" v="490" actId="1036"/>
        <pc:sldMkLst>
          <pc:docMk/>
          <pc:sldMk cId="3791368520" sldId="339"/>
        </pc:sldMkLst>
        <pc:spChg chg="del mod">
          <ac:chgData name="Cyril CHAMPIGNY" userId="8331ef57-2eda-4549-a9c3-149072f322d1" providerId="ADAL" clId="{35476807-4F30-614E-ACC7-CACEB231CC02}" dt="2020-10-12T09:22:37.890" v="485" actId="478"/>
          <ac:spMkLst>
            <pc:docMk/>
            <pc:sldMk cId="3791368520" sldId="339"/>
            <ac:spMk id="2" creationId="{1121CA9F-9E34-4BC2-85CD-4335554A5449}"/>
          </ac:spMkLst>
        </pc:spChg>
        <pc:spChg chg="add del mod">
          <ac:chgData name="Cyril CHAMPIGNY" userId="8331ef57-2eda-4549-a9c3-149072f322d1" providerId="ADAL" clId="{35476807-4F30-614E-ACC7-CACEB231CC02}" dt="2020-10-12T09:22:45.903" v="487" actId="478"/>
          <ac:spMkLst>
            <pc:docMk/>
            <pc:sldMk cId="3791368520" sldId="339"/>
            <ac:spMk id="4" creationId="{88196121-C879-884F-9C91-8618C457AF95}"/>
          </ac:spMkLst>
        </pc:spChg>
        <pc:spChg chg="mod">
          <ac:chgData name="Cyril CHAMPIGNY" userId="8331ef57-2eda-4549-a9c3-149072f322d1" providerId="ADAL" clId="{35476807-4F30-614E-ACC7-CACEB231CC02}" dt="2020-10-12T09:10:29.642" v="258"/>
          <ac:spMkLst>
            <pc:docMk/>
            <pc:sldMk cId="3791368520" sldId="339"/>
            <ac:spMk id="8" creationId="{7CCDD2CC-A4FF-4FDA-801A-A51C64A72836}"/>
          </ac:spMkLst>
        </pc:spChg>
        <pc:spChg chg="mod">
          <ac:chgData name="Cyril CHAMPIGNY" userId="8331ef57-2eda-4549-a9c3-149072f322d1" providerId="ADAL" clId="{35476807-4F30-614E-ACC7-CACEB231CC02}" dt="2020-10-12T09:11:51.193" v="355"/>
          <ac:spMkLst>
            <pc:docMk/>
            <pc:sldMk cId="3791368520" sldId="339"/>
            <ac:spMk id="9" creationId="{6EA9B7ED-7AFD-44A7-A37D-5A216F9986E9}"/>
          </ac:spMkLst>
        </pc:spChg>
        <pc:spChg chg="add mod">
          <ac:chgData name="Cyril CHAMPIGNY" userId="8331ef57-2eda-4549-a9c3-149072f322d1" providerId="ADAL" clId="{35476807-4F30-614E-ACC7-CACEB231CC02}" dt="2020-10-12T09:22:54.396" v="490" actId="1036"/>
          <ac:spMkLst>
            <pc:docMk/>
            <pc:sldMk cId="3791368520" sldId="339"/>
            <ac:spMk id="14" creationId="{3DBB670F-A060-BE41-896F-BC48C8A47177}"/>
          </ac:spMkLst>
        </pc:spChg>
        <pc:graphicFrameChg chg="modGraphic">
          <ac:chgData name="Cyril CHAMPIGNY" userId="8331ef57-2eda-4549-a9c3-149072f322d1" providerId="ADAL" clId="{35476807-4F30-614E-ACC7-CACEB231CC02}" dt="2020-10-12T09:11:31.779" v="354" actId="20577"/>
          <ac:graphicFrameMkLst>
            <pc:docMk/>
            <pc:sldMk cId="3791368520" sldId="339"/>
            <ac:graphicFrameMk id="7" creationId="{F93C44AC-60C8-45CA-862D-830A92A0636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AA9C36-A892-4E97-813F-B503859F12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4E8B38-AF08-43B2-A840-18B3ED89D6B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69BF9-8604-4921-BDB4-F09177963CAC}" type="par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4D5A82BA-02D9-4AC5-B815-AFBA4B3380F7}" type="sibTrans" cxnId="{6AE4F35E-112F-4BF7-990C-5002F6E83F97}">
      <dgm:prSet/>
      <dgm:spPr/>
      <dgm:t>
        <a:bodyPr/>
        <a:lstStyle/>
        <a:p>
          <a:pPr algn="ctr"/>
          <a:endParaRPr lang="fr-FR" sz="1400"/>
        </a:p>
      </dgm:t>
    </dgm:pt>
    <dgm:pt modelId="{57D2D803-7302-4EA1-A017-7CFF885988F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gm:t>
    </dgm:pt>
    <dgm:pt modelId="{1F7C87D1-4778-41A1-B968-9E1AEABCEA35}" type="par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5A45EF54-DD5A-480F-8149-EF18CB854E50}" type="sibTrans" cxnId="{AF60F00D-5920-46A7-ADB7-EE53E05820EF}">
      <dgm:prSet/>
      <dgm:spPr/>
      <dgm:t>
        <a:bodyPr/>
        <a:lstStyle/>
        <a:p>
          <a:pPr algn="ctr"/>
          <a:endParaRPr lang="fr-FR" sz="1400"/>
        </a:p>
      </dgm:t>
    </dgm:pt>
    <dgm:pt modelId="{BDBE428E-65FA-417A-8BE1-145BCF6A888B}">
      <dgm:prSet phldrT="[Texte]" custT="1"/>
      <dgm:spPr>
        <a:solidFill>
          <a:schemeClr val="accent1"/>
        </a:solidFill>
      </dgm:spPr>
      <dgm:t>
        <a:bodyPr/>
        <a:lstStyle/>
        <a:p>
          <a:pPr algn="ctr"/>
          <a:r>
            <a:rPr lang="fr-FR" sz="14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6F374-0844-4E64-BD0A-D949DB1009D6}" type="par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9243F6B6-DF3A-4380-B738-DED52C962F26}" type="sibTrans" cxnId="{3BC0D460-071E-40CB-A4BF-F116F31B5C74}">
      <dgm:prSet/>
      <dgm:spPr/>
      <dgm:t>
        <a:bodyPr/>
        <a:lstStyle/>
        <a:p>
          <a:pPr algn="ctr"/>
          <a:endParaRPr lang="fr-FR" sz="1400"/>
        </a:p>
      </dgm:t>
    </dgm:pt>
    <dgm:pt modelId="{EB22A799-263A-4273-ABBD-8DC4FE2827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gm:t>
    </dgm:pt>
    <dgm:pt modelId="{8955F92B-12E8-4A8D-8F89-2842C884A6D6}" type="par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0BE097CE-71A6-4314-BF3F-71461590FDC4}" type="sibTrans" cxnId="{571865E2-22DD-42A4-AA70-0A7843DA5CA9}">
      <dgm:prSet/>
      <dgm:spPr/>
      <dgm:t>
        <a:bodyPr/>
        <a:lstStyle/>
        <a:p>
          <a:pPr algn="ctr"/>
          <a:endParaRPr lang="fr-FR" sz="1400"/>
        </a:p>
      </dgm:t>
    </dgm:pt>
    <dgm:pt modelId="{35B305F9-230C-43DA-8937-EE8FBA64CAB5}" type="pres">
      <dgm:prSet presAssocID="{3BAA9C36-A892-4E97-813F-B503859F1280}" presName="Name0" presStyleCnt="0">
        <dgm:presLayoutVars>
          <dgm:dir/>
          <dgm:animLvl val="lvl"/>
          <dgm:resizeHandles val="exact"/>
        </dgm:presLayoutVars>
      </dgm:prSet>
      <dgm:spPr/>
    </dgm:pt>
    <dgm:pt modelId="{79F81263-4CF0-47CD-B5F9-831E6460327A}" type="pres">
      <dgm:prSet presAssocID="{224E8B38-AF08-43B2-A840-18B3ED89D6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B9AB5-5696-449C-9667-8931B862C022}" type="pres">
      <dgm:prSet presAssocID="{4D5A82BA-02D9-4AC5-B815-AFBA4B3380F7}" presName="parTxOnlySpace" presStyleCnt="0"/>
      <dgm:spPr/>
    </dgm:pt>
    <dgm:pt modelId="{9213F5D1-A921-4D30-ACF1-68525E094D1E}" type="pres">
      <dgm:prSet presAssocID="{57D2D803-7302-4EA1-A017-7CFF885988F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8872B1-4DDE-4DB5-9860-0D40A15CC7A7}" type="pres">
      <dgm:prSet presAssocID="{5A45EF54-DD5A-480F-8149-EF18CB854E50}" presName="parTxOnlySpace" presStyleCnt="0"/>
      <dgm:spPr/>
    </dgm:pt>
    <dgm:pt modelId="{B0AEE07E-AC1D-4D29-A5F7-B1641386C6F7}" type="pres">
      <dgm:prSet presAssocID="{BDBE428E-65FA-417A-8BE1-145BCF6A888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BF8B68-9AE7-411C-90C1-1195EEEF6C70}" type="pres">
      <dgm:prSet presAssocID="{9243F6B6-DF3A-4380-B738-DED52C962F26}" presName="parTxOnlySpace" presStyleCnt="0"/>
      <dgm:spPr/>
    </dgm:pt>
    <dgm:pt modelId="{364F417B-E201-4E69-8E3E-61C3E63615C5}" type="pres">
      <dgm:prSet presAssocID="{EB22A799-263A-4273-ABBD-8DC4FE2827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60F00D-5920-46A7-ADB7-EE53E05820EF}" srcId="{3BAA9C36-A892-4E97-813F-B503859F1280}" destId="{57D2D803-7302-4EA1-A017-7CFF885988F9}" srcOrd="1" destOrd="0" parTransId="{1F7C87D1-4778-41A1-B968-9E1AEABCEA35}" sibTransId="{5A45EF54-DD5A-480F-8149-EF18CB854E50}"/>
    <dgm:cxn modelId="{0A532C4F-AD61-4B55-A7D6-0AB817DFB0EF}" type="presOf" srcId="{3BAA9C36-A892-4E97-813F-B503859F1280}" destId="{35B305F9-230C-43DA-8937-EE8FBA64CAB5}" srcOrd="0" destOrd="0" presId="urn:microsoft.com/office/officeart/2005/8/layout/chevron1"/>
    <dgm:cxn modelId="{927C1F54-230B-4A50-BE4E-4203FCEEF60C}" type="presOf" srcId="{57D2D803-7302-4EA1-A017-7CFF885988F9}" destId="{9213F5D1-A921-4D30-ACF1-68525E094D1E}" srcOrd="0" destOrd="0" presId="urn:microsoft.com/office/officeart/2005/8/layout/chevron1"/>
    <dgm:cxn modelId="{6AE4F35E-112F-4BF7-990C-5002F6E83F97}" srcId="{3BAA9C36-A892-4E97-813F-B503859F1280}" destId="{224E8B38-AF08-43B2-A840-18B3ED89D6B1}" srcOrd="0" destOrd="0" parTransId="{10E69BF9-8604-4921-BDB4-F09177963CAC}" sibTransId="{4D5A82BA-02D9-4AC5-B815-AFBA4B3380F7}"/>
    <dgm:cxn modelId="{3BC0D460-071E-40CB-A4BF-F116F31B5C74}" srcId="{3BAA9C36-A892-4E97-813F-B503859F1280}" destId="{BDBE428E-65FA-417A-8BE1-145BCF6A888B}" srcOrd="2" destOrd="0" parTransId="{C986F374-0844-4E64-BD0A-D949DB1009D6}" sibTransId="{9243F6B6-DF3A-4380-B738-DED52C962F26}"/>
    <dgm:cxn modelId="{ED7F359A-3083-493C-8579-4570C31759B7}" type="presOf" srcId="{EB22A799-263A-4273-ABBD-8DC4FE2827BE}" destId="{364F417B-E201-4E69-8E3E-61C3E63615C5}" srcOrd="0" destOrd="0" presId="urn:microsoft.com/office/officeart/2005/8/layout/chevron1"/>
    <dgm:cxn modelId="{4A7272A5-196C-404B-A31D-5D81A47B5B67}" type="presOf" srcId="{BDBE428E-65FA-417A-8BE1-145BCF6A888B}" destId="{B0AEE07E-AC1D-4D29-A5F7-B1641386C6F7}" srcOrd="0" destOrd="0" presId="urn:microsoft.com/office/officeart/2005/8/layout/chevron1"/>
    <dgm:cxn modelId="{974E9FB7-FB1A-4B08-9844-C8E58C36A86B}" type="presOf" srcId="{224E8B38-AF08-43B2-A840-18B3ED89D6B1}" destId="{79F81263-4CF0-47CD-B5F9-831E6460327A}" srcOrd="0" destOrd="0" presId="urn:microsoft.com/office/officeart/2005/8/layout/chevron1"/>
    <dgm:cxn modelId="{571865E2-22DD-42A4-AA70-0A7843DA5CA9}" srcId="{3BAA9C36-A892-4E97-813F-B503859F1280}" destId="{EB22A799-263A-4273-ABBD-8DC4FE2827BE}" srcOrd="3" destOrd="0" parTransId="{8955F92B-12E8-4A8D-8F89-2842C884A6D6}" sibTransId="{0BE097CE-71A6-4314-BF3F-71461590FDC4}"/>
    <dgm:cxn modelId="{9E7613D4-3520-4D0F-992D-9B03C982CAE1}" type="presParOf" srcId="{35B305F9-230C-43DA-8937-EE8FBA64CAB5}" destId="{79F81263-4CF0-47CD-B5F9-831E6460327A}" srcOrd="0" destOrd="0" presId="urn:microsoft.com/office/officeart/2005/8/layout/chevron1"/>
    <dgm:cxn modelId="{3E8003C7-5DA2-4039-9769-DCA87CB9CCFC}" type="presParOf" srcId="{35B305F9-230C-43DA-8937-EE8FBA64CAB5}" destId="{A34B9AB5-5696-449C-9667-8931B862C022}" srcOrd="1" destOrd="0" presId="urn:microsoft.com/office/officeart/2005/8/layout/chevron1"/>
    <dgm:cxn modelId="{C393406B-2A1B-411F-95F8-94F4DED0F5B5}" type="presParOf" srcId="{35B305F9-230C-43DA-8937-EE8FBA64CAB5}" destId="{9213F5D1-A921-4D30-ACF1-68525E094D1E}" srcOrd="2" destOrd="0" presId="urn:microsoft.com/office/officeart/2005/8/layout/chevron1"/>
    <dgm:cxn modelId="{172BD88A-3B82-466A-B3E2-7FFBC7DA7A03}" type="presParOf" srcId="{35B305F9-230C-43DA-8937-EE8FBA64CAB5}" destId="{3A8872B1-4DDE-4DB5-9860-0D40A15CC7A7}" srcOrd="3" destOrd="0" presId="urn:microsoft.com/office/officeart/2005/8/layout/chevron1"/>
    <dgm:cxn modelId="{98BCA7DA-967B-4A27-8C59-19A50A20CE8C}" type="presParOf" srcId="{35B305F9-230C-43DA-8937-EE8FBA64CAB5}" destId="{B0AEE07E-AC1D-4D29-A5F7-B1641386C6F7}" srcOrd="4" destOrd="0" presId="urn:microsoft.com/office/officeart/2005/8/layout/chevron1"/>
    <dgm:cxn modelId="{EBC3E917-0D9B-4593-89C1-A238AA7B29B4}" type="presParOf" srcId="{35B305F9-230C-43DA-8937-EE8FBA64CAB5}" destId="{40BF8B68-9AE7-411C-90C1-1195EEEF6C70}" srcOrd="5" destOrd="0" presId="urn:microsoft.com/office/officeart/2005/8/layout/chevron1"/>
    <dgm:cxn modelId="{08770E84-BCF9-40B6-855F-7F5086AF34BE}" type="presParOf" srcId="{35B305F9-230C-43DA-8937-EE8FBA64CAB5}" destId="{364F417B-E201-4E69-8E3E-61C3E63615C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1263-4CF0-47CD-B5F9-831E6460327A}">
      <dsp:nvSpPr>
        <dsp:cNvPr id="0" name=""/>
        <dsp:cNvSpPr/>
      </dsp:nvSpPr>
      <dsp:spPr>
        <a:xfrm>
          <a:off x="380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47" y="0"/>
        <a:ext cx="1496486" cy="720080"/>
      </dsp:txXfrm>
    </dsp:sp>
    <dsp:sp modelId="{9213F5D1-A921-4D30-ACF1-68525E094D1E}">
      <dsp:nvSpPr>
        <dsp:cNvPr id="0" name=""/>
        <dsp:cNvSpPr/>
      </dsp:nvSpPr>
      <dsp:spPr>
        <a:xfrm>
          <a:off x="199871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 &amp; Training</a:t>
          </a:r>
        </a:p>
      </dsp:txBody>
      <dsp:txXfrm>
        <a:off x="2358757" y="0"/>
        <a:ext cx="1496486" cy="720080"/>
      </dsp:txXfrm>
    </dsp:sp>
    <dsp:sp modelId="{B0AEE07E-AC1D-4D29-A5F7-B1641386C6F7}">
      <dsp:nvSpPr>
        <dsp:cNvPr id="0" name=""/>
        <dsp:cNvSpPr/>
      </dsp:nvSpPr>
      <dsp:spPr>
        <a:xfrm>
          <a:off x="3993627" y="0"/>
          <a:ext cx="2216566" cy="720080"/>
        </a:xfrm>
        <a:prstGeom prst="chevron">
          <a:avLst/>
        </a:prstGeom>
        <a:solidFill>
          <a:schemeClr val="accent1"/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667" y="0"/>
        <a:ext cx="1496486" cy="720080"/>
      </dsp:txXfrm>
    </dsp:sp>
    <dsp:sp modelId="{364F417B-E201-4E69-8E3E-61C3E63615C5}">
      <dsp:nvSpPr>
        <dsp:cNvPr id="0" name=""/>
        <dsp:cNvSpPr/>
      </dsp:nvSpPr>
      <dsp:spPr>
        <a:xfrm>
          <a:off x="5988537" y="0"/>
          <a:ext cx="2216566" cy="720080"/>
        </a:xfrm>
        <a:prstGeom prst="chevron">
          <a:avLst/>
        </a:prstGeom>
        <a:solidFill>
          <a:schemeClr val="bg1">
            <a:lumMod val="7500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Audits</a:t>
          </a:r>
        </a:p>
      </dsp:txBody>
      <dsp:txXfrm>
        <a:off x="6348577" y="0"/>
        <a:ext cx="1496486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2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/>
              <a:t>COMPANY RULE TITLE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err="1"/>
              <a:t>Executive</a:t>
            </a:r>
            <a:r>
              <a:rPr lang="fr-FR" noProof="0"/>
              <a:t> </a:t>
            </a:r>
            <a:r>
              <a:rPr lang="fr-FR" noProof="0" err="1"/>
              <a:t>summary</a:t>
            </a:r>
            <a:endParaRPr lang="fr-FR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GRP</a:t>
            </a:r>
            <a:endParaRPr lang="en-US"/>
          </a:p>
        </p:txBody>
      </p: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IMPLEMENTATION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DOCUMENTS USED FOR THE GAP ANALYSIS</a:t>
            </a:r>
            <a:endParaRPr lang="en-US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extérieur, homme, portant&#10;&#10;Description générée automatiquement">
            <a:extLst>
              <a:ext uri="{FF2B5EF4-FFF2-40B4-BE49-F238E27FC236}">
                <a16:creationId xmlns:a16="http://schemas.microsoft.com/office/drawing/2014/main" id="{01331BF5-730D-4B20-9D30-91E234A84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665" y="404664"/>
            <a:ext cx="2461991" cy="79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Espace réservé du texte 16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191344" y="404664"/>
            <a:ext cx="5616624" cy="56166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List </a:t>
            </a:r>
            <a:r>
              <a:rPr lang="fr-FR" err="1"/>
              <a:t>highlights</a:t>
            </a:r>
            <a:endParaRPr lang="fr-FR"/>
          </a:p>
          <a:p>
            <a:pPr lvl="0"/>
            <a:endParaRPr lang="fr-FR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/>
              <a:t>COMPANY RULE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SYNTHESIS OF CHANGES</a:t>
            </a:r>
            <a:endParaRPr lang="en-US"/>
          </a:p>
        </p:txBody>
      </p:sp>
      <p:grpSp>
        <p:nvGrpSpPr>
          <p:cNvPr id="14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Group</a:t>
              </a:r>
            </a:p>
          </p:txBody>
        </p:sp>
      </p:grpSp>
      <p:grpSp>
        <p:nvGrpSpPr>
          <p:cNvPr id="17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E&amp;P</a:t>
              </a:r>
            </a:p>
          </p:txBody>
        </p:sp>
      </p:grpSp>
      <p:grpSp>
        <p:nvGrpSpPr>
          <p:cNvPr id="21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M&amp;S</a:t>
              </a:r>
            </a:p>
          </p:txBody>
        </p:sp>
      </p:grpSp>
      <p:grpSp>
        <p:nvGrpSpPr>
          <p:cNvPr id="25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R&amp;C</a:t>
              </a:r>
            </a:p>
          </p:txBody>
        </p:sp>
      </p:grpSp>
      <p:grpSp>
        <p:nvGrpSpPr>
          <p:cNvPr id="32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REQUIREMENTS REMOVED IN NEW RULE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GROUP</a:t>
            </a:r>
            <a:endParaRPr lang="en-US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Group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525344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E&amp;P</a:t>
            </a:r>
            <a:endParaRPr lang="en-US"/>
          </a:p>
        </p:txBody>
      </p: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E&amp;P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M&amp;S</a:t>
            </a:r>
            <a:endParaRPr lang="en-US"/>
          </a:p>
        </p:txBody>
      </p: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M&amp;S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/>
              <a:t>GAP ANALYSIS: R&amp;C</a:t>
            </a:r>
            <a:endParaRPr lang="en-US"/>
          </a:p>
        </p:txBody>
      </p: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aseline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>
                  <a:latin typeface="+mn-lt"/>
                  <a:ea typeface="+mn-ea"/>
                </a:rPr>
                <a:t>R&amp;C</a:t>
              </a:r>
            </a:p>
          </p:txBody>
        </p:sp>
      </p:grp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4" r:id="rId2"/>
    <p:sldLayoutId id="2147483667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3" r:id="rId11"/>
    <p:sldLayoutId id="2147483692" r:id="rId12"/>
    <p:sldLayoutId id="2147483695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5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7.xml"/><Relationship Id="rId5" Type="http://schemas.openxmlformats.org/officeDocument/2006/relationships/image" Target="../media/image15.png"/><Relationship Id="rId10" Type="http://schemas.microsoft.com/office/2007/relationships/diagramDrawing" Target="../diagrams/drawing7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9.xml"/><Relationship Id="rId5" Type="http://schemas.openxmlformats.org/officeDocument/2006/relationships/image" Target="../media/image15.png"/><Relationship Id="rId10" Type="http://schemas.microsoft.com/office/2007/relationships/diagramDrawing" Target="../diagrams/drawing9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8.pn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diagramDrawing" Target="../diagrams/drawing10.xml"/><Relationship Id="rId5" Type="http://schemas.openxmlformats.org/officeDocument/2006/relationships/image" Target="../media/image17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18.pn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microsoft.com/office/2007/relationships/diagramDrawing" Target="../diagrams/drawing12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image" Target="../media/image15.png"/><Relationship Id="rId10" Type="http://schemas.microsoft.com/office/2007/relationships/diagramDrawing" Target="../diagrams/drawing2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8000" y="1844824"/>
            <a:ext cx="9732536" cy="1748663"/>
          </a:xfrm>
        </p:spPr>
        <p:txBody>
          <a:bodyPr/>
          <a:lstStyle/>
          <a:p>
            <a:r>
              <a:rPr lang="en-GB" b="1" dirty="0"/>
              <a:t>HSE Requirements for Loading and Unloading Road and Rail Vehicles</a:t>
            </a:r>
            <a:br>
              <a:rPr lang="fr-FR" dirty="0"/>
            </a:br>
            <a:r>
              <a:rPr lang="fr-FR" sz="2000" dirty="0"/>
              <a:t>GROUP HSE RULE (CR-GR-HSE-431)</a:t>
            </a:r>
            <a:br>
              <a:rPr lang="fr-FR" dirty="0"/>
            </a:br>
            <a:endParaRPr lang="en-US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115992" y="3212976"/>
            <a:ext cx="10380608" cy="302976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i="1" dirty="0">
                <a:solidFill>
                  <a:schemeClr val="bg1"/>
                </a:solidFill>
                <a:latin typeface="+mn-lt"/>
              </a:rPr>
              <a:t>SUMMARY</a:t>
            </a:r>
          </a:p>
          <a:p>
            <a:pPr algn="just"/>
            <a:endParaRPr lang="en-GB" b="1" i="1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n-GB" sz="1600" dirty="0">
                <a:solidFill>
                  <a:schemeClr val="bg1"/>
                </a:solidFill>
                <a:latin typeface="+mn-lt"/>
              </a:rPr>
              <a:t>This rule defines the minimum HSE requirements to manage the risks during operations involving the loading and unloading of dangerous or non-dangerous goods, into or out of road and rail vehicles, at dedicated loading / unloading areas and bays.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93978"/>
              </p:ext>
            </p:extLst>
          </p:nvPr>
        </p:nvGraphicFramePr>
        <p:xfrm>
          <a:off x="828065" y="2465685"/>
          <a:ext cx="10939392" cy="3179866"/>
        </p:xfrm>
        <a:graphic>
          <a:graphicData uri="http://schemas.openxmlformats.org/drawingml/2006/table">
            <a:tbl>
              <a:tblPr firstRow="1" firstCol="1" bandRow="1"/>
              <a:tblGrid>
                <a:gridCol w="10939392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45226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3.3.2: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Further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Inspections for Tankers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Fuelled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by CNG or LNG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Transporting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Dangerous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Goods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fr-FR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2950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Tankers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fuelled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by Compressed Natural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(CNG) or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Liquified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Natural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(LNG)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transporting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dangerous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to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undergo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further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inspections: </a:t>
                      </a:r>
                    </a:p>
                    <a:p>
                      <a:pPr marL="715963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sites,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bays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120775" lvl="5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Police système Courant"/>
                        <a:buChar char="-"/>
                        <a:tabLst/>
                      </a:pP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Presence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compliance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certificate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fuel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supply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system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one of the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regulations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ECE-R110 or NFPA 52;</a:t>
                      </a:r>
                    </a:p>
                    <a:p>
                      <a:pPr marL="1120775" lvl="5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Police système Courant"/>
                        <a:buChar char="-"/>
                        <a:tabLst/>
                      </a:pP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Pressure in the LNG tank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than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 bars;</a:t>
                      </a:r>
                    </a:p>
                    <a:p>
                      <a:pPr marL="1120775" lvl="5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Police système Courant"/>
                        <a:buChar char="-"/>
                        <a:tabLst/>
                      </a:pP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Absence of visible damage on the tank and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fittings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120775" lvl="5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Police système Courant"/>
                        <a:buChar char="-"/>
                        <a:tabLst/>
                      </a:pP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Presence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safety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devices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CNG </a:t>
                      </a:r>
                      <a:r>
                        <a:rPr lang="fr-FR" sz="140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bottles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thermal fuse and rupture disc.</a:t>
                      </a:r>
                    </a:p>
                    <a:p>
                      <a:pPr marL="715963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all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sites,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the driver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checks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pressure in the LNG tank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below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 bars.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747280" y="5759336"/>
            <a:ext cx="10697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New </a:t>
            </a:r>
            <a:r>
              <a:rPr lang="fr-FR" sz="1400" b="0" u="sng" dirty="0" err="1">
                <a:solidFill>
                  <a:srgbClr val="FF0000"/>
                </a:solidFill>
                <a:latin typeface="+mn-lt"/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 for all branches</a:t>
            </a:r>
            <a:endParaRPr lang="fr-FR" sz="1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21">
            <a:extLst>
              <a:ext uri="{FF2B5EF4-FFF2-40B4-BE49-F238E27FC236}">
                <a16:creationId xmlns:a16="http://schemas.microsoft.com/office/drawing/2014/main" id="{97484177-A501-422B-A0A7-31DF5C6552F7}"/>
              </a:ext>
            </a:extLst>
          </p:cNvPr>
          <p:cNvSpPr txBox="1"/>
          <p:nvPr/>
        </p:nvSpPr>
        <p:spPr>
          <a:xfrm rot="19448902">
            <a:off x="190561" y="394098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72AB55-2EF6-47B8-B15C-97362F0492F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1665451"/>
            <a:ext cx="751962" cy="717562"/>
          </a:xfrm>
          <a:prstGeom prst="rect">
            <a:avLst/>
          </a:prstGeom>
          <a:noFill/>
        </p:spPr>
      </p:pic>
      <p:pic>
        <p:nvPicPr>
          <p:cNvPr id="14" name="Image 13" descr="Image result for pictogramme marchandise dangereuse">
            <a:extLst>
              <a:ext uri="{FF2B5EF4-FFF2-40B4-BE49-F238E27FC236}">
                <a16:creationId xmlns:a16="http://schemas.microsoft.com/office/drawing/2014/main" id="{E53A7231-AB91-4181-9F07-478BFC5DB0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92" y="1646378"/>
            <a:ext cx="75196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BC4CA70D-0260-9E45-85F5-DA043662E18C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8FA89878-7930-C047-A4A3-B1E655680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686450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990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53862"/>
              </p:ext>
            </p:extLst>
          </p:nvPr>
        </p:nvGraphicFramePr>
        <p:xfrm>
          <a:off x="947426" y="2741577"/>
          <a:ext cx="10297144" cy="1948416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87776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3.3.3: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Specific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Control for Lorries in Countries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with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High Road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Risks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Safe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to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Load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1982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inspection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authorising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dangerous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countries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high road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the matrix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Appendix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“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blocking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check points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satisfied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authorise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Inspections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by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authorised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personnel.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Inspections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authorise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tracked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recorded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20530" y="4777988"/>
            <a:ext cx="10324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New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requirement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for all branches, as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Safe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Load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now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covers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the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entire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transport of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dangerous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goods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(tanks or packages) in countries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high road </a:t>
            </a:r>
            <a:r>
              <a:rPr lang="fr-FR" sz="1400" u="sng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risks</a:t>
            </a:r>
            <a:r>
              <a:rPr lang="fr-FR" sz="14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 9" descr="Image result for pictogramme camion">
            <a:extLst>
              <a:ext uri="{FF2B5EF4-FFF2-40B4-BE49-F238E27FC236}">
                <a16:creationId xmlns:a16="http://schemas.microsoft.com/office/drawing/2014/main" id="{035F9384-81DB-4D19-B233-849A9248BB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5026"/>
          <a:stretch/>
        </p:blipFill>
        <p:spPr bwMode="auto">
          <a:xfrm>
            <a:off x="4417815" y="1996334"/>
            <a:ext cx="751962" cy="42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21">
            <a:extLst>
              <a:ext uri="{FF2B5EF4-FFF2-40B4-BE49-F238E27FC236}">
                <a16:creationId xmlns:a16="http://schemas.microsoft.com/office/drawing/2014/main" id="{6998D14B-3FE9-4AFA-B4E8-F9A75505F097}"/>
              </a:ext>
            </a:extLst>
          </p:cNvPr>
          <p:cNvSpPr txBox="1"/>
          <p:nvPr/>
        </p:nvSpPr>
        <p:spPr>
          <a:xfrm rot="19448902">
            <a:off x="161055" y="367945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A11DE5C-FF95-4252-B13E-693DBB4732A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019" y="1863897"/>
            <a:ext cx="751962" cy="717562"/>
          </a:xfrm>
          <a:prstGeom prst="rect">
            <a:avLst/>
          </a:prstGeom>
          <a:noFill/>
        </p:spPr>
      </p:pic>
      <p:pic>
        <p:nvPicPr>
          <p:cNvPr id="14" name="Image 13" descr="Image result for pictogramme marchandise dangereuse">
            <a:extLst>
              <a:ext uri="{FF2B5EF4-FFF2-40B4-BE49-F238E27FC236}">
                <a16:creationId xmlns:a16="http://schemas.microsoft.com/office/drawing/2014/main" id="{E7699839-1C1A-406D-AEA6-DA5669D30D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1844824"/>
            <a:ext cx="75196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5FBE91C6-A7BB-2749-B6ED-48A5693D16C5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766AE227-AC81-794F-B437-5357DBB4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52423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7205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9247"/>
              </p:ext>
            </p:extLst>
          </p:nvPr>
        </p:nvGraphicFramePr>
        <p:xfrm>
          <a:off x="980420" y="2276872"/>
          <a:ext cx="10297144" cy="1357814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299919">
                <a:tc>
                  <a:txBody>
                    <a:bodyPr/>
                    <a:lstStyle/>
                    <a:p>
                      <a:pPr marR="5842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3.3.4: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Vehicle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Immobilisation at the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Loading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Unloading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Bay</a:t>
                      </a:r>
                      <a:endParaRPr lang="fr-FR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0372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or more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road or rail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immobilised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particular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chocks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service stations.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rail car,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another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rail car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43180" y="3796679"/>
            <a:ext cx="5152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No change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D30E71C6-FFD2-EF42-86C4-04D16A0DD95B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075C4FA-DB3E-AD48-BAA4-998ED32BA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93562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4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0084"/>
              </p:ext>
            </p:extLst>
          </p:nvPr>
        </p:nvGraphicFramePr>
        <p:xfrm>
          <a:off x="1178493" y="2852936"/>
          <a:ext cx="10297144" cy="2002093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72804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3.3.5: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Load</a:t>
                      </a:r>
                      <a:r>
                        <a:rPr lang="fr-FR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Distribution and </a:t>
                      </a:r>
                      <a:r>
                        <a:rPr lang="fr-FR" sz="160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Bracing</a:t>
                      </a:r>
                      <a:endParaRPr lang="fr-FR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629289">
                <a:tc>
                  <a:txBody>
                    <a:bodyPr/>
                    <a:lstStyle/>
                    <a:p>
                      <a:pPr marR="577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lorry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leaves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site,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personnel or the driver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checks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provisions are met :</a:t>
                      </a:r>
                    </a:p>
                    <a:p>
                      <a:pPr marL="715963" marR="57785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load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ensure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stability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the lorry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transport;</a:t>
                      </a:r>
                    </a:p>
                    <a:p>
                      <a:pPr marL="715963" marR="57785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loads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braced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locking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fastening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blocking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bracing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to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prevent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suddenly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transport or if the lorry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brakes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suddenly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715963" marR="57785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Removing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bracing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device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e.g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for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not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jeopardise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load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stability</a:t>
                      </a:r>
                      <a:r>
                        <a:rPr lang="fr-FR" sz="14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148411" y="4998467"/>
            <a:ext cx="10327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Already</a:t>
            </a:r>
            <a:r>
              <a:rPr lang="fr-CH" sz="1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existing</a:t>
            </a:r>
            <a:r>
              <a:rPr lang="fr-CH" sz="1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requirement</a:t>
            </a:r>
            <a:r>
              <a:rPr lang="fr-CH" sz="1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with</a:t>
            </a:r>
            <a:r>
              <a:rPr lang="fr-CH" sz="1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details</a:t>
            </a:r>
            <a:r>
              <a:rPr lang="fr-CH" sz="1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of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mandatory</a:t>
            </a:r>
            <a:r>
              <a:rPr lang="fr-CH" sz="1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checkpoints. </a:t>
            </a:r>
          </a:p>
        </p:txBody>
      </p:sp>
      <p:pic>
        <p:nvPicPr>
          <p:cNvPr id="11" name="Image 10" descr="Image result for pictogramme bouteille eau">
            <a:extLst>
              <a:ext uri="{FF2B5EF4-FFF2-40B4-BE49-F238E27FC236}">
                <a16:creationId xmlns:a16="http://schemas.microsoft.com/office/drawing/2014/main" id="{F518F135-BA31-4051-9593-D72636DBF36B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18" y="1835529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Image result for pictogramme camion">
            <a:extLst>
              <a:ext uri="{FF2B5EF4-FFF2-40B4-BE49-F238E27FC236}">
                <a16:creationId xmlns:a16="http://schemas.microsoft.com/office/drawing/2014/main" id="{510396AC-BCF5-4A36-BC03-6B94639DB0A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5026"/>
          <a:stretch/>
        </p:blipFill>
        <p:spPr bwMode="auto">
          <a:xfrm>
            <a:off x="4417815" y="1996334"/>
            <a:ext cx="751962" cy="42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Image result for pictogramme marchandise dangereuse">
            <a:extLst>
              <a:ext uri="{FF2B5EF4-FFF2-40B4-BE49-F238E27FC236}">
                <a16:creationId xmlns:a16="http://schemas.microsoft.com/office/drawing/2014/main" id="{A31448F1-D977-4EB4-B97D-C2E7E59EB9E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17" y="1835529"/>
            <a:ext cx="75196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1F2519EF-1BB9-1540-AE8A-546E0124AC5F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EE568682-CFEC-B948-BABD-64A2BF321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93562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2372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13850"/>
              </p:ext>
            </p:extLst>
          </p:nvPr>
        </p:nvGraphicFramePr>
        <p:xfrm>
          <a:off x="986528" y="2257961"/>
          <a:ext cx="10621182" cy="666983"/>
        </p:xfrm>
        <a:graphic>
          <a:graphicData uri="http://schemas.openxmlformats.org/drawingml/2006/table">
            <a:tbl>
              <a:tblPr firstRow="1" firstCol="1" bandRow="1"/>
              <a:tblGrid>
                <a:gridCol w="10621182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265199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 3.3.6: Access to the Domes of Tanker Vehicles</a:t>
                      </a:r>
                      <a:endParaRPr lang="fr-FR" sz="14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401784">
                <a:tc>
                  <a:txBody>
                    <a:bodyPr/>
                    <a:lstStyle/>
                    <a:p>
                      <a:pPr marR="5778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management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Appendix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are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tanker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vehicles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CE3061E-8446-4CDF-9252-6759E38C7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63538"/>
              </p:ext>
            </p:extLst>
          </p:nvPr>
        </p:nvGraphicFramePr>
        <p:xfrm>
          <a:off x="191344" y="3568513"/>
          <a:ext cx="11817628" cy="2812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28">
                  <a:extLst>
                    <a:ext uri="{9D8B030D-6E8A-4147-A177-3AD203B41FA5}">
                      <a16:colId xmlns:a16="http://schemas.microsoft.com/office/drawing/2014/main" val="1104635877"/>
                    </a:ext>
                  </a:extLst>
                </a:gridCol>
                <a:gridCol w="3242642">
                  <a:extLst>
                    <a:ext uri="{9D8B030D-6E8A-4147-A177-3AD203B41FA5}">
                      <a16:colId xmlns:a16="http://schemas.microsoft.com/office/drawing/2014/main" val="2134374267"/>
                    </a:ext>
                  </a:extLst>
                </a:gridCol>
                <a:gridCol w="8053158">
                  <a:extLst>
                    <a:ext uri="{9D8B030D-6E8A-4147-A177-3AD203B41FA5}">
                      <a16:colId xmlns:a16="http://schemas.microsoft.com/office/drawing/2014/main" val="335942699"/>
                    </a:ext>
                  </a:extLst>
                </a:gridCol>
              </a:tblGrid>
              <a:tr h="314672">
                <a:tc gridSpan="2">
                  <a:txBody>
                    <a:bodyPr/>
                    <a:lstStyle/>
                    <a:p>
                      <a:pPr marR="5842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noProof="0">
                          <a:effectLst/>
                        </a:rPr>
                        <a:t>Type of Operation</a:t>
                      </a:r>
                      <a:endParaRPr lang="en-GB" sz="13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noProof="0">
                          <a:effectLst/>
                        </a:rPr>
                        <a:t>Mesures minimales de maitrise des risques pour l’accès au dôme du véhicule citerne</a:t>
                      </a:r>
                      <a:endParaRPr lang="en-GB" sz="13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271607"/>
                  </a:ext>
                </a:extLst>
              </a:tr>
              <a:tr h="270804">
                <a:tc rowSpan="3">
                  <a:txBody>
                    <a:bodyPr/>
                    <a:lstStyle/>
                    <a:p>
                      <a:pPr marL="71755" marR="58420" algn="ctr">
                        <a:spcAft>
                          <a:spcPts val="0"/>
                        </a:spcAft>
                      </a:pPr>
                      <a:r>
                        <a:rPr lang="en-GB" sz="1400" noProof="0">
                          <a:effectLst/>
                        </a:rPr>
                        <a:t>Loading / unloading on industrial site</a:t>
                      </a:r>
                      <a:endParaRPr lang="en-GB" sz="14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1" noProof="0">
                          <a:effectLst/>
                        </a:rPr>
                        <a:t>Dome filing </a:t>
                      </a:r>
                      <a:r>
                        <a:rPr lang="en-GB" sz="1300" noProof="0">
                          <a:effectLst/>
                        </a:rPr>
                        <a:t>(e.g. hose connection, handling the loading arm)</a:t>
                      </a: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>
                          <a:effectLst/>
                        </a:rPr>
                        <a:t>Access platform equipped with collective fall protection measures (handrail, intermediate rail, toe board) 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>
                          <a:effectLst/>
                        </a:rPr>
                        <a:t>or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>
                          <a:effectLst/>
                        </a:rPr>
                        <a:t>Access platform + use of a personal fall-arrest system (including harness + anchor point)</a:t>
                      </a: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0610302"/>
                  </a:ext>
                </a:extLst>
              </a:tr>
              <a:tr h="7324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1" noProof="0">
                          <a:effectLst/>
                        </a:rPr>
                        <a:t>Bottom filing </a:t>
                      </a:r>
                      <a:r>
                        <a:rPr lang="en-GB" sz="1300" noProof="0">
                          <a:effectLst/>
                        </a:rPr>
                        <a:t>requiring access to </a:t>
                      </a:r>
                      <a:r>
                        <a:rPr lang="en-GB" sz="1300" b="1" noProof="0">
                          <a:effectLst/>
                        </a:rPr>
                        <a:t>tanker</a:t>
                      </a:r>
                      <a:r>
                        <a:rPr lang="en-GB" sz="1300" noProof="0">
                          <a:effectLst/>
                        </a:rPr>
                        <a:t> dome (e.g. dome opening, opening a venting system)</a:t>
                      </a:r>
                      <a:endParaRPr lang="en-GB" sz="13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effectLst/>
                        </a:rPr>
                        <a:t>Mobile platform equipped with collective fall protection measures (handrail, intermediate rail, toe board) 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effectLst/>
                        </a:rPr>
                        <a:t>or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effectLst/>
                        </a:rPr>
                        <a:t>Use of a personal fall-arrest system (including harness + anchor point) </a:t>
                      </a: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453118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1" noProof="0">
                          <a:effectLst/>
                        </a:rPr>
                        <a:t>Bottom filing </a:t>
                      </a:r>
                      <a:r>
                        <a:rPr lang="en-GB" sz="1300" noProof="0">
                          <a:effectLst/>
                        </a:rPr>
                        <a:t>requiring access to </a:t>
                      </a:r>
                      <a:r>
                        <a:rPr lang="en-GB" sz="1300" b="1" noProof="0">
                          <a:effectLst/>
                        </a:rPr>
                        <a:t>rail tank car </a:t>
                      </a:r>
                      <a:r>
                        <a:rPr lang="en-GB" sz="1300" noProof="0">
                          <a:effectLst/>
                        </a:rPr>
                        <a:t>dome (e.g. dome opening, opening a venting system)</a:t>
                      </a:r>
                      <a:endParaRPr lang="en-GB" sz="13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>
                          <a:effectLst/>
                        </a:rPr>
                        <a:t>Mobile platform equipped with collective fall protection measures (handrail, intermediate rail, footguard) 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>
                          <a:effectLst/>
                        </a:rPr>
                        <a:t>or</a:t>
                      </a:r>
                    </a:p>
                    <a:p>
                      <a:pPr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>
                          <a:effectLst/>
                        </a:rPr>
                        <a:t>Use of personal fall-arrest system (e.g. harness equipped with 2 lanyards, with one permanently attached to the side of the walkway)  </a:t>
                      </a: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72966"/>
                  </a:ext>
                </a:extLst>
              </a:tr>
              <a:tr h="235207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noProof="0">
                          <a:effectLst/>
                        </a:rPr>
                        <a:t>Unloading of tanker except on industrial site</a:t>
                      </a:r>
                      <a:endParaRPr lang="en-GB" sz="13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noProof="0" dirty="0">
                          <a:effectLst/>
                        </a:rPr>
                        <a:t>Use of one handrail all along the walkway </a:t>
                      </a:r>
                      <a:endParaRPr lang="en-GB" sz="13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907623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DDEA9DF-7F1F-451F-9D27-8AD8F4FFED1E}"/>
              </a:ext>
            </a:extLst>
          </p:cNvPr>
          <p:cNvSpPr/>
          <p:nvPr/>
        </p:nvSpPr>
        <p:spPr>
          <a:xfrm>
            <a:off x="983432" y="2905780"/>
            <a:ext cx="10621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u="sng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New requirement for all branches as minimum risk control measures for access to the tank dome are now defined according to the type of operation.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4236DCFE-5435-4CE7-B762-70300E07C6DA}"/>
              </a:ext>
            </a:extLst>
          </p:cNvPr>
          <p:cNvSpPr txBox="1"/>
          <p:nvPr/>
        </p:nvSpPr>
        <p:spPr>
          <a:xfrm rot="19448902">
            <a:off x="208601" y="2530882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19" name="Image 18" descr="Image result for pictogramme bouteille eau">
            <a:extLst>
              <a:ext uri="{FF2B5EF4-FFF2-40B4-BE49-F238E27FC236}">
                <a16:creationId xmlns:a16="http://schemas.microsoft.com/office/drawing/2014/main" id="{6EAB295C-BA91-43EE-A02E-C6F07719541E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95" y="1484784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Image result for pictogramme marchandise dangereuse">
            <a:extLst>
              <a:ext uri="{FF2B5EF4-FFF2-40B4-BE49-F238E27FC236}">
                <a16:creationId xmlns:a16="http://schemas.microsoft.com/office/drawing/2014/main" id="{60293071-1FF7-40E0-98B6-8AA6C42D45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94" y="1484784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Image result for pictogramme wagon-citerne">
            <a:extLst>
              <a:ext uri="{FF2B5EF4-FFF2-40B4-BE49-F238E27FC236}">
                <a16:creationId xmlns:a16="http://schemas.microsoft.com/office/drawing/2014/main" id="{F7E0E4E5-F31E-4EDF-B01F-F12D74DE30B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29877"/>
          <a:stretch/>
        </p:blipFill>
        <p:spPr bwMode="auto">
          <a:xfrm>
            <a:off x="3771939" y="1613067"/>
            <a:ext cx="928973" cy="462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E860EF2-B6D1-4D72-A995-C208AC98EF7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6019" y="1484784"/>
            <a:ext cx="751962" cy="717562"/>
          </a:xfrm>
          <a:prstGeom prst="rect">
            <a:avLst/>
          </a:prstGeom>
          <a:noFill/>
        </p:spPr>
      </p:pic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60A02E08-652B-8E4D-BBEB-820393EC81AC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D143B78F-D460-DC49-A8C4-40CB2833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93562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394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96132"/>
              </p:ext>
            </p:extLst>
          </p:nvPr>
        </p:nvGraphicFramePr>
        <p:xfrm>
          <a:off x="983432" y="2276872"/>
          <a:ext cx="10297144" cy="2331069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78116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Requierement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3.4.1 : Audits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952953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entity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subsidiary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periodically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audits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adequacy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procedure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(s).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Particular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attention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to:</a:t>
                      </a:r>
                    </a:p>
                    <a:p>
                      <a:pPr marL="715963" indent="-282575"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operating instructions;</a:t>
                      </a:r>
                    </a:p>
                    <a:p>
                      <a:pPr marL="715963" indent="-282575"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Maintenance programmes for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bays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equipment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sites;</a:t>
                      </a:r>
                    </a:p>
                    <a:p>
                      <a:pPr marL="715963" indent="-282575"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Vehicle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checks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715963" indent="-282575">
                        <a:buFont typeface="Wingdings" pitchFamily="2" charset="2"/>
                        <a:buChar char="§"/>
                        <a:tabLst/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audits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audits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maximum of 5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1007040" y="4751958"/>
            <a:ext cx="5152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No change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5490CE51-668C-3842-88D1-DB27BFA3EE73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C3BAB30C-F703-3043-BC4C-2473CFCE1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559146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979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35641"/>
              </p:ext>
            </p:extLst>
          </p:nvPr>
        </p:nvGraphicFramePr>
        <p:xfrm>
          <a:off x="1019435" y="2636912"/>
          <a:ext cx="10189132" cy="1739427"/>
        </p:xfrm>
        <a:graphic>
          <a:graphicData uri="http://schemas.openxmlformats.org/drawingml/2006/table">
            <a:tbl>
              <a:tblPr firstRow="1" firstCol="1" bandRow="1"/>
              <a:tblGrid>
                <a:gridCol w="10189132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67827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3.5.1: HSE </a:t>
                      </a:r>
                      <a:r>
                        <a:rPr lang="fr-FR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FR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Loading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Third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Party Sites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3326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Third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party sites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loading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carried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out on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lorries or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lorries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an HSE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HSE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 least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Appendix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 and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renewed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 least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every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five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appropriate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affiliate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ensures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plan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put in place by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third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party site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compliance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Appendix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</a:t>
                      </a:r>
                      <a:r>
                        <a:rPr lang="fr-FR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83432" y="4437112"/>
            <a:ext cx="10189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</a:rPr>
              <a:t>New </a:t>
            </a:r>
            <a:r>
              <a:rPr lang="fr-FR" sz="1400" b="0" u="sng" dirty="0" err="1">
                <a:solidFill>
                  <a:srgbClr val="FF0000"/>
                </a:solidFill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</a:rPr>
              <a:t> for all branches</a:t>
            </a: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21">
            <a:extLst>
              <a:ext uri="{FF2B5EF4-FFF2-40B4-BE49-F238E27FC236}">
                <a16:creationId xmlns:a16="http://schemas.microsoft.com/office/drawing/2014/main" id="{FABEC36C-3C3A-4AB0-92DD-4C6F2F7ED6BA}"/>
              </a:ext>
            </a:extLst>
          </p:cNvPr>
          <p:cNvSpPr txBox="1"/>
          <p:nvPr/>
        </p:nvSpPr>
        <p:spPr>
          <a:xfrm rot="19448902">
            <a:off x="227095" y="3275112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11" name="Image 10" descr="Image result for pictogramme bouteille eau">
            <a:extLst>
              <a:ext uri="{FF2B5EF4-FFF2-40B4-BE49-F238E27FC236}">
                <a16:creationId xmlns:a16="http://schemas.microsoft.com/office/drawing/2014/main" id="{32A38AE6-784E-4E4B-9DE8-398C39A50D1C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95" y="1700808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Image result for pictogramme marchandise dangereuse">
            <a:extLst>
              <a:ext uri="{FF2B5EF4-FFF2-40B4-BE49-F238E27FC236}">
                <a16:creationId xmlns:a16="http://schemas.microsoft.com/office/drawing/2014/main" id="{700E35EE-B100-4FDA-AA17-D6B40600D9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94" y="1700808"/>
            <a:ext cx="75196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C1AA9C-8181-4E6F-A887-6E9A01B38B2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19" y="1700808"/>
            <a:ext cx="751962" cy="717562"/>
          </a:xfrm>
          <a:prstGeom prst="rect">
            <a:avLst/>
          </a:prstGeom>
          <a:noFill/>
        </p:spPr>
      </p:pic>
      <p:pic>
        <p:nvPicPr>
          <p:cNvPr id="14" name="Image 13" descr="Image result for pictogramme camion">
            <a:extLst>
              <a:ext uri="{FF2B5EF4-FFF2-40B4-BE49-F238E27FC236}">
                <a16:creationId xmlns:a16="http://schemas.microsoft.com/office/drawing/2014/main" id="{0318729D-0B0B-4D2B-AEC2-EAB694A91F2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9" b="25026"/>
          <a:stretch/>
        </p:blipFill>
        <p:spPr bwMode="auto">
          <a:xfrm>
            <a:off x="3863752" y="1844824"/>
            <a:ext cx="751962" cy="422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16F71544-7EA4-6949-9A12-565E6FEA387A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CFDE0F02-DE00-EE41-962B-D1DDD3C3B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139125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89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1344" y="692696"/>
            <a:ext cx="5904656" cy="5616624"/>
          </a:xfrm>
          <a:solidFill>
            <a:schemeClr val="bg1">
              <a:alpha val="35000"/>
            </a:schemeClr>
          </a:solidFill>
        </p:spPr>
        <p:txBody>
          <a:bodyPr lIns="91440" tIns="45720" rIns="91440" bIns="45720" anchor="t"/>
          <a:lstStyle/>
          <a:p>
            <a:pPr>
              <a:spcBef>
                <a:spcPts val="1200"/>
              </a:spcBef>
            </a:pPr>
            <a:r>
              <a:rPr lang="en-GB" dirty="0"/>
              <a:t>Context:</a:t>
            </a:r>
          </a:p>
          <a:p>
            <a:pPr marL="718820" lvl="2" indent="-363220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4,3 Millions loadings/year;  12 Millions </a:t>
            </a:r>
            <a:r>
              <a:rPr lang="en-GB" sz="1400" dirty="0" err="1">
                <a:latin typeface="+mj-lt"/>
              </a:rPr>
              <a:t>unloadings</a:t>
            </a:r>
            <a:r>
              <a:rPr lang="en-GB" sz="1400" dirty="0">
                <a:latin typeface="+mj-lt"/>
              </a:rPr>
              <a:t>/year. </a:t>
            </a:r>
          </a:p>
          <a:p>
            <a:pPr marL="718820" lvl="2" indent="-363220" algn="just" eaLnBrk="0" fontAlgn="base" hangingPunct="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variety of goods or objects loaded. </a:t>
            </a:r>
          </a:p>
          <a:p>
            <a:pPr>
              <a:spcBef>
                <a:spcPts val="1200"/>
              </a:spcBef>
            </a:pPr>
            <a:r>
              <a:rPr lang="en-GB" dirty="0"/>
              <a:t>13 </a:t>
            </a:r>
            <a:r>
              <a:rPr lang="en-GB" dirty="0" err="1"/>
              <a:t>requierements</a:t>
            </a:r>
            <a:r>
              <a:rPr lang="en-GB" dirty="0"/>
              <a:t>, grouped in 4 themes: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risk analysis &amp; procedure;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information &amp; training;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implementation;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audits. </a:t>
            </a:r>
          </a:p>
          <a:p>
            <a:pPr>
              <a:spcBef>
                <a:spcPts val="1200"/>
              </a:spcBef>
            </a:pPr>
            <a:r>
              <a:rPr lang="en-GB" dirty="0" err="1"/>
              <a:t>Remplace</a:t>
            </a:r>
            <a:r>
              <a:rPr lang="en-GB" dirty="0"/>
              <a:t> documents: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DIR-SEC-14 - Road/Rail Loading and Unloading operations;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CR-RC-HSE-067 – Safety of Road/Rail Loading and Unloading operations;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CR-GP-HSE-122 - Road/Rail Loading and Unloading operations; 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REG-GR-SEC-031 - Control procedure before loading tank trucks with liquid hydrocarbons and LPG ‟</a:t>
            </a:r>
            <a:r>
              <a:rPr lang="en-GB" sz="1400" i="1" dirty="0">
                <a:latin typeface="+mj-lt"/>
              </a:rPr>
              <a:t>Safe to Load</a:t>
            </a:r>
            <a:r>
              <a:rPr lang="en-GB" sz="1400" dirty="0">
                <a:latin typeface="+mj-lt"/>
              </a:rPr>
              <a:t>”;</a:t>
            </a:r>
          </a:p>
          <a:p>
            <a:pPr marL="718820" lvl="2" indent="-36322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+mj-lt"/>
              </a:rPr>
              <a:t>GS-RC-HSE-050 – Filling rate of lorries with black products.</a:t>
            </a:r>
            <a:endParaRPr lang="en-GB" sz="1400" dirty="0">
              <a:highlight>
                <a:srgbClr val="FFFF00"/>
              </a:highlight>
              <a:latin typeface="+mj-lt"/>
            </a:endParaRPr>
          </a:p>
          <a:p>
            <a:pPr algn="l">
              <a:spcBef>
                <a:spcPts val="1200"/>
              </a:spcBef>
            </a:pPr>
            <a:r>
              <a:rPr lang="en-GB" dirty="0"/>
              <a:t>Date of publication in REFLEX : 02/10/2020</a:t>
            </a:r>
          </a:p>
          <a:p>
            <a:pPr algn="l">
              <a:spcBef>
                <a:spcPts val="1200"/>
              </a:spcBef>
            </a:pPr>
            <a:r>
              <a:rPr lang="en-GB" dirty="0"/>
              <a:t>Date of application : 02/04/2021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342" y="188640"/>
            <a:ext cx="5760641" cy="33855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/>
          <a:lstStyle>
            <a:lvl1pPr marL="342900" indent="-342900">
              <a:spcBef>
                <a:spcPts val="1200"/>
              </a:spcBef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  <a:lvl3pPr marL="719138" lvl="2" indent="-363538">
              <a:spcBef>
                <a:spcPts val="300"/>
              </a:spcBef>
              <a:buFont typeface="Wingdings" panose="05000000000000000000" pitchFamily="2" charset="2"/>
              <a:buChar char="ü"/>
              <a:defRPr sz="1400">
                <a:latin typeface="+mj-lt"/>
              </a:defRPr>
            </a:lvl3pPr>
          </a:lstStyle>
          <a:p>
            <a:pPr marL="0" indent="0" algn="ctr">
              <a:buNone/>
            </a:pPr>
            <a:r>
              <a:rPr lang="fr-FR" sz="1800" b="1">
                <a:solidFill>
                  <a:schemeClr val="tx1"/>
                </a:solidFill>
              </a:rPr>
              <a:t>CR-GR-HSE-431</a:t>
            </a:r>
          </a:p>
        </p:txBody>
      </p:sp>
    </p:spTree>
    <p:extLst>
      <p:ext uri="{BB962C8B-B14F-4D97-AF65-F5344CB8AC3E}">
        <p14:creationId xmlns:p14="http://schemas.microsoft.com/office/powerpoint/2010/main" val="39846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23B11C9-6114-418B-805E-1956C6048F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Scope of Application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14EBD-59CF-4D35-A1B6-FC93355F7AA9}"/>
              </a:ext>
            </a:extLst>
          </p:cNvPr>
          <p:cNvSpPr/>
          <p:nvPr/>
        </p:nvSpPr>
        <p:spPr>
          <a:xfrm>
            <a:off x="730567" y="933688"/>
            <a:ext cx="7513925" cy="25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err="1">
                <a:solidFill>
                  <a:schemeClr val="tx1"/>
                </a:solidFill>
                <a:latin typeface="+mn-lt"/>
              </a:rPr>
              <a:t>Concerns</a:t>
            </a:r>
            <a:r>
              <a:rPr lang="fr-FR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chemeClr val="tx1"/>
                </a:solidFill>
                <a:latin typeface="+mn-lt"/>
              </a:rPr>
              <a:t>loading</a:t>
            </a:r>
            <a:r>
              <a:rPr lang="fr-FR" sz="1600" b="1" dirty="0">
                <a:solidFill>
                  <a:schemeClr val="tx1"/>
                </a:solidFill>
                <a:latin typeface="+mn-lt"/>
              </a:rPr>
              <a:t>/</a:t>
            </a:r>
            <a:r>
              <a:rPr lang="fr-FR" sz="1600" b="1" dirty="0" err="1">
                <a:solidFill>
                  <a:schemeClr val="tx1"/>
                </a:solidFill>
                <a:latin typeface="+mn-lt"/>
              </a:rPr>
              <a:t>unloading</a:t>
            </a:r>
            <a:r>
              <a:rPr lang="fr-FR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chemeClr val="tx1"/>
                </a:solidFill>
                <a:latin typeface="+mn-lt"/>
              </a:rPr>
              <a:t>operations</a:t>
            </a:r>
            <a:r>
              <a:rPr lang="fr-FR" sz="1600" b="1" dirty="0">
                <a:solidFill>
                  <a:schemeClr val="tx1"/>
                </a:solidFill>
                <a:latin typeface="+mn-lt"/>
              </a:rPr>
              <a:t> on a permanent area or a </a:t>
            </a:r>
            <a:r>
              <a:rPr lang="fr-FR" sz="1600" b="1" dirty="0" err="1">
                <a:solidFill>
                  <a:schemeClr val="tx1"/>
                </a:solidFill>
                <a:latin typeface="+mn-lt"/>
              </a:rPr>
              <a:t>dedicated</a:t>
            </a:r>
            <a:r>
              <a:rPr lang="fr-FR" sz="1600" b="1" dirty="0">
                <a:solidFill>
                  <a:schemeClr val="tx1"/>
                </a:solidFill>
                <a:latin typeface="+mn-lt"/>
              </a:rPr>
              <a:t> station: </a:t>
            </a:r>
          </a:p>
          <a:p>
            <a:pPr algn="just"/>
            <a:endParaRPr lang="fr-FR" sz="1600" b="1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+mn-lt"/>
              </a:rPr>
              <a:t>all types of trucks and rail cars (tipper, tanker,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platform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, etc...);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+mn-lt"/>
              </a:rPr>
              <a:t>of all types of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materials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goods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whether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dangerous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or not,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objects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except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goods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such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as mail or postal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parcels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err="1">
                <a:solidFill>
                  <a:schemeClr val="tx1"/>
                </a:solidFill>
                <a:latin typeface="+mn-lt"/>
              </a:rPr>
              <a:t>carried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out on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operated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sites (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except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construction sites);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+mn-lt"/>
              </a:rPr>
              <a:t>of trucks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operated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and/or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contracted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for more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than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6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months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carried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out on non-</a:t>
            </a:r>
            <a:r>
              <a:rPr lang="fr-FR" sz="1600" dirty="0" err="1">
                <a:solidFill>
                  <a:schemeClr val="tx1"/>
                </a:solidFill>
                <a:latin typeface="+mn-lt"/>
              </a:rPr>
              <a:t>operated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 sites.</a:t>
            </a:r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8A5D943D-92E9-4808-854A-14CCA90FB039}"/>
              </a:ext>
            </a:extLst>
          </p:cNvPr>
          <p:cNvSpPr txBox="1"/>
          <p:nvPr/>
        </p:nvSpPr>
        <p:spPr>
          <a:xfrm rot="19819066">
            <a:off x="72614" y="219180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5840B1-BD8C-4E4C-888B-DD62B1AA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746" y="1124744"/>
            <a:ext cx="268487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C1314F2-9FC2-4294-A5A0-033B9A4B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103" y="4334652"/>
            <a:ext cx="4095390" cy="138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6D4161B-B0B5-48DE-93A8-D4109230F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28264"/>
          <a:stretch/>
        </p:blipFill>
        <p:spPr bwMode="auto">
          <a:xfrm>
            <a:off x="730568" y="4041083"/>
            <a:ext cx="2707283" cy="198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779150-7C80-4AF8-91E2-CF21D4015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746" y="4041083"/>
            <a:ext cx="2684870" cy="197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57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93C44AC-60C8-45CA-862D-830A92A06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49568"/>
              </p:ext>
            </p:extLst>
          </p:nvPr>
        </p:nvGraphicFramePr>
        <p:xfrm>
          <a:off x="1856450" y="1895451"/>
          <a:ext cx="8488022" cy="2541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1302">
                  <a:extLst>
                    <a:ext uri="{9D8B030D-6E8A-4147-A177-3AD203B41FA5}">
                      <a16:colId xmlns:a16="http://schemas.microsoft.com/office/drawing/2014/main" val="2386711562"/>
                    </a:ext>
                  </a:extLst>
                </a:gridCol>
                <a:gridCol w="877610">
                  <a:extLst>
                    <a:ext uri="{9D8B030D-6E8A-4147-A177-3AD203B41FA5}">
                      <a16:colId xmlns:a16="http://schemas.microsoft.com/office/drawing/2014/main" val="4095222952"/>
                    </a:ext>
                  </a:extLst>
                </a:gridCol>
                <a:gridCol w="3659110">
                  <a:extLst>
                    <a:ext uri="{9D8B030D-6E8A-4147-A177-3AD203B41FA5}">
                      <a16:colId xmlns:a16="http://schemas.microsoft.com/office/drawing/2014/main" val="3722545624"/>
                    </a:ext>
                  </a:extLst>
                </a:gridCol>
              </a:tblGrid>
              <a:tr h="847221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dirty="0">
                          <a:solidFill>
                            <a:schemeClr val="tx1"/>
                          </a:solidFill>
                          <a:effectLst/>
                        </a:rPr>
                        <a:t>Dangerous </a:t>
                      </a:r>
                      <a:r>
                        <a:rPr lang="fr-FR" sz="1600" b="0" u="none" dirty="0" err="1">
                          <a:solidFill>
                            <a:schemeClr val="tx1"/>
                          </a:solidFill>
                          <a:effectLst/>
                        </a:rPr>
                        <a:t>goods</a:t>
                      </a:r>
                      <a:endParaRPr lang="fr-FR" sz="16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dirty="0">
                          <a:solidFill>
                            <a:schemeClr val="tx1"/>
                          </a:solidFill>
                          <a:effectLst/>
                        </a:rPr>
                        <a:t>Non-</a:t>
                      </a:r>
                      <a:r>
                        <a:rPr lang="fr-FR" sz="1600" b="0" u="none" dirty="0" err="1">
                          <a:solidFill>
                            <a:schemeClr val="tx1"/>
                          </a:solidFill>
                          <a:effectLst/>
                        </a:rPr>
                        <a:t>dangerous</a:t>
                      </a:r>
                      <a:r>
                        <a:rPr lang="fr-FR" sz="1600" b="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b="0" u="none" dirty="0" err="1">
                          <a:solidFill>
                            <a:schemeClr val="tx1"/>
                          </a:solidFill>
                          <a:effectLst/>
                        </a:rPr>
                        <a:t>goods</a:t>
                      </a:r>
                      <a:endParaRPr lang="fr-FR" sz="16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71818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42427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dirty="0">
                          <a:solidFill>
                            <a:schemeClr val="tx1"/>
                          </a:solidFill>
                          <a:effectLst/>
                        </a:rPr>
                        <a:t>Tankers</a:t>
                      </a:r>
                      <a:endParaRPr lang="fr-FR" sz="16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u="none" dirty="0" err="1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r>
                        <a:rPr lang="fr-FR" sz="1600" u="none" dirty="0">
                          <a:solidFill>
                            <a:schemeClr val="tx1"/>
                          </a:solidFill>
                          <a:effectLst/>
                        </a:rPr>
                        <a:t> lorries</a:t>
                      </a:r>
                      <a:endParaRPr lang="fr-FR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3012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b="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600" u="non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27134"/>
                  </a:ext>
                </a:extLst>
              </a:tr>
              <a:tr h="423610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u="none" dirty="0">
                          <a:solidFill>
                            <a:schemeClr val="tx1"/>
                          </a:solidFill>
                          <a:effectLst/>
                        </a:rPr>
                        <a:t>Rail Tank Cars (RTC)</a:t>
                      </a:r>
                      <a:endParaRPr lang="fr-FR" sz="16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fr-FR" sz="16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u="none" dirty="0" err="1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r>
                        <a:rPr lang="fr-FR" sz="1600" u="none" dirty="0">
                          <a:solidFill>
                            <a:schemeClr val="tx1"/>
                          </a:solidFill>
                          <a:effectLst/>
                        </a:rPr>
                        <a:t> rail cars</a:t>
                      </a:r>
                      <a:endParaRPr lang="fr-FR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15203"/>
                  </a:ext>
                </a:extLst>
              </a:tr>
            </a:tbl>
          </a:graphicData>
        </a:graphic>
      </p:graphicFrame>
      <p:pic>
        <p:nvPicPr>
          <p:cNvPr id="13" name="Image 12" descr="Image result for pictogramme bouteille eau">
            <a:extLst>
              <a:ext uri="{FF2B5EF4-FFF2-40B4-BE49-F238E27FC236}">
                <a16:creationId xmlns:a16="http://schemas.microsoft.com/office/drawing/2014/main" id="{E02B61C0-5CC1-4935-9657-BF4238586875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93" y="2055552"/>
            <a:ext cx="417916" cy="45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Image 5" descr="Image result for pictogramme camion">
            <a:extLst>
              <a:ext uri="{FF2B5EF4-FFF2-40B4-BE49-F238E27FC236}">
                <a16:creationId xmlns:a16="http://schemas.microsoft.com/office/drawing/2014/main" id="{E1161988-BF4A-45C7-BD85-92E718B3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0" b="25026"/>
          <a:stretch>
            <a:fillRect/>
          </a:stretch>
        </p:blipFill>
        <p:spPr bwMode="auto">
          <a:xfrm flipH="1">
            <a:off x="6050805" y="3056102"/>
            <a:ext cx="661892" cy="5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6" descr="Image result for wagon transport ferroviaire">
            <a:extLst>
              <a:ext uri="{FF2B5EF4-FFF2-40B4-BE49-F238E27FC236}">
                <a16:creationId xmlns:a16="http://schemas.microsoft.com/office/drawing/2014/main" id="{E6E6B1A5-1234-4F99-BBC0-668E9B33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9166" r="6204" b="30807"/>
          <a:stretch>
            <a:fillRect/>
          </a:stretch>
        </p:blipFill>
        <p:spPr bwMode="auto">
          <a:xfrm>
            <a:off x="5947422" y="4042268"/>
            <a:ext cx="868658" cy="3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912DDD8-7795-432E-8E72-180D9BF4143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488" y="3015335"/>
            <a:ext cx="576064" cy="552001"/>
          </a:xfrm>
          <a:prstGeom prst="rect">
            <a:avLst/>
          </a:prstGeom>
          <a:noFill/>
        </p:spPr>
      </p:pic>
      <p:pic>
        <p:nvPicPr>
          <p:cNvPr id="17" name="Image 16" descr="Image result for pictogramme marchandise dangereuse">
            <a:extLst>
              <a:ext uri="{FF2B5EF4-FFF2-40B4-BE49-F238E27FC236}">
                <a16:creationId xmlns:a16="http://schemas.microsoft.com/office/drawing/2014/main" id="{91FB627A-806A-421A-A639-C2E39B8EED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67" y="2052467"/>
            <a:ext cx="576065" cy="5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Image result for pictogramme wagon-citerne">
            <a:extLst>
              <a:ext uri="{FF2B5EF4-FFF2-40B4-BE49-F238E27FC236}">
                <a16:creationId xmlns:a16="http://schemas.microsoft.com/office/drawing/2014/main" id="{2AAB62BE-F5FB-47F1-886C-E28FE638470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29877"/>
          <a:stretch/>
        </p:blipFill>
        <p:spPr bwMode="auto">
          <a:xfrm>
            <a:off x="1271464" y="4011666"/>
            <a:ext cx="945343" cy="425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CDD2CC-A4FF-4FDA-801A-A51C64A72836}"/>
              </a:ext>
            </a:extLst>
          </p:cNvPr>
          <p:cNvSpPr/>
          <p:nvPr/>
        </p:nvSpPr>
        <p:spPr>
          <a:xfrm>
            <a:off x="563941" y="764704"/>
            <a:ext cx="11004667" cy="9848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requirements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 in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this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rule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 are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adjusted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depending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 on the type of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vehicle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 and the nature of 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/>
              </a:rPr>
              <a:t>goods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fr-FR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+mn-lt"/>
                <a:ea typeface="Times New Roman" panose="02020603050405020304" pitchFamily="18" charset="0"/>
              </a:rPr>
              <a:t>In addition to a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written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description,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pictograms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have been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added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for clarification:</a:t>
            </a:r>
            <a:endParaRPr lang="fr-FR" sz="16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9B7ED-7AFD-44A7-A37D-5A216F9986E9}"/>
              </a:ext>
            </a:extLst>
          </p:cNvPr>
          <p:cNvSpPr/>
          <p:nvPr/>
        </p:nvSpPr>
        <p:spPr>
          <a:xfrm>
            <a:off x="733437" y="5199744"/>
            <a:ext cx="10835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requirement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preceded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by a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pictogram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applies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all 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operations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targeted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by 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rule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3DBB670F-A060-BE41-896F-BC48C8A47177}"/>
              </a:ext>
            </a:extLst>
          </p:cNvPr>
          <p:cNvSpPr txBox="1">
            <a:spLocks/>
          </p:cNvSpPr>
          <p:nvPr/>
        </p:nvSpPr>
        <p:spPr>
          <a:xfrm>
            <a:off x="563941" y="-3302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r>
              <a:rPr lang="fr-FR"/>
              <a:t>Scope of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36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57041"/>
              </p:ext>
            </p:extLst>
          </p:nvPr>
        </p:nvGraphicFramePr>
        <p:xfrm>
          <a:off x="947426" y="2655062"/>
          <a:ext cx="10297144" cy="1432391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65591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3.1.1: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Analysis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570948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kind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unloading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operations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are to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undergo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analysis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analysis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formalised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revised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in the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event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significant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changes to the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loading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unloading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areas and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bays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or to the operating instruction.</a:t>
                      </a:r>
                    </a:p>
                    <a:p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47426" y="4281399"/>
            <a:ext cx="10297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 dirty="0">
                <a:solidFill>
                  <a:srgbClr val="FF0000"/>
                </a:solidFill>
                <a:latin typeface="+mn-lt"/>
              </a:rPr>
              <a:t>No change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9E46904-0D02-497C-B99B-DE0057D24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160457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34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57D23BC-8A76-4A13-BA3F-018B7EB68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55364"/>
              </p:ext>
            </p:extLst>
          </p:nvPr>
        </p:nvGraphicFramePr>
        <p:xfrm>
          <a:off x="947428" y="2434104"/>
          <a:ext cx="10297144" cy="1577994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633114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3.1.2: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Management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Measures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Specific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Loading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Unloading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Bays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for Dangerous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Goods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into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Tanker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Vehicles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93439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dangerous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tanker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vehicles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715963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 minimum of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control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implemented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at all times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operations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715963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 a minimum,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control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described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Appendix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implemented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911424" y="4080412"/>
            <a:ext cx="10366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Requirement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already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exists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but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specification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risk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control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measures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required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Annex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1 </a:t>
            </a:r>
          </a:p>
        </p:txBody>
      </p:sp>
      <p:pic>
        <p:nvPicPr>
          <p:cNvPr id="20" name="Image 19" descr="Image result for pictogramme wagon-citerne">
            <a:extLst>
              <a:ext uri="{FF2B5EF4-FFF2-40B4-BE49-F238E27FC236}">
                <a16:creationId xmlns:a16="http://schemas.microsoft.com/office/drawing/2014/main" id="{E671436B-3AF6-4163-826C-31D6F368361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29877"/>
          <a:stretch/>
        </p:blipFill>
        <p:spPr bwMode="auto">
          <a:xfrm>
            <a:off x="4374939" y="1776156"/>
            <a:ext cx="928973" cy="462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D970905-D0C6-4980-8C62-A283C0504CD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019" y="1647873"/>
            <a:ext cx="751962" cy="717562"/>
          </a:xfrm>
          <a:prstGeom prst="rect">
            <a:avLst/>
          </a:prstGeom>
          <a:noFill/>
        </p:spPr>
      </p:pic>
      <p:pic>
        <p:nvPicPr>
          <p:cNvPr id="22" name="Image 21" descr="Image result for pictogramme marchandise dangereuse">
            <a:extLst>
              <a:ext uri="{FF2B5EF4-FFF2-40B4-BE49-F238E27FC236}">
                <a16:creationId xmlns:a16="http://schemas.microsoft.com/office/drawing/2014/main" id="{C77A487B-EA2E-4ADF-8D4A-D3434C443E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1628800"/>
            <a:ext cx="751961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719D635-5BB6-4EFA-BE77-065C17155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48577"/>
              </p:ext>
            </p:extLst>
          </p:nvPr>
        </p:nvGraphicFramePr>
        <p:xfrm>
          <a:off x="947426" y="4821095"/>
          <a:ext cx="10297144" cy="1091391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88087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3.1.3: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Loading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Unloading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Procedures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603304"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procedure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or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procedures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incorporating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at least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of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this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rule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taking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into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account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risk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control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measures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defined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implemented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7AFC710-1057-41E1-836D-1865D7F3A03C}"/>
              </a:ext>
            </a:extLst>
          </p:cNvPr>
          <p:cNvSpPr/>
          <p:nvPr/>
        </p:nvSpPr>
        <p:spPr>
          <a:xfrm>
            <a:off x="947426" y="6001543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No change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14EDE872-0CC1-C044-9923-2ABD753F1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831399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414EF190-8FDF-584A-913A-CF670151442E}"/>
              </a:ext>
            </a:extLst>
          </p:cNvPr>
          <p:cNvSpPr txBox="1">
            <a:spLocks noEditPoints="1"/>
          </p:cNvSpPr>
          <p:nvPr/>
        </p:nvSpPr>
        <p:spPr>
          <a:xfrm>
            <a:off x="250372" y="806677"/>
            <a:ext cx="6312024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r>
              <a:rPr lang="fr-FR"/>
              <a:t>REQUIEREMENTS</a:t>
            </a:r>
            <a:endParaRPr lang="fr-FR" dirty="0"/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A26DBFAC-8162-6C48-A594-AB950D3CB27B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</p:spTree>
    <p:extLst>
      <p:ext uri="{BB962C8B-B14F-4D97-AF65-F5344CB8AC3E}">
        <p14:creationId xmlns:p14="http://schemas.microsoft.com/office/powerpoint/2010/main" val="56775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34725"/>
              </p:ext>
            </p:extLst>
          </p:nvPr>
        </p:nvGraphicFramePr>
        <p:xfrm>
          <a:off x="1364011" y="2513037"/>
          <a:ext cx="10297144" cy="947412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23697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3.2.1: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Informing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Crew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Members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fr-FR" sz="1600" b="1" u="none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523715">
                <a:tc>
                  <a:txBody>
                    <a:bodyPr/>
                    <a:lstStyle/>
                    <a:p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Crew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members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informed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of the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safety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instructions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specific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to the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loading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/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unloading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area or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bay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(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including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instructions for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positioning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the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vehicle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)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before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they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authorised</a:t>
                      </a:r>
                      <a:r>
                        <a:rPr lang="fr-FR" sz="14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to enter the site.</a:t>
                      </a:r>
                      <a:endParaRPr lang="fr-FR" sz="1400" u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05C3401-5E7F-4D31-9B89-44552F76EFA0}"/>
              </a:ext>
            </a:extLst>
          </p:cNvPr>
          <p:cNvSpPr/>
          <p:nvPr/>
        </p:nvSpPr>
        <p:spPr>
          <a:xfrm>
            <a:off x="1364011" y="3553271"/>
            <a:ext cx="7896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New </a:t>
            </a:r>
            <a:r>
              <a:rPr lang="fr-FR" sz="1400" b="0" u="sng" dirty="0" err="1">
                <a:solidFill>
                  <a:srgbClr val="FF0000"/>
                </a:solidFill>
                <a:latin typeface="+mn-lt"/>
              </a:rPr>
              <a:t>requirement</a:t>
            </a: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 for all branches (formalisation of information on </a:t>
            </a:r>
            <a:r>
              <a:rPr lang="fr-FR" sz="1400" b="0" u="sng" dirty="0" err="1">
                <a:solidFill>
                  <a:srgbClr val="FF0000"/>
                </a:solidFill>
                <a:latin typeface="+mn-lt"/>
              </a:rPr>
              <a:t>safety</a:t>
            </a: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 instructions to </a:t>
            </a:r>
            <a:r>
              <a:rPr lang="fr-FR" sz="1400" b="0" u="sng" dirty="0" err="1">
                <a:solidFill>
                  <a:srgbClr val="FF0000"/>
                </a:solidFill>
                <a:latin typeface="+mn-lt"/>
              </a:rPr>
              <a:t>crew</a:t>
            </a: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400" b="0" u="sng" dirty="0" err="1">
                <a:solidFill>
                  <a:srgbClr val="FF0000"/>
                </a:solidFill>
                <a:latin typeface="+mn-lt"/>
              </a:rPr>
              <a:t>members</a:t>
            </a:r>
            <a:r>
              <a:rPr lang="fr-FR" sz="1400" b="0" u="sng" dirty="0">
                <a:solidFill>
                  <a:srgbClr val="FF0000"/>
                </a:solidFill>
                <a:latin typeface="+mn-lt"/>
              </a:rPr>
              <a:t>)</a:t>
            </a:r>
            <a:endParaRPr lang="fr-FR" sz="1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ZoneTexte 21">
            <a:extLst>
              <a:ext uri="{FF2B5EF4-FFF2-40B4-BE49-F238E27FC236}">
                <a16:creationId xmlns:a16="http://schemas.microsoft.com/office/drawing/2014/main" id="{69B44496-B16B-4527-B5CD-29D0F203F71B}"/>
              </a:ext>
            </a:extLst>
          </p:cNvPr>
          <p:cNvSpPr txBox="1"/>
          <p:nvPr/>
        </p:nvSpPr>
        <p:spPr>
          <a:xfrm rot="19448902">
            <a:off x="386779" y="2916259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FF164750-9DD2-284E-A3FD-94C743133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825306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7DF83453-F13B-2F45-8909-EC566B69C8CB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</p:spTree>
    <p:extLst>
      <p:ext uri="{BB962C8B-B14F-4D97-AF65-F5344CB8AC3E}">
        <p14:creationId xmlns:p14="http://schemas.microsoft.com/office/powerpoint/2010/main" val="199171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56096"/>
              </p:ext>
            </p:extLst>
          </p:nvPr>
        </p:nvGraphicFramePr>
        <p:xfrm>
          <a:off x="653916" y="2420888"/>
          <a:ext cx="10949047" cy="3558485"/>
        </p:xfrm>
        <a:graphic>
          <a:graphicData uri="http://schemas.openxmlformats.org/drawingml/2006/table">
            <a:tbl>
              <a:tblPr firstRow="1" firstCol="1" bandRow="1"/>
              <a:tblGrid>
                <a:gridCol w="10949047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358085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3.2.2: Training and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Authorisation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3098299"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involved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including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road driver) in the supervision, control or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execution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dangerous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as a minimum:</a:t>
                      </a:r>
                    </a:p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applicable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procedures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in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order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know 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handled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and 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corresponding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control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715963" marR="58420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an accident or emergency situation;</a:t>
                      </a:r>
                    </a:p>
                    <a:p>
                      <a:pPr marL="715963" marR="58420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refresher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course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at maximum.</a:t>
                      </a:r>
                    </a:p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addition, on an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site and for personnel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self-service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715963" marR="58420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courses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include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practical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part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bay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(s) and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types;</a:t>
                      </a:r>
                    </a:p>
                    <a:p>
                      <a:pPr marL="715963" marR="58420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refresher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carried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out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significant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change in the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bay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station or operating instructions.</a:t>
                      </a:r>
                    </a:p>
                    <a:p>
                      <a:pPr marL="715963" marR="58420" indent="-282575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drivers operating self-service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unloading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bays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an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site, training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validated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by an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authorisation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Training,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refresher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courses and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authorisations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300" u="none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recorded</a:t>
                      </a:r>
                      <a:r>
                        <a:rPr lang="fr-FR" sz="13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A46C25-C84C-41D7-8D85-5706EE014231}"/>
              </a:ext>
            </a:extLst>
          </p:cNvPr>
          <p:cNvSpPr/>
          <p:nvPr/>
        </p:nvSpPr>
        <p:spPr>
          <a:xfrm>
            <a:off x="608753" y="6051381"/>
            <a:ext cx="10219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Already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existing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requirement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with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a new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precision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on the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periodicity</a:t>
            </a:r>
            <a:r>
              <a:rPr lang="fr-CH" sz="1400" u="sng" dirty="0">
                <a:solidFill>
                  <a:srgbClr val="FF0000"/>
                </a:solidFill>
                <a:latin typeface="+mn-lt"/>
              </a:rPr>
              <a:t> of the training courses of 5 </a:t>
            </a:r>
            <a:r>
              <a:rPr lang="fr-CH" sz="1400" u="sng" dirty="0" err="1">
                <a:solidFill>
                  <a:srgbClr val="FF0000"/>
                </a:solidFill>
                <a:latin typeface="+mn-lt"/>
              </a:rPr>
              <a:t>years</a:t>
            </a:r>
            <a:endParaRPr lang="fr-CH" sz="14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40EA4A1E-22D2-4074-9189-F047D8FF384F}"/>
              </a:ext>
            </a:extLst>
          </p:cNvPr>
          <p:cNvSpPr txBox="1"/>
          <p:nvPr/>
        </p:nvSpPr>
        <p:spPr>
          <a:xfrm>
            <a:off x="5802114" y="3972234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sp>
        <p:nvSpPr>
          <p:cNvPr id="12" name="ZoneTexte 21">
            <a:extLst>
              <a:ext uri="{FF2B5EF4-FFF2-40B4-BE49-F238E27FC236}">
                <a16:creationId xmlns:a16="http://schemas.microsoft.com/office/drawing/2014/main" id="{729722D1-4F3D-4592-942C-93FFA7A7EBF7}"/>
              </a:ext>
            </a:extLst>
          </p:cNvPr>
          <p:cNvSpPr txBox="1"/>
          <p:nvPr/>
        </p:nvSpPr>
        <p:spPr>
          <a:xfrm>
            <a:off x="9792614" y="5018244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NEW</a:t>
            </a:r>
          </a:p>
        </p:txBody>
      </p:sp>
      <p:pic>
        <p:nvPicPr>
          <p:cNvPr id="14" name="Image 13" descr="Image result for pictogramme marchandise dangereuse">
            <a:extLst>
              <a:ext uri="{FF2B5EF4-FFF2-40B4-BE49-F238E27FC236}">
                <a16:creationId xmlns:a16="http://schemas.microsoft.com/office/drawing/2014/main" id="{1DA232DD-EA3F-492B-A97C-A9591BB383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81" y="1628800"/>
            <a:ext cx="751961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6E6EC16E-89E0-EA4C-8C9F-E47918206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911296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2C142F52-1D0B-B844-A03F-00560E90A3BB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</p:spTree>
    <p:extLst>
      <p:ext uri="{BB962C8B-B14F-4D97-AF65-F5344CB8AC3E}">
        <p14:creationId xmlns:p14="http://schemas.microsoft.com/office/powerpoint/2010/main" val="14501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714005-CC36-4217-9B25-76007DEE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98002"/>
              </p:ext>
            </p:extLst>
          </p:nvPr>
        </p:nvGraphicFramePr>
        <p:xfrm>
          <a:off x="947426" y="2348879"/>
          <a:ext cx="10297144" cy="1600905"/>
        </p:xfrm>
        <a:graphic>
          <a:graphicData uri="http://schemas.openxmlformats.org/drawingml/2006/table">
            <a:tbl>
              <a:tblPr firstRow="1" firstCol="1" bandRow="1"/>
              <a:tblGrid>
                <a:gridCol w="10297144">
                  <a:extLst>
                    <a:ext uri="{9D8B030D-6E8A-4147-A177-3AD203B41FA5}">
                      <a16:colId xmlns:a16="http://schemas.microsoft.com/office/drawing/2014/main" val="2553427521"/>
                    </a:ext>
                  </a:extLst>
                </a:gridCol>
              </a:tblGrid>
              <a:tr h="409065">
                <a:tc>
                  <a:txBody>
                    <a:bodyPr/>
                    <a:lstStyle/>
                    <a:p>
                      <a:pPr marR="584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3.3.1: Control of </a:t>
                      </a:r>
                      <a:r>
                        <a:rPr lang="fr-FR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Vehicles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(Road and Rail) and Road Drivers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84040"/>
                  </a:ext>
                </a:extLst>
              </a:tr>
              <a:tr h="1191840">
                <a:tc>
                  <a:txBody>
                    <a:bodyPr/>
                    <a:lstStyle/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control system, of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check points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return of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(REX) and applicable local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regulations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Particular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attention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paid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ensure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overloaded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over-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pressurised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 over-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filled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vehicles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leave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site.</a:t>
                      </a:r>
                    </a:p>
                    <a:p>
                      <a:pPr marR="584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checks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recorded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corrective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implemented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6813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DCE8BB5-C36A-41B5-B4DA-66D0F5178F6E}"/>
              </a:ext>
            </a:extLst>
          </p:cNvPr>
          <p:cNvSpPr/>
          <p:nvPr/>
        </p:nvSpPr>
        <p:spPr>
          <a:xfrm>
            <a:off x="935931" y="4077072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 change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9C2CDA9-649F-1046-9C2A-30ADE1F3FA5A}"/>
              </a:ext>
            </a:extLst>
          </p:cNvPr>
          <p:cNvSpPr>
            <a:spLocks noGrp="1" noEditPoints="1"/>
          </p:cNvSpPr>
          <p:nvPr>
            <p:ph type="body" sz="quarter" idx="11"/>
          </p:nvPr>
        </p:nvSpPr>
        <p:spPr>
          <a:xfrm>
            <a:off x="359229" y="0"/>
            <a:ext cx="6312024" cy="404664"/>
          </a:xfrm>
        </p:spPr>
        <p:txBody>
          <a:bodyPr/>
          <a:lstStyle/>
          <a:p>
            <a:r>
              <a:rPr lang="fr-FR" dirty="0"/>
              <a:t>REQUIEREMENTS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8713BFC-8BEF-4745-8650-0E9ACEEF7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614892"/>
              </p:ext>
            </p:extLst>
          </p:nvPr>
        </p:nvGraphicFramePr>
        <p:xfrm>
          <a:off x="1991542" y="692696"/>
          <a:ext cx="820891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559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F59FDF42DE547BFD6E5891ADB92C9" ma:contentTypeVersion="6" ma:contentTypeDescription="Crée un document." ma:contentTypeScope="" ma:versionID="ec53d225e463ae41cf26e3885372c36a">
  <xsd:schema xmlns:xsd="http://www.w3.org/2001/XMLSchema" xmlns:xs="http://www.w3.org/2001/XMLSchema" xmlns:p="http://schemas.microsoft.com/office/2006/metadata/properties" xmlns:ns2="21704ee1-111b-490d-a76d-d2c364ee5600" xmlns:ns3="4b50f26b-75a6-4d91-ac13-e98b30e4ed8a" targetNamespace="http://schemas.microsoft.com/office/2006/metadata/properties" ma:root="true" ma:fieldsID="965c4a813544da05d279c142f4041175" ns2:_="" ns3:_="">
    <xsd:import namespace="21704ee1-111b-490d-a76d-d2c364ee5600"/>
    <xsd:import namespace="4b50f26b-75a6-4d91-ac13-e98b30e4e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4ee1-111b-490d-a76d-d2c364ee5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0f26b-75a6-4d91-ac13-e98b30e4e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88F68-0A51-4E62-AAE4-E730753D5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F6862-519E-4D3B-959E-8B8E74B90771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5d669db1-3e2f-44f1-b377-ffdb62ca668f"/>
  </ds:schemaRefs>
</ds:datastoreItem>
</file>

<file path=customXml/itemProps3.xml><?xml version="1.0" encoding="utf-8"?>
<ds:datastoreItem xmlns:ds="http://schemas.openxmlformats.org/officeDocument/2006/customXml" ds:itemID="{FD3A84E4-5595-4142-8CE6-D6EED8BC56BE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1826</Words>
  <Application>Microsoft Macintosh PowerPoint</Application>
  <PresentationFormat>Grand écran</PresentationFormat>
  <Paragraphs>223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Police système Courant</vt:lpstr>
      <vt:lpstr>Wingdings</vt:lpstr>
      <vt:lpstr/>
      <vt:lpstr>HSE Requirements for Loading and Unloading Road and Rail Vehicles GROUP HSE RULE (CR-GR-HSE-431)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Cyril CHAMPIGNY</cp:lastModifiedBy>
  <cp:revision>11</cp:revision>
  <cp:lastPrinted>2020-10-01T12:44:15Z</cp:lastPrinted>
  <dcterms:modified xsi:type="dcterms:W3CDTF">2020-10-12T09:48:50Z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0x010100035F59FDF42DE547BFD6E5891ADB92C9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5" name="Metier">
    <vt:lpwstr>5;#H3SEQ|1a49191b-7ec0-475b-ba04-e5bafe48b8b4</vt:lpwstr>
  </property>
  <property fmtid="{D5CDD505-2E9C-101B-9397-08002B2CF9AE}" pid="6" name="Site">
    <vt:lpwstr>3;#Tous les sites|26f15989-d479-4e08-b5e6-c4ab22359765</vt:lpwstr>
  </property>
  <property fmtid="{D5CDD505-2E9C-101B-9397-08002B2CF9AE}" pid="7" name="Country">
    <vt:lpwstr>4;#Tous les pays|de099b83-0153-463f-a92c-1666929f7084</vt:lpwstr>
  </property>
  <property fmtid="{D5CDD505-2E9C-101B-9397-08002B2CF9AE}" pid="8" name="Order">
    <vt:r8>110800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SIP_Label_a4593b6e-8994-43c5-a486-e951b5f02cec_Enabled">
    <vt:lpwstr>True</vt:lpwstr>
  </property>
  <property fmtid="{D5CDD505-2E9C-101B-9397-08002B2CF9AE}" pid="14" name="MSIP_Label_a4593b6e-8994-43c5-a486-e951b5f02cec_SiteId">
    <vt:lpwstr>329e91b0-e21f-48fb-a071-456717ecc28e</vt:lpwstr>
  </property>
  <property fmtid="{D5CDD505-2E9C-101B-9397-08002B2CF9AE}" pid="15" name="MSIP_Label_a4593b6e-8994-43c5-a486-e951b5f02cec_Owner">
    <vt:lpwstr>cyril.champigny@total.com</vt:lpwstr>
  </property>
  <property fmtid="{D5CDD505-2E9C-101B-9397-08002B2CF9AE}" pid="16" name="MSIP_Label_a4593b6e-8994-43c5-a486-e951b5f02cec_SetDate">
    <vt:lpwstr>2020-10-06T05:49:54.1044968Z</vt:lpwstr>
  </property>
  <property fmtid="{D5CDD505-2E9C-101B-9397-08002B2CF9AE}" pid="17" name="MSIP_Label_a4593b6e-8994-43c5-a486-e951b5f02cec_Name">
    <vt:lpwstr>Public</vt:lpwstr>
  </property>
  <property fmtid="{D5CDD505-2E9C-101B-9397-08002B2CF9AE}" pid="18" name="MSIP_Label_a4593b6e-8994-43c5-a486-e951b5f02cec_Application">
    <vt:lpwstr>Microsoft Azure Information Protection</vt:lpwstr>
  </property>
  <property fmtid="{D5CDD505-2E9C-101B-9397-08002B2CF9AE}" pid="19" name="MSIP_Label_a4593b6e-8994-43c5-a486-e951b5f02cec_ActionId">
    <vt:lpwstr>e934ea29-5bf6-4470-b3ce-c38c9c9b72eb</vt:lpwstr>
  </property>
  <property fmtid="{D5CDD505-2E9C-101B-9397-08002B2CF9AE}" pid="20" name="MSIP_Label_a4593b6e-8994-43c5-a486-e951b5f02cec_Extended_MSFT_Method">
    <vt:lpwstr>Manual</vt:lpwstr>
  </property>
  <property fmtid="{D5CDD505-2E9C-101B-9397-08002B2CF9AE}" pid="21" name="Sensitivity">
    <vt:lpwstr>Public</vt:lpwstr>
  </property>
  <property fmtid="{D5CDD505-2E9C-101B-9397-08002B2CF9AE}" pid="22" name="_SourceUrl">
    <vt:lpwstr/>
  </property>
  <property fmtid="{D5CDD505-2E9C-101B-9397-08002B2CF9AE}" pid="23" name="_SharedFileIndex">
    <vt:lpwstr/>
  </property>
</Properties>
</file>