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2"/>
  </p:notesMasterIdLst>
  <p:handoutMasterIdLst>
    <p:handoutMasterId r:id="rId13"/>
  </p:handoutMasterIdLst>
  <p:sldIdLst>
    <p:sldId id="484" r:id="rId8"/>
    <p:sldId id="472" r:id="rId9"/>
    <p:sldId id="447" r:id="rId10"/>
    <p:sldId id="450"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46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F55812-8DCF-41F4-AB76-BE598AF6E08B}" v="19" dt="2022-03-15T13:07:33.243"/>
  </p1510:revLst>
</p1510:revInfo>
</file>

<file path=ppt/tableStyles.xml><?xml version="1.0" encoding="utf-8"?>
<a:tblStyleLst xmlns:a="http://schemas.openxmlformats.org/drawingml/2006/main" def="{5C22544A-7EE6-4342-B048-85BDC9FD1C3A}">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92" autoAdjust="0"/>
    <p:restoredTop sz="95859" autoAdjust="0"/>
  </p:normalViewPr>
  <p:slideViewPr>
    <p:cSldViewPr snapToGrid="0">
      <p:cViewPr varScale="1">
        <p:scale>
          <a:sx n="119" d="100"/>
          <a:sy n="119" d="100"/>
        </p:scale>
        <p:origin x="312" y="12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3.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MAIRET" userId="b91d9db2-e41b-4c98-9525-27312980cc2f" providerId="ADAL" clId="{25B53F6A-17DE-4E43-A106-DA1CDBD65EAE}"/>
    <pc:docChg chg="undo custSel addSld delSld modSld">
      <pc:chgData name="Claire MAIRET" userId="b91d9db2-e41b-4c98-9525-27312980cc2f" providerId="ADAL" clId="{25B53F6A-17DE-4E43-A106-DA1CDBD65EAE}" dt="2022-03-11T09:07:41.794" v="960" actId="20577"/>
      <pc:docMkLst>
        <pc:docMk/>
      </pc:docMkLst>
      <pc:sldChg chg="addSp delSp modSp add mod">
        <pc:chgData name="Claire MAIRET" userId="b91d9db2-e41b-4c98-9525-27312980cc2f" providerId="ADAL" clId="{25B53F6A-17DE-4E43-A106-DA1CDBD65EAE}" dt="2022-03-11T09:07:41.794" v="960" actId="20577"/>
        <pc:sldMkLst>
          <pc:docMk/>
          <pc:sldMk cId="490941352" sldId="447"/>
        </pc:sldMkLst>
        <pc:spChg chg="mod">
          <ac:chgData name="Claire MAIRET" userId="b91d9db2-e41b-4c98-9525-27312980cc2f" providerId="ADAL" clId="{25B53F6A-17DE-4E43-A106-DA1CDBD65EAE}" dt="2022-03-11T08:58:25.445" v="819" actId="14100"/>
          <ac:spMkLst>
            <pc:docMk/>
            <pc:sldMk cId="490941352" sldId="447"/>
            <ac:spMk id="3" creationId="{BA7A439F-C39E-4ED3-89E5-75A01349166A}"/>
          </ac:spMkLst>
        </pc:spChg>
        <pc:spChg chg="del mod topLvl">
          <ac:chgData name="Claire MAIRET" userId="b91d9db2-e41b-4c98-9525-27312980cc2f" providerId="ADAL" clId="{25B53F6A-17DE-4E43-A106-DA1CDBD65EAE}" dt="2022-03-11T08:49:18.311" v="653" actId="478"/>
          <ac:spMkLst>
            <pc:docMk/>
            <pc:sldMk cId="490941352" sldId="447"/>
            <ac:spMk id="12" creationId="{F8A40F9C-C4C3-48AB-98AE-AD63FFC9AE89}"/>
          </ac:spMkLst>
        </pc:spChg>
        <pc:spChg chg="del">
          <ac:chgData name="Claire MAIRET" userId="b91d9db2-e41b-4c98-9525-27312980cc2f" providerId="ADAL" clId="{25B53F6A-17DE-4E43-A106-DA1CDBD65EAE}" dt="2022-03-11T08:48:50.274" v="645" actId="478"/>
          <ac:spMkLst>
            <pc:docMk/>
            <pc:sldMk cId="490941352" sldId="447"/>
            <ac:spMk id="13" creationId="{1837D243-0866-4644-8343-EEE790487C01}"/>
          </ac:spMkLst>
        </pc:spChg>
        <pc:spChg chg="del">
          <ac:chgData name="Claire MAIRET" userId="b91d9db2-e41b-4c98-9525-27312980cc2f" providerId="ADAL" clId="{25B53F6A-17DE-4E43-A106-DA1CDBD65EAE}" dt="2022-03-11T08:48:52.174" v="646" actId="478"/>
          <ac:spMkLst>
            <pc:docMk/>
            <pc:sldMk cId="490941352" sldId="447"/>
            <ac:spMk id="14" creationId="{79B1235D-5DFF-4154-9B63-C53564C6F0CC}"/>
          </ac:spMkLst>
        </pc:spChg>
        <pc:spChg chg="mod">
          <ac:chgData name="Claire MAIRET" userId="b91d9db2-e41b-4c98-9525-27312980cc2f" providerId="ADAL" clId="{25B53F6A-17DE-4E43-A106-DA1CDBD65EAE}" dt="2022-03-11T08:49:15.073" v="651"/>
          <ac:spMkLst>
            <pc:docMk/>
            <pc:sldMk cId="490941352" sldId="447"/>
            <ac:spMk id="17" creationId="{E70AA3BA-F533-4C2F-9ADF-3601F19766A5}"/>
          </ac:spMkLst>
        </pc:spChg>
        <pc:grpChg chg="add del mod">
          <ac:chgData name="Claire MAIRET" userId="b91d9db2-e41b-4c98-9525-27312980cc2f" providerId="ADAL" clId="{25B53F6A-17DE-4E43-A106-DA1CDBD65EAE}" dt="2022-03-11T08:49:18.311" v="653" actId="478"/>
          <ac:grpSpMkLst>
            <pc:docMk/>
            <pc:sldMk cId="490941352" sldId="447"/>
            <ac:grpSpMk id="9" creationId="{06864C00-AF18-4A90-9F44-1D529BD77D80}"/>
          </ac:grpSpMkLst>
        </pc:grpChg>
        <pc:grpChg chg="mod topLvl">
          <ac:chgData name="Claire MAIRET" userId="b91d9db2-e41b-4c98-9525-27312980cc2f" providerId="ADAL" clId="{25B53F6A-17DE-4E43-A106-DA1CDBD65EAE}" dt="2022-03-11T09:04:12.224" v="945" actId="1076"/>
          <ac:grpSpMkLst>
            <pc:docMk/>
            <pc:sldMk cId="490941352" sldId="447"/>
            <ac:grpSpMk id="10" creationId="{D9D093F0-7E91-4380-8C8A-93BF4CB06E05}"/>
          </ac:grpSpMkLst>
        </pc:grpChg>
        <pc:graphicFrameChg chg="mod modGraphic">
          <ac:chgData name="Claire MAIRET" userId="b91d9db2-e41b-4c98-9525-27312980cc2f" providerId="ADAL" clId="{25B53F6A-17DE-4E43-A106-DA1CDBD65EAE}" dt="2022-03-11T09:07:41.794" v="960" actId="20577"/>
          <ac:graphicFrameMkLst>
            <pc:docMk/>
            <pc:sldMk cId="490941352" sldId="447"/>
            <ac:graphicFrameMk id="5" creationId="{D72B0DF8-18A2-4180-B51F-99B7911D6C8E}"/>
          </ac:graphicFrameMkLst>
        </pc:graphicFrameChg>
        <pc:picChg chg="add mod">
          <ac:chgData name="Claire MAIRET" userId="b91d9db2-e41b-4c98-9525-27312980cc2f" providerId="ADAL" clId="{25B53F6A-17DE-4E43-A106-DA1CDBD65EAE}" dt="2022-03-11T09:04:04.061" v="944" actId="1076"/>
          <ac:picMkLst>
            <pc:docMk/>
            <pc:sldMk cId="490941352" sldId="447"/>
            <ac:picMk id="8" creationId="{44528B72-268B-49CC-9C46-4EECDDCAF24D}"/>
          </ac:picMkLst>
        </pc:picChg>
        <pc:picChg chg="del mod">
          <ac:chgData name="Claire MAIRET" userId="b91d9db2-e41b-4c98-9525-27312980cc2f" providerId="ADAL" clId="{25B53F6A-17DE-4E43-A106-DA1CDBD65EAE}" dt="2022-03-11T08:49:07.345" v="650" actId="478"/>
          <ac:picMkLst>
            <pc:docMk/>
            <pc:sldMk cId="490941352" sldId="447"/>
            <ac:picMk id="11" creationId="{473CAD37-9DFD-4DEB-AD35-B75F8484521C}"/>
          </ac:picMkLst>
        </pc:picChg>
        <pc:picChg chg="mod">
          <ac:chgData name="Claire MAIRET" userId="b91d9db2-e41b-4c98-9525-27312980cc2f" providerId="ADAL" clId="{25B53F6A-17DE-4E43-A106-DA1CDBD65EAE}" dt="2022-03-11T08:53:14.494" v="676" actId="1440"/>
          <ac:picMkLst>
            <pc:docMk/>
            <pc:sldMk cId="490941352" sldId="447"/>
            <ac:picMk id="15" creationId="{DB170837-2016-4A89-895A-A9D20378F686}"/>
          </ac:picMkLst>
        </pc:picChg>
        <pc:picChg chg="del mod">
          <ac:chgData name="Claire MAIRET" userId="b91d9db2-e41b-4c98-9525-27312980cc2f" providerId="ADAL" clId="{25B53F6A-17DE-4E43-A106-DA1CDBD65EAE}" dt="2022-03-11T08:48:40.518" v="644" actId="478"/>
          <ac:picMkLst>
            <pc:docMk/>
            <pc:sldMk cId="490941352" sldId="447"/>
            <ac:picMk id="16" creationId="{794A6EE8-A4D2-49DF-9646-38252A9ABFE0}"/>
          </ac:picMkLst>
        </pc:picChg>
      </pc:sldChg>
      <pc:sldChg chg="delSp modSp add mod">
        <pc:chgData name="Claire MAIRET" userId="b91d9db2-e41b-4c98-9525-27312980cc2f" providerId="ADAL" clId="{25B53F6A-17DE-4E43-A106-DA1CDBD65EAE}" dt="2022-03-11T08:59:45.321" v="852" actId="478"/>
        <pc:sldMkLst>
          <pc:docMk/>
          <pc:sldMk cId="947606303" sldId="450"/>
        </pc:sldMkLst>
        <pc:spChg chg="mod">
          <ac:chgData name="Claire MAIRET" userId="b91d9db2-e41b-4c98-9525-27312980cc2f" providerId="ADAL" clId="{25B53F6A-17DE-4E43-A106-DA1CDBD65EAE}" dt="2022-03-11T08:59:13.506" v="850" actId="6549"/>
          <ac:spMkLst>
            <pc:docMk/>
            <pc:sldMk cId="947606303" sldId="450"/>
            <ac:spMk id="2" creationId="{6920F1E4-C37A-46B3-A985-D4226915C51A}"/>
          </ac:spMkLst>
        </pc:spChg>
        <pc:spChg chg="mod">
          <ac:chgData name="Claire MAIRET" userId="b91d9db2-e41b-4c98-9525-27312980cc2f" providerId="ADAL" clId="{25B53F6A-17DE-4E43-A106-DA1CDBD65EAE}" dt="2022-03-11T08:59:09.751" v="849" actId="14100"/>
          <ac:spMkLst>
            <pc:docMk/>
            <pc:sldMk cId="947606303" sldId="450"/>
            <ac:spMk id="3" creationId="{BA7A439F-C39E-4ED3-89E5-75A01349166A}"/>
          </ac:spMkLst>
        </pc:spChg>
        <pc:spChg chg="del">
          <ac:chgData name="Claire MAIRET" userId="b91d9db2-e41b-4c98-9525-27312980cc2f" providerId="ADAL" clId="{25B53F6A-17DE-4E43-A106-DA1CDBD65EAE}" dt="2022-03-11T08:59:43.750" v="851" actId="478"/>
          <ac:spMkLst>
            <pc:docMk/>
            <pc:sldMk cId="947606303" sldId="450"/>
            <ac:spMk id="13" creationId="{1837D243-0866-4644-8343-EEE790487C01}"/>
          </ac:spMkLst>
        </pc:spChg>
        <pc:spChg chg="del">
          <ac:chgData name="Claire MAIRET" userId="b91d9db2-e41b-4c98-9525-27312980cc2f" providerId="ADAL" clId="{25B53F6A-17DE-4E43-A106-DA1CDBD65EAE}" dt="2022-03-11T08:59:45.321" v="852" actId="478"/>
          <ac:spMkLst>
            <pc:docMk/>
            <pc:sldMk cId="947606303" sldId="450"/>
            <ac:spMk id="14" creationId="{79B1235D-5DFF-4154-9B63-C53564C6F0CC}"/>
          </ac:spMkLst>
        </pc:spChg>
      </pc:sldChg>
      <pc:sldChg chg="addSp delSp modSp mod">
        <pc:chgData name="Claire MAIRET" userId="b91d9db2-e41b-4c98-9525-27312980cc2f" providerId="ADAL" clId="{25B53F6A-17DE-4E43-A106-DA1CDBD65EAE}" dt="2022-03-11T09:07:18.698" v="957" actId="1076"/>
        <pc:sldMkLst>
          <pc:docMk/>
          <pc:sldMk cId="2840150730" sldId="472"/>
        </pc:sldMkLst>
        <pc:spChg chg="add del mod">
          <ac:chgData name="Claire MAIRET" userId="b91d9db2-e41b-4c98-9525-27312980cc2f" providerId="ADAL" clId="{25B53F6A-17DE-4E43-A106-DA1CDBD65EAE}" dt="2022-03-11T07:46:05.212" v="151" actId="478"/>
          <ac:spMkLst>
            <pc:docMk/>
            <pc:sldMk cId="2840150730" sldId="472"/>
            <ac:spMk id="3" creationId="{F442D2EE-126C-47CA-AE7A-FC546763F6CA}"/>
          </ac:spMkLst>
        </pc:spChg>
        <pc:spChg chg="add mod">
          <ac:chgData name="Claire MAIRET" userId="b91d9db2-e41b-4c98-9525-27312980cc2f" providerId="ADAL" clId="{25B53F6A-17DE-4E43-A106-DA1CDBD65EAE}" dt="2022-03-11T08:40:25.291" v="396" actId="14100"/>
          <ac:spMkLst>
            <pc:docMk/>
            <pc:sldMk cId="2840150730" sldId="472"/>
            <ac:spMk id="8" creationId="{CAB7291E-6856-4D91-A371-DE1F0003500A}"/>
          </ac:spMkLst>
        </pc:spChg>
        <pc:spChg chg="add mod">
          <ac:chgData name="Claire MAIRET" userId="b91d9db2-e41b-4c98-9525-27312980cc2f" providerId="ADAL" clId="{25B53F6A-17DE-4E43-A106-DA1CDBD65EAE}" dt="2022-03-11T07:56:33.706" v="228" actId="1038"/>
          <ac:spMkLst>
            <pc:docMk/>
            <pc:sldMk cId="2840150730" sldId="472"/>
            <ac:spMk id="9" creationId="{463B8F7D-6711-43B2-A9DA-BD23E32A27E2}"/>
          </ac:spMkLst>
        </pc:spChg>
        <pc:spChg chg="add mod">
          <ac:chgData name="Claire MAIRET" userId="b91d9db2-e41b-4c98-9525-27312980cc2f" providerId="ADAL" clId="{25B53F6A-17DE-4E43-A106-DA1CDBD65EAE}" dt="2022-03-11T08:39:56.596" v="319" actId="20577"/>
          <ac:spMkLst>
            <pc:docMk/>
            <pc:sldMk cId="2840150730" sldId="472"/>
            <ac:spMk id="10" creationId="{9F44C4C6-450C-45C4-8161-99ECE623932A}"/>
          </ac:spMkLst>
        </pc:spChg>
        <pc:spChg chg="add mod">
          <ac:chgData name="Claire MAIRET" userId="b91d9db2-e41b-4c98-9525-27312980cc2f" providerId="ADAL" clId="{25B53F6A-17DE-4E43-A106-DA1CDBD65EAE}" dt="2022-03-11T07:57:53.195" v="317" actId="20577"/>
          <ac:spMkLst>
            <pc:docMk/>
            <pc:sldMk cId="2840150730" sldId="472"/>
            <ac:spMk id="11" creationId="{6A8742B9-1E56-4D16-966E-9FD52CC21F94}"/>
          </ac:spMkLst>
        </pc:spChg>
        <pc:spChg chg="add del mod">
          <ac:chgData name="Claire MAIRET" userId="b91d9db2-e41b-4c98-9525-27312980cc2f" providerId="ADAL" clId="{25B53F6A-17DE-4E43-A106-DA1CDBD65EAE}" dt="2022-03-11T08:42:39.638" v="472" actId="478"/>
          <ac:spMkLst>
            <pc:docMk/>
            <pc:sldMk cId="2840150730" sldId="472"/>
            <ac:spMk id="15" creationId="{877C3C6F-B739-4255-B68F-5C04F7824640}"/>
          </ac:spMkLst>
        </pc:spChg>
        <pc:spChg chg="del">
          <ac:chgData name="Claire MAIRET" userId="b91d9db2-e41b-4c98-9525-27312980cc2f" providerId="ADAL" clId="{25B53F6A-17DE-4E43-A106-DA1CDBD65EAE}" dt="2022-03-11T07:45:50.373" v="150" actId="478"/>
          <ac:spMkLst>
            <pc:docMk/>
            <pc:sldMk cId="2840150730" sldId="472"/>
            <ac:spMk id="16" creationId="{9C9A0C81-63F6-40E9-B362-D7FC21D606B5}"/>
          </ac:spMkLst>
        </pc:spChg>
        <pc:spChg chg="mod">
          <ac:chgData name="Claire MAIRET" userId="b91d9db2-e41b-4c98-9525-27312980cc2f" providerId="ADAL" clId="{25B53F6A-17DE-4E43-A106-DA1CDBD65EAE}" dt="2022-03-11T07:41:39.948" v="149" actId="20577"/>
          <ac:spMkLst>
            <pc:docMk/>
            <pc:sldMk cId="2840150730" sldId="472"/>
            <ac:spMk id="17" creationId="{C703E7EE-51EE-42B2-AE07-391C8131804E}"/>
          </ac:spMkLst>
        </pc:spChg>
        <pc:spChg chg="add del mod">
          <ac:chgData name="Claire MAIRET" userId="b91d9db2-e41b-4c98-9525-27312980cc2f" providerId="ADAL" clId="{25B53F6A-17DE-4E43-A106-DA1CDBD65EAE}" dt="2022-03-11T08:42:41.583" v="473" actId="478"/>
          <ac:spMkLst>
            <pc:docMk/>
            <pc:sldMk cId="2840150730" sldId="472"/>
            <ac:spMk id="18" creationId="{15DE0103-A1F2-40B0-95F2-C4F0E346B291}"/>
          </ac:spMkLst>
        </pc:spChg>
        <pc:spChg chg="add mod">
          <ac:chgData name="Claire MAIRET" userId="b91d9db2-e41b-4c98-9525-27312980cc2f" providerId="ADAL" clId="{25B53F6A-17DE-4E43-A106-DA1CDBD65EAE}" dt="2022-03-11T08:45:28.878" v="569" actId="1038"/>
          <ac:spMkLst>
            <pc:docMk/>
            <pc:sldMk cId="2840150730" sldId="472"/>
            <ac:spMk id="21" creationId="{1B24BC41-C531-454E-8298-14347B97907E}"/>
          </ac:spMkLst>
        </pc:spChg>
        <pc:spChg chg="add mod">
          <ac:chgData name="Claire MAIRET" userId="b91d9db2-e41b-4c98-9525-27312980cc2f" providerId="ADAL" clId="{25B53F6A-17DE-4E43-A106-DA1CDBD65EAE}" dt="2022-03-11T08:45:25.240" v="560" actId="1038"/>
          <ac:spMkLst>
            <pc:docMk/>
            <pc:sldMk cId="2840150730" sldId="472"/>
            <ac:spMk id="22" creationId="{F1E257CB-F993-4433-B86B-3DB8C10BB360}"/>
          </ac:spMkLst>
        </pc:spChg>
        <pc:spChg chg="add mod ord">
          <ac:chgData name="Claire MAIRET" userId="b91d9db2-e41b-4c98-9525-27312980cc2f" providerId="ADAL" clId="{25B53F6A-17DE-4E43-A106-DA1CDBD65EAE}" dt="2022-03-11T08:44:49.010" v="540" actId="115"/>
          <ac:spMkLst>
            <pc:docMk/>
            <pc:sldMk cId="2840150730" sldId="472"/>
            <ac:spMk id="25" creationId="{5AB76014-6DD4-4C38-A88D-15E634C19C56}"/>
          </ac:spMkLst>
        </pc:spChg>
        <pc:spChg chg="add mod">
          <ac:chgData name="Claire MAIRET" userId="b91d9db2-e41b-4c98-9525-27312980cc2f" providerId="ADAL" clId="{25B53F6A-17DE-4E43-A106-DA1CDBD65EAE}" dt="2022-03-11T07:55:42.818" v="189" actId="164"/>
          <ac:spMkLst>
            <pc:docMk/>
            <pc:sldMk cId="2840150730" sldId="472"/>
            <ac:spMk id="27" creationId="{E65F1811-1E7D-4D19-8337-5CE9A13A75B3}"/>
          </ac:spMkLst>
        </pc:spChg>
        <pc:spChg chg="add mod">
          <ac:chgData name="Claire MAIRET" userId="b91d9db2-e41b-4c98-9525-27312980cc2f" providerId="ADAL" clId="{25B53F6A-17DE-4E43-A106-DA1CDBD65EAE}" dt="2022-03-11T09:07:18.698" v="957" actId="1076"/>
          <ac:spMkLst>
            <pc:docMk/>
            <pc:sldMk cId="2840150730" sldId="472"/>
            <ac:spMk id="32" creationId="{3030517F-0DA4-44BB-AC18-7942C3A514B8}"/>
          </ac:spMkLst>
        </pc:spChg>
        <pc:spChg chg="add mod">
          <ac:chgData name="Claire MAIRET" userId="b91d9db2-e41b-4c98-9525-27312980cc2f" providerId="ADAL" clId="{25B53F6A-17DE-4E43-A106-DA1CDBD65EAE}" dt="2022-03-11T08:43:24.692" v="505" actId="1076"/>
          <ac:spMkLst>
            <pc:docMk/>
            <pc:sldMk cId="2840150730" sldId="472"/>
            <ac:spMk id="33" creationId="{361F6C1D-FD30-484C-8D87-AC1313F76159}"/>
          </ac:spMkLst>
        </pc:spChg>
        <pc:spChg chg="add mod">
          <ac:chgData name="Claire MAIRET" userId="b91d9db2-e41b-4c98-9525-27312980cc2f" providerId="ADAL" clId="{25B53F6A-17DE-4E43-A106-DA1CDBD65EAE}" dt="2022-03-11T08:44:11.769" v="522" actId="208"/>
          <ac:spMkLst>
            <pc:docMk/>
            <pc:sldMk cId="2840150730" sldId="472"/>
            <ac:spMk id="34" creationId="{6AB46560-51F9-42AA-8712-BAECBED1EC3D}"/>
          </ac:spMkLst>
        </pc:spChg>
        <pc:grpChg chg="add mod">
          <ac:chgData name="Claire MAIRET" userId="b91d9db2-e41b-4c98-9525-27312980cc2f" providerId="ADAL" clId="{25B53F6A-17DE-4E43-A106-DA1CDBD65EAE}" dt="2022-03-11T07:57:04.120" v="268" actId="164"/>
          <ac:grpSpMkLst>
            <pc:docMk/>
            <pc:sldMk cId="2840150730" sldId="472"/>
            <ac:grpSpMk id="28" creationId="{B86EB367-C487-4C86-96B5-BD32A1F99429}"/>
          </ac:grpSpMkLst>
        </pc:grpChg>
        <pc:grpChg chg="add mod">
          <ac:chgData name="Claire MAIRET" userId="b91d9db2-e41b-4c98-9525-27312980cc2f" providerId="ADAL" clId="{25B53F6A-17DE-4E43-A106-DA1CDBD65EAE}" dt="2022-03-11T08:45:12.552" v="546" actId="14100"/>
          <ac:grpSpMkLst>
            <pc:docMk/>
            <pc:sldMk cId="2840150730" sldId="472"/>
            <ac:grpSpMk id="29" creationId="{2432C93B-62B7-4F14-8B72-D19505255B23}"/>
          </ac:grpSpMkLst>
        </pc:grpChg>
        <pc:picChg chg="add del mod">
          <ac:chgData name="Claire MAIRET" userId="b91d9db2-e41b-4c98-9525-27312980cc2f" providerId="ADAL" clId="{25B53F6A-17DE-4E43-A106-DA1CDBD65EAE}" dt="2022-03-11T08:44:25.885" v="535" actId="14100"/>
          <ac:picMkLst>
            <pc:docMk/>
            <pc:sldMk cId="2840150730" sldId="472"/>
            <ac:picMk id="5" creationId="{8D0CDE27-8496-4676-8320-B29C5F8ADBD6}"/>
          </ac:picMkLst>
        </pc:picChg>
        <pc:picChg chg="add del mod">
          <ac:chgData name="Claire MAIRET" userId="b91d9db2-e41b-4c98-9525-27312980cc2f" providerId="ADAL" clId="{25B53F6A-17DE-4E43-A106-DA1CDBD65EAE}" dt="2022-03-11T07:54:23.993" v="182" actId="478"/>
          <ac:picMkLst>
            <pc:docMk/>
            <pc:sldMk cId="2840150730" sldId="472"/>
            <ac:picMk id="7" creationId="{CAFC86C6-2913-4E37-80A9-4104350B1E7A}"/>
          </ac:picMkLst>
        </pc:picChg>
        <pc:picChg chg="add mod">
          <ac:chgData name="Claire MAIRET" userId="b91d9db2-e41b-4c98-9525-27312980cc2f" providerId="ADAL" clId="{25B53F6A-17DE-4E43-A106-DA1CDBD65EAE}" dt="2022-03-11T08:42:22.165" v="436" actId="1037"/>
          <ac:picMkLst>
            <pc:docMk/>
            <pc:sldMk cId="2840150730" sldId="472"/>
            <ac:picMk id="19" creationId="{931D12AE-206A-480F-AE91-56E290B26F60}"/>
          </ac:picMkLst>
        </pc:picChg>
        <pc:picChg chg="add mod">
          <ac:chgData name="Claire MAIRET" userId="b91d9db2-e41b-4c98-9525-27312980cc2f" providerId="ADAL" clId="{25B53F6A-17DE-4E43-A106-DA1CDBD65EAE}" dt="2022-03-11T08:42:24.079" v="443" actId="1037"/>
          <ac:picMkLst>
            <pc:docMk/>
            <pc:sldMk cId="2840150730" sldId="472"/>
            <ac:picMk id="20" creationId="{4AED8DF0-5B5C-4F7E-B403-F27EFFD586F9}"/>
          </ac:picMkLst>
        </pc:picChg>
        <pc:picChg chg="add del mod">
          <ac:chgData name="Claire MAIRET" userId="b91d9db2-e41b-4c98-9525-27312980cc2f" providerId="ADAL" clId="{25B53F6A-17DE-4E43-A106-DA1CDBD65EAE}" dt="2022-03-11T07:55:50.308" v="191" actId="478"/>
          <ac:picMkLst>
            <pc:docMk/>
            <pc:sldMk cId="2840150730" sldId="472"/>
            <ac:picMk id="23" creationId="{873E9F4B-9B7A-4115-8341-03C297DA56DA}"/>
          </ac:picMkLst>
        </pc:picChg>
        <pc:picChg chg="add del mod">
          <ac:chgData name="Claire MAIRET" userId="b91d9db2-e41b-4c98-9525-27312980cc2f" providerId="ADAL" clId="{25B53F6A-17DE-4E43-A106-DA1CDBD65EAE}" dt="2022-03-11T07:47:31.761" v="173" actId="478"/>
          <ac:picMkLst>
            <pc:docMk/>
            <pc:sldMk cId="2840150730" sldId="472"/>
            <ac:picMk id="24" creationId="{0064A222-5AE0-4AB0-A6F7-1EDA20391F68}"/>
          </ac:picMkLst>
        </pc:picChg>
        <pc:picChg chg="add mod">
          <ac:chgData name="Claire MAIRET" userId="b91d9db2-e41b-4c98-9525-27312980cc2f" providerId="ADAL" clId="{25B53F6A-17DE-4E43-A106-DA1CDBD65EAE}" dt="2022-03-11T07:55:42.818" v="189" actId="164"/>
          <ac:picMkLst>
            <pc:docMk/>
            <pc:sldMk cId="2840150730" sldId="472"/>
            <ac:picMk id="26" creationId="{A1A98161-6411-40AE-9567-263914194BE8}"/>
          </ac:picMkLst>
        </pc:picChg>
        <pc:picChg chg="add mod">
          <ac:chgData name="Claire MAIRET" userId="b91d9db2-e41b-4c98-9525-27312980cc2f" providerId="ADAL" clId="{25B53F6A-17DE-4E43-A106-DA1CDBD65EAE}" dt="2022-03-11T08:42:29.238" v="460" actId="1037"/>
          <ac:picMkLst>
            <pc:docMk/>
            <pc:sldMk cId="2840150730" sldId="472"/>
            <ac:picMk id="30" creationId="{8C65D1F7-3C3F-4910-8000-B8F53400EA4A}"/>
          </ac:picMkLst>
        </pc:picChg>
        <pc:picChg chg="add mod">
          <ac:chgData name="Claire MAIRET" userId="b91d9db2-e41b-4c98-9525-27312980cc2f" providerId="ADAL" clId="{25B53F6A-17DE-4E43-A106-DA1CDBD65EAE}" dt="2022-03-11T08:42:26.006" v="451" actId="1037"/>
          <ac:picMkLst>
            <pc:docMk/>
            <pc:sldMk cId="2840150730" sldId="472"/>
            <ac:picMk id="31" creationId="{368B4ACC-FDFA-4E07-A05A-FD20C23F3307}"/>
          </ac:picMkLst>
        </pc:picChg>
        <pc:cxnChg chg="add mod">
          <ac:chgData name="Claire MAIRET" userId="b91d9db2-e41b-4c98-9525-27312980cc2f" providerId="ADAL" clId="{25B53F6A-17DE-4E43-A106-DA1CDBD65EAE}" dt="2022-03-11T07:57:46.083" v="306" actId="1076"/>
          <ac:cxnSpMkLst>
            <pc:docMk/>
            <pc:sldMk cId="2840150730" sldId="472"/>
            <ac:cxnSpMk id="12" creationId="{C130E899-F596-4331-883E-0D179B874ACC}"/>
          </ac:cxnSpMkLst>
        </pc:cxnChg>
      </pc:sldChg>
      <pc:sldChg chg="del">
        <pc:chgData name="Claire MAIRET" userId="b91d9db2-e41b-4c98-9525-27312980cc2f" providerId="ADAL" clId="{25B53F6A-17DE-4E43-A106-DA1CDBD65EAE}" dt="2022-03-11T08:45:39.604" v="571" actId="47"/>
        <pc:sldMkLst>
          <pc:docMk/>
          <pc:sldMk cId="667533516" sldId="474"/>
        </pc:sldMkLst>
      </pc:sldChg>
      <pc:sldChg chg="del">
        <pc:chgData name="Claire MAIRET" userId="b91d9db2-e41b-4c98-9525-27312980cc2f" providerId="ADAL" clId="{25B53F6A-17DE-4E43-A106-DA1CDBD65EAE}" dt="2022-03-11T08:45:40.320" v="574" actId="47"/>
        <pc:sldMkLst>
          <pc:docMk/>
          <pc:sldMk cId="1741859485" sldId="477"/>
        </pc:sldMkLst>
      </pc:sldChg>
      <pc:sldChg chg="del">
        <pc:chgData name="Claire MAIRET" userId="b91d9db2-e41b-4c98-9525-27312980cc2f" providerId="ADAL" clId="{25B53F6A-17DE-4E43-A106-DA1CDBD65EAE}" dt="2022-03-11T08:45:40.516" v="575" actId="47"/>
        <pc:sldMkLst>
          <pc:docMk/>
          <pc:sldMk cId="3451061856" sldId="478"/>
        </pc:sldMkLst>
      </pc:sldChg>
      <pc:sldChg chg="del">
        <pc:chgData name="Claire MAIRET" userId="b91d9db2-e41b-4c98-9525-27312980cc2f" providerId="ADAL" clId="{25B53F6A-17DE-4E43-A106-DA1CDBD65EAE}" dt="2022-03-11T08:45:40.754" v="576" actId="47"/>
        <pc:sldMkLst>
          <pc:docMk/>
          <pc:sldMk cId="403592343" sldId="479"/>
        </pc:sldMkLst>
      </pc:sldChg>
      <pc:sldChg chg="del">
        <pc:chgData name="Claire MAIRET" userId="b91d9db2-e41b-4c98-9525-27312980cc2f" providerId="ADAL" clId="{25B53F6A-17DE-4E43-A106-DA1CDBD65EAE}" dt="2022-03-11T08:45:39.870" v="572" actId="47"/>
        <pc:sldMkLst>
          <pc:docMk/>
          <pc:sldMk cId="3872744677" sldId="482"/>
        </pc:sldMkLst>
      </pc:sldChg>
      <pc:sldChg chg="del">
        <pc:chgData name="Claire MAIRET" userId="b91d9db2-e41b-4c98-9525-27312980cc2f" providerId="ADAL" clId="{25B53F6A-17DE-4E43-A106-DA1CDBD65EAE}" dt="2022-03-11T08:45:40.108" v="573" actId="47"/>
        <pc:sldMkLst>
          <pc:docMk/>
          <pc:sldMk cId="3325382183" sldId="483"/>
        </pc:sldMkLst>
      </pc:sldChg>
      <pc:sldChg chg="addSp delSp modSp mod">
        <pc:chgData name="Claire MAIRET" userId="b91d9db2-e41b-4c98-9525-27312980cc2f" providerId="ADAL" clId="{25B53F6A-17DE-4E43-A106-DA1CDBD65EAE}" dt="2022-03-11T09:00:54.659" v="876" actId="20577"/>
        <pc:sldMkLst>
          <pc:docMk/>
          <pc:sldMk cId="3495563091" sldId="484"/>
        </pc:sldMkLst>
        <pc:spChg chg="mod">
          <ac:chgData name="Claire MAIRET" userId="b91d9db2-e41b-4c98-9525-27312980cc2f" providerId="ADAL" clId="{25B53F6A-17DE-4E43-A106-DA1CDBD65EAE}" dt="2022-03-11T09:00:50.085" v="874" actId="20577"/>
          <ac:spMkLst>
            <pc:docMk/>
            <pc:sldMk cId="3495563091" sldId="484"/>
            <ac:spMk id="2" creationId="{DDE7A41C-F157-46F4-8BED-5EA3D7F858FA}"/>
          </ac:spMkLst>
        </pc:spChg>
        <pc:spChg chg="mod">
          <ac:chgData name="Claire MAIRET" userId="b91d9db2-e41b-4c98-9525-27312980cc2f" providerId="ADAL" clId="{25B53F6A-17DE-4E43-A106-DA1CDBD65EAE}" dt="2022-03-11T09:00:54.659" v="876" actId="20577"/>
          <ac:spMkLst>
            <pc:docMk/>
            <pc:sldMk cId="3495563091" sldId="484"/>
            <ac:spMk id="3" creationId="{D3CF3197-343E-4301-BBB0-E4AF82B287C0}"/>
          </ac:spMkLst>
        </pc:spChg>
        <pc:spChg chg="add del mod">
          <ac:chgData name="Claire MAIRET" userId="b91d9db2-e41b-4c98-9525-27312980cc2f" providerId="ADAL" clId="{25B53F6A-17DE-4E43-A106-DA1CDBD65EAE}" dt="2022-03-11T07:40:42.594" v="81" actId="478"/>
          <ac:spMkLst>
            <pc:docMk/>
            <pc:sldMk cId="3495563091" sldId="484"/>
            <ac:spMk id="5" creationId="{99283874-B614-48FC-92E7-D30FFF43DC46}"/>
          </ac:spMkLst>
        </pc:spChg>
        <pc:spChg chg="del">
          <ac:chgData name="Claire MAIRET" userId="b91d9db2-e41b-4c98-9525-27312980cc2f" providerId="ADAL" clId="{25B53F6A-17DE-4E43-A106-DA1CDBD65EAE}" dt="2022-03-11T07:40:40.512" v="80" actId="478"/>
          <ac:spMkLst>
            <pc:docMk/>
            <pc:sldMk cId="3495563091" sldId="484"/>
            <ac:spMk id="6" creationId="{8D15C6A2-7768-4617-BFF0-DD4863D1FA7F}"/>
          </ac:spMkLst>
        </pc:spChg>
      </pc:sldChg>
      <pc:sldChg chg="del">
        <pc:chgData name="Claire MAIRET" userId="b91d9db2-e41b-4c98-9525-27312980cc2f" providerId="ADAL" clId="{25B53F6A-17DE-4E43-A106-DA1CDBD65EAE}" dt="2022-03-11T07:40:45.896" v="82" actId="47"/>
        <pc:sldMkLst>
          <pc:docMk/>
          <pc:sldMk cId="856252516" sldId="485"/>
        </pc:sldMkLst>
      </pc:sldChg>
      <pc:sldChg chg="del">
        <pc:chgData name="Claire MAIRET" userId="b91d9db2-e41b-4c98-9525-27312980cc2f" providerId="ADAL" clId="{25B53F6A-17DE-4E43-A106-DA1CDBD65EAE}" dt="2022-03-11T07:40:49.521" v="83" actId="47"/>
        <pc:sldMkLst>
          <pc:docMk/>
          <pc:sldMk cId="2303852613" sldId="486"/>
        </pc:sldMkLst>
      </pc:sldChg>
      <pc:sldChg chg="del">
        <pc:chgData name="Claire MAIRET" userId="b91d9db2-e41b-4c98-9525-27312980cc2f" providerId="ADAL" clId="{25B53F6A-17DE-4E43-A106-DA1CDBD65EAE}" dt="2022-03-11T07:40:50.988" v="84" actId="47"/>
        <pc:sldMkLst>
          <pc:docMk/>
          <pc:sldMk cId="1621669667" sldId="487"/>
        </pc:sldMkLst>
      </pc:sldChg>
      <pc:sldChg chg="del">
        <pc:chgData name="Claire MAIRET" userId="b91d9db2-e41b-4c98-9525-27312980cc2f" providerId="ADAL" clId="{25B53F6A-17DE-4E43-A106-DA1CDBD65EAE}" dt="2022-03-11T07:40:59.818" v="85" actId="47"/>
        <pc:sldMkLst>
          <pc:docMk/>
          <pc:sldMk cId="1741147133" sldId="488"/>
        </pc:sldMkLst>
      </pc:sldChg>
      <pc:sldChg chg="del">
        <pc:chgData name="Claire MAIRET" userId="b91d9db2-e41b-4c98-9525-27312980cc2f" providerId="ADAL" clId="{25B53F6A-17DE-4E43-A106-DA1CDBD65EAE}" dt="2022-03-11T08:45:39.357" v="570" actId="47"/>
        <pc:sldMkLst>
          <pc:docMk/>
          <pc:sldMk cId="383595430" sldId="489"/>
        </pc:sldMkLst>
      </pc:sldChg>
      <pc:sldChg chg="del">
        <pc:chgData name="Claire MAIRET" userId="b91d9db2-e41b-4c98-9525-27312980cc2f" providerId="ADAL" clId="{25B53F6A-17DE-4E43-A106-DA1CDBD65EAE}" dt="2022-03-11T08:45:41.170" v="578" actId="47"/>
        <pc:sldMkLst>
          <pc:docMk/>
          <pc:sldMk cId="995598568" sldId="490"/>
        </pc:sldMkLst>
      </pc:sldChg>
      <pc:sldChg chg="del">
        <pc:chgData name="Claire MAIRET" userId="b91d9db2-e41b-4c98-9525-27312980cc2f" providerId="ADAL" clId="{25B53F6A-17DE-4E43-A106-DA1CDBD65EAE}" dt="2022-03-11T08:45:42.506" v="579" actId="47"/>
        <pc:sldMkLst>
          <pc:docMk/>
          <pc:sldMk cId="1113038443" sldId="491"/>
        </pc:sldMkLst>
      </pc:sldChg>
      <pc:sldChg chg="del">
        <pc:chgData name="Claire MAIRET" userId="b91d9db2-e41b-4c98-9525-27312980cc2f" providerId="ADAL" clId="{25B53F6A-17DE-4E43-A106-DA1CDBD65EAE}" dt="2022-03-11T08:45:40.954" v="577" actId="47"/>
        <pc:sldMkLst>
          <pc:docMk/>
          <pc:sldMk cId="4236555090" sldId="492"/>
        </pc:sldMkLst>
      </pc:sldChg>
    </pc:docChg>
  </pc:docChgLst>
  <pc:docChgLst>
    <pc:chgData name="Claire MAIRET" userId="b91d9db2-e41b-4c98-9525-27312980cc2f" providerId="ADAL" clId="{63F55812-8DCF-41F4-AB76-BE598AF6E08B}"/>
    <pc:docChg chg="undo redo custSel modSld">
      <pc:chgData name="Claire MAIRET" userId="b91d9db2-e41b-4c98-9525-27312980cc2f" providerId="ADAL" clId="{63F55812-8DCF-41F4-AB76-BE598AF6E08B}" dt="2022-03-15T13:09:15.076" v="897" actId="20577"/>
      <pc:docMkLst>
        <pc:docMk/>
      </pc:docMkLst>
      <pc:sldChg chg="addSp delSp modSp mod">
        <pc:chgData name="Claire MAIRET" userId="b91d9db2-e41b-4c98-9525-27312980cc2f" providerId="ADAL" clId="{63F55812-8DCF-41F4-AB76-BE598AF6E08B}" dt="2022-03-15T13:08:29.279" v="894" actId="313"/>
        <pc:sldMkLst>
          <pc:docMk/>
          <pc:sldMk cId="490941352" sldId="447"/>
        </pc:sldMkLst>
        <pc:spChg chg="mod">
          <ac:chgData name="Claire MAIRET" userId="b91d9db2-e41b-4c98-9525-27312980cc2f" providerId="ADAL" clId="{63F55812-8DCF-41F4-AB76-BE598AF6E08B}" dt="2022-03-15T12:43:01.678" v="359" actId="20577"/>
          <ac:spMkLst>
            <pc:docMk/>
            <pc:sldMk cId="490941352" sldId="447"/>
            <ac:spMk id="3" creationId="{BA7A439F-C39E-4ED3-89E5-75A01349166A}"/>
          </ac:spMkLst>
        </pc:spChg>
        <pc:graphicFrameChg chg="mod modGraphic">
          <ac:chgData name="Claire MAIRET" userId="b91d9db2-e41b-4c98-9525-27312980cc2f" providerId="ADAL" clId="{63F55812-8DCF-41F4-AB76-BE598AF6E08B}" dt="2022-03-15T13:08:29.279" v="894" actId="313"/>
          <ac:graphicFrameMkLst>
            <pc:docMk/>
            <pc:sldMk cId="490941352" sldId="447"/>
            <ac:graphicFrameMk id="5" creationId="{D72B0DF8-18A2-4180-B51F-99B7911D6C8E}"/>
          </ac:graphicFrameMkLst>
        </pc:graphicFrameChg>
        <pc:picChg chg="del">
          <ac:chgData name="Claire MAIRET" userId="b91d9db2-e41b-4c98-9525-27312980cc2f" providerId="ADAL" clId="{63F55812-8DCF-41F4-AB76-BE598AF6E08B}" dt="2022-03-15T12:45:24.443" v="436" actId="478"/>
          <ac:picMkLst>
            <pc:docMk/>
            <pc:sldMk cId="490941352" sldId="447"/>
            <ac:picMk id="8" creationId="{44528B72-268B-49CC-9C46-4EECDDCAF24D}"/>
          </ac:picMkLst>
        </pc:picChg>
        <pc:picChg chg="add mod">
          <ac:chgData name="Claire MAIRET" userId="b91d9db2-e41b-4c98-9525-27312980cc2f" providerId="ADAL" clId="{63F55812-8DCF-41F4-AB76-BE598AF6E08B}" dt="2022-03-15T12:45:57.611" v="438" actId="1440"/>
          <ac:picMkLst>
            <pc:docMk/>
            <pc:sldMk cId="490941352" sldId="447"/>
            <ac:picMk id="11" creationId="{A709C3A4-6DA9-47C6-9F2C-75DCC9A43895}"/>
          </ac:picMkLst>
        </pc:picChg>
      </pc:sldChg>
      <pc:sldChg chg="addSp delSp modSp mod">
        <pc:chgData name="Claire MAIRET" userId="b91d9db2-e41b-4c98-9525-27312980cc2f" providerId="ADAL" clId="{63F55812-8DCF-41F4-AB76-BE598AF6E08B}" dt="2022-03-15T13:07:58.646" v="893" actId="313"/>
        <pc:sldMkLst>
          <pc:docMk/>
          <pc:sldMk cId="947606303" sldId="450"/>
        </pc:sldMkLst>
        <pc:spChg chg="mod">
          <ac:chgData name="Claire MAIRET" userId="b91d9db2-e41b-4c98-9525-27312980cc2f" providerId="ADAL" clId="{63F55812-8DCF-41F4-AB76-BE598AF6E08B}" dt="2022-03-15T13:07:58.646" v="893" actId="313"/>
          <ac:spMkLst>
            <pc:docMk/>
            <pc:sldMk cId="947606303" sldId="450"/>
            <ac:spMk id="2" creationId="{6920F1E4-C37A-46B3-A985-D4226915C51A}"/>
          </ac:spMkLst>
        </pc:spChg>
        <pc:spChg chg="mod">
          <ac:chgData name="Claire MAIRET" userId="b91d9db2-e41b-4c98-9525-27312980cc2f" providerId="ADAL" clId="{63F55812-8DCF-41F4-AB76-BE598AF6E08B}" dt="2022-03-15T12:53:34.693" v="636" actId="20577"/>
          <ac:spMkLst>
            <pc:docMk/>
            <pc:sldMk cId="947606303" sldId="450"/>
            <ac:spMk id="3" creationId="{BA7A439F-C39E-4ED3-89E5-75A01349166A}"/>
          </ac:spMkLst>
        </pc:spChg>
        <pc:picChg chg="del">
          <ac:chgData name="Claire MAIRET" userId="b91d9db2-e41b-4c98-9525-27312980cc2f" providerId="ADAL" clId="{63F55812-8DCF-41F4-AB76-BE598AF6E08B}" dt="2022-03-15T13:06:31.456" v="838" actId="478"/>
          <ac:picMkLst>
            <pc:docMk/>
            <pc:sldMk cId="947606303" sldId="450"/>
            <ac:picMk id="5" creationId="{5BA7C6A0-3F0F-44A2-AB7B-DE98ED96936E}"/>
          </ac:picMkLst>
        </pc:picChg>
        <pc:picChg chg="add mod">
          <ac:chgData name="Claire MAIRET" userId="b91d9db2-e41b-4c98-9525-27312980cc2f" providerId="ADAL" clId="{63F55812-8DCF-41F4-AB76-BE598AF6E08B}" dt="2022-03-15T13:06:37.382" v="840" actId="1076"/>
          <ac:picMkLst>
            <pc:docMk/>
            <pc:sldMk cId="947606303" sldId="450"/>
            <ac:picMk id="8" creationId="{E39D8BA9-3C10-49B9-AEBF-AA06C8A76750}"/>
          </ac:picMkLst>
        </pc:picChg>
      </pc:sldChg>
      <pc:sldChg chg="addSp delSp modSp mod">
        <pc:chgData name="Claire MAIRET" userId="b91d9db2-e41b-4c98-9525-27312980cc2f" providerId="ADAL" clId="{63F55812-8DCF-41F4-AB76-BE598AF6E08B}" dt="2022-03-15T13:09:15.076" v="897" actId="20577"/>
        <pc:sldMkLst>
          <pc:docMk/>
          <pc:sldMk cId="2840150730" sldId="472"/>
        </pc:sldMkLst>
        <pc:spChg chg="mod">
          <ac:chgData name="Claire MAIRET" userId="b91d9db2-e41b-4c98-9525-27312980cc2f" providerId="ADAL" clId="{63F55812-8DCF-41F4-AB76-BE598AF6E08B}" dt="2022-03-15T12:34:18.914" v="152" actId="1036"/>
          <ac:spMkLst>
            <pc:docMk/>
            <pc:sldMk cId="2840150730" sldId="472"/>
            <ac:spMk id="8" creationId="{CAB7291E-6856-4D91-A371-DE1F0003500A}"/>
          </ac:spMkLst>
        </pc:spChg>
        <pc:spChg chg="mod">
          <ac:chgData name="Claire MAIRET" userId="b91d9db2-e41b-4c98-9525-27312980cc2f" providerId="ADAL" clId="{63F55812-8DCF-41F4-AB76-BE598AF6E08B}" dt="2022-03-15T12:34:24.855" v="171" actId="1036"/>
          <ac:spMkLst>
            <pc:docMk/>
            <pc:sldMk cId="2840150730" sldId="472"/>
            <ac:spMk id="9" creationId="{463B8F7D-6711-43B2-A9DA-BD23E32A27E2}"/>
          </ac:spMkLst>
        </pc:spChg>
        <pc:spChg chg="mod">
          <ac:chgData name="Claire MAIRET" userId="b91d9db2-e41b-4c98-9525-27312980cc2f" providerId="ADAL" clId="{63F55812-8DCF-41F4-AB76-BE598AF6E08B}" dt="2022-03-15T12:34:42.072" v="184" actId="20577"/>
          <ac:spMkLst>
            <pc:docMk/>
            <pc:sldMk cId="2840150730" sldId="472"/>
            <ac:spMk id="10" creationId="{9F44C4C6-450C-45C4-8161-99ECE623932A}"/>
          </ac:spMkLst>
        </pc:spChg>
        <pc:spChg chg="mod">
          <ac:chgData name="Claire MAIRET" userId="b91d9db2-e41b-4c98-9525-27312980cc2f" providerId="ADAL" clId="{63F55812-8DCF-41F4-AB76-BE598AF6E08B}" dt="2022-03-15T12:34:37.234" v="181" actId="6549"/>
          <ac:spMkLst>
            <pc:docMk/>
            <pc:sldMk cId="2840150730" sldId="472"/>
            <ac:spMk id="11" creationId="{6A8742B9-1E56-4D16-966E-9FD52CC21F94}"/>
          </ac:spMkLst>
        </pc:spChg>
        <pc:spChg chg="mod">
          <ac:chgData name="Claire MAIRET" userId="b91d9db2-e41b-4c98-9525-27312980cc2f" providerId="ADAL" clId="{63F55812-8DCF-41F4-AB76-BE598AF6E08B}" dt="2022-03-15T13:09:15.076" v="897" actId="20577"/>
          <ac:spMkLst>
            <pc:docMk/>
            <pc:sldMk cId="2840150730" sldId="472"/>
            <ac:spMk id="17" creationId="{C703E7EE-51EE-42B2-AE07-391C8131804E}"/>
          </ac:spMkLst>
        </pc:spChg>
        <pc:spChg chg="mod">
          <ac:chgData name="Claire MAIRET" userId="b91d9db2-e41b-4c98-9525-27312980cc2f" providerId="ADAL" clId="{63F55812-8DCF-41F4-AB76-BE598AF6E08B}" dt="2022-03-15T12:36:00.410" v="222" actId="20577"/>
          <ac:spMkLst>
            <pc:docMk/>
            <pc:sldMk cId="2840150730" sldId="472"/>
            <ac:spMk id="21" creationId="{1B24BC41-C531-454E-8298-14347B97907E}"/>
          </ac:spMkLst>
        </pc:spChg>
        <pc:spChg chg="mod">
          <ac:chgData name="Claire MAIRET" userId="b91d9db2-e41b-4c98-9525-27312980cc2f" providerId="ADAL" clId="{63F55812-8DCF-41F4-AB76-BE598AF6E08B}" dt="2022-03-15T12:36:04.326" v="226" actId="20577"/>
          <ac:spMkLst>
            <pc:docMk/>
            <pc:sldMk cId="2840150730" sldId="472"/>
            <ac:spMk id="22" creationId="{F1E257CB-F993-4433-B86B-3DB8C10BB360}"/>
          </ac:spMkLst>
        </pc:spChg>
        <pc:spChg chg="mod">
          <ac:chgData name="Claire MAIRET" userId="b91d9db2-e41b-4c98-9525-27312980cc2f" providerId="ADAL" clId="{63F55812-8DCF-41F4-AB76-BE598AF6E08B}" dt="2022-03-15T12:36:25.619" v="246" actId="20577"/>
          <ac:spMkLst>
            <pc:docMk/>
            <pc:sldMk cId="2840150730" sldId="472"/>
            <ac:spMk id="25" creationId="{5AB76014-6DD4-4C38-A88D-15E634C19C56}"/>
          </ac:spMkLst>
        </pc:spChg>
        <pc:spChg chg="mod">
          <ac:chgData name="Claire MAIRET" userId="b91d9db2-e41b-4c98-9525-27312980cc2f" providerId="ADAL" clId="{63F55812-8DCF-41F4-AB76-BE598AF6E08B}" dt="2022-03-15T12:35:01.259" v="202" actId="20577"/>
          <ac:spMkLst>
            <pc:docMk/>
            <pc:sldMk cId="2840150730" sldId="472"/>
            <ac:spMk id="32" creationId="{3030517F-0DA4-44BB-AC18-7942C3A514B8}"/>
          </ac:spMkLst>
        </pc:spChg>
        <pc:spChg chg="mod">
          <ac:chgData name="Claire MAIRET" userId="b91d9db2-e41b-4c98-9525-27312980cc2f" providerId="ADAL" clId="{63F55812-8DCF-41F4-AB76-BE598AF6E08B}" dt="2022-03-15T12:34:18.914" v="152" actId="1036"/>
          <ac:spMkLst>
            <pc:docMk/>
            <pc:sldMk cId="2840150730" sldId="472"/>
            <ac:spMk id="33" creationId="{361F6C1D-FD30-484C-8D87-AC1313F76159}"/>
          </ac:spMkLst>
        </pc:spChg>
        <pc:spChg chg="mod">
          <ac:chgData name="Claire MAIRET" userId="b91d9db2-e41b-4c98-9525-27312980cc2f" providerId="ADAL" clId="{63F55812-8DCF-41F4-AB76-BE598AF6E08B}" dt="2022-03-15T12:34:18.914" v="152" actId="1036"/>
          <ac:spMkLst>
            <pc:docMk/>
            <pc:sldMk cId="2840150730" sldId="472"/>
            <ac:spMk id="34" creationId="{6AB46560-51F9-42AA-8712-BAECBED1EC3D}"/>
          </ac:spMkLst>
        </pc:spChg>
        <pc:grpChg chg="mod">
          <ac:chgData name="Claire MAIRET" userId="b91d9db2-e41b-4c98-9525-27312980cc2f" providerId="ADAL" clId="{63F55812-8DCF-41F4-AB76-BE598AF6E08B}" dt="2022-03-15T12:42:30.410" v="315" actId="1038"/>
          <ac:grpSpMkLst>
            <pc:docMk/>
            <pc:sldMk cId="2840150730" sldId="472"/>
            <ac:grpSpMk id="29" creationId="{2432C93B-62B7-4F14-8B72-D19505255B23}"/>
          </ac:grpSpMkLst>
        </pc:grpChg>
        <pc:picChg chg="add del mod">
          <ac:chgData name="Claire MAIRET" userId="b91d9db2-e41b-4c98-9525-27312980cc2f" providerId="ADAL" clId="{63F55812-8DCF-41F4-AB76-BE598AF6E08B}" dt="2022-03-15T12:41:10.796" v="289" actId="478"/>
          <ac:picMkLst>
            <pc:docMk/>
            <pc:sldMk cId="2840150730" sldId="472"/>
            <ac:picMk id="3" creationId="{91070A22-AF33-43AB-A579-BB9D9CC9DF13}"/>
          </ac:picMkLst>
        </pc:picChg>
        <pc:picChg chg="del mod">
          <ac:chgData name="Claire MAIRET" userId="b91d9db2-e41b-4c98-9525-27312980cc2f" providerId="ADAL" clId="{63F55812-8DCF-41F4-AB76-BE598AF6E08B}" dt="2022-03-15T12:39:26.579" v="266" actId="478"/>
          <ac:picMkLst>
            <pc:docMk/>
            <pc:sldMk cId="2840150730" sldId="472"/>
            <ac:picMk id="5" creationId="{8D0CDE27-8496-4676-8320-B29C5F8ADBD6}"/>
          </ac:picMkLst>
        </pc:picChg>
        <pc:picChg chg="add mod">
          <ac:chgData name="Claire MAIRET" userId="b91d9db2-e41b-4c98-9525-27312980cc2f" providerId="ADAL" clId="{63F55812-8DCF-41F4-AB76-BE598AF6E08B}" dt="2022-03-15T12:42:32.249" v="320" actId="1038"/>
          <ac:picMkLst>
            <pc:docMk/>
            <pc:sldMk cId="2840150730" sldId="472"/>
            <ac:picMk id="6" creationId="{892CCAF3-7BA3-4A16-B90D-3B7CF10F11BE}"/>
          </ac:picMkLst>
        </pc:picChg>
        <pc:picChg chg="del mod">
          <ac:chgData name="Claire MAIRET" userId="b91d9db2-e41b-4c98-9525-27312980cc2f" providerId="ADAL" clId="{63F55812-8DCF-41F4-AB76-BE598AF6E08B}" dt="2022-03-15T12:35:24.942" v="205" actId="478"/>
          <ac:picMkLst>
            <pc:docMk/>
            <pc:sldMk cId="2840150730" sldId="472"/>
            <ac:picMk id="19" creationId="{931D12AE-206A-480F-AE91-56E290B26F60}"/>
          </ac:picMkLst>
        </pc:picChg>
        <pc:picChg chg="del mod">
          <ac:chgData name="Claire MAIRET" userId="b91d9db2-e41b-4c98-9525-27312980cc2f" providerId="ADAL" clId="{63F55812-8DCF-41F4-AB76-BE598AF6E08B}" dt="2022-03-15T12:35:24.942" v="205" actId="478"/>
          <ac:picMkLst>
            <pc:docMk/>
            <pc:sldMk cId="2840150730" sldId="472"/>
            <ac:picMk id="20" creationId="{4AED8DF0-5B5C-4F7E-B403-F27EFFD586F9}"/>
          </ac:picMkLst>
        </pc:picChg>
        <pc:picChg chg="mod">
          <ac:chgData name="Claire MAIRET" userId="b91d9db2-e41b-4c98-9525-27312980cc2f" providerId="ADAL" clId="{63F55812-8DCF-41F4-AB76-BE598AF6E08B}" dt="2022-03-15T12:34:18.914" v="152" actId="1036"/>
          <ac:picMkLst>
            <pc:docMk/>
            <pc:sldMk cId="2840150730" sldId="472"/>
            <ac:picMk id="30" creationId="{8C65D1F7-3C3F-4910-8000-B8F53400EA4A}"/>
          </ac:picMkLst>
        </pc:picChg>
        <pc:picChg chg="del mod">
          <ac:chgData name="Claire MAIRET" userId="b91d9db2-e41b-4c98-9525-27312980cc2f" providerId="ADAL" clId="{63F55812-8DCF-41F4-AB76-BE598AF6E08B}" dt="2022-03-15T12:36:44.956" v="247" actId="478"/>
          <ac:picMkLst>
            <pc:docMk/>
            <pc:sldMk cId="2840150730" sldId="472"/>
            <ac:picMk id="31" creationId="{368B4ACC-FDFA-4E07-A05A-FD20C23F3307}"/>
          </ac:picMkLst>
        </pc:picChg>
        <pc:picChg chg="add del mod">
          <ac:chgData name="Claire MAIRET" userId="b91d9db2-e41b-4c98-9525-27312980cc2f" providerId="ADAL" clId="{63F55812-8DCF-41F4-AB76-BE598AF6E08B}" dt="2022-03-15T12:35:23.626" v="204"/>
          <ac:picMkLst>
            <pc:docMk/>
            <pc:sldMk cId="2840150730" sldId="472"/>
            <ac:picMk id="35" creationId="{09DBDE2C-CCAC-495D-B613-472748AC1632}"/>
          </ac:picMkLst>
        </pc:picChg>
        <pc:picChg chg="add del mod">
          <ac:chgData name="Claire MAIRET" userId="b91d9db2-e41b-4c98-9525-27312980cc2f" providerId="ADAL" clId="{63F55812-8DCF-41F4-AB76-BE598AF6E08B}" dt="2022-03-15T12:35:23.626" v="204"/>
          <ac:picMkLst>
            <pc:docMk/>
            <pc:sldMk cId="2840150730" sldId="472"/>
            <ac:picMk id="36" creationId="{63C855E0-392C-46AA-A869-A37908E21577}"/>
          </ac:picMkLst>
        </pc:picChg>
        <pc:picChg chg="add mod">
          <ac:chgData name="Claire MAIRET" userId="b91d9db2-e41b-4c98-9525-27312980cc2f" providerId="ADAL" clId="{63F55812-8DCF-41F4-AB76-BE598AF6E08B}" dt="2022-03-15T12:37:47.524" v="265" actId="1038"/>
          <ac:picMkLst>
            <pc:docMk/>
            <pc:sldMk cId="2840150730" sldId="472"/>
            <ac:picMk id="37" creationId="{8CCBB85C-EDE7-449C-B9F5-8B44BB239940}"/>
          </ac:picMkLst>
        </pc:picChg>
        <pc:picChg chg="add mod">
          <ac:chgData name="Claire MAIRET" userId="b91d9db2-e41b-4c98-9525-27312980cc2f" providerId="ADAL" clId="{63F55812-8DCF-41F4-AB76-BE598AF6E08B}" dt="2022-03-15T12:37:47.524" v="265" actId="1038"/>
          <ac:picMkLst>
            <pc:docMk/>
            <pc:sldMk cId="2840150730" sldId="472"/>
            <ac:picMk id="38" creationId="{A06E6C17-EB62-4BBA-953E-E24CFBA17D72}"/>
          </ac:picMkLst>
        </pc:picChg>
        <pc:picChg chg="add mod">
          <ac:chgData name="Claire MAIRET" userId="b91d9db2-e41b-4c98-9525-27312980cc2f" providerId="ADAL" clId="{63F55812-8DCF-41F4-AB76-BE598AF6E08B}" dt="2022-03-15T12:37:03.907" v="254" actId="14100"/>
          <ac:picMkLst>
            <pc:docMk/>
            <pc:sldMk cId="2840150730" sldId="472"/>
            <ac:picMk id="39" creationId="{53B6CC9A-39E5-495F-8208-395E4189E67F}"/>
          </ac:picMkLst>
        </pc:picChg>
        <pc:cxnChg chg="mod">
          <ac:chgData name="Claire MAIRET" userId="b91d9db2-e41b-4c98-9525-27312980cc2f" providerId="ADAL" clId="{63F55812-8DCF-41F4-AB76-BE598AF6E08B}" dt="2022-03-15T12:34:18.914" v="152" actId="1036"/>
          <ac:cxnSpMkLst>
            <pc:docMk/>
            <pc:sldMk cId="2840150730" sldId="472"/>
            <ac:cxnSpMk id="12" creationId="{C130E899-F596-4331-883E-0D179B874ACC}"/>
          </ac:cxnSpMkLst>
        </pc:cxnChg>
      </pc:sldChg>
      <pc:sldChg chg="modSp mod">
        <pc:chgData name="Claire MAIRET" userId="b91d9db2-e41b-4c98-9525-27312980cc2f" providerId="ADAL" clId="{63F55812-8DCF-41F4-AB76-BE598AF6E08B}" dt="2022-03-15T12:33:08.719" v="49" actId="20577"/>
        <pc:sldMkLst>
          <pc:docMk/>
          <pc:sldMk cId="3495563091" sldId="484"/>
        </pc:sldMkLst>
        <pc:spChg chg="mod">
          <ac:chgData name="Claire MAIRET" userId="b91d9db2-e41b-4c98-9525-27312980cc2f" providerId="ADAL" clId="{63F55812-8DCF-41F4-AB76-BE598AF6E08B}" dt="2022-03-15T12:30:36.493" v="15" actId="20577"/>
          <ac:spMkLst>
            <pc:docMk/>
            <pc:sldMk cId="3495563091" sldId="484"/>
            <ac:spMk id="2" creationId="{DDE7A41C-F157-46F4-8BED-5EA3D7F858FA}"/>
          </ac:spMkLst>
        </pc:spChg>
        <pc:spChg chg="mod">
          <ac:chgData name="Claire MAIRET" userId="b91d9db2-e41b-4c98-9525-27312980cc2f" providerId="ADAL" clId="{63F55812-8DCF-41F4-AB76-BE598AF6E08B}" dt="2022-03-15T12:33:08.719" v="49" actId="20577"/>
          <ac:spMkLst>
            <pc:docMk/>
            <pc:sldMk cId="3495563091" sldId="484"/>
            <ac:spMk id="3" creationId="{D3CF3197-343E-4301-BBB0-E4AF82B287C0}"/>
          </ac:spMkLst>
        </pc:spChg>
      </pc:sldChg>
    </pc:docChg>
  </pc:docChgLst>
  <pc:docChgLst>
    <pc:chgData name="Claire MAIRET" userId="b91d9db2-e41b-4c98-9525-27312980cc2f" providerId="ADAL" clId="{4F0D7327-EE66-4998-8093-10030802DAAA}"/>
    <pc:docChg chg="addSld delSld modSld">
      <pc:chgData name="Claire MAIRET" userId="b91d9db2-e41b-4c98-9525-27312980cc2f" providerId="ADAL" clId="{4F0D7327-EE66-4998-8093-10030802DAAA}" dt="2021-10-19T08:14:18.616" v="1"/>
      <pc:docMkLst>
        <pc:docMk/>
      </pc:docMkLst>
      <pc:sldChg chg="add del">
        <pc:chgData name="Claire MAIRET" userId="b91d9db2-e41b-4c98-9525-27312980cc2f" providerId="ADAL" clId="{4F0D7327-EE66-4998-8093-10030802DAAA}" dt="2021-10-19T08:14:18.616" v="1"/>
        <pc:sldMkLst>
          <pc:docMk/>
          <pc:sldMk cId="2173007972" sldId="49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C2EC88-F953-4BD6-A688-3279E9A6E67A}" type="datetimeFigureOut">
              <a:rPr lang="fr-FR" smtClean="0"/>
              <a:t>15/03/2022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849E9D-AF7B-45D0-B389-3AE92F6B3F8A}" type="datetimeFigureOut">
              <a:rPr lang="fr-FR" smtClean="0"/>
              <a:t>15/03/2022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88078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1921472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33802171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EDF20D5C-BAF2-4044-9625-E85AAB18087D}"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7CACB65-9994-4BFA-98F3-964FE8D7ABC9}" type="datetime1">
              <a:rPr lang="fr-FR" smtClean="0"/>
              <a:t>15/03/2022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1D44B921-B2D5-4E91-875A-B27626BC8B1F}"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3CEE95D7-B2A5-46AE-81C8-8D1AE957DEBB}" type="datetime1">
              <a:rPr lang="fr-FR" smtClean="0"/>
              <a:t>15/03/2022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F3119D8B-FDC0-4236-AB24-671835BC92E3}"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DDEB9688-3854-475F-879C-1BC9D748F5EB}"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E4B1EA67-6256-4EA2-BBE1-37F50F31EFF7}"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FA085E6E-E5B3-41D7-A6C4-6185D600E40E}"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A08A47C9-41F5-439A-A20A-9BB4B0DF59C1}"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4FB6FDBB-2A15-4678-A77A-BC1C7501F10C}"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DBE9A643-8B19-41AA-A926-0444363BED82}"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966D2E49-9526-462E-885D-1DB8794EF2C8}" type="datetime1">
              <a:rPr lang="fr-FR" smtClean="0"/>
              <a:t>15/03/2022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BD400428-F701-48F9-948E-CAC612C637A5}"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EAF2227D-6EE9-49FF-949F-A404639DDF9D}" type="datetime1">
              <a:rPr lang="fr-FR" smtClean="0"/>
              <a:t>15/03/2022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2" name="Espace réservé de la date 1">
            <a:extLst>
              <a:ext uri="{FF2B5EF4-FFF2-40B4-BE49-F238E27FC236}">
                <a16:creationId xmlns:a16="http://schemas.microsoft.com/office/drawing/2014/main" id="{210F7B35-4576-435F-9E01-00F7D2677D8B}"/>
              </a:ext>
            </a:extLst>
          </p:cNvPr>
          <p:cNvSpPr>
            <a:spLocks noGrp="1"/>
          </p:cNvSpPr>
          <p:nvPr>
            <p:ph type="dt" sz="half" idx="14"/>
          </p:nvPr>
        </p:nvSpPr>
        <p:spPr/>
        <p:txBody>
          <a:bodyPr/>
          <a:lstStyle>
            <a:lvl1pPr>
              <a:defRPr>
                <a:solidFill>
                  <a:schemeClr val="tx1"/>
                </a:solidFill>
              </a:defRPr>
            </a:lvl1pPr>
          </a:lstStyle>
          <a:p>
            <a:fld id="{96B67F3D-18DD-4320-8C76-20A192B79875}" type="datetime1">
              <a:rPr lang="fr-FR" smtClean="0"/>
              <a:t>15/03/2022</a:t>
            </a:fld>
            <a:endParaRPr lang="en-US"/>
          </a:p>
        </p:txBody>
      </p:sp>
      <p:sp>
        <p:nvSpPr>
          <p:cNvPr id="3" name="Espace réservé du pied de page 2">
            <a:extLst>
              <a:ext uri="{FF2B5EF4-FFF2-40B4-BE49-F238E27FC236}">
                <a16:creationId xmlns:a16="http://schemas.microsoft.com/office/drawing/2014/main" id="{4D72B26A-D480-4A57-9B88-5F22FE76DBDE}"/>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p>
        </p:txBody>
      </p:sp>
      <p:sp>
        <p:nvSpPr>
          <p:cNvPr id="8" name="Espace réservé du numéro de diapositive 7">
            <a:extLst>
              <a:ext uri="{FF2B5EF4-FFF2-40B4-BE49-F238E27FC236}">
                <a16:creationId xmlns:a16="http://schemas.microsoft.com/office/drawing/2014/main" id="{4450FEAC-4245-4724-A8C3-800BEAEA1A53}"/>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en-US" smtClean="0"/>
              <a:pPr/>
              <a:t>‹N°›</a:t>
            </a:fld>
            <a:endParaRPr lang="en-US"/>
          </a:p>
        </p:txBody>
      </p:sp>
      <p:sp>
        <p:nvSpPr>
          <p:cNvPr id="4" name="Titre 3">
            <a:extLst>
              <a:ext uri="{FF2B5EF4-FFF2-40B4-BE49-F238E27FC236}">
                <a16:creationId xmlns:a16="http://schemas.microsoft.com/office/drawing/2014/main" id="{C292072E-287F-4875-8FDB-C22CF0436582}"/>
              </a:ext>
            </a:extLst>
          </p:cNvPr>
          <p:cNvSpPr>
            <a:spLocks noGrp="1"/>
          </p:cNvSpPr>
          <p:nvPr>
            <p:ph type="title" hasCustomPrompt="1"/>
          </p:nvPr>
        </p:nvSpPr>
        <p:spPr/>
        <p:txBody>
          <a:bodyPr/>
          <a:lstStyle/>
          <a:p>
            <a:r>
              <a:rPr lang="en-US" noProof="0"/>
              <a:t>Click to edit Master title style</a:t>
            </a:r>
          </a:p>
        </p:txBody>
      </p:sp>
    </p:spTree>
    <p:extLst>
      <p:ext uri="{BB962C8B-B14F-4D97-AF65-F5344CB8AC3E}">
        <p14:creationId xmlns:p14="http://schemas.microsoft.com/office/powerpoint/2010/main" val="78943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B7B31063-4EA2-4497-80A4-E89F7BB77C34}"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0A12D76F-E661-4195-8D41-DC95103264E0}"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BF9B9E78-C237-4631-B8DE-BA77956A0483}"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0F650286-654D-4D43-865D-78A8492F5FB6}"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3A9FC9A9-4D6F-4CF7-965D-AB6839AA027D}"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FE2512AA-817C-4DBF-9EED-BA8CAB53A3DF}"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A0DC16EC-F67D-4558-B99B-F6CF6E57A6C6}"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B15385D7-68C7-423C-B26C-1D3A98551A35}"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D3D54D2C-1A97-4B61-B691-875D276788E3}" type="datetime1">
              <a:rPr lang="fr-FR" smtClean="0"/>
              <a:t>15/03/2022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39FB7166-22BD-4988-90F6-B73C2BFE8BAA}"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D5196BE3-5CB2-435F-8DA7-572D1C787697}" type="datetime1">
              <a:rPr lang="fr-FR" smtClean="0"/>
              <a:t>15/03/2022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BA2C1F24-F906-4528-96D9-24884D3A954F}"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8A05F7F-26F8-4644-B2B4-A4284D6DAF08}"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5D5EF11B-C15E-4C95-9301-53C522C1ABB4}"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0193D5CD-FE5A-4D5D-A4F8-63399F03E18D}" type="datetime1">
              <a:rPr lang="fr-FR" smtClean="0"/>
              <a:t>15/03/2022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en-US"/>
              <a:t>Presentation Stop Card model of March 2022</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B8845685-6C9F-43F5-BD11-91C30DB45E86}"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DA75EDB8-ED9A-43E4-A968-43C2AC1A1527}"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D942448F-F4FB-4FC1-9A6B-5FFC9F3D2062}"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511D606D-3A2A-4370-AA53-5D7F8B9A1C7F}"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31FB8872-089F-46B2-955E-75A049B7569E}" type="datetime1">
              <a:rPr lang="fr-FR" smtClean="0"/>
              <a:t>15/03/2022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64CDAB46-82E4-47DF-9BCB-9378386E05A9}"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7385D998-4A83-4D05-90CE-7B8C379719A1}" type="datetime1">
              <a:rPr lang="fr-FR" smtClean="0"/>
              <a:t>15/03/2022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en-US"/>
              <a:t>Presentation Stop Card model of March 2022</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09D49DD8-42DA-422E-A538-789C05DDEAB3}"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en-US"/>
              <a:t>Presentation Stop Card model of March 2022</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1BF4F87E-CD65-43A0-AF7C-02654B697E86}"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AD75717C-1B5E-4721-B0C8-2FABEDE12891}" type="datetime1">
              <a:rPr lang="fr-FR" smtClean="0"/>
              <a:t>15/03/2022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CC2A16E1-4AFD-4982-B20D-0D7D6A8B5675}" type="datetime1">
              <a:rPr lang="fr-FR" smtClean="0"/>
              <a:t>15/03/2022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en-US"/>
              <a:t>Presentation Stop Card model of March 2022</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1.png"/><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6" Type="http://schemas.openxmlformats.org/officeDocument/2006/relationships/image" Target="../media/image1.png"/><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theme" Target="../theme/theme3.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image" Target="../media/image1.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theme" Target="../theme/theme4.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9982CDF3-488B-416A-AF44-E4698D8D424F}" type="datetime1">
              <a:rPr lang="fr-FR" smtClean="0"/>
              <a:t>15/03/2022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en-US"/>
              <a:t>Presentation Stop Card model of March 2022</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71B26BA6-4E16-49D0-BCAD-7D782BE5E43E}" type="datetime1">
              <a:rPr lang="fr-FR" smtClean="0"/>
              <a:t>15/03/2022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en-US"/>
              <a:t>Presentation Stop Card model of March 2022</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728" r:id="rId15"/>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4FADE6-4977-4063-B553-3F933D004FF6}" type="datetime1">
              <a:rPr lang="fr-FR" smtClean="0"/>
              <a:t>15/03/2022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en-US"/>
              <a:t>Presentation Stop Card model of March 2022</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17A6F74A-F403-4459-BA58-A4661856DB0C}" type="datetime1">
              <a:rPr lang="fr-FR" smtClean="0"/>
              <a:t>15/03/2022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en-US"/>
              <a:t>Presentation Stop Card model of March 2022</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0.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eur01.safelinks.protection.outlook.com/ap/b-59584e83/?url=https%3A%2F%2Ftotalworkplace.sharepoint.com%2Fsites%2FReflex%2FLists%2FReflex_Document%2FAttachments%2F530%2FGM-GR-HSE-122_en_1.pdf&amp;data=04%7C01%7Civan.petrov%40external.totalenergies.com%7Cf39eaa4df7294dbcaf8208d9e637292c%7C329e91b0e21f48fba071456717ecc28e%7C0%7C0%7C637793946853052948%7CUnknown%7CTWFpbGZsb3d8eyJWIjoiMC4wLjAwMDAiLCJQIjoiV2luMzIiLCJBTiI6Ik1haWwiLCJXVCI6Mn0%3D%7C3000&amp;sdata=niAgMm%2FNZet7aeX99YCQW25Q87D8lafxuGfN6KwMNjI%3D&amp;reserved=0" TargetMode="External"/><Relationship Id="rId2" Type="http://schemas.openxmlformats.org/officeDocument/2006/relationships/notesSlide" Target="../notesSlides/notesSlide3.xml"/><Relationship Id="rId1" Type="http://schemas.openxmlformats.org/officeDocument/2006/relationships/slideLayout" Target="../slideLayouts/slideLayout29.xml"/><Relationship Id="rId5" Type="http://schemas.openxmlformats.org/officeDocument/2006/relationships/image" Target="../media/image8.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toolbox-hse.totalenergies.com/en/General-materials-stopcard" TargetMode="External"/><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p:txBody>
          <a:bodyPr/>
          <a:lstStyle/>
          <a:p>
            <a:r>
              <a:rPr lang="fr-FR" dirty="0" err="1"/>
              <a:t>Simplified</a:t>
            </a:r>
            <a:r>
              <a:rPr lang="fr-FR" dirty="0"/>
              <a:t> Stop Card</a:t>
            </a:r>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p:txBody>
          <a:bodyPr/>
          <a:lstStyle/>
          <a:p>
            <a:r>
              <a:rPr lang="fr-FR" dirty="0" err="1"/>
              <a:t>Presentation</a:t>
            </a:r>
            <a:r>
              <a:rPr lang="fr-FR" dirty="0"/>
              <a:t> – new model of March 2022</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2">
            <a:extLst>
              <a:ext uri="{FF2B5EF4-FFF2-40B4-BE49-F238E27FC236}">
                <a16:creationId xmlns:a16="http://schemas.microsoft.com/office/drawing/2014/main" id="{C703E7EE-51EE-42B2-AE07-391C8131804E}"/>
              </a:ext>
            </a:extLst>
          </p:cNvPr>
          <p:cNvSpPr>
            <a:spLocks noGrp="1"/>
          </p:cNvSpPr>
          <p:nvPr>
            <p:ph type="title"/>
          </p:nvPr>
        </p:nvSpPr>
        <p:spPr/>
        <p:txBody>
          <a:bodyPr>
            <a:noAutofit/>
          </a:bodyPr>
          <a:lstStyle/>
          <a:p>
            <a:r>
              <a:rPr lang="fr-FR" dirty="0" err="1"/>
              <a:t>Simplified</a:t>
            </a:r>
            <a:r>
              <a:rPr lang="fr-FR" dirty="0"/>
              <a:t> Stop Card (model of March 2022) – </a:t>
            </a:r>
            <a:r>
              <a:rPr lang="fr-FR" dirty="0" err="1"/>
              <a:t>What</a:t>
            </a:r>
            <a:r>
              <a:rPr lang="fr-FR"/>
              <a:t> has </a:t>
            </a:r>
            <a:r>
              <a:rPr lang="fr-FR" dirty="0" err="1"/>
              <a:t>changed</a:t>
            </a:r>
            <a:r>
              <a:rPr lang="fr-FR" dirty="0"/>
              <a:t>?</a:t>
            </a:r>
          </a:p>
        </p:txBody>
      </p:sp>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p:txBody>
          <a:bodyPr>
            <a:noAutofit/>
          </a:bodyPr>
          <a:lstStyle/>
          <a:p>
            <a:pPr lvl="0"/>
            <a:r>
              <a:rPr lang="en-US" noProof="0"/>
              <a:t>Presentation Stop Card model of March 2022</a:t>
            </a:r>
            <a:endParaRPr lang="fr-FR"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p:txBody>
          <a:bodyPr>
            <a:noAutofit/>
          </a:bodyPr>
          <a:lstStyle/>
          <a:p>
            <a:pPr lvl="0"/>
            <a:fld id="{975A587B-5814-4D9B-9598-FE9CB954CB01}" type="slidenum">
              <a:rPr lang="fr-FR" noProof="0" smtClean="0"/>
              <a:pPr lvl="0"/>
              <a:t>2</a:t>
            </a:fld>
            <a:endParaRPr lang="fr-FR" noProof="0" dirty="0"/>
          </a:p>
        </p:txBody>
      </p:sp>
      <p:sp>
        <p:nvSpPr>
          <p:cNvPr id="8" name="Left Bracket 8">
            <a:extLst>
              <a:ext uri="{FF2B5EF4-FFF2-40B4-BE49-F238E27FC236}">
                <a16:creationId xmlns:a16="http://schemas.microsoft.com/office/drawing/2014/main" id="{CAB7291E-6856-4D91-A371-DE1F0003500A}"/>
              </a:ext>
            </a:extLst>
          </p:cNvPr>
          <p:cNvSpPr/>
          <p:nvPr/>
        </p:nvSpPr>
        <p:spPr>
          <a:xfrm rot="5400000">
            <a:off x="3393723" y="-1170092"/>
            <a:ext cx="144000" cy="6156000"/>
          </a:xfrm>
          <a:prstGeom prst="leftBracket">
            <a:avLst/>
          </a:prstGeom>
          <a:ln w="25400">
            <a:prstDash val="sysDot"/>
          </a:ln>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9" name="Left Bracket 11">
            <a:extLst>
              <a:ext uri="{FF2B5EF4-FFF2-40B4-BE49-F238E27FC236}">
                <a16:creationId xmlns:a16="http://schemas.microsoft.com/office/drawing/2014/main" id="{463B8F7D-6711-43B2-A9DA-BD23E32A27E2}"/>
              </a:ext>
            </a:extLst>
          </p:cNvPr>
          <p:cNvSpPr/>
          <p:nvPr/>
        </p:nvSpPr>
        <p:spPr>
          <a:xfrm rot="5400000">
            <a:off x="9351507" y="-565514"/>
            <a:ext cx="153873" cy="4892552"/>
          </a:xfrm>
          <a:prstGeom prst="leftBracket">
            <a:avLst/>
          </a:prstGeom>
          <a:ln w="25400">
            <a:prstDash val="sysDot"/>
          </a:ln>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10" name="TextBox 9">
            <a:extLst>
              <a:ext uri="{FF2B5EF4-FFF2-40B4-BE49-F238E27FC236}">
                <a16:creationId xmlns:a16="http://schemas.microsoft.com/office/drawing/2014/main" id="{9F44C4C6-450C-45C4-8161-99ECE623932A}"/>
              </a:ext>
            </a:extLst>
          </p:cNvPr>
          <p:cNvSpPr txBox="1"/>
          <p:nvPr/>
        </p:nvSpPr>
        <p:spPr>
          <a:xfrm>
            <a:off x="631189" y="1365061"/>
            <a:ext cx="4722387" cy="369332"/>
          </a:xfrm>
          <a:prstGeom prst="rect">
            <a:avLst/>
          </a:prstGeom>
          <a:noFill/>
        </p:spPr>
        <p:txBody>
          <a:bodyPr wrap="square" rtlCol="0">
            <a:spAutoFit/>
          </a:bodyPr>
          <a:lstStyle/>
          <a:p>
            <a:pPr algn="ctr"/>
            <a:r>
              <a:rPr lang="fr-FR" b="1" dirty="0">
                <a:solidFill>
                  <a:schemeClr val="tx1">
                    <a:lumMod val="75000"/>
                  </a:schemeClr>
                </a:solidFill>
              </a:rPr>
              <a:t>Old</a:t>
            </a:r>
            <a:r>
              <a:rPr lang="fr-FR" dirty="0">
                <a:solidFill>
                  <a:schemeClr val="tx1">
                    <a:lumMod val="75000"/>
                  </a:schemeClr>
                </a:solidFill>
              </a:rPr>
              <a:t> versions</a:t>
            </a:r>
          </a:p>
        </p:txBody>
      </p:sp>
      <p:sp>
        <p:nvSpPr>
          <p:cNvPr id="11" name="TextBox 14">
            <a:extLst>
              <a:ext uri="{FF2B5EF4-FFF2-40B4-BE49-F238E27FC236}">
                <a16:creationId xmlns:a16="http://schemas.microsoft.com/office/drawing/2014/main" id="{6A8742B9-1E56-4D16-966E-9FD52CC21F94}"/>
              </a:ext>
            </a:extLst>
          </p:cNvPr>
          <p:cNvSpPr txBox="1"/>
          <p:nvPr/>
        </p:nvSpPr>
        <p:spPr>
          <a:xfrm>
            <a:off x="6990613" y="1365061"/>
            <a:ext cx="4884107" cy="369332"/>
          </a:xfrm>
          <a:prstGeom prst="rect">
            <a:avLst/>
          </a:prstGeom>
          <a:noFill/>
        </p:spPr>
        <p:txBody>
          <a:bodyPr wrap="square" rtlCol="0">
            <a:spAutoFit/>
          </a:bodyPr>
          <a:lstStyle/>
          <a:p>
            <a:pPr algn="ctr"/>
            <a:r>
              <a:rPr lang="fr-FR" b="1" dirty="0">
                <a:solidFill>
                  <a:schemeClr val="tx1">
                    <a:lumMod val="75000"/>
                  </a:schemeClr>
                </a:solidFill>
              </a:rPr>
              <a:t>New</a:t>
            </a:r>
            <a:r>
              <a:rPr lang="fr-FR" dirty="0">
                <a:solidFill>
                  <a:schemeClr val="tx1">
                    <a:lumMod val="75000"/>
                  </a:schemeClr>
                </a:solidFill>
              </a:rPr>
              <a:t> version – 03/2022</a:t>
            </a:r>
          </a:p>
        </p:txBody>
      </p:sp>
      <p:cxnSp>
        <p:nvCxnSpPr>
          <p:cNvPr id="12" name="Straight Connector 15">
            <a:extLst>
              <a:ext uri="{FF2B5EF4-FFF2-40B4-BE49-F238E27FC236}">
                <a16:creationId xmlns:a16="http://schemas.microsoft.com/office/drawing/2014/main" id="{C130E899-F596-4331-883E-0D179B874ACC}"/>
              </a:ext>
            </a:extLst>
          </p:cNvPr>
          <p:cNvCxnSpPr/>
          <p:nvPr/>
        </p:nvCxnSpPr>
        <p:spPr>
          <a:xfrm>
            <a:off x="6788245" y="1507516"/>
            <a:ext cx="0" cy="472674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Box 16">
            <a:extLst>
              <a:ext uri="{FF2B5EF4-FFF2-40B4-BE49-F238E27FC236}">
                <a16:creationId xmlns:a16="http://schemas.microsoft.com/office/drawing/2014/main" id="{1B24BC41-C531-454E-8298-14347B97907E}"/>
              </a:ext>
            </a:extLst>
          </p:cNvPr>
          <p:cNvSpPr txBox="1"/>
          <p:nvPr/>
        </p:nvSpPr>
        <p:spPr>
          <a:xfrm>
            <a:off x="7050879" y="1906857"/>
            <a:ext cx="2198472" cy="369332"/>
          </a:xfrm>
          <a:prstGeom prst="rect">
            <a:avLst/>
          </a:prstGeom>
          <a:noFill/>
        </p:spPr>
        <p:txBody>
          <a:bodyPr wrap="square" rtlCol="0">
            <a:spAutoFit/>
          </a:bodyPr>
          <a:lstStyle/>
          <a:p>
            <a:pPr algn="ctr"/>
            <a:r>
              <a:rPr lang="fr-FR" b="1" dirty="0">
                <a:solidFill>
                  <a:schemeClr val="tx1">
                    <a:lumMod val="75000"/>
                  </a:schemeClr>
                </a:solidFill>
              </a:rPr>
              <a:t>Front</a:t>
            </a:r>
            <a:endParaRPr lang="fr-FR" dirty="0">
              <a:solidFill>
                <a:schemeClr val="tx1">
                  <a:lumMod val="75000"/>
                </a:schemeClr>
              </a:solidFill>
            </a:endParaRPr>
          </a:p>
        </p:txBody>
      </p:sp>
      <p:sp>
        <p:nvSpPr>
          <p:cNvPr id="22" name="TextBox 17">
            <a:extLst>
              <a:ext uri="{FF2B5EF4-FFF2-40B4-BE49-F238E27FC236}">
                <a16:creationId xmlns:a16="http://schemas.microsoft.com/office/drawing/2014/main" id="{F1E257CB-F993-4433-B86B-3DB8C10BB360}"/>
              </a:ext>
            </a:extLst>
          </p:cNvPr>
          <p:cNvSpPr txBox="1"/>
          <p:nvPr/>
        </p:nvSpPr>
        <p:spPr>
          <a:xfrm>
            <a:off x="9462190" y="1885450"/>
            <a:ext cx="2166909" cy="369332"/>
          </a:xfrm>
          <a:prstGeom prst="rect">
            <a:avLst/>
          </a:prstGeom>
          <a:noFill/>
        </p:spPr>
        <p:txBody>
          <a:bodyPr wrap="square" rtlCol="0">
            <a:spAutoFit/>
          </a:bodyPr>
          <a:lstStyle/>
          <a:p>
            <a:pPr algn="ctr"/>
            <a:r>
              <a:rPr lang="fr-FR" b="1" dirty="0">
                <a:solidFill>
                  <a:schemeClr val="tx1">
                    <a:lumMod val="75000"/>
                  </a:schemeClr>
                </a:solidFill>
              </a:rPr>
              <a:t>Back</a:t>
            </a:r>
            <a:endParaRPr lang="fr-FR" dirty="0">
              <a:solidFill>
                <a:schemeClr val="tx1">
                  <a:lumMod val="75000"/>
                </a:schemeClr>
              </a:solidFill>
            </a:endParaRPr>
          </a:p>
        </p:txBody>
      </p:sp>
      <p:grpSp>
        <p:nvGrpSpPr>
          <p:cNvPr id="29" name="Groupe 28">
            <a:extLst>
              <a:ext uri="{FF2B5EF4-FFF2-40B4-BE49-F238E27FC236}">
                <a16:creationId xmlns:a16="http://schemas.microsoft.com/office/drawing/2014/main" id="{2432C93B-62B7-4F14-8B72-D19505255B23}"/>
              </a:ext>
            </a:extLst>
          </p:cNvPr>
          <p:cNvGrpSpPr/>
          <p:nvPr/>
        </p:nvGrpSpPr>
        <p:grpSpPr>
          <a:xfrm>
            <a:off x="9447833" y="2287374"/>
            <a:ext cx="2334745" cy="3584037"/>
            <a:chOff x="9483652" y="1996866"/>
            <a:chExt cx="2243268" cy="3519839"/>
          </a:xfrm>
        </p:grpSpPr>
        <p:grpSp>
          <p:nvGrpSpPr>
            <p:cNvPr id="28" name="Groupe 27">
              <a:extLst>
                <a:ext uri="{FF2B5EF4-FFF2-40B4-BE49-F238E27FC236}">
                  <a16:creationId xmlns:a16="http://schemas.microsoft.com/office/drawing/2014/main" id="{B86EB367-C487-4C86-96B5-BD32A1F99429}"/>
                </a:ext>
              </a:extLst>
            </p:cNvPr>
            <p:cNvGrpSpPr/>
            <p:nvPr/>
          </p:nvGrpSpPr>
          <p:grpSpPr>
            <a:xfrm>
              <a:off x="9492877" y="1996866"/>
              <a:ext cx="2234043" cy="3519839"/>
              <a:chOff x="4708548" y="4021461"/>
              <a:chExt cx="2234043" cy="3519839"/>
            </a:xfrm>
          </p:grpSpPr>
          <p:pic>
            <p:nvPicPr>
              <p:cNvPr id="26" name="Image 25">
                <a:extLst>
                  <a:ext uri="{FF2B5EF4-FFF2-40B4-BE49-F238E27FC236}">
                    <a16:creationId xmlns:a16="http://schemas.microsoft.com/office/drawing/2014/main" id="{A1A98161-6411-40AE-9567-263914194B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8548" y="4021461"/>
                <a:ext cx="2234043" cy="3519839"/>
              </a:xfrm>
              <a:prstGeom prst="rect">
                <a:avLst/>
              </a:prstGeom>
            </p:spPr>
          </p:pic>
          <p:sp>
            <p:nvSpPr>
              <p:cNvPr id="27" name="Rectangle 26">
                <a:extLst>
                  <a:ext uri="{FF2B5EF4-FFF2-40B4-BE49-F238E27FC236}">
                    <a16:creationId xmlns:a16="http://schemas.microsoft.com/office/drawing/2014/main" id="{E65F1811-1E7D-4D19-8337-5CE9A13A75B3}"/>
                  </a:ext>
                </a:extLst>
              </p:cNvPr>
              <p:cNvSpPr/>
              <p:nvPr/>
            </p:nvSpPr>
            <p:spPr>
              <a:xfrm>
                <a:off x="4780059" y="4166224"/>
                <a:ext cx="2132205" cy="3230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25" name="ZoneTexte 24">
              <a:extLst>
                <a:ext uri="{FF2B5EF4-FFF2-40B4-BE49-F238E27FC236}">
                  <a16:creationId xmlns:a16="http://schemas.microsoft.com/office/drawing/2014/main" id="{5AB76014-6DD4-4C38-A88D-15E634C19C56}"/>
                </a:ext>
              </a:extLst>
            </p:cNvPr>
            <p:cNvSpPr txBox="1"/>
            <p:nvPr/>
          </p:nvSpPr>
          <p:spPr>
            <a:xfrm>
              <a:off x="9483652" y="2848843"/>
              <a:ext cx="2132205" cy="1569660"/>
            </a:xfrm>
            <a:prstGeom prst="rect">
              <a:avLst/>
            </a:prstGeom>
            <a:noFill/>
          </p:spPr>
          <p:txBody>
            <a:bodyPr wrap="square" rtlCol="0">
              <a:spAutoFit/>
            </a:bodyPr>
            <a:lstStyle/>
            <a:p>
              <a:pPr algn="ctr"/>
              <a:r>
                <a:rPr lang="fr-FR" sz="1600" b="1" u="sng" dirty="0">
                  <a:solidFill>
                    <a:schemeClr val="tx1">
                      <a:lumMod val="75000"/>
                    </a:schemeClr>
                  </a:solidFill>
                </a:rPr>
                <a:t>Rule</a:t>
              </a:r>
              <a:r>
                <a:rPr lang="fr-FR" sz="1600" b="1" dirty="0">
                  <a:solidFill>
                    <a:schemeClr val="tx1">
                      <a:lumMod val="75000"/>
                    </a:schemeClr>
                  </a:solidFill>
                </a:rPr>
                <a:t>: </a:t>
              </a:r>
              <a:r>
                <a:rPr lang="fr-FR" sz="1600" b="1" dirty="0" err="1">
                  <a:solidFill>
                    <a:schemeClr val="tx1">
                      <a:lumMod val="75000"/>
                    </a:schemeClr>
                  </a:solidFill>
                </a:rPr>
                <a:t>blank</a:t>
              </a:r>
              <a:r>
                <a:rPr lang="fr-FR" sz="1600" b="1" dirty="0">
                  <a:solidFill>
                    <a:schemeClr val="tx1">
                      <a:lumMod val="75000"/>
                    </a:schemeClr>
                  </a:solidFill>
                </a:rPr>
                <a:t> </a:t>
              </a:r>
              <a:r>
                <a:rPr lang="fr-FR" sz="1600" b="1" dirty="0" err="1">
                  <a:solidFill>
                    <a:schemeClr val="tx1">
                      <a:lumMod val="75000"/>
                    </a:schemeClr>
                  </a:solidFill>
                </a:rPr>
                <a:t>side</a:t>
              </a:r>
              <a:endParaRPr lang="fr-FR" sz="1600" b="1" dirty="0">
                <a:solidFill>
                  <a:schemeClr val="tx1">
                    <a:lumMod val="75000"/>
                  </a:schemeClr>
                </a:solidFill>
              </a:endParaRPr>
            </a:p>
            <a:p>
              <a:pPr algn="ctr"/>
              <a:endParaRPr lang="fr-FR" sz="1600" b="1" dirty="0">
                <a:solidFill>
                  <a:schemeClr val="tx1">
                    <a:lumMod val="75000"/>
                  </a:schemeClr>
                </a:solidFill>
              </a:endParaRPr>
            </a:p>
            <a:p>
              <a:pPr algn="ctr"/>
              <a:r>
                <a:rPr lang="fr-FR" sz="1600" b="1" u="sng" dirty="0">
                  <a:solidFill>
                    <a:schemeClr val="tx1">
                      <a:lumMod val="75000"/>
                    </a:schemeClr>
                  </a:solidFill>
                </a:rPr>
                <a:t>Exception</a:t>
              </a:r>
              <a:r>
                <a:rPr lang="fr-FR" sz="1600" b="1" dirty="0">
                  <a:solidFill>
                    <a:schemeClr val="tx1">
                      <a:lumMod val="75000"/>
                    </a:schemeClr>
                  </a:solidFill>
                </a:rPr>
                <a:t>: </a:t>
              </a:r>
              <a:r>
                <a:rPr lang="en-US" sz="1600" b="1" dirty="0">
                  <a:solidFill>
                    <a:schemeClr val="tx1">
                      <a:lumMod val="75000"/>
                    </a:schemeClr>
                  </a:solidFill>
                </a:rPr>
                <a:t>translation of the front side in local language</a:t>
              </a:r>
              <a:endParaRPr lang="fr-FR" sz="1600" b="1" dirty="0">
                <a:solidFill>
                  <a:schemeClr val="tx1">
                    <a:lumMod val="75000"/>
                  </a:schemeClr>
                </a:solidFill>
              </a:endParaRPr>
            </a:p>
          </p:txBody>
        </p:sp>
      </p:grpSp>
      <p:pic>
        <p:nvPicPr>
          <p:cNvPr id="30" name="Image 29">
            <a:extLst>
              <a:ext uri="{FF2B5EF4-FFF2-40B4-BE49-F238E27FC236}">
                <a16:creationId xmlns:a16="http://schemas.microsoft.com/office/drawing/2014/main" id="{8C65D1F7-3C3F-4910-8000-B8F53400EA4A}"/>
              </a:ext>
            </a:extLst>
          </p:cNvPr>
          <p:cNvPicPr>
            <a:picLocks noChangeAspect="1"/>
          </p:cNvPicPr>
          <p:nvPr/>
        </p:nvPicPr>
        <p:blipFill>
          <a:blip r:embed="rId4"/>
          <a:stretch>
            <a:fillRect/>
          </a:stretch>
        </p:blipFill>
        <p:spPr>
          <a:xfrm>
            <a:off x="5097458" y="2540225"/>
            <a:ext cx="1596458" cy="2439328"/>
          </a:xfrm>
          <a:prstGeom prst="rect">
            <a:avLst/>
          </a:prstGeom>
        </p:spPr>
      </p:pic>
      <p:sp>
        <p:nvSpPr>
          <p:cNvPr id="32" name="ZoneTexte 31">
            <a:extLst>
              <a:ext uri="{FF2B5EF4-FFF2-40B4-BE49-F238E27FC236}">
                <a16:creationId xmlns:a16="http://schemas.microsoft.com/office/drawing/2014/main" id="{3030517F-0DA4-44BB-AC18-7942C3A514B8}"/>
              </a:ext>
            </a:extLst>
          </p:cNvPr>
          <p:cNvSpPr txBox="1"/>
          <p:nvPr/>
        </p:nvSpPr>
        <p:spPr>
          <a:xfrm>
            <a:off x="5168135" y="3345363"/>
            <a:ext cx="1479508" cy="430887"/>
          </a:xfrm>
          <a:prstGeom prst="rect">
            <a:avLst/>
          </a:prstGeom>
          <a:noFill/>
        </p:spPr>
        <p:txBody>
          <a:bodyPr wrap="square" rtlCol="0">
            <a:spAutoFit/>
          </a:bodyPr>
          <a:lstStyle/>
          <a:p>
            <a:pPr algn="ctr"/>
            <a:r>
              <a:rPr lang="fr-FR" sz="1100" b="1" u="sng" dirty="0">
                <a:solidFill>
                  <a:schemeClr val="tx1">
                    <a:lumMod val="75000"/>
                  </a:schemeClr>
                </a:solidFill>
              </a:rPr>
              <a:t>Rule</a:t>
            </a:r>
            <a:r>
              <a:rPr lang="fr-FR" sz="1100" b="1" dirty="0">
                <a:solidFill>
                  <a:schemeClr val="tx1">
                    <a:lumMod val="75000"/>
                  </a:schemeClr>
                </a:solidFill>
              </a:rPr>
              <a:t>: </a:t>
            </a:r>
            <a:r>
              <a:rPr lang="fr-FR" sz="1100" b="1" dirty="0" err="1">
                <a:solidFill>
                  <a:schemeClr val="tx1">
                    <a:lumMod val="75000"/>
                  </a:schemeClr>
                </a:solidFill>
              </a:rPr>
              <a:t>blank</a:t>
            </a:r>
            <a:r>
              <a:rPr lang="fr-FR" sz="1100" b="1" dirty="0">
                <a:solidFill>
                  <a:schemeClr val="tx1">
                    <a:lumMod val="75000"/>
                  </a:schemeClr>
                </a:solidFill>
              </a:rPr>
              <a:t> </a:t>
            </a:r>
            <a:r>
              <a:rPr lang="fr-FR" sz="1100" b="1" dirty="0" err="1">
                <a:solidFill>
                  <a:schemeClr val="tx1">
                    <a:lumMod val="75000"/>
                  </a:schemeClr>
                </a:solidFill>
              </a:rPr>
              <a:t>side</a:t>
            </a:r>
            <a:endParaRPr lang="fr-FR" sz="1100" b="1" dirty="0">
              <a:solidFill>
                <a:schemeClr val="tx1">
                  <a:lumMod val="75000"/>
                </a:schemeClr>
              </a:solidFill>
            </a:endParaRPr>
          </a:p>
          <a:p>
            <a:pPr algn="ctr"/>
            <a:endParaRPr lang="fr-FR" sz="1100" b="1" dirty="0">
              <a:solidFill>
                <a:schemeClr val="tx1">
                  <a:lumMod val="75000"/>
                </a:schemeClr>
              </a:solidFill>
            </a:endParaRPr>
          </a:p>
        </p:txBody>
      </p:sp>
      <p:sp>
        <p:nvSpPr>
          <p:cNvPr id="33" name="ZoneTexte 32">
            <a:extLst>
              <a:ext uri="{FF2B5EF4-FFF2-40B4-BE49-F238E27FC236}">
                <a16:creationId xmlns:a16="http://schemas.microsoft.com/office/drawing/2014/main" id="{361F6C1D-FD30-484C-8D87-AC1313F76159}"/>
              </a:ext>
            </a:extLst>
          </p:cNvPr>
          <p:cNvSpPr txBox="1"/>
          <p:nvPr/>
        </p:nvSpPr>
        <p:spPr>
          <a:xfrm>
            <a:off x="3994490" y="2123635"/>
            <a:ext cx="2101510" cy="369332"/>
          </a:xfrm>
          <a:prstGeom prst="rect">
            <a:avLst/>
          </a:prstGeom>
          <a:noFill/>
        </p:spPr>
        <p:txBody>
          <a:bodyPr wrap="square" rtlCol="0">
            <a:spAutoFit/>
          </a:bodyPr>
          <a:lstStyle/>
          <a:p>
            <a:pPr algn="l"/>
            <a:r>
              <a:rPr lang="fr-FR" dirty="0"/>
              <a:t>Version 06/2021</a:t>
            </a:r>
          </a:p>
        </p:txBody>
      </p:sp>
      <p:sp>
        <p:nvSpPr>
          <p:cNvPr id="34" name="Ellipse 33">
            <a:extLst>
              <a:ext uri="{FF2B5EF4-FFF2-40B4-BE49-F238E27FC236}">
                <a16:creationId xmlns:a16="http://schemas.microsoft.com/office/drawing/2014/main" id="{6AB46560-51F9-42AA-8712-BAECBED1EC3D}"/>
              </a:ext>
            </a:extLst>
          </p:cNvPr>
          <p:cNvSpPr/>
          <p:nvPr/>
        </p:nvSpPr>
        <p:spPr>
          <a:xfrm>
            <a:off x="7212684" y="3013203"/>
            <a:ext cx="2083956" cy="95258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7" name="Picture 5">
            <a:extLst>
              <a:ext uri="{FF2B5EF4-FFF2-40B4-BE49-F238E27FC236}">
                <a16:creationId xmlns:a16="http://schemas.microsoft.com/office/drawing/2014/main" id="{8CCBB85C-EDE7-449C-B9F5-8B44BB239940}"/>
              </a:ext>
            </a:extLst>
          </p:cNvPr>
          <p:cNvPicPr>
            <a:picLocks noChangeAspect="1"/>
          </p:cNvPicPr>
          <p:nvPr/>
        </p:nvPicPr>
        <p:blipFill>
          <a:blip r:embed="rId5"/>
          <a:stretch>
            <a:fillRect/>
          </a:stretch>
        </p:blipFill>
        <p:spPr>
          <a:xfrm>
            <a:off x="370798" y="2548985"/>
            <a:ext cx="1525620" cy="2402039"/>
          </a:xfrm>
          <a:prstGeom prst="rect">
            <a:avLst/>
          </a:prstGeom>
        </p:spPr>
      </p:pic>
      <p:pic>
        <p:nvPicPr>
          <p:cNvPr id="38" name="Picture 6">
            <a:extLst>
              <a:ext uri="{FF2B5EF4-FFF2-40B4-BE49-F238E27FC236}">
                <a16:creationId xmlns:a16="http://schemas.microsoft.com/office/drawing/2014/main" id="{A06E6C17-EB62-4BBA-953E-E24CFBA17D72}"/>
              </a:ext>
            </a:extLst>
          </p:cNvPr>
          <p:cNvPicPr>
            <a:picLocks noChangeAspect="1"/>
          </p:cNvPicPr>
          <p:nvPr/>
        </p:nvPicPr>
        <p:blipFill>
          <a:blip r:embed="rId6"/>
          <a:stretch>
            <a:fillRect/>
          </a:stretch>
        </p:blipFill>
        <p:spPr>
          <a:xfrm>
            <a:off x="1939309" y="2564973"/>
            <a:ext cx="1518219" cy="2402039"/>
          </a:xfrm>
          <a:prstGeom prst="rect">
            <a:avLst/>
          </a:prstGeom>
        </p:spPr>
      </p:pic>
      <p:pic>
        <p:nvPicPr>
          <p:cNvPr id="39" name="Image 38">
            <a:extLst>
              <a:ext uri="{FF2B5EF4-FFF2-40B4-BE49-F238E27FC236}">
                <a16:creationId xmlns:a16="http://schemas.microsoft.com/office/drawing/2014/main" id="{53B6CC9A-39E5-495F-8208-395E4189E67F}"/>
              </a:ext>
            </a:extLst>
          </p:cNvPr>
          <p:cNvPicPr>
            <a:picLocks noChangeAspect="1"/>
          </p:cNvPicPr>
          <p:nvPr/>
        </p:nvPicPr>
        <p:blipFill>
          <a:blip r:embed="rId7"/>
          <a:stretch>
            <a:fillRect/>
          </a:stretch>
        </p:blipFill>
        <p:spPr>
          <a:xfrm>
            <a:off x="3536348" y="2523953"/>
            <a:ext cx="1592821" cy="2455600"/>
          </a:xfrm>
          <a:prstGeom prst="rect">
            <a:avLst/>
          </a:prstGeom>
        </p:spPr>
      </p:pic>
      <p:pic>
        <p:nvPicPr>
          <p:cNvPr id="6" name="Image 5">
            <a:extLst>
              <a:ext uri="{FF2B5EF4-FFF2-40B4-BE49-F238E27FC236}">
                <a16:creationId xmlns:a16="http://schemas.microsoft.com/office/drawing/2014/main" id="{892CCAF3-7BA3-4A16-B90D-3B7CF10F11BE}"/>
              </a:ext>
            </a:extLst>
          </p:cNvPr>
          <p:cNvPicPr>
            <a:picLocks noChangeAspect="1"/>
          </p:cNvPicPr>
          <p:nvPr/>
        </p:nvPicPr>
        <p:blipFill>
          <a:blip r:embed="rId8"/>
          <a:stretch>
            <a:fillRect/>
          </a:stretch>
        </p:blipFill>
        <p:spPr>
          <a:xfrm>
            <a:off x="7072873" y="2270454"/>
            <a:ext cx="2334745" cy="3657135"/>
          </a:xfrm>
          <a:prstGeom prst="rect">
            <a:avLst/>
          </a:prstGeom>
        </p:spPr>
      </p:pic>
    </p:spTree>
    <p:extLst>
      <p:ext uri="{BB962C8B-B14F-4D97-AF65-F5344CB8AC3E}">
        <p14:creationId xmlns:p14="http://schemas.microsoft.com/office/powerpoint/2010/main" val="2840150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80" y="242844"/>
            <a:ext cx="9949468" cy="1008000"/>
          </a:xfrm>
        </p:spPr>
        <p:txBody>
          <a:bodyPr>
            <a:noAutofit/>
          </a:bodyPr>
          <a:lstStyle/>
          <a:p>
            <a:r>
              <a:rPr lang="fr-FR" dirty="0" err="1"/>
              <a:t>Simplified</a:t>
            </a:r>
            <a:r>
              <a:rPr lang="fr-FR" dirty="0"/>
              <a:t> Stop Card (model of March 2022) – </a:t>
            </a:r>
            <a:r>
              <a:rPr lang="fr-FR" dirty="0" err="1"/>
              <a:t>What</a:t>
            </a:r>
            <a:r>
              <a:rPr lang="fr-FR" dirty="0"/>
              <a:t> to </a:t>
            </a:r>
            <a:r>
              <a:rPr lang="fr-FR" dirty="0" err="1"/>
              <a:t>remember</a:t>
            </a:r>
            <a:endParaRPr lang="fr-FR" dirty="0"/>
          </a:p>
        </p:txBody>
      </p:sp>
      <p:graphicFrame>
        <p:nvGraphicFramePr>
          <p:cNvPr id="5" name="Tableau 5">
            <a:extLst>
              <a:ext uri="{FF2B5EF4-FFF2-40B4-BE49-F238E27FC236}">
                <a16:creationId xmlns:a16="http://schemas.microsoft.com/office/drawing/2014/main" id="{D72B0DF8-18A2-4180-B51F-99B7911D6C8E}"/>
              </a:ext>
            </a:extLst>
          </p:cNvPr>
          <p:cNvGraphicFramePr>
            <a:graphicFrameLocks noGrp="1"/>
          </p:cNvGraphicFramePr>
          <p:nvPr>
            <p:extLst>
              <p:ext uri="{D42A27DB-BD31-4B8C-83A1-F6EECF244321}">
                <p14:modId xmlns:p14="http://schemas.microsoft.com/office/powerpoint/2010/main" val="20030786"/>
              </p:ext>
            </p:extLst>
          </p:nvPr>
        </p:nvGraphicFramePr>
        <p:xfrm>
          <a:off x="570643" y="1800576"/>
          <a:ext cx="11050713" cy="3446530"/>
        </p:xfrm>
        <a:graphic>
          <a:graphicData uri="http://schemas.openxmlformats.org/drawingml/2006/table">
            <a:tbl>
              <a:tblPr firstRow="1" bandRow="1">
                <a:solidFill>
                  <a:srgbClr val="FF0000"/>
                </a:solidFill>
                <a:tableStyleId>{8EC20E35-A176-4012-BC5E-935CFFF8708E}</a:tableStyleId>
              </a:tblPr>
              <a:tblGrid>
                <a:gridCol w="3616346">
                  <a:extLst>
                    <a:ext uri="{9D8B030D-6E8A-4147-A177-3AD203B41FA5}">
                      <a16:colId xmlns:a16="http://schemas.microsoft.com/office/drawing/2014/main" val="4052683513"/>
                    </a:ext>
                  </a:extLst>
                </a:gridCol>
                <a:gridCol w="3441032">
                  <a:extLst>
                    <a:ext uri="{9D8B030D-6E8A-4147-A177-3AD203B41FA5}">
                      <a16:colId xmlns:a16="http://schemas.microsoft.com/office/drawing/2014/main" val="1765810011"/>
                    </a:ext>
                  </a:extLst>
                </a:gridCol>
                <a:gridCol w="3993335">
                  <a:extLst>
                    <a:ext uri="{9D8B030D-6E8A-4147-A177-3AD203B41FA5}">
                      <a16:colId xmlns:a16="http://schemas.microsoft.com/office/drawing/2014/main" val="4132571388"/>
                    </a:ext>
                  </a:extLst>
                </a:gridCol>
              </a:tblGrid>
              <a:tr h="273571">
                <a:tc gridSpan="2">
                  <a:txBody>
                    <a:bodyPr/>
                    <a:lstStyle/>
                    <a:p>
                      <a:pPr algn="ctr"/>
                      <a:r>
                        <a:rPr lang="fr-FR" sz="1500" noProof="0" dirty="0" err="1"/>
                        <a:t>What</a:t>
                      </a:r>
                      <a:r>
                        <a:rPr lang="fr-FR" sz="1500" noProof="0" dirty="0"/>
                        <a:t> has </a:t>
                      </a:r>
                      <a:r>
                        <a:rPr lang="fr-FR" sz="1500" noProof="0" dirty="0" err="1"/>
                        <a:t>changed</a:t>
                      </a:r>
                      <a:endParaRPr lang="fr-FR" sz="15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hMerge="1">
                  <a:txBody>
                    <a:bodyPr/>
                    <a:lstStyle/>
                    <a:p>
                      <a:endParaRPr lang="fr-FR"/>
                    </a:p>
                  </a:txBody>
                  <a:tcPr/>
                </a:tc>
                <a:tc rowSpan="2">
                  <a:txBody>
                    <a:bodyPr/>
                    <a:lstStyle/>
                    <a:p>
                      <a:pPr algn="ctr"/>
                      <a:r>
                        <a:rPr lang="fr-FR" sz="1500" noProof="0" dirty="0" err="1"/>
                        <a:t>What</a:t>
                      </a:r>
                      <a:r>
                        <a:rPr lang="fr-FR" sz="1500" noProof="0" dirty="0"/>
                        <a:t> has not </a:t>
                      </a:r>
                      <a:r>
                        <a:rPr lang="fr-FR" sz="1500" noProof="0" dirty="0" err="1"/>
                        <a:t>changed</a:t>
                      </a:r>
                      <a:endParaRPr lang="fr-FR" sz="1500" noProof="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1124551629"/>
                  </a:ext>
                </a:extLst>
              </a:tr>
              <a:tr h="273571">
                <a:tc>
                  <a:txBody>
                    <a:bodyPr/>
                    <a:lstStyle/>
                    <a:p>
                      <a:pPr lvl="2" algn="l"/>
                      <a:r>
                        <a:rPr lang="fr-FR" sz="1500" b="1" kern="1200" noProof="0" dirty="0">
                          <a:solidFill>
                            <a:schemeClr val="lt1"/>
                          </a:solidFill>
                          <a:latin typeface="+mn-lt"/>
                          <a:ea typeface="+mn-ea"/>
                          <a:cs typeface="+mn-cs"/>
                        </a:rPr>
                        <a:t>Front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lvl="2" algn="l"/>
                      <a:r>
                        <a:rPr lang="fr-FR" sz="1500" b="1" kern="1200" noProof="0" dirty="0">
                          <a:solidFill>
                            <a:schemeClr val="lt1"/>
                          </a:solidFill>
                          <a:latin typeface="+mn-lt"/>
                          <a:ea typeface="+mn-ea"/>
                          <a:cs typeface="+mn-cs"/>
                        </a:rPr>
                        <a:t>Back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vMerge="1">
                  <a:txBody>
                    <a:bodyPr/>
                    <a:lstStyle/>
                    <a:p>
                      <a:pPr algn="ctr"/>
                      <a:endParaRPr lang="fr-FR" dirty="0"/>
                    </a:p>
                  </a:txBody>
                  <a:tcPr>
                    <a:solidFill>
                      <a:srgbClr val="DAE4E8"/>
                    </a:solidFill>
                  </a:tcPr>
                </a:tc>
                <a:extLst>
                  <a:ext uri="{0D108BD9-81ED-4DB2-BD59-A6C34878D82A}">
                    <a16:rowId xmlns:a16="http://schemas.microsoft.com/office/drawing/2014/main" val="1111604924"/>
                  </a:ext>
                </a:extLst>
              </a:tr>
              <a:tr h="859796">
                <a:tc rowSpan="5">
                  <a:txBody>
                    <a:bodyPr/>
                    <a:lstStyle/>
                    <a:p>
                      <a:pPr marL="285750" marR="0" lvl="0" indent="-285750" algn="l" defTabSz="914400" rtl="0" eaLnBrk="1" fontAlgn="auto" latinLnBrk="0" hangingPunct="1">
                        <a:lnSpc>
                          <a:spcPct val="100000"/>
                        </a:lnSpc>
                        <a:spcBef>
                          <a:spcPts val="0"/>
                        </a:spcBef>
                        <a:spcAft>
                          <a:spcPts val="1000"/>
                        </a:spcAft>
                        <a:buClrTx/>
                        <a:buSzTx/>
                        <a:buFont typeface="Arial" panose="020B0604020202020204" pitchFamily="34" charset="0"/>
                        <a:buChar char="•"/>
                        <a:tabLst/>
                        <a:defRPr/>
                      </a:pPr>
                      <a:r>
                        <a:rPr lang="fr-FR" sz="1500" u="sng" kern="1200" noProof="0" dirty="0">
                          <a:solidFill>
                            <a:srgbClr val="374649"/>
                          </a:solidFill>
                          <a:latin typeface="+mn-lt"/>
                          <a:ea typeface="+mn-ea"/>
                          <a:cs typeface="+mn-cs"/>
                        </a:rPr>
                        <a:t>Modification</a:t>
                      </a:r>
                      <a:r>
                        <a:rPr lang="fr-FR" sz="1500" u="none" kern="1200" noProof="0" dirty="0">
                          <a:solidFill>
                            <a:srgbClr val="374649"/>
                          </a:solidFill>
                          <a:latin typeface="+mn-lt"/>
                          <a:ea typeface="+mn-ea"/>
                          <a:cs typeface="+mn-cs"/>
                        </a:rPr>
                        <a:t> of the </a:t>
                      </a:r>
                      <a:r>
                        <a:rPr lang="en-US" sz="1500" kern="1200" noProof="0" dirty="0">
                          <a:solidFill>
                            <a:srgbClr val="3B5661"/>
                          </a:solidFill>
                          <a:latin typeface="+mn-lt"/>
                          <a:ea typeface="+mn-ea"/>
                          <a:cs typeface="+mn-cs"/>
                        </a:rPr>
                        <a:t>short sentence, inciting TotalEnergies employees and contractors to always intervene in case of the observation of an unsafe situation</a:t>
                      </a:r>
                      <a:r>
                        <a:rPr lang="fr-FR" sz="1500" kern="1200" noProof="0" dirty="0">
                          <a:solidFill>
                            <a:srgbClr val="374649"/>
                          </a:solidFill>
                          <a:latin typeface="+mn-lt"/>
                          <a:ea typeface="+mn-ea"/>
                          <a:cs typeface="+mn-cs"/>
                        </a:rPr>
                        <a:t>: </a:t>
                      </a:r>
                    </a:p>
                    <a:p>
                      <a:pPr marL="0" marR="0" lvl="0" indent="0" algn="ctr" defTabSz="914400" rtl="0" eaLnBrk="1" fontAlgn="auto" latinLnBrk="0" hangingPunct="1">
                        <a:lnSpc>
                          <a:spcPct val="100000"/>
                        </a:lnSpc>
                        <a:spcBef>
                          <a:spcPts val="0"/>
                        </a:spcBef>
                        <a:spcAft>
                          <a:spcPts val="1000"/>
                        </a:spcAft>
                        <a:buClrTx/>
                        <a:buSzTx/>
                        <a:buFont typeface="Arial" panose="020B0604020202020204" pitchFamily="34" charset="0"/>
                        <a:buNone/>
                        <a:tabLst/>
                        <a:defRPr/>
                      </a:pPr>
                      <a:r>
                        <a:rPr lang="fr-FR" sz="1800" b="0" kern="1200" noProof="0" dirty="0">
                          <a:solidFill>
                            <a:srgbClr val="374649"/>
                          </a:solidFill>
                          <a:latin typeface="+mn-lt"/>
                          <a:ea typeface="+mn-ea"/>
                          <a:cs typeface="+mn-cs"/>
                        </a:rPr>
                        <a:t>« I </a:t>
                      </a:r>
                      <a:r>
                        <a:rPr lang="fr-FR" sz="1800" b="0" kern="1200" noProof="0" dirty="0" err="1">
                          <a:solidFill>
                            <a:srgbClr val="374649"/>
                          </a:solidFill>
                          <a:latin typeface="+mn-lt"/>
                          <a:ea typeface="+mn-ea"/>
                          <a:cs typeface="+mn-cs"/>
                        </a:rPr>
                        <a:t>step</a:t>
                      </a:r>
                      <a:r>
                        <a:rPr lang="fr-FR" sz="1800" b="0" kern="1200" noProof="0" dirty="0">
                          <a:solidFill>
                            <a:srgbClr val="374649"/>
                          </a:solidFill>
                          <a:latin typeface="+mn-lt"/>
                          <a:ea typeface="+mn-ea"/>
                          <a:cs typeface="+mn-cs"/>
                        </a:rPr>
                        <a:t> in if a situation </a:t>
                      </a:r>
                      <a:r>
                        <a:rPr lang="fr-FR" sz="1800" b="0" kern="1200" noProof="0" dirty="0" err="1">
                          <a:solidFill>
                            <a:srgbClr val="374649"/>
                          </a:solidFill>
                          <a:latin typeface="+mn-lt"/>
                          <a:ea typeface="+mn-ea"/>
                          <a:cs typeface="+mn-cs"/>
                        </a:rPr>
                        <a:t>seems</a:t>
                      </a:r>
                      <a:r>
                        <a:rPr lang="fr-FR" sz="1800" b="0" kern="1200" noProof="0" dirty="0">
                          <a:solidFill>
                            <a:srgbClr val="374649"/>
                          </a:solidFill>
                          <a:latin typeface="+mn-lt"/>
                          <a:ea typeface="+mn-ea"/>
                          <a:cs typeface="+mn-cs"/>
                        </a:rPr>
                        <a:t> </a:t>
                      </a:r>
                      <a:r>
                        <a:rPr lang="fr-FR" sz="1800" b="1" kern="1200" noProof="0" dirty="0" err="1">
                          <a:solidFill>
                            <a:srgbClr val="374649"/>
                          </a:solidFill>
                          <a:latin typeface="+mn-lt"/>
                          <a:ea typeface="+mn-ea"/>
                          <a:cs typeface="+mn-cs"/>
                        </a:rPr>
                        <a:t>dangerous</a:t>
                      </a:r>
                      <a:r>
                        <a:rPr lang="fr-FR" sz="1800" b="0" kern="1200" noProof="0" dirty="0">
                          <a:solidFill>
                            <a:srgbClr val="374649"/>
                          </a:solidFill>
                          <a:latin typeface="+mn-lt"/>
                          <a:ea typeface="+mn-ea"/>
                          <a:cs typeface="+mn-cs"/>
                        </a:rPr>
                        <a:t> to me!</a:t>
                      </a:r>
                      <a:r>
                        <a:rPr lang="fr-FR" sz="1800" b="1" kern="1200" noProof="0" dirty="0">
                          <a:solidFill>
                            <a:srgbClr val="374649"/>
                          </a:solidFill>
                          <a:latin typeface="+mn-lt"/>
                          <a:ea typeface="+mn-ea"/>
                          <a:cs typeface="+mn-cs"/>
                        </a:rPr>
                        <a:t> </a:t>
                      </a:r>
                      <a:r>
                        <a:rPr lang="fr-FR" sz="1800" b="0" kern="1200" noProof="0" dirty="0">
                          <a:solidFill>
                            <a:srgbClr val="374649"/>
                          </a:solidFill>
                          <a:latin typeface="+mn-lt"/>
                          <a:ea typeface="+mn-ea"/>
                          <a:cs typeface="+mn-cs"/>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tc>
                  <a:txBody>
                    <a:bodyPr/>
                    <a:lstStyle/>
                    <a:p>
                      <a:pPr marL="285750" indent="-285750" algn="l">
                        <a:buFont typeface="Arial" panose="020B0604020202020204" pitchFamily="34" charset="0"/>
                        <a:buChar char="•"/>
                      </a:pPr>
                      <a:r>
                        <a:rPr lang="en-US" sz="1500" kern="1200" noProof="0" dirty="0">
                          <a:solidFill>
                            <a:srgbClr val="374649"/>
                          </a:solidFill>
                          <a:latin typeface="+mn-lt"/>
                          <a:ea typeface="+mn-ea"/>
                          <a:cs typeface="+mn-cs"/>
                        </a:rPr>
                        <a:t>Blank side</a:t>
                      </a:r>
                    </a:p>
                    <a:p>
                      <a:pPr marL="265113" lvl="1" indent="0" algn="l">
                        <a:buFont typeface="Arial" panose="020B0604020202020204" pitchFamily="34" charset="0"/>
                        <a:buNone/>
                      </a:pPr>
                      <a:r>
                        <a:rPr lang="en-US" sz="1500" u="sng" kern="1200" noProof="0" dirty="0">
                          <a:solidFill>
                            <a:srgbClr val="374649"/>
                          </a:solidFill>
                          <a:latin typeface="+mn-lt"/>
                          <a:ea typeface="+mn-ea"/>
                          <a:cs typeface="+mn-cs"/>
                        </a:rPr>
                        <a:t>Exception</a:t>
                      </a:r>
                      <a:r>
                        <a:rPr lang="en-US" sz="1500" kern="1200" noProof="0" dirty="0">
                          <a:solidFill>
                            <a:srgbClr val="374649"/>
                          </a:solidFill>
                          <a:latin typeface="+mn-lt"/>
                          <a:ea typeface="+mn-ea"/>
                          <a:cs typeface="+mn-cs"/>
                        </a:rPr>
                        <a:t>: translation of the front side in local language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5">
                  <a:txBody>
                    <a:bodyPr/>
                    <a:lstStyle/>
                    <a:p>
                      <a:pPr marL="285750" lvl="0" indent="-285750" algn="l">
                        <a:buFont typeface="Arial" panose="020B0604020202020204" pitchFamily="34" charset="0"/>
                        <a:buChar char="•"/>
                      </a:pPr>
                      <a:r>
                        <a:rPr lang="en-US" sz="1500" kern="1200" noProof="0" dirty="0">
                          <a:solidFill>
                            <a:srgbClr val="3B5661"/>
                          </a:solidFill>
                          <a:latin typeface="+mn-lt"/>
                          <a:ea typeface="+mn-ea"/>
                          <a:cs typeface="+mn-cs"/>
                        </a:rPr>
                        <a:t>The best practices as laid out in GM-GR-HSE-122 remain applicable, specifically the authority given to employees and contractors to stop work or operations that they believe are unsafe for people, assets or the environment to all TotalEnergies entities.</a:t>
                      </a:r>
                    </a:p>
                    <a:p>
                      <a:pPr marL="0" lvl="0" indent="0" algn="l">
                        <a:buFont typeface="Arial" panose="020B0604020202020204" pitchFamily="34" charset="0"/>
                        <a:buNone/>
                      </a:pPr>
                      <a:endParaRPr lang="fr-FR" sz="1400" kern="1200" noProof="0" dirty="0">
                        <a:solidFill>
                          <a:srgbClr val="374649"/>
                        </a:solidFill>
                        <a:latin typeface="+mn-lt"/>
                        <a:ea typeface="+mn-ea"/>
                        <a:cs typeface="+mn-cs"/>
                      </a:endParaRPr>
                    </a:p>
                    <a:p>
                      <a:pPr marL="285750" lvl="0" indent="-285750">
                        <a:buFont typeface="Arial" panose="020B0604020202020204" pitchFamily="34" charset="0"/>
                        <a:buChar char="•"/>
                      </a:pPr>
                      <a:r>
                        <a:rPr lang="fr-FR" sz="1500" kern="1200" noProof="0" dirty="0">
                          <a:solidFill>
                            <a:srgbClr val="374649"/>
                          </a:solidFill>
                          <a:latin typeface="+mn-lt"/>
                          <a:ea typeface="+mn-ea"/>
                          <a:cs typeface="+mn-cs"/>
                          <a:hlinkClick r:id="rId3"/>
                        </a:rPr>
                        <a:t>Link</a:t>
                      </a:r>
                      <a:r>
                        <a:rPr lang="fr-FR" sz="1500" kern="1200" noProof="0" dirty="0">
                          <a:solidFill>
                            <a:srgbClr val="374649"/>
                          </a:solidFill>
                          <a:latin typeface="+mn-lt"/>
                          <a:ea typeface="+mn-ea"/>
                          <a:cs typeface="+mn-cs"/>
                        </a:rPr>
                        <a:t> to the GM-GR-HSE-122</a:t>
                      </a:r>
                    </a:p>
                    <a:p>
                      <a:pPr marL="0" lvl="0" indent="-277200" algn="l">
                        <a:buNone/>
                      </a:pPr>
                      <a:endParaRPr lang="fr-FR" sz="1100" kern="1200" noProof="0" dirty="0">
                        <a:solidFill>
                          <a:srgbClr val="3B5661"/>
                        </a:solidFill>
                        <a:latin typeface="+mn-lt"/>
                        <a:ea typeface="+mn-ea"/>
                        <a:cs typeface="+mn-cs"/>
                      </a:endParaRPr>
                    </a:p>
                    <a:p>
                      <a:pPr lvl="0"/>
                      <a:endParaRPr lang="fr-FR" sz="1500" kern="1200" noProof="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extLst>
                  <a:ext uri="{0D108BD9-81ED-4DB2-BD59-A6C34878D82A}">
                    <a16:rowId xmlns:a16="http://schemas.microsoft.com/office/drawing/2014/main" val="2412792653"/>
                  </a:ext>
                </a:extLst>
              </a:tr>
              <a:tr h="315394">
                <a:tc vMerge="1">
                  <a:txBody>
                    <a:bodyPr/>
                    <a:lstStyle/>
                    <a:p>
                      <a:pPr marL="285750" indent="-285750" algn="l">
                        <a:buFont typeface="Arial" panose="020B0604020202020204" pitchFamily="34" charset="0"/>
                        <a:buChar char="•"/>
                      </a:pPr>
                      <a:endParaRPr lang="fr-FR" sz="1500" kern="120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tc>
                  <a:txBody>
                    <a:bodyPr/>
                    <a:lstStyle/>
                    <a:p>
                      <a:pPr marL="0" indent="0" algn="l">
                        <a:buFont typeface="Arial" panose="020B0604020202020204" pitchFamily="34" charset="0"/>
                        <a:buNone/>
                      </a:pPr>
                      <a:endParaRPr lang="fr-FR" sz="1500" kern="1200" noProof="0" dirty="0">
                        <a:solidFill>
                          <a:srgbClr val="374649"/>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fr-FR" dirty="0"/>
                    </a:p>
                  </a:txBody>
                  <a:tcPr>
                    <a:solidFill>
                      <a:srgbClr val="DAE4E8"/>
                    </a:solidFill>
                  </a:tcPr>
                </a:tc>
                <a:extLst>
                  <a:ext uri="{0D108BD9-81ED-4DB2-BD59-A6C34878D82A}">
                    <a16:rowId xmlns:a16="http://schemas.microsoft.com/office/drawing/2014/main" val="531173111"/>
                  </a:ext>
                </a:extLst>
              </a:tr>
              <a:tr h="571106">
                <a:tc vMerge="1">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500" kern="1200" dirty="0">
                        <a:solidFill>
                          <a:srgbClr val="3B5661"/>
                        </a:solidFill>
                        <a:highlight>
                          <a:srgbClr val="FFFF00"/>
                        </a:highligh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tc>
                  <a:txBody>
                    <a:bodyPr/>
                    <a:lstStyle/>
                    <a:p>
                      <a:pPr algn="l"/>
                      <a:endParaRPr lang="fr-FR" sz="1500" kern="1200" noProof="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fr-FR" dirty="0"/>
                    </a:p>
                  </a:txBody>
                  <a:tcPr>
                    <a:solidFill>
                      <a:srgbClr val="DAE4E8"/>
                    </a:solidFill>
                  </a:tcPr>
                </a:tc>
                <a:extLst>
                  <a:ext uri="{0D108BD9-81ED-4DB2-BD59-A6C34878D82A}">
                    <a16:rowId xmlns:a16="http://schemas.microsoft.com/office/drawing/2014/main" val="314162368"/>
                  </a:ext>
                </a:extLst>
              </a:tr>
              <a:tr h="359585">
                <a:tc vMerge="1">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500" kern="1200" dirty="0">
                        <a:solidFill>
                          <a:srgbClr val="3B5661"/>
                        </a:solidFill>
                        <a:highlight>
                          <a:srgbClr val="FFFF00"/>
                        </a:highligh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500" kern="1200" noProof="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fr-FR" dirty="0"/>
                    </a:p>
                  </a:txBody>
                  <a:tcPr>
                    <a:solidFill>
                      <a:srgbClr val="DAE4E8"/>
                    </a:solidFill>
                  </a:tcPr>
                </a:tc>
                <a:extLst>
                  <a:ext uri="{0D108BD9-81ED-4DB2-BD59-A6C34878D82A}">
                    <a16:rowId xmlns:a16="http://schemas.microsoft.com/office/drawing/2014/main" val="2512691690"/>
                  </a:ext>
                </a:extLst>
              </a:tr>
              <a:tr h="695923">
                <a:tc vMerge="1">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500" kern="120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E4E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500" kern="1200" noProof="0" dirty="0">
                        <a:solidFill>
                          <a:srgbClr val="3B566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DAE4E8"/>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fr-FR" dirty="0"/>
                    </a:p>
                  </a:txBody>
                  <a:tcPr>
                    <a:solidFill>
                      <a:srgbClr val="DAE4E8"/>
                    </a:solidFill>
                  </a:tcPr>
                </a:tc>
                <a:extLst>
                  <a:ext uri="{0D108BD9-81ED-4DB2-BD59-A6C34878D82A}">
                    <a16:rowId xmlns:a16="http://schemas.microsoft.com/office/drawing/2014/main" val="931987136"/>
                  </a:ext>
                </a:extLst>
              </a:tr>
            </a:tbl>
          </a:graphicData>
        </a:graphic>
      </p:graphicFrame>
      <p:grpSp>
        <p:nvGrpSpPr>
          <p:cNvPr id="10" name="Groupe 9">
            <a:extLst>
              <a:ext uri="{FF2B5EF4-FFF2-40B4-BE49-F238E27FC236}">
                <a16:creationId xmlns:a16="http://schemas.microsoft.com/office/drawing/2014/main" id="{D9D093F0-7E91-4380-8C8A-93BF4CB06E05}"/>
              </a:ext>
            </a:extLst>
          </p:cNvPr>
          <p:cNvGrpSpPr/>
          <p:nvPr/>
        </p:nvGrpSpPr>
        <p:grpSpPr>
          <a:xfrm>
            <a:off x="5952135" y="1464850"/>
            <a:ext cx="573664" cy="861142"/>
            <a:chOff x="4708548" y="4021461"/>
            <a:chExt cx="2234043" cy="3519839"/>
          </a:xfrm>
        </p:grpSpPr>
        <p:pic>
          <p:nvPicPr>
            <p:cNvPr id="15" name="Image 14">
              <a:extLst>
                <a:ext uri="{FF2B5EF4-FFF2-40B4-BE49-F238E27FC236}">
                  <a16:creationId xmlns:a16="http://schemas.microsoft.com/office/drawing/2014/main" id="{DB170837-2016-4A89-895A-A9D20378F6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08548" y="4021461"/>
              <a:ext cx="2234043" cy="3519839"/>
            </a:xfrm>
            <a:prstGeom prst="rect">
              <a:avLst/>
            </a:prstGeom>
            <a:ln>
              <a:noFill/>
            </a:ln>
            <a:effectLst>
              <a:outerShdw blurRad="292100" dist="139700" dir="2700000" algn="tl" rotWithShape="0">
                <a:srgbClr val="333333">
                  <a:alpha val="65000"/>
                </a:srgbClr>
              </a:outerShdw>
            </a:effectLst>
          </p:spPr>
        </p:pic>
        <p:sp>
          <p:nvSpPr>
            <p:cNvPr id="17" name="Rectangle 16">
              <a:extLst>
                <a:ext uri="{FF2B5EF4-FFF2-40B4-BE49-F238E27FC236}">
                  <a16:creationId xmlns:a16="http://schemas.microsoft.com/office/drawing/2014/main" id="{E70AA3BA-F533-4C2F-9ADF-3601F19766A5}"/>
                </a:ext>
              </a:extLst>
            </p:cNvPr>
            <p:cNvSpPr/>
            <p:nvPr/>
          </p:nvSpPr>
          <p:spPr>
            <a:xfrm>
              <a:off x="4780059" y="4166224"/>
              <a:ext cx="2132205" cy="3230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2" name="Espace réservé du pied de page 1">
            <a:extLst>
              <a:ext uri="{FF2B5EF4-FFF2-40B4-BE49-F238E27FC236}">
                <a16:creationId xmlns:a16="http://schemas.microsoft.com/office/drawing/2014/main" id="{D890BF3E-42D2-4DC2-A8ED-8E3DCEE08D5C}"/>
              </a:ext>
            </a:extLst>
          </p:cNvPr>
          <p:cNvSpPr>
            <a:spLocks noGrp="1"/>
          </p:cNvSpPr>
          <p:nvPr>
            <p:ph type="ftr" sz="quarter" idx="15"/>
          </p:nvPr>
        </p:nvSpPr>
        <p:spPr/>
        <p:txBody>
          <a:bodyPr/>
          <a:lstStyle/>
          <a:p>
            <a:r>
              <a:rPr lang="en-US"/>
              <a:t>Presentation Stop Card model of March 2022</a:t>
            </a:r>
          </a:p>
        </p:txBody>
      </p:sp>
      <p:sp>
        <p:nvSpPr>
          <p:cNvPr id="4" name="Espace réservé du numéro de diapositive 3">
            <a:extLst>
              <a:ext uri="{FF2B5EF4-FFF2-40B4-BE49-F238E27FC236}">
                <a16:creationId xmlns:a16="http://schemas.microsoft.com/office/drawing/2014/main" id="{0CE83773-5767-4C82-AEE0-7B31D51DEB12}"/>
              </a:ext>
            </a:extLst>
          </p:cNvPr>
          <p:cNvSpPr>
            <a:spLocks noGrp="1"/>
          </p:cNvSpPr>
          <p:nvPr>
            <p:ph type="sldNum" sz="quarter" idx="16"/>
          </p:nvPr>
        </p:nvSpPr>
        <p:spPr/>
        <p:txBody>
          <a:bodyPr/>
          <a:lstStyle/>
          <a:p>
            <a:fld id="{975A587B-5814-4D9B-9598-FE9CB954CB01}" type="slidenum">
              <a:rPr lang="en-US" smtClean="0"/>
              <a:pPr/>
              <a:t>3</a:t>
            </a:fld>
            <a:endParaRPr lang="en-US"/>
          </a:p>
        </p:txBody>
      </p:sp>
      <p:pic>
        <p:nvPicPr>
          <p:cNvPr id="11" name="Image 10">
            <a:extLst>
              <a:ext uri="{FF2B5EF4-FFF2-40B4-BE49-F238E27FC236}">
                <a16:creationId xmlns:a16="http://schemas.microsoft.com/office/drawing/2014/main" id="{A709C3A4-6DA9-47C6-9F2C-75DCC9A43895}"/>
              </a:ext>
            </a:extLst>
          </p:cNvPr>
          <p:cNvPicPr>
            <a:picLocks noChangeAspect="1"/>
          </p:cNvPicPr>
          <p:nvPr/>
        </p:nvPicPr>
        <p:blipFill>
          <a:blip r:embed="rId5"/>
          <a:stretch>
            <a:fillRect/>
          </a:stretch>
        </p:blipFill>
        <p:spPr>
          <a:xfrm>
            <a:off x="2282699" y="1464849"/>
            <a:ext cx="549761" cy="8611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9094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920F1E4-C37A-46B3-A985-D4226915C51A}"/>
              </a:ext>
            </a:extLst>
          </p:cNvPr>
          <p:cNvSpPr>
            <a:spLocks noGrp="1"/>
          </p:cNvSpPr>
          <p:nvPr>
            <p:ph type="body" sz="quarter" idx="13"/>
          </p:nvPr>
        </p:nvSpPr>
        <p:spPr>
          <a:xfrm>
            <a:off x="469879" y="1372351"/>
            <a:ext cx="11268000" cy="4536000"/>
          </a:xfrm>
        </p:spPr>
        <p:txBody>
          <a:bodyPr>
            <a:noAutofit/>
          </a:bodyPr>
          <a:lstStyle/>
          <a:p>
            <a:r>
              <a:rPr lang="fr-FR" dirty="0"/>
              <a:t>The files of the Stop Card are </a:t>
            </a:r>
            <a:r>
              <a:rPr lang="fr-FR" dirty="0" err="1"/>
              <a:t>available</a:t>
            </a:r>
            <a:r>
              <a:rPr lang="fr-FR" dirty="0"/>
              <a:t> in the </a:t>
            </a:r>
            <a:r>
              <a:rPr lang="fr-FR" dirty="0">
                <a:hlinkClick r:id="rId3"/>
              </a:rPr>
              <a:t>HSE Toolbox</a:t>
            </a:r>
            <a:r>
              <a:rPr lang="fr-FR" dirty="0"/>
              <a:t> in </a:t>
            </a:r>
            <a:r>
              <a:rPr lang="fr-FR" dirty="0" err="1"/>
              <a:t>differents</a:t>
            </a:r>
            <a:r>
              <a:rPr lang="fr-FR" dirty="0"/>
              <a:t> formats:</a:t>
            </a:r>
          </a:p>
          <a:p>
            <a:pPr marL="0" indent="0">
              <a:buNone/>
            </a:pPr>
            <a:endParaRPr lang="fr-FR" b="1" dirty="0"/>
          </a:p>
          <a:p>
            <a:pPr marL="446088" indent="-265113">
              <a:buFont typeface="Arial" panose="020B0604020202020204" pitchFamily="34" charset="0"/>
              <a:buChar char="−"/>
            </a:pPr>
            <a:r>
              <a:rPr lang="fr-FR" sz="1800" dirty="0"/>
              <a:t>PDF HD / Cut line PDF HD</a:t>
            </a:r>
          </a:p>
          <a:p>
            <a:pPr marL="446088" indent="-265113">
              <a:buFont typeface="Arial" panose="020B0604020202020204" pitchFamily="34" charset="0"/>
              <a:buChar char="−"/>
            </a:pPr>
            <a:r>
              <a:rPr lang="fr-FR" sz="1800" dirty="0"/>
              <a:t>PPT for local adaptation (translation in local </a:t>
            </a:r>
            <a:r>
              <a:rPr lang="fr-FR" sz="1800" dirty="0" err="1"/>
              <a:t>language</a:t>
            </a:r>
            <a:r>
              <a:rPr lang="fr-FR" sz="1800" dirty="0"/>
              <a:t>)</a:t>
            </a:r>
          </a:p>
          <a:p>
            <a:pPr marL="446088" indent="-265113">
              <a:buFont typeface="Arial" panose="020B0604020202020204" pitchFamily="34" charset="0"/>
              <a:buChar char="−"/>
            </a:pPr>
            <a:r>
              <a:rPr lang="fr-FR" sz="1800" dirty="0"/>
              <a:t>JPG</a:t>
            </a:r>
          </a:p>
          <a:p>
            <a:pPr marL="446088" indent="-265113">
              <a:buFont typeface="Arial" panose="020B0604020202020204" pitchFamily="34" charset="0"/>
              <a:buChar char="−"/>
            </a:pPr>
            <a:r>
              <a:rPr lang="fr-FR" sz="1800" dirty="0"/>
              <a:t>Source files</a:t>
            </a:r>
          </a:p>
          <a:p>
            <a:pPr marL="0" lvl="0" indent="0">
              <a:buNone/>
            </a:pPr>
            <a:endParaRPr lang="fr-FR" dirty="0"/>
          </a:p>
          <a:p>
            <a:pPr lvl="0"/>
            <a:endParaRPr lang="fr-FR" dirty="0"/>
          </a:p>
          <a:p>
            <a:pPr lvl="0"/>
            <a:endParaRPr lang="fr-FR" dirty="0"/>
          </a:p>
        </p:txBody>
      </p:sp>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79" y="242844"/>
            <a:ext cx="10154005" cy="1008000"/>
          </a:xfrm>
        </p:spPr>
        <p:txBody>
          <a:bodyPr>
            <a:noAutofit/>
          </a:bodyPr>
          <a:lstStyle/>
          <a:p>
            <a:r>
              <a:rPr lang="fr-FR" dirty="0" err="1"/>
              <a:t>Simplified</a:t>
            </a:r>
            <a:r>
              <a:rPr lang="fr-FR" dirty="0"/>
              <a:t> Stop Card (model of March 2022) – General </a:t>
            </a:r>
            <a:r>
              <a:rPr lang="fr-FR" dirty="0" err="1"/>
              <a:t>materials</a:t>
            </a:r>
            <a:endParaRPr lang="fr-FR" dirty="0"/>
          </a:p>
        </p:txBody>
      </p:sp>
      <p:sp>
        <p:nvSpPr>
          <p:cNvPr id="6" name="Arrow: Right 5">
            <a:extLst>
              <a:ext uri="{FF2B5EF4-FFF2-40B4-BE49-F238E27FC236}">
                <a16:creationId xmlns:a16="http://schemas.microsoft.com/office/drawing/2014/main" id="{8758692A-A1F1-4B0B-9E47-0CF4AAA977CE}"/>
              </a:ext>
            </a:extLst>
          </p:cNvPr>
          <p:cNvSpPr/>
          <p:nvPr/>
        </p:nvSpPr>
        <p:spPr>
          <a:xfrm>
            <a:off x="6832594" y="2877188"/>
            <a:ext cx="780585" cy="211873"/>
          </a:xfrm>
          <a:prstGeom prst="rightArrow">
            <a:avLst/>
          </a:prstGeom>
          <a:solidFill>
            <a:srgbClr val="DAE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pied de page 3">
            <a:extLst>
              <a:ext uri="{FF2B5EF4-FFF2-40B4-BE49-F238E27FC236}">
                <a16:creationId xmlns:a16="http://schemas.microsoft.com/office/drawing/2014/main" id="{490DF299-F6DE-4562-A678-3FFE10975252}"/>
              </a:ext>
            </a:extLst>
          </p:cNvPr>
          <p:cNvSpPr>
            <a:spLocks noGrp="1"/>
          </p:cNvSpPr>
          <p:nvPr>
            <p:ph type="ftr" sz="quarter" idx="15"/>
          </p:nvPr>
        </p:nvSpPr>
        <p:spPr/>
        <p:txBody>
          <a:bodyPr/>
          <a:lstStyle/>
          <a:p>
            <a:r>
              <a:rPr lang="en-US"/>
              <a:t>Presentation Stop Card model of March 2022</a:t>
            </a:r>
          </a:p>
        </p:txBody>
      </p:sp>
      <p:sp>
        <p:nvSpPr>
          <p:cNvPr id="7" name="Espace réservé du numéro de diapositive 6">
            <a:extLst>
              <a:ext uri="{FF2B5EF4-FFF2-40B4-BE49-F238E27FC236}">
                <a16:creationId xmlns:a16="http://schemas.microsoft.com/office/drawing/2014/main" id="{49B7BADC-5E92-4856-9C47-2E64FC4D0B22}"/>
              </a:ext>
            </a:extLst>
          </p:cNvPr>
          <p:cNvSpPr>
            <a:spLocks noGrp="1"/>
          </p:cNvSpPr>
          <p:nvPr>
            <p:ph type="sldNum" sz="quarter" idx="16"/>
          </p:nvPr>
        </p:nvSpPr>
        <p:spPr/>
        <p:txBody>
          <a:bodyPr/>
          <a:lstStyle/>
          <a:p>
            <a:fld id="{975A587B-5814-4D9B-9598-FE9CB954CB01}" type="slidenum">
              <a:rPr lang="en-US" smtClean="0"/>
              <a:pPr/>
              <a:t>4</a:t>
            </a:fld>
            <a:endParaRPr lang="en-US"/>
          </a:p>
        </p:txBody>
      </p:sp>
      <p:pic>
        <p:nvPicPr>
          <p:cNvPr id="8" name="Image 7">
            <a:extLst>
              <a:ext uri="{FF2B5EF4-FFF2-40B4-BE49-F238E27FC236}">
                <a16:creationId xmlns:a16="http://schemas.microsoft.com/office/drawing/2014/main" id="{E39D8BA9-3C10-49B9-AEBF-AA06C8A76750}"/>
              </a:ext>
            </a:extLst>
          </p:cNvPr>
          <p:cNvPicPr>
            <a:picLocks noChangeAspect="1"/>
          </p:cNvPicPr>
          <p:nvPr/>
        </p:nvPicPr>
        <p:blipFill>
          <a:blip r:embed="rId4"/>
          <a:stretch>
            <a:fillRect/>
          </a:stretch>
        </p:blipFill>
        <p:spPr>
          <a:xfrm>
            <a:off x="7703918" y="2116896"/>
            <a:ext cx="1442810" cy="2258604"/>
          </a:xfrm>
          <a:prstGeom prst="rect">
            <a:avLst/>
          </a:prstGeom>
        </p:spPr>
      </p:pic>
    </p:spTree>
    <p:extLst>
      <p:ext uri="{BB962C8B-B14F-4D97-AF65-F5344CB8AC3E}">
        <p14:creationId xmlns:p14="http://schemas.microsoft.com/office/powerpoint/2010/main" val="947606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TotalEnergies AA_MAJ Rouge 16-9 FR_v24.potx" id="{8F81559F-8AB2-4AB8-AB80-A9DCDC310110}" vid="{67924521-0CA8-40F1-97CB-7A60EDCC72DB}"/>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TotalEnergies AA_MAJ Rouge 16-9 FR_v24.potx" id="{8F81559F-8AB2-4AB8-AB80-A9DCDC310110}" vid="{7F80211D-D8F7-48B2-85FF-8935591EFD6D}"/>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TotalEnergies AA_MAJ Rouge 16-9 FR_v24.potx" id="{8F81559F-8AB2-4AB8-AB80-A9DCDC310110}" vid="{8E65D93A-A430-4213-93E7-E79E0E13460A}"/>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TotalEnergies AA_MAJ Rouge 16-9 FR_v24.potx" id="{8F81559F-8AB2-4AB8-AB80-A9DCDC310110}" vid="{4FB5FB3A-8D47-483C-8718-F2093382F299}"/>
    </a:ext>
  </a:extLst>
</a:theme>
</file>

<file path=ppt/theme/theme5.xml><?xml version="1.0" encoding="utf-8"?>
<a:theme xmlns:a="http://schemas.openxmlformats.org/drawingml/2006/main" name="Thème Offic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1" ma:contentTypeDescription="Crée un document." ma:contentTypeScope="" ma:versionID="911af1e4eb43987dad0b2ef70c9c85b6">
  <xsd:schema xmlns:xsd="http://www.w3.org/2001/XMLSchema" xmlns:xs="http://www.w3.org/2001/XMLSchema" xmlns:p="http://schemas.microsoft.com/office/2006/metadata/properties" xmlns:ns2="c7df1beb-9555-4a34-a0bb-bc4222cc815e" targetNamespace="http://schemas.microsoft.com/office/2006/metadata/properties" ma:root="true" ma:fieldsID="126df27a22c03233c151caf8b271fad2" ns2:_="">
    <xsd:import namespace="c7df1beb-9555-4a34-a0bb-bc4222cc815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30C40E-3D7C-43A7-AE09-9E5ECDEBD5DC}">
  <ds:schemaRefs>
    <ds:schemaRef ds:uri="http://schemas.microsoft.com/sharepoint/v3/contenttype/forms"/>
  </ds:schemaRefs>
</ds:datastoreItem>
</file>

<file path=customXml/itemProps2.xml><?xml version="1.0" encoding="utf-8"?>
<ds:datastoreItem xmlns:ds="http://schemas.openxmlformats.org/officeDocument/2006/customXml" ds:itemID="{18CC7BE8-B63C-4787-9FB5-005F05A3D1D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208FFCC-6BF5-4A73-8186-DEAB3E0C2E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TotalEnergies AA - Bleu</Template>
  <TotalTime>127</TotalTime>
  <Words>339</Words>
  <Application>Microsoft Office PowerPoint</Application>
  <PresentationFormat>Grand écran</PresentationFormat>
  <Paragraphs>58</Paragraphs>
  <Slides>4</Slides>
  <Notes>4</Notes>
  <HiddenSlides>0</HiddenSlides>
  <MMClips>0</MMClips>
  <ScaleCrop>false</ScaleCrop>
  <HeadingPairs>
    <vt:vector size="6" baseType="variant">
      <vt:variant>
        <vt:lpstr>Polices utilisées</vt:lpstr>
      </vt:variant>
      <vt:variant>
        <vt:i4>1</vt:i4>
      </vt:variant>
      <vt:variant>
        <vt:lpstr>Thème</vt:lpstr>
      </vt:variant>
      <vt:variant>
        <vt:i4>4</vt:i4>
      </vt:variant>
      <vt:variant>
        <vt:lpstr>Titres des diapositives</vt:lpstr>
      </vt:variant>
      <vt:variant>
        <vt:i4>4</vt:i4>
      </vt:variant>
    </vt:vector>
  </HeadingPairs>
  <TitlesOfParts>
    <vt:vector size="9" baseType="lpstr">
      <vt:lpstr>Arial</vt:lpstr>
      <vt:lpstr>TotalEnergies AA - Bleu</vt:lpstr>
      <vt:lpstr>TotalEnergies AA - Rouge</vt:lpstr>
      <vt:lpstr>TotalEnergies AA - Vert</vt:lpstr>
      <vt:lpstr>TotalEnergies AA - Orange</vt:lpstr>
      <vt:lpstr>Simplified Stop Card</vt:lpstr>
      <vt:lpstr>Simplified Stop Card (model of March 2022) – What has changed?</vt:lpstr>
      <vt:lpstr>Simplified Stop Card (model of March 2022) – What to remember</vt:lpstr>
      <vt:lpstr>Simplified Stop Card (model of March 2022) – General materials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Claire MAIRET</cp:lastModifiedBy>
  <cp:revision>1</cp:revision>
  <dcterms:created xsi:type="dcterms:W3CDTF">2021-08-30T17:14:08Z</dcterms:created>
  <dcterms:modified xsi:type="dcterms:W3CDTF">2022-03-15T13:09:23Z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0x010100700117C2CCE7924285B64660865AB5EB</vt:lpwstr>
  </property>
  <property fmtid="{D5CDD505-2E9C-101B-9397-08002B2CF9AE}" pid="3" name="MSIP_Label_2b30ed1b-e95f-40b5-af89-828263f287a7_Enabled">
    <vt:lpwstr>true</vt:lpwstr>
  </property>
  <property fmtid="{D5CDD505-2E9C-101B-9397-08002B2CF9AE}" pid="4" name="MSIP_Label_2b30ed1b-e95f-40b5-af89-828263f287a7_SetDate">
    <vt:lpwstr>2021-10-18T07:25:52Z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4f2830c5-799a-4949-91cc-21ac03cbb60a</vt:lpwstr>
  </property>
  <property fmtid="{D5CDD505-2E9C-101B-9397-08002B2CF9AE}" pid="9" name="MSIP_Label_2b30ed1b-e95f-40b5-af89-828263f287a7_ContentBits">
    <vt:lpwstr>0</vt:lpwstr>
  </property>
</Properties>
</file>