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8A30"/>
    <a:srgbClr val="172982"/>
    <a:srgbClr val="E65113"/>
    <a:srgbClr val="E1001A"/>
    <a:srgbClr val="F7941D"/>
    <a:srgbClr val="374649"/>
    <a:srgbClr val="285AFF"/>
    <a:srgbClr val="5079FF"/>
    <a:srgbClr val="009BFF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138" y="66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yton FERIAUX" userId="9c5c5508-a7dc-4b9b-82fc-6eb9dc922111" providerId="ADAL" clId="{4026D877-BD8A-43C2-9C9F-13113D21A7CD}"/>
    <pc:docChg chg="undo custSel modSld">
      <pc:chgData name="Clayton FERIAUX" userId="9c5c5508-a7dc-4b9b-82fc-6eb9dc922111" providerId="ADAL" clId="{4026D877-BD8A-43C2-9C9F-13113D21A7CD}" dt="2022-11-28T15:27:17.126" v="152" actId="12"/>
      <pc:docMkLst>
        <pc:docMk/>
      </pc:docMkLst>
      <pc:sldChg chg="modSp mod">
        <pc:chgData name="Clayton FERIAUX" userId="9c5c5508-a7dc-4b9b-82fc-6eb9dc922111" providerId="ADAL" clId="{4026D877-BD8A-43C2-9C9F-13113D21A7CD}" dt="2022-11-28T13:29:09.225" v="77" actId="12"/>
        <pc:sldMkLst>
          <pc:docMk/>
          <pc:sldMk cId="3920847002" sldId="272"/>
        </pc:sldMkLst>
        <pc:spChg chg="mod">
          <ac:chgData name="Clayton FERIAUX" userId="9c5c5508-a7dc-4b9b-82fc-6eb9dc922111" providerId="ADAL" clId="{4026D877-BD8A-43C2-9C9F-13113D21A7CD}" dt="2022-11-28T13:26:26.392" v="54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yton FERIAUX" userId="9c5c5508-a7dc-4b9b-82fc-6eb9dc922111" providerId="ADAL" clId="{4026D877-BD8A-43C2-9C9F-13113D21A7CD}" dt="2022-11-28T13:26:43.042" v="55" actId="208"/>
          <ac:spMkLst>
            <pc:docMk/>
            <pc:sldMk cId="3920847002" sldId="272"/>
            <ac:spMk id="8" creationId="{AA64CC0C-5E58-4D61-8A27-4BE577F259EB}"/>
          </ac:spMkLst>
        </pc:spChg>
        <pc:spChg chg="mod">
          <ac:chgData name="Clayton FERIAUX" userId="9c5c5508-a7dc-4b9b-82fc-6eb9dc922111" providerId="ADAL" clId="{4026D877-BD8A-43C2-9C9F-13113D21A7CD}" dt="2022-11-28T13:28:00.905" v="67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yton FERIAUX" userId="9c5c5508-a7dc-4b9b-82fc-6eb9dc922111" providerId="ADAL" clId="{4026D877-BD8A-43C2-9C9F-13113D21A7CD}" dt="2022-11-28T13:27:49.483" v="65" actId="207"/>
          <ac:spMkLst>
            <pc:docMk/>
            <pc:sldMk cId="3920847002" sldId="272"/>
            <ac:spMk id="13" creationId="{D81B700D-AFEB-4659-9278-F75980FDC78D}"/>
          </ac:spMkLst>
        </pc:spChg>
        <pc:spChg chg="mod">
          <ac:chgData name="Clayton FERIAUX" userId="9c5c5508-a7dc-4b9b-82fc-6eb9dc922111" providerId="ADAL" clId="{4026D877-BD8A-43C2-9C9F-13113D21A7CD}" dt="2022-11-28T13:28:04.913" v="69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yton FERIAUX" userId="9c5c5508-a7dc-4b9b-82fc-6eb9dc922111" providerId="ADAL" clId="{4026D877-BD8A-43C2-9C9F-13113D21A7CD}" dt="2022-11-28T13:27:21.884" v="61" actId="207"/>
          <ac:spMkLst>
            <pc:docMk/>
            <pc:sldMk cId="3920847002" sldId="272"/>
            <ac:spMk id="15" creationId="{6AAD629B-D0DF-435F-A137-D1466C359F81}"/>
          </ac:spMkLst>
        </pc:spChg>
        <pc:spChg chg="mod">
          <ac:chgData name="Clayton FERIAUX" userId="9c5c5508-a7dc-4b9b-82fc-6eb9dc922111" providerId="ADAL" clId="{4026D877-BD8A-43C2-9C9F-13113D21A7CD}" dt="2022-11-28T13:28:43.800" v="76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yton FERIAUX" userId="9c5c5508-a7dc-4b9b-82fc-6eb9dc922111" providerId="ADAL" clId="{4026D877-BD8A-43C2-9C9F-13113D21A7CD}" dt="2022-11-28T13:29:09.225" v="77" actId="12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yton FERIAUX" userId="9c5c5508-a7dc-4b9b-82fc-6eb9dc922111" providerId="ADAL" clId="{4026D877-BD8A-43C2-9C9F-13113D21A7CD}" dt="2022-11-28T13:28:40.533" v="74" actId="12"/>
          <ac:spMkLst>
            <pc:docMk/>
            <pc:sldMk cId="3920847002" sldId="272"/>
            <ac:spMk id="56" creationId="{C5A31F5B-A8C4-4A5B-9C6B-647843CC4FA3}"/>
          </ac:spMkLst>
        </pc:spChg>
        <pc:picChg chg="mod">
          <ac:chgData name="Clayton FERIAUX" userId="9c5c5508-a7dc-4b9b-82fc-6eb9dc922111" providerId="ADAL" clId="{4026D877-BD8A-43C2-9C9F-13113D21A7CD}" dt="2022-11-28T13:25:40.830" v="11" actId="14100"/>
          <ac:picMkLst>
            <pc:docMk/>
            <pc:sldMk cId="3920847002" sldId="272"/>
            <ac:picMk id="4" creationId="{6949128C-E7CC-4A45-B8C5-6629D0B23BD4}"/>
          </ac:picMkLst>
        </pc:picChg>
      </pc:sldChg>
      <pc:sldChg chg="modSp mod">
        <pc:chgData name="Clayton FERIAUX" userId="9c5c5508-a7dc-4b9b-82fc-6eb9dc922111" providerId="ADAL" clId="{4026D877-BD8A-43C2-9C9F-13113D21A7CD}" dt="2022-11-28T15:27:17.126" v="152" actId="12"/>
        <pc:sldMkLst>
          <pc:docMk/>
          <pc:sldMk cId="1092025909" sldId="285"/>
        </pc:sldMkLst>
        <pc:spChg chg="mod">
          <ac:chgData name="Clayton FERIAUX" userId="9c5c5508-a7dc-4b9b-82fc-6eb9dc922111" providerId="ADAL" clId="{4026D877-BD8A-43C2-9C9F-13113D21A7CD}" dt="2022-11-28T13:30:48.326" v="80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yton FERIAUX" userId="9c5c5508-a7dc-4b9b-82fc-6eb9dc922111" providerId="ADAL" clId="{4026D877-BD8A-43C2-9C9F-13113D21A7CD}" dt="2022-11-28T13:32:19.876" v="104" actId="208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Clayton FERIAUX" userId="9c5c5508-a7dc-4b9b-82fc-6eb9dc922111" providerId="ADAL" clId="{4026D877-BD8A-43C2-9C9F-13113D21A7CD}" dt="2022-11-28T13:31:00.512" v="86" actId="207"/>
          <ac:spMkLst>
            <pc:docMk/>
            <pc:sldMk cId="1092025909" sldId="285"/>
            <ac:spMk id="17" creationId="{23F0CF50-2ADC-4EA6-88DF-8F37825CA125}"/>
          </ac:spMkLst>
        </pc:spChg>
        <pc:spChg chg="mod">
          <ac:chgData name="Clayton FERIAUX" userId="9c5c5508-a7dc-4b9b-82fc-6eb9dc922111" providerId="ADAL" clId="{4026D877-BD8A-43C2-9C9F-13113D21A7CD}" dt="2022-11-28T13:33:51.519" v="113" actId="12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yton FERIAUX" userId="9c5c5508-a7dc-4b9b-82fc-6eb9dc922111" providerId="ADAL" clId="{4026D877-BD8A-43C2-9C9F-13113D21A7CD}" dt="2022-11-28T13:31:10.539" v="91" actId="207"/>
          <ac:spMkLst>
            <pc:docMk/>
            <pc:sldMk cId="1092025909" sldId="285"/>
            <ac:spMk id="19" creationId="{B363004E-D9F5-4451-969E-1A58456FA79F}"/>
          </ac:spMkLst>
        </pc:spChg>
        <pc:spChg chg="mod">
          <ac:chgData name="Clayton FERIAUX" userId="9c5c5508-a7dc-4b9b-82fc-6eb9dc922111" providerId="ADAL" clId="{4026D877-BD8A-43C2-9C9F-13113D21A7CD}" dt="2022-11-28T13:34:09.580" v="114" actId="207"/>
          <ac:spMkLst>
            <pc:docMk/>
            <pc:sldMk cId="1092025909" sldId="285"/>
            <ac:spMk id="26" creationId="{7D294FCF-63BA-4BC8-A08E-45DEA043F1E8}"/>
          </ac:spMkLst>
        </pc:spChg>
        <pc:spChg chg="mod">
          <ac:chgData name="Clayton FERIAUX" userId="9c5c5508-a7dc-4b9b-82fc-6eb9dc922111" providerId="ADAL" clId="{4026D877-BD8A-43C2-9C9F-13113D21A7CD}" dt="2022-11-28T13:34:09.580" v="114" actId="207"/>
          <ac:spMkLst>
            <pc:docMk/>
            <pc:sldMk cId="1092025909" sldId="285"/>
            <ac:spMk id="31" creationId="{046F1B10-6B15-4FF8-BAE3-D179A12B74EB}"/>
          </ac:spMkLst>
        </pc:spChg>
        <pc:spChg chg="mod">
          <ac:chgData name="Clayton FERIAUX" userId="9c5c5508-a7dc-4b9b-82fc-6eb9dc922111" providerId="ADAL" clId="{4026D877-BD8A-43C2-9C9F-13113D21A7CD}" dt="2022-11-28T13:30:50.840" v="81" actId="207"/>
          <ac:spMkLst>
            <pc:docMk/>
            <pc:sldMk cId="1092025909" sldId="285"/>
            <ac:spMk id="32" creationId="{CA625D36-0596-8341-85F6-494301E0B39F}"/>
          </ac:spMkLst>
        </pc:spChg>
        <pc:spChg chg="mod">
          <ac:chgData name="Clayton FERIAUX" userId="9c5c5508-a7dc-4b9b-82fc-6eb9dc922111" providerId="ADAL" clId="{4026D877-BD8A-43C2-9C9F-13113D21A7CD}" dt="2022-11-28T13:34:09.580" v="114" actId="207"/>
          <ac:spMkLst>
            <pc:docMk/>
            <pc:sldMk cId="1092025909" sldId="285"/>
            <ac:spMk id="34" creationId="{0A040165-86A0-4AEA-9D3A-4E09B4E30707}"/>
          </ac:spMkLst>
        </pc:spChg>
        <pc:spChg chg="mod">
          <ac:chgData name="Clayton FERIAUX" userId="9c5c5508-a7dc-4b9b-82fc-6eb9dc922111" providerId="ADAL" clId="{4026D877-BD8A-43C2-9C9F-13113D21A7CD}" dt="2022-11-28T13:34:09.580" v="114" actId="207"/>
          <ac:spMkLst>
            <pc:docMk/>
            <pc:sldMk cId="1092025909" sldId="285"/>
            <ac:spMk id="35" creationId="{6CBD728C-42A9-4218-9915-C5F0D444973C}"/>
          </ac:spMkLst>
        </pc:spChg>
        <pc:spChg chg="mod">
          <ac:chgData name="Clayton FERIAUX" userId="9c5c5508-a7dc-4b9b-82fc-6eb9dc922111" providerId="ADAL" clId="{4026D877-BD8A-43C2-9C9F-13113D21A7CD}" dt="2022-11-28T13:31:53.463" v="98" actId="12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Clayton FERIAUX" userId="9c5c5508-a7dc-4b9b-82fc-6eb9dc922111" providerId="ADAL" clId="{4026D877-BD8A-43C2-9C9F-13113D21A7CD}" dt="2022-11-28T13:30:55.836" v="85" actId="207"/>
          <ac:spMkLst>
            <pc:docMk/>
            <pc:sldMk cId="1092025909" sldId="285"/>
            <ac:spMk id="59" creationId="{16CCC2B1-F243-42E3-8953-977DF626816B}"/>
          </ac:spMkLst>
        </pc:spChg>
        <pc:spChg chg="mod">
          <ac:chgData name="Clayton FERIAUX" userId="9c5c5508-a7dc-4b9b-82fc-6eb9dc922111" providerId="ADAL" clId="{4026D877-BD8A-43C2-9C9F-13113D21A7CD}" dt="2022-11-28T13:31:27.268" v="97" actId="208"/>
          <ac:spMkLst>
            <pc:docMk/>
            <pc:sldMk cId="1092025909" sldId="285"/>
            <ac:spMk id="60" creationId="{1E61AA3D-F34D-4980-A6D2-7ABC90C58239}"/>
          </ac:spMkLst>
        </pc:spChg>
        <pc:spChg chg="mod">
          <ac:chgData name="Clayton FERIAUX" userId="9c5c5508-a7dc-4b9b-82fc-6eb9dc922111" providerId="ADAL" clId="{4026D877-BD8A-43C2-9C9F-13113D21A7CD}" dt="2022-11-28T13:31:07.479" v="89" actId="208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yton FERIAUX" userId="9c5c5508-a7dc-4b9b-82fc-6eb9dc922111" providerId="ADAL" clId="{4026D877-BD8A-43C2-9C9F-13113D21A7CD}" dt="2022-11-28T13:32:24.901" v="106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yton FERIAUX" userId="9c5c5508-a7dc-4b9b-82fc-6eb9dc922111" providerId="ADAL" clId="{4026D877-BD8A-43C2-9C9F-13113D21A7CD}" dt="2022-11-28T13:34:09.580" v="114" actId="207"/>
          <ac:spMkLst>
            <pc:docMk/>
            <pc:sldMk cId="1092025909" sldId="285"/>
            <ac:spMk id="70" creationId="{85668F7F-7477-4D12-BA8E-EEC1828FAB5C}"/>
          </ac:spMkLst>
        </pc:spChg>
        <pc:spChg chg="mod">
          <ac:chgData name="Clayton FERIAUX" userId="9c5c5508-a7dc-4b9b-82fc-6eb9dc922111" providerId="ADAL" clId="{4026D877-BD8A-43C2-9C9F-13113D21A7CD}" dt="2022-11-28T13:30:52.872" v="83" actId="207"/>
          <ac:spMkLst>
            <pc:docMk/>
            <pc:sldMk cId="1092025909" sldId="285"/>
            <ac:spMk id="83" creationId="{89657512-2182-4DF7-ADF4-3A73E52B061F}"/>
          </ac:spMkLst>
        </pc:spChg>
        <pc:spChg chg="mod">
          <ac:chgData name="Clayton FERIAUX" userId="9c5c5508-a7dc-4b9b-82fc-6eb9dc922111" providerId="ADAL" clId="{4026D877-BD8A-43C2-9C9F-13113D21A7CD}" dt="2022-11-28T15:27:17.126" v="152" actId="12"/>
          <ac:spMkLst>
            <pc:docMk/>
            <pc:sldMk cId="1092025909" sldId="285"/>
            <ac:spMk id="84" creationId="{B946E0C4-6593-48DC-88B4-40289605EA64}"/>
          </ac:spMkLst>
        </pc:spChg>
        <pc:cxnChg chg="mod">
          <ac:chgData name="Clayton FERIAUX" userId="9c5c5508-a7dc-4b9b-82fc-6eb9dc922111" providerId="ADAL" clId="{4026D877-BD8A-43C2-9C9F-13113D21A7CD}" dt="2022-11-28T13:34:15.208" v="115" actId="208"/>
          <ac:cxnSpMkLst>
            <pc:docMk/>
            <pc:sldMk cId="1092025909" sldId="285"/>
            <ac:cxnSpMk id="25" creationId="{F0740F23-7E9B-4E78-9283-8693C38C5597}"/>
          </ac:cxnSpMkLst>
        </pc:cxnChg>
        <pc:cxnChg chg="mod">
          <ac:chgData name="Clayton FERIAUX" userId="9c5c5508-a7dc-4b9b-82fc-6eb9dc922111" providerId="ADAL" clId="{4026D877-BD8A-43C2-9C9F-13113D21A7CD}" dt="2022-11-28T13:34:15.208" v="115" actId="208"/>
          <ac:cxnSpMkLst>
            <pc:docMk/>
            <pc:sldMk cId="1092025909" sldId="285"/>
            <ac:cxnSpMk id="27" creationId="{74344904-6423-4553-9A76-8DE7FD1073EA}"/>
          </ac:cxnSpMkLst>
        </pc:cxnChg>
        <pc:cxnChg chg="mod">
          <ac:chgData name="Clayton FERIAUX" userId="9c5c5508-a7dc-4b9b-82fc-6eb9dc922111" providerId="ADAL" clId="{4026D877-BD8A-43C2-9C9F-13113D21A7CD}" dt="2022-11-28T13:34:15.208" v="115" actId="208"/>
          <ac:cxnSpMkLst>
            <pc:docMk/>
            <pc:sldMk cId="1092025909" sldId="285"/>
            <ac:cxnSpMk id="29" creationId="{71A298E8-D11E-4017-BFB7-0F0101402FC0}"/>
          </ac:cxnSpMkLst>
        </pc:cxnChg>
        <pc:cxnChg chg="mod">
          <ac:chgData name="Clayton FERIAUX" userId="9c5c5508-a7dc-4b9b-82fc-6eb9dc922111" providerId="ADAL" clId="{4026D877-BD8A-43C2-9C9F-13113D21A7CD}" dt="2022-11-28T13:34:15.208" v="115" actId="208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modSp mod">
        <pc:chgData name="Clayton FERIAUX" userId="9c5c5508-a7dc-4b9b-82fc-6eb9dc922111" providerId="ADAL" clId="{4026D877-BD8A-43C2-9C9F-13113D21A7CD}" dt="2022-11-28T13:37:26.445" v="151" actId="208"/>
        <pc:sldMkLst>
          <pc:docMk/>
          <pc:sldMk cId="3254035797" sldId="286"/>
        </pc:sldMkLst>
        <pc:spChg chg="mod">
          <ac:chgData name="Clayton FERIAUX" userId="9c5c5508-a7dc-4b9b-82fc-6eb9dc922111" providerId="ADAL" clId="{4026D877-BD8A-43C2-9C9F-13113D21A7CD}" dt="2022-11-28T13:35:53.954" v="131" actId="207"/>
          <ac:spMkLst>
            <pc:docMk/>
            <pc:sldMk cId="3254035797" sldId="286"/>
            <ac:spMk id="2" creationId="{00000000-0000-0000-0000-000000000000}"/>
          </ac:spMkLst>
        </pc:spChg>
        <pc:spChg chg="mod">
          <ac:chgData name="Clayton FERIAUX" userId="9c5c5508-a7dc-4b9b-82fc-6eb9dc922111" providerId="ADAL" clId="{4026D877-BD8A-43C2-9C9F-13113D21A7CD}" dt="2022-11-28T13:36:33.085" v="142" actId="208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yton FERIAUX" userId="9c5c5508-a7dc-4b9b-82fc-6eb9dc922111" providerId="ADAL" clId="{4026D877-BD8A-43C2-9C9F-13113D21A7CD}" dt="2022-11-28T13:36:13.487" v="135" actId="12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yton FERIAUX" userId="9c5c5508-a7dc-4b9b-82fc-6eb9dc922111" providerId="ADAL" clId="{4026D877-BD8A-43C2-9C9F-13113D21A7CD}" dt="2022-11-28T13:36:56.045" v="143" actId="12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Clayton FERIAUX" userId="9c5c5508-a7dc-4b9b-82fc-6eb9dc922111" providerId="ADAL" clId="{4026D877-BD8A-43C2-9C9F-13113D21A7CD}" dt="2022-11-28T13:35:45.753" v="130" actId="207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Clayton FERIAUX" userId="9c5c5508-a7dc-4b9b-82fc-6eb9dc922111" providerId="ADAL" clId="{4026D877-BD8A-43C2-9C9F-13113D21A7CD}" dt="2022-11-28T13:37:02.671" v="149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yton FERIAUX" userId="9c5c5508-a7dc-4b9b-82fc-6eb9dc922111" providerId="ADAL" clId="{4026D877-BD8A-43C2-9C9F-13113D21A7CD}" dt="2022-11-28T13:36:19.069" v="136" actId="207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Clayton FERIAUX" userId="9c5c5508-a7dc-4b9b-82fc-6eb9dc922111" providerId="ADAL" clId="{4026D877-BD8A-43C2-9C9F-13113D21A7CD}" dt="2022-11-28T13:37:20.565" v="150" actId="208"/>
          <ac:spMkLst>
            <pc:docMk/>
            <pc:sldMk cId="3254035797" sldId="286"/>
            <ac:spMk id="34" creationId="{A3B38FB1-B1D2-454F-B0AE-D4488C03A279}"/>
          </ac:spMkLst>
        </pc:spChg>
        <pc:spChg chg="mod">
          <ac:chgData name="Clayton FERIAUX" userId="9c5c5508-a7dc-4b9b-82fc-6eb9dc922111" providerId="ADAL" clId="{4026D877-BD8A-43C2-9C9F-13113D21A7CD}" dt="2022-11-28T13:36:29.753" v="141" actId="208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Clayton FERIAUX" userId="9c5c5508-a7dc-4b9b-82fc-6eb9dc922111" providerId="ADAL" clId="{4026D877-BD8A-43C2-9C9F-13113D21A7CD}" dt="2022-11-28T13:37:26.445" v="151" actId="208"/>
          <ac:spMkLst>
            <pc:docMk/>
            <pc:sldMk cId="3254035797" sldId="286"/>
            <ac:spMk id="47" creationId="{73ED01A3-F7DC-491D-94D0-1D4138422593}"/>
          </ac:spMkLst>
        </pc:spChg>
        <pc:spChg chg="mod">
          <ac:chgData name="Clayton FERIAUX" userId="9c5c5508-a7dc-4b9b-82fc-6eb9dc922111" providerId="ADAL" clId="{4026D877-BD8A-43C2-9C9F-13113D21A7CD}" dt="2022-11-28T13:35:57.664" v="132" actId="207"/>
          <ac:spMkLst>
            <pc:docMk/>
            <pc:sldMk cId="3254035797" sldId="286"/>
            <ac:spMk id="62" creationId="{3E7C8226-DC59-40B4-9E80-1E19F655D195}"/>
          </ac:spMkLst>
        </pc:spChg>
      </pc:sldChg>
      <pc:sldChg chg="delSp modSp mod">
        <pc:chgData name="Clayton FERIAUX" userId="9c5c5508-a7dc-4b9b-82fc-6eb9dc922111" providerId="ADAL" clId="{4026D877-BD8A-43C2-9C9F-13113D21A7CD}" dt="2022-11-28T13:35:41.199" v="129" actId="20577"/>
        <pc:sldMkLst>
          <pc:docMk/>
          <pc:sldMk cId="2152224845" sldId="287"/>
        </pc:sldMkLst>
        <pc:spChg chg="mod">
          <ac:chgData name="Clayton FERIAUX" userId="9c5c5508-a7dc-4b9b-82fc-6eb9dc922111" providerId="ADAL" clId="{4026D877-BD8A-43C2-9C9F-13113D21A7CD}" dt="2022-11-28T13:34:57.934" v="116" actId="207"/>
          <ac:spMkLst>
            <pc:docMk/>
            <pc:sldMk cId="2152224845" sldId="287"/>
            <ac:spMk id="2" creationId="{74900BB5-3D46-4932-87F4-17D2E6DE0C10}"/>
          </ac:spMkLst>
        </pc:spChg>
        <pc:spChg chg="mod">
          <ac:chgData name="Clayton FERIAUX" userId="9c5c5508-a7dc-4b9b-82fc-6eb9dc922111" providerId="ADAL" clId="{4026D877-BD8A-43C2-9C9F-13113D21A7CD}" dt="2022-11-28T13:35:15.231" v="119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yton FERIAUX" userId="9c5c5508-a7dc-4b9b-82fc-6eb9dc922111" providerId="ADAL" clId="{4026D877-BD8A-43C2-9C9F-13113D21A7CD}" dt="2022-11-28T13:35:24.148" v="123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yton FERIAUX" userId="9c5c5508-a7dc-4b9b-82fc-6eb9dc922111" providerId="ADAL" clId="{4026D877-BD8A-43C2-9C9F-13113D21A7CD}" dt="2022-11-28T13:35:41.199" v="129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yton FERIAUX" userId="9c5c5508-a7dc-4b9b-82fc-6eb9dc922111" providerId="ADAL" clId="{4026D877-BD8A-43C2-9C9F-13113D21A7CD}" dt="2022-11-28T13:35:28.879" v="125" actId="207"/>
          <ac:spMkLst>
            <pc:docMk/>
            <pc:sldMk cId="2152224845" sldId="287"/>
            <ac:spMk id="40" creationId="{49E8F843-9F18-4246-9474-5C20DE4F5F1E}"/>
          </ac:spMkLst>
        </pc:spChg>
        <pc:spChg chg="mod">
          <ac:chgData name="Clayton FERIAUX" userId="9c5c5508-a7dc-4b9b-82fc-6eb9dc922111" providerId="ADAL" clId="{4026D877-BD8A-43C2-9C9F-13113D21A7CD}" dt="2022-11-28T13:35:32.215" v="127" actId="207"/>
          <ac:spMkLst>
            <pc:docMk/>
            <pc:sldMk cId="2152224845" sldId="287"/>
            <ac:spMk id="41" creationId="{0ECB284E-4263-4EE8-8F24-0C804B6F78E2}"/>
          </ac:spMkLst>
        </pc:spChg>
        <pc:picChg chg="del">
          <ac:chgData name="Clayton FERIAUX" userId="9c5c5508-a7dc-4b9b-82fc-6eb9dc922111" providerId="ADAL" clId="{4026D877-BD8A-43C2-9C9F-13113D21A7CD}" dt="2022-11-28T13:35:19.217" v="121" actId="478"/>
          <ac:picMkLst>
            <pc:docMk/>
            <pc:sldMk cId="2152224845" sldId="287"/>
            <ac:picMk id="4" creationId="{D4EF2C36-EADD-42A9-9775-FAAD2BA6B46C}"/>
          </ac:picMkLst>
        </pc:picChg>
      </pc:sldChg>
    </pc:docChg>
  </pc:docChgLst>
  <pc:docChgLst>
    <pc:chgData name="Claire MAIRET" userId="b91d9db2-e41b-4c98-9525-27312980cc2f" providerId="ADAL" clId="{60B6F7B3-3D69-4738-987E-E65BB087F933}"/>
    <pc:docChg chg="custSel modSld">
      <pc:chgData name="Claire MAIRET" userId="b91d9db2-e41b-4c98-9525-27312980cc2f" providerId="ADAL" clId="{60B6F7B3-3D69-4738-987E-E65BB087F933}" dt="2022-11-30T13:48:14.815" v="40" actId="14100"/>
      <pc:docMkLst>
        <pc:docMk/>
      </pc:docMkLst>
      <pc:sldChg chg="addSp delSp modSp mod">
        <pc:chgData name="Claire MAIRET" userId="b91d9db2-e41b-4c98-9525-27312980cc2f" providerId="ADAL" clId="{60B6F7B3-3D69-4738-987E-E65BB087F933}" dt="2022-11-30T13:48:14.815" v="40" actId="14100"/>
        <pc:sldMkLst>
          <pc:docMk/>
          <pc:sldMk cId="3920847002" sldId="272"/>
        </pc:sldMkLst>
        <pc:spChg chg="mod">
          <ac:chgData name="Claire MAIRET" userId="b91d9db2-e41b-4c98-9525-27312980cc2f" providerId="ADAL" clId="{60B6F7B3-3D69-4738-987E-E65BB087F933}" dt="2022-11-30T13:09:04.456" v="14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ire MAIRET" userId="b91d9db2-e41b-4c98-9525-27312980cc2f" providerId="ADAL" clId="{60B6F7B3-3D69-4738-987E-E65BB087F933}" dt="2022-11-30T13:09:10.967" v="15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ire MAIRET" userId="b91d9db2-e41b-4c98-9525-27312980cc2f" providerId="ADAL" clId="{60B6F7B3-3D69-4738-987E-E65BB087F933}" dt="2022-11-30T13:09:13.881" v="16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ire MAIRET" userId="b91d9db2-e41b-4c98-9525-27312980cc2f" providerId="ADAL" clId="{60B6F7B3-3D69-4738-987E-E65BB087F933}" dt="2022-11-30T13:09:50.364" v="18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ire MAIRET" userId="b91d9db2-e41b-4c98-9525-27312980cc2f" providerId="ADAL" clId="{60B6F7B3-3D69-4738-987E-E65BB087F933}" dt="2022-11-30T13:09:23.337" v="17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ire MAIRET" userId="b91d9db2-e41b-4c98-9525-27312980cc2f" providerId="ADAL" clId="{60B6F7B3-3D69-4738-987E-E65BB087F933}" dt="2022-11-30T13:48:14.815" v="40" actId="14100"/>
          <ac:spMkLst>
            <pc:docMk/>
            <pc:sldMk cId="3920847002" sldId="272"/>
            <ac:spMk id="56" creationId="{C5A31F5B-A8C4-4A5B-9C6B-647843CC4FA3}"/>
          </ac:spMkLst>
        </pc:spChg>
        <pc:picChg chg="del">
          <ac:chgData name="Claire MAIRET" userId="b91d9db2-e41b-4c98-9525-27312980cc2f" providerId="ADAL" clId="{60B6F7B3-3D69-4738-987E-E65BB087F933}" dt="2022-11-30T13:08:09.216" v="0" actId="478"/>
          <ac:picMkLst>
            <pc:docMk/>
            <pc:sldMk cId="3920847002" sldId="272"/>
            <ac:picMk id="4" creationId="{6949128C-E7CC-4A45-B8C5-6629D0B23BD4}"/>
          </ac:picMkLst>
        </pc:picChg>
        <pc:picChg chg="add mod">
          <ac:chgData name="Claire MAIRET" userId="b91d9db2-e41b-4c98-9525-27312980cc2f" providerId="ADAL" clId="{60B6F7B3-3D69-4738-987E-E65BB087F933}" dt="2022-11-30T13:08:34.328" v="10" actId="1037"/>
          <ac:picMkLst>
            <pc:docMk/>
            <pc:sldMk cId="3920847002" sldId="272"/>
            <ac:picMk id="5" creationId="{19F29DB1-25C7-4AD4-A9C4-1CCF9D76CDD6}"/>
          </ac:picMkLst>
        </pc:picChg>
      </pc:sldChg>
      <pc:sldChg chg="modSp mod">
        <pc:chgData name="Claire MAIRET" userId="b91d9db2-e41b-4c98-9525-27312980cc2f" providerId="ADAL" clId="{60B6F7B3-3D69-4738-987E-E65BB087F933}" dt="2022-11-30T13:10:49.034" v="24" actId="20577"/>
        <pc:sldMkLst>
          <pc:docMk/>
          <pc:sldMk cId="1092025909" sldId="285"/>
        </pc:sldMkLst>
        <pc:spChg chg="mod">
          <ac:chgData name="Claire MAIRET" userId="b91d9db2-e41b-4c98-9525-27312980cc2f" providerId="ADAL" clId="{60B6F7B3-3D69-4738-987E-E65BB087F933}" dt="2022-11-30T13:09:57.194" v="19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ire MAIRET" userId="b91d9db2-e41b-4c98-9525-27312980cc2f" providerId="ADAL" clId="{60B6F7B3-3D69-4738-987E-E65BB087F933}" dt="2022-11-30T13:10:41.188" v="23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ire MAIRET" userId="b91d9db2-e41b-4c98-9525-27312980cc2f" providerId="ADAL" clId="{60B6F7B3-3D69-4738-987E-E65BB087F933}" dt="2022-11-30T13:10:29.873" v="21" actId="14100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ire MAIRET" userId="b91d9db2-e41b-4c98-9525-27312980cc2f" providerId="ADAL" clId="{60B6F7B3-3D69-4738-987E-E65BB087F933}" dt="2022-11-30T13:10:49.034" v="24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ire MAIRET" userId="b91d9db2-e41b-4c98-9525-27312980cc2f" providerId="ADAL" clId="{60B6F7B3-3D69-4738-987E-E65BB087F933}" dt="2022-11-30T13:10:01.010" v="20" actId="20577"/>
          <ac:spMkLst>
            <pc:docMk/>
            <pc:sldMk cId="1092025909" sldId="285"/>
            <ac:spMk id="84" creationId="{B946E0C4-6593-48DC-88B4-40289605EA64}"/>
          </ac:spMkLst>
        </pc:spChg>
      </pc:sldChg>
      <pc:sldChg chg="modSp mod">
        <pc:chgData name="Claire MAIRET" userId="b91d9db2-e41b-4c98-9525-27312980cc2f" providerId="ADAL" clId="{60B6F7B3-3D69-4738-987E-E65BB087F933}" dt="2022-11-30T13:14:04.809" v="39" actId="20577"/>
        <pc:sldMkLst>
          <pc:docMk/>
          <pc:sldMk cId="3254035797" sldId="286"/>
        </pc:sldMkLst>
        <pc:spChg chg="mod">
          <ac:chgData name="Claire MAIRET" userId="b91d9db2-e41b-4c98-9525-27312980cc2f" providerId="ADAL" clId="{60B6F7B3-3D69-4738-987E-E65BB087F933}" dt="2022-11-30T13:13:50.743" v="37" actId="14100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ire MAIRET" userId="b91d9db2-e41b-4c98-9525-27312980cc2f" providerId="ADAL" clId="{60B6F7B3-3D69-4738-987E-E65BB087F933}" dt="2022-11-30T13:14:04.809" v="39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ire MAIRET" userId="b91d9db2-e41b-4c98-9525-27312980cc2f" providerId="ADAL" clId="{60B6F7B3-3D69-4738-987E-E65BB087F933}" dt="2022-11-30T13:13:59.256" v="38" actId="14100"/>
          <ac:spMkLst>
            <pc:docMk/>
            <pc:sldMk cId="3254035797" sldId="286"/>
            <ac:spMk id="40" creationId="{253F895C-B6EB-4515-8619-7FFBBB86557A}"/>
          </ac:spMkLst>
        </pc:spChg>
      </pc:sldChg>
      <pc:sldChg chg="addSp modSp mod">
        <pc:chgData name="Claire MAIRET" userId="b91d9db2-e41b-4c98-9525-27312980cc2f" providerId="ADAL" clId="{60B6F7B3-3D69-4738-987E-E65BB087F933}" dt="2022-11-30T13:13:37.311" v="36" actId="1076"/>
        <pc:sldMkLst>
          <pc:docMk/>
          <pc:sldMk cId="2152224845" sldId="287"/>
        </pc:sldMkLst>
        <pc:spChg chg="mod ord">
          <ac:chgData name="Claire MAIRET" userId="b91d9db2-e41b-4c98-9525-27312980cc2f" providerId="ADAL" clId="{60B6F7B3-3D69-4738-987E-E65BB087F933}" dt="2022-11-30T13:13:37.311" v="36" actId="1076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ire MAIRET" userId="b91d9db2-e41b-4c98-9525-27312980cc2f" providerId="ADAL" clId="{60B6F7B3-3D69-4738-987E-E65BB087F933}" dt="2022-11-30T13:11:07.076" v="25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ire MAIRET" userId="b91d9db2-e41b-4c98-9525-27312980cc2f" providerId="ADAL" clId="{60B6F7B3-3D69-4738-987E-E65BB087F933}" dt="2022-11-30T13:11:21.571" v="28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ire MAIRET" userId="b91d9db2-e41b-4c98-9525-27312980cc2f" providerId="ADAL" clId="{60B6F7B3-3D69-4738-987E-E65BB087F933}" dt="2022-11-30T13:11:16.461" v="27" actId="208"/>
          <ac:spMkLst>
            <pc:docMk/>
            <pc:sldMk cId="2152224845" sldId="287"/>
            <ac:spMk id="42" creationId="{52201A59-73B0-4FE6-AA27-D5ACAF66FE1F}"/>
          </ac:spMkLst>
        </pc:spChg>
        <pc:picChg chg="add mod">
          <ac:chgData name="Claire MAIRET" userId="b91d9db2-e41b-4c98-9525-27312980cc2f" providerId="ADAL" clId="{60B6F7B3-3D69-4738-987E-E65BB087F933}" dt="2022-11-30T13:13:26.847" v="34" actId="208"/>
          <ac:picMkLst>
            <pc:docMk/>
            <pc:sldMk cId="2152224845" sldId="287"/>
            <ac:picMk id="4" creationId="{5F545953-08EC-450A-A699-C2CB095A074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 dirty="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92286" y="5593556"/>
            <a:ext cx="3007616" cy="3740393"/>
          </a:xfrm>
          <a:ln w="12700">
            <a:solidFill>
              <a:srgbClr val="088A30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088A30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4 - “PERSONAL PROTECTIVE EQUIPMENT (</a:t>
            </a:r>
            <a:r>
              <a:rPr lang="en-US" sz="1600" dirty="0" err="1">
                <a:solidFill>
                  <a:srgbClr val="374649"/>
                </a:solidFill>
                <a:latin typeface="Roboto"/>
                <a:ea typeface="Roboto"/>
              </a:rPr>
              <a:t>ppe</a:t>
            </a: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)”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4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088A30"/>
          </a:solidFill>
          <a:ln w="19050">
            <a:solidFill>
              <a:srgbClr val="088A30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4.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2700">
            <a:solidFill>
              <a:srgbClr val="088A30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4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088A30"/>
          </a:solidFill>
          <a:ln w="19050">
            <a:solidFill>
              <a:srgbClr val="088A30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88A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4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088A30"/>
          </a:solidFill>
          <a:ln w="19050">
            <a:solidFill>
              <a:srgbClr val="088A30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9F29DB1-25C7-4AD4-A9C4-1CCF9D76CD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250" y="5080772"/>
            <a:ext cx="2998734" cy="425917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088A3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088A30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088A30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088A30"/>
                </a:solidFill>
                <a:latin typeface="Roboto"/>
                <a:ea typeface="Roboto"/>
              </a:rPr>
              <a:t>– GR 4 </a:t>
            </a:r>
            <a:endParaRPr lang="en-US" sz="1800" dirty="0">
              <a:solidFill>
                <a:srgbClr val="088A3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088A30"/>
          </a:solidFill>
          <a:ln>
            <a:solidFill>
              <a:srgbClr val="088A3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4 deployment kit.</a:t>
            </a:r>
          </a:p>
          <a:p>
            <a:pPr marL="171450" lvl="2" indent="-1714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088A30"/>
                </a:solidFill>
                <a:latin typeface="Roboto"/>
                <a:ea typeface="Roboto"/>
              </a:rPr>
              <a:t>Present the GR 4 deployment kit...</a:t>
            </a:r>
          </a:p>
          <a:p>
            <a:pPr marL="358775" lvl="1" indent="-825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088A30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088A30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088A30"/>
          </a:solidFill>
          <a:ln>
            <a:solidFill>
              <a:srgbClr val="088A3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088A3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088A3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088A3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088A3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088A3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088A3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088A3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088A30"/>
          </a:solidFill>
          <a:ln>
            <a:solidFill>
              <a:srgbClr val="088A3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088A30"/>
            </a:solidFill>
            <a:ln>
              <a:solidFill>
                <a:srgbClr val="088A3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8330" cy="1384536"/>
          </a:xfrm>
          <a:prstGeom prst="rect">
            <a:avLst/>
          </a:prstGeom>
          <a:noFill/>
          <a:ln>
            <a:solidFill>
              <a:srgbClr val="088A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4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088A3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088A3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088A30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4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088A30"/>
          </a:solidFill>
          <a:ln>
            <a:solidFill>
              <a:srgbClr val="088A3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088A30"/>
          </a:solidFill>
          <a:ln>
            <a:solidFill>
              <a:srgbClr val="088A3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4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rgbClr val="088A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F545953-08EC-450A-A699-C2CB095A07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3896" y="969449"/>
            <a:ext cx="4911212" cy="28148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188919" y="1502075"/>
            <a:ext cx="4126451" cy="307777"/>
          </a:xfrm>
          <a:prstGeom prst="rect">
            <a:avLst/>
          </a:prstGeom>
          <a:ln>
            <a:solidFill>
              <a:srgbClr val="088A3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4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088A30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 err="1">
                <a:hlinkClick r:id="rId9"/>
              </a:rPr>
              <a:t>Safety</a:t>
            </a:r>
            <a:r>
              <a:rPr lang="fr-FR" sz="1400" dirty="0">
                <a:hlinkClick r:id="rId9"/>
              </a:rPr>
              <a:t>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88A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4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088A30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88A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1" y="1594190"/>
            <a:ext cx="2210743" cy="2739210"/>
          </a:xfrm>
          <a:prstGeom prst="rect">
            <a:avLst/>
          </a:prstGeom>
          <a:noFill/>
          <a:ln w="12700">
            <a:solidFill>
              <a:srgbClr val="088A30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0" y="5975653"/>
            <a:ext cx="2232867" cy="3370163"/>
          </a:xfrm>
          <a:prstGeom prst="rect">
            <a:avLst/>
          </a:prstGeom>
          <a:noFill/>
          <a:ln w="12700">
            <a:solidFill>
              <a:srgbClr val="088A30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088A3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088A3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88A3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4CE168-7741-4033-BA05-7C67B72351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93f7d12-03ed-48c2-84fb-322e67083590"/>
    <ds:schemaRef ds:uri="c7df1beb-9555-4a34-a0bb-bc4222cc815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1217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4 - “PERSONAL PROTECTIVE EQUIPMENT (ppe)”</vt:lpstr>
      <vt:lpstr>deployment workshop guide – GR 4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</cp:revision>
  <cp:lastPrinted>2021-02-17T08:07:55Z</cp:lastPrinted>
  <dcterms:created xsi:type="dcterms:W3CDTF">2019-03-06T16:25:49Z</dcterms:created>
  <dcterms:modified xsi:type="dcterms:W3CDTF">2022-11-30T13:48:17Z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