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  <p:sldMasterId id="2147483743" r:id="rId9"/>
  </p:sldMasterIdLst>
  <p:notesMasterIdLst>
    <p:notesMasterId r:id="rId29"/>
  </p:notesMasterIdLst>
  <p:handoutMasterIdLst>
    <p:handoutMasterId r:id="rId30"/>
  </p:handoutMasterIdLst>
  <p:sldIdLst>
    <p:sldId id="2134805770" r:id="rId10"/>
    <p:sldId id="2134805772" r:id="rId11"/>
    <p:sldId id="2134805710" r:id="rId12"/>
    <p:sldId id="2134805719" r:id="rId13"/>
    <p:sldId id="2134805721" r:id="rId14"/>
    <p:sldId id="2134805777" r:id="rId15"/>
    <p:sldId id="2134805771" r:id="rId16"/>
    <p:sldId id="2134805773" r:id="rId17"/>
    <p:sldId id="2134805723" r:id="rId18"/>
    <p:sldId id="2134805724" r:id="rId19"/>
    <p:sldId id="2134805774" r:id="rId20"/>
    <p:sldId id="2134805776" r:id="rId21"/>
    <p:sldId id="2134805775" r:id="rId22"/>
    <p:sldId id="2134805727" r:id="rId23"/>
    <p:sldId id="2134805728" r:id="rId24"/>
    <p:sldId id="2134805740" r:id="rId25"/>
    <p:sldId id="2134805778" r:id="rId26"/>
    <p:sldId id="2134805739" r:id="rId27"/>
    <p:sldId id="2134805779" r:id="rId2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82D320-0268-7503-B7E8-53197FEEDE3F}" name="Tatiana MIR" initials="TM" userId="S::tatiana.mir@totalenergies.com::4d1b6097-a687-44dd-ad16-6ad111d36e7d" providerId="AD"/>
  <p188:author id="{33F40224-F692-CCCB-2D0C-F3BA76D84528}" name="Claire MAIRET" initials="CM" userId="S::claire.mairet@totalenergies.com::b91d9db2-e41b-4c98-9525-27312980cc2f" providerId="AD"/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MIR" initials="TM" lastIdx="6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Abakar HALILOU" initials="AH" lastIdx="7" clrIdx="1">
    <p:extLst>
      <p:ext uri="{19B8F6BF-5375-455C-9EA6-DF929625EA0E}">
        <p15:presenceInfo xmlns:p15="http://schemas.microsoft.com/office/powerpoint/2012/main" userId="S::abakar.halilou@totalenergies.com::4f265927-5552-47c7-8222-d5a31c009a09" providerId="AD"/>
      </p:ext>
    </p:extLst>
  </p:cmAuthor>
  <p:cmAuthor id="3" name="Nicolas FOREST" initials="NF" lastIdx="1" clrIdx="2">
    <p:extLst>
      <p:ext uri="{19B8F6BF-5375-455C-9EA6-DF929625EA0E}">
        <p15:presenceInfo xmlns:p15="http://schemas.microsoft.com/office/powerpoint/2012/main" userId="S::nicolas.forest@total.com::74d7feb1-6457-475c-bfcc-0f29457bb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F1"/>
    <a:srgbClr val="38B5B8"/>
    <a:srgbClr val="000000"/>
    <a:srgbClr val="C30000"/>
    <a:srgbClr val="21BDBE"/>
    <a:srgbClr val="569F00"/>
    <a:srgbClr val="538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40DA3-01E6-490D-BC29-26AF25E3BA32}" v="160" dt="2022-11-29T13:34:34.014"/>
    <p1510:client id="{87403C0A-283C-46C0-A6FE-5F4CEA43DD2D}" v="653" dt="2022-11-29T15:49:40.484"/>
    <p1510:client id="{D811FBD7-7DCC-47B1-A9F4-6F560D839BD1}" v="16" dt="2022-11-30T13:27:40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76040DA3-01E6-490D-BC29-26AF25E3BA32}"/>
    <pc:docChg chg="undo custSel modSld">
      <pc:chgData name="Alexandra PAPILLON" userId="6ed42675-17a0-4139-8016-992ac43c869f" providerId="ADAL" clId="{76040DA3-01E6-490D-BC29-26AF25E3BA32}" dt="2022-11-29T13:41:03.302" v="263" actId="20577"/>
      <pc:docMkLst>
        <pc:docMk/>
      </pc:docMkLst>
      <pc:sldChg chg="modSp mod">
        <pc:chgData name="Alexandra PAPILLON" userId="6ed42675-17a0-4139-8016-992ac43c869f" providerId="ADAL" clId="{76040DA3-01E6-490D-BC29-26AF25E3BA32}" dt="2022-11-29T13:09:23.979" v="61" actId="20577"/>
        <pc:sldMkLst>
          <pc:docMk/>
          <pc:sldMk cId="3707272737" sldId="2134805719"/>
        </pc:sldMkLst>
        <pc:spChg chg="mod">
          <ac:chgData name="Alexandra PAPILLON" userId="6ed42675-17a0-4139-8016-992ac43c869f" providerId="ADAL" clId="{76040DA3-01E6-490D-BC29-26AF25E3BA32}" dt="2022-11-29T13:09:23.979" v="61" actId="20577"/>
          <ac:spMkLst>
            <pc:docMk/>
            <pc:sldMk cId="3707272737" sldId="2134805719"/>
            <ac:spMk id="2" creationId="{4B4A4C86-A505-487D-F19D-1049AC0D4439}"/>
          </ac:spMkLst>
        </pc:spChg>
        <pc:spChg chg="mod">
          <ac:chgData name="Alexandra PAPILLON" userId="6ed42675-17a0-4139-8016-992ac43c869f" providerId="ADAL" clId="{76040DA3-01E6-490D-BC29-26AF25E3BA32}" dt="2022-11-29T13:06:44.044" v="54" actId="113"/>
          <ac:spMkLst>
            <pc:docMk/>
            <pc:sldMk cId="3707272737" sldId="2134805719"/>
            <ac:spMk id="20" creationId="{CCAE8DEC-FF06-472A-AD85-18B1EA978181}"/>
          </ac:spMkLst>
        </pc:spChg>
        <pc:spChg chg="mod">
          <ac:chgData name="Alexandra PAPILLON" userId="6ed42675-17a0-4139-8016-992ac43c869f" providerId="ADAL" clId="{76040DA3-01E6-490D-BC29-26AF25E3BA32}" dt="2022-11-29T13:07:22.108" v="60" actId="113"/>
          <ac:spMkLst>
            <pc:docMk/>
            <pc:sldMk cId="3707272737" sldId="2134805719"/>
            <ac:spMk id="21" creationId="{64163F24-8A45-41F1-B6D3-30251D05DA50}"/>
          </ac:spMkLst>
        </pc:spChg>
      </pc:sldChg>
      <pc:sldChg chg="modSp mod">
        <pc:chgData name="Alexandra PAPILLON" userId="6ed42675-17a0-4139-8016-992ac43c869f" providerId="ADAL" clId="{76040DA3-01E6-490D-BC29-26AF25E3BA32}" dt="2022-11-29T12:06:50.202" v="2"/>
        <pc:sldMkLst>
          <pc:docMk/>
          <pc:sldMk cId="248438435" sldId="2134805721"/>
        </pc:sldMkLst>
        <pc:spChg chg="mod">
          <ac:chgData name="Alexandra PAPILLON" userId="6ed42675-17a0-4139-8016-992ac43c869f" providerId="ADAL" clId="{76040DA3-01E6-490D-BC29-26AF25E3BA32}" dt="2022-11-29T12:06:50.202" v="2"/>
          <ac:spMkLst>
            <pc:docMk/>
            <pc:sldMk cId="248438435" sldId="2134805721"/>
            <ac:spMk id="22" creationId="{3C13FB30-2470-4564-B863-6831D7573ED3}"/>
          </ac:spMkLst>
        </pc:spChg>
      </pc:sldChg>
      <pc:sldChg chg="modSp">
        <pc:chgData name="Alexandra PAPILLON" userId="6ed42675-17a0-4139-8016-992ac43c869f" providerId="ADAL" clId="{76040DA3-01E6-490D-BC29-26AF25E3BA32}" dt="2022-11-29T12:31:51.995" v="47"/>
        <pc:sldMkLst>
          <pc:docMk/>
          <pc:sldMk cId="3877861618" sldId="2134805723"/>
        </pc:sldMkLst>
        <pc:spChg chg="mod">
          <ac:chgData name="Alexandra PAPILLON" userId="6ed42675-17a0-4139-8016-992ac43c869f" providerId="ADAL" clId="{76040DA3-01E6-490D-BC29-26AF25E3BA32}" dt="2022-11-29T12:31:51.995" v="47"/>
          <ac:spMkLst>
            <pc:docMk/>
            <pc:sldMk cId="3877861618" sldId="2134805723"/>
            <ac:spMk id="33" creationId="{119BA1B6-0BA0-498F-A60E-482730BC04AB}"/>
          </ac:spMkLst>
        </pc:spChg>
      </pc:sldChg>
      <pc:sldChg chg="modSp">
        <pc:chgData name="Alexandra PAPILLON" userId="6ed42675-17a0-4139-8016-992ac43c869f" providerId="ADAL" clId="{76040DA3-01E6-490D-BC29-26AF25E3BA32}" dt="2022-11-29T12:33:57.533" v="48"/>
        <pc:sldMkLst>
          <pc:docMk/>
          <pc:sldMk cId="3772872801" sldId="2134805724"/>
        </pc:sldMkLst>
        <pc:spChg chg="mod">
          <ac:chgData name="Alexandra PAPILLON" userId="6ed42675-17a0-4139-8016-992ac43c869f" providerId="ADAL" clId="{76040DA3-01E6-490D-BC29-26AF25E3BA32}" dt="2022-11-29T12:33:57.533" v="48"/>
          <ac:spMkLst>
            <pc:docMk/>
            <pc:sldMk cId="3772872801" sldId="2134805724"/>
            <ac:spMk id="33" creationId="{24A5F9C5-62D5-406D-9192-E49FCE6C320D}"/>
          </ac:spMkLst>
        </pc:spChg>
      </pc:sldChg>
      <pc:sldChg chg="modSp mod delCm">
        <pc:chgData name="Alexandra PAPILLON" userId="6ed42675-17a0-4139-8016-992ac43c869f" providerId="ADAL" clId="{76040DA3-01E6-490D-BC29-26AF25E3BA32}" dt="2022-11-29T13:34:34.014" v="234" actId="20577"/>
        <pc:sldMkLst>
          <pc:docMk/>
          <pc:sldMk cId="4219979000" sldId="2134805727"/>
        </pc:sldMkLst>
        <pc:spChg chg="mod">
          <ac:chgData name="Alexandra PAPILLON" userId="6ed42675-17a0-4139-8016-992ac43c869f" providerId="ADAL" clId="{76040DA3-01E6-490D-BC29-26AF25E3BA32}" dt="2022-11-29T13:34:34.014" v="234" actId="20577"/>
          <ac:spMkLst>
            <pc:docMk/>
            <pc:sldMk cId="4219979000" sldId="2134805727"/>
            <ac:spMk id="13" creationId="{73B5A732-F652-0AB3-7E6B-43430D178DD0}"/>
          </ac:spMkLst>
        </pc:spChg>
        <pc:spChg chg="mod">
          <ac:chgData name="Alexandra PAPILLON" userId="6ed42675-17a0-4139-8016-992ac43c869f" providerId="ADAL" clId="{76040DA3-01E6-490D-BC29-26AF25E3BA32}" dt="2022-11-29T13:33:52.399" v="221" actId="20577"/>
          <ac:spMkLst>
            <pc:docMk/>
            <pc:sldMk cId="4219979000" sldId="2134805727"/>
            <ac:spMk id="17" creationId="{2151E2C5-C291-405F-9288-FCC898D750E9}"/>
          </ac:spMkLst>
        </pc:spChg>
        <pc:spChg chg="mod">
          <ac:chgData name="Alexandra PAPILLON" userId="6ed42675-17a0-4139-8016-992ac43c869f" providerId="ADAL" clId="{76040DA3-01E6-490D-BC29-26AF25E3BA32}" dt="2022-11-29T13:32:38.239" v="196" actId="20577"/>
          <ac:spMkLst>
            <pc:docMk/>
            <pc:sldMk cId="4219979000" sldId="2134805727"/>
            <ac:spMk id="18" creationId="{01695643-C391-49DF-A10D-ED46F62AE892}"/>
          </ac:spMkLst>
        </pc:spChg>
        <pc:spChg chg="mod">
          <ac:chgData name="Alexandra PAPILLON" userId="6ed42675-17a0-4139-8016-992ac43c869f" providerId="ADAL" clId="{76040DA3-01E6-490D-BC29-26AF25E3BA32}" dt="2022-11-29T13:33:31.759" v="205" actId="20577"/>
          <ac:spMkLst>
            <pc:docMk/>
            <pc:sldMk cId="4219979000" sldId="2134805727"/>
            <ac:spMk id="25" creationId="{D5CD38BA-20F3-4361-8328-C6FF9C9D8B13}"/>
          </ac:spMkLst>
        </pc:spChg>
        <pc:spChg chg="mod">
          <ac:chgData name="Alexandra PAPILLON" userId="6ed42675-17a0-4139-8016-992ac43c869f" providerId="ADAL" clId="{76040DA3-01E6-490D-BC29-26AF25E3BA32}" dt="2022-11-29T12:49:40.281" v="51"/>
          <ac:spMkLst>
            <pc:docMk/>
            <pc:sldMk cId="4219979000" sldId="2134805727"/>
            <ac:spMk id="34" creationId="{B033FB09-0763-9A34-F6CD-6647823A4646}"/>
          </ac:spMkLst>
        </pc:spChg>
      </pc:sldChg>
      <pc:sldChg chg="modSp mod">
        <pc:chgData name="Alexandra PAPILLON" userId="6ed42675-17a0-4139-8016-992ac43c869f" providerId="ADAL" clId="{76040DA3-01E6-490D-BC29-26AF25E3BA32}" dt="2022-11-29T13:38:31.280" v="247" actId="20577"/>
        <pc:sldMkLst>
          <pc:docMk/>
          <pc:sldMk cId="2742994000" sldId="2134805728"/>
        </pc:sldMkLst>
        <pc:spChg chg="mod">
          <ac:chgData name="Alexandra PAPILLON" userId="6ed42675-17a0-4139-8016-992ac43c869f" providerId="ADAL" clId="{76040DA3-01E6-490D-BC29-26AF25E3BA32}" dt="2022-11-29T13:37:23.920" v="235" actId="6549"/>
          <ac:spMkLst>
            <pc:docMk/>
            <pc:sldMk cId="2742994000" sldId="2134805728"/>
            <ac:spMk id="19" creationId="{005A101B-6849-4C67-85C7-A76038935012}"/>
          </ac:spMkLst>
        </pc:spChg>
        <pc:spChg chg="mod">
          <ac:chgData name="Alexandra PAPILLON" userId="6ed42675-17a0-4139-8016-992ac43c869f" providerId="ADAL" clId="{76040DA3-01E6-490D-BC29-26AF25E3BA32}" dt="2022-11-29T13:38:07.260" v="241" actId="14100"/>
          <ac:spMkLst>
            <pc:docMk/>
            <pc:sldMk cId="2742994000" sldId="2134805728"/>
            <ac:spMk id="21" creationId="{17B37719-CC0B-4323-AEED-A984E0077560}"/>
          </ac:spMkLst>
        </pc:spChg>
        <pc:spChg chg="mod">
          <ac:chgData name="Alexandra PAPILLON" userId="6ed42675-17a0-4139-8016-992ac43c869f" providerId="ADAL" clId="{76040DA3-01E6-490D-BC29-26AF25E3BA32}" dt="2022-11-29T13:38:31.280" v="247" actId="20577"/>
          <ac:spMkLst>
            <pc:docMk/>
            <pc:sldMk cId="2742994000" sldId="2134805728"/>
            <ac:spMk id="25" creationId="{98F89257-3A0B-4B5A-AC18-113988B1D5F8}"/>
          </ac:spMkLst>
        </pc:spChg>
        <pc:spChg chg="mod">
          <ac:chgData name="Alexandra PAPILLON" userId="6ed42675-17a0-4139-8016-992ac43c869f" providerId="ADAL" clId="{76040DA3-01E6-490D-BC29-26AF25E3BA32}" dt="2022-11-29T12:58:09.009" v="52"/>
          <ac:spMkLst>
            <pc:docMk/>
            <pc:sldMk cId="2742994000" sldId="2134805728"/>
            <ac:spMk id="30" creationId="{3AD83F3C-DF20-487B-99AD-D7C16E16B413}"/>
          </ac:spMkLst>
        </pc:spChg>
      </pc:sldChg>
      <pc:sldChg chg="modSp mod">
        <pc:chgData name="Alexandra PAPILLON" userId="6ed42675-17a0-4139-8016-992ac43c869f" providerId="ADAL" clId="{76040DA3-01E6-490D-BC29-26AF25E3BA32}" dt="2022-11-29T13:15:22.027" v="91" actId="20577"/>
        <pc:sldMkLst>
          <pc:docMk/>
          <pc:sldMk cId="1367787301" sldId="2134805773"/>
        </pc:sldMkLst>
        <pc:spChg chg="mod">
          <ac:chgData name="Alexandra PAPILLON" userId="6ed42675-17a0-4139-8016-992ac43c869f" providerId="ADAL" clId="{76040DA3-01E6-490D-BC29-26AF25E3BA32}" dt="2022-11-29T12:13:19.541" v="46" actId="6549"/>
          <ac:spMkLst>
            <pc:docMk/>
            <pc:sldMk cId="1367787301" sldId="2134805773"/>
            <ac:spMk id="6" creationId="{415F6E24-F65F-4361-BDF0-16A2F7EC5D0F}"/>
          </ac:spMkLst>
        </pc:spChg>
        <pc:graphicFrameChg chg="mod modGraphic">
          <ac:chgData name="Alexandra PAPILLON" userId="6ed42675-17a0-4139-8016-992ac43c869f" providerId="ADAL" clId="{76040DA3-01E6-490D-BC29-26AF25E3BA32}" dt="2022-11-29T13:15:22.027" v="91" actId="2057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">
        <pc:chgData name="Alexandra PAPILLON" userId="6ed42675-17a0-4139-8016-992ac43c869f" providerId="ADAL" clId="{76040DA3-01E6-490D-BC29-26AF25E3BA32}" dt="2022-11-29T12:45:35.758" v="49"/>
        <pc:sldMkLst>
          <pc:docMk/>
          <pc:sldMk cId="1763197993" sldId="2134805774"/>
        </pc:sldMkLst>
        <pc:spChg chg="mod">
          <ac:chgData name="Alexandra PAPILLON" userId="6ed42675-17a0-4139-8016-992ac43c869f" providerId="ADAL" clId="{76040DA3-01E6-490D-BC29-26AF25E3BA32}" dt="2022-11-29T12:45:35.758" v="49"/>
          <ac:spMkLst>
            <pc:docMk/>
            <pc:sldMk cId="1763197993" sldId="2134805774"/>
            <ac:spMk id="33" creationId="{24A5F9C5-62D5-406D-9192-E49FCE6C320D}"/>
          </ac:spMkLst>
        </pc:spChg>
      </pc:sldChg>
      <pc:sldChg chg="modSp mod">
        <pc:chgData name="Alexandra PAPILLON" userId="6ed42675-17a0-4139-8016-992ac43c869f" providerId="ADAL" clId="{76040DA3-01E6-490D-BC29-26AF25E3BA32}" dt="2022-11-29T13:30:17.473" v="185" actId="13926"/>
        <pc:sldMkLst>
          <pc:docMk/>
          <pc:sldMk cId="448838411" sldId="2134805775"/>
        </pc:sldMkLst>
        <pc:spChg chg="mod">
          <ac:chgData name="Alexandra PAPILLON" userId="6ed42675-17a0-4139-8016-992ac43c869f" providerId="ADAL" clId="{76040DA3-01E6-490D-BC29-26AF25E3BA32}" dt="2022-11-29T12:47:04.680" v="50"/>
          <ac:spMkLst>
            <pc:docMk/>
            <pc:sldMk cId="448838411" sldId="2134805775"/>
            <ac:spMk id="33" creationId="{24A5F9C5-62D5-406D-9192-E49FCE6C320D}"/>
          </ac:spMkLst>
        </pc:spChg>
        <pc:spChg chg="mod">
          <ac:chgData name="Alexandra PAPILLON" userId="6ed42675-17a0-4139-8016-992ac43c869f" providerId="ADAL" clId="{76040DA3-01E6-490D-BC29-26AF25E3BA32}" dt="2022-11-29T13:29:31.012" v="159" actId="20578"/>
          <ac:spMkLst>
            <pc:docMk/>
            <pc:sldMk cId="448838411" sldId="2134805775"/>
            <ac:spMk id="41" creationId="{D5BADCC0-39C7-49E7-ACD8-15702C6AEB0C}"/>
          </ac:spMkLst>
        </pc:spChg>
        <pc:spChg chg="mod">
          <ac:chgData name="Alexandra PAPILLON" userId="6ed42675-17a0-4139-8016-992ac43c869f" providerId="ADAL" clId="{76040DA3-01E6-490D-BC29-26AF25E3BA32}" dt="2022-11-29T13:29:31.012" v="159" actId="20578"/>
          <ac:spMkLst>
            <pc:docMk/>
            <pc:sldMk cId="448838411" sldId="2134805775"/>
            <ac:spMk id="43" creationId="{5A43E2B9-378C-476C-A378-BD93B0E0BCD0}"/>
          </ac:spMkLst>
        </pc:spChg>
        <pc:spChg chg="mod">
          <ac:chgData name="Alexandra PAPILLON" userId="6ed42675-17a0-4139-8016-992ac43c869f" providerId="ADAL" clId="{76040DA3-01E6-490D-BC29-26AF25E3BA32}" dt="2022-11-29T13:29:31.012" v="159" actId="20578"/>
          <ac:spMkLst>
            <pc:docMk/>
            <pc:sldMk cId="448838411" sldId="2134805775"/>
            <ac:spMk id="45" creationId="{AE8A272C-49C8-4DA2-9697-32CDBAE2EAD3}"/>
          </ac:spMkLst>
        </pc:spChg>
        <pc:spChg chg="mod">
          <ac:chgData name="Alexandra PAPILLON" userId="6ed42675-17a0-4139-8016-992ac43c869f" providerId="ADAL" clId="{76040DA3-01E6-490D-BC29-26AF25E3BA32}" dt="2022-11-29T13:29:36.046" v="163" actId="20577"/>
          <ac:spMkLst>
            <pc:docMk/>
            <pc:sldMk cId="448838411" sldId="2134805775"/>
            <ac:spMk id="47" creationId="{BF7EF190-C87E-4C16-96A6-DD04B8487209}"/>
          </ac:spMkLst>
        </pc:spChg>
        <pc:spChg chg="mod">
          <ac:chgData name="Alexandra PAPILLON" userId="6ed42675-17a0-4139-8016-992ac43c869f" providerId="ADAL" clId="{76040DA3-01E6-490D-BC29-26AF25E3BA32}" dt="2022-11-29T13:30:17.473" v="185" actId="13926"/>
          <ac:spMkLst>
            <pc:docMk/>
            <pc:sldMk cId="448838411" sldId="2134805775"/>
            <ac:spMk id="48" creationId="{355F5060-851C-4A13-9620-85B0AB66834F}"/>
          </ac:spMkLst>
        </pc:spChg>
        <pc:grpChg chg="mod">
          <ac:chgData name="Alexandra PAPILLON" userId="6ed42675-17a0-4139-8016-992ac43c869f" providerId="ADAL" clId="{76040DA3-01E6-490D-BC29-26AF25E3BA32}" dt="2022-11-29T13:29:31.012" v="159" actId="20578"/>
          <ac:grpSpMkLst>
            <pc:docMk/>
            <pc:sldMk cId="448838411" sldId="2134805775"/>
            <ac:grpSpMk id="34" creationId="{DA3E6EE4-4AF0-461E-9A69-B8F6D447F815}"/>
          </ac:grpSpMkLst>
        </pc:grpChg>
        <pc:picChg chg="mod">
          <ac:chgData name="Alexandra PAPILLON" userId="6ed42675-17a0-4139-8016-992ac43c869f" providerId="ADAL" clId="{76040DA3-01E6-490D-BC29-26AF25E3BA32}" dt="2022-11-29T13:29:31.012" v="159" actId="20578"/>
          <ac:picMkLst>
            <pc:docMk/>
            <pc:sldMk cId="448838411" sldId="2134805775"/>
            <ac:picMk id="40" creationId="{C0601FF0-1B96-429E-A11C-D1DD82E1A22C}"/>
          </ac:picMkLst>
        </pc:picChg>
        <pc:cxnChg chg="mod">
          <ac:chgData name="Alexandra PAPILLON" userId="6ed42675-17a0-4139-8016-992ac43c869f" providerId="ADAL" clId="{76040DA3-01E6-490D-BC29-26AF25E3BA32}" dt="2022-11-29T13:29:31.012" v="159" actId="20578"/>
          <ac:cxnSpMkLst>
            <pc:docMk/>
            <pc:sldMk cId="448838411" sldId="2134805775"/>
            <ac:cxnSpMk id="42" creationId="{B48B04BA-D02D-41C2-85E9-55D8ACA07869}"/>
          </ac:cxnSpMkLst>
        </pc:cxnChg>
        <pc:cxnChg chg="mod">
          <ac:chgData name="Alexandra PAPILLON" userId="6ed42675-17a0-4139-8016-992ac43c869f" providerId="ADAL" clId="{76040DA3-01E6-490D-BC29-26AF25E3BA32}" dt="2022-11-29T13:29:31.012" v="159" actId="20578"/>
          <ac:cxnSpMkLst>
            <pc:docMk/>
            <pc:sldMk cId="448838411" sldId="2134805775"/>
            <ac:cxnSpMk id="44" creationId="{65C0AD65-B87C-4A93-BFEB-03FBDDF193C7}"/>
          </ac:cxnSpMkLst>
        </pc:cxnChg>
        <pc:cxnChg chg="mod">
          <ac:chgData name="Alexandra PAPILLON" userId="6ed42675-17a0-4139-8016-992ac43c869f" providerId="ADAL" clId="{76040DA3-01E6-490D-BC29-26AF25E3BA32}" dt="2022-11-29T13:29:31.012" v="159" actId="20578"/>
          <ac:cxnSpMkLst>
            <pc:docMk/>
            <pc:sldMk cId="448838411" sldId="2134805775"/>
            <ac:cxnSpMk id="46" creationId="{0D1E81B0-9EAD-41A4-8679-3B0AFCB32099}"/>
          </ac:cxnSpMkLst>
        </pc:cxnChg>
      </pc:sldChg>
      <pc:sldChg chg="modSp mod">
        <pc:chgData name="Alexandra PAPILLON" userId="6ed42675-17a0-4139-8016-992ac43c869f" providerId="ADAL" clId="{76040DA3-01E6-490D-BC29-26AF25E3BA32}" dt="2022-11-29T13:12:05.117" v="69"/>
        <pc:sldMkLst>
          <pc:docMk/>
          <pc:sldMk cId="1041267974" sldId="2134805777"/>
        </pc:sldMkLst>
        <pc:spChg chg="mod">
          <ac:chgData name="Alexandra PAPILLON" userId="6ed42675-17a0-4139-8016-992ac43c869f" providerId="ADAL" clId="{76040DA3-01E6-490D-BC29-26AF25E3BA32}" dt="2022-11-29T12:08:14.791" v="30" actId="6549"/>
          <ac:spMkLst>
            <pc:docMk/>
            <pc:sldMk cId="1041267974" sldId="2134805777"/>
            <ac:spMk id="28" creationId="{829DC26C-2F3F-4820-993C-CD58D8F50E5C}"/>
          </ac:spMkLst>
        </pc:spChg>
        <pc:spChg chg="mod">
          <ac:chgData name="Alexandra PAPILLON" userId="6ed42675-17a0-4139-8016-992ac43c869f" providerId="ADAL" clId="{76040DA3-01E6-490D-BC29-26AF25E3BA32}" dt="2022-11-29T12:08:24.013" v="32" actId="6549"/>
          <ac:spMkLst>
            <pc:docMk/>
            <pc:sldMk cId="1041267974" sldId="2134805777"/>
            <ac:spMk id="30" creationId="{28BFC4D9-7A2E-4919-8439-9EA6681A8A7D}"/>
          </ac:spMkLst>
        </pc:spChg>
        <pc:spChg chg="mod">
          <ac:chgData name="Alexandra PAPILLON" userId="6ed42675-17a0-4139-8016-992ac43c869f" providerId="ADAL" clId="{76040DA3-01E6-490D-BC29-26AF25E3BA32}" dt="2022-11-29T13:12:05.117" v="69"/>
          <ac:spMkLst>
            <pc:docMk/>
            <pc:sldMk cId="1041267974" sldId="2134805777"/>
            <ac:spMk id="62" creationId="{5789A7C1-30E0-4A8B-A0AE-251D15AB0E5F}"/>
          </ac:spMkLst>
        </pc:spChg>
      </pc:sldChg>
      <pc:sldChg chg="modSp mod">
        <pc:chgData name="Alexandra PAPILLON" userId="6ed42675-17a0-4139-8016-992ac43c869f" providerId="ADAL" clId="{76040DA3-01E6-490D-BC29-26AF25E3BA32}" dt="2022-11-29T13:40:12.112" v="262" actId="20577"/>
        <pc:sldMkLst>
          <pc:docMk/>
          <pc:sldMk cId="3777380231" sldId="2134805778"/>
        </pc:sldMkLst>
        <pc:spChg chg="mod">
          <ac:chgData name="Alexandra PAPILLON" userId="6ed42675-17a0-4139-8016-992ac43c869f" providerId="ADAL" clId="{76040DA3-01E6-490D-BC29-26AF25E3BA32}" dt="2022-11-29T13:40:12.112" v="262" actId="20577"/>
          <ac:spMkLst>
            <pc:docMk/>
            <pc:sldMk cId="3777380231" sldId="2134805778"/>
            <ac:spMk id="25" creationId="{23C23043-CB35-4CEF-B225-DF37035981D5}"/>
          </ac:spMkLst>
        </pc:spChg>
      </pc:sldChg>
      <pc:sldChg chg="modSp mod">
        <pc:chgData name="Alexandra PAPILLON" userId="6ed42675-17a0-4139-8016-992ac43c869f" providerId="ADAL" clId="{76040DA3-01E6-490D-BC29-26AF25E3BA32}" dt="2022-11-29T13:41:03.302" v="263" actId="20577"/>
        <pc:sldMkLst>
          <pc:docMk/>
          <pc:sldMk cId="1587411939" sldId="2134805779"/>
        </pc:sldMkLst>
        <pc:spChg chg="mod">
          <ac:chgData name="Alexandra PAPILLON" userId="6ed42675-17a0-4139-8016-992ac43c869f" providerId="ADAL" clId="{76040DA3-01E6-490D-BC29-26AF25E3BA32}" dt="2022-11-29T13:41:03.302" v="263" actId="20577"/>
          <ac:spMkLst>
            <pc:docMk/>
            <pc:sldMk cId="1587411939" sldId="2134805779"/>
            <ac:spMk id="4" creationId="{12584681-B289-44E2-94E7-00EBC7F8FEEA}"/>
          </ac:spMkLst>
        </pc:spChg>
      </pc:sldChg>
    </pc:docChg>
  </pc:docChgLst>
  <pc:docChgLst>
    <pc:chgData name="Nicolas FOREST" userId="74d7feb1-6457-475c-bfcc-0f29457bb0a4" providerId="ADAL" clId="{A6ABE6B8-4B73-4E60-AB3B-91A33427B4AA}"/>
    <pc:docChg chg="undo custSel delSld modSld">
      <pc:chgData name="Nicolas FOREST" userId="74d7feb1-6457-475c-bfcc-0f29457bb0a4" providerId="ADAL" clId="{A6ABE6B8-4B73-4E60-AB3B-91A33427B4AA}" dt="2022-11-23T15:54:04.456" v="468" actId="12"/>
      <pc:docMkLst>
        <pc:docMk/>
      </pc:docMkLst>
      <pc:sldChg chg="modSp mod">
        <pc:chgData name="Nicolas FOREST" userId="74d7feb1-6457-475c-bfcc-0f29457bb0a4" providerId="ADAL" clId="{A6ABE6B8-4B73-4E60-AB3B-91A33427B4AA}" dt="2022-11-23T15:54:04.456" v="468" actId="12"/>
        <pc:sldMkLst>
          <pc:docMk/>
          <pc:sldMk cId="3279526026" sldId="2134805739"/>
        </pc:sldMkLst>
        <pc:spChg chg="mod">
          <ac:chgData name="Nicolas FOREST" userId="74d7feb1-6457-475c-bfcc-0f29457bb0a4" providerId="ADAL" clId="{A6ABE6B8-4B73-4E60-AB3B-91A33427B4AA}" dt="2022-11-23T15:54:04.456" v="468" actId="12"/>
          <ac:spMkLst>
            <pc:docMk/>
            <pc:sldMk cId="3279526026" sldId="2134805739"/>
            <ac:spMk id="2" creationId="{D6599356-7888-43B5-96DA-2F7CAC31169C}"/>
          </ac:spMkLst>
        </pc:spChg>
        <pc:spChg chg="mod">
          <ac:chgData name="Nicolas FOREST" userId="74d7feb1-6457-475c-bfcc-0f29457bb0a4" providerId="ADAL" clId="{A6ABE6B8-4B73-4E60-AB3B-91A33427B4AA}" dt="2022-11-23T15:20:20.237" v="226" actId="20577"/>
          <ac:spMkLst>
            <pc:docMk/>
            <pc:sldMk cId="3279526026" sldId="2134805739"/>
            <ac:spMk id="3" creationId="{656BDCB4-659D-4F1F-9200-D0AD11FB54EE}"/>
          </ac:spMkLst>
        </pc:spChg>
      </pc:sldChg>
      <pc:sldChg chg="addSp delSp modSp mod modClrScheme chgLayout">
        <pc:chgData name="Nicolas FOREST" userId="74d7feb1-6457-475c-bfcc-0f29457bb0a4" providerId="ADAL" clId="{A6ABE6B8-4B73-4E60-AB3B-91A33427B4AA}" dt="2022-11-23T15:04:03.639" v="132" actId="20577"/>
        <pc:sldMkLst>
          <pc:docMk/>
          <pc:sldMk cId="4066770564" sldId="2134805740"/>
        </pc:sldMkLst>
        <pc:spChg chg="add del mod ord">
          <ac:chgData name="Nicolas FOREST" userId="74d7feb1-6457-475c-bfcc-0f29457bb0a4" providerId="ADAL" clId="{A6ABE6B8-4B73-4E60-AB3B-91A33427B4AA}" dt="2022-11-23T15:03:51.033" v="102" actId="700"/>
          <ac:spMkLst>
            <pc:docMk/>
            <pc:sldMk cId="4066770564" sldId="2134805740"/>
            <ac:spMk id="2" creationId="{FAB5566D-FEA0-41F9-9217-D7A6C4F4ADE0}"/>
          </ac:spMkLst>
        </pc:spChg>
        <pc:spChg chg="add del mod ord">
          <ac:chgData name="Nicolas FOREST" userId="74d7feb1-6457-475c-bfcc-0f29457bb0a4" providerId="ADAL" clId="{A6ABE6B8-4B73-4E60-AB3B-91A33427B4AA}" dt="2022-11-23T15:03:50.472" v="101" actId="700"/>
          <ac:spMkLst>
            <pc:docMk/>
            <pc:sldMk cId="4066770564" sldId="2134805740"/>
            <ac:spMk id="3" creationId="{244C4581-97F0-4A18-8439-61E46E813986}"/>
          </ac:spMkLst>
        </pc:spChg>
        <pc:spChg chg="mod ord">
          <ac:chgData name="Nicolas FOREST" userId="74d7feb1-6457-475c-bfcc-0f29457bb0a4" providerId="ADAL" clId="{A6ABE6B8-4B73-4E60-AB3B-91A33427B4AA}" dt="2022-11-23T15:03:51.033" v="102" actId="700"/>
          <ac:spMkLst>
            <pc:docMk/>
            <pc:sldMk cId="4066770564" sldId="2134805740"/>
            <ac:spMk id="4" creationId="{808BCA03-3B7A-4264-8A9F-43FE8C002329}"/>
          </ac:spMkLst>
        </pc:spChg>
        <pc:spChg chg="mod ord">
          <ac:chgData name="Nicolas FOREST" userId="74d7feb1-6457-475c-bfcc-0f29457bb0a4" providerId="ADAL" clId="{A6ABE6B8-4B73-4E60-AB3B-91A33427B4AA}" dt="2022-11-23T15:03:51.033" v="102" actId="700"/>
          <ac:spMkLst>
            <pc:docMk/>
            <pc:sldMk cId="4066770564" sldId="2134805740"/>
            <ac:spMk id="5" creationId="{703DA96E-BEE8-400D-8027-810F2F2066D3}"/>
          </ac:spMkLst>
        </pc:spChg>
        <pc:spChg chg="add del mod">
          <ac:chgData name="Nicolas FOREST" userId="74d7feb1-6457-475c-bfcc-0f29457bb0a4" providerId="ADAL" clId="{A6ABE6B8-4B73-4E60-AB3B-91A33427B4AA}" dt="2022-11-23T15:04:03.639" v="132" actId="20577"/>
          <ac:spMkLst>
            <pc:docMk/>
            <pc:sldMk cId="4066770564" sldId="2134805740"/>
            <ac:spMk id="10" creationId="{A78F4AA4-E9BB-8843-8F85-91B2163D3002}"/>
          </ac:spMkLst>
        </pc:spChg>
      </pc:sldChg>
      <pc:sldChg chg="del">
        <pc:chgData name="Nicolas FOREST" userId="74d7feb1-6457-475c-bfcc-0f29457bb0a4" providerId="ADAL" clId="{A6ABE6B8-4B73-4E60-AB3B-91A33427B4AA}" dt="2022-11-23T15:17:04.473" v="176" actId="47"/>
        <pc:sldMkLst>
          <pc:docMk/>
          <pc:sldMk cId="3219673142" sldId="2134805747"/>
        </pc:sldMkLst>
      </pc:sldChg>
      <pc:sldChg chg="modSp mod">
        <pc:chgData name="Nicolas FOREST" userId="74d7feb1-6457-475c-bfcc-0f29457bb0a4" providerId="ADAL" clId="{A6ABE6B8-4B73-4E60-AB3B-91A33427B4AA}" dt="2022-11-23T15:01:51.133" v="72" actId="1076"/>
        <pc:sldMkLst>
          <pc:docMk/>
          <pc:sldMk cId="1367787301" sldId="2134805773"/>
        </pc:sldMkLst>
        <pc:graphicFrameChg chg="mod modGraphic">
          <ac:chgData name="Nicolas FOREST" userId="74d7feb1-6457-475c-bfcc-0f29457bb0a4" providerId="ADAL" clId="{A6ABE6B8-4B73-4E60-AB3B-91A33427B4AA}" dt="2022-11-23T15:01:51.133" v="72" actId="1076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 mod">
        <pc:chgData name="Nicolas FOREST" userId="74d7feb1-6457-475c-bfcc-0f29457bb0a4" providerId="ADAL" clId="{A6ABE6B8-4B73-4E60-AB3B-91A33427B4AA}" dt="2022-11-23T15:52:57.513" v="459" actId="13926"/>
        <pc:sldMkLst>
          <pc:docMk/>
          <pc:sldMk cId="3777380231" sldId="2134805778"/>
        </pc:sldMkLst>
        <pc:spChg chg="mod">
          <ac:chgData name="Nicolas FOREST" userId="74d7feb1-6457-475c-bfcc-0f29457bb0a4" providerId="ADAL" clId="{A6ABE6B8-4B73-4E60-AB3B-91A33427B4AA}" dt="2022-11-23T15:52:57.513" v="459" actId="13926"/>
          <ac:spMkLst>
            <pc:docMk/>
            <pc:sldMk cId="3777380231" sldId="2134805778"/>
            <ac:spMk id="23" creationId="{74DFF1E7-6386-40F4-AF24-1F3F009EB9A2}"/>
          </ac:spMkLst>
        </pc:spChg>
        <pc:spChg chg="mod">
          <ac:chgData name="Nicolas FOREST" userId="74d7feb1-6457-475c-bfcc-0f29457bb0a4" providerId="ADAL" clId="{A6ABE6B8-4B73-4E60-AB3B-91A33427B4AA}" dt="2022-11-23T15:05:45.712" v="161" actId="20577"/>
          <ac:spMkLst>
            <pc:docMk/>
            <pc:sldMk cId="3777380231" sldId="2134805778"/>
            <ac:spMk id="28" creationId="{829DC26C-2F3F-4820-993C-CD58D8F50E5C}"/>
          </ac:spMkLst>
        </pc:spChg>
      </pc:sldChg>
      <pc:sldChg chg="modSp mod">
        <pc:chgData name="Nicolas FOREST" userId="74d7feb1-6457-475c-bfcc-0f29457bb0a4" providerId="ADAL" clId="{A6ABE6B8-4B73-4E60-AB3B-91A33427B4AA}" dt="2022-11-23T15:17:01.291" v="175" actId="1076"/>
        <pc:sldMkLst>
          <pc:docMk/>
          <pc:sldMk cId="1587411939" sldId="2134805779"/>
        </pc:sldMkLst>
        <pc:spChg chg="mod">
          <ac:chgData name="Nicolas FOREST" userId="74d7feb1-6457-475c-bfcc-0f29457bb0a4" providerId="ADAL" clId="{A6ABE6B8-4B73-4E60-AB3B-91A33427B4AA}" dt="2022-11-23T15:17:01.291" v="175" actId="1076"/>
          <ac:spMkLst>
            <pc:docMk/>
            <pc:sldMk cId="1587411939" sldId="2134805779"/>
            <ac:spMk id="2" creationId="{1251B668-D05F-4C1E-93F4-ACE2B4ADD88F}"/>
          </ac:spMkLst>
        </pc:spChg>
      </pc:sldChg>
    </pc:docChg>
  </pc:docChgLst>
  <pc:docChgLst>
    <pc:chgData name="Alexandra PAPILLON" userId="6ed42675-17a0-4139-8016-992ac43c869f" providerId="ADAL" clId="{4BA6936C-4812-4DD9-92AF-EC031C30C78A}"/>
    <pc:docChg chg="undo redo custSel modSld">
      <pc:chgData name="Alexandra PAPILLON" userId="6ed42675-17a0-4139-8016-992ac43c869f" providerId="ADAL" clId="{4BA6936C-4812-4DD9-92AF-EC031C30C78A}" dt="2022-11-04T08:38:19.947" v="582" actId="20577"/>
      <pc:docMkLst>
        <pc:docMk/>
      </pc:docMkLst>
      <pc:sldChg chg="modSp mod">
        <pc:chgData name="Alexandra PAPILLON" userId="6ed42675-17a0-4139-8016-992ac43c869f" providerId="ADAL" clId="{4BA6936C-4812-4DD9-92AF-EC031C30C78A}" dt="2022-11-04T08:38:19.947" v="582" actId="20577"/>
        <pc:sldMkLst>
          <pc:docMk/>
          <pc:sldMk cId="3777380231" sldId="2134805778"/>
        </pc:sldMkLst>
        <pc:spChg chg="mod">
          <ac:chgData name="Alexandra PAPILLON" userId="6ed42675-17a0-4139-8016-992ac43c869f" providerId="ADAL" clId="{4BA6936C-4812-4DD9-92AF-EC031C30C78A}" dt="2022-11-04T07:53:18.104" v="0"/>
          <ac:spMkLst>
            <pc:docMk/>
            <pc:sldMk cId="3777380231" sldId="2134805778"/>
            <ac:spMk id="4" creationId="{C07678AB-75D3-4D2B-BCD4-0EAC267DE67E}"/>
          </ac:spMkLst>
        </pc:spChg>
        <pc:spChg chg="mod">
          <ac:chgData name="Alexandra PAPILLON" userId="6ed42675-17a0-4139-8016-992ac43c869f" providerId="ADAL" clId="{4BA6936C-4812-4DD9-92AF-EC031C30C78A}" dt="2022-11-04T08:38:19.947" v="582" actId="20577"/>
          <ac:spMkLst>
            <pc:docMk/>
            <pc:sldMk cId="3777380231" sldId="2134805778"/>
            <ac:spMk id="6" creationId="{7DF397FD-395C-402A-9091-6B8D3E3C6CE6}"/>
          </ac:spMkLst>
        </pc:spChg>
        <pc:spChg chg="mod">
          <ac:chgData name="Alexandra PAPILLON" userId="6ed42675-17a0-4139-8016-992ac43c869f" providerId="ADAL" clId="{4BA6936C-4812-4DD9-92AF-EC031C30C78A}" dt="2022-11-04T08:02:32.357" v="134" actId="20577"/>
          <ac:spMkLst>
            <pc:docMk/>
            <pc:sldMk cId="3777380231" sldId="2134805778"/>
            <ac:spMk id="23" creationId="{74DFF1E7-6386-40F4-AF24-1F3F009EB9A2}"/>
          </ac:spMkLst>
        </pc:spChg>
        <pc:spChg chg="mod">
          <ac:chgData name="Alexandra PAPILLON" userId="6ed42675-17a0-4139-8016-992ac43c869f" providerId="ADAL" clId="{4BA6936C-4812-4DD9-92AF-EC031C30C78A}" dt="2022-11-04T08:36:49.895" v="452" actId="6549"/>
          <ac:spMkLst>
            <pc:docMk/>
            <pc:sldMk cId="3777380231" sldId="2134805778"/>
            <ac:spMk id="24" creationId="{3E36F2E9-75C2-4A5E-9076-D19B1665E771}"/>
          </ac:spMkLst>
        </pc:spChg>
        <pc:spChg chg="mod">
          <ac:chgData name="Alexandra PAPILLON" userId="6ed42675-17a0-4139-8016-992ac43c869f" providerId="ADAL" clId="{4BA6936C-4812-4DD9-92AF-EC031C30C78A}" dt="2022-11-04T08:03:36.693" v="139" actId="20577"/>
          <ac:spMkLst>
            <pc:docMk/>
            <pc:sldMk cId="3777380231" sldId="2134805778"/>
            <ac:spMk id="25" creationId="{23C23043-CB35-4CEF-B225-DF37035981D5}"/>
          </ac:spMkLst>
        </pc:spChg>
        <pc:spChg chg="mod">
          <ac:chgData name="Alexandra PAPILLON" userId="6ed42675-17a0-4139-8016-992ac43c869f" providerId="ADAL" clId="{4BA6936C-4812-4DD9-92AF-EC031C30C78A}" dt="2022-11-04T08:06:35.378" v="254" actId="1036"/>
          <ac:spMkLst>
            <pc:docMk/>
            <pc:sldMk cId="3777380231" sldId="2134805778"/>
            <ac:spMk id="37" creationId="{25E62F35-AA87-4A8B-A418-E9390F4BA7BD}"/>
          </ac:spMkLst>
        </pc:spChg>
      </pc:sldChg>
    </pc:docChg>
  </pc:docChgLst>
  <pc:docChgLst>
    <pc:chgData name="Michiel DE KOSTER" userId="7d7c490e-1e4b-4bd1-978a-bd0aaf19c382" providerId="ADAL" clId="{87403C0A-283C-46C0-A6FE-5F4CEA43DD2D}"/>
    <pc:docChg chg="undo custSel modSld">
      <pc:chgData name="Michiel DE KOSTER" userId="7d7c490e-1e4b-4bd1-978a-bd0aaf19c382" providerId="ADAL" clId="{87403C0A-283C-46C0-A6FE-5F4CEA43DD2D}" dt="2022-11-29T15:49:32.565" v="667" actId="20577"/>
      <pc:docMkLst>
        <pc:docMk/>
      </pc:docMkLst>
      <pc:sldChg chg="modSp mod">
        <pc:chgData name="Michiel DE KOSTER" userId="7d7c490e-1e4b-4bd1-978a-bd0aaf19c382" providerId="ADAL" clId="{87403C0A-283C-46C0-A6FE-5F4CEA43DD2D}" dt="2022-11-29T14:07:55.247" v="182" actId="20577"/>
        <pc:sldMkLst>
          <pc:docMk/>
          <pc:sldMk cId="3707272737" sldId="2134805719"/>
        </pc:sldMkLst>
        <pc:spChg chg="mod">
          <ac:chgData name="Michiel DE KOSTER" userId="7d7c490e-1e4b-4bd1-978a-bd0aaf19c382" providerId="ADAL" clId="{87403C0A-283C-46C0-A6FE-5F4CEA43DD2D}" dt="2022-11-29T14:04:52.405" v="152" actId="20577"/>
          <ac:spMkLst>
            <pc:docMk/>
            <pc:sldMk cId="3707272737" sldId="2134805719"/>
            <ac:spMk id="2" creationId="{4B4A4C86-A505-487D-F19D-1049AC0D4439}"/>
          </ac:spMkLst>
        </pc:spChg>
        <pc:spChg chg="mod">
          <ac:chgData name="Michiel DE KOSTER" userId="7d7c490e-1e4b-4bd1-978a-bd0aaf19c382" providerId="ADAL" clId="{87403C0A-283C-46C0-A6FE-5F4CEA43DD2D}" dt="2022-11-29T13:57:30.309" v="0" actId="20577"/>
          <ac:spMkLst>
            <pc:docMk/>
            <pc:sldMk cId="3707272737" sldId="2134805719"/>
            <ac:spMk id="15" creationId="{9F2A1C2A-5E29-46C2-8D5F-51B181BF3D42}"/>
          </ac:spMkLst>
        </pc:spChg>
        <pc:spChg chg="mod">
          <ac:chgData name="Michiel DE KOSTER" userId="7d7c490e-1e4b-4bd1-978a-bd0aaf19c382" providerId="ADAL" clId="{87403C0A-283C-46C0-A6FE-5F4CEA43DD2D}" dt="2022-11-29T14:00:16.075" v="10" actId="20577"/>
          <ac:spMkLst>
            <pc:docMk/>
            <pc:sldMk cId="3707272737" sldId="2134805719"/>
            <ac:spMk id="17" creationId="{81D3C9DA-8782-4149-BC86-178E1F7CCA18}"/>
          </ac:spMkLst>
        </pc:spChg>
        <pc:spChg chg="mod">
          <ac:chgData name="Michiel DE KOSTER" userId="7d7c490e-1e4b-4bd1-978a-bd0aaf19c382" providerId="ADAL" clId="{87403C0A-283C-46C0-A6FE-5F4CEA43DD2D}" dt="2022-11-29T13:58:08.366" v="4" actId="20577"/>
          <ac:spMkLst>
            <pc:docMk/>
            <pc:sldMk cId="3707272737" sldId="2134805719"/>
            <ac:spMk id="20" creationId="{CCAE8DEC-FF06-472A-AD85-18B1EA978181}"/>
          </ac:spMkLst>
        </pc:spChg>
        <pc:spChg chg="mod">
          <ac:chgData name="Michiel DE KOSTER" userId="7d7c490e-1e4b-4bd1-978a-bd0aaf19c382" providerId="ADAL" clId="{87403C0A-283C-46C0-A6FE-5F4CEA43DD2D}" dt="2022-11-29T14:00:35.108" v="12" actId="20577"/>
          <ac:spMkLst>
            <pc:docMk/>
            <pc:sldMk cId="3707272737" sldId="2134805719"/>
            <ac:spMk id="21" creationId="{64163F24-8A45-41F1-B6D3-30251D05DA50}"/>
          </ac:spMkLst>
        </pc:spChg>
        <pc:spChg chg="mod">
          <ac:chgData name="Michiel DE KOSTER" userId="7d7c490e-1e4b-4bd1-978a-bd0aaf19c382" providerId="ADAL" clId="{87403C0A-283C-46C0-A6FE-5F4CEA43DD2D}" dt="2022-11-29T14:07:55.247" v="182" actId="20577"/>
          <ac:spMkLst>
            <pc:docMk/>
            <pc:sldMk cId="3707272737" sldId="2134805719"/>
            <ac:spMk id="25" creationId="{3503C300-D385-46C4-9E64-11824BA4C8E3}"/>
          </ac:spMkLst>
        </pc:spChg>
      </pc:sldChg>
      <pc:sldChg chg="modSp mod modNotesTx">
        <pc:chgData name="Michiel DE KOSTER" userId="7d7c490e-1e4b-4bd1-978a-bd0aaf19c382" providerId="ADAL" clId="{87403C0A-283C-46C0-A6FE-5F4CEA43DD2D}" dt="2022-11-29T14:16:51.230" v="237" actId="20577"/>
        <pc:sldMkLst>
          <pc:docMk/>
          <pc:sldMk cId="248438435" sldId="2134805721"/>
        </pc:sldMkLst>
        <pc:spChg chg="mod">
          <ac:chgData name="Michiel DE KOSTER" userId="7d7c490e-1e4b-4bd1-978a-bd0aaf19c382" providerId="ADAL" clId="{87403C0A-283C-46C0-A6FE-5F4CEA43DD2D}" dt="2022-11-29T14:16:51.230" v="237" actId="20577"/>
          <ac:spMkLst>
            <pc:docMk/>
            <pc:sldMk cId="248438435" sldId="2134805721"/>
            <ac:spMk id="19" creationId="{26E1481B-2354-4870-BB75-E931A84D0014}"/>
          </ac:spMkLst>
        </pc:spChg>
        <pc:spChg chg="mod">
          <ac:chgData name="Michiel DE KOSTER" userId="7d7c490e-1e4b-4bd1-978a-bd0aaf19c382" providerId="ADAL" clId="{87403C0A-283C-46C0-A6FE-5F4CEA43DD2D}" dt="2022-11-29T14:15:59.287" v="225" actId="20577"/>
          <ac:spMkLst>
            <pc:docMk/>
            <pc:sldMk cId="248438435" sldId="2134805721"/>
            <ac:spMk id="22" creationId="{3C13FB30-2470-4564-B863-6831D7573ED3}"/>
          </ac:spMkLst>
        </pc:spChg>
      </pc:sldChg>
      <pc:sldChg chg="modSp mod">
        <pc:chgData name="Michiel DE KOSTER" userId="7d7c490e-1e4b-4bd1-978a-bd0aaf19c382" providerId="ADAL" clId="{87403C0A-283C-46C0-A6FE-5F4CEA43DD2D}" dt="2022-11-29T14:35:03.347" v="309" actId="1035"/>
        <pc:sldMkLst>
          <pc:docMk/>
          <pc:sldMk cId="3877861618" sldId="2134805723"/>
        </pc:sldMkLst>
        <pc:spChg chg="mod">
          <ac:chgData name="Michiel DE KOSTER" userId="7d7c490e-1e4b-4bd1-978a-bd0aaf19c382" providerId="ADAL" clId="{87403C0A-283C-46C0-A6FE-5F4CEA43DD2D}" dt="2022-11-29T14:35:03.347" v="309" actId="1035"/>
          <ac:spMkLst>
            <pc:docMk/>
            <pc:sldMk cId="3877861618" sldId="2134805723"/>
            <ac:spMk id="2" creationId="{CDA004C6-8C4E-4640-B3F5-B34AFB94063D}"/>
          </ac:spMkLst>
        </pc:spChg>
        <pc:spChg chg="mod">
          <ac:chgData name="Michiel DE KOSTER" userId="7d7c490e-1e4b-4bd1-978a-bd0aaf19c382" providerId="ADAL" clId="{87403C0A-283C-46C0-A6FE-5F4CEA43DD2D}" dt="2022-11-29T14:33:07.431" v="281" actId="20577"/>
          <ac:spMkLst>
            <pc:docMk/>
            <pc:sldMk cId="3877861618" sldId="2134805723"/>
            <ac:spMk id="19" creationId="{435A2AD1-3850-415B-8718-D3CC68AF79AE}"/>
          </ac:spMkLst>
        </pc:spChg>
        <pc:spChg chg="mod">
          <ac:chgData name="Michiel DE KOSTER" userId="7d7c490e-1e4b-4bd1-978a-bd0aaf19c382" providerId="ADAL" clId="{87403C0A-283C-46C0-A6FE-5F4CEA43DD2D}" dt="2022-11-29T14:34:10.489" v="307" actId="20577"/>
          <ac:spMkLst>
            <pc:docMk/>
            <pc:sldMk cId="3877861618" sldId="2134805723"/>
            <ac:spMk id="30" creationId="{31201720-79E3-46A7-B294-CD8D9A350DF0}"/>
          </ac:spMkLst>
        </pc:spChg>
      </pc:sldChg>
      <pc:sldChg chg="modSp mod">
        <pc:chgData name="Michiel DE KOSTER" userId="7d7c490e-1e4b-4bd1-978a-bd0aaf19c382" providerId="ADAL" clId="{87403C0A-283C-46C0-A6FE-5F4CEA43DD2D}" dt="2022-11-29T15:10:57.495" v="520" actId="20577"/>
        <pc:sldMkLst>
          <pc:docMk/>
          <pc:sldMk cId="3772872801" sldId="2134805724"/>
        </pc:sldMkLst>
        <pc:spChg chg="mod">
          <ac:chgData name="Michiel DE KOSTER" userId="7d7c490e-1e4b-4bd1-978a-bd0aaf19c382" providerId="ADAL" clId="{87403C0A-283C-46C0-A6FE-5F4CEA43DD2D}" dt="2022-11-29T14:59:04.625" v="311" actId="1035"/>
          <ac:spMkLst>
            <pc:docMk/>
            <pc:sldMk cId="3772872801" sldId="2134805724"/>
            <ac:spMk id="2" creationId="{CDA004C6-8C4E-4640-B3F5-B34AFB94063D}"/>
          </ac:spMkLst>
        </pc:spChg>
        <pc:spChg chg="mod">
          <ac:chgData name="Michiel DE KOSTER" userId="7d7c490e-1e4b-4bd1-978a-bd0aaf19c382" providerId="ADAL" clId="{87403C0A-283C-46C0-A6FE-5F4CEA43DD2D}" dt="2022-11-29T15:08:49.731" v="470" actId="6549"/>
          <ac:spMkLst>
            <pc:docMk/>
            <pc:sldMk cId="3772872801" sldId="2134805724"/>
            <ac:spMk id="17" creationId="{D95BBC10-E144-42AB-89BA-1619B0C99637}"/>
          </ac:spMkLst>
        </pc:spChg>
        <pc:spChg chg="mod">
          <ac:chgData name="Michiel DE KOSTER" userId="7d7c490e-1e4b-4bd1-978a-bd0aaf19c382" providerId="ADAL" clId="{87403C0A-283C-46C0-A6FE-5F4CEA43DD2D}" dt="2022-11-29T15:10:04.822" v="503" actId="20577"/>
          <ac:spMkLst>
            <pc:docMk/>
            <pc:sldMk cId="3772872801" sldId="2134805724"/>
            <ac:spMk id="19" creationId="{087A269E-D473-4FFD-9208-BDCA32DE5230}"/>
          </ac:spMkLst>
        </pc:spChg>
        <pc:spChg chg="mod">
          <ac:chgData name="Michiel DE KOSTER" userId="7d7c490e-1e4b-4bd1-978a-bd0aaf19c382" providerId="ADAL" clId="{87403C0A-283C-46C0-A6FE-5F4CEA43DD2D}" dt="2022-11-29T15:02:07.012" v="417" actId="20577"/>
          <ac:spMkLst>
            <pc:docMk/>
            <pc:sldMk cId="3772872801" sldId="2134805724"/>
            <ac:spMk id="25" creationId="{3D70BED6-9E0F-4F97-8ECA-9D61A952358A}"/>
          </ac:spMkLst>
        </pc:spChg>
        <pc:spChg chg="mod">
          <ac:chgData name="Michiel DE KOSTER" userId="7d7c490e-1e4b-4bd1-978a-bd0aaf19c382" providerId="ADAL" clId="{87403C0A-283C-46C0-A6FE-5F4CEA43DD2D}" dt="2022-11-29T15:10:57.495" v="520" actId="20577"/>
          <ac:spMkLst>
            <pc:docMk/>
            <pc:sldMk cId="3772872801" sldId="2134805724"/>
            <ac:spMk id="30" creationId="{00C3B6A4-19CF-4A40-BD49-76FF315CFD23}"/>
          </ac:spMkLst>
        </pc:spChg>
      </pc:sldChg>
      <pc:sldChg chg="modSp mod">
        <pc:chgData name="Michiel DE KOSTER" userId="7d7c490e-1e4b-4bd1-978a-bd0aaf19c382" providerId="ADAL" clId="{87403C0A-283C-46C0-A6FE-5F4CEA43DD2D}" dt="2022-11-29T15:26:22.533" v="651" actId="20577"/>
        <pc:sldMkLst>
          <pc:docMk/>
          <pc:sldMk cId="4219979000" sldId="2134805727"/>
        </pc:sldMkLst>
        <pc:spChg chg="mod">
          <ac:chgData name="Michiel DE KOSTER" userId="7d7c490e-1e4b-4bd1-978a-bd0aaf19c382" providerId="ADAL" clId="{87403C0A-283C-46C0-A6FE-5F4CEA43DD2D}" dt="2022-11-29T14:59:22.913" v="320" actId="1035"/>
          <ac:spMkLst>
            <pc:docMk/>
            <pc:sldMk cId="4219979000" sldId="2134805727"/>
            <ac:spMk id="2" creationId="{CDA004C6-8C4E-4640-B3F5-B34AFB94063D}"/>
          </ac:spMkLst>
        </pc:spChg>
        <pc:spChg chg="mod">
          <ac:chgData name="Michiel DE KOSTER" userId="7d7c490e-1e4b-4bd1-978a-bd0aaf19c382" providerId="ADAL" clId="{87403C0A-283C-46C0-A6FE-5F4CEA43DD2D}" dt="2022-11-29T15:24:10.084" v="619" actId="20577"/>
          <ac:spMkLst>
            <pc:docMk/>
            <pc:sldMk cId="4219979000" sldId="2134805727"/>
            <ac:spMk id="17" creationId="{2151E2C5-C291-405F-9288-FCC898D750E9}"/>
          </ac:spMkLst>
        </pc:spChg>
        <pc:spChg chg="mod">
          <ac:chgData name="Michiel DE KOSTER" userId="7d7c490e-1e4b-4bd1-978a-bd0aaf19c382" providerId="ADAL" clId="{87403C0A-283C-46C0-A6FE-5F4CEA43DD2D}" dt="2022-11-29T15:25:52.870" v="649" actId="20577"/>
          <ac:spMkLst>
            <pc:docMk/>
            <pc:sldMk cId="4219979000" sldId="2134805727"/>
            <ac:spMk id="19" creationId="{DC4C1399-6610-4E4C-8F24-EE730F31954B}"/>
          </ac:spMkLst>
        </pc:spChg>
        <pc:spChg chg="mod">
          <ac:chgData name="Michiel DE KOSTER" userId="7d7c490e-1e4b-4bd1-978a-bd0aaf19c382" providerId="ADAL" clId="{87403C0A-283C-46C0-A6FE-5F4CEA43DD2D}" dt="2022-11-29T15:26:22.533" v="651" actId="20577"/>
          <ac:spMkLst>
            <pc:docMk/>
            <pc:sldMk cId="4219979000" sldId="2134805727"/>
            <ac:spMk id="30" creationId="{56D01567-5098-4146-9A8D-21AB0C1BE9AC}"/>
          </ac:spMkLst>
        </pc:spChg>
      </pc:sldChg>
      <pc:sldChg chg="modSp mod">
        <pc:chgData name="Michiel DE KOSTER" userId="7d7c490e-1e4b-4bd1-978a-bd0aaf19c382" providerId="ADAL" clId="{87403C0A-283C-46C0-A6FE-5F4CEA43DD2D}" dt="2022-11-29T15:46:39.037" v="654" actId="6549"/>
        <pc:sldMkLst>
          <pc:docMk/>
          <pc:sldMk cId="2742994000" sldId="2134805728"/>
        </pc:sldMkLst>
        <pc:spChg chg="mod">
          <ac:chgData name="Michiel DE KOSTER" userId="7d7c490e-1e4b-4bd1-978a-bd0aaf19c382" providerId="ADAL" clId="{87403C0A-283C-46C0-A6FE-5F4CEA43DD2D}" dt="2022-11-29T14:59:25.720" v="321" actId="1035"/>
          <ac:spMkLst>
            <pc:docMk/>
            <pc:sldMk cId="2742994000" sldId="2134805728"/>
            <ac:spMk id="2" creationId="{CDA004C6-8C4E-4640-B3F5-B34AFB94063D}"/>
          </ac:spMkLst>
        </pc:spChg>
        <pc:spChg chg="mod">
          <ac:chgData name="Michiel DE KOSTER" userId="7d7c490e-1e4b-4bd1-978a-bd0aaf19c382" providerId="ADAL" clId="{87403C0A-283C-46C0-A6FE-5F4CEA43DD2D}" dt="2022-11-29T15:46:39.037" v="654" actId="6549"/>
          <ac:spMkLst>
            <pc:docMk/>
            <pc:sldMk cId="2742994000" sldId="2134805728"/>
            <ac:spMk id="25" creationId="{98F89257-3A0B-4B5A-AC18-113988B1D5F8}"/>
          </ac:spMkLst>
        </pc:spChg>
      </pc:sldChg>
      <pc:sldChg chg="modSp mod">
        <pc:chgData name="Michiel DE KOSTER" userId="7d7c490e-1e4b-4bd1-978a-bd0aaf19c382" providerId="ADAL" clId="{87403C0A-283C-46C0-A6FE-5F4CEA43DD2D}" dt="2022-11-29T15:49:32.565" v="667" actId="20577"/>
        <pc:sldMkLst>
          <pc:docMk/>
          <pc:sldMk cId="3279526026" sldId="2134805739"/>
        </pc:sldMkLst>
        <pc:spChg chg="mod">
          <ac:chgData name="Michiel DE KOSTER" userId="7d7c490e-1e4b-4bd1-978a-bd0aaf19c382" providerId="ADAL" clId="{87403C0A-283C-46C0-A6FE-5F4CEA43DD2D}" dt="2022-11-29T15:49:32.565" v="667" actId="20577"/>
          <ac:spMkLst>
            <pc:docMk/>
            <pc:sldMk cId="3279526026" sldId="2134805739"/>
            <ac:spMk id="2" creationId="{D6599356-7888-43B5-96DA-2F7CAC31169C}"/>
          </ac:spMkLst>
        </pc:spChg>
      </pc:sldChg>
      <pc:sldChg chg="modSp mod">
        <pc:chgData name="Michiel DE KOSTER" userId="7d7c490e-1e4b-4bd1-978a-bd0aaf19c382" providerId="ADAL" clId="{87403C0A-283C-46C0-A6FE-5F4CEA43DD2D}" dt="2022-11-29T15:16:51.694" v="561" actId="20577"/>
        <pc:sldMkLst>
          <pc:docMk/>
          <pc:sldMk cId="1367787301" sldId="2134805773"/>
        </pc:sldMkLst>
        <pc:graphicFrameChg chg="modGraphic">
          <ac:chgData name="Michiel DE KOSTER" userId="7d7c490e-1e4b-4bd1-978a-bd0aaf19c382" providerId="ADAL" clId="{87403C0A-283C-46C0-A6FE-5F4CEA43DD2D}" dt="2022-11-29T15:16:51.694" v="561" actId="2057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 mod">
        <pc:chgData name="Michiel DE KOSTER" userId="7d7c490e-1e4b-4bd1-978a-bd0aaf19c382" providerId="ADAL" clId="{87403C0A-283C-46C0-A6FE-5F4CEA43DD2D}" dt="2022-11-29T15:13:13.442" v="532" actId="20577"/>
        <pc:sldMkLst>
          <pc:docMk/>
          <pc:sldMk cId="1763197993" sldId="2134805774"/>
        </pc:sldMkLst>
        <pc:spChg chg="mod">
          <ac:chgData name="Michiel DE KOSTER" userId="7d7c490e-1e4b-4bd1-978a-bd0aaf19c382" providerId="ADAL" clId="{87403C0A-283C-46C0-A6FE-5F4CEA43DD2D}" dt="2022-11-29T15:11:50.565" v="523" actId="20577"/>
          <ac:spMkLst>
            <pc:docMk/>
            <pc:sldMk cId="1763197993" sldId="2134805774"/>
            <ac:spMk id="2" creationId="{CDA004C6-8C4E-4640-B3F5-B34AFB94063D}"/>
          </ac:spMkLst>
        </pc:spChg>
        <pc:spChg chg="ord">
          <ac:chgData name="Michiel DE KOSTER" userId="7d7c490e-1e4b-4bd1-978a-bd0aaf19c382" providerId="ADAL" clId="{87403C0A-283C-46C0-A6FE-5F4CEA43DD2D}" dt="2022-11-29T15:11:48.529" v="521" actId="167"/>
          <ac:spMkLst>
            <pc:docMk/>
            <pc:sldMk cId="1763197993" sldId="2134805774"/>
            <ac:spMk id="26" creationId="{AEDD490F-DF67-46D3-A5BA-23893F1733BE}"/>
          </ac:spMkLst>
        </pc:spChg>
        <pc:spChg chg="mod">
          <ac:chgData name="Michiel DE KOSTER" userId="7d7c490e-1e4b-4bd1-978a-bd0aaf19c382" providerId="ADAL" clId="{87403C0A-283C-46C0-A6FE-5F4CEA43DD2D}" dt="2022-11-29T15:13:13.442" v="532" actId="20577"/>
          <ac:spMkLst>
            <pc:docMk/>
            <pc:sldMk cId="1763197993" sldId="2134805774"/>
            <ac:spMk id="34" creationId="{3CDC1D21-F3BC-48A3-8D81-19B3122410DA}"/>
          </ac:spMkLst>
        </pc:spChg>
      </pc:sldChg>
      <pc:sldChg chg="modSp mod delCm">
        <pc:chgData name="Michiel DE KOSTER" userId="7d7c490e-1e4b-4bd1-978a-bd0aaf19c382" providerId="ADAL" clId="{87403C0A-283C-46C0-A6FE-5F4CEA43DD2D}" dt="2022-11-29T15:23:03.237" v="615" actId="20577"/>
        <pc:sldMkLst>
          <pc:docMk/>
          <pc:sldMk cId="448838411" sldId="2134805775"/>
        </pc:sldMkLst>
        <pc:spChg chg="mod">
          <ac:chgData name="Michiel DE KOSTER" userId="7d7c490e-1e4b-4bd1-978a-bd0aaf19c382" providerId="ADAL" clId="{87403C0A-283C-46C0-A6FE-5F4CEA43DD2D}" dt="2022-11-29T14:59:19.390" v="318" actId="1035"/>
          <ac:spMkLst>
            <pc:docMk/>
            <pc:sldMk cId="448838411" sldId="2134805775"/>
            <ac:spMk id="2" creationId="{CDA004C6-8C4E-4640-B3F5-B34AFB94063D}"/>
          </ac:spMkLst>
        </pc:spChg>
        <pc:spChg chg="mod">
          <ac:chgData name="Michiel DE KOSTER" userId="7d7c490e-1e4b-4bd1-978a-bd0aaf19c382" providerId="ADAL" clId="{87403C0A-283C-46C0-A6FE-5F4CEA43DD2D}" dt="2022-11-29T15:18:59.484" v="581" actId="20577"/>
          <ac:spMkLst>
            <pc:docMk/>
            <pc:sldMk cId="448838411" sldId="2134805775"/>
            <ac:spMk id="17" creationId="{D95BBC10-E144-42AB-89BA-1619B0C99637}"/>
          </ac:spMkLst>
        </pc:spChg>
        <pc:spChg chg="mod">
          <ac:chgData name="Michiel DE KOSTER" userId="7d7c490e-1e4b-4bd1-978a-bd0aaf19c382" providerId="ADAL" clId="{87403C0A-283C-46C0-A6FE-5F4CEA43DD2D}" dt="2022-11-29T15:19:36.364" v="584" actId="20577"/>
          <ac:spMkLst>
            <pc:docMk/>
            <pc:sldMk cId="448838411" sldId="2134805775"/>
            <ac:spMk id="18" creationId="{09A14BD9-E081-44AA-B091-41AA564F7AE7}"/>
          </ac:spMkLst>
        </pc:spChg>
        <pc:spChg chg="mod">
          <ac:chgData name="Michiel DE KOSTER" userId="7d7c490e-1e4b-4bd1-978a-bd0aaf19c382" providerId="ADAL" clId="{87403C0A-283C-46C0-A6FE-5F4CEA43DD2D}" dt="2022-11-29T15:20:24.263" v="599" actId="20577"/>
          <ac:spMkLst>
            <pc:docMk/>
            <pc:sldMk cId="448838411" sldId="2134805775"/>
            <ac:spMk id="19" creationId="{087A269E-D473-4FFD-9208-BDCA32DE5230}"/>
          </ac:spMkLst>
        </pc:spChg>
        <pc:spChg chg="mod">
          <ac:chgData name="Michiel DE KOSTER" userId="7d7c490e-1e4b-4bd1-978a-bd0aaf19c382" providerId="ADAL" clId="{87403C0A-283C-46C0-A6FE-5F4CEA43DD2D}" dt="2022-11-29T15:16:45.701" v="557" actId="20577"/>
          <ac:spMkLst>
            <pc:docMk/>
            <pc:sldMk cId="448838411" sldId="2134805775"/>
            <ac:spMk id="25" creationId="{3D70BED6-9E0F-4F97-8ECA-9D61A952358A}"/>
          </ac:spMkLst>
        </pc:spChg>
        <pc:spChg chg="mod">
          <ac:chgData name="Michiel DE KOSTER" userId="7d7c490e-1e4b-4bd1-978a-bd0aaf19c382" providerId="ADAL" clId="{87403C0A-283C-46C0-A6FE-5F4CEA43DD2D}" dt="2022-11-29T15:22:00.891" v="607" actId="20577"/>
          <ac:spMkLst>
            <pc:docMk/>
            <pc:sldMk cId="448838411" sldId="2134805775"/>
            <ac:spMk id="45" creationId="{AE8A272C-49C8-4DA2-9697-32CDBAE2EAD3}"/>
          </ac:spMkLst>
        </pc:spChg>
        <pc:spChg chg="mod">
          <ac:chgData name="Michiel DE KOSTER" userId="7d7c490e-1e4b-4bd1-978a-bd0aaf19c382" providerId="ADAL" clId="{87403C0A-283C-46C0-A6FE-5F4CEA43DD2D}" dt="2022-11-29T15:23:03.237" v="615" actId="20577"/>
          <ac:spMkLst>
            <pc:docMk/>
            <pc:sldMk cId="448838411" sldId="2134805775"/>
            <ac:spMk id="48" creationId="{355F5060-851C-4A13-9620-85B0AB66834F}"/>
          </ac:spMkLst>
        </pc:spChg>
      </pc:sldChg>
      <pc:sldChg chg="addSp delSp modSp mod">
        <pc:chgData name="Michiel DE KOSTER" userId="7d7c490e-1e4b-4bd1-978a-bd0aaf19c382" providerId="ADAL" clId="{87403C0A-283C-46C0-A6FE-5F4CEA43DD2D}" dt="2022-11-29T15:15:22.289" v="553" actId="20577"/>
        <pc:sldMkLst>
          <pc:docMk/>
          <pc:sldMk cId="2012128630" sldId="2134805776"/>
        </pc:sldMkLst>
        <pc:spChg chg="mod">
          <ac:chgData name="Michiel DE KOSTER" userId="7d7c490e-1e4b-4bd1-978a-bd0aaf19c382" providerId="ADAL" clId="{87403C0A-283C-46C0-A6FE-5F4CEA43DD2D}" dt="2022-11-29T14:59:12.757" v="316" actId="1036"/>
          <ac:spMkLst>
            <pc:docMk/>
            <pc:sldMk cId="2012128630" sldId="2134805776"/>
            <ac:spMk id="19" creationId="{E4D37361-6DEA-4D7A-AE73-279FCFF9FF51}"/>
          </ac:spMkLst>
        </pc:spChg>
        <pc:spChg chg="mod">
          <ac:chgData name="Michiel DE KOSTER" userId="7d7c490e-1e4b-4bd1-978a-bd0aaf19c382" providerId="ADAL" clId="{87403C0A-283C-46C0-A6FE-5F4CEA43DD2D}" dt="2022-11-29T15:15:22.289" v="553" actId="20577"/>
          <ac:spMkLst>
            <pc:docMk/>
            <pc:sldMk cId="2012128630" sldId="2134805776"/>
            <ac:spMk id="23" creationId="{60BEE746-A1EA-476C-8028-5AB4E822CDEE}"/>
          </ac:spMkLst>
        </pc:spChg>
        <pc:spChg chg="add del mod">
          <ac:chgData name="Michiel DE KOSTER" userId="7d7c490e-1e4b-4bd1-978a-bd0aaf19c382" providerId="ADAL" clId="{87403C0A-283C-46C0-A6FE-5F4CEA43DD2D}" dt="2022-11-29T15:14:05.580" v="538" actId="20577"/>
          <ac:spMkLst>
            <pc:docMk/>
            <pc:sldMk cId="2012128630" sldId="2134805776"/>
            <ac:spMk id="32" creationId="{17938C06-AD59-441E-A93A-BFCA20F3393B}"/>
          </ac:spMkLst>
        </pc:spChg>
      </pc:sldChg>
      <pc:sldChg chg="modSp mod">
        <pc:chgData name="Michiel DE KOSTER" userId="7d7c490e-1e4b-4bd1-978a-bd0aaf19c382" providerId="ADAL" clId="{87403C0A-283C-46C0-A6FE-5F4CEA43DD2D}" dt="2022-11-29T14:28:30.402" v="258" actId="20577"/>
        <pc:sldMkLst>
          <pc:docMk/>
          <pc:sldMk cId="1041267974" sldId="2134805777"/>
        </pc:sldMkLst>
        <pc:spChg chg="mod">
          <ac:chgData name="Michiel DE KOSTER" userId="7d7c490e-1e4b-4bd1-978a-bd0aaf19c382" providerId="ADAL" clId="{87403C0A-283C-46C0-A6FE-5F4CEA43DD2D}" dt="2022-11-29T14:28:30.402" v="258" actId="20577"/>
          <ac:spMkLst>
            <pc:docMk/>
            <pc:sldMk cId="1041267974" sldId="2134805777"/>
            <ac:spMk id="35" creationId="{F6BE3CB1-58EA-466B-853B-243EA4BA5941}"/>
          </ac:spMkLst>
        </pc:spChg>
        <pc:spChg chg="mod">
          <ac:chgData name="Michiel DE KOSTER" userId="7d7c490e-1e4b-4bd1-978a-bd0aaf19c382" providerId="ADAL" clId="{87403C0A-283C-46C0-A6FE-5F4CEA43DD2D}" dt="2022-11-29T14:18:47.649" v="252" actId="20577"/>
          <ac:spMkLst>
            <pc:docMk/>
            <pc:sldMk cId="1041267974" sldId="2134805777"/>
            <ac:spMk id="62" creationId="{5789A7C1-30E0-4A8B-A0AE-251D15AB0E5F}"/>
          </ac:spMkLst>
        </pc:spChg>
      </pc:sldChg>
      <pc:sldChg chg="modSp mod">
        <pc:chgData name="Michiel DE KOSTER" userId="7d7c490e-1e4b-4bd1-978a-bd0aaf19c382" providerId="ADAL" clId="{87403C0A-283C-46C0-A6FE-5F4CEA43DD2D}" dt="2022-11-29T15:48:05.557" v="661" actId="20577"/>
        <pc:sldMkLst>
          <pc:docMk/>
          <pc:sldMk cId="3777380231" sldId="2134805778"/>
        </pc:sldMkLst>
        <pc:spChg chg="mod">
          <ac:chgData name="Michiel DE KOSTER" userId="7d7c490e-1e4b-4bd1-978a-bd0aaf19c382" providerId="ADAL" clId="{87403C0A-283C-46C0-A6FE-5F4CEA43DD2D}" dt="2022-11-29T15:48:05.557" v="661" actId="20577"/>
          <ac:spMkLst>
            <pc:docMk/>
            <pc:sldMk cId="3777380231" sldId="2134805778"/>
            <ac:spMk id="24" creationId="{3E36F2E9-75C2-4A5E-9076-D19B1665E771}"/>
          </ac:spMkLst>
        </pc:spChg>
      </pc:sldChg>
      <pc:sldChg chg="modNotesTx">
        <pc:chgData name="Michiel DE KOSTER" userId="7d7c490e-1e4b-4bd1-978a-bd0aaf19c382" providerId="ADAL" clId="{87403C0A-283C-46C0-A6FE-5F4CEA43DD2D}" dt="2022-11-29T15:48:40.644" v="662" actId="6549"/>
        <pc:sldMkLst>
          <pc:docMk/>
          <pc:sldMk cId="1587411939" sldId="2134805779"/>
        </pc:sldMkLst>
      </pc:sldChg>
    </pc:docChg>
  </pc:docChgLst>
  <pc:docChgLst>
    <pc:chgData name="Michiel DE KOSTER" userId="S::michiel.de-koster@totalenergies.com::7d7c490e-1e4b-4bd1-978a-bd0aaf19c382" providerId="AD" clId="Web-{4D55C40B-D69A-4161-914A-DAC7FB36024F}"/>
    <pc:docChg chg="modSld">
      <pc:chgData name="Michiel DE KOSTER" userId="S::michiel.de-koster@totalenergies.com::7d7c490e-1e4b-4bd1-978a-bd0aaf19c382" providerId="AD" clId="Web-{4D55C40B-D69A-4161-914A-DAC7FB36024F}" dt="2022-11-29T13:17:59.348" v="1" actId="20577"/>
      <pc:docMkLst>
        <pc:docMk/>
      </pc:docMkLst>
      <pc:sldChg chg="modSp">
        <pc:chgData name="Michiel DE KOSTER" userId="S::michiel.de-koster@totalenergies.com::7d7c490e-1e4b-4bd1-978a-bd0aaf19c382" providerId="AD" clId="Web-{4D55C40B-D69A-4161-914A-DAC7FB36024F}" dt="2022-11-29T13:17:59.348" v="1" actId="20577"/>
        <pc:sldMkLst>
          <pc:docMk/>
          <pc:sldMk cId="3707272737" sldId="2134805719"/>
        </pc:sldMkLst>
        <pc:spChg chg="mod">
          <ac:chgData name="Michiel DE KOSTER" userId="S::michiel.de-koster@totalenergies.com::7d7c490e-1e4b-4bd1-978a-bd0aaf19c382" providerId="AD" clId="Web-{4D55C40B-D69A-4161-914A-DAC7FB36024F}" dt="2022-11-29T13:17:59.348" v="1" actId="20577"/>
          <ac:spMkLst>
            <pc:docMk/>
            <pc:sldMk cId="3707272737" sldId="2134805719"/>
            <ac:spMk id="2" creationId="{4B4A4C86-A505-487D-F19D-1049AC0D4439}"/>
          </ac:spMkLst>
        </pc:spChg>
        <pc:spChg chg="mod">
          <ac:chgData name="Michiel DE KOSTER" userId="S::michiel.de-koster@totalenergies.com::7d7c490e-1e4b-4bd1-978a-bd0aaf19c382" providerId="AD" clId="Web-{4D55C40B-D69A-4161-914A-DAC7FB36024F}" dt="2022-11-29T13:17:44.300" v="0" actId="14100"/>
          <ac:spMkLst>
            <pc:docMk/>
            <pc:sldMk cId="3707272737" sldId="2134805719"/>
            <ac:spMk id="17" creationId="{81D3C9DA-8782-4149-BC86-178E1F7CCA18}"/>
          </ac:spMkLst>
        </pc:spChg>
      </pc:sldChg>
    </pc:docChg>
  </pc:docChgLst>
  <pc:docChgLst>
    <pc:chgData name="Marina WAGENER" userId="128c56e7-2035-463e-b4ba-24ff68185f70" providerId="ADAL" clId="{34258ED9-CF71-4C98-B56B-C3EB76EC62DD}"/>
    <pc:docChg chg="custSel modSld">
      <pc:chgData name="Marina WAGENER" userId="128c56e7-2035-463e-b4ba-24ff68185f70" providerId="ADAL" clId="{34258ED9-CF71-4C98-B56B-C3EB76EC62DD}" dt="2022-11-25T14:43:11.787" v="16" actId="1076"/>
      <pc:docMkLst>
        <pc:docMk/>
      </pc:docMkLst>
      <pc:sldChg chg="addSp delSp modSp mod">
        <pc:chgData name="Marina WAGENER" userId="128c56e7-2035-463e-b4ba-24ff68185f70" providerId="ADAL" clId="{34258ED9-CF71-4C98-B56B-C3EB76EC62DD}" dt="2022-11-25T14:40:39.843" v="5" actId="1076"/>
        <pc:sldMkLst>
          <pc:docMk/>
          <pc:sldMk cId="3848476589" sldId="2134805710"/>
        </pc:sldMkLst>
        <pc:spChg chg="del">
          <ac:chgData name="Marina WAGENER" userId="128c56e7-2035-463e-b4ba-24ff68185f70" providerId="ADAL" clId="{34258ED9-CF71-4C98-B56B-C3EB76EC62DD}" dt="2022-11-25T14:40:22.412" v="1" actId="478"/>
          <ac:spMkLst>
            <pc:docMk/>
            <pc:sldMk cId="3848476589" sldId="2134805710"/>
            <ac:spMk id="14" creationId="{515BDDD9-0F48-405A-A27D-6557B0592ED3}"/>
          </ac:spMkLst>
        </pc:spChg>
        <pc:picChg chg="add mod">
          <ac:chgData name="Marina WAGENER" userId="128c56e7-2035-463e-b4ba-24ff68185f70" providerId="ADAL" clId="{34258ED9-CF71-4C98-B56B-C3EB76EC62DD}" dt="2022-11-25T14:40:39.843" v="5" actId="1076"/>
          <ac:picMkLst>
            <pc:docMk/>
            <pc:sldMk cId="3848476589" sldId="2134805710"/>
            <ac:picMk id="5" creationId="{1312725B-6185-47FA-BB6A-B473362F8237}"/>
          </ac:picMkLst>
        </pc:picChg>
      </pc:sldChg>
      <pc:sldChg chg="addSp modSp mod">
        <pc:chgData name="Marina WAGENER" userId="128c56e7-2035-463e-b4ba-24ff68185f70" providerId="ADAL" clId="{34258ED9-CF71-4C98-B56B-C3EB76EC62DD}" dt="2022-11-25T14:43:11.787" v="16" actId="1076"/>
        <pc:sldMkLst>
          <pc:docMk/>
          <pc:sldMk cId="3777380231" sldId="2134805778"/>
        </pc:sldMkLst>
        <pc:spChg chg="add mod">
          <ac:chgData name="Marina WAGENER" userId="128c56e7-2035-463e-b4ba-24ff68185f70" providerId="ADAL" clId="{34258ED9-CF71-4C98-B56B-C3EB76EC62DD}" dt="2022-11-25T14:43:11.787" v="16" actId="1076"/>
          <ac:spMkLst>
            <pc:docMk/>
            <pc:sldMk cId="3777380231" sldId="2134805778"/>
            <ac:spMk id="15" creationId="{8BD95D59-12AE-4608-9DA3-F761D717D2FF}"/>
          </ac:spMkLst>
        </pc:spChg>
        <pc:picChg chg="add mod">
          <ac:chgData name="Marina WAGENER" userId="128c56e7-2035-463e-b4ba-24ff68185f70" providerId="ADAL" clId="{34258ED9-CF71-4C98-B56B-C3EB76EC62DD}" dt="2022-11-25T14:42:22.943" v="10"/>
          <ac:picMkLst>
            <pc:docMk/>
            <pc:sldMk cId="3777380231" sldId="2134805778"/>
            <ac:picMk id="14" creationId="{0886F5E0-E295-49CB-9724-B41A61BE5FEB}"/>
          </ac:picMkLst>
        </pc:picChg>
      </pc:sldChg>
    </pc:docChg>
  </pc:docChgLst>
  <pc:docChgLst>
    <pc:chgData name="Claire MAIRET" userId="b91d9db2-e41b-4c98-9525-27312980cc2f" providerId="ADAL" clId="{D811FBD7-7DCC-47B1-A9F4-6F560D839BD1}"/>
    <pc:docChg chg="undo custSel addSld delSld modSld">
      <pc:chgData name="Claire MAIRET" userId="b91d9db2-e41b-4c98-9525-27312980cc2f" providerId="ADAL" clId="{D811FBD7-7DCC-47B1-A9F4-6F560D839BD1}" dt="2022-11-30T13:28:05.247" v="465" actId="1076"/>
      <pc:docMkLst>
        <pc:docMk/>
      </pc:docMkLst>
      <pc:sldChg chg="addSp delSp modSp mod">
        <pc:chgData name="Claire MAIRET" userId="b91d9db2-e41b-4c98-9525-27312980cc2f" providerId="ADAL" clId="{D811FBD7-7DCC-47B1-A9F4-6F560D839BD1}" dt="2022-11-28T16:53:02.479" v="60" actId="20577"/>
        <pc:sldMkLst>
          <pc:docMk/>
          <pc:sldMk cId="3848476589" sldId="2134805710"/>
        </pc:sldMkLst>
        <pc:spChg chg="add mod">
          <ac:chgData name="Claire MAIRET" userId="b91d9db2-e41b-4c98-9525-27312980cc2f" providerId="ADAL" clId="{D811FBD7-7DCC-47B1-A9F4-6F560D839BD1}" dt="2022-11-28T16:49:21.483" v="33"/>
          <ac:spMkLst>
            <pc:docMk/>
            <pc:sldMk cId="3848476589" sldId="2134805710"/>
            <ac:spMk id="7" creationId="{C774F07A-6C49-4823-A8B6-70208D4E2409}"/>
          </ac:spMkLst>
        </pc:spChg>
        <pc:spChg chg="add mod">
          <ac:chgData name="Claire MAIRET" userId="b91d9db2-e41b-4c98-9525-27312980cc2f" providerId="ADAL" clId="{D811FBD7-7DCC-47B1-A9F4-6F560D839BD1}" dt="2022-11-28T16:49:27.297" v="34"/>
          <ac:spMkLst>
            <pc:docMk/>
            <pc:sldMk cId="3848476589" sldId="2134805710"/>
            <ac:spMk id="9" creationId="{A244A20B-5028-4839-A122-94F3937D5A92}"/>
          </ac:spMkLst>
        </pc:spChg>
        <pc:spChg chg="mod">
          <ac:chgData name="Claire MAIRET" userId="b91d9db2-e41b-4c98-9525-27312980cc2f" providerId="ADAL" clId="{D811FBD7-7DCC-47B1-A9F4-6F560D839BD1}" dt="2022-11-28T16:53:02.479" v="60" actId="20577"/>
          <ac:spMkLst>
            <pc:docMk/>
            <pc:sldMk cId="3848476589" sldId="2134805710"/>
            <ac:spMk id="10" creationId="{A74C2759-AD3D-4CD2-9D6A-19CC7EBC77E2}"/>
          </ac:spMkLst>
        </pc:spChg>
        <pc:spChg chg="del">
          <ac:chgData name="Claire MAIRET" userId="b91d9db2-e41b-4c98-9525-27312980cc2f" providerId="ADAL" clId="{D811FBD7-7DCC-47B1-A9F4-6F560D839BD1}" dt="2022-11-28T16:35:03.420" v="2" actId="478"/>
          <ac:spMkLst>
            <pc:docMk/>
            <pc:sldMk cId="3848476589" sldId="2134805710"/>
            <ac:spMk id="17" creationId="{2A7A09F6-8437-4BE6-BD9B-AB82FF78D17A}"/>
          </ac:spMkLst>
        </pc:spChg>
        <pc:grpChg chg="add mod">
          <ac:chgData name="Claire MAIRET" userId="b91d9db2-e41b-4c98-9525-27312980cc2f" providerId="ADAL" clId="{D811FBD7-7DCC-47B1-A9F4-6F560D839BD1}" dt="2022-11-28T16:47:46.880" v="31" actId="164"/>
          <ac:grpSpMkLst>
            <pc:docMk/>
            <pc:sldMk cId="3848476589" sldId="2134805710"/>
            <ac:grpSpMk id="11" creationId="{93DBB2BE-3DDC-4BF9-9773-62160660C8F7}"/>
          </ac:grpSpMkLst>
        </pc:grpChg>
        <pc:grpChg chg="add mod">
          <ac:chgData name="Claire MAIRET" userId="b91d9db2-e41b-4c98-9525-27312980cc2f" providerId="ADAL" clId="{D811FBD7-7DCC-47B1-A9F4-6F560D839BD1}" dt="2022-11-28T16:49:46.581" v="44" actId="1036"/>
          <ac:grpSpMkLst>
            <pc:docMk/>
            <pc:sldMk cId="3848476589" sldId="2134805710"/>
            <ac:grpSpMk id="14" creationId="{26E7D1CE-F2EA-4AEB-91A0-F4A6A0FB31E8}"/>
          </ac:grpSpMkLst>
        </pc:grpChg>
        <pc:picChg chg="mod">
          <ac:chgData name="Claire MAIRET" userId="b91d9db2-e41b-4c98-9525-27312980cc2f" providerId="ADAL" clId="{D811FBD7-7DCC-47B1-A9F4-6F560D839BD1}" dt="2022-11-28T16:34:56.236" v="1" actId="14826"/>
          <ac:picMkLst>
            <pc:docMk/>
            <pc:sldMk cId="3848476589" sldId="2134805710"/>
            <ac:picMk id="2" creationId="{81721C9B-5FD0-A018-C9D3-C5223F22C762}"/>
          </ac:picMkLst>
        </pc:picChg>
        <pc:picChg chg="mod">
          <ac:chgData name="Claire MAIRET" userId="b91d9db2-e41b-4c98-9525-27312980cc2f" providerId="ADAL" clId="{D811FBD7-7DCC-47B1-A9F4-6F560D839BD1}" dt="2022-11-28T16:50:02.973" v="47" actId="1076"/>
          <ac:picMkLst>
            <pc:docMk/>
            <pc:sldMk cId="3848476589" sldId="2134805710"/>
            <ac:picMk id="5" creationId="{1312725B-6185-47FA-BB6A-B473362F8237}"/>
          </ac:picMkLst>
        </pc:picChg>
        <pc:picChg chg="add mod">
          <ac:chgData name="Claire MAIRET" userId="b91d9db2-e41b-4c98-9525-27312980cc2f" providerId="ADAL" clId="{D811FBD7-7DCC-47B1-A9F4-6F560D839BD1}" dt="2022-11-28T16:48:48.820" v="32"/>
          <ac:picMkLst>
            <pc:docMk/>
            <pc:sldMk cId="3848476589" sldId="2134805710"/>
            <ac:picMk id="6" creationId="{72E031B2-FF49-4F85-92AD-5F0F53ED04EC}"/>
          </ac:picMkLst>
        </pc:picChg>
      </pc:sldChg>
      <pc:sldChg chg="modSp mod">
        <pc:chgData name="Claire MAIRET" userId="b91d9db2-e41b-4c98-9525-27312980cc2f" providerId="ADAL" clId="{D811FBD7-7DCC-47B1-A9F4-6F560D839BD1}" dt="2022-11-28T16:57:17.366" v="92" actId="20577"/>
        <pc:sldMkLst>
          <pc:docMk/>
          <pc:sldMk cId="3707272737" sldId="2134805719"/>
        </pc:sldMkLst>
        <pc:spChg chg="mod">
          <ac:chgData name="Claire MAIRET" userId="b91d9db2-e41b-4c98-9525-27312980cc2f" providerId="ADAL" clId="{D811FBD7-7DCC-47B1-A9F4-6F560D839BD1}" dt="2022-11-28T16:56:42.013" v="87" actId="20577"/>
          <ac:spMkLst>
            <pc:docMk/>
            <pc:sldMk cId="3707272737" sldId="2134805719"/>
            <ac:spMk id="2" creationId="{4B4A4C86-A505-487D-F19D-1049AC0D4439}"/>
          </ac:spMkLst>
        </pc:spChg>
        <pc:spChg chg="mod">
          <ac:chgData name="Claire MAIRET" userId="b91d9db2-e41b-4c98-9525-27312980cc2f" providerId="ADAL" clId="{D811FBD7-7DCC-47B1-A9F4-6F560D839BD1}" dt="2022-11-28T16:51:12.879" v="51" actId="207"/>
          <ac:spMkLst>
            <pc:docMk/>
            <pc:sldMk cId="3707272737" sldId="2134805719"/>
            <ac:spMk id="17" creationId="{81D3C9DA-8782-4149-BC86-178E1F7CCA18}"/>
          </ac:spMkLst>
        </pc:spChg>
        <pc:spChg chg="mod">
          <ac:chgData name="Claire MAIRET" userId="b91d9db2-e41b-4c98-9525-27312980cc2f" providerId="ADAL" clId="{D811FBD7-7DCC-47B1-A9F4-6F560D839BD1}" dt="2022-11-28T16:51:19.757" v="52" actId="207"/>
          <ac:spMkLst>
            <pc:docMk/>
            <pc:sldMk cId="3707272737" sldId="2134805719"/>
            <ac:spMk id="20" creationId="{CCAE8DEC-FF06-472A-AD85-18B1EA978181}"/>
          </ac:spMkLst>
        </pc:spChg>
        <pc:spChg chg="mod">
          <ac:chgData name="Claire MAIRET" userId="b91d9db2-e41b-4c98-9525-27312980cc2f" providerId="ADAL" clId="{D811FBD7-7DCC-47B1-A9F4-6F560D839BD1}" dt="2022-11-28T16:54:03.074" v="68" actId="5793"/>
          <ac:spMkLst>
            <pc:docMk/>
            <pc:sldMk cId="3707272737" sldId="2134805719"/>
            <ac:spMk id="21" creationId="{64163F24-8A45-41F1-B6D3-30251D05DA50}"/>
          </ac:spMkLst>
        </pc:spChg>
        <pc:spChg chg="mod">
          <ac:chgData name="Claire MAIRET" userId="b91d9db2-e41b-4c98-9525-27312980cc2f" providerId="ADAL" clId="{D811FBD7-7DCC-47B1-A9F4-6F560D839BD1}" dt="2022-11-28T16:57:17.366" v="92" actId="20577"/>
          <ac:spMkLst>
            <pc:docMk/>
            <pc:sldMk cId="3707272737" sldId="2134805719"/>
            <ac:spMk id="25" creationId="{3503C300-D385-46C4-9E64-11824BA4C8E3}"/>
          </ac:spMkLst>
        </pc:spChg>
      </pc:sldChg>
      <pc:sldChg chg="addSp delSp modSp add del mod">
        <pc:chgData name="Claire MAIRET" userId="b91d9db2-e41b-4c98-9525-27312980cc2f" providerId="ADAL" clId="{D811FBD7-7DCC-47B1-A9F4-6F560D839BD1}" dt="2022-11-29T09:54:31.041" v="410" actId="20577"/>
        <pc:sldMkLst>
          <pc:docMk/>
          <pc:sldMk cId="248438435" sldId="2134805721"/>
        </pc:sldMkLst>
        <pc:spChg chg="mod">
          <ac:chgData name="Claire MAIRET" userId="b91d9db2-e41b-4c98-9525-27312980cc2f" providerId="ADAL" clId="{D811FBD7-7DCC-47B1-A9F4-6F560D839BD1}" dt="2022-11-29T09:54:31.041" v="410" actId="20577"/>
          <ac:spMkLst>
            <pc:docMk/>
            <pc:sldMk cId="248438435" sldId="2134805721"/>
            <ac:spMk id="19" creationId="{26E1481B-2354-4870-BB75-E931A84D0014}"/>
          </ac:spMkLst>
        </pc:spChg>
        <pc:spChg chg="mod">
          <ac:chgData name="Claire MAIRET" userId="b91d9db2-e41b-4c98-9525-27312980cc2f" providerId="ADAL" clId="{D811FBD7-7DCC-47B1-A9F4-6F560D839BD1}" dt="2022-11-28T17:06:25.348" v="124" actId="1076"/>
          <ac:spMkLst>
            <pc:docMk/>
            <pc:sldMk cId="248438435" sldId="2134805721"/>
            <ac:spMk id="21" creationId="{933314B3-61C5-4702-918F-45EEFF44C4D0}"/>
          </ac:spMkLst>
        </pc:spChg>
        <pc:spChg chg="mod">
          <ac:chgData name="Claire MAIRET" userId="b91d9db2-e41b-4c98-9525-27312980cc2f" providerId="ADAL" clId="{D811FBD7-7DCC-47B1-A9F4-6F560D839BD1}" dt="2022-11-28T17:06:00.901" v="123" actId="6549"/>
          <ac:spMkLst>
            <pc:docMk/>
            <pc:sldMk cId="248438435" sldId="2134805721"/>
            <ac:spMk id="22" creationId="{3C13FB30-2470-4564-B863-6831D7573ED3}"/>
          </ac:spMkLst>
        </pc:spChg>
        <pc:picChg chg="add del mod modCrop">
          <ac:chgData name="Claire MAIRET" userId="b91d9db2-e41b-4c98-9525-27312980cc2f" providerId="ADAL" clId="{D811FBD7-7DCC-47B1-A9F4-6F560D839BD1}" dt="2022-11-28T16:59:04.238" v="101" actId="478"/>
          <ac:picMkLst>
            <pc:docMk/>
            <pc:sldMk cId="248438435" sldId="2134805721"/>
            <ac:picMk id="3" creationId="{46397E8C-F115-4067-8336-2143A7C9F5D9}"/>
          </ac:picMkLst>
        </pc:picChg>
        <pc:picChg chg="del">
          <ac:chgData name="Claire MAIRET" userId="b91d9db2-e41b-4c98-9525-27312980cc2f" providerId="ADAL" clId="{D811FBD7-7DCC-47B1-A9F4-6F560D839BD1}" dt="2022-11-28T16:58:31.742" v="95" actId="478"/>
          <ac:picMkLst>
            <pc:docMk/>
            <pc:sldMk cId="248438435" sldId="2134805721"/>
            <ac:picMk id="6" creationId="{785FFCE1-0AD8-4518-947F-D8B72038E0F9}"/>
          </ac:picMkLst>
        </pc:picChg>
        <pc:picChg chg="add mod">
          <ac:chgData name="Claire MAIRET" userId="b91d9db2-e41b-4c98-9525-27312980cc2f" providerId="ADAL" clId="{D811FBD7-7DCC-47B1-A9F4-6F560D839BD1}" dt="2022-11-28T16:59:35.916" v="104" actId="1076"/>
          <ac:picMkLst>
            <pc:docMk/>
            <pc:sldMk cId="248438435" sldId="2134805721"/>
            <ac:picMk id="8" creationId="{B78AEC9B-B523-4507-8BB1-8CF3BDC66CD4}"/>
          </ac:picMkLst>
        </pc:picChg>
      </pc:sldChg>
      <pc:sldChg chg="modSp mod">
        <pc:chgData name="Claire MAIRET" userId="b91d9db2-e41b-4c98-9525-27312980cc2f" providerId="ADAL" clId="{D811FBD7-7DCC-47B1-A9F4-6F560D839BD1}" dt="2022-11-29T09:29:30.397" v="236" actId="207"/>
        <pc:sldMkLst>
          <pc:docMk/>
          <pc:sldMk cId="3877861618" sldId="2134805723"/>
        </pc:sldMkLst>
        <pc:spChg chg="mod">
          <ac:chgData name="Claire MAIRET" userId="b91d9db2-e41b-4c98-9525-27312980cc2f" providerId="ADAL" clId="{D811FBD7-7DCC-47B1-A9F4-6F560D839BD1}" dt="2022-11-29T09:28:43.435" v="233" actId="20577"/>
          <ac:spMkLst>
            <pc:docMk/>
            <pc:sldMk cId="3877861618" sldId="2134805723"/>
            <ac:spMk id="17" creationId="{6CC83B23-10AE-4268-95EC-377E9A0057B7}"/>
          </ac:spMkLst>
        </pc:spChg>
        <pc:spChg chg="mod">
          <ac:chgData name="Claire MAIRET" userId="b91d9db2-e41b-4c98-9525-27312980cc2f" providerId="ADAL" clId="{D811FBD7-7DCC-47B1-A9F4-6F560D839BD1}" dt="2022-11-29T09:29:23.947" v="234" actId="207"/>
          <ac:spMkLst>
            <pc:docMk/>
            <pc:sldMk cId="3877861618" sldId="2134805723"/>
            <ac:spMk id="36" creationId="{3CCAE412-F2E0-4496-B73A-8B6298C3C2C7}"/>
          </ac:spMkLst>
        </pc:spChg>
        <pc:spChg chg="mod">
          <ac:chgData name="Claire MAIRET" userId="b91d9db2-e41b-4c98-9525-27312980cc2f" providerId="ADAL" clId="{D811FBD7-7DCC-47B1-A9F4-6F560D839BD1}" dt="2022-11-29T09:29:30.397" v="236" actId="207"/>
          <ac:spMkLst>
            <pc:docMk/>
            <pc:sldMk cId="3877861618" sldId="2134805723"/>
            <ac:spMk id="39" creationId="{D9715B1F-3CFE-40F4-B919-9111ADEAEE87}"/>
          </ac:spMkLst>
        </pc:spChg>
      </pc:sldChg>
      <pc:sldChg chg="modSp mod">
        <pc:chgData name="Claire MAIRET" userId="b91d9db2-e41b-4c98-9525-27312980cc2f" providerId="ADAL" clId="{D811FBD7-7DCC-47B1-A9F4-6F560D839BD1}" dt="2022-11-30T13:28:05.247" v="465" actId="1076"/>
        <pc:sldMkLst>
          <pc:docMk/>
          <pc:sldMk cId="3772872801" sldId="2134805724"/>
        </pc:sldMkLst>
        <pc:spChg chg="mod">
          <ac:chgData name="Claire MAIRET" userId="b91d9db2-e41b-4c98-9525-27312980cc2f" providerId="ADAL" clId="{D811FBD7-7DCC-47B1-A9F4-6F560D839BD1}" dt="2022-11-30T13:27:57.984" v="464" actId="790"/>
          <ac:spMkLst>
            <pc:docMk/>
            <pc:sldMk cId="3772872801" sldId="2134805724"/>
            <ac:spMk id="2" creationId="{CDA004C6-8C4E-4640-B3F5-B34AFB94063D}"/>
          </ac:spMkLst>
        </pc:spChg>
        <pc:spChg chg="mod">
          <ac:chgData name="Claire MAIRET" userId="b91d9db2-e41b-4c98-9525-27312980cc2f" providerId="ADAL" clId="{D811FBD7-7DCC-47B1-A9F4-6F560D839BD1}" dt="2022-11-29T09:31:16.164" v="263" actId="20577"/>
          <ac:spMkLst>
            <pc:docMk/>
            <pc:sldMk cId="3772872801" sldId="2134805724"/>
            <ac:spMk id="19" creationId="{087A269E-D473-4FFD-9208-BDCA32DE5230}"/>
          </ac:spMkLst>
        </pc:spChg>
        <pc:spChg chg="mod">
          <ac:chgData name="Claire MAIRET" userId="b91d9db2-e41b-4c98-9525-27312980cc2f" providerId="ADAL" clId="{D811FBD7-7DCC-47B1-A9F4-6F560D839BD1}" dt="2022-11-30T13:28:05.247" v="465" actId="1076"/>
          <ac:spMkLst>
            <pc:docMk/>
            <pc:sldMk cId="3772872801" sldId="2134805724"/>
            <ac:spMk id="26" creationId="{AEDD490F-DF67-46D3-A5BA-23893F1733BE}"/>
          </ac:spMkLst>
        </pc:spChg>
        <pc:spChg chg="mod">
          <ac:chgData name="Claire MAIRET" userId="b91d9db2-e41b-4c98-9525-27312980cc2f" providerId="ADAL" clId="{D811FBD7-7DCC-47B1-A9F4-6F560D839BD1}" dt="2022-11-29T09:31:29.563" v="267" actId="20577"/>
          <ac:spMkLst>
            <pc:docMk/>
            <pc:sldMk cId="3772872801" sldId="2134805724"/>
            <ac:spMk id="30" creationId="{00C3B6A4-19CF-4A40-BD49-76FF315CFD23}"/>
          </ac:spMkLst>
        </pc:spChg>
      </pc:sldChg>
      <pc:sldChg chg="modSp mod addCm modCm">
        <pc:chgData name="Claire MAIRET" userId="b91d9db2-e41b-4c98-9525-27312980cc2f" providerId="ADAL" clId="{D811FBD7-7DCC-47B1-A9F4-6F560D839BD1}" dt="2022-11-29T09:55:37.820" v="411"/>
        <pc:sldMkLst>
          <pc:docMk/>
          <pc:sldMk cId="4219979000" sldId="2134805727"/>
        </pc:sldMkLst>
        <pc:spChg chg="mod">
          <ac:chgData name="Claire MAIRET" userId="b91d9db2-e41b-4c98-9525-27312980cc2f" providerId="ADAL" clId="{D811FBD7-7DCC-47B1-A9F4-6F560D839BD1}" dt="2022-11-29T09:44:10.484" v="346"/>
          <ac:spMkLst>
            <pc:docMk/>
            <pc:sldMk cId="4219979000" sldId="2134805727"/>
            <ac:spMk id="11" creationId="{9A6D1039-485B-A4C9-6DDB-32257DB28CDC}"/>
          </ac:spMkLst>
        </pc:spChg>
        <pc:spChg chg="mod">
          <ac:chgData name="Claire MAIRET" userId="b91d9db2-e41b-4c98-9525-27312980cc2f" providerId="ADAL" clId="{D811FBD7-7DCC-47B1-A9F4-6F560D839BD1}" dt="2022-11-29T09:42:58.816" v="345" actId="1076"/>
          <ac:spMkLst>
            <pc:docMk/>
            <pc:sldMk cId="4219979000" sldId="2134805727"/>
            <ac:spMk id="12" creationId="{03B7E46F-D833-BADB-8A17-6ECCF4DC3E61}"/>
          </ac:spMkLst>
        </pc:spChg>
        <pc:spChg chg="mod">
          <ac:chgData name="Claire MAIRET" userId="b91d9db2-e41b-4c98-9525-27312980cc2f" providerId="ADAL" clId="{D811FBD7-7DCC-47B1-A9F4-6F560D839BD1}" dt="2022-11-29T09:44:36.502" v="356" actId="20577"/>
          <ac:spMkLst>
            <pc:docMk/>
            <pc:sldMk cId="4219979000" sldId="2134805727"/>
            <ac:spMk id="13" creationId="{73B5A732-F652-0AB3-7E6B-43430D178DD0}"/>
          </ac:spMkLst>
        </pc:spChg>
        <pc:spChg chg="mod">
          <ac:chgData name="Claire MAIRET" userId="b91d9db2-e41b-4c98-9525-27312980cc2f" providerId="ADAL" clId="{D811FBD7-7DCC-47B1-A9F4-6F560D839BD1}" dt="2022-11-29T09:44:50.450" v="357" actId="313"/>
          <ac:spMkLst>
            <pc:docMk/>
            <pc:sldMk cId="4219979000" sldId="2134805727"/>
            <ac:spMk id="17" creationId="{2151E2C5-C291-405F-9288-FCC898D750E9}"/>
          </ac:spMkLst>
        </pc:spChg>
      </pc:sldChg>
      <pc:sldChg chg="modSp mod">
        <pc:chgData name="Claire MAIRET" userId="b91d9db2-e41b-4c98-9525-27312980cc2f" providerId="ADAL" clId="{D811FBD7-7DCC-47B1-A9F4-6F560D839BD1}" dt="2022-11-29T09:52:31.185" v="404" actId="1036"/>
        <pc:sldMkLst>
          <pc:docMk/>
          <pc:sldMk cId="2742994000" sldId="2134805728"/>
        </pc:sldMkLst>
        <pc:spChg chg="mod">
          <ac:chgData name="Claire MAIRET" userId="b91d9db2-e41b-4c98-9525-27312980cc2f" providerId="ADAL" clId="{D811FBD7-7DCC-47B1-A9F4-6F560D839BD1}" dt="2022-11-29T09:46:22.830" v="379" actId="20577"/>
          <ac:spMkLst>
            <pc:docMk/>
            <pc:sldMk cId="2742994000" sldId="2134805728"/>
            <ac:spMk id="19" creationId="{005A101B-6849-4C67-85C7-A76038935012}"/>
          </ac:spMkLst>
        </pc:spChg>
        <pc:spChg chg="mod">
          <ac:chgData name="Claire MAIRET" userId="b91d9db2-e41b-4c98-9525-27312980cc2f" providerId="ADAL" clId="{D811FBD7-7DCC-47B1-A9F4-6F560D839BD1}" dt="2022-11-29T09:46:54.191" v="381" actId="14100"/>
          <ac:spMkLst>
            <pc:docMk/>
            <pc:sldMk cId="2742994000" sldId="2134805728"/>
            <ac:spMk id="23" creationId="{98AFDEA4-6CDF-49BC-8122-C164364F31F6}"/>
          </ac:spMkLst>
        </pc:spChg>
        <pc:spChg chg="mod">
          <ac:chgData name="Claire MAIRET" userId="b91d9db2-e41b-4c98-9525-27312980cc2f" providerId="ADAL" clId="{D811FBD7-7DCC-47B1-A9F4-6F560D839BD1}" dt="2022-11-29T09:45:54.315" v="368" actId="20577"/>
          <ac:spMkLst>
            <pc:docMk/>
            <pc:sldMk cId="2742994000" sldId="2134805728"/>
            <ac:spMk id="25" creationId="{98F89257-3A0B-4B5A-AC18-113988B1D5F8}"/>
          </ac:spMkLst>
        </pc:spChg>
        <pc:spChg chg="mod">
          <ac:chgData name="Claire MAIRET" userId="b91d9db2-e41b-4c98-9525-27312980cc2f" providerId="ADAL" clId="{D811FBD7-7DCC-47B1-A9F4-6F560D839BD1}" dt="2022-11-29T09:52:21.702" v="393" actId="122"/>
          <ac:spMkLst>
            <pc:docMk/>
            <pc:sldMk cId="2742994000" sldId="2134805728"/>
            <ac:spMk id="29" creationId="{ADED7329-38A8-42D4-B527-52FBDAC2231E}"/>
          </ac:spMkLst>
        </pc:spChg>
        <pc:spChg chg="mod">
          <ac:chgData name="Claire MAIRET" userId="b91d9db2-e41b-4c98-9525-27312980cc2f" providerId="ADAL" clId="{D811FBD7-7DCC-47B1-A9F4-6F560D839BD1}" dt="2022-11-29T09:52:31.185" v="404" actId="1036"/>
          <ac:spMkLst>
            <pc:docMk/>
            <pc:sldMk cId="2742994000" sldId="2134805728"/>
            <ac:spMk id="30" creationId="{3AD83F3C-DF20-487B-99AD-D7C16E16B413}"/>
          </ac:spMkLst>
        </pc:spChg>
      </pc:sldChg>
      <pc:sldChg chg="modSp mod">
        <pc:chgData name="Claire MAIRET" userId="b91d9db2-e41b-4c98-9525-27312980cc2f" providerId="ADAL" clId="{D811FBD7-7DCC-47B1-A9F4-6F560D839BD1}" dt="2022-11-28T16:52:48.150" v="59" actId="20577"/>
        <pc:sldMkLst>
          <pc:docMk/>
          <pc:sldMk cId="3004514661" sldId="2134805770"/>
        </pc:sldMkLst>
        <pc:spChg chg="mod">
          <ac:chgData name="Claire MAIRET" userId="b91d9db2-e41b-4c98-9525-27312980cc2f" providerId="ADAL" clId="{D811FBD7-7DCC-47B1-A9F4-6F560D839BD1}" dt="2022-11-28T16:52:48.150" v="59" actId="20577"/>
          <ac:spMkLst>
            <pc:docMk/>
            <pc:sldMk cId="3004514661" sldId="2134805770"/>
            <ac:spMk id="3" creationId="{6B8DC8A2-BD59-294E-BB8C-1C09CF5B8C92}"/>
          </ac:spMkLst>
        </pc:spChg>
        <pc:picChg chg="mod">
          <ac:chgData name="Claire MAIRET" userId="b91d9db2-e41b-4c98-9525-27312980cc2f" providerId="ADAL" clId="{D811FBD7-7DCC-47B1-A9F4-6F560D839BD1}" dt="2022-11-28T16:34:48.137" v="0" actId="14826"/>
          <ac:picMkLst>
            <pc:docMk/>
            <pc:sldMk cId="3004514661" sldId="2134805770"/>
            <ac:picMk id="2" creationId="{F375905C-D521-5C03-A2F4-C3BC39192C39}"/>
          </ac:picMkLst>
        </pc:picChg>
      </pc:sldChg>
      <pc:sldChg chg="modSp mod">
        <pc:chgData name="Claire MAIRET" userId="b91d9db2-e41b-4c98-9525-27312980cc2f" providerId="ADAL" clId="{D811FBD7-7DCC-47B1-A9F4-6F560D839BD1}" dt="2022-11-29T09:30:24.212" v="258" actId="20577"/>
        <pc:sldMkLst>
          <pc:docMk/>
          <pc:sldMk cId="1367787301" sldId="2134805773"/>
        </pc:sldMkLst>
        <pc:graphicFrameChg chg="modGraphic">
          <ac:chgData name="Claire MAIRET" userId="b91d9db2-e41b-4c98-9525-27312980cc2f" providerId="ADAL" clId="{D811FBD7-7DCC-47B1-A9F4-6F560D839BD1}" dt="2022-11-29T09:30:24.212" v="258" actId="2057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modSp mod">
        <pc:chgData name="Claire MAIRET" userId="b91d9db2-e41b-4c98-9525-27312980cc2f" providerId="ADAL" clId="{D811FBD7-7DCC-47B1-A9F4-6F560D839BD1}" dt="2022-11-29T09:33:57.292" v="275" actId="20577"/>
        <pc:sldMkLst>
          <pc:docMk/>
          <pc:sldMk cId="1763197993" sldId="2134805774"/>
        </pc:sldMkLst>
        <pc:spChg chg="mod">
          <ac:chgData name="Claire MAIRET" userId="b91d9db2-e41b-4c98-9525-27312980cc2f" providerId="ADAL" clId="{D811FBD7-7DCC-47B1-A9F4-6F560D839BD1}" dt="2022-11-29T09:33:27.350" v="273" actId="20577"/>
          <ac:spMkLst>
            <pc:docMk/>
            <pc:sldMk cId="1763197993" sldId="2134805774"/>
            <ac:spMk id="17" creationId="{D95BBC10-E144-42AB-89BA-1619B0C99637}"/>
          </ac:spMkLst>
        </pc:spChg>
        <pc:spChg chg="mod">
          <ac:chgData name="Claire MAIRET" userId="b91d9db2-e41b-4c98-9525-27312980cc2f" providerId="ADAL" clId="{D811FBD7-7DCC-47B1-A9F4-6F560D839BD1}" dt="2022-11-29T09:33:57.292" v="275" actId="20577"/>
          <ac:spMkLst>
            <pc:docMk/>
            <pc:sldMk cId="1763197993" sldId="2134805774"/>
            <ac:spMk id="19" creationId="{087A269E-D473-4FFD-9208-BDCA32DE5230}"/>
          </ac:spMkLst>
        </pc:spChg>
      </pc:sldChg>
      <pc:sldChg chg="modSp mod addCm modCm">
        <pc:chgData name="Claire MAIRET" userId="b91d9db2-e41b-4c98-9525-27312980cc2f" providerId="ADAL" clId="{D811FBD7-7DCC-47B1-A9F4-6F560D839BD1}" dt="2022-11-29T09:51:12.105" v="385" actId="2056"/>
        <pc:sldMkLst>
          <pc:docMk/>
          <pc:sldMk cId="448838411" sldId="2134805775"/>
        </pc:sldMkLst>
        <pc:spChg chg="mod">
          <ac:chgData name="Claire MAIRET" userId="b91d9db2-e41b-4c98-9525-27312980cc2f" providerId="ADAL" clId="{D811FBD7-7DCC-47B1-A9F4-6F560D839BD1}" dt="2022-11-29T09:38:36.925" v="290" actId="20577"/>
          <ac:spMkLst>
            <pc:docMk/>
            <pc:sldMk cId="448838411" sldId="2134805775"/>
            <ac:spMk id="19" creationId="{087A269E-D473-4FFD-9208-BDCA32DE5230}"/>
          </ac:spMkLst>
        </pc:spChg>
        <pc:spChg chg="mod">
          <ac:chgData name="Claire MAIRET" userId="b91d9db2-e41b-4c98-9525-27312980cc2f" providerId="ADAL" clId="{D811FBD7-7DCC-47B1-A9F4-6F560D839BD1}" dt="2022-11-29T09:38:51.614" v="295" actId="1035"/>
          <ac:spMkLst>
            <pc:docMk/>
            <pc:sldMk cId="448838411" sldId="2134805775"/>
            <ac:spMk id="43" creationId="{5A43E2B9-378C-476C-A378-BD93B0E0BCD0}"/>
          </ac:spMkLst>
        </pc:spChg>
        <pc:spChg chg="mod">
          <ac:chgData name="Claire MAIRET" userId="b91d9db2-e41b-4c98-9525-27312980cc2f" providerId="ADAL" clId="{D811FBD7-7DCC-47B1-A9F4-6F560D839BD1}" dt="2022-11-29T09:40:05.619" v="332" actId="6549"/>
          <ac:spMkLst>
            <pc:docMk/>
            <pc:sldMk cId="448838411" sldId="2134805775"/>
            <ac:spMk id="61" creationId="{B861A47D-78C2-4A7E-92DB-1F03DAB035FD}"/>
          </ac:spMkLst>
        </pc:spChg>
      </pc:sldChg>
      <pc:sldChg chg="addSp delSp modSp mod">
        <pc:chgData name="Claire MAIRET" userId="b91d9db2-e41b-4c98-9525-27312980cc2f" providerId="ADAL" clId="{D811FBD7-7DCC-47B1-A9F4-6F560D839BD1}" dt="2022-11-29T09:38:06.764" v="285" actId="14100"/>
        <pc:sldMkLst>
          <pc:docMk/>
          <pc:sldMk cId="2012128630" sldId="2134805776"/>
        </pc:sldMkLst>
        <pc:spChg chg="mod">
          <ac:chgData name="Claire MAIRET" userId="b91d9db2-e41b-4c98-9525-27312980cc2f" providerId="ADAL" clId="{D811FBD7-7DCC-47B1-A9F4-6F560D839BD1}" dt="2022-11-29T09:34:26.605" v="279" actId="207"/>
          <ac:spMkLst>
            <pc:docMk/>
            <pc:sldMk cId="2012128630" sldId="2134805776"/>
            <ac:spMk id="23" creationId="{60BEE746-A1EA-476C-8028-5AB4E822CDEE}"/>
          </ac:spMkLst>
        </pc:spChg>
        <pc:spChg chg="mod">
          <ac:chgData name="Claire MAIRET" userId="b91d9db2-e41b-4c98-9525-27312980cc2f" providerId="ADAL" clId="{D811FBD7-7DCC-47B1-A9F4-6F560D839BD1}" dt="2022-11-29T09:34:31.115" v="280" actId="207"/>
          <ac:spMkLst>
            <pc:docMk/>
            <pc:sldMk cId="2012128630" sldId="2134805776"/>
            <ac:spMk id="32" creationId="{17938C06-AD59-441E-A93A-BFCA20F3393B}"/>
          </ac:spMkLst>
        </pc:spChg>
        <pc:picChg chg="add mod">
          <ac:chgData name="Claire MAIRET" userId="b91d9db2-e41b-4c98-9525-27312980cc2f" providerId="ADAL" clId="{D811FBD7-7DCC-47B1-A9F4-6F560D839BD1}" dt="2022-11-29T09:38:06.764" v="285" actId="14100"/>
          <ac:picMkLst>
            <pc:docMk/>
            <pc:sldMk cId="2012128630" sldId="2134805776"/>
            <ac:picMk id="6" creationId="{7965CDD4-7AAC-4DDC-A147-C5EC8909255D}"/>
          </ac:picMkLst>
        </pc:picChg>
        <pc:picChg chg="del">
          <ac:chgData name="Claire MAIRET" userId="b91d9db2-e41b-4c98-9525-27312980cc2f" providerId="ADAL" clId="{D811FBD7-7DCC-47B1-A9F4-6F560D839BD1}" dt="2022-11-29T09:37:54.785" v="282" actId="478"/>
          <ac:picMkLst>
            <pc:docMk/>
            <pc:sldMk cId="2012128630" sldId="2134805776"/>
            <ac:picMk id="20" creationId="{5C0F55AA-6F57-45EA-B78D-2AD0B73E89BE}"/>
          </ac:picMkLst>
        </pc:picChg>
      </pc:sldChg>
      <pc:sldChg chg="modSp mod">
        <pc:chgData name="Claire MAIRET" userId="b91d9db2-e41b-4c98-9525-27312980cc2f" providerId="ADAL" clId="{D811FBD7-7DCC-47B1-A9F4-6F560D839BD1}" dt="2022-11-30T13:25:44.904" v="460" actId="1076"/>
        <pc:sldMkLst>
          <pc:docMk/>
          <pc:sldMk cId="1041267974" sldId="2134805777"/>
        </pc:sldMkLst>
        <pc:spChg chg="mod">
          <ac:chgData name="Claire MAIRET" userId="b91d9db2-e41b-4c98-9525-27312980cc2f" providerId="ADAL" clId="{D811FBD7-7DCC-47B1-A9F4-6F560D839BD1}" dt="2022-11-30T13:25:30.160" v="425" actId="14100"/>
          <ac:spMkLst>
            <pc:docMk/>
            <pc:sldMk cId="1041267974" sldId="2134805777"/>
            <ac:spMk id="27" creationId="{A3DC4921-35F1-4BDD-8CDC-6D45ABB9B8CF}"/>
          </ac:spMkLst>
        </pc:spChg>
        <pc:spChg chg="mod">
          <ac:chgData name="Claire MAIRET" userId="b91d9db2-e41b-4c98-9525-27312980cc2f" providerId="ADAL" clId="{D811FBD7-7DCC-47B1-A9F4-6F560D839BD1}" dt="2022-11-30T13:25:24.783" v="424" actId="14100"/>
          <ac:spMkLst>
            <pc:docMk/>
            <pc:sldMk cId="1041267974" sldId="2134805777"/>
            <ac:spMk id="28" creationId="{829DC26C-2F3F-4820-993C-CD58D8F50E5C}"/>
          </ac:spMkLst>
        </pc:spChg>
        <pc:spChg chg="mod">
          <ac:chgData name="Claire MAIRET" userId="b91d9db2-e41b-4c98-9525-27312980cc2f" providerId="ADAL" clId="{D811FBD7-7DCC-47B1-A9F4-6F560D839BD1}" dt="2022-11-30T13:25:16.831" v="422" actId="1036"/>
          <ac:spMkLst>
            <pc:docMk/>
            <pc:sldMk cId="1041267974" sldId="2134805777"/>
            <ac:spMk id="29" creationId="{B08E6B96-B217-4A68-9FB6-10977AB02B60}"/>
          </ac:spMkLst>
        </pc:spChg>
        <pc:spChg chg="mod">
          <ac:chgData name="Claire MAIRET" userId="b91d9db2-e41b-4c98-9525-27312980cc2f" providerId="ADAL" clId="{D811FBD7-7DCC-47B1-A9F4-6F560D839BD1}" dt="2022-11-30T13:25:44.904" v="460" actId="1076"/>
          <ac:spMkLst>
            <pc:docMk/>
            <pc:sldMk cId="1041267974" sldId="2134805777"/>
            <ac:spMk id="40" creationId="{A319B11C-E725-4C14-B6FC-71F6555676EF}"/>
          </ac:spMkLst>
        </pc:spChg>
        <pc:spChg chg="mod">
          <ac:chgData name="Claire MAIRET" userId="b91d9db2-e41b-4c98-9525-27312980cc2f" providerId="ADAL" clId="{D811FBD7-7DCC-47B1-A9F4-6F560D839BD1}" dt="2022-11-30T13:25:44.904" v="460" actId="1076"/>
          <ac:spMkLst>
            <pc:docMk/>
            <pc:sldMk cId="1041267974" sldId="2134805777"/>
            <ac:spMk id="62" creationId="{5789A7C1-30E0-4A8B-A0AE-251D15AB0E5F}"/>
          </ac:spMkLst>
        </pc:spChg>
      </pc:sldChg>
      <pc:sldChg chg="addSp delSp modSp mod">
        <pc:chgData name="Claire MAIRET" userId="b91d9db2-e41b-4c98-9525-27312980cc2f" providerId="ADAL" clId="{D811FBD7-7DCC-47B1-A9F4-6F560D839BD1}" dt="2022-11-29T09:20:37.664" v="205" actId="207"/>
        <pc:sldMkLst>
          <pc:docMk/>
          <pc:sldMk cId="3777380231" sldId="2134805778"/>
        </pc:sldMkLst>
        <pc:spChg chg="mod">
          <ac:chgData name="Claire MAIRET" userId="b91d9db2-e41b-4c98-9525-27312980cc2f" providerId="ADAL" clId="{D811FBD7-7DCC-47B1-A9F4-6F560D839BD1}" dt="2022-11-29T09:19:35.087" v="194" actId="1076"/>
          <ac:spMkLst>
            <pc:docMk/>
            <pc:sldMk cId="3777380231" sldId="2134805778"/>
            <ac:spMk id="15" creationId="{8BD95D59-12AE-4608-9DA3-F761D717D2FF}"/>
          </ac:spMkLst>
        </pc:spChg>
        <pc:spChg chg="mod">
          <ac:chgData name="Claire MAIRET" userId="b91d9db2-e41b-4c98-9525-27312980cc2f" providerId="ADAL" clId="{D811FBD7-7DCC-47B1-A9F4-6F560D839BD1}" dt="2022-11-29T09:19:11.669" v="126"/>
          <ac:spMkLst>
            <pc:docMk/>
            <pc:sldMk cId="3777380231" sldId="2134805778"/>
            <ac:spMk id="18" creationId="{046280D9-35A4-4D41-B733-F70C0A093F9E}"/>
          </ac:spMkLst>
        </pc:spChg>
        <pc:spChg chg="mod">
          <ac:chgData name="Claire MAIRET" userId="b91d9db2-e41b-4c98-9525-27312980cc2f" providerId="ADAL" clId="{D811FBD7-7DCC-47B1-A9F4-6F560D839BD1}" dt="2022-11-29T09:20:37.664" v="205" actId="207"/>
          <ac:spMkLst>
            <pc:docMk/>
            <pc:sldMk cId="3777380231" sldId="2134805778"/>
            <ac:spMk id="37" creationId="{25E62F35-AA87-4A8B-A418-E9390F4BA7BD}"/>
          </ac:spMkLst>
        </pc:spChg>
        <pc:grpChg chg="add mod">
          <ac:chgData name="Claire MAIRET" userId="b91d9db2-e41b-4c98-9525-27312980cc2f" providerId="ADAL" clId="{D811FBD7-7DCC-47B1-A9F4-6F560D839BD1}" dt="2022-11-29T09:19:29.351" v="193" actId="1036"/>
          <ac:grpSpMkLst>
            <pc:docMk/>
            <pc:sldMk cId="3777380231" sldId="2134805778"/>
            <ac:grpSpMk id="16" creationId="{695939C9-8F56-4541-A488-B030695372B6}"/>
          </ac:grpSpMkLst>
        </pc:grpChg>
        <pc:picChg chg="del">
          <ac:chgData name="Claire MAIRET" userId="b91d9db2-e41b-4c98-9525-27312980cc2f" providerId="ADAL" clId="{D811FBD7-7DCC-47B1-A9F4-6F560D839BD1}" dt="2022-11-29T09:19:06.611" v="125" actId="478"/>
          <ac:picMkLst>
            <pc:docMk/>
            <pc:sldMk cId="3777380231" sldId="2134805778"/>
            <ac:picMk id="14" creationId="{0886F5E0-E295-49CB-9724-B41A61BE5FEB}"/>
          </ac:picMkLst>
        </pc:picChg>
        <pc:picChg chg="mod">
          <ac:chgData name="Claire MAIRET" userId="b91d9db2-e41b-4c98-9525-27312980cc2f" providerId="ADAL" clId="{D811FBD7-7DCC-47B1-A9F4-6F560D839BD1}" dt="2022-11-29T09:19:11.669" v="126"/>
          <ac:picMkLst>
            <pc:docMk/>
            <pc:sldMk cId="3777380231" sldId="2134805778"/>
            <ac:picMk id="17" creationId="{018541C1-65D1-4C22-8F3A-8235DD972BE4}"/>
          </ac:picMkLst>
        </pc:picChg>
      </pc:sldChg>
    </pc:docChg>
  </pc:docChgLst>
  <pc:docChgLst>
    <pc:chgData name="Nicolas FOREST" userId="74d7feb1-6457-475c-bfcc-0f29457bb0a4" providerId="ADAL" clId="{7D375CBA-538F-4FCB-8459-DD2E20E72A99}"/>
    <pc:docChg chg="undo custSel modSld">
      <pc:chgData name="Nicolas FOREST" userId="74d7feb1-6457-475c-bfcc-0f29457bb0a4" providerId="ADAL" clId="{7D375CBA-538F-4FCB-8459-DD2E20E72A99}" dt="2022-10-26T15:29:33.096" v="1918" actId="20577"/>
      <pc:docMkLst>
        <pc:docMk/>
      </pc:docMkLst>
      <pc:sldChg chg="modSp mod">
        <pc:chgData name="Nicolas FOREST" userId="74d7feb1-6457-475c-bfcc-0f29457bb0a4" providerId="ADAL" clId="{7D375CBA-538F-4FCB-8459-DD2E20E72A99}" dt="2022-10-26T12:58:51.699" v="147" actId="20577"/>
        <pc:sldMkLst>
          <pc:docMk/>
          <pc:sldMk cId="3848476589" sldId="2134805710"/>
        </pc:sldMkLst>
        <pc:spChg chg="mod">
          <ac:chgData name="Nicolas FOREST" userId="74d7feb1-6457-475c-bfcc-0f29457bb0a4" providerId="ADAL" clId="{7D375CBA-538F-4FCB-8459-DD2E20E72A99}" dt="2022-10-26T12:58:51.699" v="147" actId="20577"/>
          <ac:spMkLst>
            <pc:docMk/>
            <pc:sldMk cId="3848476589" sldId="2134805710"/>
            <ac:spMk id="10" creationId="{A74C2759-AD3D-4CD2-9D6A-19CC7EBC77E2}"/>
          </ac:spMkLst>
        </pc:spChg>
        <pc:spChg chg="mod">
          <ac:chgData name="Nicolas FOREST" userId="74d7feb1-6457-475c-bfcc-0f29457bb0a4" providerId="ADAL" clId="{7D375CBA-538F-4FCB-8459-DD2E20E72A99}" dt="2022-10-26T12:57:23.298" v="123" actId="20577"/>
          <ac:spMkLst>
            <pc:docMk/>
            <pc:sldMk cId="3848476589" sldId="2134805710"/>
            <ac:spMk id="13" creationId="{B1F2B1CA-B346-4856-AC70-66010679954E}"/>
          </ac:spMkLst>
        </pc:spChg>
      </pc:sldChg>
      <pc:sldChg chg="modSp mod">
        <pc:chgData name="Nicolas FOREST" userId="74d7feb1-6457-475c-bfcc-0f29457bb0a4" providerId="ADAL" clId="{7D375CBA-538F-4FCB-8459-DD2E20E72A99}" dt="2022-10-26T13:27:43.254" v="825" actId="20577"/>
        <pc:sldMkLst>
          <pc:docMk/>
          <pc:sldMk cId="3707272737" sldId="2134805719"/>
        </pc:sldMkLst>
        <pc:spChg chg="mod">
          <ac:chgData name="Nicolas FOREST" userId="74d7feb1-6457-475c-bfcc-0f29457bb0a4" providerId="ADAL" clId="{7D375CBA-538F-4FCB-8459-DD2E20E72A99}" dt="2022-10-26T13:24:20.117" v="658" actId="20577"/>
          <ac:spMkLst>
            <pc:docMk/>
            <pc:sldMk cId="3707272737" sldId="2134805719"/>
            <ac:spMk id="2" creationId="{4B4A4C86-A505-487D-F19D-1049AC0D4439}"/>
          </ac:spMkLst>
        </pc:spChg>
        <pc:spChg chg="mod">
          <ac:chgData name="Nicolas FOREST" userId="74d7feb1-6457-475c-bfcc-0f29457bb0a4" providerId="ADAL" clId="{7D375CBA-538F-4FCB-8459-DD2E20E72A99}" dt="2022-10-26T12:59:32.633" v="162" actId="20577"/>
          <ac:spMkLst>
            <pc:docMk/>
            <pc:sldMk cId="3707272737" sldId="2134805719"/>
            <ac:spMk id="15" creationId="{9F2A1C2A-5E29-46C2-8D5F-51B181BF3D42}"/>
          </ac:spMkLst>
        </pc:spChg>
        <pc:spChg chg="mod">
          <ac:chgData name="Nicolas FOREST" userId="74d7feb1-6457-475c-bfcc-0f29457bb0a4" providerId="ADAL" clId="{7D375CBA-538F-4FCB-8459-DD2E20E72A99}" dt="2022-10-26T13:06:39.566" v="270" actId="313"/>
          <ac:spMkLst>
            <pc:docMk/>
            <pc:sldMk cId="3707272737" sldId="2134805719"/>
            <ac:spMk id="17" creationId="{81D3C9DA-8782-4149-BC86-178E1F7CCA18}"/>
          </ac:spMkLst>
        </pc:spChg>
        <pc:spChg chg="mod">
          <ac:chgData name="Nicolas FOREST" userId="74d7feb1-6457-475c-bfcc-0f29457bb0a4" providerId="ADAL" clId="{7D375CBA-538F-4FCB-8459-DD2E20E72A99}" dt="2022-10-26T13:10:24.514" v="283" actId="6549"/>
          <ac:spMkLst>
            <pc:docMk/>
            <pc:sldMk cId="3707272737" sldId="2134805719"/>
            <ac:spMk id="20" creationId="{CCAE8DEC-FF06-472A-AD85-18B1EA978181}"/>
          </ac:spMkLst>
        </pc:spChg>
        <pc:spChg chg="mod">
          <ac:chgData name="Nicolas FOREST" userId="74d7feb1-6457-475c-bfcc-0f29457bb0a4" providerId="ADAL" clId="{7D375CBA-538F-4FCB-8459-DD2E20E72A99}" dt="2022-10-26T13:14:14.429" v="395"/>
          <ac:spMkLst>
            <pc:docMk/>
            <pc:sldMk cId="3707272737" sldId="2134805719"/>
            <ac:spMk id="21" creationId="{64163F24-8A45-41F1-B6D3-30251D05DA50}"/>
          </ac:spMkLst>
        </pc:spChg>
        <pc:spChg chg="mod">
          <ac:chgData name="Nicolas FOREST" userId="74d7feb1-6457-475c-bfcc-0f29457bb0a4" providerId="ADAL" clId="{7D375CBA-538F-4FCB-8459-DD2E20E72A99}" dt="2022-10-26T13:27:43.254" v="825" actId="20577"/>
          <ac:spMkLst>
            <pc:docMk/>
            <pc:sldMk cId="3707272737" sldId="2134805719"/>
            <ac:spMk id="25" creationId="{3503C300-D385-46C4-9E64-11824BA4C8E3}"/>
          </ac:spMkLst>
        </pc:spChg>
      </pc:sldChg>
      <pc:sldChg chg="modSp mod">
        <pc:chgData name="Nicolas FOREST" userId="74d7feb1-6457-475c-bfcc-0f29457bb0a4" providerId="ADAL" clId="{7D375CBA-538F-4FCB-8459-DD2E20E72A99}" dt="2022-10-26T13:48:23.813" v="1039"/>
        <pc:sldMkLst>
          <pc:docMk/>
          <pc:sldMk cId="248438435" sldId="2134805721"/>
        </pc:sldMkLst>
        <pc:spChg chg="mod">
          <ac:chgData name="Nicolas FOREST" userId="74d7feb1-6457-475c-bfcc-0f29457bb0a4" providerId="ADAL" clId="{7D375CBA-538F-4FCB-8459-DD2E20E72A99}" dt="2022-10-26T13:48:23.813" v="1039"/>
          <ac:spMkLst>
            <pc:docMk/>
            <pc:sldMk cId="248438435" sldId="2134805721"/>
            <ac:spMk id="21" creationId="{933314B3-61C5-4702-918F-45EEFF44C4D0}"/>
          </ac:spMkLst>
        </pc:spChg>
        <pc:spChg chg="mod">
          <ac:chgData name="Nicolas FOREST" userId="74d7feb1-6457-475c-bfcc-0f29457bb0a4" providerId="ADAL" clId="{7D375CBA-538F-4FCB-8459-DD2E20E72A99}" dt="2022-10-26T13:47:35.437" v="1038" actId="113"/>
          <ac:spMkLst>
            <pc:docMk/>
            <pc:sldMk cId="248438435" sldId="2134805721"/>
            <ac:spMk id="22" creationId="{3C13FB30-2470-4564-B863-6831D7573ED3}"/>
          </ac:spMkLst>
        </pc:spChg>
        <pc:spChg chg="mod">
          <ac:chgData name="Nicolas FOREST" userId="74d7feb1-6457-475c-bfcc-0f29457bb0a4" providerId="ADAL" clId="{7D375CBA-538F-4FCB-8459-DD2E20E72A99}" dt="2022-10-26T13:30:16.709" v="853" actId="20577"/>
          <ac:spMkLst>
            <pc:docMk/>
            <pc:sldMk cId="248438435" sldId="2134805721"/>
            <ac:spMk id="23" creationId="{88C5B1C8-7951-4B94-8AFF-FDCCB7CD9CB2}"/>
          </ac:spMkLst>
        </pc:spChg>
        <pc:spChg chg="mod">
          <ac:chgData name="Nicolas FOREST" userId="74d7feb1-6457-475c-bfcc-0f29457bb0a4" providerId="ADAL" clId="{7D375CBA-538F-4FCB-8459-DD2E20E72A99}" dt="2022-10-26T13:30:37.776" v="854"/>
          <ac:spMkLst>
            <pc:docMk/>
            <pc:sldMk cId="248438435" sldId="2134805721"/>
            <ac:spMk id="25" creationId="{0AF5F277-5F3E-49D8-A40C-4DD6975ADA12}"/>
          </ac:spMkLst>
        </pc:spChg>
        <pc:picChg chg="mod modCrop">
          <ac:chgData name="Nicolas FOREST" userId="74d7feb1-6457-475c-bfcc-0f29457bb0a4" providerId="ADAL" clId="{7D375CBA-538F-4FCB-8459-DD2E20E72A99}" dt="2022-10-26T13:29:24.475" v="829" actId="732"/>
          <ac:picMkLst>
            <pc:docMk/>
            <pc:sldMk cId="248438435" sldId="2134805721"/>
            <ac:picMk id="6" creationId="{785FFCE1-0AD8-4518-947F-D8B72038E0F9}"/>
          </ac:picMkLst>
        </pc:picChg>
      </pc:sldChg>
      <pc:sldChg chg="modSp mod">
        <pc:chgData name="Nicolas FOREST" userId="74d7feb1-6457-475c-bfcc-0f29457bb0a4" providerId="ADAL" clId="{7D375CBA-538F-4FCB-8459-DD2E20E72A99}" dt="2022-10-26T15:10:05.317" v="1832" actId="113"/>
        <pc:sldMkLst>
          <pc:docMk/>
          <pc:sldMk cId="3877861618" sldId="2134805723"/>
        </pc:sldMkLst>
        <pc:spChg chg="mod">
          <ac:chgData name="Nicolas FOREST" userId="74d7feb1-6457-475c-bfcc-0f29457bb0a4" providerId="ADAL" clId="{7D375CBA-538F-4FCB-8459-DD2E20E72A99}" dt="2022-10-26T14:09:23.067" v="1601" actId="113"/>
          <ac:spMkLst>
            <pc:docMk/>
            <pc:sldMk cId="3877861618" sldId="2134805723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9:16.123" v="1689"/>
          <ac:spMkLst>
            <pc:docMk/>
            <pc:sldMk cId="3877861618" sldId="2134805723"/>
            <ac:spMk id="4" creationId="{BC8A1D4F-9576-BF23-17D6-71B8FECABAE1}"/>
          </ac:spMkLst>
        </pc:spChg>
        <pc:spChg chg="mod">
          <ac:chgData name="Nicolas FOREST" userId="74d7feb1-6457-475c-bfcc-0f29457bb0a4" providerId="ADAL" clId="{7D375CBA-538F-4FCB-8459-DD2E20E72A99}" dt="2022-10-26T15:01:21.461" v="1826"/>
          <ac:spMkLst>
            <pc:docMk/>
            <pc:sldMk cId="3877861618" sldId="2134805723"/>
            <ac:spMk id="17" creationId="{6CC83B23-10AE-4268-95EC-377E9A0057B7}"/>
          </ac:spMkLst>
        </pc:spChg>
        <pc:spChg chg="mod">
          <ac:chgData name="Nicolas FOREST" userId="74d7feb1-6457-475c-bfcc-0f29457bb0a4" providerId="ADAL" clId="{7D375CBA-538F-4FCB-8459-DD2E20E72A99}" dt="2022-10-26T15:01:35.090" v="1827"/>
          <ac:spMkLst>
            <pc:docMk/>
            <pc:sldMk cId="3877861618" sldId="2134805723"/>
            <ac:spMk id="18" creationId="{A3173948-FDB3-4C8E-A06C-2128B37B2F86}"/>
          </ac:spMkLst>
        </pc:spChg>
        <pc:spChg chg="mod">
          <ac:chgData name="Nicolas FOREST" userId="74d7feb1-6457-475c-bfcc-0f29457bb0a4" providerId="ADAL" clId="{7D375CBA-538F-4FCB-8459-DD2E20E72A99}" dt="2022-10-26T15:09:48.092" v="1830" actId="113"/>
          <ac:spMkLst>
            <pc:docMk/>
            <pc:sldMk cId="3877861618" sldId="2134805723"/>
            <ac:spMk id="19" creationId="{435A2AD1-3850-415B-8718-D3CC68AF79AE}"/>
          </ac:spMkLst>
        </pc:spChg>
        <pc:spChg chg="mod">
          <ac:chgData name="Nicolas FOREST" userId="74d7feb1-6457-475c-bfcc-0f29457bb0a4" providerId="ADAL" clId="{7D375CBA-538F-4FCB-8459-DD2E20E72A99}" dt="2022-10-26T14:43:15.591" v="1620"/>
          <ac:spMkLst>
            <pc:docMk/>
            <pc:sldMk cId="3877861618" sldId="2134805723"/>
            <ac:spMk id="25" creationId="{5C35EA54-D97B-428A-9380-6C09B545729B}"/>
          </ac:spMkLst>
        </pc:spChg>
        <pc:spChg chg="mod">
          <ac:chgData name="Nicolas FOREST" userId="74d7feb1-6457-475c-bfcc-0f29457bb0a4" providerId="ADAL" clId="{7D375CBA-538F-4FCB-8459-DD2E20E72A99}" dt="2022-10-26T15:10:05.317" v="1832" actId="113"/>
          <ac:spMkLst>
            <pc:docMk/>
            <pc:sldMk cId="3877861618" sldId="2134805723"/>
            <ac:spMk id="30" creationId="{31201720-79E3-46A7-B294-CD8D9A350DF0}"/>
          </ac:spMkLst>
        </pc:spChg>
        <pc:spChg chg="mod">
          <ac:chgData name="Nicolas FOREST" userId="74d7feb1-6457-475c-bfcc-0f29457bb0a4" providerId="ADAL" clId="{7D375CBA-538F-4FCB-8459-DD2E20E72A99}" dt="2022-10-26T14:46:52.596" v="1661"/>
          <ac:spMkLst>
            <pc:docMk/>
            <pc:sldMk cId="3877861618" sldId="2134805723"/>
            <ac:spMk id="33" creationId="{119BA1B6-0BA0-498F-A60E-482730BC04AB}"/>
          </ac:spMkLst>
        </pc:spChg>
        <pc:spChg chg="mod">
          <ac:chgData name="Nicolas FOREST" userId="74d7feb1-6457-475c-bfcc-0f29457bb0a4" providerId="ADAL" clId="{7D375CBA-538F-4FCB-8459-DD2E20E72A99}" dt="2022-10-26T14:49:39.764" v="1714" actId="20577"/>
          <ac:spMkLst>
            <pc:docMk/>
            <pc:sldMk cId="3877861618" sldId="2134805723"/>
            <ac:spMk id="36" creationId="{3CCAE412-F2E0-4496-B73A-8B6298C3C2C7}"/>
          </ac:spMkLst>
        </pc:spChg>
        <pc:spChg chg="mod">
          <ac:chgData name="Nicolas FOREST" userId="74d7feb1-6457-475c-bfcc-0f29457bb0a4" providerId="ADAL" clId="{7D375CBA-538F-4FCB-8459-DD2E20E72A99}" dt="2022-10-26T14:49:50.233" v="1732" actId="20577"/>
          <ac:spMkLst>
            <pc:docMk/>
            <pc:sldMk cId="3877861618" sldId="2134805723"/>
            <ac:spMk id="39" creationId="{D9715B1F-3CFE-40F4-B919-9111ADEAEE87}"/>
          </ac:spMkLst>
        </pc:spChg>
      </pc:sldChg>
      <pc:sldChg chg="addSp delSp modSp mod">
        <pc:chgData name="Nicolas FOREST" userId="74d7feb1-6457-475c-bfcc-0f29457bb0a4" providerId="ADAL" clId="{7D375CBA-538F-4FCB-8459-DD2E20E72A99}" dt="2022-10-26T15:19:58.459" v="1852" actId="21"/>
        <pc:sldMkLst>
          <pc:docMk/>
          <pc:sldMk cId="3772872801" sldId="2134805724"/>
        </pc:sldMkLst>
        <pc:spChg chg="mod">
          <ac:chgData name="Nicolas FOREST" userId="74d7feb1-6457-475c-bfcc-0f29457bb0a4" providerId="ADAL" clId="{7D375CBA-538F-4FCB-8459-DD2E20E72A99}" dt="2022-10-26T14:10:30.995" v="1607" actId="113"/>
          <ac:spMkLst>
            <pc:docMk/>
            <pc:sldMk cId="3772872801" sldId="2134805724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9:10.165" v="1688"/>
          <ac:spMkLst>
            <pc:docMk/>
            <pc:sldMk cId="3772872801" sldId="2134805724"/>
            <ac:spMk id="6" creationId="{ECAD9A61-B387-9764-D153-00C5C7B35E59}"/>
          </ac:spMkLst>
        </pc:spChg>
        <pc:spChg chg="add del">
          <ac:chgData name="Nicolas FOREST" userId="74d7feb1-6457-475c-bfcc-0f29457bb0a4" providerId="ADAL" clId="{7D375CBA-538F-4FCB-8459-DD2E20E72A99}" dt="2022-10-26T15:19:58.459" v="1852" actId="21"/>
          <ac:spMkLst>
            <pc:docMk/>
            <pc:sldMk cId="3772872801" sldId="2134805724"/>
            <ac:spMk id="11" creationId="{DD06CE03-6F37-4BC1-8F69-60B709A6C5AF}"/>
          </ac:spMkLst>
        </pc:spChg>
        <pc:spChg chg="mod">
          <ac:chgData name="Nicolas FOREST" userId="74d7feb1-6457-475c-bfcc-0f29457bb0a4" providerId="ADAL" clId="{7D375CBA-538F-4FCB-8459-DD2E20E72A99}" dt="2022-10-26T15:12:11.227" v="1833"/>
          <ac:spMkLst>
            <pc:docMk/>
            <pc:sldMk cId="3772872801" sldId="2134805724"/>
            <ac:spMk id="17" creationId="{D95BBC10-E144-42AB-89BA-1619B0C99637}"/>
          </ac:spMkLst>
        </pc:spChg>
        <pc:spChg chg="mod">
          <ac:chgData name="Nicolas FOREST" userId="74d7feb1-6457-475c-bfcc-0f29457bb0a4" providerId="ADAL" clId="{7D375CBA-538F-4FCB-8459-DD2E20E72A99}" dt="2022-10-26T15:12:20.977" v="1834"/>
          <ac:spMkLst>
            <pc:docMk/>
            <pc:sldMk cId="3772872801" sldId="2134805724"/>
            <ac:spMk id="18" creationId="{09A14BD9-E081-44AA-B091-41AA564F7AE7}"/>
          </ac:spMkLst>
        </pc:spChg>
        <pc:spChg chg="mod">
          <ac:chgData name="Nicolas FOREST" userId="74d7feb1-6457-475c-bfcc-0f29457bb0a4" providerId="ADAL" clId="{7D375CBA-538F-4FCB-8459-DD2E20E72A99}" dt="2022-10-26T15:13:20.161" v="1844" actId="113"/>
          <ac:spMkLst>
            <pc:docMk/>
            <pc:sldMk cId="3772872801" sldId="2134805724"/>
            <ac:spMk id="19" creationId="{087A269E-D473-4FFD-9208-BDCA32DE5230}"/>
          </ac:spMkLst>
        </pc:spChg>
        <pc:spChg chg="mod">
          <ac:chgData name="Nicolas FOREST" userId="74d7feb1-6457-475c-bfcc-0f29457bb0a4" providerId="ADAL" clId="{7D375CBA-538F-4FCB-8459-DD2E20E72A99}" dt="2022-10-26T14:43:34.166" v="1623"/>
          <ac:spMkLst>
            <pc:docMk/>
            <pc:sldMk cId="3772872801" sldId="2134805724"/>
            <ac:spMk id="25" creationId="{3D70BED6-9E0F-4F97-8ECA-9D61A952358A}"/>
          </ac:spMkLst>
        </pc:spChg>
        <pc:spChg chg="mod">
          <ac:chgData name="Nicolas FOREST" userId="74d7feb1-6457-475c-bfcc-0f29457bb0a4" providerId="ADAL" clId="{7D375CBA-538F-4FCB-8459-DD2E20E72A99}" dt="2022-10-26T15:19:20.233" v="1851" actId="113"/>
          <ac:spMkLst>
            <pc:docMk/>
            <pc:sldMk cId="3772872801" sldId="2134805724"/>
            <ac:spMk id="30" creationId="{00C3B6A4-19CF-4A40-BD49-76FF315CFD23}"/>
          </ac:spMkLst>
        </pc:spChg>
        <pc:spChg chg="mod">
          <ac:chgData name="Nicolas FOREST" userId="74d7feb1-6457-475c-bfcc-0f29457bb0a4" providerId="ADAL" clId="{7D375CBA-538F-4FCB-8459-DD2E20E72A99}" dt="2022-10-26T14:46:46.675" v="1660"/>
          <ac:spMkLst>
            <pc:docMk/>
            <pc:sldMk cId="3772872801" sldId="2134805724"/>
            <ac:spMk id="33" creationId="{24A5F9C5-62D5-406D-9192-E49FCE6C320D}"/>
          </ac:spMkLst>
        </pc:spChg>
      </pc:sldChg>
      <pc:sldChg chg="modSp mod">
        <pc:chgData name="Nicolas FOREST" userId="74d7feb1-6457-475c-bfcc-0f29457bb0a4" providerId="ADAL" clId="{7D375CBA-538F-4FCB-8459-DD2E20E72A99}" dt="2022-10-26T15:26:40.288" v="1898" actId="12"/>
        <pc:sldMkLst>
          <pc:docMk/>
          <pc:sldMk cId="4219979000" sldId="2134805727"/>
        </pc:sldMkLst>
        <pc:spChg chg="mod">
          <ac:chgData name="Nicolas FOREST" userId="74d7feb1-6457-475c-bfcc-0f29457bb0a4" providerId="ADAL" clId="{7D375CBA-538F-4FCB-8459-DD2E20E72A99}" dt="2022-10-26T14:12:57.715" v="1618" actId="1076"/>
          <ac:spMkLst>
            <pc:docMk/>
            <pc:sldMk cId="4219979000" sldId="2134805727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8:48.788" v="1685"/>
          <ac:spMkLst>
            <pc:docMk/>
            <pc:sldMk cId="4219979000" sldId="2134805727"/>
            <ac:spMk id="10" creationId="{74E1996C-FF28-F929-FE87-7D1468D5E4C7}"/>
          </ac:spMkLst>
        </pc:spChg>
        <pc:spChg chg="mod">
          <ac:chgData name="Nicolas FOREST" userId="74d7feb1-6457-475c-bfcc-0f29457bb0a4" providerId="ADAL" clId="{7D375CBA-538F-4FCB-8459-DD2E20E72A99}" dt="2022-10-26T15:25:45.453" v="1892"/>
          <ac:spMkLst>
            <pc:docMk/>
            <pc:sldMk cId="4219979000" sldId="2134805727"/>
            <ac:spMk id="17" creationId="{2151E2C5-C291-405F-9288-FCC898D750E9}"/>
          </ac:spMkLst>
        </pc:spChg>
        <pc:spChg chg="mod">
          <ac:chgData name="Nicolas FOREST" userId="74d7feb1-6457-475c-bfcc-0f29457bb0a4" providerId="ADAL" clId="{7D375CBA-538F-4FCB-8459-DD2E20E72A99}" dt="2022-10-26T15:25:59.096" v="1893"/>
          <ac:spMkLst>
            <pc:docMk/>
            <pc:sldMk cId="4219979000" sldId="2134805727"/>
            <ac:spMk id="18" creationId="{01695643-C391-49DF-A10D-ED46F62AE892}"/>
          </ac:spMkLst>
        </pc:spChg>
        <pc:spChg chg="mod">
          <ac:chgData name="Nicolas FOREST" userId="74d7feb1-6457-475c-bfcc-0f29457bb0a4" providerId="ADAL" clId="{7D375CBA-538F-4FCB-8459-DD2E20E72A99}" dt="2022-10-26T15:26:13.996" v="1895" actId="113"/>
          <ac:spMkLst>
            <pc:docMk/>
            <pc:sldMk cId="4219979000" sldId="2134805727"/>
            <ac:spMk id="19" creationId="{DC4C1399-6610-4E4C-8F24-EE730F31954B}"/>
          </ac:spMkLst>
        </pc:spChg>
        <pc:spChg chg="mod">
          <ac:chgData name="Nicolas FOREST" userId="74d7feb1-6457-475c-bfcc-0f29457bb0a4" providerId="ADAL" clId="{7D375CBA-538F-4FCB-8459-DD2E20E72A99}" dt="2022-10-26T14:45:49.458" v="1656"/>
          <ac:spMkLst>
            <pc:docMk/>
            <pc:sldMk cId="4219979000" sldId="2134805727"/>
            <ac:spMk id="25" creationId="{D5CD38BA-20F3-4361-8328-C6FF9C9D8B13}"/>
          </ac:spMkLst>
        </pc:spChg>
        <pc:spChg chg="mod">
          <ac:chgData name="Nicolas FOREST" userId="74d7feb1-6457-475c-bfcc-0f29457bb0a4" providerId="ADAL" clId="{7D375CBA-538F-4FCB-8459-DD2E20E72A99}" dt="2022-10-26T15:26:40.288" v="1898" actId="12"/>
          <ac:spMkLst>
            <pc:docMk/>
            <pc:sldMk cId="4219979000" sldId="2134805727"/>
            <ac:spMk id="30" creationId="{56D01567-5098-4146-9A8D-21AB0C1BE9AC}"/>
          </ac:spMkLst>
        </pc:spChg>
        <pc:spChg chg="mod">
          <ac:chgData name="Nicolas FOREST" userId="74d7feb1-6457-475c-bfcc-0f29457bb0a4" providerId="ADAL" clId="{7D375CBA-538F-4FCB-8459-DD2E20E72A99}" dt="2022-10-26T14:47:09.342" v="1663"/>
          <ac:spMkLst>
            <pc:docMk/>
            <pc:sldMk cId="4219979000" sldId="2134805727"/>
            <ac:spMk id="34" creationId="{B033FB09-0763-9A34-F6CD-6647823A4646}"/>
          </ac:spMkLst>
        </pc:spChg>
      </pc:sldChg>
      <pc:sldChg chg="modSp mod">
        <pc:chgData name="Nicolas FOREST" userId="74d7feb1-6457-475c-bfcc-0f29457bb0a4" providerId="ADAL" clId="{7D375CBA-538F-4FCB-8459-DD2E20E72A99}" dt="2022-10-26T15:29:33.096" v="1918" actId="20577"/>
        <pc:sldMkLst>
          <pc:docMk/>
          <pc:sldMk cId="2742994000" sldId="2134805728"/>
        </pc:sldMkLst>
        <pc:spChg chg="mod">
          <ac:chgData name="Nicolas FOREST" userId="74d7feb1-6457-475c-bfcc-0f29457bb0a4" providerId="ADAL" clId="{7D375CBA-538F-4FCB-8459-DD2E20E72A99}" dt="2022-10-26T14:13:03.181" v="1619" actId="1076"/>
          <ac:spMkLst>
            <pc:docMk/>
            <pc:sldMk cId="2742994000" sldId="2134805728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8:43.467" v="1684"/>
          <ac:spMkLst>
            <pc:docMk/>
            <pc:sldMk cId="2742994000" sldId="2134805728"/>
            <ac:spMk id="9" creationId="{3835EED4-0D56-269C-A8C1-13ECDB8C6017}"/>
          </ac:spMkLst>
        </pc:spChg>
        <pc:spChg chg="mod">
          <ac:chgData name="Nicolas FOREST" userId="74d7feb1-6457-475c-bfcc-0f29457bb0a4" providerId="ADAL" clId="{7D375CBA-538F-4FCB-8459-DD2E20E72A99}" dt="2022-10-26T14:46:05.548" v="1657"/>
          <ac:spMkLst>
            <pc:docMk/>
            <pc:sldMk cId="2742994000" sldId="2134805728"/>
            <ac:spMk id="17" creationId="{00295C4A-06CD-49C9-B2A2-AC2BF8A73126}"/>
          </ac:spMkLst>
        </pc:spChg>
        <pc:spChg chg="mod">
          <ac:chgData name="Nicolas FOREST" userId="74d7feb1-6457-475c-bfcc-0f29457bb0a4" providerId="ADAL" clId="{7D375CBA-538F-4FCB-8459-DD2E20E72A99}" dt="2022-10-26T15:26:54.171" v="1899"/>
          <ac:spMkLst>
            <pc:docMk/>
            <pc:sldMk cId="2742994000" sldId="2134805728"/>
            <ac:spMk id="19" creationId="{005A101B-6849-4C67-85C7-A76038935012}"/>
          </ac:spMkLst>
        </pc:spChg>
        <pc:spChg chg="mod">
          <ac:chgData name="Nicolas FOREST" userId="74d7feb1-6457-475c-bfcc-0f29457bb0a4" providerId="ADAL" clId="{7D375CBA-538F-4FCB-8459-DD2E20E72A99}" dt="2022-10-26T15:27:06.503" v="1900"/>
          <ac:spMkLst>
            <pc:docMk/>
            <pc:sldMk cId="2742994000" sldId="2134805728"/>
            <ac:spMk id="21" creationId="{17B37719-CC0B-4323-AEED-A984E0077560}"/>
          </ac:spMkLst>
        </pc:spChg>
        <pc:spChg chg="mod">
          <ac:chgData name="Nicolas FOREST" userId="74d7feb1-6457-475c-bfcc-0f29457bb0a4" providerId="ADAL" clId="{7D375CBA-538F-4FCB-8459-DD2E20E72A99}" dt="2022-10-26T15:27:16.247" v="1901"/>
          <ac:spMkLst>
            <pc:docMk/>
            <pc:sldMk cId="2742994000" sldId="2134805728"/>
            <ac:spMk id="23" creationId="{98AFDEA4-6CDF-49BC-8122-C164364F31F6}"/>
          </ac:spMkLst>
        </pc:spChg>
        <pc:spChg chg="mod">
          <ac:chgData name="Nicolas FOREST" userId="74d7feb1-6457-475c-bfcc-0f29457bb0a4" providerId="ADAL" clId="{7D375CBA-538F-4FCB-8459-DD2E20E72A99}" dt="2022-10-26T15:29:33.096" v="1918" actId="20577"/>
          <ac:spMkLst>
            <pc:docMk/>
            <pc:sldMk cId="2742994000" sldId="2134805728"/>
            <ac:spMk id="25" creationId="{98F89257-3A0B-4B5A-AC18-113988B1D5F8}"/>
          </ac:spMkLst>
        </pc:spChg>
        <pc:spChg chg="mod">
          <ac:chgData name="Nicolas FOREST" userId="74d7feb1-6457-475c-bfcc-0f29457bb0a4" providerId="ADAL" clId="{7D375CBA-538F-4FCB-8459-DD2E20E72A99}" dt="2022-10-26T14:46:31.887" v="1658"/>
          <ac:spMkLst>
            <pc:docMk/>
            <pc:sldMk cId="2742994000" sldId="2134805728"/>
            <ac:spMk id="30" creationId="{3AD83F3C-DF20-487B-99AD-D7C16E16B413}"/>
          </ac:spMkLst>
        </pc:spChg>
      </pc:sldChg>
      <pc:sldChg chg="modSp mod">
        <pc:chgData name="Nicolas FOREST" userId="74d7feb1-6457-475c-bfcc-0f29457bb0a4" providerId="ADAL" clId="{7D375CBA-538F-4FCB-8459-DD2E20E72A99}" dt="2022-10-26T12:58:34.583" v="142" actId="20577"/>
        <pc:sldMkLst>
          <pc:docMk/>
          <pc:sldMk cId="3004514661" sldId="2134805770"/>
        </pc:sldMkLst>
        <pc:spChg chg="mod">
          <ac:chgData name="Nicolas FOREST" userId="74d7feb1-6457-475c-bfcc-0f29457bb0a4" providerId="ADAL" clId="{7D375CBA-538F-4FCB-8459-DD2E20E72A99}" dt="2022-10-26T12:58:34.583" v="142" actId="20577"/>
          <ac:spMkLst>
            <pc:docMk/>
            <pc:sldMk cId="3004514661" sldId="2134805770"/>
            <ac:spMk id="3" creationId="{6B8DC8A2-BD59-294E-BB8C-1C09CF5B8C92}"/>
          </ac:spMkLst>
        </pc:spChg>
        <pc:spChg chg="mod">
          <ac:chgData name="Nicolas FOREST" userId="74d7feb1-6457-475c-bfcc-0f29457bb0a4" providerId="ADAL" clId="{7D375CBA-538F-4FCB-8459-DD2E20E72A99}" dt="2022-10-26T12:56:39.058" v="83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Nicolas FOREST" userId="74d7feb1-6457-475c-bfcc-0f29457bb0a4" providerId="ADAL" clId="{7D375CBA-538F-4FCB-8459-DD2E20E72A99}" dt="2022-10-26T12:56:27.881" v="76" actId="20577"/>
          <ac:spMkLst>
            <pc:docMk/>
            <pc:sldMk cId="3004514661" sldId="2134805770"/>
            <ac:spMk id="14" creationId="{43A97237-37D7-0B48-A2E9-CCF167850641}"/>
          </ac:spMkLst>
        </pc:spChg>
      </pc:sldChg>
      <pc:sldChg chg="modSp mod">
        <pc:chgData name="Nicolas FOREST" userId="74d7feb1-6457-475c-bfcc-0f29457bb0a4" providerId="ADAL" clId="{7D375CBA-538F-4FCB-8459-DD2E20E72A99}" dt="2022-10-26T12:57:01.376" v="97" actId="20577"/>
        <pc:sldMkLst>
          <pc:docMk/>
          <pc:sldMk cId="1180370113" sldId="2134805772"/>
        </pc:sldMkLst>
        <pc:spChg chg="mod">
          <ac:chgData name="Nicolas FOREST" userId="74d7feb1-6457-475c-bfcc-0f29457bb0a4" providerId="ADAL" clId="{7D375CBA-538F-4FCB-8459-DD2E20E72A99}" dt="2022-10-26T12:57:01.376" v="97" actId="20577"/>
          <ac:spMkLst>
            <pc:docMk/>
            <pc:sldMk cId="1180370113" sldId="2134805772"/>
            <ac:spMk id="12" creationId="{B3D1768F-37A1-764B-B173-877D889123AD}"/>
          </ac:spMkLst>
        </pc:spChg>
      </pc:sldChg>
      <pc:sldChg chg="delSp modSp mod">
        <pc:chgData name="Nicolas FOREST" userId="74d7feb1-6457-475c-bfcc-0f29457bb0a4" providerId="ADAL" clId="{7D375CBA-538F-4FCB-8459-DD2E20E72A99}" dt="2022-10-26T14:08:27.459" v="1598"/>
        <pc:sldMkLst>
          <pc:docMk/>
          <pc:sldMk cId="1367787301" sldId="2134805773"/>
        </pc:sldMkLst>
        <pc:spChg chg="del">
          <ac:chgData name="Nicolas FOREST" userId="74d7feb1-6457-475c-bfcc-0f29457bb0a4" providerId="ADAL" clId="{7D375CBA-538F-4FCB-8459-DD2E20E72A99}" dt="2022-10-26T13:59:19.472" v="1140" actId="478"/>
          <ac:spMkLst>
            <pc:docMk/>
            <pc:sldMk cId="1367787301" sldId="2134805773"/>
            <ac:spMk id="2" creationId="{B267B7EF-4559-45FE-921C-0014EC858841}"/>
          </ac:spMkLst>
        </pc:spChg>
        <pc:spChg chg="mod">
          <ac:chgData name="Nicolas FOREST" userId="74d7feb1-6457-475c-bfcc-0f29457bb0a4" providerId="ADAL" clId="{7D375CBA-538F-4FCB-8459-DD2E20E72A99}" dt="2022-10-26T14:08:27.459" v="1598"/>
          <ac:spMkLst>
            <pc:docMk/>
            <pc:sldMk cId="1367787301" sldId="2134805773"/>
            <ac:spMk id="6" creationId="{415F6E24-F65F-4361-BDF0-16A2F7EC5D0F}"/>
          </ac:spMkLst>
        </pc:spChg>
        <pc:spChg chg="mod">
          <ac:chgData name="Nicolas FOREST" userId="74d7feb1-6457-475c-bfcc-0f29457bb0a4" providerId="ADAL" clId="{7D375CBA-538F-4FCB-8459-DD2E20E72A99}" dt="2022-10-26T13:53:56.050" v="1131"/>
          <ac:spMkLst>
            <pc:docMk/>
            <pc:sldMk cId="1367787301" sldId="2134805773"/>
            <ac:spMk id="11" creationId="{3A694C1E-1849-9D46-AC95-19E172F47091}"/>
          </ac:spMkLst>
        </pc:spChg>
        <pc:graphicFrameChg chg="mod modGraphic">
          <ac:chgData name="Nicolas FOREST" userId="74d7feb1-6457-475c-bfcc-0f29457bb0a4" providerId="ADAL" clId="{7D375CBA-538F-4FCB-8459-DD2E20E72A99}" dt="2022-10-26T14:07:53.706" v="1597"/>
          <ac:graphicFrameMkLst>
            <pc:docMk/>
            <pc:sldMk cId="1367787301" sldId="2134805773"/>
            <ac:graphicFrameMk id="13" creationId="{579052B5-939A-4FD2-AB07-3F162287B7B9}"/>
          </ac:graphicFrameMkLst>
        </pc:graphicFrameChg>
      </pc:sldChg>
      <pc:sldChg chg="addSp delSp modSp mod">
        <pc:chgData name="Nicolas FOREST" userId="74d7feb1-6457-475c-bfcc-0f29457bb0a4" providerId="ADAL" clId="{7D375CBA-538F-4FCB-8459-DD2E20E72A99}" dt="2022-10-26T15:21:49.588" v="1866" actId="21"/>
        <pc:sldMkLst>
          <pc:docMk/>
          <pc:sldMk cId="1763197993" sldId="2134805774"/>
        </pc:sldMkLst>
        <pc:spChg chg="mod">
          <ac:chgData name="Nicolas FOREST" userId="74d7feb1-6457-475c-bfcc-0f29457bb0a4" providerId="ADAL" clId="{7D375CBA-538F-4FCB-8459-DD2E20E72A99}" dt="2022-10-26T14:10:20.342" v="1606" actId="113"/>
          <ac:spMkLst>
            <pc:docMk/>
            <pc:sldMk cId="1763197993" sldId="2134805774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9:03.788" v="1687"/>
          <ac:spMkLst>
            <pc:docMk/>
            <pc:sldMk cId="1763197993" sldId="2134805774"/>
            <ac:spMk id="9" creationId="{006500E9-6460-2B02-4349-E66AB8E402F2}"/>
          </ac:spMkLst>
        </pc:spChg>
        <pc:spChg chg="mod">
          <ac:chgData name="Nicolas FOREST" userId="74d7feb1-6457-475c-bfcc-0f29457bb0a4" providerId="ADAL" clId="{7D375CBA-538F-4FCB-8459-DD2E20E72A99}" dt="2022-10-26T15:20:31.412" v="1856"/>
          <ac:spMkLst>
            <pc:docMk/>
            <pc:sldMk cId="1763197993" sldId="2134805774"/>
            <ac:spMk id="17" creationId="{D95BBC10-E144-42AB-89BA-1619B0C99637}"/>
          </ac:spMkLst>
        </pc:spChg>
        <pc:spChg chg="mod">
          <ac:chgData name="Nicolas FOREST" userId="74d7feb1-6457-475c-bfcc-0f29457bb0a4" providerId="ADAL" clId="{7D375CBA-538F-4FCB-8459-DD2E20E72A99}" dt="2022-10-26T15:20:43.596" v="1857"/>
          <ac:spMkLst>
            <pc:docMk/>
            <pc:sldMk cId="1763197993" sldId="2134805774"/>
            <ac:spMk id="18" creationId="{09A14BD9-E081-44AA-B091-41AA564F7AE7}"/>
          </ac:spMkLst>
        </pc:spChg>
        <pc:spChg chg="mod">
          <ac:chgData name="Nicolas FOREST" userId="74d7feb1-6457-475c-bfcc-0f29457bb0a4" providerId="ADAL" clId="{7D375CBA-538F-4FCB-8459-DD2E20E72A99}" dt="2022-10-26T15:20:56.610" v="1859" actId="113"/>
          <ac:spMkLst>
            <pc:docMk/>
            <pc:sldMk cId="1763197993" sldId="2134805774"/>
            <ac:spMk id="19" creationId="{087A269E-D473-4FFD-9208-BDCA32DE5230}"/>
          </ac:spMkLst>
        </pc:spChg>
        <pc:spChg chg="mod">
          <ac:chgData name="Nicolas FOREST" userId="74d7feb1-6457-475c-bfcc-0f29457bb0a4" providerId="ADAL" clId="{7D375CBA-538F-4FCB-8459-DD2E20E72A99}" dt="2022-10-26T14:44:16.731" v="1626"/>
          <ac:spMkLst>
            <pc:docMk/>
            <pc:sldMk cId="1763197993" sldId="2134805774"/>
            <ac:spMk id="25" creationId="{3D70BED6-9E0F-4F97-8ECA-9D61A952358A}"/>
          </ac:spMkLst>
        </pc:spChg>
        <pc:spChg chg="add del mod">
          <ac:chgData name="Nicolas FOREST" userId="74d7feb1-6457-475c-bfcc-0f29457bb0a4" providerId="ADAL" clId="{7D375CBA-538F-4FCB-8459-DD2E20E72A99}" dt="2022-10-26T15:21:49.588" v="1866" actId="21"/>
          <ac:spMkLst>
            <pc:docMk/>
            <pc:sldMk cId="1763197993" sldId="2134805774"/>
            <ac:spMk id="28" creationId="{AC12A960-2A09-4516-BBC8-1F190478AAC1}"/>
          </ac:spMkLst>
        </pc:spChg>
        <pc:spChg chg="mod">
          <ac:chgData name="Nicolas FOREST" userId="74d7feb1-6457-475c-bfcc-0f29457bb0a4" providerId="ADAL" clId="{7D375CBA-538F-4FCB-8459-DD2E20E72A99}" dt="2022-10-26T14:46:39.569" v="1659"/>
          <ac:spMkLst>
            <pc:docMk/>
            <pc:sldMk cId="1763197993" sldId="2134805774"/>
            <ac:spMk id="33" creationId="{24A5F9C5-62D5-406D-9192-E49FCE6C320D}"/>
          </ac:spMkLst>
        </pc:spChg>
        <pc:spChg chg="mod">
          <ac:chgData name="Nicolas FOREST" userId="74d7feb1-6457-475c-bfcc-0f29457bb0a4" providerId="ADAL" clId="{7D375CBA-538F-4FCB-8459-DD2E20E72A99}" dt="2022-10-26T15:21:42.851" v="1865" actId="113"/>
          <ac:spMkLst>
            <pc:docMk/>
            <pc:sldMk cId="1763197993" sldId="2134805774"/>
            <ac:spMk id="34" creationId="{3CDC1D21-F3BC-48A3-8D81-19B3122410DA}"/>
          </ac:spMkLst>
        </pc:spChg>
      </pc:sldChg>
      <pc:sldChg chg="modSp mod">
        <pc:chgData name="Nicolas FOREST" userId="74d7feb1-6457-475c-bfcc-0f29457bb0a4" providerId="ADAL" clId="{7D375CBA-538F-4FCB-8459-DD2E20E72A99}" dt="2022-10-26T15:25:20.990" v="1891"/>
        <pc:sldMkLst>
          <pc:docMk/>
          <pc:sldMk cId="448838411" sldId="2134805775"/>
        </pc:sldMkLst>
        <pc:spChg chg="mod">
          <ac:chgData name="Nicolas FOREST" userId="74d7feb1-6457-475c-bfcc-0f29457bb0a4" providerId="ADAL" clId="{7D375CBA-538F-4FCB-8459-DD2E20E72A99}" dt="2022-10-26T14:11:44.941" v="1612" actId="113"/>
          <ac:spMkLst>
            <pc:docMk/>
            <pc:sldMk cId="448838411" sldId="2134805775"/>
            <ac:spMk id="2" creationId="{CDA004C6-8C4E-4640-B3F5-B34AFB94063D}"/>
          </ac:spMkLst>
        </pc:spChg>
        <pc:spChg chg="mod">
          <ac:chgData name="Nicolas FOREST" userId="74d7feb1-6457-475c-bfcc-0f29457bb0a4" providerId="ADAL" clId="{7D375CBA-538F-4FCB-8459-DD2E20E72A99}" dt="2022-10-26T14:48:57.356" v="1686"/>
          <ac:spMkLst>
            <pc:docMk/>
            <pc:sldMk cId="448838411" sldId="2134805775"/>
            <ac:spMk id="9" creationId="{0F123B34-DD85-3879-E446-F2D143DBDA19}"/>
          </ac:spMkLst>
        </pc:spChg>
        <pc:spChg chg="mod">
          <ac:chgData name="Nicolas FOREST" userId="74d7feb1-6457-475c-bfcc-0f29457bb0a4" providerId="ADAL" clId="{7D375CBA-538F-4FCB-8459-DD2E20E72A99}" dt="2022-10-26T15:24:49.401" v="1887"/>
          <ac:spMkLst>
            <pc:docMk/>
            <pc:sldMk cId="448838411" sldId="2134805775"/>
            <ac:spMk id="17" creationId="{D95BBC10-E144-42AB-89BA-1619B0C99637}"/>
          </ac:spMkLst>
        </pc:spChg>
        <pc:spChg chg="mod">
          <ac:chgData name="Nicolas FOREST" userId="74d7feb1-6457-475c-bfcc-0f29457bb0a4" providerId="ADAL" clId="{7D375CBA-538F-4FCB-8459-DD2E20E72A99}" dt="2022-10-26T15:24:58.454" v="1888"/>
          <ac:spMkLst>
            <pc:docMk/>
            <pc:sldMk cId="448838411" sldId="2134805775"/>
            <ac:spMk id="18" creationId="{09A14BD9-E081-44AA-B091-41AA564F7AE7}"/>
          </ac:spMkLst>
        </pc:spChg>
        <pc:spChg chg="mod">
          <ac:chgData name="Nicolas FOREST" userId="74d7feb1-6457-475c-bfcc-0f29457bb0a4" providerId="ADAL" clId="{7D375CBA-538F-4FCB-8459-DD2E20E72A99}" dt="2022-10-26T15:25:11.626" v="1890" actId="113"/>
          <ac:spMkLst>
            <pc:docMk/>
            <pc:sldMk cId="448838411" sldId="2134805775"/>
            <ac:spMk id="19" creationId="{087A269E-D473-4FFD-9208-BDCA32DE5230}"/>
          </ac:spMkLst>
        </pc:spChg>
        <pc:spChg chg="mod">
          <ac:chgData name="Nicolas FOREST" userId="74d7feb1-6457-475c-bfcc-0f29457bb0a4" providerId="ADAL" clId="{7D375CBA-538F-4FCB-8459-DD2E20E72A99}" dt="2022-10-26T14:45:27.153" v="1655" actId="20577"/>
          <ac:spMkLst>
            <pc:docMk/>
            <pc:sldMk cId="448838411" sldId="2134805775"/>
            <ac:spMk id="25" creationId="{3D70BED6-9E0F-4F97-8ECA-9D61A952358A}"/>
          </ac:spMkLst>
        </pc:spChg>
        <pc:spChg chg="mod">
          <ac:chgData name="Nicolas FOREST" userId="74d7feb1-6457-475c-bfcc-0f29457bb0a4" providerId="ADAL" clId="{7D375CBA-538F-4FCB-8459-DD2E20E72A99}" dt="2022-10-26T15:25:20.990" v="1891"/>
          <ac:spMkLst>
            <pc:docMk/>
            <pc:sldMk cId="448838411" sldId="2134805775"/>
            <ac:spMk id="30" creationId="{00C3B6A4-19CF-4A40-BD49-76FF315CFD23}"/>
          </ac:spMkLst>
        </pc:spChg>
        <pc:spChg chg="mod">
          <ac:chgData name="Nicolas FOREST" userId="74d7feb1-6457-475c-bfcc-0f29457bb0a4" providerId="ADAL" clId="{7D375CBA-538F-4FCB-8459-DD2E20E72A99}" dt="2022-10-26T14:47:02.208" v="1662"/>
          <ac:spMkLst>
            <pc:docMk/>
            <pc:sldMk cId="448838411" sldId="2134805775"/>
            <ac:spMk id="33" creationId="{24A5F9C5-62D5-406D-9192-E49FCE6C320D}"/>
          </ac:spMkLst>
        </pc:spChg>
      </pc:sldChg>
      <pc:sldChg chg="addSp delSp modSp mod">
        <pc:chgData name="Nicolas FOREST" userId="74d7feb1-6457-475c-bfcc-0f29457bb0a4" providerId="ADAL" clId="{7D375CBA-538F-4FCB-8459-DD2E20E72A99}" dt="2022-10-26T15:24:25.198" v="1886" actId="478"/>
        <pc:sldMkLst>
          <pc:docMk/>
          <pc:sldMk cId="2012128630" sldId="2134805776"/>
        </pc:sldMkLst>
        <pc:spChg chg="mod">
          <ac:chgData name="Nicolas FOREST" userId="74d7feb1-6457-475c-bfcc-0f29457bb0a4" providerId="ADAL" clId="{7D375CBA-538F-4FCB-8459-DD2E20E72A99}" dt="2022-10-26T14:50:06.763" v="1747" actId="20577"/>
          <ac:spMkLst>
            <pc:docMk/>
            <pc:sldMk cId="2012128630" sldId="2134805776"/>
            <ac:spMk id="2" creationId="{10E7AEED-641F-5D81-7865-630208E6631D}"/>
          </ac:spMkLst>
        </pc:spChg>
        <pc:spChg chg="add del mod">
          <ac:chgData name="Nicolas FOREST" userId="74d7feb1-6457-475c-bfcc-0f29457bb0a4" providerId="ADAL" clId="{7D375CBA-538F-4FCB-8459-DD2E20E72A99}" dt="2022-10-26T15:24:25.198" v="1886" actId="478"/>
          <ac:spMkLst>
            <pc:docMk/>
            <pc:sldMk cId="2012128630" sldId="2134805776"/>
            <ac:spMk id="13" creationId="{87B702FF-7B7D-4647-80CD-E16253B54B27}"/>
          </ac:spMkLst>
        </pc:spChg>
        <pc:spChg chg="mod">
          <ac:chgData name="Nicolas FOREST" userId="74d7feb1-6457-475c-bfcc-0f29457bb0a4" providerId="ADAL" clId="{7D375CBA-538F-4FCB-8459-DD2E20E72A99}" dt="2022-10-26T14:54:01.335" v="1825" actId="1076"/>
          <ac:spMkLst>
            <pc:docMk/>
            <pc:sldMk cId="2012128630" sldId="2134805776"/>
            <ac:spMk id="19" creationId="{E4D37361-6DEA-4D7A-AE73-279FCFF9FF51}"/>
          </ac:spMkLst>
        </pc:spChg>
        <pc:spChg chg="mod">
          <ac:chgData name="Nicolas FOREST" userId="74d7feb1-6457-475c-bfcc-0f29457bb0a4" providerId="ADAL" clId="{7D375CBA-538F-4FCB-8459-DD2E20E72A99}" dt="2022-10-26T15:22:39.911" v="1884" actId="113"/>
          <ac:spMkLst>
            <pc:docMk/>
            <pc:sldMk cId="2012128630" sldId="2134805776"/>
            <ac:spMk id="23" creationId="{60BEE746-A1EA-476C-8028-5AB4E822CDEE}"/>
          </ac:spMkLst>
        </pc:spChg>
        <pc:spChg chg="mod">
          <ac:chgData name="Nicolas FOREST" userId="74d7feb1-6457-475c-bfcc-0f29457bb0a4" providerId="ADAL" clId="{7D375CBA-538F-4FCB-8459-DD2E20E72A99}" dt="2022-10-26T14:45:05.112" v="1653" actId="20577"/>
          <ac:spMkLst>
            <pc:docMk/>
            <pc:sldMk cId="2012128630" sldId="2134805776"/>
            <ac:spMk id="32" creationId="{17938C06-AD59-441E-A93A-BFCA20F3393B}"/>
          </ac:spMkLst>
        </pc:spChg>
        <pc:picChg chg="mod">
          <ac:chgData name="Nicolas FOREST" userId="74d7feb1-6457-475c-bfcc-0f29457bb0a4" providerId="ADAL" clId="{7D375CBA-538F-4FCB-8459-DD2E20E72A99}" dt="2022-10-26T14:54:01.335" v="1825" actId="1076"/>
          <ac:picMkLst>
            <pc:docMk/>
            <pc:sldMk cId="2012128630" sldId="2134805776"/>
            <ac:picMk id="4" creationId="{C6278974-575E-9F2D-3051-21BD5726BE02}"/>
          </ac:picMkLst>
        </pc:picChg>
        <pc:picChg chg="mod">
          <ac:chgData name="Nicolas FOREST" userId="74d7feb1-6457-475c-bfcc-0f29457bb0a4" providerId="ADAL" clId="{7D375CBA-538F-4FCB-8459-DD2E20E72A99}" dt="2022-10-26T15:24:13.890" v="1885" actId="14826"/>
          <ac:picMkLst>
            <pc:docMk/>
            <pc:sldMk cId="2012128630" sldId="2134805776"/>
            <ac:picMk id="20" creationId="{5C0F55AA-6F57-45EA-B78D-2AD0B73E89BE}"/>
          </ac:picMkLst>
        </pc:picChg>
      </pc:sldChg>
      <pc:sldChg chg="modSp mod">
        <pc:chgData name="Nicolas FOREST" userId="74d7feb1-6457-475c-bfcc-0f29457bb0a4" providerId="ADAL" clId="{7D375CBA-538F-4FCB-8459-DD2E20E72A99}" dt="2022-10-26T13:53:09.382" v="1130" actId="20577"/>
        <pc:sldMkLst>
          <pc:docMk/>
          <pc:sldMk cId="1041267974" sldId="2134805777"/>
        </pc:sldMkLst>
        <pc:spChg chg="mod">
          <ac:chgData name="Nicolas FOREST" userId="74d7feb1-6457-475c-bfcc-0f29457bb0a4" providerId="ADAL" clId="{7D375CBA-538F-4FCB-8459-DD2E20E72A99}" dt="2022-10-26T13:49:09.034" v="1042" actId="20577"/>
          <ac:spMkLst>
            <pc:docMk/>
            <pc:sldMk cId="1041267974" sldId="2134805777"/>
            <ac:spMk id="29" creationId="{B08E6B96-B217-4A68-9FB6-10977AB02B60}"/>
          </ac:spMkLst>
        </pc:spChg>
        <pc:spChg chg="mod">
          <ac:chgData name="Nicolas FOREST" userId="74d7feb1-6457-475c-bfcc-0f29457bb0a4" providerId="ADAL" clId="{7D375CBA-538F-4FCB-8459-DD2E20E72A99}" dt="2022-10-26T13:49:48.536" v="1080" actId="20577"/>
          <ac:spMkLst>
            <pc:docMk/>
            <pc:sldMk cId="1041267974" sldId="2134805777"/>
            <ac:spMk id="30" creationId="{28BFC4D9-7A2E-4919-8439-9EA6681A8A7D}"/>
          </ac:spMkLst>
        </pc:spChg>
        <pc:spChg chg="mod">
          <ac:chgData name="Nicolas FOREST" userId="74d7feb1-6457-475c-bfcc-0f29457bb0a4" providerId="ADAL" clId="{7D375CBA-538F-4FCB-8459-DD2E20E72A99}" dt="2022-10-26T13:49:16.067" v="1052" actId="20577"/>
          <ac:spMkLst>
            <pc:docMk/>
            <pc:sldMk cId="1041267974" sldId="2134805777"/>
            <ac:spMk id="31" creationId="{FBF66059-7613-4683-A0C8-FB89B88B1EB9}"/>
          </ac:spMkLst>
        </pc:spChg>
        <pc:spChg chg="mod">
          <ac:chgData name="Nicolas FOREST" userId="74d7feb1-6457-475c-bfcc-0f29457bb0a4" providerId="ADAL" clId="{7D375CBA-538F-4FCB-8459-DD2E20E72A99}" dt="2022-10-26T13:49:25.758" v="1071" actId="20577"/>
          <ac:spMkLst>
            <pc:docMk/>
            <pc:sldMk cId="1041267974" sldId="2134805777"/>
            <ac:spMk id="33" creationId="{AE46464F-158C-4474-AF70-936A9D83EFE8}"/>
          </ac:spMkLst>
        </pc:spChg>
        <pc:spChg chg="mod">
          <ac:chgData name="Nicolas FOREST" userId="74d7feb1-6457-475c-bfcc-0f29457bb0a4" providerId="ADAL" clId="{7D375CBA-538F-4FCB-8459-DD2E20E72A99}" dt="2022-10-26T13:49:30.600" v="1073" actId="20577"/>
          <ac:spMkLst>
            <pc:docMk/>
            <pc:sldMk cId="1041267974" sldId="2134805777"/>
            <ac:spMk id="35" creationId="{F6BE3CB1-58EA-466B-853B-243EA4BA5941}"/>
          </ac:spMkLst>
        </pc:spChg>
        <pc:spChg chg="mod">
          <ac:chgData name="Nicolas FOREST" userId="74d7feb1-6457-475c-bfcc-0f29457bb0a4" providerId="ADAL" clId="{7D375CBA-538F-4FCB-8459-DD2E20E72A99}" dt="2022-10-26T13:50:04.449" v="1096" actId="20577"/>
          <ac:spMkLst>
            <pc:docMk/>
            <pc:sldMk cId="1041267974" sldId="2134805777"/>
            <ac:spMk id="40" creationId="{A319B11C-E725-4C14-B6FC-71F6555676EF}"/>
          </ac:spMkLst>
        </pc:spChg>
        <pc:spChg chg="mod">
          <ac:chgData name="Nicolas FOREST" userId="74d7feb1-6457-475c-bfcc-0f29457bb0a4" providerId="ADAL" clId="{7D375CBA-538F-4FCB-8459-DD2E20E72A99}" dt="2022-10-26T13:53:09.382" v="1130" actId="20577"/>
          <ac:spMkLst>
            <pc:docMk/>
            <pc:sldMk cId="1041267974" sldId="2134805777"/>
            <ac:spMk id="62" creationId="{5789A7C1-30E0-4A8B-A0AE-251D15AB0E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2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3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61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45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7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9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8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ALERT-MS-AFR--2017-089-Elevating%20platform-Nacelle%20%C3%A9l%C3%A9vatric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0.emf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orklift%20tilt.pdf" TargetMode="External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Death%20following%20a%20leak%20during%20unit%20start%20up.pdf" TargetMode="External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0.emf"/><Relationship Id="rId5" Type="http://schemas.openxmlformats.org/officeDocument/2006/relationships/hyperlink" Target="https://wat.corp.local/sites/s215/fr-FR/Documents/Reporting-securite/Group%20Safety%20Results%20-%20July%202019_EN.PDF" TargetMode="Externa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emf"/><Relationship Id="rId5" Type="http://schemas.openxmlformats.org/officeDocument/2006/relationships/hyperlink" Target="https://totalworkplace.sharepoint.com/sites/GroupHSEREXDataBase/en-us/All_HSE_REX_Documents/REX-EP-TEPA-LSO-2021-064%20Person%20injured%20during%20chain%20box%20installation.pdf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t.corp.local/sites/s/en-US/Pages/entreprises-exterieures.aspx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talworkplace.sharepoint.com/sites/GroupHSEREXDataBase/en-us/Pages/REX%20HSE%20Home.aspx" TargetMode="External"/><Relationship Id="rId13" Type="http://schemas.openxmlformats.org/officeDocument/2006/relationships/hyperlink" Target="https://safetyplus.totalenergies.com/fr/contribution/oz91dk?p_route=wall&amp;p_qs=rules%3D4" TargetMode="External"/><Relationship Id="rId3" Type="http://schemas.openxmlformats.org/officeDocument/2006/relationships/hyperlink" Target="https://toolbox-hse.totalenergies.com/fr/one-maestro/documents-de-la-pyramide-one-maestro/regles-hse-groupe" TargetMode="External"/><Relationship Id="rId7" Type="http://schemas.openxmlformats.org/officeDocument/2006/relationships/hyperlink" Target="https://toolbox-hse.totalenergies.com/en/totalenergies-golden-rules-roll-out-material" TargetMode="External"/><Relationship Id="rId12" Type="http://schemas.openxmlformats.org/officeDocument/2006/relationships/hyperlink" Target="https://safetyplus.totalenergies.com/fr/contribution/lgpxvz?p_route=wall&amp;p_qs=rules%3D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s://toolbox-hse.totalenergies.com/fr/regles-dor-totalenergies-supports-generaux" TargetMode="External"/><Relationship Id="rId11" Type="http://schemas.openxmlformats.org/officeDocument/2006/relationships/hyperlink" Target="https://safetyplus.totalenergies.com/fr/contribution/67wjk1?p_route=wall&amp;p_qs=rules%3D4" TargetMode="External"/><Relationship Id="rId5" Type="http://schemas.openxmlformats.org/officeDocument/2006/relationships/hyperlink" Target="https://toolbox-hse.totalenergies.com/en/totalenergies-golden-rules-general-material" TargetMode="External"/><Relationship Id="rId10" Type="http://schemas.openxmlformats.org/officeDocument/2006/relationships/hyperlink" Target="https://safetyplus.totalenergies.com/fr/contribution/g0u2we?p_route=wall&amp;p_qs=rules%3D4" TargetMode="External"/><Relationship Id="rId4" Type="http://schemas.openxmlformats.org/officeDocument/2006/relationships/hyperlink" Target="https://lizzy.totalenergies.com/" TargetMode="External"/><Relationship Id="rId9" Type="http://schemas.openxmlformats.org/officeDocument/2006/relationships/hyperlink" Target="https://safetyplus.totalenergies.com/e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5/GOLDEN_RULES-Rule_05_VASTANG--10Mbps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emf"/><Relationship Id="rId5" Type="http://schemas.openxmlformats.org/officeDocument/2006/relationships/hyperlink" Target="https://totalworkplace.sharepoint.com/sites/GroupHSEREXDataBase/en-us/All_HSE_REX_Documents/Safety%20Alert%20-%20AMO_43-12%20Accident%20mortel%20dans%20une%20cuve.pdf" TargetMode="Externa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Golden Rule 5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21BDBE"/>
                </a:solidFill>
              </a:rPr>
              <a:t>Work </a:t>
            </a:r>
            <a:r>
              <a:rPr lang="fr-FR" sz="3600" b="1" err="1">
                <a:solidFill>
                  <a:srgbClr val="21BDBE"/>
                </a:solidFill>
              </a:rPr>
              <a:t>Permits</a:t>
            </a:r>
            <a:endParaRPr lang="fr-FR" sz="3600" b="1">
              <a:solidFill>
                <a:srgbClr val="21BDBE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38B5B8"/>
                </a:solidFill>
                <a:latin typeface="+mj-lt"/>
                <a:ea typeface="+mj-ea"/>
                <a:cs typeface="+mj-cs"/>
              </a:rPr>
              <a:t>The new Golden Rules</a:t>
            </a:r>
          </a:p>
          <a:p>
            <a:r>
              <a:rPr lang="fr-FR" err="1">
                <a:solidFill>
                  <a:srgbClr val="354D56"/>
                </a:solidFill>
              </a:rPr>
              <a:t>My</a:t>
            </a:r>
            <a:r>
              <a:rPr lang="fr-FR">
                <a:solidFill>
                  <a:srgbClr val="354D56"/>
                </a:solidFill>
              </a:rPr>
              <a:t> Commitment, </a:t>
            </a:r>
            <a:r>
              <a:rPr lang="fr-FR" err="1">
                <a:solidFill>
                  <a:srgbClr val="354D56"/>
                </a:solidFill>
              </a:rPr>
              <a:t>our</a:t>
            </a:r>
            <a:r>
              <a:rPr lang="fr-FR">
                <a:solidFill>
                  <a:srgbClr val="354D56"/>
                </a:solidFill>
              </a:rPr>
              <a:t> Safety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354D56"/>
                </a:solidFill>
              </a:rPr>
              <a:t>Rev.0 – </a:t>
            </a:r>
            <a:r>
              <a:rPr lang="fr-FR" sz="2000" err="1">
                <a:solidFill>
                  <a:srgbClr val="354D56"/>
                </a:solidFill>
              </a:rPr>
              <a:t>December</a:t>
            </a:r>
            <a:r>
              <a:rPr lang="fr-FR" sz="2000">
                <a:solidFill>
                  <a:srgbClr val="354D56"/>
                </a:solidFill>
              </a:rPr>
              <a:t> 2022</a:t>
            </a:r>
            <a:endParaRPr lang="fr-FR" sz="2000" b="1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75905C-D521-5C03-A2F4-C3BC39192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420" y="807764"/>
            <a:ext cx="3833940" cy="38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3739D544-E410-43A8-3DA4-33D541114E2F}"/>
              </a:ext>
            </a:extLst>
          </p:cNvPr>
          <p:cNvSpPr/>
          <p:nvPr/>
        </p:nvSpPr>
        <p:spPr>
          <a:xfrm>
            <a:off x="6896510" y="1807946"/>
            <a:ext cx="4842258" cy="1781074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60673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2</a:t>
            </a:r>
            <a:r>
              <a:rPr lang="en-US" sz="1800" b="1" dirty="0"/>
              <a:t>. I am qualified</a:t>
            </a:r>
            <a:r>
              <a:rPr lang="en-US" sz="1800" dirty="0"/>
              <a:t> to perform the work.</a:t>
            </a:r>
            <a:endParaRPr lang="en-US" sz="1800" dirty="0">
              <a:cs typeface="Arial" panose="020B0604020202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5BBC10-E144-42AB-89BA-1619B0C99637}"/>
              </a:ext>
            </a:extLst>
          </p:cNvPr>
          <p:cNvSpPr txBox="1"/>
          <p:nvPr/>
        </p:nvSpPr>
        <p:spPr>
          <a:xfrm>
            <a:off x="491813" y="1734235"/>
            <a:ext cx="2860982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21BDBE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the installation of a canopy at a service station, a worker was caught between the metal structure of the canopy and the top of the guardrail of the lift’s bucket at neck level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A14BD9-E081-44AA-B091-41AA564F7AE7}"/>
              </a:ext>
            </a:extLst>
          </p:cNvPr>
          <p:cNvSpPr txBox="1"/>
          <p:nvPr/>
        </p:nvSpPr>
        <p:spPr>
          <a:xfrm>
            <a:off x="3841547" y="1764111"/>
            <a:ext cx="2553742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21BDBE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r>
              <a:rPr lang="en-US" sz="1200" dirty="0"/>
              <a:t>Loss of consciousness, haematomas, hospitalization and time off work (HIPO).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7A269E-D473-4FFD-9208-BDCA32DE5230}"/>
              </a:ext>
            </a:extLst>
          </p:cNvPr>
          <p:cNvSpPr txBox="1"/>
          <p:nvPr/>
        </p:nvSpPr>
        <p:spPr>
          <a:xfrm>
            <a:off x="3841546" y="3039442"/>
            <a:ext cx="2659891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21BDBE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The site manager and the supervisor, who are qualified to handle the boom lift, were on break. The worker wanted to finish a fixing on the canopy before joining them: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Lack of supervision,</a:t>
            </a:r>
          </a:p>
          <a:p>
            <a:pPr marL="709200" lvl="2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Worker not qualified to handle the basket.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Incorrect handling of the basket.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appreciation of the risk.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D70BED6-9E0F-4F97-8ECA-9D61A952358A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INAPPROPRIATE USE OF A BOOM LIFT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EDD490F-DF67-46D3-A5BA-23893F17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52" y="270553"/>
            <a:ext cx="9720000" cy="592445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BD220C1-9630-4194-949D-3BDAA1D0D274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0C3B6A4-19CF-4A40-BD49-76FF315CFD23}"/>
              </a:ext>
            </a:extLst>
          </p:cNvPr>
          <p:cNvSpPr txBox="1"/>
          <p:nvPr/>
        </p:nvSpPr>
        <p:spPr>
          <a:xfrm>
            <a:off x="7168760" y="2559932"/>
            <a:ext cx="43944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 do not perform a task or use a tool or equipment if I do not have the </a:t>
            </a:r>
            <a:r>
              <a:rPr lang="en-US" sz="1200" b="1" dirty="0"/>
              <a:t>required skills.</a:t>
            </a:r>
            <a:endParaRPr lang="en-US" sz="1200" dirty="0"/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 ensure that I am </a:t>
            </a:r>
            <a:r>
              <a:rPr lang="en-US" sz="1200" b="1" dirty="0"/>
              <a:t>trained</a:t>
            </a:r>
            <a:r>
              <a:rPr lang="en-US" sz="1200" dirty="0"/>
              <a:t>, </a:t>
            </a:r>
            <a:r>
              <a:rPr lang="en-US" sz="1200" b="1" dirty="0"/>
              <a:t>qualified</a:t>
            </a:r>
            <a:r>
              <a:rPr lang="en-US" sz="1200" dirty="0"/>
              <a:t> and </a:t>
            </a:r>
            <a:r>
              <a:rPr lang="en-US" sz="1200" b="1" dirty="0"/>
              <a:t>authorised</a:t>
            </a:r>
            <a:r>
              <a:rPr lang="en-US" sz="1200" dirty="0"/>
              <a:t> to do so</a:t>
            </a:r>
            <a:r>
              <a:rPr lang="fr-FR" sz="1200" dirty="0"/>
              <a:t>. </a:t>
            </a:r>
          </a:p>
          <a:p>
            <a:pPr>
              <a:buClr>
                <a:srgbClr val="38B5B8"/>
              </a:buClr>
            </a:pPr>
            <a:endParaRPr lang="fr-FR" sz="1200" dirty="0"/>
          </a:p>
        </p:txBody>
      </p:sp>
      <p:sp>
        <p:nvSpPr>
          <p:cNvPr id="32" name="Rectangle à coins arrondis 14">
            <a:extLst>
              <a:ext uri="{FF2B5EF4-FFF2-40B4-BE49-F238E27FC236}">
                <a16:creationId xmlns:a16="http://schemas.microsoft.com/office/drawing/2014/main" id="{CA1E8536-4BB5-4F35-9399-CB43DE2EE26A}"/>
              </a:ext>
            </a:extLst>
          </p:cNvPr>
          <p:cNvSpPr/>
          <p:nvPr/>
        </p:nvSpPr>
        <p:spPr>
          <a:xfrm>
            <a:off x="6905520" y="5897121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3" name="ZoneTexte 32">
            <a:hlinkClick r:id="rId3" tooltip="REX requirement 5.2"/>
            <a:extLst>
              <a:ext uri="{FF2B5EF4-FFF2-40B4-BE49-F238E27FC236}">
                <a16:creationId xmlns:a16="http://schemas.microsoft.com/office/drawing/2014/main" id="{24A5F9C5-62D5-406D-9192-E49FCE6C320D}"/>
              </a:ext>
            </a:extLst>
          </p:cNvPr>
          <p:cNvSpPr txBox="1"/>
          <p:nvPr/>
        </p:nvSpPr>
        <p:spPr>
          <a:xfrm>
            <a:off x="7113562" y="5946519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36F928-74DF-474D-A807-15C1D2054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520" y="3720901"/>
            <a:ext cx="2860903" cy="2025868"/>
          </a:xfrm>
          <a:prstGeom prst="roundRect">
            <a:avLst>
              <a:gd name="adj" fmla="val 7323"/>
            </a:avLst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799A08-0453-54A5-CF21-A4E70871C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760" y="1991881"/>
            <a:ext cx="396112" cy="419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AD9A61-B387-9764-D153-00C5C7B35E59}"/>
              </a:ext>
            </a:extLst>
          </p:cNvPr>
          <p:cNvSpPr txBox="1"/>
          <p:nvPr/>
        </p:nvSpPr>
        <p:spPr>
          <a:xfrm>
            <a:off x="7694293" y="208064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B100FDF-805D-6922-D710-BF57C1DD6D8A}"/>
              </a:ext>
            </a:extLst>
          </p:cNvPr>
          <p:cNvCxnSpPr>
            <a:cxnSpLocks/>
          </p:cNvCxnSpPr>
          <p:nvPr/>
        </p:nvCxnSpPr>
        <p:spPr>
          <a:xfrm>
            <a:off x="3570433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93B1E7A-B4B6-C864-FB29-62206BA7E172}"/>
              </a:ext>
            </a:extLst>
          </p:cNvPr>
          <p:cNvCxnSpPr>
            <a:cxnSpLocks/>
          </p:cNvCxnSpPr>
          <p:nvPr/>
        </p:nvCxnSpPr>
        <p:spPr>
          <a:xfrm>
            <a:off x="6719080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C9F9D0B-8168-2EAC-4892-A8FDBA62941E}"/>
              </a:ext>
            </a:extLst>
          </p:cNvPr>
          <p:cNvCxnSpPr>
            <a:cxnSpLocks/>
          </p:cNvCxnSpPr>
          <p:nvPr/>
        </p:nvCxnSpPr>
        <p:spPr>
          <a:xfrm>
            <a:off x="3562167" y="2940100"/>
            <a:ext cx="3156913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37B91647-4452-95DA-FDCF-047A8A7DC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AEDD490F-DF67-46D3-A5BA-23893F17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663F5C07-9ABD-E929-1E76-99C0AB382DCD}"/>
              </a:ext>
            </a:extLst>
          </p:cNvPr>
          <p:cNvSpPr/>
          <p:nvPr/>
        </p:nvSpPr>
        <p:spPr>
          <a:xfrm>
            <a:off x="6896510" y="1807946"/>
            <a:ext cx="4842258" cy="1742974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60673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2. I </a:t>
            </a:r>
            <a:r>
              <a:rPr lang="fr-FR" sz="1800" b="1" err="1"/>
              <a:t>am</a:t>
            </a:r>
            <a:r>
              <a:rPr lang="fr-FR" sz="1800" b="1"/>
              <a:t> authorised </a:t>
            </a:r>
            <a:r>
              <a:rPr lang="fr-FR" sz="1800"/>
              <a:t>to </a:t>
            </a:r>
            <a:r>
              <a:rPr lang="fr-FR" sz="1800" err="1"/>
              <a:t>perform</a:t>
            </a:r>
            <a:r>
              <a:rPr lang="fr-FR" sz="1800"/>
              <a:t> the </a:t>
            </a:r>
            <a:r>
              <a:rPr lang="fr-FR" sz="1800" err="1"/>
              <a:t>work</a:t>
            </a:r>
            <a:r>
              <a:rPr lang="fr-FR" sz="1800"/>
              <a:t>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5BBC10-E144-42AB-89BA-1619B0C99637}"/>
              </a:ext>
            </a:extLst>
          </p:cNvPr>
          <p:cNvSpPr txBox="1"/>
          <p:nvPr/>
        </p:nvSpPr>
        <p:spPr>
          <a:xfrm>
            <a:off x="344060" y="1728203"/>
            <a:ext cx="3222100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CIRCUMSTANCES – FACTS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worker (forklift operator) was trying to remove a 1.4 </a:t>
            </a:r>
            <a:r>
              <a:rPr lang="en-US" sz="1200" err="1"/>
              <a:t>tonne</a:t>
            </a:r>
            <a:r>
              <a:rPr lang="en-US" sz="1200"/>
              <a:t> pallet of raw materials from a rack.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As he was reversing, the rear wheels started to lift.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forklift truck became stuck against the rack.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A14BD9-E081-44AA-B091-41AA564F7AE7}"/>
              </a:ext>
            </a:extLst>
          </p:cNvPr>
          <p:cNvSpPr txBox="1"/>
          <p:nvPr/>
        </p:nvSpPr>
        <p:spPr>
          <a:xfrm>
            <a:off x="4047147" y="1754660"/>
            <a:ext cx="2516463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No real </a:t>
            </a:r>
            <a:r>
              <a:rPr lang="fr-FR" sz="1200" err="1"/>
              <a:t>consequences</a:t>
            </a:r>
            <a:r>
              <a:rPr lang="fr-FR" sz="1200"/>
              <a:t> (HIPO).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endParaRPr lang="fr-FR" sz="1200"/>
          </a:p>
          <a:p>
            <a:pPr marL="252000" indent="-252000">
              <a:buClr>
                <a:srgbClr val="303192"/>
              </a:buClr>
              <a:buSzPct val="120000"/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7A269E-D473-4FFD-9208-BDCA32DE5230}"/>
              </a:ext>
            </a:extLst>
          </p:cNvPr>
          <p:cNvSpPr txBox="1"/>
          <p:nvPr/>
        </p:nvSpPr>
        <p:spPr>
          <a:xfrm>
            <a:off x="4047147" y="2867698"/>
            <a:ext cx="2345678" cy="14003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38B5B8"/>
                </a:solidFill>
                <a:cs typeface="Arial" panose="020B0604020202020204"/>
              </a:rPr>
              <a:t>CAUSES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 dirty="0"/>
              <a:t>The worker was not authorised to drive this forklift.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dirty="0"/>
              <a:t>Inadequate order, cleanliness and storage on site.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D70BED6-9E0F-4F97-8ECA-9D61A952358A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TILTING OF A FORKLIFT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BD220C1-9630-4194-949D-3BDAA1D0D274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14">
            <a:extLst>
              <a:ext uri="{FF2B5EF4-FFF2-40B4-BE49-F238E27FC236}">
                <a16:creationId xmlns:a16="http://schemas.microsoft.com/office/drawing/2014/main" id="{CA1E8536-4BB5-4F35-9399-CB43DE2EE26A}"/>
              </a:ext>
            </a:extLst>
          </p:cNvPr>
          <p:cNvSpPr/>
          <p:nvPr/>
        </p:nvSpPr>
        <p:spPr>
          <a:xfrm>
            <a:off x="6896510" y="5897121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hlinkClick r:id="rId3" tooltip="REX requirement 5.3"/>
            <a:extLst>
              <a:ext uri="{FF2B5EF4-FFF2-40B4-BE49-F238E27FC236}">
                <a16:creationId xmlns:a16="http://schemas.microsoft.com/office/drawing/2014/main" id="{24A5F9C5-62D5-406D-9192-E49FCE6C320D}"/>
              </a:ext>
            </a:extLst>
          </p:cNvPr>
          <p:cNvSpPr txBox="1"/>
          <p:nvPr/>
        </p:nvSpPr>
        <p:spPr>
          <a:xfrm>
            <a:off x="7104552" y="5946519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ACFFEAD-9E59-4B59-AC01-6895573AF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81" y="3730922"/>
            <a:ext cx="2671479" cy="2014558"/>
          </a:xfrm>
          <a:prstGeom prst="roundRect">
            <a:avLst>
              <a:gd name="adj" fmla="val 7967"/>
            </a:avLst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A686D73-D519-4FD8-818A-070B66A86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433" y="3732577"/>
            <a:ext cx="1491426" cy="2012904"/>
          </a:xfrm>
          <a:prstGeom prst="roundRect">
            <a:avLst>
              <a:gd name="adj" fmla="val 9003"/>
            </a:avLst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D66BB9D-0D3E-4CB1-988B-422ED0099571}"/>
              </a:ext>
            </a:extLst>
          </p:cNvPr>
          <p:cNvSpPr/>
          <p:nvPr/>
        </p:nvSpPr>
        <p:spPr>
          <a:xfrm>
            <a:off x="9009380" y="3788358"/>
            <a:ext cx="590550" cy="53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C695C1E-5F41-4EFC-B5DE-19C7B617C015}"/>
              </a:ext>
            </a:extLst>
          </p:cNvPr>
          <p:cNvCxnSpPr>
            <a:stCxn id="37" idx="6"/>
          </p:cNvCxnSpPr>
          <p:nvPr/>
        </p:nvCxnSpPr>
        <p:spPr>
          <a:xfrm>
            <a:off x="9599930" y="4058233"/>
            <a:ext cx="1136650" cy="3677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3CDC1D21-F3BC-48A3-8D81-19B3122410DA}"/>
              </a:ext>
            </a:extLst>
          </p:cNvPr>
          <p:cNvSpPr txBox="1"/>
          <p:nvPr/>
        </p:nvSpPr>
        <p:spPr>
          <a:xfrm>
            <a:off x="7168760" y="2568789"/>
            <a:ext cx="43944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 do not perform a task or use a tool or equipment if I do not have the </a:t>
            </a:r>
            <a:r>
              <a:rPr lang="en-US" sz="1200" b="1" dirty="0"/>
              <a:t>necessary skills</a:t>
            </a:r>
            <a:r>
              <a:rPr lang="fr-FR" sz="1200" dirty="0"/>
              <a:t>,</a:t>
            </a:r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 ensure that I am </a:t>
            </a:r>
            <a:r>
              <a:rPr lang="en-US" sz="1200" b="1" dirty="0"/>
              <a:t>trained</a:t>
            </a:r>
            <a:r>
              <a:rPr lang="en-US" sz="1200" dirty="0"/>
              <a:t>, </a:t>
            </a:r>
            <a:r>
              <a:rPr lang="en-US" sz="1200" b="1" dirty="0"/>
              <a:t>qualified</a:t>
            </a:r>
            <a:r>
              <a:rPr lang="en-US" sz="1200" dirty="0"/>
              <a:t> and </a:t>
            </a:r>
            <a:r>
              <a:rPr lang="en-US" sz="1200" b="1" dirty="0"/>
              <a:t>authorised</a:t>
            </a:r>
            <a:r>
              <a:rPr lang="en-US" sz="1200" dirty="0"/>
              <a:t> to do so</a:t>
            </a:r>
            <a:r>
              <a:rPr lang="fr-FR" sz="1200" dirty="0"/>
              <a:t>. </a:t>
            </a:r>
          </a:p>
          <a:p>
            <a:pPr>
              <a:buClr>
                <a:srgbClr val="38B5B8"/>
              </a:buClr>
            </a:pP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52CB50-A8D8-8639-0F87-DB3BC60B5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60" y="1991881"/>
            <a:ext cx="396112" cy="41941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0ACC39-8509-76D3-4F56-A9310CD2A1A6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899D7F2-CF14-2274-7F02-1472D4C9215F}"/>
              </a:ext>
            </a:extLst>
          </p:cNvPr>
          <p:cNvCxnSpPr>
            <a:cxnSpLocks/>
          </p:cNvCxnSpPr>
          <p:nvPr/>
        </p:nvCxnSpPr>
        <p:spPr>
          <a:xfrm>
            <a:off x="6719080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FCFFFE8-5727-0B58-8798-5F4F4FC9B620}"/>
              </a:ext>
            </a:extLst>
          </p:cNvPr>
          <p:cNvCxnSpPr>
            <a:cxnSpLocks/>
          </p:cNvCxnSpPr>
          <p:nvPr/>
        </p:nvCxnSpPr>
        <p:spPr>
          <a:xfrm>
            <a:off x="3806653" y="2688640"/>
            <a:ext cx="2916362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06500E9-6460-2B02-4349-E66AB8E402F2}"/>
              </a:ext>
            </a:extLst>
          </p:cNvPr>
          <p:cNvSpPr txBox="1"/>
          <p:nvPr/>
        </p:nvSpPr>
        <p:spPr>
          <a:xfrm>
            <a:off x="7694293" y="208064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F9518C0-8496-9E1B-26D3-1017D7155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4D37361-6DEA-4D7A-AE73-279FCFF9FF51}"/>
              </a:ext>
            </a:extLst>
          </p:cNvPr>
          <p:cNvSpPr txBox="1">
            <a:spLocks/>
          </p:cNvSpPr>
          <p:nvPr/>
        </p:nvSpPr>
        <p:spPr>
          <a:xfrm>
            <a:off x="4636444" y="380580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3. I </a:t>
            </a:r>
            <a:r>
              <a:rPr lang="fr-FR" sz="1800" b="1" err="1"/>
              <a:t>understand</a:t>
            </a:r>
            <a:r>
              <a:rPr lang="fr-FR" sz="1800" b="1"/>
              <a:t> </a:t>
            </a:r>
            <a:r>
              <a:rPr lang="fr-FR" sz="1800"/>
              <a:t>the </a:t>
            </a:r>
            <a:r>
              <a:rPr lang="fr-FR" sz="1800" err="1"/>
              <a:t>work</a:t>
            </a:r>
            <a:r>
              <a:rPr lang="fr-FR" sz="1800"/>
              <a:t> permit.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17938C06-AD59-441E-A93A-BFCA20F3393B}"/>
              </a:ext>
            </a:extLst>
          </p:cNvPr>
          <p:cNvSpPr txBox="1">
            <a:spLocks/>
          </p:cNvSpPr>
          <p:nvPr/>
        </p:nvSpPr>
        <p:spPr>
          <a:xfrm>
            <a:off x="532281" y="1111230"/>
            <a:ext cx="10204297" cy="2051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/>
              <a:t>&gt; </a:t>
            </a:r>
            <a:r>
              <a:rPr lang="en-US" sz="1600" b="1"/>
              <a:t>IMPORTANCE OF THE SAFETY GREEN LIGHT BEFORE START</a:t>
            </a:r>
            <a:endParaRPr lang="fr-FR" sz="1600" b="1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05A9B44-B065-48E0-BA81-65E04DA75E6E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26">
            <a:extLst>
              <a:ext uri="{FF2B5EF4-FFF2-40B4-BE49-F238E27FC236}">
                <a16:creationId xmlns:a16="http://schemas.microsoft.com/office/drawing/2014/main" id="{718AF77B-9281-47D9-B8E1-1A50CC93172F}"/>
              </a:ext>
            </a:extLst>
          </p:cNvPr>
          <p:cNvSpPr/>
          <p:nvPr/>
        </p:nvSpPr>
        <p:spPr>
          <a:xfrm>
            <a:off x="4422788" y="1592340"/>
            <a:ext cx="7414259" cy="2791265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0319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BEE746-A1EA-476C-8028-5AB4E822CDEE}"/>
              </a:ext>
            </a:extLst>
          </p:cNvPr>
          <p:cNvSpPr txBox="1"/>
          <p:nvPr/>
        </p:nvSpPr>
        <p:spPr>
          <a:xfrm flipH="1">
            <a:off x="5319014" y="1872173"/>
            <a:ext cx="6301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Before starting or restarting the work, the </a:t>
            </a:r>
            <a:r>
              <a:rPr lang="en-US" sz="1400" b="1"/>
              <a:t>operating procedure</a:t>
            </a:r>
            <a:r>
              <a:rPr lang="en-US" sz="1400"/>
              <a:t>, the identified </a:t>
            </a:r>
            <a:r>
              <a:rPr lang="en-US" sz="1400" b="1"/>
              <a:t>risks</a:t>
            </a:r>
            <a:r>
              <a:rPr lang="en-US" sz="1400"/>
              <a:t> and the associated risk </a:t>
            </a:r>
            <a:r>
              <a:rPr lang="en-US" sz="1400" b="1"/>
              <a:t>control measures </a:t>
            </a:r>
            <a:r>
              <a:rPr lang="en-US" sz="1400"/>
              <a:t>are explained to the participants using the work permit, at the place of execution.</a:t>
            </a:r>
          </a:p>
          <a:p>
            <a:endParaRPr lang="en-US" sz="1400"/>
          </a:p>
          <a:p>
            <a:r>
              <a:rPr lang="en-US" sz="1400"/>
              <a:t>Subsequently, a </a:t>
            </a:r>
            <a:r>
              <a:rPr lang="en-US" sz="1400" b="1"/>
              <a:t>safety green light </a:t>
            </a:r>
            <a:r>
              <a:rPr lang="en-US" sz="1400"/>
              <a:t>is carried out to encourage a discussion on the understanding of the work permit.</a:t>
            </a:r>
          </a:p>
          <a:p>
            <a:r>
              <a:rPr lang="en-US" sz="1400"/>
              <a:t> </a:t>
            </a:r>
          </a:p>
          <a:p>
            <a:r>
              <a:rPr lang="en-US" sz="1400"/>
              <a:t>At the end, the participants can decide not to start the work if they have any doubts about safety.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0E7AEED-641F-5D81-7865-630208E6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GOOD PRACTICE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487F63-D622-66B8-309D-F2D5257B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24" y="1872173"/>
            <a:ext cx="396112" cy="4194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278974-575E-9F2D-3051-21BD5726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02" y="440066"/>
            <a:ext cx="248681" cy="2323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65CDD4-7AAC-4DDC-A147-C5EC89092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6" y="1539009"/>
            <a:ext cx="3367087" cy="48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E3061E8E-7FF6-00B6-B209-FD2DAB71DB53}"/>
              </a:ext>
            </a:extLst>
          </p:cNvPr>
          <p:cNvSpPr/>
          <p:nvPr/>
        </p:nvSpPr>
        <p:spPr>
          <a:xfrm>
            <a:off x="6896510" y="1807945"/>
            <a:ext cx="4842258" cy="1849967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EDD490F-DF67-46D3-A5BA-23893F17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60673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4. I </a:t>
            </a:r>
            <a:r>
              <a:rPr lang="fr-FR" sz="1800" b="1" err="1"/>
              <a:t>ensure</a:t>
            </a:r>
            <a:r>
              <a:rPr lang="fr-FR" sz="1800" b="1"/>
              <a:t> </a:t>
            </a:r>
            <a:r>
              <a:rPr lang="fr-FR" sz="1800" err="1"/>
              <a:t>that</a:t>
            </a:r>
            <a:r>
              <a:rPr lang="fr-FR" sz="1800"/>
              <a:t> the point of intervention </a:t>
            </a:r>
            <a:r>
              <a:rPr lang="fr-FR" sz="1800" err="1"/>
              <a:t>is</a:t>
            </a:r>
            <a:r>
              <a:rPr lang="fr-FR" sz="1800"/>
              <a:t> </a:t>
            </a:r>
            <a:r>
              <a:rPr lang="fr-FR" sz="1800" err="1"/>
              <a:t>identified</a:t>
            </a:r>
            <a:r>
              <a:rPr lang="fr-FR" sz="180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5BBC10-E144-42AB-89BA-1619B0C99637}"/>
              </a:ext>
            </a:extLst>
          </p:cNvPr>
          <p:cNvSpPr txBox="1"/>
          <p:nvPr/>
        </p:nvSpPr>
        <p:spPr>
          <a:xfrm>
            <a:off x="476198" y="1706417"/>
            <a:ext cx="3049293" cy="2139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the restart of a distillation unit, after a planned maintenance shutdown, a steam injection line connected to the bottom of the column had to be isolated by installing a blind between flanges.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blind isolation operation resulted in a large leak of very hot product (274°C), which triggered a fire in the intervention area and near the column.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A14BD9-E081-44AA-B091-41AA564F7AE7}"/>
              </a:ext>
            </a:extLst>
          </p:cNvPr>
          <p:cNvSpPr txBox="1"/>
          <p:nvPr/>
        </p:nvSpPr>
        <p:spPr>
          <a:xfrm>
            <a:off x="4051049" y="1744158"/>
            <a:ext cx="266982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r>
              <a:rPr lang="en-US" sz="1200"/>
              <a:t>One death and one injury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r>
              <a:rPr lang="en-US" sz="1200"/>
              <a:t>Several witnesses received psychological assistance 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endParaRPr lang="fr-FR" sz="1200"/>
          </a:p>
          <a:p>
            <a:pPr marL="252000" indent="-252000">
              <a:buClr>
                <a:srgbClr val="303192"/>
              </a:buClr>
              <a:buSzPct val="120000"/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7A269E-D473-4FFD-9208-BDCA32DE5230}"/>
              </a:ext>
            </a:extLst>
          </p:cNvPr>
          <p:cNvSpPr txBox="1"/>
          <p:nvPr/>
        </p:nvSpPr>
        <p:spPr>
          <a:xfrm>
            <a:off x="4009080" y="3108189"/>
            <a:ext cx="2555872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Failure to identify the point of intervention and mistakenly opening a set of flanges with hot product under pressure.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Insufficient risk assessment: the location of the purge used did not confirm the absence of product.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supervision and monitoring to carry out blind isolation work on a line during a production unit restart.</a:t>
            </a:r>
          </a:p>
          <a:p>
            <a:pPr marL="0" lvl="1" defTabSz="685800">
              <a:spcAft>
                <a:spcPts val="600"/>
              </a:spcAft>
              <a:buClr>
                <a:srgbClr val="21BDBE"/>
              </a:buClr>
              <a:buSzPct val="120000"/>
              <a:tabLst>
                <a:tab pos="282575" algn="l"/>
              </a:tabLst>
              <a:defRPr/>
            </a:pPr>
            <a:endParaRPr lang="fr-FR" sz="1200"/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endParaRPr lang="fr-FR" sz="1200" b="1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D70BED6-9E0F-4F97-8ECA-9D61A952358A}"/>
              </a:ext>
            </a:extLst>
          </p:cNvPr>
          <p:cNvSpPr txBox="1">
            <a:spLocks/>
          </p:cNvSpPr>
          <p:nvPr/>
        </p:nvSpPr>
        <p:spPr>
          <a:xfrm>
            <a:off x="532281" y="1111230"/>
            <a:ext cx="10204297" cy="2051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DEATH OF A CONTRACTOR DURING THE START-UP OF THE ATMOSPHERIC DISTILLATION </a:t>
            </a:r>
            <a:r>
              <a:rPr lang="fr-FR" sz="1600" b="1">
                <a:solidFill>
                  <a:srgbClr val="354D56"/>
                </a:solidFill>
              </a:rPr>
              <a:t>*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BD220C1-9630-4194-949D-3BDAA1D0D274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0C3B6A4-19CF-4A40-BD49-76FF315CFD23}"/>
              </a:ext>
            </a:extLst>
          </p:cNvPr>
          <p:cNvSpPr txBox="1"/>
          <p:nvPr/>
        </p:nvSpPr>
        <p:spPr>
          <a:xfrm>
            <a:off x="7140219" y="2526062"/>
            <a:ext cx="439447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I scout the area to identify the intervention point, </a:t>
            </a:r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en-US" sz="1200"/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I confirm the point of intervention with the permit issuer before the work begins.</a:t>
            </a:r>
          </a:p>
          <a:p>
            <a:pPr>
              <a:buClr>
                <a:srgbClr val="38B5B8"/>
              </a:buClr>
            </a:pPr>
            <a:endParaRPr lang="fr-FR" sz="1200"/>
          </a:p>
        </p:txBody>
      </p:sp>
      <p:sp>
        <p:nvSpPr>
          <p:cNvPr id="32" name="Rectangle à coins arrondis 14">
            <a:extLst>
              <a:ext uri="{FF2B5EF4-FFF2-40B4-BE49-F238E27FC236}">
                <a16:creationId xmlns:a16="http://schemas.microsoft.com/office/drawing/2014/main" id="{CA1E8536-4BB5-4F35-9399-CB43DE2EE26A}"/>
              </a:ext>
            </a:extLst>
          </p:cNvPr>
          <p:cNvSpPr/>
          <p:nvPr/>
        </p:nvSpPr>
        <p:spPr>
          <a:xfrm>
            <a:off x="6896510" y="5903302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3" name="ZoneTexte 32">
            <a:hlinkClick r:id="rId3" tooltip="REX requirement 5.4"/>
            <a:extLst>
              <a:ext uri="{FF2B5EF4-FFF2-40B4-BE49-F238E27FC236}">
                <a16:creationId xmlns:a16="http://schemas.microsoft.com/office/drawing/2014/main" id="{24A5F9C5-62D5-406D-9192-E49FCE6C320D}"/>
              </a:ext>
            </a:extLst>
          </p:cNvPr>
          <p:cNvSpPr txBox="1"/>
          <p:nvPr/>
        </p:nvSpPr>
        <p:spPr>
          <a:xfrm>
            <a:off x="7104552" y="5952700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grpSp>
        <p:nvGrpSpPr>
          <p:cNvPr id="34" name="Grouper 46">
            <a:extLst>
              <a:ext uri="{FF2B5EF4-FFF2-40B4-BE49-F238E27FC236}">
                <a16:creationId xmlns:a16="http://schemas.microsoft.com/office/drawing/2014/main" id="{DA3E6EE4-4AF0-461E-9A69-B8F6D447F815}"/>
              </a:ext>
            </a:extLst>
          </p:cNvPr>
          <p:cNvGrpSpPr/>
          <p:nvPr/>
        </p:nvGrpSpPr>
        <p:grpSpPr>
          <a:xfrm>
            <a:off x="6889234" y="3852911"/>
            <a:ext cx="2772479" cy="1800069"/>
            <a:chOff x="2930221" y="1874630"/>
            <a:chExt cx="3081623" cy="2000785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C0601FF0-1B96-429E-A11C-D1DD82E1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0221" y="1874630"/>
              <a:ext cx="3047024" cy="1956455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BADCC0-39C7-49E7-ACD8-15702C6AEB0C}"/>
                </a:ext>
              </a:extLst>
            </p:cNvPr>
            <p:cNvSpPr/>
            <p:nvPr/>
          </p:nvSpPr>
          <p:spPr>
            <a:xfrm>
              <a:off x="3057560" y="2173605"/>
              <a:ext cx="983880" cy="34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Bottom of </a:t>
              </a:r>
              <a:r>
                <a:rPr kumimoji="0" lang="fr-FR" sz="7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column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~ 274°C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B48B04BA-D02D-41C2-85E9-55D8ACA07869}"/>
                </a:ext>
              </a:extLst>
            </p:cNvPr>
            <p:cNvCxnSpPr/>
            <p:nvPr/>
          </p:nvCxnSpPr>
          <p:spPr>
            <a:xfrm>
              <a:off x="4388152" y="2256347"/>
              <a:ext cx="0" cy="99001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A43E2B9-378C-476C-A378-BD93B0E0BCD0}"/>
                </a:ext>
              </a:extLst>
            </p:cNvPr>
            <p:cNvSpPr/>
            <p:nvPr/>
          </p:nvSpPr>
          <p:spPr>
            <a:xfrm>
              <a:off x="3983131" y="2059211"/>
              <a:ext cx="859158" cy="222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Opened</a:t>
              </a: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kumimoji="0" lang="fr-FR" sz="700" b="0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flange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5C0AD65-B87C-4A93-BFEB-03FBDDF193C7}"/>
                </a:ext>
              </a:extLst>
            </p:cNvPr>
            <p:cNvCxnSpPr/>
            <p:nvPr/>
          </p:nvCxnSpPr>
          <p:spPr>
            <a:xfrm>
              <a:off x="4673600" y="2337920"/>
              <a:ext cx="0" cy="908442"/>
            </a:xfrm>
            <a:prstGeom prst="straightConnector1">
              <a:avLst/>
            </a:prstGeom>
            <a:ln w="9525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8A272C-49C8-4DA2-9697-32CDBAE2EAD3}"/>
                </a:ext>
              </a:extLst>
            </p:cNvPr>
            <p:cNvSpPr/>
            <p:nvPr/>
          </p:nvSpPr>
          <p:spPr>
            <a:xfrm>
              <a:off x="4635490" y="2263527"/>
              <a:ext cx="1272522" cy="34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Location of the flange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to be blinded</a:t>
              </a:r>
              <a:endParaRPr kumimoji="0" lang="fr-FR" sz="7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0D1E81B0-9EAD-41A4-8679-3B0AFCB32099}"/>
                </a:ext>
              </a:extLst>
            </p:cNvPr>
            <p:cNvCxnSpPr/>
            <p:nvPr/>
          </p:nvCxnSpPr>
          <p:spPr>
            <a:xfrm flipH="1">
              <a:off x="5678335" y="3527870"/>
              <a:ext cx="254254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7EF190-C87E-4C16-96A6-DD04B8487209}"/>
                </a:ext>
              </a:extLst>
            </p:cNvPr>
            <p:cNvSpPr/>
            <p:nvPr/>
          </p:nvSpPr>
          <p:spPr>
            <a:xfrm>
              <a:off x="5207919" y="3533319"/>
              <a:ext cx="803925" cy="34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457200">
                <a:defRPr/>
              </a:pPr>
              <a:r>
                <a:rPr lang="fr-FR" sz="7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Low pressure</a:t>
              </a:r>
              <a:endParaRPr lang="fr-FR" sz="7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7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r>
                <a:rPr kumimoji="0" lang="fr-FR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team line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5F5060-851C-4A13-9620-85B0AB66834F}"/>
                </a:ext>
              </a:extLst>
            </p:cNvPr>
            <p:cNvSpPr/>
            <p:nvPr/>
          </p:nvSpPr>
          <p:spPr>
            <a:xfrm>
              <a:off x="2966370" y="3533317"/>
              <a:ext cx="600805" cy="342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700">
                  <a:solidFill>
                    <a:srgbClr val="000000"/>
                  </a:solidFill>
                  <a:latin typeface="Arial" charset="0"/>
                  <a:cs typeface="Arial" charset="0"/>
                </a:rPr>
                <a:t>Bottoms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700">
                  <a:solidFill>
                    <a:srgbClr val="000000"/>
                  </a:solidFill>
                  <a:latin typeface="Arial" charset="0"/>
                  <a:cs typeface="Arial" charset="0"/>
                </a:rPr>
                <a:t>output</a:t>
              </a:r>
              <a:endPara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1">
            <a:extLst>
              <a:ext uri="{FF2B5EF4-FFF2-40B4-BE49-F238E27FC236}">
                <a16:creationId xmlns:a16="http://schemas.microsoft.com/office/drawing/2014/main" id="{3B9C60D0-33ED-4800-8E73-57527424D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125" y="4095847"/>
            <a:ext cx="1939238" cy="1471968"/>
          </a:xfrm>
          <a:prstGeom prst="roundRect">
            <a:avLst>
              <a:gd name="adj" fmla="val 7943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B861A47D-78C2-4A7E-92DB-1F03DAB035FD}"/>
              </a:ext>
            </a:extLst>
          </p:cNvPr>
          <p:cNvSpPr txBox="1"/>
          <p:nvPr/>
        </p:nvSpPr>
        <p:spPr>
          <a:xfrm>
            <a:off x="9913256" y="6533435"/>
            <a:ext cx="60935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>
                <a:solidFill>
                  <a:schemeClr val="tx1">
                    <a:lumMod val="50000"/>
                  </a:schemeClr>
                </a:solidFill>
              </a:rPr>
              <a:t>*Event </a:t>
            </a:r>
            <a:r>
              <a:rPr lang="fr-FR" sz="1000" i="1" err="1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fr-FR" sz="1000" i="1">
                <a:solidFill>
                  <a:schemeClr val="tx1">
                    <a:lumMod val="50000"/>
                  </a:schemeClr>
                </a:solidFill>
              </a:rPr>
              <a:t> 2012</a:t>
            </a:r>
            <a:endParaRPr lang="fr-FR" sz="10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5C1F2D-61FE-2BFA-17AB-31795865A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60" y="1991881"/>
            <a:ext cx="396112" cy="41941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BA4776A-CFFA-898A-D8F3-CABD7FBC772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FC40FA8-C4EC-AF33-FB7E-6AB678430CFB}"/>
              </a:ext>
            </a:extLst>
          </p:cNvPr>
          <p:cNvCxnSpPr>
            <a:cxnSpLocks/>
          </p:cNvCxnSpPr>
          <p:nvPr/>
        </p:nvCxnSpPr>
        <p:spPr>
          <a:xfrm>
            <a:off x="6719080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85CE1B1-DD4D-8FB8-C594-E4E61E4938D6}"/>
              </a:ext>
            </a:extLst>
          </p:cNvPr>
          <p:cNvCxnSpPr>
            <a:cxnSpLocks/>
          </p:cNvCxnSpPr>
          <p:nvPr/>
        </p:nvCxnSpPr>
        <p:spPr>
          <a:xfrm>
            <a:off x="3806653" y="2960606"/>
            <a:ext cx="2916362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F123B34-DD85-3879-E446-F2D143DBDA19}"/>
              </a:ext>
            </a:extLst>
          </p:cNvPr>
          <p:cNvSpPr txBox="1"/>
          <p:nvPr/>
        </p:nvSpPr>
        <p:spPr>
          <a:xfrm>
            <a:off x="7694293" y="208064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B106BB-2203-9CB1-2AE9-BA4540D60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76B8D10D-F236-4084-8617-6BBD73295EC3}"/>
              </a:ext>
            </a:extLst>
          </p:cNvPr>
          <p:cNvGrpSpPr/>
          <p:nvPr/>
        </p:nvGrpSpPr>
        <p:grpSpPr>
          <a:xfrm>
            <a:off x="6654369" y="3604273"/>
            <a:ext cx="3282326" cy="2156834"/>
            <a:chOff x="7352283" y="3575050"/>
            <a:chExt cx="3937976" cy="258766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C7A0C9B-E739-4E4F-9C77-992B79762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6" t="6881" r="1820" b="2745"/>
            <a:stretch/>
          </p:blipFill>
          <p:spPr>
            <a:xfrm>
              <a:off x="7645399" y="3826730"/>
              <a:ext cx="3644860" cy="2335985"/>
            </a:xfrm>
            <a:prstGeom prst="roundRect">
              <a:avLst>
                <a:gd name="adj" fmla="val 6883"/>
              </a:avLst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7746DF-D54E-4C10-BA3A-9CFEA1FC5684}"/>
                </a:ext>
              </a:extLst>
            </p:cNvPr>
            <p:cNvSpPr/>
            <p:nvPr/>
          </p:nvSpPr>
          <p:spPr>
            <a:xfrm>
              <a:off x="7397750" y="4413250"/>
              <a:ext cx="247649" cy="65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6971B8-D162-4FFA-8C3B-A11C50FCCAD5}"/>
                </a:ext>
              </a:extLst>
            </p:cNvPr>
            <p:cNvSpPr/>
            <p:nvPr/>
          </p:nvSpPr>
          <p:spPr>
            <a:xfrm rot="5400000">
              <a:off x="8256528" y="2670805"/>
              <a:ext cx="165782" cy="1974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B85F35FB-D207-5FC1-2F0F-E1E267D5DA62}"/>
              </a:ext>
            </a:extLst>
          </p:cNvPr>
          <p:cNvSpPr/>
          <p:nvPr/>
        </p:nvSpPr>
        <p:spPr>
          <a:xfrm>
            <a:off x="6896510" y="1807946"/>
            <a:ext cx="4842258" cy="1823404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439686-2326-5E5B-D0DA-8F79ABD2B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760" y="1991881"/>
            <a:ext cx="396112" cy="41941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17A3D78-6299-707A-A9D4-2DEE60484FD6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1F450B2-FBB2-7EEA-356C-5A1131E93346}"/>
              </a:ext>
            </a:extLst>
          </p:cNvPr>
          <p:cNvCxnSpPr>
            <a:cxnSpLocks/>
          </p:cNvCxnSpPr>
          <p:nvPr/>
        </p:nvCxnSpPr>
        <p:spPr>
          <a:xfrm>
            <a:off x="6719080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BD9A92-457F-9A86-9F70-C1D5459D6F14}"/>
              </a:ext>
            </a:extLst>
          </p:cNvPr>
          <p:cNvCxnSpPr>
            <a:cxnSpLocks/>
          </p:cNvCxnSpPr>
          <p:nvPr/>
        </p:nvCxnSpPr>
        <p:spPr>
          <a:xfrm>
            <a:off x="3806653" y="2688640"/>
            <a:ext cx="2916362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4E1996C-FF28-F929-FE87-7D1468D5E4C7}"/>
              </a:ext>
            </a:extLst>
          </p:cNvPr>
          <p:cNvSpPr txBox="1"/>
          <p:nvPr/>
        </p:nvSpPr>
        <p:spPr>
          <a:xfrm>
            <a:off x="7694293" y="208064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251" y="360257"/>
            <a:ext cx="869618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5. I have </a:t>
            </a:r>
            <a:r>
              <a:rPr lang="fr-FR" sz="1800" b="1" err="1"/>
              <a:t>checked</a:t>
            </a:r>
            <a:r>
              <a:rPr lang="fr-FR" sz="1800" b="1"/>
              <a:t> </a:t>
            </a:r>
            <a:r>
              <a:rPr lang="fr-FR" sz="1800" err="1"/>
              <a:t>that</a:t>
            </a:r>
            <a:r>
              <a:rPr lang="fr-FR" sz="1800"/>
              <a:t> the </a:t>
            </a:r>
            <a:r>
              <a:rPr lang="fr-FR" sz="1800" err="1"/>
              <a:t>safety</a:t>
            </a:r>
            <a:r>
              <a:rPr lang="fr-FR" sz="1800"/>
              <a:t> conditions are met to start the </a:t>
            </a:r>
            <a:r>
              <a:rPr lang="fr-FR" sz="1800" err="1"/>
              <a:t>work</a:t>
            </a:r>
            <a:r>
              <a:rPr lang="fr-FR" sz="1800"/>
              <a:t>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51E2C5-C291-405F-9288-FCC898D750E9}"/>
              </a:ext>
            </a:extLst>
          </p:cNvPr>
          <p:cNvSpPr txBox="1"/>
          <p:nvPr/>
        </p:nvSpPr>
        <p:spPr>
          <a:xfrm>
            <a:off x="344060" y="1759611"/>
            <a:ext cx="320746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gasoline tank was </a:t>
            </a:r>
            <a:r>
              <a:rPr lang="en-US" sz="1200" err="1"/>
              <a:t>inerted</a:t>
            </a:r>
            <a:r>
              <a:rPr lang="en-US" sz="1200"/>
              <a:t> with water several days before the incident. In order to degas it, a submersible pump was installed and pumping started towards the oil separator.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While this tank was being emptied, a sawing and grinding operation began on the steel frame of another tank 5 meters away.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spark then fell into the </a:t>
            </a:r>
            <a:r>
              <a:rPr lang="en-US" sz="1200" err="1"/>
              <a:t>inerted</a:t>
            </a:r>
            <a:r>
              <a:rPr lang="en-US" sz="1200"/>
              <a:t> gasoline tank and caused a flash at the manhole.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695643-C391-49DF-A10D-ED46F62AE892}"/>
              </a:ext>
            </a:extLst>
          </p:cNvPr>
          <p:cNvSpPr txBox="1"/>
          <p:nvPr/>
        </p:nvSpPr>
        <p:spPr>
          <a:xfrm>
            <a:off x="4037259" y="1770750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21BDBE"/>
              </a:buClr>
              <a:buSzPct val="120000"/>
              <a:buFont typeface="Wingdings" pitchFamily="2" charset="2"/>
              <a:buChar char="§"/>
            </a:pPr>
            <a:r>
              <a:rPr lang="fr-FR" sz="1200"/>
              <a:t>No </a:t>
            </a:r>
            <a:r>
              <a:rPr lang="fr-FR" sz="1200" err="1"/>
              <a:t>injuriy</a:t>
            </a:r>
            <a:r>
              <a:rPr lang="fr-FR" sz="1200"/>
              <a:t> (HIPO).</a:t>
            </a:r>
          </a:p>
          <a:p>
            <a:pPr marL="252000" indent="-252000">
              <a:buClr>
                <a:srgbClr val="303192"/>
              </a:buClr>
              <a:buSzPct val="120000"/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4C1399-6610-4E4C-8F24-EE730F31954B}"/>
              </a:ext>
            </a:extLst>
          </p:cNvPr>
          <p:cNvSpPr txBox="1"/>
          <p:nvPr/>
        </p:nvSpPr>
        <p:spPr>
          <a:xfrm>
            <a:off x="4033530" y="2883100"/>
            <a:ext cx="262083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The protective screen required by the fire permit was not put in place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Gasoline layer trapped in the upper part of the tank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co-activity management (hot work near degassing equipment)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D5CD38BA-20F3-4361-8328-C6FF9C9D8B13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FLASH IN A GASOLINE TANK 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8239A0A-C21D-4B45-993E-7EDE4851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2D41AA2-0E48-4EC1-A9F7-0CF3F2016476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6D01567-5098-4146-9A8D-21AB0C1BE9AC}"/>
              </a:ext>
            </a:extLst>
          </p:cNvPr>
          <p:cNvSpPr txBox="1"/>
          <p:nvPr/>
        </p:nvSpPr>
        <p:spPr>
          <a:xfrm>
            <a:off x="7168760" y="2538572"/>
            <a:ext cx="439447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Before starting my work :</a:t>
            </a:r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100"/>
              <a:t>I ensure that safety conditions are met, including the co-activity of operations,</a:t>
            </a:r>
          </a:p>
          <a:p>
            <a:pPr marL="171450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100"/>
              <a:t>I comply with the requirements imposed by the work permit</a:t>
            </a:r>
            <a:r>
              <a:rPr lang="fr-FR" sz="1100"/>
              <a:t>. </a:t>
            </a:r>
          </a:p>
          <a:p>
            <a:endParaRPr lang="fr-FR" sz="11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6D1039-485B-A4C9-6DDB-32257DB28CDC}"/>
              </a:ext>
            </a:extLst>
          </p:cNvPr>
          <p:cNvSpPr txBox="1"/>
          <p:nvPr/>
        </p:nvSpPr>
        <p:spPr>
          <a:xfrm>
            <a:off x="8493098" y="3709647"/>
            <a:ext cx="889324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600"/>
              </a:spcAft>
              <a:buClr>
                <a:srgbClr val="179648"/>
              </a:buClr>
              <a:buSzPct val="100000"/>
              <a:tabLst>
                <a:tab pos="282575" algn="l"/>
              </a:tabLst>
              <a:defRPr/>
            </a:pPr>
            <a:r>
              <a:rPr lang="fr-FR" sz="80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Supposed</a:t>
            </a:r>
            <a:r>
              <a:rPr lang="fr-FR" sz="8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flame </a:t>
            </a:r>
            <a:r>
              <a:rPr lang="fr-FR" sz="80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height</a:t>
            </a:r>
            <a:endParaRPr lang="fr-FR" sz="8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B7E46F-D833-BADB-8A17-6ECCF4DC3E61}"/>
              </a:ext>
            </a:extLst>
          </p:cNvPr>
          <p:cNvSpPr txBox="1"/>
          <p:nvPr/>
        </p:nvSpPr>
        <p:spPr>
          <a:xfrm>
            <a:off x="9167443" y="3906390"/>
            <a:ext cx="974083" cy="3231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600"/>
              </a:spcAft>
              <a:buClr>
                <a:srgbClr val="179648"/>
              </a:buClr>
              <a:buSzPct val="100000"/>
              <a:tabLst>
                <a:tab pos="282575" algn="l"/>
              </a:tabLst>
              <a:defRPr/>
            </a:pPr>
            <a:endParaRPr lang="fr-FR" sz="8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0" lvl="1" algn="ctr" defTabSz="685800">
              <a:spcBef>
                <a:spcPts val="0"/>
              </a:spcBef>
              <a:spcAft>
                <a:spcPts val="600"/>
              </a:spcAft>
              <a:buClr>
                <a:srgbClr val="179648"/>
              </a:buClr>
              <a:buSzPct val="100000"/>
              <a:tabLst>
                <a:tab pos="282575" algn="l"/>
              </a:tabLst>
              <a:defRPr/>
            </a:pPr>
            <a:r>
              <a:rPr lang="fr-FR" sz="8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Hot </a:t>
            </a:r>
            <a:r>
              <a:rPr lang="fr-FR" sz="80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work</a:t>
            </a:r>
            <a:r>
              <a:rPr lang="fr-FR" sz="8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area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B5A732-F652-0AB3-7E6B-43430D178DD0}"/>
              </a:ext>
            </a:extLst>
          </p:cNvPr>
          <p:cNvSpPr txBox="1"/>
          <p:nvPr/>
        </p:nvSpPr>
        <p:spPr>
          <a:xfrm>
            <a:off x="8236935" y="4414776"/>
            <a:ext cx="889324" cy="1231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600"/>
              </a:spcAft>
              <a:buClr>
                <a:srgbClr val="179648"/>
              </a:buClr>
              <a:buSzPct val="100000"/>
              <a:tabLst>
                <a:tab pos="282575" algn="l"/>
              </a:tabLst>
              <a:defRPr/>
            </a:pPr>
            <a:r>
              <a:rPr lang="fr-FR" sz="800" err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Gasoline</a:t>
            </a:r>
            <a:r>
              <a:rPr lang="fr-FR" sz="8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tank</a:t>
            </a:r>
          </a:p>
        </p:txBody>
      </p:sp>
      <p:sp>
        <p:nvSpPr>
          <p:cNvPr id="20" name="Rectangle à coins arrondis 14">
            <a:extLst>
              <a:ext uri="{FF2B5EF4-FFF2-40B4-BE49-F238E27FC236}">
                <a16:creationId xmlns:a16="http://schemas.microsoft.com/office/drawing/2014/main" id="{632FD966-A1BA-1123-201C-26ACCA79479E}"/>
              </a:ext>
            </a:extLst>
          </p:cNvPr>
          <p:cNvSpPr/>
          <p:nvPr/>
        </p:nvSpPr>
        <p:spPr>
          <a:xfrm>
            <a:off x="6896510" y="5903302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4" name="ZoneTexte 33">
            <a:hlinkClick r:id="rId5" tooltip="REX requirement 5.5"/>
            <a:extLst>
              <a:ext uri="{FF2B5EF4-FFF2-40B4-BE49-F238E27FC236}">
                <a16:creationId xmlns:a16="http://schemas.microsoft.com/office/drawing/2014/main" id="{B033FB09-0763-9A34-F6CD-6647823A4646}"/>
              </a:ext>
            </a:extLst>
          </p:cNvPr>
          <p:cNvSpPr txBox="1"/>
          <p:nvPr/>
        </p:nvSpPr>
        <p:spPr>
          <a:xfrm>
            <a:off x="7104552" y="5952700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A9B8389-6FAC-5074-1BDB-20F9DE651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8482190D-3E8C-4A00-87BC-E5E2D55D3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78"/>
          <a:stretch/>
        </p:blipFill>
        <p:spPr>
          <a:xfrm>
            <a:off x="7364704" y="4666755"/>
            <a:ext cx="1746234" cy="18170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B03601-D07B-4EEE-B69F-405765D9E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737" y="4769824"/>
            <a:ext cx="1174011" cy="1610955"/>
          </a:xfrm>
          <a:prstGeom prst="rect">
            <a:avLst/>
          </a:prstGeom>
        </p:spPr>
      </p:pic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325C71EA-10F4-729B-E9E0-A369E5D06B7F}"/>
              </a:ext>
            </a:extLst>
          </p:cNvPr>
          <p:cNvSpPr/>
          <p:nvPr/>
        </p:nvSpPr>
        <p:spPr>
          <a:xfrm>
            <a:off x="5989870" y="1594587"/>
            <a:ext cx="5748898" cy="3072168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251" y="371259"/>
            <a:ext cx="858188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6. I stop </a:t>
            </a:r>
            <a:r>
              <a:rPr lang="fr-FR" sz="1800"/>
              <a:t>and </a:t>
            </a:r>
            <a:r>
              <a:rPr lang="fr-FR" sz="1800" err="1"/>
              <a:t>reassess</a:t>
            </a:r>
            <a:r>
              <a:rPr lang="fr-FR" sz="1800"/>
              <a:t> the </a:t>
            </a:r>
            <a:r>
              <a:rPr lang="fr-FR" sz="1800" err="1"/>
              <a:t>risks</a:t>
            </a:r>
            <a:r>
              <a:rPr lang="fr-FR" sz="1800"/>
              <a:t> if conditions change and </a:t>
            </a:r>
            <a:r>
              <a:rPr lang="fr-FR" sz="1800" err="1"/>
              <a:t>refer</a:t>
            </a:r>
            <a:r>
              <a:rPr lang="fr-FR" sz="1800"/>
              <a:t> to </a:t>
            </a:r>
            <a:r>
              <a:rPr lang="fr-FR" sz="1800" err="1"/>
              <a:t>my</a:t>
            </a:r>
            <a:r>
              <a:rPr lang="fr-FR" sz="1800"/>
              <a:t> </a:t>
            </a:r>
            <a:r>
              <a:rPr lang="fr-FR" sz="1800" err="1"/>
              <a:t>supervisor</a:t>
            </a:r>
            <a:r>
              <a:rPr lang="fr-FR" sz="1800"/>
              <a:t>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0295C4A-06CD-49C9-B2A2-AC2BF8A73126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INSTALLING A CHAIN ON AN OVERHEAD HOIST 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B68687C-10A0-4E44-A7E8-00BDF448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5A101B-6849-4C67-85C7-A76038935012}"/>
              </a:ext>
            </a:extLst>
          </p:cNvPr>
          <p:cNvSpPr txBox="1"/>
          <p:nvPr/>
        </p:nvSpPr>
        <p:spPr>
          <a:xfrm>
            <a:off x="469879" y="1530795"/>
            <a:ext cx="2532399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21BDBE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During the installation of a hoist and its chain box, the operation was stopped due to the incorrect positioning of the chain links (U shape).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Rope access technicians intervened to try to unblock the situation and secure the chain.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chain slipped from the chain box onto the work floor and over the safety railing before coming to a sudden stop.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worker approached to try to grab the chain, which resumed its fall.</a:t>
            </a:r>
          </a:p>
          <a:p>
            <a:pPr marL="0" lvl="1" defTabSz="685800">
              <a:spcBef>
                <a:spcPts val="0"/>
              </a:spcBef>
              <a:spcAft>
                <a:spcPts val="600"/>
              </a:spcAft>
              <a:buClr>
                <a:srgbClr val="00ABE7"/>
              </a:buClr>
              <a:buSzPct val="100000"/>
              <a:tabLst>
                <a:tab pos="282575" algn="l"/>
              </a:tabLst>
              <a:defRPr/>
            </a:pPr>
            <a:endParaRPr lang="fr-FR" sz="120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B37719-CC0B-4323-AEED-A984E0077560}"/>
              </a:ext>
            </a:extLst>
          </p:cNvPr>
          <p:cNvSpPr txBox="1"/>
          <p:nvPr/>
        </p:nvSpPr>
        <p:spPr>
          <a:xfrm>
            <a:off x="3351764" y="1530795"/>
            <a:ext cx="228241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21BDBE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21BDBE"/>
              </a:buClr>
              <a:buFont typeface="Wingdings" pitchFamily="2" charset="2"/>
              <a:buChar char="§"/>
            </a:pPr>
            <a:r>
              <a:rPr lang="en-US" sz="1200"/>
              <a:t>Worker injury requiring surgery (lost time accident).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8AFDEA4-6CDF-49BC-8122-C164364F31F6}"/>
              </a:ext>
            </a:extLst>
          </p:cNvPr>
          <p:cNvSpPr txBox="1"/>
          <p:nvPr/>
        </p:nvSpPr>
        <p:spPr>
          <a:xfrm>
            <a:off x="3354424" y="3034888"/>
            <a:ext cx="2279758" cy="303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21BDBE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Insufficient preparation of the operation and identification of risks.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worker was working under a moving load.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21BDBE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The work was not completely stopped after the U-shaped chain was positioned in order to reassess the situation and redefine appropriate actions. 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00ABE7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8F89257-3A0B-4B5A-AC18-113988B1D5F8}"/>
              </a:ext>
            </a:extLst>
          </p:cNvPr>
          <p:cNvSpPr txBox="1"/>
          <p:nvPr/>
        </p:nvSpPr>
        <p:spPr>
          <a:xfrm>
            <a:off x="6154839" y="2456188"/>
            <a:ext cx="5510689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In the following cases, I </a:t>
            </a:r>
            <a:r>
              <a:rPr lang="en-US" sz="1200" b="1"/>
              <a:t>stop working</a:t>
            </a:r>
            <a:r>
              <a:rPr lang="en-US" sz="1200"/>
              <a:t>, and the associated permit is </a:t>
            </a:r>
            <a:r>
              <a:rPr lang="en-US" sz="1200" b="1"/>
              <a:t>suspended</a:t>
            </a:r>
            <a:r>
              <a:rPr lang="fr-FR" sz="1200"/>
              <a:t>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general alarm,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specific instruction to stop work, including by Stop Card,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failure to comply with one of the requirements imposed by the work permit,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change in the operating mode of the intervention,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change in the environment of the place where the work is carried out,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exceeding the time allocated to the work covered by the work permit,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the appearance of a risk that was not taken into account in the work permit.</a:t>
            </a:r>
          </a:p>
          <a:p>
            <a:pPr>
              <a:spcBef>
                <a:spcPts val="600"/>
              </a:spcBef>
            </a:pPr>
            <a:r>
              <a:rPr lang="en-US" sz="1200"/>
              <a:t>I </a:t>
            </a:r>
            <a:r>
              <a:rPr lang="en-US" sz="1200" b="1"/>
              <a:t>reassess the risks </a:t>
            </a:r>
            <a:r>
              <a:rPr lang="en-US" sz="1200"/>
              <a:t>and refer to my manager</a:t>
            </a:r>
            <a:r>
              <a:rPr lang="fr-FR" sz="1200"/>
              <a:t>.</a:t>
            </a:r>
          </a:p>
        </p:txBody>
      </p:sp>
      <p:sp>
        <p:nvSpPr>
          <p:cNvPr id="29" name="Rectangle à coins arrondis 41">
            <a:extLst>
              <a:ext uri="{FF2B5EF4-FFF2-40B4-BE49-F238E27FC236}">
                <a16:creationId xmlns:a16="http://schemas.microsoft.com/office/drawing/2014/main" id="{ADED7329-38A8-42D4-B527-52FBDAC2231E}"/>
              </a:ext>
            </a:extLst>
          </p:cNvPr>
          <p:cNvSpPr/>
          <p:nvPr/>
        </p:nvSpPr>
        <p:spPr>
          <a:xfrm>
            <a:off x="9221709" y="4810344"/>
            <a:ext cx="2351455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hlinkClick r:id="rId5" tooltip="REX requirement 6.6"/>
            <a:extLst>
              <a:ext uri="{FF2B5EF4-FFF2-40B4-BE49-F238E27FC236}">
                <a16:creationId xmlns:a16="http://schemas.microsoft.com/office/drawing/2014/main" id="{3AD83F3C-DF20-487B-99AD-D7C16E16B413}"/>
              </a:ext>
            </a:extLst>
          </p:cNvPr>
          <p:cNvSpPr txBox="1"/>
          <p:nvPr/>
        </p:nvSpPr>
        <p:spPr>
          <a:xfrm>
            <a:off x="9312934" y="4905330"/>
            <a:ext cx="21861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8E73950-030D-472F-8DA4-C9F9CDC094C6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2C55CAB8-E260-74AD-CC7A-82F159E6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020" y="1778521"/>
            <a:ext cx="396112" cy="41941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BFA2D64-E4AC-3C4C-2BDB-02AB8934B1D6}"/>
              </a:ext>
            </a:extLst>
          </p:cNvPr>
          <p:cNvCxnSpPr>
            <a:cxnSpLocks/>
          </p:cNvCxnSpPr>
          <p:nvPr/>
        </p:nvCxnSpPr>
        <p:spPr>
          <a:xfrm>
            <a:off x="3113233" y="1633710"/>
            <a:ext cx="0" cy="4715998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235223F-87CE-9E5F-4103-A608DC727491}"/>
              </a:ext>
            </a:extLst>
          </p:cNvPr>
          <p:cNvCxnSpPr>
            <a:cxnSpLocks/>
          </p:cNvCxnSpPr>
          <p:nvPr/>
        </p:nvCxnSpPr>
        <p:spPr>
          <a:xfrm>
            <a:off x="3113233" y="2879140"/>
            <a:ext cx="263810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835EED4-0D56-269C-A8C1-13ECDB8C6017}"/>
              </a:ext>
            </a:extLst>
          </p:cNvPr>
          <p:cNvSpPr txBox="1"/>
          <p:nvPr/>
        </p:nvSpPr>
        <p:spPr>
          <a:xfrm>
            <a:off x="6726553" y="186728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FB32C0-7A12-BBE2-A2FF-9EBB05EA8154}"/>
              </a:ext>
            </a:extLst>
          </p:cNvPr>
          <p:cNvCxnSpPr>
            <a:cxnSpLocks/>
          </p:cNvCxnSpPr>
          <p:nvPr/>
        </p:nvCxnSpPr>
        <p:spPr>
          <a:xfrm>
            <a:off x="5751340" y="1633710"/>
            <a:ext cx="0" cy="4715998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F0075068-15D0-DA08-46C9-C7AB22F97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err="1"/>
              <a:t>Deployement</a:t>
            </a:r>
            <a:r>
              <a:rPr lang="en-US"/>
              <a:t>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38B5B8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 err="1">
                <a:solidFill>
                  <a:srgbClr val="354D56"/>
                </a:solidFill>
              </a:rPr>
              <a:t>Further</a:t>
            </a:r>
            <a:r>
              <a:rPr lang="fr-FR" sz="9000">
                <a:solidFill>
                  <a:srgbClr val="354D56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67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 : coins arrondis 26">
            <a:extLst>
              <a:ext uri="{FF2B5EF4-FFF2-40B4-BE49-F238E27FC236}">
                <a16:creationId xmlns:a16="http://schemas.microsoft.com/office/drawing/2014/main" id="{EA96826D-3519-4F96-83E7-87F8BDDBECB3}"/>
              </a:ext>
            </a:extLst>
          </p:cNvPr>
          <p:cNvSpPr/>
          <p:nvPr/>
        </p:nvSpPr>
        <p:spPr>
          <a:xfrm>
            <a:off x="562770" y="4558167"/>
            <a:ext cx="5225471" cy="637722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err="1"/>
              <a:t>Deployement</a:t>
            </a:r>
            <a:r>
              <a:rPr lang="en-US"/>
              <a:t> kit Golden Rule </a:t>
            </a:r>
            <a:r>
              <a:rPr lang="fr-FR"/>
              <a:t>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29DC26C-2F3F-4820-993C-CD58D8F5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</a:t>
            </a:r>
            <a:r>
              <a:rPr lang="fr-FR" err="1">
                <a:solidFill>
                  <a:srgbClr val="354D56"/>
                </a:solidFill>
              </a:rPr>
              <a:t>work</a:t>
            </a:r>
            <a:r>
              <a:rPr lang="fr-FR">
                <a:solidFill>
                  <a:srgbClr val="354D56"/>
                </a:solidFill>
              </a:rPr>
              <a:t> permit at the office</a:t>
            </a:r>
          </a:p>
        </p:txBody>
      </p:sp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CE1C314A-AA04-4188-8620-64AE9680961C}"/>
              </a:ext>
            </a:extLst>
          </p:cNvPr>
          <p:cNvSpPr/>
          <p:nvPr/>
        </p:nvSpPr>
        <p:spPr>
          <a:xfrm>
            <a:off x="6041278" y="1420418"/>
            <a:ext cx="5748898" cy="4105739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DFF1E7-6386-40F4-AF24-1F3F009EB9A2}"/>
              </a:ext>
            </a:extLst>
          </p:cNvPr>
          <p:cNvSpPr txBox="1"/>
          <p:nvPr/>
        </p:nvSpPr>
        <p:spPr>
          <a:xfrm>
            <a:off x="562770" y="1420419"/>
            <a:ext cx="5225471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/>
              <a:t>The work permit allows to </a:t>
            </a:r>
            <a:r>
              <a:rPr lang="en-US" sz="1200" b="1"/>
              <a:t>identify the risks </a:t>
            </a:r>
            <a:r>
              <a:rPr lang="en-US" sz="1200"/>
              <a:t>and to </a:t>
            </a:r>
            <a:r>
              <a:rPr lang="en-US" sz="1200" b="1"/>
              <a:t>implement</a:t>
            </a:r>
            <a:r>
              <a:rPr lang="en-US" sz="1200"/>
              <a:t> </a:t>
            </a:r>
            <a:r>
              <a:rPr lang="en-US" sz="1200" b="1"/>
              <a:t>the associated risk control measures</a:t>
            </a:r>
            <a:r>
              <a:rPr lang="en-US" sz="1200"/>
              <a:t>, so it is also applicable in an office environment. </a:t>
            </a:r>
          </a:p>
          <a:p>
            <a:pPr algn="just"/>
            <a:endParaRPr lang="fr-FR" sz="1200"/>
          </a:p>
          <a:p>
            <a:pPr algn="just"/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WHICH SITUATIONS ?</a:t>
            </a:r>
          </a:p>
          <a:p>
            <a:pPr algn="just"/>
            <a:r>
              <a:rPr lang="en-US" sz="1200"/>
              <a:t>Some services and work carried out by a contracted company are subject to a work permit, such as: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Event-related services (filming, etc.)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Light bulb change,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Moving,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/>
              <a:t>Plumbing, heating, air conditioning, etc.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36F2E9-75C2-4A5E-9076-D19B1665E771}"/>
              </a:ext>
            </a:extLst>
          </p:cNvPr>
          <p:cNvSpPr txBox="1"/>
          <p:nvPr/>
        </p:nvSpPr>
        <p:spPr>
          <a:xfrm>
            <a:off x="6227904" y="1420419"/>
            <a:ext cx="5427100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NEED TO PREPARE A WORK PERMIT, HOW TO PROCEED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srgbClr val="38B5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follow the work permit procedure of my entity.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is a typical process: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Before arriving on site :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/>
              <a:t>I anticipate </a:t>
            </a:r>
            <a:r>
              <a:rPr lang="en-US" sz="1200"/>
              <a:t>the intervention of the contracted company and prepare a work permit,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/>
              <a:t>I ask </a:t>
            </a:r>
            <a:r>
              <a:rPr lang="en-US" sz="1200"/>
              <a:t>the contracted company to </a:t>
            </a:r>
            <a:r>
              <a:rPr lang="en-US" sz="1200" b="1"/>
              <a:t>fill in </a:t>
            </a:r>
            <a:r>
              <a:rPr lang="en-US" sz="1200"/>
              <a:t>the permit, which identifies the risks and control measures associated with its intervention*,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/>
              <a:t>I send the signed document to the site's safety service if any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arrival on site 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/>
              <a:t>I welcome </a:t>
            </a:r>
            <a:r>
              <a:rPr lang="en-US" sz="1200"/>
              <a:t>the contracted company and accompany it to the safety service if any,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  <a:defRPr/>
            </a:pPr>
            <a:r>
              <a:rPr lang="en-US" sz="1200"/>
              <a:t>I ensure that the service is carried out correctly,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Once the service has been completed: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/>
              <a:t>I escort the contracted company to the safety service if any and </a:t>
            </a:r>
            <a:r>
              <a:rPr lang="en-US" sz="1200" b="1"/>
              <a:t>close the permit</a:t>
            </a:r>
            <a:r>
              <a:rPr lang="en-US" sz="1200"/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C23043-CB35-4CEF-B225-DF37035981D5}"/>
              </a:ext>
            </a:extLst>
          </p:cNvPr>
          <p:cNvSpPr txBox="1"/>
          <p:nvPr/>
        </p:nvSpPr>
        <p:spPr>
          <a:xfrm>
            <a:off x="1316002" y="3746747"/>
            <a:ext cx="4472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buClr>
                <a:srgbClr val="38B5B8"/>
              </a:buClr>
            </a:pPr>
            <a:r>
              <a:rPr lang="en-US" sz="1200" b="1">
                <a:latin typeface="Arial" panose="020B0604020202020204"/>
              </a:rPr>
              <a:t>I do not carry out small jobs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myself (changing light bulbs, etc.): </a:t>
            </a:r>
          </a:p>
          <a:p>
            <a:pPr marL="0" lvl="1" algn="just">
              <a:buClr>
                <a:srgbClr val="38B5B8"/>
              </a:buCl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call on the service responsible for managing the building.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847B226-7435-4D30-AFC1-66B26ADC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0" y="3701286"/>
            <a:ext cx="587260" cy="58726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5E62F35-AA87-4A8B-A418-E9390F4BA7BD}"/>
              </a:ext>
            </a:extLst>
          </p:cNvPr>
          <p:cNvSpPr txBox="1"/>
          <p:nvPr/>
        </p:nvSpPr>
        <p:spPr>
          <a:xfrm>
            <a:off x="1193198" y="4697685"/>
            <a:ext cx="438197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need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 a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template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work permit?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the head office, click </a:t>
            </a:r>
            <a:r>
              <a:rPr lang="en-US" sz="1400">
                <a:solidFill>
                  <a:srgbClr val="38B5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/>
              <a:t>.</a:t>
            </a:r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1572BC8-4421-4DF6-9427-B7E1BA05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8" y="4648158"/>
            <a:ext cx="396112" cy="419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F397FD-395C-402A-9091-6B8D3E3C6CE6}"/>
              </a:ext>
            </a:extLst>
          </p:cNvPr>
          <p:cNvSpPr txBox="1"/>
          <p:nvPr/>
        </p:nvSpPr>
        <p:spPr>
          <a:xfrm>
            <a:off x="6227904" y="5695731"/>
            <a:ext cx="5283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/>
              <a:t>* A site visit may be necessary for the effective identification of risks and associated control measures.</a:t>
            </a:r>
            <a:endParaRPr lang="fr-FR" sz="1000" i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D95D59-12AE-4608-9DA3-F761D717D2FF}"/>
              </a:ext>
            </a:extLst>
          </p:cNvPr>
          <p:cNvSpPr txBox="1"/>
          <p:nvPr/>
        </p:nvSpPr>
        <p:spPr>
          <a:xfrm>
            <a:off x="1325238" y="5740492"/>
            <a:ext cx="52637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>
                <a:solidFill>
                  <a:srgbClr val="38B5B8"/>
                </a:solidFill>
              </a:rPr>
              <a:t>At the office, I </a:t>
            </a:r>
            <a:r>
              <a:rPr lang="fr-FR" err="1">
                <a:solidFill>
                  <a:srgbClr val="38B5B8"/>
                </a:solidFill>
              </a:rPr>
              <a:t>am</a:t>
            </a:r>
            <a:r>
              <a:rPr lang="fr-FR">
                <a:solidFill>
                  <a:srgbClr val="38B5B8"/>
                </a:solidFill>
              </a:rPr>
              <a:t> </a:t>
            </a:r>
            <a:r>
              <a:rPr lang="fr-FR" err="1">
                <a:solidFill>
                  <a:srgbClr val="38B5B8"/>
                </a:solidFill>
              </a:rPr>
              <a:t>also</a:t>
            </a:r>
            <a:r>
              <a:rPr lang="fr-FR">
                <a:solidFill>
                  <a:srgbClr val="38B5B8"/>
                </a:solidFill>
              </a:rPr>
              <a:t> </a:t>
            </a:r>
            <a:r>
              <a:rPr lang="fr-FR" err="1">
                <a:solidFill>
                  <a:srgbClr val="38B5B8"/>
                </a:solidFill>
              </a:rPr>
              <a:t>implicated</a:t>
            </a:r>
            <a:r>
              <a:rPr lang="fr-FR">
                <a:solidFill>
                  <a:srgbClr val="38B5B8"/>
                </a:solidFill>
              </a:rPr>
              <a:t>!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95939C9-8F56-4541-A488-B030695372B6}"/>
              </a:ext>
            </a:extLst>
          </p:cNvPr>
          <p:cNvGrpSpPr/>
          <p:nvPr/>
        </p:nvGrpSpPr>
        <p:grpSpPr>
          <a:xfrm>
            <a:off x="581892" y="5569518"/>
            <a:ext cx="563418" cy="563418"/>
            <a:chOff x="563418" y="5541818"/>
            <a:chExt cx="563418" cy="56341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18541C1-65D1-4C22-8F3A-8235DD972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2" t="5726" r="6668" b="8335"/>
            <a:stretch/>
          </p:blipFill>
          <p:spPr>
            <a:xfrm>
              <a:off x="591127" y="5541820"/>
              <a:ext cx="526473" cy="521973"/>
            </a:xfrm>
            <a:prstGeom prst="rect">
              <a:avLst/>
            </a:prstGeom>
          </p:spPr>
        </p:pic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046280D9-35A4-4D41-B733-F70C0A093F9E}"/>
                </a:ext>
              </a:extLst>
            </p:cNvPr>
            <p:cNvSpPr/>
            <p:nvPr/>
          </p:nvSpPr>
          <p:spPr>
            <a:xfrm>
              <a:off x="563418" y="5541818"/>
              <a:ext cx="563418" cy="563418"/>
            </a:xfrm>
            <a:prstGeom prst="roundRect">
              <a:avLst/>
            </a:prstGeom>
            <a:noFill/>
            <a:ln w="19050">
              <a:solidFill>
                <a:srgbClr val="38B5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7738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348" y="1454046"/>
            <a:ext cx="11769013" cy="3618482"/>
          </a:xfrm>
        </p:spPr>
        <p:txBody>
          <a:bodyPr lIns="0" tIns="0" rIns="0" bIns="0"/>
          <a:lstStyle/>
          <a:p>
            <a:pPr>
              <a:spcAft>
                <a:spcPts val="1000"/>
              </a:spcAft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38B5B8"/>
                </a:solidFill>
              </a:rPr>
              <a:t>CR-GR-HSE-402 – Permit to Work process: </a:t>
            </a:r>
            <a:r>
              <a:rPr lang="fr-FR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HSE Company Rule | TotalEnergies HSE Toolbox</a:t>
            </a:r>
            <a:endParaRPr lang="fr-FR"/>
          </a:p>
          <a:p>
            <a:pPr>
              <a:spcAft>
                <a:spcPts val="1000"/>
              </a:spcAft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38B5B8"/>
                </a:solidFill>
              </a:rPr>
              <a:t>E-learning on Permit to Work: </a:t>
            </a:r>
            <a:r>
              <a:rPr lang="fr-FR">
                <a:hlinkClick r:id="rId4"/>
              </a:rPr>
              <a:t>https://lizzy.totalenergies.com/</a:t>
            </a:r>
            <a:endParaRPr lang="fr-FR"/>
          </a:p>
          <a:p>
            <a:pPr marL="179705" indent="-179705">
              <a:spcAft>
                <a:spcPts val="1000"/>
              </a:spcAft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38B5B8"/>
                </a:solidFill>
              </a:rPr>
              <a:t>HSE Toolbox – new Golden Rules: </a:t>
            </a:r>
          </a:p>
          <a:p>
            <a:pPr marL="539750" lvl="2" indent="-179705">
              <a:spcAft>
                <a:spcPts val="1000"/>
              </a:spcAft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General </a:t>
            </a:r>
            <a:r>
              <a:rPr lang="fr-FR" sz="1800" b="1" err="1">
                <a:cs typeface="Arial"/>
              </a:rPr>
              <a:t>material</a:t>
            </a:r>
            <a:r>
              <a:rPr lang="fr-FR" sz="1800" b="1">
                <a:cs typeface="Arial"/>
              </a:rPr>
              <a:t>: </a:t>
            </a:r>
            <a:r>
              <a:rPr lang="fr-FR" sz="180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TotalEnergies Golden Rules – General </a:t>
            </a:r>
            <a:r>
              <a:rPr lang="fr-FR" sz="1800" err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</a:t>
            </a:r>
            <a:endParaRPr lang="fr-FR" sz="1800"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39750" lvl="2" indent="-179705">
              <a:spcAft>
                <a:spcPts val="1000"/>
              </a:spcAft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Roll-out </a:t>
            </a:r>
            <a:r>
              <a:rPr lang="fr-FR" sz="1800" b="1" err="1">
                <a:cs typeface="Arial"/>
              </a:rPr>
              <a:t>material</a:t>
            </a:r>
            <a:r>
              <a:rPr lang="fr-FR" sz="1800" b="1">
                <a:cs typeface="Arial"/>
              </a:rPr>
              <a:t>: </a:t>
            </a:r>
            <a:r>
              <a:rPr lang="fr-FR" sz="1800">
                <a:ea typeface="+mn-lt"/>
                <a:cs typeface="+mn-lt"/>
                <a:hlinkClick r:id="rId7"/>
              </a:rPr>
              <a:t>TotalEnergies Golden Rules – Roll-out </a:t>
            </a:r>
            <a:r>
              <a:rPr lang="fr-FR" sz="1800" err="1">
                <a:ea typeface="+mn-lt"/>
                <a:cs typeface="+mn-lt"/>
                <a:hlinkClick r:id="rId7"/>
              </a:rPr>
              <a:t>material</a:t>
            </a:r>
            <a:endParaRPr lang="fr-FR" sz="180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38B5B8"/>
                </a:solidFill>
              </a:rPr>
              <a:t>REX </a:t>
            </a:r>
            <a:r>
              <a:rPr lang="fr-FR" sz="1800" b="1" err="1">
                <a:solidFill>
                  <a:srgbClr val="38B5B8"/>
                </a:solidFill>
              </a:rPr>
              <a:t>database</a:t>
            </a:r>
            <a:r>
              <a:rPr lang="fr-FR" sz="1800" b="1">
                <a:solidFill>
                  <a:srgbClr val="38B5B8"/>
                </a:solidFill>
              </a:rPr>
              <a:t>: </a:t>
            </a:r>
            <a:r>
              <a:rPr lang="fr-FR" sz="1800">
                <a:hlinkClick r:id="rId8"/>
              </a:rPr>
              <a:t>Group_HSE_REXDataBase</a:t>
            </a:r>
            <a:endParaRPr lang="fr-FR" sz="1800">
              <a:cs typeface="Arial"/>
            </a:endParaRPr>
          </a:p>
          <a:p>
            <a:pPr marL="179705" indent="-179705"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38B5B8"/>
                </a:solidFill>
              </a:rPr>
              <a:t>Safety+ </a:t>
            </a:r>
            <a:r>
              <a:rPr lang="en-US" sz="1800" b="1">
                <a:solidFill>
                  <a:srgbClr val="38B5B8"/>
                </a:solidFill>
              </a:rPr>
              <a:t>(good practices per Golden Rule):</a:t>
            </a:r>
            <a:r>
              <a:rPr lang="fr-FR" sz="1800" b="1">
                <a:solidFill>
                  <a:srgbClr val="38B5B8"/>
                </a:solidFill>
              </a:rPr>
              <a:t> </a:t>
            </a:r>
            <a:r>
              <a:rPr lang="fr-FR" sz="1800">
                <a:hlinkClick r:id="rId9"/>
              </a:rPr>
              <a:t>https://safetyplus.totalenergies.com/en</a:t>
            </a:r>
            <a:br>
              <a:rPr lang="fr-FR" sz="1800"/>
            </a:br>
            <a:r>
              <a:rPr lang="fr-FR" sz="1800"/>
              <a:t>	- </a:t>
            </a:r>
            <a:r>
              <a:rPr lang="en-US" sz="1600"/>
              <a:t>examples</a:t>
            </a:r>
            <a:r>
              <a:rPr lang="fr-FR" sz="1600"/>
              <a:t> of good practices:</a:t>
            </a:r>
          </a:p>
          <a:p>
            <a:pPr marL="2971505" lvl="6" indent="-179705"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400">
                <a:cs typeface="Arial" panose="020B0604020202020204"/>
                <a:hlinkClick r:id="rId10"/>
              </a:rPr>
              <a:t>https://safetyplus.totalenergies.com/fr/contribution/g0u2we?p_route=wall&amp;p_qs=rules%3D4</a:t>
            </a:r>
            <a:endParaRPr lang="fr-FR" sz="1400">
              <a:cs typeface="Arial" panose="020B0604020202020204"/>
            </a:endParaRPr>
          </a:p>
          <a:p>
            <a:pPr marL="2971505" lvl="6" indent="-179705"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400">
                <a:cs typeface="Arial" panose="020B0604020202020204"/>
                <a:hlinkClick r:id="rId11"/>
              </a:rPr>
              <a:t>https://safetyplus.totalenergies.com/fr/contribution/67wjk1?p_route=wall&amp;p_qs=rules%3D4</a:t>
            </a:r>
            <a:endParaRPr lang="fr-FR" sz="1400">
              <a:cs typeface="Arial" panose="020B0604020202020204"/>
            </a:endParaRPr>
          </a:p>
          <a:p>
            <a:pPr marL="2971505" lvl="6" indent="-179705"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400">
                <a:cs typeface="Arial" panose="020B060402020202020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https://safetyplus.totalenergies.com/fr/contribution/lgpxvz?p_route=wall&amp;p_qs=rules%3D4</a:t>
            </a:r>
            <a:endParaRPr lang="fr-FR" sz="1400">
              <a:cs typeface="Arial" panose="020B0604020202020204"/>
            </a:endParaRPr>
          </a:p>
          <a:p>
            <a:pPr marL="2971505" lvl="6" indent="-179705">
              <a:buClr>
                <a:srgbClr val="21BDBE"/>
              </a:buClr>
              <a:buFont typeface="Wingdings" pitchFamily="2" charset="2"/>
              <a:buChar char="§"/>
            </a:pPr>
            <a:r>
              <a:rPr lang="fr-FR" sz="1400">
                <a:cs typeface="Arial" panose="020B0604020202020204"/>
                <a:hlinkClick r:id="rId13"/>
              </a:rPr>
              <a:t>https://safetyplus.totalenergies.com/fr/contribution/oz91dk?p_route=wall&amp;p_qs=rules%3D4</a:t>
            </a:r>
            <a:endParaRPr lang="fr-FR" sz="1400">
              <a:cs typeface="Arial" panose="020B0604020202020204"/>
            </a:endParaRPr>
          </a:p>
          <a:p>
            <a:pPr marL="2971505" lvl="6" indent="-179705">
              <a:spcAft>
                <a:spcPts val="1000"/>
              </a:spcAft>
              <a:buClr>
                <a:srgbClr val="21BDBE"/>
              </a:buClr>
              <a:buFont typeface="Wingdings" pitchFamily="2" charset="2"/>
              <a:buChar char="§"/>
            </a:pPr>
            <a:endParaRPr lang="fr-FR" sz="1600">
              <a:cs typeface="Arial" panose="020B0604020202020204"/>
            </a:endParaRPr>
          </a:p>
          <a:p>
            <a:pPr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fr-FR" i="1"/>
          </a:p>
          <a:p>
            <a:pPr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fr-FR" i="1"/>
          </a:p>
          <a:p>
            <a:pPr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fr-FR" i="1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Our </a:t>
            </a:r>
            <a:r>
              <a:rPr lang="fr-FR" err="1">
                <a:solidFill>
                  <a:srgbClr val="354D56"/>
                </a:solidFill>
              </a:rPr>
              <a:t>tools</a:t>
            </a:r>
            <a:r>
              <a:rPr lang="fr-FR">
                <a:solidFill>
                  <a:srgbClr val="354D56"/>
                </a:solidFill>
              </a:rPr>
              <a:t> and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50844"/>
            <a:ext cx="9993255" cy="475556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b="1">
                <a:solidFill>
                  <a:srgbClr val="38B5B8"/>
                </a:solidFill>
              </a:rPr>
              <a:t>Hazard: </a:t>
            </a:r>
            <a:r>
              <a:rPr lang="en-US" sz="1400"/>
              <a:t>An intrinsic property of a product, equipment, process, situation or action that can result in harm to people, the environment and/or assets</a:t>
            </a:r>
            <a:r>
              <a:rPr lang="fr-FR" sz="140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b="1">
                <a:solidFill>
                  <a:srgbClr val="38B5B8"/>
                </a:solidFill>
              </a:rPr>
              <a:t>Risk: </a:t>
            </a:r>
            <a:r>
              <a:rPr lang="en-US" sz="1400"/>
              <a:t>The combination of the probability of occurrence of a hazardous event and the severity of the impact that may result from exposure to the hazard. </a:t>
            </a:r>
            <a:endParaRPr lang="en-US" sz="140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600" b="1">
                <a:solidFill>
                  <a:srgbClr val="38B5B8"/>
                </a:solidFill>
              </a:rPr>
              <a:t>HSE </a:t>
            </a:r>
            <a:r>
              <a:rPr lang="fr-FR" sz="1600" b="1" err="1">
                <a:solidFill>
                  <a:srgbClr val="38B5B8"/>
                </a:solidFill>
              </a:rPr>
              <a:t>events</a:t>
            </a:r>
            <a:r>
              <a:rPr lang="fr-FR" sz="1600" b="1">
                <a:solidFill>
                  <a:srgbClr val="38B5B8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</a:rPr>
              <a:t>Incident: </a:t>
            </a:r>
            <a:r>
              <a:rPr lang="en-US" sz="1400"/>
              <a:t>Any sudden and undesirable HSE event on a given date, that causes injury or illness, damage to property or facilities, loss of production, environmental damage or damage to the Company's image.</a:t>
            </a:r>
            <a:endParaRPr lang="fr-FR" sz="1400"/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</a:rPr>
              <a:t>Near miss: </a:t>
            </a:r>
            <a:r>
              <a:rPr lang="en-US" sz="1400"/>
              <a:t>Any sudden and undesirable HSE event on a given date which, in slightly different circumstances, could have had the same consequences as an incident. A near miss does not have an actual severity level but has a potential severity level. </a:t>
            </a:r>
            <a:endParaRPr lang="en-US" sz="1400">
              <a:cs typeface="Arial"/>
            </a:endParaRPr>
          </a:p>
          <a:p>
            <a:pPr marL="359410" lvl="1" indent="-179705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err="1">
                <a:solidFill>
                  <a:srgbClr val="38B5B8"/>
                </a:solidFill>
              </a:rPr>
              <a:t>Anomaly</a:t>
            </a:r>
            <a:r>
              <a:rPr lang="fr-FR" sz="1400" b="1">
                <a:solidFill>
                  <a:srgbClr val="38B5B8"/>
                </a:solidFill>
              </a:rPr>
              <a:t>: </a:t>
            </a:r>
            <a:r>
              <a:rPr lang="en-US" sz="1400"/>
              <a:t>Any abnormal situation or </a:t>
            </a:r>
            <a:r>
              <a:rPr lang="en-US" sz="1400" err="1"/>
              <a:t>behaviour</a:t>
            </a:r>
            <a:r>
              <a:rPr lang="en-US" sz="1400"/>
              <a:t>, including deviations from a standard, specification, procedure or rule. </a:t>
            </a:r>
            <a:endParaRPr lang="en-US" sz="1400">
              <a:cs typeface="Arial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38B5B8"/>
                </a:solidFill>
              </a:rPr>
              <a:t>HIPO (High </a:t>
            </a:r>
            <a:r>
              <a:rPr lang="fr-FR" sz="1400" b="1" err="1">
                <a:solidFill>
                  <a:srgbClr val="38B5B8"/>
                </a:solidFill>
              </a:rPr>
              <a:t>Potential</a:t>
            </a:r>
            <a:r>
              <a:rPr lang="fr-FR" sz="1400" b="1">
                <a:solidFill>
                  <a:srgbClr val="38B5B8"/>
                </a:solidFill>
              </a:rPr>
              <a:t>) </a:t>
            </a:r>
            <a:r>
              <a:rPr lang="fr-FR" sz="1400" b="1" i="1">
                <a:solidFill>
                  <a:srgbClr val="38B5B8"/>
                </a:solidFill>
              </a:rPr>
              <a:t>[slide 6]</a:t>
            </a:r>
            <a:r>
              <a:rPr lang="fr-FR" sz="1400" b="1">
                <a:solidFill>
                  <a:srgbClr val="38B5B8"/>
                </a:solidFill>
              </a:rPr>
              <a:t>: </a:t>
            </a:r>
            <a:r>
              <a:rPr lang="en-US" sz="140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400" b="1">
                <a:solidFill>
                  <a:srgbClr val="38B5B8"/>
                </a:solidFill>
              </a:rPr>
              <a:t>REX HSE: </a:t>
            </a:r>
            <a:r>
              <a:rPr lang="en-US" sz="1400"/>
              <a:t>Document for sharing information on an internal or external HSE event, based on a detailed analysis and making recommendations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  <a:endParaRPr lang="fr-FR" sz="140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1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fr-FR" sz="1100" i="1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Lexicon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570797" y="5804877"/>
            <a:ext cx="6000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00"/>
              <a:t>* </a:t>
            </a:r>
            <a:r>
              <a:rPr lang="en-US" sz="1000"/>
              <a:t>For example, physical consequences with an actual severity level = 3 correspond to a lost time accident. </a:t>
            </a:r>
          </a:p>
          <a:p>
            <a:r>
              <a:rPr lang="fr-FR" sz="1000"/>
              <a:t>** </a:t>
            </a:r>
            <a:r>
              <a:rPr lang="en-US" sz="1000"/>
              <a:t>For example, physical consequences with a potential severity level of 4 correspond to a fatality</a:t>
            </a:r>
            <a:r>
              <a:rPr lang="fr-FR" sz="1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1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38B5B8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The </a:t>
            </a:r>
            <a:r>
              <a:rPr lang="fr-FR" sz="9000" err="1">
                <a:solidFill>
                  <a:srgbClr val="354D56"/>
                </a:solidFill>
              </a:rPr>
              <a:t>essentials</a:t>
            </a:r>
            <a:endParaRPr lang="fr-FR" sz="900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721C9B-5FD0-A018-C9D3-C5223F22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4971" y="1272608"/>
            <a:ext cx="1351068" cy="13510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4C2759-AD3D-4CD2-9D6A-19CC7EBC77E2}"/>
              </a:ext>
            </a:extLst>
          </p:cNvPr>
          <p:cNvSpPr txBox="1"/>
          <p:nvPr/>
        </p:nvSpPr>
        <p:spPr>
          <a:xfrm>
            <a:off x="6549806" y="2865040"/>
            <a:ext cx="493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Golden Rule 5 ʺWork Permits" is represented by a document with a validation sign, </a:t>
            </a:r>
            <a:r>
              <a:rPr lang="en-US" sz="1600" err="1"/>
              <a:t>symbolising</a:t>
            </a:r>
            <a:r>
              <a:rPr lang="en-US" sz="1600"/>
              <a:t> an approved work permit.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DF65E-F035-4C1C-A7FD-60511B829534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13" name="Titre 26">
            <a:extLst>
              <a:ext uri="{FF2B5EF4-FFF2-40B4-BE49-F238E27FC236}">
                <a16:creationId xmlns:a16="http://schemas.microsoft.com/office/drawing/2014/main" id="{B1F2B1CA-B346-4856-AC70-66010679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Poster &amp; </a:t>
            </a:r>
            <a:r>
              <a:rPr lang="fr-FR" err="1">
                <a:solidFill>
                  <a:srgbClr val="354D56"/>
                </a:solidFill>
              </a:rPr>
              <a:t>pictogram</a:t>
            </a:r>
            <a:endParaRPr lang="fr-FR">
              <a:solidFill>
                <a:srgbClr val="354D5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12725B-6185-47FA-BB6A-B473362F8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1" y="839208"/>
            <a:ext cx="3889501" cy="549887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6E7D1CE-F2EA-4AEB-91A0-F4A6A0FB31E8}"/>
              </a:ext>
            </a:extLst>
          </p:cNvPr>
          <p:cNvGrpSpPr/>
          <p:nvPr/>
        </p:nvGrpSpPr>
        <p:grpSpPr>
          <a:xfrm>
            <a:off x="6695931" y="3884464"/>
            <a:ext cx="3944360" cy="2626749"/>
            <a:chOff x="6695931" y="3792104"/>
            <a:chExt cx="3944360" cy="2626749"/>
          </a:xfrm>
        </p:grpSpPr>
        <p:pic>
          <p:nvPicPr>
            <p:cNvPr id="6" name="Image 5">
              <a:hlinkClick r:id="rId4"/>
              <a:extLst>
                <a:ext uri="{FF2B5EF4-FFF2-40B4-BE49-F238E27FC236}">
                  <a16:creationId xmlns:a16="http://schemas.microsoft.com/office/drawing/2014/main" id="{72E031B2-FF49-4F85-92AD-5F0F53ED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5931" y="3792104"/>
              <a:ext cx="3944360" cy="2626749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3DBB2BE-3DDC-4BF9-9773-62160660C8F7}"/>
                </a:ext>
              </a:extLst>
            </p:cNvPr>
            <p:cNvGrpSpPr/>
            <p:nvPr/>
          </p:nvGrpSpPr>
          <p:grpSpPr>
            <a:xfrm>
              <a:off x="8451272" y="4959928"/>
              <a:ext cx="914400" cy="554181"/>
              <a:chOff x="8451272" y="4959928"/>
              <a:chExt cx="914400" cy="554181"/>
            </a:xfrm>
          </p:grpSpPr>
          <p:sp>
            <p:nvSpPr>
              <p:cNvPr id="7" name="Rectangle : coins arrondis 6">
                <a:hlinkClick r:id="rId4"/>
                <a:extLst>
                  <a:ext uri="{FF2B5EF4-FFF2-40B4-BE49-F238E27FC236}">
                    <a16:creationId xmlns:a16="http://schemas.microsoft.com/office/drawing/2014/main" id="{C774F07A-6C49-4823-A8B6-70208D4E2409}"/>
                  </a:ext>
                </a:extLst>
              </p:cNvPr>
              <p:cNvSpPr/>
              <p:nvPr/>
            </p:nvSpPr>
            <p:spPr>
              <a:xfrm>
                <a:off x="8451272" y="4959928"/>
                <a:ext cx="914400" cy="554181"/>
              </a:xfrm>
              <a:prstGeom prst="roundRect">
                <a:avLst/>
              </a:prstGeom>
              <a:solidFill>
                <a:srgbClr val="38B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Triangle isocèle 8">
                <a:hlinkClick r:id="rId4"/>
                <a:extLst>
                  <a:ext uri="{FF2B5EF4-FFF2-40B4-BE49-F238E27FC236}">
                    <a16:creationId xmlns:a16="http://schemas.microsoft.com/office/drawing/2014/main" id="{A244A20B-5028-4839-A122-94F3937D5A92}"/>
                  </a:ext>
                </a:extLst>
              </p:cNvPr>
              <p:cNvSpPr/>
              <p:nvPr/>
            </p:nvSpPr>
            <p:spPr>
              <a:xfrm rot="5400000">
                <a:off x="8829962" y="5107709"/>
                <a:ext cx="184725" cy="20320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FB54F1-BEF0-4F4C-A756-DB9BC9EC091C}"/>
              </a:ext>
            </a:extLst>
          </p:cNvPr>
          <p:cNvSpPr/>
          <p:nvPr/>
        </p:nvSpPr>
        <p:spPr>
          <a:xfrm>
            <a:off x="0" y="0"/>
            <a:ext cx="6471139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7394C4-F856-42AB-ACE5-6831536816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C1FAB9-8A53-4FB5-A685-6B498014E1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D3C9DA-8782-4149-BC86-178E1F7CCA18}"/>
              </a:ext>
            </a:extLst>
          </p:cNvPr>
          <p:cNvSpPr txBox="1"/>
          <p:nvPr/>
        </p:nvSpPr>
        <p:spPr>
          <a:xfrm>
            <a:off x="619177" y="1260136"/>
            <a:ext cx="54782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fr-FR" sz="1600" b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PERMIT</a:t>
            </a:r>
            <a:endParaRPr lang="fr-FR" sz="1600">
              <a:solidFill>
                <a:srgbClr val="38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7845" lvl="0" algn="just">
              <a:spcBef>
                <a:spcPts val="1200"/>
              </a:spcBef>
            </a:pPr>
            <a:r>
              <a:rPr lang="en-US" sz="1400" b="1" spc="-40">
                <a:latin typeface="Arial" panose="020B0604020202020204" pitchFamily="34" charset="0"/>
                <a:cs typeface="Arial" panose="020B0604020202020204" pitchFamily="34" charset="0"/>
              </a:rPr>
              <a:t>A documented authorisation </a:t>
            </a:r>
            <a:r>
              <a:rPr lang="en-US" sz="1400" spc="-40">
                <a:latin typeface="Arial" panose="020B0604020202020204" pitchFamily="34" charset="0"/>
                <a:cs typeface="Arial" panose="020B0604020202020204" pitchFamily="34" charset="0"/>
              </a:rPr>
              <a:t>issued to carry out work and specifying the place, time and manner.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AE8DEC-FF06-472A-AD85-18B1EA978181}"/>
              </a:ext>
            </a:extLst>
          </p:cNvPr>
          <p:cNvSpPr txBox="1"/>
          <p:nvPr/>
        </p:nvSpPr>
        <p:spPr>
          <a:xfrm>
            <a:off x="621823" y="2357262"/>
            <a:ext cx="5548746" cy="61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fr-FR" sz="1600" b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work permit</a:t>
            </a:r>
          </a:p>
          <a:p>
            <a:pPr lvl="0">
              <a:spcBef>
                <a:spcPts val="1200"/>
              </a:spcBef>
            </a:pP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spc="-40">
                <a:latin typeface="Arial" panose="020B0604020202020204" pitchFamily="34" charset="0"/>
                <a:cs typeface="Arial" panose="020B0604020202020204" pitchFamily="34" charset="0"/>
              </a:rPr>
              <a:t>work that does not require the use of ignition sources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163F24-8A45-41F1-B6D3-30251D05DA50}"/>
              </a:ext>
            </a:extLst>
          </p:cNvPr>
          <p:cNvSpPr txBox="1"/>
          <p:nvPr/>
        </p:nvSpPr>
        <p:spPr>
          <a:xfrm>
            <a:off x="617395" y="3219060"/>
            <a:ext cx="5548746" cy="156966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1600" b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work permit</a:t>
            </a:r>
          </a:p>
          <a:p>
            <a:pPr lvl="0"/>
            <a:endParaRPr lang="fr-FR" sz="1600" b="1">
              <a:solidFill>
                <a:srgbClr val="38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b="1" spc="-40" err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b="1" spc="-40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b="1" spc="-40" err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naked</a:t>
            </a:r>
            <a:r>
              <a:rPr lang="fr-FR" sz="1400" b="1" spc="-40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flame: 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spc="-40" err="1">
                <a:latin typeface="Arial" panose="020B0604020202020204" pitchFamily="34" charset="0"/>
                <a:cs typeface="Arial" panose="020B0604020202020204" pitchFamily="34" charset="0"/>
              </a:rPr>
              <a:t>naked</a:t>
            </a:r>
            <a:r>
              <a:rPr lang="fr-FR" sz="1400" b="1" spc="-40">
                <a:latin typeface="Arial" panose="020B0604020202020204" pitchFamily="34" charset="0"/>
                <a:cs typeface="Arial" panose="020B0604020202020204" pitchFamily="34" charset="0"/>
              </a:rPr>
              <a:t> flame 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spc="-40" err="1">
                <a:latin typeface="Arial" panose="020B0604020202020204" pitchFamily="34" charset="0"/>
                <a:cs typeface="Arial" panose="020B0604020202020204" pitchFamily="34" charset="0"/>
              </a:rPr>
              <a:t>sparks</a:t>
            </a:r>
            <a:r>
              <a:rPr lang="fr-FR" sz="1400" b="1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r-FR" sz="1400" b="1" spc="-40">
                <a:latin typeface="Arial" panose="020B0604020202020204" pitchFamily="34" charset="0"/>
                <a:cs typeface="Arial" panose="020B0604020202020204" pitchFamily="34" charset="0"/>
              </a:rPr>
              <a:t> heat</a:t>
            </a:r>
          </a:p>
          <a:p>
            <a:pPr lvl="0"/>
            <a:endParaRPr lang="fr-FR" sz="1400" b="1" spc="-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b="1" spc="-40" err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fr-FR" sz="1400" b="1" spc="-40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b="1" spc="-40" err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naked</a:t>
            </a:r>
            <a:r>
              <a:rPr lang="fr-FR" sz="1400" b="1" spc="-40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flame: 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spc="-4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1400" b="1" spc="-40">
                <a:latin typeface="Arial" panose="020B0604020202020204" pitchFamily="34" charset="0"/>
                <a:cs typeface="Arial" panose="020B0604020202020204" pitchFamily="34" charset="0"/>
              </a:rPr>
              <a:t> ignition sources </a:t>
            </a:r>
            <a:r>
              <a:rPr lang="en-US" sz="1400" spc="-40">
                <a:latin typeface="Arial" panose="020B0604020202020204" pitchFamily="34" charset="0"/>
                <a:cs typeface="Arial" panose="020B0604020202020204" pitchFamily="34" charset="0"/>
              </a:rPr>
              <a:t>due to the temperatures created or internal arcing</a:t>
            </a:r>
            <a:endParaRPr lang="fr-FR" sz="1200" spc="-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03C300-D385-46C4-9E64-11824BA4C8E3}"/>
              </a:ext>
            </a:extLst>
          </p:cNvPr>
          <p:cNvSpPr txBox="1"/>
          <p:nvPr/>
        </p:nvSpPr>
        <p:spPr>
          <a:xfrm>
            <a:off x="7478640" y="5636691"/>
            <a:ext cx="4584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, the permit to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accompanied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by all the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permit and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sz="1200" b="1" spc="-40" err="1">
                <a:latin typeface="Arial" panose="020B0604020202020204" pitchFamily="34" charset="0"/>
                <a:cs typeface="Arial" panose="020B0604020202020204" pitchFamily="34" charset="0"/>
              </a:rPr>
              <a:t>authorise</a:t>
            </a:r>
            <a:r>
              <a:rPr lang="fr-FR" sz="1200" b="1" spc="-40">
                <a:latin typeface="Arial" panose="020B0604020202020204" pitchFamily="34" charset="0"/>
                <a:cs typeface="Arial" panose="020B0604020202020204" pitchFamily="34" charset="0"/>
              </a:rPr>
              <a:t> the start of the work.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9F2A1C2A-5E29-46C2-8D5F-51B181BF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err="1">
                <a:solidFill>
                  <a:schemeClr val="tx1"/>
                </a:solidFill>
              </a:rPr>
              <a:t>Some</a:t>
            </a:r>
            <a:r>
              <a:rPr lang="fr-FR">
                <a:solidFill>
                  <a:schemeClr val="tx1"/>
                </a:solidFill>
              </a:rPr>
              <a:t> definitions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4A4C86-A505-487D-F19D-1049AC0D4439}"/>
              </a:ext>
            </a:extLst>
          </p:cNvPr>
          <p:cNvSpPr txBox="1"/>
          <p:nvPr/>
        </p:nvSpPr>
        <p:spPr>
          <a:xfrm>
            <a:off x="6799039" y="1250844"/>
            <a:ext cx="5332002" cy="39934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fr-FR" sz="1600" b="1">
                <a:solidFill>
                  <a:srgbClr val="38B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endParaRPr lang="fr-FR" sz="1600">
              <a:solidFill>
                <a:srgbClr val="38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7845" algn="just">
              <a:spcBef>
                <a:spcPts val="1200"/>
              </a:spcBef>
            </a:pPr>
            <a:r>
              <a:rPr lang="fr-FR" sz="1400" spc="-40">
                <a:latin typeface="Arial"/>
                <a:cs typeface="Arial"/>
              </a:rPr>
              <a:t>Document </a:t>
            </a:r>
            <a:r>
              <a:rPr lang="fr-FR" sz="1400" b="1" spc="-40">
                <a:latin typeface="Arial"/>
                <a:cs typeface="Arial"/>
              </a:rPr>
              <a:t>independent from the permit to </a:t>
            </a:r>
            <a:r>
              <a:rPr lang="fr-FR" sz="1400" b="1" spc="-40" err="1">
                <a:latin typeface="Arial"/>
                <a:cs typeface="Arial"/>
              </a:rPr>
              <a:t>work</a:t>
            </a:r>
            <a:r>
              <a:rPr lang="fr-FR" sz="1400" spc="-40">
                <a:latin typeface="Arial"/>
                <a:cs typeface="Arial"/>
              </a:rPr>
              <a:t>, </a:t>
            </a:r>
            <a:r>
              <a:rPr lang="fr-FR" sz="1400" spc="-40" err="1">
                <a:latin typeface="Arial"/>
                <a:cs typeface="Arial"/>
              </a:rPr>
              <a:t>which</a:t>
            </a:r>
            <a:r>
              <a:rPr lang="fr-FR" sz="1400" spc="-40">
                <a:latin typeface="Arial"/>
                <a:cs typeface="Arial"/>
              </a:rPr>
              <a:t> </a:t>
            </a:r>
            <a:r>
              <a:rPr lang="fr-FR" sz="1400" spc="-40" err="1">
                <a:latin typeface="Arial"/>
                <a:cs typeface="Arial"/>
              </a:rPr>
              <a:t>after</a:t>
            </a:r>
            <a:r>
              <a:rPr lang="fr-FR" sz="1400" spc="-40">
                <a:latin typeface="Arial"/>
                <a:cs typeface="Arial"/>
              </a:rPr>
              <a:t> validation, </a:t>
            </a:r>
            <a:r>
              <a:rPr lang="en-US" sz="1400" spc="-40">
                <a:latin typeface="Arial"/>
                <a:cs typeface="Arial"/>
              </a:rPr>
              <a:t>certifies the </a:t>
            </a:r>
            <a:r>
              <a:rPr lang="en-US" sz="1400" b="1" spc="-40">
                <a:latin typeface="Arial"/>
                <a:cs typeface="Arial"/>
              </a:rPr>
              <a:t>safety</a:t>
            </a:r>
            <a:r>
              <a:rPr lang="en-US" sz="1400" spc="-40">
                <a:latin typeface="Arial"/>
                <a:cs typeface="Arial"/>
              </a:rPr>
              <a:t> of the installation or the equipment to be worked on or the place where the work is to be carried out.</a:t>
            </a:r>
            <a:r>
              <a:rPr lang="fr-FR" sz="1400" spc="-40">
                <a:latin typeface="Arial"/>
                <a:cs typeface="Arial"/>
              </a:rPr>
              <a:t> </a:t>
            </a:r>
            <a:endParaRPr lang="fr-FR" sz="1400" spc="-4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7845" algn="just">
              <a:spcBef>
                <a:spcPts val="509"/>
              </a:spcBef>
            </a:pPr>
            <a:r>
              <a:rPr lang="en-US" sz="1400" spc="-40">
                <a:latin typeface="Arial"/>
                <a:cs typeface="Arial"/>
              </a:rPr>
              <a:t>It is sometimes referred to as a ʺcomplementary permit" or ʺsupplementary permitʺ but does not authorise the start of the work. </a:t>
            </a:r>
          </a:p>
          <a:p>
            <a:pPr marR="537845" algn="just">
              <a:spcBef>
                <a:spcPts val="509"/>
              </a:spcBef>
            </a:pPr>
            <a:endParaRPr lang="fr-FR" sz="1400" spc="-40">
              <a:solidFill>
                <a:srgbClr val="50656A"/>
              </a:solidFill>
              <a:latin typeface="Arial"/>
              <a:cs typeface="Arial"/>
            </a:endParaRPr>
          </a:p>
          <a:p>
            <a:pPr marR="537845" algn="just">
              <a:spcBef>
                <a:spcPts val="509"/>
              </a:spcBef>
            </a:pPr>
            <a:r>
              <a:rPr lang="fr-FR" sz="1400" b="1" spc="-40" err="1">
                <a:solidFill>
                  <a:srgbClr val="38B5B8"/>
                </a:solidFill>
                <a:latin typeface="Arial"/>
                <a:cs typeface="Arial"/>
              </a:rPr>
              <a:t>Examples</a:t>
            </a:r>
            <a:r>
              <a:rPr lang="fr-FR" sz="1400" b="1" spc="-40">
                <a:solidFill>
                  <a:srgbClr val="38B5B8"/>
                </a:solidFill>
                <a:latin typeface="Arial"/>
                <a:cs typeface="Arial"/>
              </a:rPr>
              <a:t> of </a:t>
            </a:r>
            <a:r>
              <a:rPr lang="fr-FR" sz="1400" b="1" spc="-40" err="1">
                <a:solidFill>
                  <a:srgbClr val="38B5B8"/>
                </a:solidFill>
                <a:latin typeface="Arial"/>
                <a:cs typeface="Arial"/>
              </a:rPr>
              <a:t>certificates</a:t>
            </a:r>
            <a:r>
              <a:rPr lang="fr-FR" sz="1400" b="1" spc="-40">
                <a:solidFill>
                  <a:srgbClr val="38B5B8"/>
                </a:solidFill>
                <a:latin typeface="Arial"/>
                <a:cs typeface="Arial"/>
              </a:rPr>
              <a:t>:</a:t>
            </a:r>
            <a:endParaRPr lang="fr-FR" sz="1400">
              <a:solidFill>
                <a:srgbClr val="38B5B8"/>
              </a:solidFill>
            </a:endParaRP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Confined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entry certificate</a:t>
            </a: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Powered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system isolation certificate</a:t>
            </a: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Excavation certificate</a:t>
            </a: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Radiation certificate</a:t>
            </a: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Diving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certificate</a:t>
            </a:r>
          </a:p>
          <a:p>
            <a:pPr marL="285750" marR="537845" lvl="0" indent="-285750">
              <a:spcBef>
                <a:spcPts val="509"/>
              </a:spcBef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spc="-40" err="1">
                <a:latin typeface="Arial" panose="020B0604020202020204" pitchFamily="34" charset="0"/>
                <a:cs typeface="Arial" panose="020B0604020202020204" pitchFamily="34" charset="0"/>
              </a:rPr>
              <a:t>degassing</a:t>
            </a:r>
            <a:r>
              <a:rPr lang="fr-FR" sz="1400" spc="-40">
                <a:latin typeface="Arial" panose="020B0604020202020204" pitchFamily="34" charset="0"/>
                <a:cs typeface="Arial" panose="020B0604020202020204" pitchFamily="34" charset="0"/>
              </a:rPr>
              <a:t> certificate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E1EDF-6724-C6D7-65F7-F3A75C82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09" y="5758559"/>
            <a:ext cx="587260" cy="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562792-ADE2-4CE0-B6C5-377EF6C54C15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C13FB30-2470-4564-B863-6831D7573ED3}"/>
              </a:ext>
            </a:extLst>
          </p:cNvPr>
          <p:cNvSpPr txBox="1">
            <a:spLocks/>
          </p:cNvSpPr>
          <p:nvPr/>
        </p:nvSpPr>
        <p:spPr>
          <a:xfrm>
            <a:off x="6375171" y="1585097"/>
            <a:ext cx="5350868" cy="4530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38B5B8"/>
                </a:solidFill>
              </a:rPr>
              <a:t>Notion of "</a:t>
            </a:r>
            <a:r>
              <a:rPr lang="fr-FR" sz="1400" b="1" dirty="0" err="1">
                <a:solidFill>
                  <a:srgbClr val="38B5B8"/>
                </a:solidFill>
              </a:rPr>
              <a:t>certificate</a:t>
            </a:r>
            <a:r>
              <a:rPr lang="fr-FR" sz="1400" b="1" dirty="0">
                <a:solidFill>
                  <a:srgbClr val="38B5B8"/>
                </a:solidFill>
              </a:rPr>
              <a:t>": </a:t>
            </a:r>
            <a:br>
              <a:rPr lang="fr-FR" sz="1400" b="1" dirty="0">
                <a:solidFill>
                  <a:srgbClr val="21BDBE"/>
                </a:solidFill>
              </a:rPr>
            </a:br>
            <a:r>
              <a:rPr lang="en-US" sz="1400" dirty="0"/>
              <a:t>Some high-risk activities require a "certificate" in addition to a work permit.</a:t>
            </a:r>
          </a:p>
          <a:p>
            <a:pPr marL="285750" lvl="2" indent="-285750" algn="just">
              <a:buClr>
                <a:srgbClr val="38B5B8"/>
              </a:buClr>
              <a:buFont typeface="Wingdings" pitchFamily="2" charset="2"/>
              <a:buChar char="§"/>
            </a:pPr>
            <a:endParaRPr lang="fr-FR" sz="1400" dirty="0"/>
          </a:p>
          <a:p>
            <a:pPr marL="285750" lvl="2" indent="-285750" algn="just"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b="1" dirty="0" err="1">
                <a:solidFill>
                  <a:srgbClr val="38B5B8"/>
                </a:solidFill>
              </a:rPr>
              <a:t>Being</a:t>
            </a:r>
            <a:r>
              <a:rPr lang="fr-FR" sz="1400" b="1" dirty="0">
                <a:solidFill>
                  <a:srgbClr val="38B5B8"/>
                </a:solidFill>
              </a:rPr>
              <a:t> ʺqualified and </a:t>
            </a:r>
            <a:r>
              <a:rPr lang="fr-FR" sz="1400" b="1" dirty="0" err="1">
                <a:solidFill>
                  <a:srgbClr val="38B5B8"/>
                </a:solidFill>
              </a:rPr>
              <a:t>authorised</a:t>
            </a:r>
            <a:r>
              <a:rPr lang="fr-FR" sz="1400" b="1" dirty="0">
                <a:solidFill>
                  <a:srgbClr val="38B5B8"/>
                </a:solidFill>
              </a:rPr>
              <a:t>ʺ   </a:t>
            </a:r>
          </a:p>
          <a:p>
            <a:pPr marL="742950" lvl="3" indent="-285750" algn="just">
              <a:buClr>
                <a:srgbClr val="38B5B8"/>
              </a:buClr>
              <a:buFont typeface="Wingdings" pitchFamily="2" charset="2"/>
              <a:buChar char="§"/>
            </a:pPr>
            <a:r>
              <a:rPr lang="en-US" sz="1400" dirty="0"/>
              <a:t>The employer </a:t>
            </a:r>
            <a:r>
              <a:rPr lang="en-US" sz="1400" b="1" dirty="0"/>
              <a:t>qualifies</a:t>
            </a:r>
            <a:r>
              <a:rPr lang="en-US" sz="1400" dirty="0"/>
              <a:t> the worker to perform a specific task</a:t>
            </a:r>
          </a:p>
          <a:p>
            <a:pPr marL="742950" lvl="3" indent="-285750" algn="just">
              <a:buClr>
                <a:srgbClr val="38B5B8"/>
              </a:buClr>
              <a:buFont typeface="Wingdings" pitchFamily="2" charset="2"/>
              <a:buChar char="§"/>
            </a:pPr>
            <a:r>
              <a:rPr lang="en-US" sz="1400" dirty="0"/>
              <a:t>The qualified worker is </a:t>
            </a:r>
            <a:r>
              <a:rPr lang="en-US" sz="1400" b="1" dirty="0"/>
              <a:t>authorised</a:t>
            </a:r>
            <a:r>
              <a:rPr lang="en-US" sz="1400" dirty="0"/>
              <a:t> to perform this task, following the issue of the work permit</a:t>
            </a:r>
          </a:p>
          <a:p>
            <a:pPr marL="285750" lvl="2" indent="-285750" algn="just">
              <a:buClr>
                <a:srgbClr val="38B5B8"/>
              </a:buClr>
              <a:buFont typeface="Wingdings" pitchFamily="2" charset="2"/>
              <a:buChar char="§"/>
            </a:pPr>
            <a:endParaRPr lang="fr-FR" sz="1400" b="1" i="1" dirty="0">
              <a:solidFill>
                <a:srgbClr val="38B5B8"/>
              </a:solidFill>
            </a:endParaRPr>
          </a:p>
          <a:p>
            <a:pPr marL="285750" lvl="2" indent="-285750">
              <a:spcAft>
                <a:spcPts val="600"/>
              </a:spcAft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b="1" dirty="0" err="1">
                <a:solidFill>
                  <a:srgbClr val="38B5B8"/>
                </a:solidFill>
              </a:rPr>
              <a:t>Understand</a:t>
            </a:r>
            <a:r>
              <a:rPr lang="fr-FR" sz="1400" b="1" dirty="0">
                <a:solidFill>
                  <a:srgbClr val="38B5B8"/>
                </a:solidFill>
              </a:rPr>
              <a:t> the </a:t>
            </a:r>
            <a:r>
              <a:rPr lang="fr-FR" sz="1400" b="1" dirty="0" err="1">
                <a:solidFill>
                  <a:srgbClr val="38B5B8"/>
                </a:solidFill>
              </a:rPr>
              <a:t>work</a:t>
            </a:r>
            <a:r>
              <a:rPr lang="fr-FR" sz="1400" b="1" dirty="0">
                <a:solidFill>
                  <a:srgbClr val="38B5B8"/>
                </a:solidFill>
              </a:rPr>
              <a:t> permit: </a:t>
            </a:r>
            <a:br>
              <a:rPr lang="fr-FR" sz="1400" b="1" dirty="0">
                <a:solidFill>
                  <a:srgbClr val="21BDBE"/>
                </a:solidFill>
              </a:rPr>
            </a:br>
            <a:r>
              <a:rPr lang="en-US" sz="1400" dirty="0"/>
              <a:t>Prior to the (re)start of the work, the understanding of the </a:t>
            </a:r>
            <a:r>
              <a:rPr lang="en-US" sz="1400" b="1" dirty="0"/>
              <a:t>work permit </a:t>
            </a:r>
            <a:r>
              <a:rPr lang="en-US" sz="1400" dirty="0"/>
              <a:t>is checked at the </a:t>
            </a:r>
            <a:r>
              <a:rPr lang="en-US" sz="1400" b="1" dirty="0"/>
              <a:t>safety green light</a:t>
            </a:r>
            <a:r>
              <a:rPr lang="fr-FR" sz="1400" dirty="0"/>
              <a:t>.	 </a:t>
            </a:r>
          </a:p>
          <a:p>
            <a:pPr marL="285750" lvl="2" indent="-285750" algn="just">
              <a:buClr>
                <a:srgbClr val="38B5B8"/>
              </a:buClr>
              <a:buFont typeface="Wingdings" pitchFamily="2" charset="2"/>
              <a:buChar char="§"/>
            </a:pPr>
            <a:endParaRPr lang="fr-FR" sz="1400" b="1" i="1" dirty="0">
              <a:solidFill>
                <a:srgbClr val="38B5B8"/>
              </a:solidFill>
            </a:endParaRPr>
          </a:p>
          <a:p>
            <a:pPr marL="285750" lvl="2" indent="-285750">
              <a:spcAft>
                <a:spcPts val="600"/>
              </a:spcAft>
              <a:buClr>
                <a:srgbClr val="38B5B8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38B5B8"/>
                </a:solidFill>
              </a:rPr>
              <a:t>Check the ʺ</a:t>
            </a:r>
            <a:r>
              <a:rPr lang="fr-FR" sz="1400" b="1" dirty="0" err="1">
                <a:solidFill>
                  <a:srgbClr val="38B5B8"/>
                </a:solidFill>
              </a:rPr>
              <a:t>safety</a:t>
            </a:r>
            <a:r>
              <a:rPr lang="fr-FR" sz="1400" b="1" dirty="0">
                <a:solidFill>
                  <a:srgbClr val="38B5B8"/>
                </a:solidFill>
              </a:rPr>
              <a:t> conditionsʺ: </a:t>
            </a:r>
            <a:br>
              <a:rPr lang="fr-FR" sz="1400" b="1" dirty="0">
                <a:solidFill>
                  <a:srgbClr val="21BDBE"/>
                </a:solidFill>
              </a:rPr>
            </a:br>
            <a:r>
              <a:rPr lang="en-US" sz="1400" dirty="0"/>
              <a:t>In particular, workers check that the </a:t>
            </a:r>
            <a:r>
              <a:rPr lang="en-US" sz="1400" b="1" dirty="0"/>
              <a:t>safety conditions </a:t>
            </a:r>
            <a:r>
              <a:rPr lang="en-US" sz="1400" dirty="0"/>
              <a:t>defined in the work permit have been met before starting work. 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E1481B-2354-4870-BB75-E931A84D0014}"/>
              </a:ext>
            </a:extLst>
          </p:cNvPr>
          <p:cNvSpPr txBox="1"/>
          <p:nvPr/>
        </p:nvSpPr>
        <p:spPr>
          <a:xfrm>
            <a:off x="7059285" y="5882595"/>
            <a:ext cx="502521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The permit to work process is covered by CR-GR-HSE-402</a:t>
            </a:r>
            <a:r>
              <a:rPr lang="fr-FR" sz="1200"/>
              <a:t>*.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33314B3-61C5-4702-918F-45EEFF44C4D0}"/>
              </a:ext>
            </a:extLst>
          </p:cNvPr>
          <p:cNvSpPr txBox="1"/>
          <p:nvPr/>
        </p:nvSpPr>
        <p:spPr>
          <a:xfrm>
            <a:off x="8754974" y="6437175"/>
            <a:ext cx="3600001" cy="25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* Company Rules (CR) are limited to internal use. 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8C5B1C8-7951-4B94-8AFF-FDCCB7C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essence of Golden Rule 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AF5F277-5F3E-49D8-A40C-4DD6975ADA12}"/>
              </a:ext>
            </a:extLst>
          </p:cNvPr>
          <p:cNvSpPr txBox="1"/>
          <p:nvPr/>
        </p:nvSpPr>
        <p:spPr>
          <a:xfrm>
            <a:off x="6375172" y="945817"/>
            <a:ext cx="358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20"/>
              <a:t>What changes from the 2017 version of the Golden Rules: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A79A24-9915-510D-0A99-F47C0558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98" y="5727465"/>
            <a:ext cx="587260" cy="587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8AEC9B-B523-4507-8BB1-8CF3BDC6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76" y="1030333"/>
            <a:ext cx="402589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3DC4921-35F1-4BDD-8CDC-6D45ABB9B8CF}"/>
              </a:ext>
            </a:extLst>
          </p:cNvPr>
          <p:cNvSpPr/>
          <p:nvPr/>
        </p:nvSpPr>
        <p:spPr>
          <a:xfrm>
            <a:off x="0" y="0"/>
            <a:ext cx="4664364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F97A78-157E-0301-439D-D44F996B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3" y="2694643"/>
            <a:ext cx="696283" cy="6962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563089-179B-09B1-07EB-DA5D5BA6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8" y="4551227"/>
            <a:ext cx="710463" cy="710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6FE031-E5E3-4597-116D-76B06F3E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" y="3623449"/>
            <a:ext cx="710463" cy="7104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29DC26C-2F3F-4820-993C-CD58D8F5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43" y="242844"/>
            <a:ext cx="4517757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Permit to </a:t>
            </a:r>
            <a:r>
              <a:rPr lang="fr-FR" dirty="0" err="1">
                <a:solidFill>
                  <a:srgbClr val="354D56"/>
                </a:solidFill>
              </a:rPr>
              <a:t>work</a:t>
            </a:r>
            <a:r>
              <a:rPr lang="fr-FR" dirty="0">
                <a:solidFill>
                  <a:srgbClr val="354D56"/>
                </a:solidFill>
              </a:rPr>
              <a:t> incidents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E6B96-B217-4A68-9FB6-10977AB02B60}"/>
              </a:ext>
            </a:extLst>
          </p:cNvPr>
          <p:cNvSpPr/>
          <p:nvPr/>
        </p:nvSpPr>
        <p:spPr>
          <a:xfrm>
            <a:off x="520634" y="145015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38B5B8"/>
                </a:solidFill>
              </a:rPr>
              <a:t>ACCIDENTS IN THE COMPANY WHERE A REQUIREMENT OF GOLDEN RULE 5 HAS BEEN BREACHED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28BFC4D9-7A2E-4919-8439-9EA6681A8A7D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2017-2021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FBF66059-7613-4683-A0C8-FB89B88B1EB9}"/>
              </a:ext>
            </a:extLst>
          </p:cNvPr>
          <p:cNvSpPr txBox="1"/>
          <p:nvPr/>
        </p:nvSpPr>
        <p:spPr>
          <a:xfrm>
            <a:off x="1871183" y="2962278"/>
            <a:ext cx="14755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fr-FR" sz="1400" spc="25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3D3E9927-99A7-44C1-BA48-4632C76E7D5E}"/>
              </a:ext>
            </a:extLst>
          </p:cNvPr>
          <p:cNvSpPr txBox="1"/>
          <p:nvPr/>
        </p:nvSpPr>
        <p:spPr>
          <a:xfrm>
            <a:off x="1478854" y="279495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AE46464F-158C-4474-AF70-936A9D83EFE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accidents**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0FCBB7A-C02D-4050-9071-25089E12BAA2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4</a:t>
            </a:r>
            <a:endParaRPr lang="fr-FR" sz="3000" spc="25">
              <a:solidFill>
                <a:srgbClr val="38B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F6BE3CB1-58EA-466B-853B-243EA4BA5941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(High </a:t>
            </a:r>
            <a:r>
              <a:rPr lang="fr-FR" sz="1400" b="1" spc="25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7AE0FBFD-E44A-482F-9D38-E55070074BCA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19B11C-E725-4C14-B6FC-71F6555676EF}"/>
              </a:ext>
            </a:extLst>
          </p:cNvPr>
          <p:cNvSpPr txBox="1"/>
          <p:nvPr/>
        </p:nvSpPr>
        <p:spPr>
          <a:xfrm>
            <a:off x="5044202" y="1486871"/>
            <a:ext cx="686673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 dirty="0">
                <a:solidFill>
                  <a:srgbClr val="38B5B8"/>
                </a:solidFill>
              </a:rPr>
              <a:t>MAIN RISKS:</a:t>
            </a:r>
          </a:p>
          <a:p>
            <a:endParaRPr lang="fr-FR" sz="1500" b="1" dirty="0">
              <a:solidFill>
                <a:srgbClr val="21BDBE"/>
              </a:solidFill>
            </a:endParaRP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5789A7C1-30E0-4A8B-A0AE-251D15AB0E5F}"/>
              </a:ext>
            </a:extLst>
          </p:cNvPr>
          <p:cNvSpPr txBox="1"/>
          <p:nvPr/>
        </p:nvSpPr>
        <p:spPr>
          <a:xfrm>
            <a:off x="5102259" y="2068882"/>
            <a:ext cx="675062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The objective of the permit to work process is to </a:t>
            </a:r>
            <a:r>
              <a:rPr lang="en-US" sz="1400" b="1" dirty="0"/>
              <a:t>identify all risks </a:t>
            </a:r>
            <a:r>
              <a:rPr lang="en-US" sz="1400" dirty="0"/>
              <a:t>related to:</a:t>
            </a:r>
          </a:p>
          <a:p>
            <a:pPr marL="742950" lvl="1" indent="-285750" algn="just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work</a:t>
            </a:r>
          </a:p>
          <a:p>
            <a:pPr marL="742950" lvl="1" indent="-285750" algn="just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 environment</a:t>
            </a:r>
          </a:p>
          <a:p>
            <a:pPr marL="742950" lvl="1" indent="-285750" algn="just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interfaces</a:t>
            </a:r>
          </a:p>
          <a:p>
            <a:pPr marL="742950" lvl="1" indent="-285750" algn="just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coactivity</a:t>
            </a:r>
          </a:p>
          <a:p>
            <a:pPr algn="just"/>
            <a:r>
              <a:rPr lang="en-US" sz="1400" dirty="0"/>
              <a:t>and to put in place the associated risk control measures.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The work permit lists the risks identified and the control measures to be implemented.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If the "permit to work" is not respected, workers may be exposed to serious or fatal uncontrolled risks.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4126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>
                <a:solidFill>
                  <a:srgbClr val="38B5B8"/>
                </a:solidFill>
              </a:rPr>
              <a:t>02.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76820"/>
              </p:ext>
            </p:extLst>
          </p:nvPr>
        </p:nvGraphicFramePr>
        <p:xfrm>
          <a:off x="603987" y="1163388"/>
          <a:ext cx="9720000" cy="45312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3084347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907999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92517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REQUIREMENT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36535">
                <a:tc>
                  <a:txBody>
                    <a:bodyPr/>
                    <a:lstStyle/>
                    <a:p>
                      <a:r>
                        <a:rPr lang="fr-FR" sz="1100" b="1"/>
                        <a:t>1. I have </a:t>
                      </a:r>
                      <a:r>
                        <a:rPr lang="fr-FR" sz="1100" b="1" err="1"/>
                        <a:t>checked</a:t>
                      </a:r>
                      <a:r>
                        <a:rPr lang="fr-FR" sz="1100" b="1"/>
                        <a:t> the permit and </a:t>
                      </a:r>
                      <a:r>
                        <a:rPr lang="fr-FR" sz="1100" b="1" err="1"/>
                        <a:t>associated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certificates</a:t>
                      </a:r>
                      <a:r>
                        <a:rPr lang="fr-FR" sz="1100" b="1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CLEANING A KEROSENE TANK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38B5B8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46362">
                <a:tc>
                  <a:txBody>
                    <a:bodyPr/>
                    <a:lstStyle/>
                    <a:p>
                      <a:r>
                        <a:rPr lang="fr-FR" sz="1100" b="1" dirty="0"/>
                        <a:t>2. I </a:t>
                      </a:r>
                      <a:r>
                        <a:rPr lang="fr-FR" sz="1100" b="1" dirty="0" err="1"/>
                        <a:t>am</a:t>
                      </a:r>
                      <a:r>
                        <a:rPr lang="fr-FR" sz="1100" b="1" dirty="0"/>
                        <a:t> qualified to </a:t>
                      </a:r>
                      <a:r>
                        <a:rPr lang="fr-FR" sz="1100" b="1" dirty="0" err="1"/>
                        <a:t>perform</a:t>
                      </a:r>
                      <a:r>
                        <a:rPr lang="fr-FR" sz="1100" b="1" dirty="0"/>
                        <a:t> the </a:t>
                      </a:r>
                      <a:r>
                        <a:rPr lang="fr-FR" sz="1100" b="1" dirty="0" err="1"/>
                        <a:t>work</a:t>
                      </a:r>
                      <a:r>
                        <a:rPr lang="fr-FR" sz="1100" b="1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INAPPROPRIATE USE OF A BOOM LIFT</a:t>
                      </a:r>
                      <a:endParaRPr lang="fr-FR" sz="110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89049">
                <a:tc>
                  <a:txBody>
                    <a:bodyPr/>
                    <a:lstStyle/>
                    <a:p>
                      <a:r>
                        <a:rPr lang="fr-FR" sz="1100" b="1"/>
                        <a:t>3. I </a:t>
                      </a:r>
                      <a:r>
                        <a:rPr lang="fr-FR" sz="1100" b="1" err="1"/>
                        <a:t>am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authorized</a:t>
                      </a:r>
                      <a:r>
                        <a:rPr lang="fr-FR" sz="1100" b="1"/>
                        <a:t> to </a:t>
                      </a:r>
                      <a:r>
                        <a:rPr lang="fr-FR" sz="1100" b="1" err="1"/>
                        <a:t>perform</a:t>
                      </a:r>
                      <a:r>
                        <a:rPr lang="fr-FR" sz="1100" b="1"/>
                        <a:t> the </a:t>
                      </a:r>
                      <a:r>
                        <a:rPr lang="fr-FR" sz="1100" b="1" err="1"/>
                        <a:t>work</a:t>
                      </a:r>
                      <a:r>
                        <a:rPr lang="fr-FR" sz="1100" b="1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TILTING OF A FORKLIFT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5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20876"/>
                  </a:ext>
                </a:extLst>
              </a:tr>
              <a:tr h="589049">
                <a:tc>
                  <a:txBody>
                    <a:bodyPr/>
                    <a:lstStyle/>
                    <a:p>
                      <a:r>
                        <a:rPr lang="fr-FR" sz="1100" b="1"/>
                        <a:t>4. I </a:t>
                      </a:r>
                      <a:r>
                        <a:rPr lang="fr-FR" sz="1100" b="1" err="1"/>
                        <a:t>understand</a:t>
                      </a:r>
                      <a:r>
                        <a:rPr lang="fr-FR" sz="1100" b="1"/>
                        <a:t> the </a:t>
                      </a:r>
                      <a:r>
                        <a:rPr lang="fr-FR" sz="1100" b="1" err="1"/>
                        <a:t>work</a:t>
                      </a:r>
                      <a:r>
                        <a:rPr lang="fr-FR" sz="1100" b="1"/>
                        <a:t> permit.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IMPORTANCE OF THE SAFETY GREEN LIGHT BEFORE START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42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/>
                        <a:t>5. I </a:t>
                      </a:r>
                      <a:r>
                        <a:rPr lang="fr-FR" sz="1100" b="1" err="1"/>
                        <a:t>ensure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that</a:t>
                      </a:r>
                      <a:r>
                        <a:rPr lang="fr-FR" sz="1100" b="1"/>
                        <a:t> the point of intervention </a:t>
                      </a:r>
                      <a:r>
                        <a:rPr lang="fr-FR" sz="1100" b="1" err="1"/>
                        <a:t>is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identified</a:t>
                      </a:r>
                      <a:r>
                        <a:rPr lang="fr-FR" sz="1100" b="1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DEATH OF A CONTRACTOR DURING THE START-UP OF THE ATMOSPHERIC DISTILLATION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578292">
                <a:tc>
                  <a:txBody>
                    <a:bodyPr/>
                    <a:lstStyle/>
                    <a:p>
                      <a:r>
                        <a:rPr lang="fr-FR" sz="1100" b="1"/>
                        <a:t>6. I have </a:t>
                      </a:r>
                      <a:r>
                        <a:rPr lang="fr-FR" sz="1100" b="1" err="1"/>
                        <a:t>checked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that</a:t>
                      </a:r>
                      <a:r>
                        <a:rPr lang="fr-FR" sz="1100" b="1"/>
                        <a:t> the </a:t>
                      </a:r>
                      <a:r>
                        <a:rPr lang="fr-FR" sz="1100" b="1" err="1"/>
                        <a:t>safety</a:t>
                      </a:r>
                      <a:r>
                        <a:rPr lang="fr-FR" sz="1100" b="1"/>
                        <a:t> conditions are met to start the </a:t>
                      </a:r>
                      <a:r>
                        <a:rPr lang="fr-FR" sz="1100" b="1" err="1"/>
                        <a:t>work</a:t>
                      </a:r>
                      <a:r>
                        <a:rPr lang="fr-FR" sz="1100" b="1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FLASH IN A PETROL TANK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361332"/>
                  </a:ext>
                </a:extLst>
              </a:tr>
              <a:tr h="556873">
                <a:tc>
                  <a:txBody>
                    <a:bodyPr/>
                    <a:lstStyle/>
                    <a:p>
                      <a:r>
                        <a:rPr lang="fr-FR" sz="1100" b="1"/>
                        <a:t>7. I stop and </a:t>
                      </a:r>
                      <a:r>
                        <a:rPr lang="fr-FR" sz="1100" b="1" err="1"/>
                        <a:t>reassess</a:t>
                      </a:r>
                      <a:r>
                        <a:rPr lang="fr-FR" sz="1100" b="1"/>
                        <a:t> the </a:t>
                      </a:r>
                      <a:r>
                        <a:rPr lang="fr-FR" sz="1100" b="1" err="1"/>
                        <a:t>risks</a:t>
                      </a:r>
                      <a:r>
                        <a:rPr lang="fr-FR" sz="1100" b="1"/>
                        <a:t> if conditions change and </a:t>
                      </a:r>
                      <a:r>
                        <a:rPr lang="fr-FR" sz="1100" b="1" err="1"/>
                        <a:t>refer</a:t>
                      </a:r>
                      <a:r>
                        <a:rPr lang="fr-FR" sz="1100" b="1"/>
                        <a:t> to </a:t>
                      </a:r>
                      <a:r>
                        <a:rPr lang="fr-FR" sz="1100" b="1" err="1"/>
                        <a:t>my</a:t>
                      </a:r>
                      <a:r>
                        <a:rPr lang="fr-FR" sz="1100" b="1"/>
                        <a:t> </a:t>
                      </a:r>
                      <a:r>
                        <a:rPr lang="fr-FR" sz="1100" b="1" err="1"/>
                        <a:t>supervisor</a:t>
                      </a:r>
                      <a:r>
                        <a:rPr lang="fr-FR" sz="1100" b="1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46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INSTALLING A CHAIN ON AN OVERHEAD HOIST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B5B8"/>
                          </a:solidFill>
                          <a:effectLst/>
                          <a:uLnTx/>
                          <a:uFillTx/>
                        </a:rPr>
                        <a:t>N°15</a:t>
                      </a:r>
                      <a:endParaRPr lang="fr-FR" sz="1200" b="1">
                        <a:solidFill>
                          <a:srgbClr val="38B5B8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468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603988" y="5825894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/>
              <a:t>The descriptions of the circumstances and consequences have been simplified for a better understanding.</a:t>
            </a:r>
          </a:p>
          <a:p>
            <a:r>
              <a:rPr lang="en-US" sz="1100"/>
              <a:t>A link to each REX is available for more information</a:t>
            </a:r>
            <a:r>
              <a:rPr lang="fr-FR" sz="1100"/>
              <a:t>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of </a:t>
            </a:r>
            <a:r>
              <a:rPr lang="fr-FR" err="1">
                <a:solidFill>
                  <a:srgbClr val="354D56"/>
                </a:solidFill>
              </a:rPr>
              <a:t>requirements</a:t>
            </a:r>
            <a:endParaRPr lang="fr-FR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A5CD78B5-3A96-4A94-F016-2BAE067C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70" y="435399"/>
            <a:ext cx="248681" cy="232320"/>
          </a:xfrm>
          <a:prstGeom prst="rect">
            <a:avLst/>
          </a:prstGeom>
        </p:spPr>
      </p:pic>
      <p:sp>
        <p:nvSpPr>
          <p:cNvPr id="3" name="Rectangle : coins arrondis 26">
            <a:extLst>
              <a:ext uri="{FF2B5EF4-FFF2-40B4-BE49-F238E27FC236}">
                <a16:creationId xmlns:a16="http://schemas.microsoft.com/office/drawing/2014/main" id="{39E080FB-EB44-91C5-A589-31561D9953A4}"/>
              </a:ext>
            </a:extLst>
          </p:cNvPr>
          <p:cNvSpPr/>
          <p:nvPr/>
        </p:nvSpPr>
        <p:spPr>
          <a:xfrm>
            <a:off x="6896510" y="1807944"/>
            <a:ext cx="4842258" cy="1916209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984A6B-6779-54D6-4E04-166FFD1A8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760" y="1991881"/>
            <a:ext cx="396112" cy="41941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004C6-8C4E-4640-B3F5-B34AFB940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60673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I have </a:t>
            </a:r>
            <a:r>
              <a:rPr lang="fr-FR" sz="1800" err="1"/>
              <a:t>checked</a:t>
            </a:r>
            <a:r>
              <a:rPr lang="fr-FR" sz="1800"/>
              <a:t> the permit and </a:t>
            </a:r>
            <a:r>
              <a:rPr lang="fr-FR" sz="1800" err="1"/>
              <a:t>associated</a:t>
            </a:r>
            <a:r>
              <a:rPr lang="fr-FR" sz="1800"/>
              <a:t> </a:t>
            </a:r>
            <a:r>
              <a:rPr lang="fr-FR" sz="1800" err="1"/>
              <a:t>certificates</a:t>
            </a:r>
            <a:r>
              <a:rPr lang="fr-FR" sz="1800"/>
              <a:t>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ACF5F8-A340-470E-8CA8-D702D760D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en-US"/>
              <a:t>Deployement kit Golden Rule 5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C83B23-10AE-4268-95EC-377E9A0057B7}"/>
              </a:ext>
            </a:extLst>
          </p:cNvPr>
          <p:cNvSpPr txBox="1"/>
          <p:nvPr/>
        </p:nvSpPr>
        <p:spPr>
          <a:xfrm>
            <a:off x="515127" y="1744919"/>
            <a:ext cx="3059934" cy="37702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CIRCUMSTANCES – FACTS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In a service station, three workers had to carry out a cleaning/degassing operation on a buried kerosene tank, at a depth of 4m, by pumping from outside.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worker descended into the tank to bail out the residual product and lost consciousness. A second worker then went down into the tank to rescue him and also lost consciousness. The team leader then went down into the tank, attached by a rope. He managed to pull up the second worker, before he too lost consciousness.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station's pump attendants managed to pull up the team leader using the rope.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The first responder was finally extracted from the tank later by the fire brigade.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173948-FDB3-4C8E-A06C-2128B37B2F86}"/>
              </a:ext>
            </a:extLst>
          </p:cNvPr>
          <p:cNvSpPr txBox="1"/>
          <p:nvPr/>
        </p:nvSpPr>
        <p:spPr>
          <a:xfrm>
            <a:off x="4033833" y="1785132"/>
            <a:ext cx="2516463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CONSEQUENCES</a:t>
            </a:r>
          </a:p>
          <a:p>
            <a:pPr marL="252000" indent="-252000">
              <a:buClr>
                <a:srgbClr val="38B5B8"/>
              </a:buClr>
              <a:buSzPct val="120000"/>
              <a:buFont typeface="Wingdings" pitchFamily="2" charset="2"/>
              <a:buChar char="§"/>
            </a:pPr>
            <a:r>
              <a:rPr lang="en-US" sz="1200"/>
              <a:t>Death of the first person to enter the tank.</a:t>
            </a:r>
          </a:p>
          <a:p>
            <a:pPr marL="252000" indent="-252000">
              <a:buClr>
                <a:srgbClr val="303192"/>
              </a:buClr>
              <a:buSzPct val="120000"/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5A2AD1-3850-415B-8718-D3CC68AF79AE}"/>
              </a:ext>
            </a:extLst>
          </p:cNvPr>
          <p:cNvSpPr txBox="1"/>
          <p:nvPr/>
        </p:nvSpPr>
        <p:spPr>
          <a:xfrm>
            <a:off x="4012951" y="2893433"/>
            <a:ext cx="2503766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knowledge of confined space risks and associated rules.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38B5B8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Work to be carried out which does not involve entry into a confined space: </a:t>
            </a:r>
            <a:r>
              <a:rPr lang="en-US" sz="1200" b="1"/>
              <a:t>lack of permit and confined space entry certificate.</a:t>
            </a:r>
            <a:endParaRPr lang="fr-FR" sz="120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81802DC-D172-44F5-8128-DDBC219B5858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C8C505F-01BA-4FFF-A4E5-4EE00A2CB013}"/>
              </a:ext>
            </a:extLst>
          </p:cNvPr>
          <p:cNvCxnSpPr>
            <a:cxnSpLocks/>
          </p:cNvCxnSpPr>
          <p:nvPr/>
        </p:nvCxnSpPr>
        <p:spPr>
          <a:xfrm>
            <a:off x="6719080" y="1847070"/>
            <a:ext cx="0" cy="4400444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EBB02C-0BD1-4EC2-834E-9E3C58B60B3A}"/>
              </a:ext>
            </a:extLst>
          </p:cNvPr>
          <p:cNvCxnSpPr>
            <a:cxnSpLocks/>
          </p:cNvCxnSpPr>
          <p:nvPr/>
        </p:nvCxnSpPr>
        <p:spPr>
          <a:xfrm>
            <a:off x="3806653" y="2688640"/>
            <a:ext cx="2916362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5C35EA54-D97B-428A-9380-6C09B545729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CLEANING A KEROSENE TANK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4EB1A780-E3B2-461C-8C0F-3040AF5B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0188CB4-9C92-4799-BC1E-8E1818E77654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31201720-79E3-46A7-B294-CD8D9A350DF0}"/>
              </a:ext>
            </a:extLst>
          </p:cNvPr>
          <p:cNvSpPr txBox="1"/>
          <p:nvPr/>
        </p:nvSpPr>
        <p:spPr>
          <a:xfrm>
            <a:off x="7168760" y="2563537"/>
            <a:ext cx="424497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38B5B8"/>
              </a:buClr>
              <a:buFont typeface="Wingdings" pitchFamily="2" charset="2"/>
              <a:buChar char="§"/>
            </a:pPr>
            <a:r>
              <a:rPr lang="en-US" sz="1200"/>
              <a:t>Before carrying out any activity, I check the need for a </a:t>
            </a:r>
            <a:r>
              <a:rPr lang="en-US" sz="1200" b="1"/>
              <a:t>work permit</a:t>
            </a:r>
            <a:r>
              <a:rPr lang="en-US" sz="1200"/>
              <a:t>, and </a:t>
            </a:r>
            <a:r>
              <a:rPr lang="en-US" sz="1200" b="1"/>
              <a:t>certificates</a:t>
            </a:r>
            <a:r>
              <a:rPr lang="en-US" sz="1200"/>
              <a:t> if required,</a:t>
            </a:r>
          </a:p>
          <a:p>
            <a:pPr marL="171450" indent="-171450">
              <a:buClr>
                <a:srgbClr val="38B5B8"/>
              </a:buClr>
              <a:buFont typeface="Wingdings" pitchFamily="2" charset="2"/>
              <a:buChar char="§"/>
            </a:pPr>
            <a:endParaRPr lang="en-US" sz="1200"/>
          </a:p>
          <a:p>
            <a:pPr marL="171450" indent="-171450">
              <a:buClr>
                <a:srgbClr val="38B5B8"/>
              </a:buClr>
              <a:buFont typeface="Wingdings" pitchFamily="2" charset="2"/>
              <a:buChar char="§"/>
            </a:pPr>
            <a:r>
              <a:rPr lang="en-US" sz="1200"/>
              <a:t>I ensure that I have the work permit and certificates, if required, suitable for the task at hand.</a:t>
            </a:r>
          </a:p>
        </p:txBody>
      </p:sp>
      <p:sp>
        <p:nvSpPr>
          <p:cNvPr id="32" name="Rectangle à coins arrondis 14">
            <a:extLst>
              <a:ext uri="{FF2B5EF4-FFF2-40B4-BE49-F238E27FC236}">
                <a16:creationId xmlns:a16="http://schemas.microsoft.com/office/drawing/2014/main" id="{93F9C4DC-6CAA-4911-8894-F9F0D755EAE2}"/>
              </a:ext>
            </a:extLst>
          </p:cNvPr>
          <p:cNvSpPr/>
          <p:nvPr/>
        </p:nvSpPr>
        <p:spPr>
          <a:xfrm>
            <a:off x="6906599" y="5897121"/>
            <a:ext cx="2437793" cy="350393"/>
          </a:xfrm>
          <a:prstGeom prst="roundRect">
            <a:avLst>
              <a:gd name="adj" fmla="val 50000"/>
            </a:avLst>
          </a:prstGeom>
          <a:solidFill>
            <a:srgbClr val="38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hlinkClick r:id="rId5" tooltip="REX requirement 5.1"/>
            <a:extLst>
              <a:ext uri="{FF2B5EF4-FFF2-40B4-BE49-F238E27FC236}">
                <a16:creationId xmlns:a16="http://schemas.microsoft.com/office/drawing/2014/main" id="{119BA1B6-0BA0-498F-A60E-482730BC04AB}"/>
              </a:ext>
            </a:extLst>
          </p:cNvPr>
          <p:cNvSpPr txBox="1"/>
          <p:nvPr/>
        </p:nvSpPr>
        <p:spPr>
          <a:xfrm>
            <a:off x="7114641" y="5946519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>
                <a:solidFill>
                  <a:schemeClr val="bg1"/>
                </a:solidFill>
              </a:rPr>
              <a:t>Click here to access the REX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819678C-6E42-4200-973F-C5805FA964DF}"/>
              </a:ext>
            </a:extLst>
          </p:cNvPr>
          <p:cNvGrpSpPr/>
          <p:nvPr/>
        </p:nvGrpSpPr>
        <p:grpSpPr>
          <a:xfrm>
            <a:off x="6921441" y="3885288"/>
            <a:ext cx="2321602" cy="1948855"/>
            <a:chOff x="8128244" y="1273950"/>
            <a:chExt cx="3432974" cy="2743914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28612E8-DC29-4F72-9070-157FE3860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721" b="2653"/>
            <a:stretch/>
          </p:blipFill>
          <p:spPr>
            <a:xfrm>
              <a:off x="8128250" y="1273950"/>
              <a:ext cx="3128765" cy="2259170"/>
            </a:xfrm>
            <a:prstGeom prst="roundRect">
              <a:avLst>
                <a:gd name="adj" fmla="val 9993"/>
              </a:avLst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AE412-F2E0-4496-B73A-8B6298C3C2C7}"/>
                </a:ext>
              </a:extLst>
            </p:cNvPr>
            <p:cNvSpPr/>
            <p:nvPr/>
          </p:nvSpPr>
          <p:spPr>
            <a:xfrm>
              <a:off x="8128244" y="3649527"/>
              <a:ext cx="3432974" cy="368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/>
                <a:t>Manhole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7773322-2912-43D9-9A72-FB95C4A3A5FF}"/>
              </a:ext>
            </a:extLst>
          </p:cNvPr>
          <p:cNvGrpSpPr/>
          <p:nvPr/>
        </p:nvGrpSpPr>
        <p:grpSpPr>
          <a:xfrm>
            <a:off x="9631507" y="3878948"/>
            <a:ext cx="2261471" cy="1953421"/>
            <a:chOff x="8523212" y="3833730"/>
            <a:chExt cx="3319068" cy="2610741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0E040799-CE7C-46DA-A271-CF9C93B2B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880"/>
            <a:stretch/>
          </p:blipFill>
          <p:spPr>
            <a:xfrm>
              <a:off x="8573985" y="3833730"/>
              <a:ext cx="3021246" cy="2176338"/>
            </a:xfrm>
            <a:prstGeom prst="roundRect">
              <a:avLst>
                <a:gd name="adj" fmla="val 9198"/>
              </a:avLst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715B1F-3CFE-40F4-B919-9111ADEAEE87}"/>
                </a:ext>
              </a:extLst>
            </p:cNvPr>
            <p:cNvSpPr/>
            <p:nvPr/>
          </p:nvSpPr>
          <p:spPr>
            <a:xfrm>
              <a:off x="8523212" y="6094830"/>
              <a:ext cx="3319068" cy="3496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/>
                <a:t>Inside of the tank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BC8A1D4F-9576-BF23-17D6-71B8FECABAE1}"/>
              </a:ext>
            </a:extLst>
          </p:cNvPr>
          <p:cNvSpPr txBox="1"/>
          <p:nvPr/>
        </p:nvSpPr>
        <p:spPr>
          <a:xfrm>
            <a:off x="7694293" y="2080645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38B5B8"/>
                </a:solidFill>
                <a:cs typeface="Arial" panose="020B0604020202020204"/>
              </a:rPr>
              <a:t>LESSONS TO BE LEARNED</a:t>
            </a:r>
          </a:p>
        </p:txBody>
      </p:sp>
    </p:spTree>
    <p:extLst>
      <p:ext uri="{BB962C8B-B14F-4D97-AF65-F5344CB8AC3E}">
        <p14:creationId xmlns:p14="http://schemas.microsoft.com/office/powerpoint/2010/main" val="3877861618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43595-3578-437B-BEEA-19AE0676F855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40753fda-f579-4bb9-aa37-7b314b45a769"/>
    <ds:schemaRef ds:uri="http://schemas.microsoft.com/office/infopath/2007/PartnerControls"/>
    <ds:schemaRef ds:uri="http://schemas.microsoft.com/office/2006/documentManagement/types"/>
    <ds:schemaRef ds:uri="5e3fc8a5-ae92-42ac-9a5b-adc0faec43d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0</TotalTime>
  <Words>2935</Words>
  <Application>Microsoft Office PowerPoint</Application>
  <PresentationFormat>Grand écran</PresentationFormat>
  <Paragraphs>338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TotalEnergies AA - Rouge</vt:lpstr>
      <vt:lpstr>Présentation PowerPoint</vt:lpstr>
      <vt:lpstr>Présentation PowerPoint</vt:lpstr>
      <vt:lpstr>Poster &amp; pictogram</vt:lpstr>
      <vt:lpstr>Some definitions</vt:lpstr>
      <vt:lpstr>The essence of Golden Rule 5</vt:lpstr>
      <vt:lpstr>Permit to work incidents</vt:lpstr>
      <vt:lpstr>Présentation PowerPoint</vt:lpstr>
      <vt:lpstr>Illustration of requirements</vt:lpstr>
      <vt:lpstr>REX</vt:lpstr>
      <vt:lpstr>REX</vt:lpstr>
      <vt:lpstr>REX</vt:lpstr>
      <vt:lpstr>GOOD PRACTICE</vt:lpstr>
      <vt:lpstr>REX</vt:lpstr>
      <vt:lpstr>REX</vt:lpstr>
      <vt:lpstr>REX</vt:lpstr>
      <vt:lpstr>Présentation PowerPoint</vt:lpstr>
      <vt:lpstr>The work permit at the office</vt:lpstr>
      <vt:lpstr>Our tools and documents</vt:lpstr>
      <vt:lpstr>Lexicon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Claire MAIRET</cp:lastModifiedBy>
  <cp:revision>1</cp:revision>
  <cp:lastPrinted>2021-09-13T12:46:09Z</cp:lastPrinted>
  <dcterms:created xsi:type="dcterms:W3CDTF">2021-08-30T17:14:08Z</dcterms:created>
  <dcterms:modified xsi:type="dcterms:W3CDTF">2022-11-30T13:28:07Z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