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00"/>
    <a:srgbClr val="E1001A"/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7" d="100"/>
          <a:sy n="17" d="100"/>
        </p:scale>
        <p:origin x="39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8B95E3-FED3-414C-ABC6-18EDDF875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FFC800"/>
                </a:solidFill>
                <a:latin typeface="Gotham Rounded Bold" pitchFamily="2" charset="77"/>
              </a:rPr>
              <a:t>Situations</a:t>
            </a:r>
            <a:br>
              <a:rPr lang="fr-FR" sz="20400" b="1" spc="-700" dirty="0">
                <a:solidFill>
                  <a:srgbClr val="FFC800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FFC800"/>
                </a:solidFill>
                <a:latin typeface="Gotham Rounded Bold" pitchFamily="2" charset="77"/>
              </a:rPr>
              <a:t>à risques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J’évite les situations à risques.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13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19</cp:revision>
  <dcterms:created xsi:type="dcterms:W3CDTF">2022-01-17T11:44:19Z</dcterms:created>
  <dcterms:modified xsi:type="dcterms:W3CDTF">2022-10-26T13:04:37Z</dcterms:modified>
</cp:coreProperties>
</file>