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3" r:id="rId5"/>
    <p:sldMasterId id="2147483698" r:id="rId6"/>
    <p:sldMasterId id="2147483713" r:id="rId7"/>
    <p:sldMasterId id="2147483728" r:id="rId8"/>
  </p:sldMasterIdLst>
  <p:notesMasterIdLst>
    <p:notesMasterId r:id="rId28"/>
  </p:notesMasterIdLst>
  <p:handoutMasterIdLst>
    <p:handoutMasterId r:id="rId29"/>
  </p:handoutMasterIdLst>
  <p:sldIdLst>
    <p:sldId id="2134805767" r:id="rId9"/>
    <p:sldId id="2134805768" r:id="rId10"/>
    <p:sldId id="2134805769" r:id="rId11"/>
    <p:sldId id="2134805770" r:id="rId12"/>
    <p:sldId id="2134805771" r:id="rId13"/>
    <p:sldId id="2134805757" r:id="rId14"/>
    <p:sldId id="2134805772" r:id="rId15"/>
    <p:sldId id="2134805758" r:id="rId16"/>
    <p:sldId id="2134805788" r:id="rId17"/>
    <p:sldId id="2134805789" r:id="rId18"/>
    <p:sldId id="2134805774" r:id="rId19"/>
    <p:sldId id="2134805790" r:id="rId20"/>
    <p:sldId id="2134805776" r:id="rId21"/>
    <p:sldId id="2134805777" r:id="rId22"/>
    <p:sldId id="2134805783" r:id="rId23"/>
    <p:sldId id="2134805793" r:id="rId24"/>
    <p:sldId id="2134805794" r:id="rId25"/>
    <p:sldId id="2134805739" r:id="rId26"/>
    <p:sldId id="2134805748" r:id="rId2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laire MAIRET" initials="CM" lastIdx="3" clrIdx="6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1" name="Tatiana MIR" initials="TM" lastIdx="80" clrIdx="0">
    <p:extLst>
      <p:ext uri="{19B8F6BF-5375-455C-9EA6-DF929625EA0E}">
        <p15:presenceInfo xmlns:p15="http://schemas.microsoft.com/office/powerpoint/2012/main" userId="S::tatiana.mir@totalenergies.com::4d1b6097-a687-44dd-ad16-6ad111d36e7d" providerId="AD"/>
      </p:ext>
    </p:extLst>
  </p:cmAuthor>
  <p:cmAuthor id="2" name="Cyril DE-COATPONT" initials="CDC" lastIdx="17" clrIdx="1">
    <p:extLst>
      <p:ext uri="{19B8F6BF-5375-455C-9EA6-DF929625EA0E}">
        <p15:presenceInfo xmlns:p15="http://schemas.microsoft.com/office/powerpoint/2012/main" userId="S::cyril.de-coatpont@totalenergies.com::8e2a7a85-c243-49c2-bdd5-9a8a2591b005" providerId="AD"/>
      </p:ext>
    </p:extLst>
  </p:cmAuthor>
  <p:cmAuthor id="3" name="Michiel DE KOSTER" initials="MDK" lastIdx="10" clrIdx="2">
    <p:extLst>
      <p:ext uri="{19B8F6BF-5375-455C-9EA6-DF929625EA0E}">
        <p15:presenceInfo xmlns:p15="http://schemas.microsoft.com/office/powerpoint/2012/main" userId="S::michiel.de-koster@totalenergies.com::7d7c490e-1e4b-4bd1-978a-bd0aaf19c382" providerId="AD"/>
      </p:ext>
    </p:extLst>
  </p:cmAuthor>
  <p:cmAuthor id="4" name="David DOYONNAS" initials="DD" lastIdx="25" clrIdx="3">
    <p:extLst>
      <p:ext uri="{19B8F6BF-5375-455C-9EA6-DF929625EA0E}">
        <p15:presenceInfo xmlns:p15="http://schemas.microsoft.com/office/powerpoint/2012/main" userId="S::david.doyonnas@totalenergies.com::50d04fe7-e08d-4de1-95c9-593ebd14dc57" providerId="AD"/>
      </p:ext>
    </p:extLst>
  </p:cmAuthor>
  <p:cmAuthor id="5" name="Cyril DE-COATPONT" initials="CDC [2]" lastIdx="7" clrIdx="4">
    <p:extLst>
      <p:ext uri="{19B8F6BF-5375-455C-9EA6-DF929625EA0E}">
        <p15:presenceInfo xmlns:p15="http://schemas.microsoft.com/office/powerpoint/2012/main" userId="S::cyril.de-coatpont@total.com::8e2a7a85-c243-49c2-bdd5-9a8a2591b005" providerId="AD"/>
      </p:ext>
    </p:extLst>
  </p:cmAuthor>
  <p:cmAuthor id="6" name="Alexandra PAPILLON" initials="AP" lastIdx="7" clrIdx="5">
    <p:extLst>
      <p:ext uri="{19B8F6BF-5375-455C-9EA6-DF929625EA0E}">
        <p15:presenceInfo xmlns:p15="http://schemas.microsoft.com/office/powerpoint/2012/main" userId="S::alexandra.papillon@totalenergies.com::6ed42675-17a0-4139-8016-992ac43c869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D56"/>
    <a:srgbClr val="374649"/>
    <a:srgbClr val="79B321"/>
    <a:srgbClr val="71BF44"/>
    <a:srgbClr val="E3F2DA"/>
    <a:srgbClr val="525251"/>
    <a:srgbClr val="78888E"/>
    <a:srgbClr val="6CA1E4"/>
    <a:srgbClr val="A8A2CD"/>
    <a:srgbClr val="008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666665-D8E6-440C-9404-F9DB65032C9F}" v="8" dt="2022-11-28T16:46:45.230"/>
    <p1510:client id="{899BDBF4-5ACF-4907-9E2B-F6310A6E6CD0}" v="55" dt="2022-11-29T16:22:34.5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AIRET" userId="b91d9db2-e41b-4c98-9525-27312980cc2f" providerId="ADAL" clId="{899BDBF4-5ACF-4907-9E2B-F6310A6E6CD0}"/>
    <pc:docChg chg="undo custSel modSld">
      <pc:chgData name="Claire MAIRET" userId="b91d9db2-e41b-4c98-9525-27312980cc2f" providerId="ADAL" clId="{899BDBF4-5ACF-4907-9E2B-F6310A6E6CD0}" dt="2022-11-29T16:28:13.020" v="312" actId="207"/>
      <pc:docMkLst>
        <pc:docMk/>
      </pc:docMkLst>
      <pc:sldChg chg="modSp mod">
        <pc:chgData name="Claire MAIRET" userId="b91d9db2-e41b-4c98-9525-27312980cc2f" providerId="ADAL" clId="{899BDBF4-5ACF-4907-9E2B-F6310A6E6CD0}" dt="2022-11-29T16:27:45.690" v="308" actId="108"/>
        <pc:sldMkLst>
          <pc:docMk/>
          <pc:sldMk cId="3279526026" sldId="2134805739"/>
        </pc:sldMkLst>
        <pc:spChg chg="mod">
          <ac:chgData name="Claire MAIRET" userId="b91d9db2-e41b-4c98-9525-27312980cc2f" providerId="ADAL" clId="{899BDBF4-5ACF-4907-9E2B-F6310A6E6CD0}" dt="2022-11-29T16:22:34.546" v="306" actId="207"/>
          <ac:spMkLst>
            <pc:docMk/>
            <pc:sldMk cId="3279526026" sldId="2134805739"/>
            <ac:spMk id="2" creationId="{D6599356-7888-43B5-96DA-2F7CAC31169C}"/>
          </ac:spMkLst>
        </pc:spChg>
        <pc:spChg chg="mod">
          <ac:chgData name="Claire MAIRET" userId="b91d9db2-e41b-4c98-9525-27312980cc2f" providerId="ADAL" clId="{899BDBF4-5ACF-4907-9E2B-F6310A6E6CD0}" dt="2022-11-29T16:27:45.690" v="308" actId="108"/>
          <ac:spMkLst>
            <pc:docMk/>
            <pc:sldMk cId="3279526026" sldId="2134805739"/>
            <ac:spMk id="3" creationId="{656BDCB4-659D-4F1F-9200-D0AD11FB54EE}"/>
          </ac:spMkLst>
        </pc:spChg>
      </pc:sldChg>
      <pc:sldChg chg="modSp mod">
        <pc:chgData name="Claire MAIRET" userId="b91d9db2-e41b-4c98-9525-27312980cc2f" providerId="ADAL" clId="{899BDBF4-5ACF-4907-9E2B-F6310A6E6CD0}" dt="2022-11-29T16:27:40.196" v="307" actId="207"/>
        <pc:sldMkLst>
          <pc:docMk/>
          <pc:sldMk cId="1178689068" sldId="2134805748"/>
        </pc:sldMkLst>
        <pc:spChg chg="mod">
          <ac:chgData name="Claire MAIRET" userId="b91d9db2-e41b-4c98-9525-27312980cc2f" providerId="ADAL" clId="{899BDBF4-5ACF-4907-9E2B-F6310A6E6CD0}" dt="2022-11-29T16:27:40.196" v="307" actId="207"/>
          <ac:spMkLst>
            <pc:docMk/>
            <pc:sldMk cId="1178689068" sldId="2134805748"/>
            <ac:spMk id="3" creationId="{B1B15046-ECC0-4130-B6F4-D2AFF14FB850}"/>
          </ac:spMkLst>
        </pc:spChg>
      </pc:sldChg>
      <pc:sldChg chg="modSp mod">
        <pc:chgData name="Claire MAIRET" userId="b91d9db2-e41b-4c98-9525-27312980cc2f" providerId="ADAL" clId="{899BDBF4-5ACF-4907-9E2B-F6310A6E6CD0}" dt="2022-11-29T15:17:54.760" v="168" actId="1036"/>
        <pc:sldMkLst>
          <pc:docMk/>
          <pc:sldMk cId="4163919738" sldId="2134805758"/>
        </pc:sldMkLst>
        <pc:graphicFrameChg chg="mod">
          <ac:chgData name="Claire MAIRET" userId="b91d9db2-e41b-4c98-9525-27312980cc2f" providerId="ADAL" clId="{899BDBF4-5ACF-4907-9E2B-F6310A6E6CD0}" dt="2022-11-29T15:17:54.760" v="168" actId="1036"/>
          <ac:graphicFrameMkLst>
            <pc:docMk/>
            <pc:sldMk cId="4163919738" sldId="2134805758"/>
            <ac:graphicFrameMk id="13" creationId="{579052B5-939A-4FD2-AB07-3F162287B7B9}"/>
          </ac:graphicFrameMkLst>
        </pc:graphicFrameChg>
      </pc:sldChg>
      <pc:sldChg chg="modSp">
        <pc:chgData name="Claire MAIRET" userId="b91d9db2-e41b-4c98-9525-27312980cc2f" providerId="ADAL" clId="{899BDBF4-5ACF-4907-9E2B-F6310A6E6CD0}" dt="2022-11-29T15:42:03.037" v="264" actId="14826"/>
        <pc:sldMkLst>
          <pc:docMk/>
          <pc:sldMk cId="3004514661" sldId="2134805767"/>
        </pc:sldMkLst>
        <pc:picChg chg="mod">
          <ac:chgData name="Claire MAIRET" userId="b91d9db2-e41b-4c98-9525-27312980cc2f" providerId="ADAL" clId="{899BDBF4-5ACF-4907-9E2B-F6310A6E6CD0}" dt="2022-11-29T15:42:03.037" v="264" actId="14826"/>
          <ac:picMkLst>
            <pc:docMk/>
            <pc:sldMk cId="3004514661" sldId="2134805767"/>
            <ac:picMk id="7" creationId="{98C41A7D-C445-6180-7881-0FBC60E5C8F4}"/>
          </ac:picMkLst>
        </pc:picChg>
      </pc:sldChg>
      <pc:sldChg chg="addSp delSp modSp mod">
        <pc:chgData name="Claire MAIRET" userId="b91d9db2-e41b-4c98-9525-27312980cc2f" providerId="ADAL" clId="{899BDBF4-5ACF-4907-9E2B-F6310A6E6CD0}" dt="2022-11-29T15:44:51.034" v="277" actId="1035"/>
        <pc:sldMkLst>
          <pc:docMk/>
          <pc:sldMk cId="106279514" sldId="2134805769"/>
        </pc:sldMkLst>
        <pc:spChg chg="del">
          <ac:chgData name="Claire MAIRET" userId="b91d9db2-e41b-4c98-9525-27312980cc2f" providerId="ADAL" clId="{899BDBF4-5ACF-4907-9E2B-F6310A6E6CD0}" dt="2022-11-29T14:55:08.483" v="7" actId="478"/>
          <ac:spMkLst>
            <pc:docMk/>
            <pc:sldMk cId="106279514" sldId="2134805769"/>
            <ac:spMk id="3" creationId="{0947B77B-E343-4595-A955-71CDBDFF5860}"/>
          </ac:spMkLst>
        </pc:spChg>
        <pc:spChg chg="add mod">
          <ac:chgData name="Claire MAIRET" userId="b91d9db2-e41b-4c98-9525-27312980cc2f" providerId="ADAL" clId="{899BDBF4-5ACF-4907-9E2B-F6310A6E6CD0}" dt="2022-11-29T15:44:51.034" v="277" actId="1035"/>
          <ac:spMkLst>
            <pc:docMk/>
            <pc:sldMk cId="106279514" sldId="2134805769"/>
            <ac:spMk id="9" creationId="{52907832-C6CD-4BEA-9EE6-A8983DE5E1DD}"/>
          </ac:spMkLst>
        </pc:spChg>
        <pc:spChg chg="add mod">
          <ac:chgData name="Claire MAIRET" userId="b91d9db2-e41b-4c98-9525-27312980cc2f" providerId="ADAL" clId="{899BDBF4-5ACF-4907-9E2B-F6310A6E6CD0}" dt="2022-11-29T15:44:51.034" v="277" actId="1035"/>
          <ac:spMkLst>
            <pc:docMk/>
            <pc:sldMk cId="106279514" sldId="2134805769"/>
            <ac:spMk id="10" creationId="{2FADFDB5-4981-4B3E-B9F2-22644E3378F6}"/>
          </ac:spMkLst>
        </pc:spChg>
        <pc:spChg chg="mod">
          <ac:chgData name="Claire MAIRET" userId="b91d9db2-e41b-4c98-9525-27312980cc2f" providerId="ADAL" clId="{899BDBF4-5ACF-4907-9E2B-F6310A6E6CD0}" dt="2022-11-29T15:01:21.366" v="82" actId="113"/>
          <ac:spMkLst>
            <pc:docMk/>
            <pc:sldMk cId="106279514" sldId="2134805769"/>
            <ac:spMk id="16" creationId="{3736E1B2-0EB5-49E4-B37F-4E36FA08A357}"/>
          </ac:spMkLst>
        </pc:spChg>
        <pc:grpChg chg="add mod">
          <ac:chgData name="Claire MAIRET" userId="b91d9db2-e41b-4c98-9525-27312980cc2f" providerId="ADAL" clId="{899BDBF4-5ACF-4907-9E2B-F6310A6E6CD0}" dt="2022-11-29T15:05:07.773" v="120" actId="164"/>
          <ac:grpSpMkLst>
            <pc:docMk/>
            <pc:sldMk cId="106279514" sldId="2134805769"/>
            <ac:grpSpMk id="12" creationId="{F8A72D08-AA8A-45A3-B1D2-98AA0FB12892}"/>
          </ac:grpSpMkLst>
        </pc:grpChg>
        <pc:picChg chg="mod">
          <ac:chgData name="Claire MAIRET" userId="b91d9db2-e41b-4c98-9525-27312980cc2f" providerId="ADAL" clId="{899BDBF4-5ACF-4907-9E2B-F6310A6E6CD0}" dt="2022-11-29T15:41:55.687" v="263" actId="14826"/>
          <ac:picMkLst>
            <pc:docMk/>
            <pc:sldMk cId="106279514" sldId="2134805769"/>
            <ac:picMk id="5" creationId="{C43424D1-EDE1-A1A2-6C58-2D8ADE7029D6}"/>
          </ac:picMkLst>
        </pc:picChg>
        <pc:picChg chg="add mod">
          <ac:chgData name="Claire MAIRET" userId="b91d9db2-e41b-4c98-9525-27312980cc2f" providerId="ADAL" clId="{899BDBF4-5ACF-4907-9E2B-F6310A6E6CD0}" dt="2022-11-29T15:12:03.110" v="133"/>
          <ac:picMkLst>
            <pc:docMk/>
            <pc:sldMk cId="106279514" sldId="2134805769"/>
            <ac:picMk id="7" creationId="{6E86CB95-39BF-4919-9572-4DA377E57745}"/>
          </ac:picMkLst>
        </pc:picChg>
        <pc:picChg chg="add del mod">
          <ac:chgData name="Claire MAIRET" userId="b91d9db2-e41b-4c98-9525-27312980cc2f" providerId="ADAL" clId="{899BDBF4-5ACF-4907-9E2B-F6310A6E6CD0}" dt="2022-11-29T15:01:50.374" v="87" actId="478"/>
          <ac:picMkLst>
            <pc:docMk/>
            <pc:sldMk cId="106279514" sldId="2134805769"/>
            <ac:picMk id="11" creationId="{B6DD3275-15E8-448C-9269-C2214A6A3FAB}"/>
          </ac:picMkLst>
        </pc:picChg>
        <pc:picChg chg="add mod">
          <ac:chgData name="Claire MAIRET" userId="b91d9db2-e41b-4c98-9525-27312980cc2f" providerId="ADAL" clId="{899BDBF4-5ACF-4907-9E2B-F6310A6E6CD0}" dt="2022-11-29T15:37:57.989" v="262" actId="14100"/>
          <ac:picMkLst>
            <pc:docMk/>
            <pc:sldMk cId="106279514" sldId="2134805769"/>
            <ac:picMk id="14" creationId="{899E9658-6D7B-43ED-B8F6-D83011C06FD4}"/>
          </ac:picMkLst>
        </pc:picChg>
      </pc:sldChg>
      <pc:sldChg chg="modSp mod">
        <pc:chgData name="Claire MAIRET" userId="b91d9db2-e41b-4c98-9525-27312980cc2f" providerId="ADAL" clId="{899BDBF4-5ACF-4907-9E2B-F6310A6E6CD0}" dt="2022-11-29T15:49:11.150" v="293" actId="255"/>
        <pc:sldMkLst>
          <pc:docMk/>
          <pc:sldMk cId="2332208611" sldId="2134805770"/>
        </pc:sldMkLst>
        <pc:spChg chg="mod">
          <ac:chgData name="Claire MAIRET" userId="b91d9db2-e41b-4c98-9525-27312980cc2f" providerId="ADAL" clId="{899BDBF4-5ACF-4907-9E2B-F6310A6E6CD0}" dt="2022-11-29T15:49:11.150" v="293" actId="255"/>
          <ac:spMkLst>
            <pc:docMk/>
            <pc:sldMk cId="2332208611" sldId="2134805770"/>
            <ac:spMk id="3" creationId="{1026347A-7F06-4819-9CED-D05E061BD65F}"/>
          </ac:spMkLst>
        </pc:spChg>
        <pc:spChg chg="mod">
          <ac:chgData name="Claire MAIRET" userId="b91d9db2-e41b-4c98-9525-27312980cc2f" providerId="ADAL" clId="{899BDBF4-5ACF-4907-9E2B-F6310A6E6CD0}" dt="2022-11-29T15:48:50.027" v="285" actId="108"/>
          <ac:spMkLst>
            <pc:docMk/>
            <pc:sldMk cId="2332208611" sldId="2134805770"/>
            <ac:spMk id="13" creationId="{75598547-480D-47AE-B5DA-986D598F5690}"/>
          </ac:spMkLst>
        </pc:spChg>
        <pc:spChg chg="mod">
          <ac:chgData name="Claire MAIRET" userId="b91d9db2-e41b-4c98-9525-27312980cc2f" providerId="ADAL" clId="{899BDBF4-5ACF-4907-9E2B-F6310A6E6CD0}" dt="2022-11-29T15:48:28.915" v="282" actId="108"/>
          <ac:spMkLst>
            <pc:docMk/>
            <pc:sldMk cId="2332208611" sldId="2134805770"/>
            <ac:spMk id="19" creationId="{E356A3E1-F15E-634E-8A46-2B9F7A5CC0F7}"/>
          </ac:spMkLst>
        </pc:spChg>
        <pc:spChg chg="mod">
          <ac:chgData name="Claire MAIRET" userId="b91d9db2-e41b-4c98-9525-27312980cc2f" providerId="ADAL" clId="{899BDBF4-5ACF-4907-9E2B-F6310A6E6CD0}" dt="2022-11-29T15:48:51.988" v="286" actId="108"/>
          <ac:spMkLst>
            <pc:docMk/>
            <pc:sldMk cId="2332208611" sldId="2134805770"/>
            <ac:spMk id="23" creationId="{4B0DC036-3D6E-4C50-8D57-89F82B2CFE2F}"/>
          </ac:spMkLst>
        </pc:spChg>
      </pc:sldChg>
      <pc:sldChg chg="addSp delSp modSp mod">
        <pc:chgData name="Claire MAIRET" userId="b91d9db2-e41b-4c98-9525-27312980cc2f" providerId="ADAL" clId="{899BDBF4-5ACF-4907-9E2B-F6310A6E6CD0}" dt="2022-11-29T15:17:10.933" v="149" actId="20577"/>
        <pc:sldMkLst>
          <pc:docMk/>
          <pc:sldMk cId="1232940113" sldId="2134805771"/>
        </pc:sldMkLst>
        <pc:spChg chg="mod">
          <ac:chgData name="Claire MAIRET" userId="b91d9db2-e41b-4c98-9525-27312980cc2f" providerId="ADAL" clId="{899BDBF4-5ACF-4907-9E2B-F6310A6E6CD0}" dt="2022-11-29T15:17:10.933" v="149" actId="20577"/>
          <ac:spMkLst>
            <pc:docMk/>
            <pc:sldMk cId="1232940113" sldId="2134805771"/>
            <ac:spMk id="13" creationId="{0F355122-B354-478F-BC9B-73227BB51B10}"/>
          </ac:spMkLst>
        </pc:spChg>
        <pc:spChg chg="mod">
          <ac:chgData name="Claire MAIRET" userId="b91d9db2-e41b-4c98-9525-27312980cc2f" providerId="ADAL" clId="{899BDBF4-5ACF-4907-9E2B-F6310A6E6CD0}" dt="2022-11-29T15:16:25.728" v="142" actId="1076"/>
          <ac:spMkLst>
            <pc:docMk/>
            <pc:sldMk cId="1232940113" sldId="2134805771"/>
            <ac:spMk id="15" creationId="{75E34BB0-991F-49C0-B1B6-FA640F72FDFF}"/>
          </ac:spMkLst>
        </pc:spChg>
        <pc:picChg chg="del mod">
          <ac:chgData name="Claire MAIRET" userId="b91d9db2-e41b-4c98-9525-27312980cc2f" providerId="ADAL" clId="{899BDBF4-5ACF-4907-9E2B-F6310A6E6CD0}" dt="2022-11-29T15:16:47.167" v="143" actId="478"/>
          <ac:picMkLst>
            <pc:docMk/>
            <pc:sldMk cId="1232940113" sldId="2134805771"/>
            <ac:picMk id="2" creationId="{32B2BA0F-780A-0D13-0192-0DD1AED1FFB3}"/>
          </ac:picMkLst>
        </pc:picChg>
        <pc:picChg chg="add mod">
          <ac:chgData name="Claire MAIRET" userId="b91d9db2-e41b-4c98-9525-27312980cc2f" providerId="ADAL" clId="{899BDBF4-5ACF-4907-9E2B-F6310A6E6CD0}" dt="2022-11-29T15:15:53.504" v="140" actId="14100"/>
          <ac:picMkLst>
            <pc:docMk/>
            <pc:sldMk cId="1232940113" sldId="2134805771"/>
            <ac:picMk id="6" creationId="{168A2EA0-3F0A-4413-AAF9-018821176939}"/>
          </ac:picMkLst>
        </pc:picChg>
        <pc:picChg chg="del">
          <ac:chgData name="Claire MAIRET" userId="b91d9db2-e41b-4c98-9525-27312980cc2f" providerId="ADAL" clId="{899BDBF4-5ACF-4907-9E2B-F6310A6E6CD0}" dt="2022-11-29T15:15:44.877" v="137" actId="478"/>
          <ac:picMkLst>
            <pc:docMk/>
            <pc:sldMk cId="1232940113" sldId="2134805771"/>
            <ac:picMk id="11" creationId="{9F913B24-B465-44C6-8099-F44D3C5517A7}"/>
          </ac:picMkLst>
        </pc:picChg>
      </pc:sldChg>
      <pc:sldChg chg="modSp mod">
        <pc:chgData name="Claire MAIRET" userId="b91d9db2-e41b-4c98-9525-27312980cc2f" providerId="ADAL" clId="{899BDBF4-5ACF-4907-9E2B-F6310A6E6CD0}" dt="2022-11-29T15:23:16.707" v="188" actId="20577"/>
        <pc:sldMkLst>
          <pc:docMk/>
          <pc:sldMk cId="3060567765" sldId="2134805774"/>
        </pc:sldMkLst>
        <pc:spChg chg="mod">
          <ac:chgData name="Claire MAIRET" userId="b91d9db2-e41b-4c98-9525-27312980cc2f" providerId="ADAL" clId="{899BDBF4-5ACF-4907-9E2B-F6310A6E6CD0}" dt="2022-11-29T15:22:52.977" v="185" actId="20577"/>
          <ac:spMkLst>
            <pc:docMk/>
            <pc:sldMk cId="3060567765" sldId="2134805774"/>
            <ac:spMk id="55" creationId="{A80A5D7E-B83D-9448-B196-6CBFC722E869}"/>
          </ac:spMkLst>
        </pc:spChg>
        <pc:spChg chg="mod">
          <ac:chgData name="Claire MAIRET" userId="b91d9db2-e41b-4c98-9525-27312980cc2f" providerId="ADAL" clId="{899BDBF4-5ACF-4907-9E2B-F6310A6E6CD0}" dt="2022-11-29T15:23:16.707" v="188" actId="20577"/>
          <ac:spMkLst>
            <pc:docMk/>
            <pc:sldMk cId="3060567765" sldId="2134805774"/>
            <ac:spMk id="58" creationId="{C4A822DD-CC64-9E48-B4C5-F88650E21288}"/>
          </ac:spMkLst>
        </pc:spChg>
      </pc:sldChg>
      <pc:sldChg chg="modSp mod">
        <pc:chgData name="Claire MAIRET" userId="b91d9db2-e41b-4c98-9525-27312980cc2f" providerId="ADAL" clId="{899BDBF4-5ACF-4907-9E2B-F6310A6E6CD0}" dt="2022-11-29T15:27:49.657" v="224" actId="20577"/>
        <pc:sldMkLst>
          <pc:docMk/>
          <pc:sldMk cId="3318589197" sldId="2134805776"/>
        </pc:sldMkLst>
        <pc:spChg chg="mod">
          <ac:chgData name="Claire MAIRET" userId="b91d9db2-e41b-4c98-9525-27312980cc2f" providerId="ADAL" clId="{899BDBF4-5ACF-4907-9E2B-F6310A6E6CD0}" dt="2022-11-29T15:25:22.722" v="211" actId="20577"/>
          <ac:spMkLst>
            <pc:docMk/>
            <pc:sldMk cId="3318589197" sldId="2134805776"/>
            <ac:spMk id="55" creationId="{A80A5D7E-B83D-9448-B196-6CBFC722E869}"/>
          </ac:spMkLst>
        </pc:spChg>
        <pc:spChg chg="mod">
          <ac:chgData name="Claire MAIRET" userId="b91d9db2-e41b-4c98-9525-27312980cc2f" providerId="ADAL" clId="{899BDBF4-5ACF-4907-9E2B-F6310A6E6CD0}" dt="2022-11-29T15:27:29.751" v="214" actId="20577"/>
          <ac:spMkLst>
            <pc:docMk/>
            <pc:sldMk cId="3318589197" sldId="2134805776"/>
            <ac:spMk id="57" creationId="{6DECD97E-5C69-5649-9CEA-1353AC7659BE}"/>
          </ac:spMkLst>
        </pc:spChg>
        <pc:spChg chg="mod">
          <ac:chgData name="Claire MAIRET" userId="b91d9db2-e41b-4c98-9525-27312980cc2f" providerId="ADAL" clId="{899BDBF4-5ACF-4907-9E2B-F6310A6E6CD0}" dt="2022-11-29T15:27:49.657" v="224" actId="20577"/>
          <ac:spMkLst>
            <pc:docMk/>
            <pc:sldMk cId="3318589197" sldId="2134805776"/>
            <ac:spMk id="58" creationId="{C4A822DD-CC64-9E48-B4C5-F88650E21288}"/>
          </ac:spMkLst>
        </pc:spChg>
      </pc:sldChg>
      <pc:sldChg chg="delSp mod">
        <pc:chgData name="Claire MAIRET" userId="b91d9db2-e41b-4c98-9525-27312980cc2f" providerId="ADAL" clId="{899BDBF4-5ACF-4907-9E2B-F6310A6E6CD0}" dt="2022-11-29T15:30:12.251" v="225" actId="478"/>
        <pc:sldMkLst>
          <pc:docMk/>
          <pc:sldMk cId="3364972037" sldId="2134805777"/>
        </pc:sldMkLst>
        <pc:spChg chg="del">
          <ac:chgData name="Claire MAIRET" userId="b91d9db2-e41b-4c98-9525-27312980cc2f" providerId="ADAL" clId="{899BDBF4-5ACF-4907-9E2B-F6310A6E6CD0}" dt="2022-11-29T15:30:12.251" v="225" actId="478"/>
          <ac:spMkLst>
            <pc:docMk/>
            <pc:sldMk cId="3364972037" sldId="2134805777"/>
            <ac:spMk id="135" creationId="{09CCB49E-0DCE-4C20-AA7B-9ED767E83E6D}"/>
          </ac:spMkLst>
        </pc:spChg>
      </pc:sldChg>
      <pc:sldChg chg="modSp mod">
        <pc:chgData name="Claire MAIRET" userId="b91d9db2-e41b-4c98-9525-27312980cc2f" providerId="ADAL" clId="{899BDBF4-5ACF-4907-9E2B-F6310A6E6CD0}" dt="2022-11-29T16:28:13.020" v="312" actId="207"/>
        <pc:sldMkLst>
          <pc:docMk/>
          <pc:sldMk cId="1379814744" sldId="2134805783"/>
        </pc:sldMkLst>
        <pc:spChg chg="mod">
          <ac:chgData name="Claire MAIRET" userId="b91d9db2-e41b-4c98-9525-27312980cc2f" providerId="ADAL" clId="{899BDBF4-5ACF-4907-9E2B-F6310A6E6CD0}" dt="2022-11-29T16:28:13.020" v="312" actId="207"/>
          <ac:spMkLst>
            <pc:docMk/>
            <pc:sldMk cId="1379814744" sldId="2134805783"/>
            <ac:spMk id="10" creationId="{A78F4AA4-E9BB-8843-8F85-91B2163D3002}"/>
          </ac:spMkLst>
        </pc:spChg>
      </pc:sldChg>
      <pc:sldChg chg="modSp mod">
        <pc:chgData name="Claire MAIRET" userId="b91d9db2-e41b-4c98-9525-27312980cc2f" providerId="ADAL" clId="{899BDBF4-5ACF-4907-9E2B-F6310A6E6CD0}" dt="2022-11-29T15:21:40.915" v="176" actId="115"/>
        <pc:sldMkLst>
          <pc:docMk/>
          <pc:sldMk cId="104088593" sldId="2134805789"/>
        </pc:sldMkLst>
        <pc:spChg chg="mod">
          <ac:chgData name="Claire MAIRET" userId="b91d9db2-e41b-4c98-9525-27312980cc2f" providerId="ADAL" clId="{899BDBF4-5ACF-4907-9E2B-F6310A6E6CD0}" dt="2022-11-29T15:21:40.915" v="176" actId="115"/>
          <ac:spMkLst>
            <pc:docMk/>
            <pc:sldMk cId="104088593" sldId="2134805789"/>
            <ac:spMk id="14" creationId="{0A23CE4F-1C13-7397-DFC5-8C3473EA3355}"/>
          </ac:spMkLst>
        </pc:spChg>
        <pc:spChg chg="mod">
          <ac:chgData name="Claire MAIRET" userId="b91d9db2-e41b-4c98-9525-27312980cc2f" providerId="ADAL" clId="{899BDBF4-5ACF-4907-9E2B-F6310A6E6CD0}" dt="2022-11-29T15:20:17.944" v="172" actId="20577"/>
          <ac:spMkLst>
            <pc:docMk/>
            <pc:sldMk cId="104088593" sldId="2134805789"/>
            <ac:spMk id="26" creationId="{178B991F-3AAD-4211-BD3D-050051E68687}"/>
          </ac:spMkLst>
        </pc:spChg>
        <pc:spChg chg="mod">
          <ac:chgData name="Claire MAIRET" userId="b91d9db2-e41b-4c98-9525-27312980cc2f" providerId="ADAL" clId="{899BDBF4-5ACF-4907-9E2B-F6310A6E6CD0}" dt="2022-11-29T15:20:31.410" v="175" actId="20577"/>
          <ac:spMkLst>
            <pc:docMk/>
            <pc:sldMk cId="104088593" sldId="2134805789"/>
            <ac:spMk id="28" creationId="{C73636BB-6DED-456D-B126-FEADAB8B1042}"/>
          </ac:spMkLst>
        </pc:spChg>
      </pc:sldChg>
      <pc:sldChg chg="modSp mod">
        <pc:chgData name="Claire MAIRET" userId="b91d9db2-e41b-4c98-9525-27312980cc2f" providerId="ADAL" clId="{899BDBF4-5ACF-4907-9E2B-F6310A6E6CD0}" dt="2022-11-29T15:24:40.208" v="205" actId="20577"/>
        <pc:sldMkLst>
          <pc:docMk/>
          <pc:sldMk cId="3324208787" sldId="2134805790"/>
        </pc:sldMkLst>
        <pc:spChg chg="mod">
          <ac:chgData name="Claire MAIRET" userId="b91d9db2-e41b-4c98-9525-27312980cc2f" providerId="ADAL" clId="{899BDBF4-5ACF-4907-9E2B-F6310A6E6CD0}" dt="2022-11-29T15:24:40.208" v="205" actId="20577"/>
          <ac:spMkLst>
            <pc:docMk/>
            <pc:sldMk cId="3324208787" sldId="2134805790"/>
            <ac:spMk id="30" creationId="{E5592A92-F1C3-46E7-A858-C4F69E5156C4}"/>
          </ac:spMkLst>
        </pc:spChg>
        <pc:spChg chg="mod">
          <ac:chgData name="Claire MAIRET" userId="b91d9db2-e41b-4c98-9525-27312980cc2f" providerId="ADAL" clId="{899BDBF4-5ACF-4907-9E2B-F6310A6E6CD0}" dt="2022-11-29T15:23:39.320" v="190" actId="20577"/>
          <ac:spMkLst>
            <pc:docMk/>
            <pc:sldMk cId="3324208787" sldId="2134805790"/>
            <ac:spMk id="55" creationId="{A80A5D7E-B83D-9448-B196-6CBFC722E869}"/>
          </ac:spMkLst>
        </pc:spChg>
        <pc:spChg chg="mod">
          <ac:chgData name="Claire MAIRET" userId="b91d9db2-e41b-4c98-9525-27312980cc2f" providerId="ADAL" clId="{899BDBF4-5ACF-4907-9E2B-F6310A6E6CD0}" dt="2022-11-29T15:24:12.744" v="203" actId="20577"/>
          <ac:spMkLst>
            <pc:docMk/>
            <pc:sldMk cId="3324208787" sldId="2134805790"/>
            <ac:spMk id="58" creationId="{C4A822DD-CC64-9E48-B4C5-F88650E21288}"/>
          </ac:spMkLst>
        </pc:spChg>
      </pc:sldChg>
      <pc:sldChg chg="addSp delSp modSp mod">
        <pc:chgData name="Claire MAIRET" userId="b91d9db2-e41b-4c98-9525-27312980cc2f" providerId="ADAL" clId="{899BDBF4-5ACF-4907-9E2B-F6310A6E6CD0}" dt="2022-11-29T16:27:55.590" v="311" actId="108"/>
        <pc:sldMkLst>
          <pc:docMk/>
          <pc:sldMk cId="3228966446" sldId="2134805793"/>
        </pc:sldMkLst>
        <pc:spChg chg="mod">
          <ac:chgData name="Claire MAIRET" userId="b91d9db2-e41b-4c98-9525-27312980cc2f" providerId="ADAL" clId="{899BDBF4-5ACF-4907-9E2B-F6310A6E6CD0}" dt="2022-11-29T16:27:55.590" v="311" actId="108"/>
          <ac:spMkLst>
            <pc:docMk/>
            <pc:sldMk cId="3228966446" sldId="2134805793"/>
            <ac:spMk id="3" creationId="{1026347A-7F06-4819-9CED-D05E061BD65F}"/>
          </ac:spMkLst>
        </pc:spChg>
        <pc:spChg chg="mod">
          <ac:chgData name="Claire MAIRET" userId="b91d9db2-e41b-4c98-9525-27312980cc2f" providerId="ADAL" clId="{899BDBF4-5ACF-4907-9E2B-F6310A6E6CD0}" dt="2022-11-29T15:34:03.592" v="242" actId="1076"/>
          <ac:spMkLst>
            <pc:docMk/>
            <pc:sldMk cId="3228966446" sldId="2134805793"/>
            <ac:spMk id="7" creationId="{58E025EA-1702-1090-A3C3-391E64D5ECFF}"/>
          </ac:spMkLst>
        </pc:spChg>
        <pc:spChg chg="mod">
          <ac:chgData name="Claire MAIRET" userId="b91d9db2-e41b-4c98-9525-27312980cc2f" providerId="ADAL" clId="{899BDBF4-5ACF-4907-9E2B-F6310A6E6CD0}" dt="2022-11-29T15:34:38.313" v="245" actId="20577"/>
          <ac:spMkLst>
            <pc:docMk/>
            <pc:sldMk cId="3228966446" sldId="2134805793"/>
            <ac:spMk id="19" creationId="{E356A3E1-F15E-634E-8A46-2B9F7A5CC0F7}"/>
          </ac:spMkLst>
        </pc:spChg>
        <pc:spChg chg="mod">
          <ac:chgData name="Claire MAIRET" userId="b91d9db2-e41b-4c98-9525-27312980cc2f" providerId="ADAL" clId="{899BDBF4-5ACF-4907-9E2B-F6310A6E6CD0}" dt="2022-11-29T15:33:43.479" v="240" actId="1076"/>
          <ac:spMkLst>
            <pc:docMk/>
            <pc:sldMk cId="3228966446" sldId="2134805793"/>
            <ac:spMk id="21" creationId="{4E64A7A0-7C4C-4793-9CCF-3066432CC412}"/>
          </ac:spMkLst>
        </pc:spChg>
        <pc:picChg chg="mod">
          <ac:chgData name="Claire MAIRET" userId="b91d9db2-e41b-4c98-9525-27312980cc2f" providerId="ADAL" clId="{899BDBF4-5ACF-4907-9E2B-F6310A6E6CD0}" dt="2022-11-29T15:33:39.903" v="239" actId="1076"/>
          <ac:picMkLst>
            <pc:docMk/>
            <pc:sldMk cId="3228966446" sldId="2134805793"/>
            <ac:picMk id="2" creationId="{87B79F06-38D9-DA49-DFE4-3AE5006BD5A2}"/>
          </ac:picMkLst>
        </pc:picChg>
        <pc:picChg chg="mod">
          <ac:chgData name="Claire MAIRET" userId="b91d9db2-e41b-4c98-9525-27312980cc2f" providerId="ADAL" clId="{899BDBF4-5ACF-4907-9E2B-F6310A6E6CD0}" dt="2022-11-29T15:33:54.783" v="241" actId="1076"/>
          <ac:picMkLst>
            <pc:docMk/>
            <pc:sldMk cId="3228966446" sldId="2134805793"/>
            <ac:picMk id="10" creationId="{2CE5AA23-0263-4DB3-B174-4DF399257A20}"/>
          </ac:picMkLst>
        </pc:picChg>
        <pc:picChg chg="add del mod">
          <ac:chgData name="Claire MAIRET" userId="b91d9db2-e41b-4c98-9525-27312980cc2f" providerId="ADAL" clId="{899BDBF4-5ACF-4907-9E2B-F6310A6E6CD0}" dt="2022-11-29T15:33:17.990" v="230" actId="478"/>
          <ac:picMkLst>
            <pc:docMk/>
            <pc:sldMk cId="3228966446" sldId="2134805793"/>
            <ac:picMk id="13" creationId="{209D3E05-04F1-4481-A6AF-6BA8470AF8AD}"/>
          </ac:picMkLst>
        </pc:picChg>
      </pc:sldChg>
      <pc:sldChg chg="modSp mod">
        <pc:chgData name="Claire MAIRET" userId="b91d9db2-e41b-4c98-9525-27312980cc2f" providerId="ADAL" clId="{899BDBF4-5ACF-4907-9E2B-F6310A6E6CD0}" dt="2022-11-29T16:27:51.071" v="310" actId="108"/>
        <pc:sldMkLst>
          <pc:docMk/>
          <pc:sldMk cId="2843777842" sldId="2134805794"/>
        </pc:sldMkLst>
        <pc:spChg chg="mod">
          <ac:chgData name="Claire MAIRET" userId="b91d9db2-e41b-4c98-9525-27312980cc2f" providerId="ADAL" clId="{899BDBF4-5ACF-4907-9E2B-F6310A6E6CD0}" dt="2022-11-29T16:27:51.071" v="310" actId="108"/>
          <ac:spMkLst>
            <pc:docMk/>
            <pc:sldMk cId="2843777842" sldId="2134805794"/>
            <ac:spMk id="3" creationId="{EB5AE707-05D1-40D7-A287-8623F6C301CA}"/>
          </ac:spMkLst>
        </pc:spChg>
        <pc:spChg chg="mod">
          <ac:chgData name="Claire MAIRET" userId="b91d9db2-e41b-4c98-9525-27312980cc2f" providerId="ADAL" clId="{899BDBF4-5ACF-4907-9E2B-F6310A6E6CD0}" dt="2022-11-29T16:22:13.173" v="304" actId="207"/>
          <ac:spMkLst>
            <pc:docMk/>
            <pc:sldMk cId="2843777842" sldId="2134805794"/>
            <ac:spMk id="12" creationId="{76C80461-0659-48B0-9D99-937167A346B0}"/>
          </ac:spMkLst>
        </pc:spChg>
        <pc:spChg chg="mod">
          <ac:chgData name="Claire MAIRET" userId="b91d9db2-e41b-4c98-9525-27312980cc2f" providerId="ADAL" clId="{899BDBF4-5ACF-4907-9E2B-F6310A6E6CD0}" dt="2022-11-29T16:21:36.766" v="299" actId="207"/>
          <ac:spMkLst>
            <pc:docMk/>
            <pc:sldMk cId="2843777842" sldId="2134805794"/>
            <ac:spMk id="30" creationId="{615FED21-7FEA-9164-04F6-3EEA1829EA22}"/>
          </ac:spMkLst>
        </pc:spChg>
        <pc:spChg chg="mod">
          <ac:chgData name="Claire MAIRET" userId="b91d9db2-e41b-4c98-9525-27312980cc2f" providerId="ADAL" clId="{899BDBF4-5ACF-4907-9E2B-F6310A6E6CD0}" dt="2022-11-29T16:22:23.254" v="305" actId="207"/>
          <ac:spMkLst>
            <pc:docMk/>
            <pc:sldMk cId="2843777842" sldId="2134805794"/>
            <ac:spMk id="33" creationId="{58294A52-B8AD-0FA9-2F6F-42DF52CD9849}"/>
          </ac:spMkLst>
        </pc:spChg>
        <pc:spChg chg="mod">
          <ac:chgData name="Claire MAIRET" userId="b91d9db2-e41b-4c98-9525-27312980cc2f" providerId="ADAL" clId="{899BDBF4-5ACF-4907-9E2B-F6310A6E6CD0}" dt="2022-11-29T16:21:53.435" v="300" actId="207"/>
          <ac:spMkLst>
            <pc:docMk/>
            <pc:sldMk cId="2843777842" sldId="2134805794"/>
            <ac:spMk id="35" creationId="{0164D397-4BBB-A47A-1640-5F415EFEDA21}"/>
          </ac:spMkLst>
        </pc:spChg>
      </pc:sldChg>
    </pc:docChg>
  </pc:docChgLst>
  <pc:docChgLst>
    <pc:chgData name="Alexandra PAPILLON" userId="6ed42675-17a0-4139-8016-992ac43c869f" providerId="ADAL" clId="{13317A17-080A-4014-BF74-76E98925F6E2}"/>
    <pc:docChg chg="undo custSel modSld">
      <pc:chgData name="Alexandra PAPILLON" userId="6ed42675-17a0-4139-8016-992ac43c869f" providerId="ADAL" clId="{13317A17-080A-4014-BF74-76E98925F6E2}" dt="2022-10-31T16:37:03.801" v="20" actId="207"/>
      <pc:docMkLst>
        <pc:docMk/>
      </pc:docMkLst>
      <pc:sldChg chg="modSp mod">
        <pc:chgData name="Alexandra PAPILLON" userId="6ed42675-17a0-4139-8016-992ac43c869f" providerId="ADAL" clId="{13317A17-080A-4014-BF74-76E98925F6E2}" dt="2022-10-31T15:56:37.203" v="14"/>
        <pc:sldMkLst>
          <pc:docMk/>
          <pc:sldMk cId="4163919738" sldId="2134805758"/>
        </pc:sldMkLst>
        <pc:graphicFrameChg chg="mod modGraphic">
          <ac:chgData name="Alexandra PAPILLON" userId="6ed42675-17a0-4139-8016-992ac43c869f" providerId="ADAL" clId="{13317A17-080A-4014-BF74-76E98925F6E2}" dt="2022-10-31T15:56:37.203" v="14"/>
          <ac:graphicFrameMkLst>
            <pc:docMk/>
            <pc:sldMk cId="4163919738" sldId="2134805758"/>
            <ac:graphicFrameMk id="13" creationId="{579052B5-939A-4FD2-AB07-3F162287B7B9}"/>
          </ac:graphicFrameMkLst>
        </pc:graphicFrameChg>
      </pc:sldChg>
      <pc:sldChg chg="modSp mod">
        <pc:chgData name="Alexandra PAPILLON" userId="6ed42675-17a0-4139-8016-992ac43c869f" providerId="ADAL" clId="{13317A17-080A-4014-BF74-76E98925F6E2}" dt="2022-10-31T16:36:15.857" v="18" actId="13926"/>
        <pc:sldMkLst>
          <pc:docMk/>
          <pc:sldMk cId="3060567765" sldId="2134805774"/>
        </pc:sldMkLst>
        <pc:spChg chg="mod">
          <ac:chgData name="Alexandra PAPILLON" userId="6ed42675-17a0-4139-8016-992ac43c869f" providerId="ADAL" clId="{13317A17-080A-4014-BF74-76E98925F6E2}" dt="2022-10-31T16:36:15.857" v="18" actId="13926"/>
          <ac:spMkLst>
            <pc:docMk/>
            <pc:sldMk cId="3060567765" sldId="2134805774"/>
            <ac:spMk id="10" creationId="{F47C4AD5-0B84-7D74-4D26-BB5E9F381DCB}"/>
          </ac:spMkLst>
        </pc:spChg>
      </pc:sldChg>
      <pc:sldChg chg="modSp mod">
        <pc:chgData name="Alexandra PAPILLON" userId="6ed42675-17a0-4139-8016-992ac43c869f" providerId="ADAL" clId="{13317A17-080A-4014-BF74-76E98925F6E2}" dt="2022-10-31T16:37:03.801" v="20" actId="207"/>
        <pc:sldMkLst>
          <pc:docMk/>
          <pc:sldMk cId="3318589197" sldId="2134805776"/>
        </pc:sldMkLst>
        <pc:spChg chg="mod">
          <ac:chgData name="Alexandra PAPILLON" userId="6ed42675-17a0-4139-8016-992ac43c869f" providerId="ADAL" clId="{13317A17-080A-4014-BF74-76E98925F6E2}" dt="2022-10-31T16:37:03.801" v="20" actId="207"/>
          <ac:spMkLst>
            <pc:docMk/>
            <pc:sldMk cId="3318589197" sldId="2134805776"/>
            <ac:spMk id="9" creationId="{D9CA5781-4B8A-1434-5F21-7E2CD3B06F02}"/>
          </ac:spMkLst>
        </pc:spChg>
      </pc:sldChg>
      <pc:sldChg chg="modSp mod">
        <pc:chgData name="Alexandra PAPILLON" userId="6ed42675-17a0-4139-8016-992ac43c869f" providerId="ADAL" clId="{13317A17-080A-4014-BF74-76E98925F6E2}" dt="2022-10-31T15:56:26.318" v="12" actId="20577"/>
        <pc:sldMkLst>
          <pc:docMk/>
          <pc:sldMk cId="3364972037" sldId="2134805777"/>
        </pc:sldMkLst>
        <pc:spChg chg="mod">
          <ac:chgData name="Alexandra PAPILLON" userId="6ed42675-17a0-4139-8016-992ac43c869f" providerId="ADAL" clId="{13317A17-080A-4014-BF74-76E98925F6E2}" dt="2022-10-31T15:56:26.318" v="12" actId="20577"/>
          <ac:spMkLst>
            <pc:docMk/>
            <pc:sldMk cId="3364972037" sldId="2134805777"/>
            <ac:spMk id="20" creationId="{14BA7A6A-9149-4B01-BBE0-6F022EEF3425}"/>
          </ac:spMkLst>
        </pc:spChg>
      </pc:sldChg>
      <pc:sldChg chg="modSp mod">
        <pc:chgData name="Alexandra PAPILLON" userId="6ed42675-17a0-4139-8016-992ac43c869f" providerId="ADAL" clId="{13317A17-080A-4014-BF74-76E98925F6E2}" dt="2022-10-31T16:34:24.721" v="16" actId="207"/>
        <pc:sldMkLst>
          <pc:docMk/>
          <pc:sldMk cId="2046512653" sldId="2134805788"/>
        </pc:sldMkLst>
        <pc:spChg chg="mod">
          <ac:chgData name="Alexandra PAPILLON" userId="6ed42675-17a0-4139-8016-992ac43c869f" providerId="ADAL" clId="{13317A17-080A-4014-BF74-76E98925F6E2}" dt="2022-10-31T16:34:24.721" v="16" actId="207"/>
          <ac:spMkLst>
            <pc:docMk/>
            <pc:sldMk cId="2046512653" sldId="2134805788"/>
            <ac:spMk id="15" creationId="{A84B1610-CC2E-CF1A-15B0-7F3CC3881969}"/>
          </ac:spMkLst>
        </pc:spChg>
        <pc:spChg chg="mod">
          <ac:chgData name="Alexandra PAPILLON" userId="6ed42675-17a0-4139-8016-992ac43c869f" providerId="ADAL" clId="{13317A17-080A-4014-BF74-76E98925F6E2}" dt="2022-10-31T15:53:43.179" v="10" actId="20577"/>
          <ac:spMkLst>
            <pc:docMk/>
            <pc:sldMk cId="2046512653" sldId="2134805788"/>
            <ac:spMk id="20" creationId="{14BA7A6A-9149-4B01-BBE0-6F022EEF3425}"/>
          </ac:spMkLst>
        </pc:spChg>
      </pc:sldChg>
      <pc:sldChg chg="modSp mod">
        <pc:chgData name="Alexandra PAPILLON" userId="6ed42675-17a0-4139-8016-992ac43c869f" providerId="ADAL" clId="{13317A17-080A-4014-BF74-76E98925F6E2}" dt="2022-10-31T16:35:35.320" v="17" actId="207"/>
        <pc:sldMkLst>
          <pc:docMk/>
          <pc:sldMk cId="104088593" sldId="2134805789"/>
        </pc:sldMkLst>
        <pc:spChg chg="mod">
          <ac:chgData name="Alexandra PAPILLON" userId="6ed42675-17a0-4139-8016-992ac43c869f" providerId="ADAL" clId="{13317A17-080A-4014-BF74-76E98925F6E2}" dt="2022-10-31T16:35:35.320" v="17" actId="207"/>
          <ac:spMkLst>
            <pc:docMk/>
            <pc:sldMk cId="104088593" sldId="2134805789"/>
            <ac:spMk id="14" creationId="{0A23CE4F-1C13-7397-DFC5-8C3473EA3355}"/>
          </ac:spMkLst>
        </pc:spChg>
      </pc:sldChg>
      <pc:sldChg chg="modSp mod">
        <pc:chgData name="Alexandra PAPILLON" userId="6ed42675-17a0-4139-8016-992ac43c869f" providerId="ADAL" clId="{13317A17-080A-4014-BF74-76E98925F6E2}" dt="2022-10-31T16:36:22.650" v="19" actId="13926"/>
        <pc:sldMkLst>
          <pc:docMk/>
          <pc:sldMk cId="3324208787" sldId="2134805790"/>
        </pc:sldMkLst>
        <pc:spChg chg="mod">
          <ac:chgData name="Alexandra PAPILLON" userId="6ed42675-17a0-4139-8016-992ac43c869f" providerId="ADAL" clId="{13317A17-080A-4014-BF74-76E98925F6E2}" dt="2022-10-31T16:36:22.650" v="19" actId="13926"/>
          <ac:spMkLst>
            <pc:docMk/>
            <pc:sldMk cId="3324208787" sldId="2134805790"/>
            <ac:spMk id="6" creationId="{98325EBC-E1B7-331F-942D-2ECA903EB0A0}"/>
          </ac:spMkLst>
        </pc:spChg>
      </pc:sldChg>
    </pc:docChg>
  </pc:docChgLst>
  <pc:docChgLst>
    <pc:chgData name="Michiel DE KOSTER" userId="7d7c490e-1e4b-4bd1-978a-bd0aaf19c382" providerId="ADAL" clId="{6C666665-D8E6-440C-9404-F9DB65032C9F}"/>
    <pc:docChg chg="modSld">
      <pc:chgData name="Michiel DE KOSTER" userId="7d7c490e-1e4b-4bd1-978a-bd0aaf19c382" providerId="ADAL" clId="{6C666665-D8E6-440C-9404-F9DB65032C9F}" dt="2022-11-28T16:46:45.230" v="7" actId="1035"/>
      <pc:docMkLst>
        <pc:docMk/>
      </pc:docMkLst>
      <pc:sldChg chg="modSp mod">
        <pc:chgData name="Michiel DE KOSTER" userId="7d7c490e-1e4b-4bd1-978a-bd0aaf19c382" providerId="ADAL" clId="{6C666665-D8E6-440C-9404-F9DB65032C9F}" dt="2022-11-28T16:46:45.230" v="7" actId="1035"/>
        <pc:sldMkLst>
          <pc:docMk/>
          <pc:sldMk cId="104088593" sldId="2134805789"/>
        </pc:sldMkLst>
        <pc:spChg chg="mod">
          <ac:chgData name="Michiel DE KOSTER" userId="7d7c490e-1e4b-4bd1-978a-bd0aaf19c382" providerId="ADAL" clId="{6C666665-D8E6-440C-9404-F9DB65032C9F}" dt="2022-11-28T16:46:45.230" v="7" actId="1035"/>
          <ac:spMkLst>
            <pc:docMk/>
            <pc:sldMk cId="104088593" sldId="2134805789"/>
            <ac:spMk id="29" creationId="{7A557D62-4972-41FF-AED0-7A8BDF359CD3}"/>
          </ac:spMkLst>
        </pc:spChg>
      </pc:sldChg>
    </pc:docChg>
  </pc:docChgLst>
  <pc:docChgLst>
    <pc:chgData name="Alexandra PAPILLON" userId="6ed42675-17a0-4139-8016-992ac43c869f" providerId="ADAL" clId="{B1DC0467-518E-41E5-BBAB-2A16CFA3A93B}"/>
    <pc:docChg chg="undo redo custSel modSld">
      <pc:chgData name="Alexandra PAPILLON" userId="6ed42675-17a0-4139-8016-992ac43c869f" providerId="ADAL" clId="{B1DC0467-518E-41E5-BBAB-2A16CFA3A93B}" dt="2022-11-28T13:03:48.178" v="86" actId="20577"/>
      <pc:docMkLst>
        <pc:docMk/>
      </pc:docMkLst>
      <pc:sldChg chg="addSp delSp mod">
        <pc:chgData name="Alexandra PAPILLON" userId="6ed42675-17a0-4139-8016-992ac43c869f" providerId="ADAL" clId="{B1DC0467-518E-41E5-BBAB-2A16CFA3A93B}" dt="2022-11-28T12:39:08.586" v="26" actId="478"/>
        <pc:sldMkLst>
          <pc:docMk/>
          <pc:sldMk cId="3060567765" sldId="2134805774"/>
        </pc:sldMkLst>
        <pc:spChg chg="add del">
          <ac:chgData name="Alexandra PAPILLON" userId="6ed42675-17a0-4139-8016-992ac43c869f" providerId="ADAL" clId="{B1DC0467-518E-41E5-BBAB-2A16CFA3A93B}" dt="2022-11-28T12:39:08.586" v="26" actId="478"/>
          <ac:spMkLst>
            <pc:docMk/>
            <pc:sldMk cId="3060567765" sldId="2134805774"/>
            <ac:spMk id="3" creationId="{B81AFC6F-2831-DE34-1E6A-88C39796F977}"/>
          </ac:spMkLst>
        </pc:spChg>
        <pc:spChg chg="add del">
          <ac:chgData name="Alexandra PAPILLON" userId="6ed42675-17a0-4139-8016-992ac43c869f" providerId="ADAL" clId="{B1DC0467-518E-41E5-BBAB-2A16CFA3A93B}" dt="2022-11-28T12:39:08.586" v="26" actId="478"/>
          <ac:spMkLst>
            <pc:docMk/>
            <pc:sldMk cId="3060567765" sldId="2134805774"/>
            <ac:spMk id="10" creationId="{F47C4AD5-0B84-7D74-4D26-BB5E9F381DCB}"/>
          </ac:spMkLst>
        </pc:spChg>
      </pc:sldChg>
      <pc:sldChg chg="addSp delSp modSp mod">
        <pc:chgData name="Alexandra PAPILLON" userId="6ed42675-17a0-4139-8016-992ac43c869f" providerId="ADAL" clId="{B1DC0467-518E-41E5-BBAB-2A16CFA3A93B}" dt="2022-11-28T13:03:48.178" v="86" actId="20577"/>
        <pc:sldMkLst>
          <pc:docMk/>
          <pc:sldMk cId="104088593" sldId="2134805789"/>
        </pc:sldMkLst>
        <pc:spChg chg="mod">
          <ac:chgData name="Alexandra PAPILLON" userId="6ed42675-17a0-4139-8016-992ac43c869f" providerId="ADAL" clId="{B1DC0467-518E-41E5-BBAB-2A16CFA3A93B}" dt="2022-11-28T12:38:30.467" v="23" actId="1076"/>
          <ac:spMkLst>
            <pc:docMk/>
            <pc:sldMk cId="104088593" sldId="2134805789"/>
            <ac:spMk id="13" creationId="{5CE5A445-80CC-E375-1CCB-A0596C1BB615}"/>
          </ac:spMkLst>
        </pc:spChg>
        <pc:spChg chg="mod">
          <ac:chgData name="Alexandra PAPILLON" userId="6ed42675-17a0-4139-8016-992ac43c869f" providerId="ADAL" clId="{B1DC0467-518E-41E5-BBAB-2A16CFA3A93B}" dt="2022-11-28T12:38:30.467" v="23" actId="1076"/>
          <ac:spMkLst>
            <pc:docMk/>
            <pc:sldMk cId="104088593" sldId="2134805789"/>
            <ac:spMk id="14" creationId="{0A23CE4F-1C13-7397-DFC5-8C3473EA3355}"/>
          </ac:spMkLst>
        </pc:spChg>
        <pc:spChg chg="mod">
          <ac:chgData name="Alexandra PAPILLON" userId="6ed42675-17a0-4139-8016-992ac43c869f" providerId="ADAL" clId="{B1DC0467-518E-41E5-BBAB-2A16CFA3A93B}" dt="2022-11-28T12:33:18.456" v="2" actId="20577"/>
          <ac:spMkLst>
            <pc:docMk/>
            <pc:sldMk cId="104088593" sldId="2134805789"/>
            <ac:spMk id="20" creationId="{14BA7A6A-9149-4B01-BBE0-6F022EEF3425}"/>
          </ac:spMkLst>
        </pc:spChg>
        <pc:spChg chg="mod">
          <ac:chgData name="Alexandra PAPILLON" userId="6ed42675-17a0-4139-8016-992ac43c869f" providerId="ADAL" clId="{B1DC0467-518E-41E5-BBAB-2A16CFA3A93B}" dt="2022-11-28T12:33:32.944" v="7"/>
          <ac:spMkLst>
            <pc:docMk/>
            <pc:sldMk cId="104088593" sldId="2134805789"/>
            <ac:spMk id="26" creationId="{178B991F-3AAD-4211-BD3D-050051E68687}"/>
          </ac:spMkLst>
        </pc:spChg>
        <pc:spChg chg="mod">
          <ac:chgData name="Alexandra PAPILLON" userId="6ed42675-17a0-4139-8016-992ac43c869f" providerId="ADAL" clId="{B1DC0467-518E-41E5-BBAB-2A16CFA3A93B}" dt="2022-11-28T12:33:45.734" v="10"/>
          <ac:spMkLst>
            <pc:docMk/>
            <pc:sldMk cId="104088593" sldId="2134805789"/>
            <ac:spMk id="28" creationId="{C73636BB-6DED-456D-B126-FEADAB8B1042}"/>
          </ac:spMkLst>
        </pc:spChg>
        <pc:spChg chg="mod">
          <ac:chgData name="Alexandra PAPILLON" userId="6ed42675-17a0-4139-8016-992ac43c869f" providerId="ADAL" clId="{B1DC0467-518E-41E5-BBAB-2A16CFA3A93B}" dt="2022-11-28T13:03:48.178" v="86" actId="20577"/>
          <ac:spMkLst>
            <pc:docMk/>
            <pc:sldMk cId="104088593" sldId="2134805789"/>
            <ac:spMk id="30" creationId="{C7322317-DE15-4DFF-9BBC-72E391846E2F}"/>
          </ac:spMkLst>
        </pc:spChg>
        <pc:spChg chg="mod">
          <ac:chgData name="Alexandra PAPILLON" userId="6ed42675-17a0-4139-8016-992ac43c869f" providerId="ADAL" clId="{B1DC0467-518E-41E5-BBAB-2A16CFA3A93B}" dt="2022-11-28T12:33:59.629" v="14" actId="113"/>
          <ac:spMkLst>
            <pc:docMk/>
            <pc:sldMk cId="104088593" sldId="2134805789"/>
            <ac:spMk id="31" creationId="{AD96A01F-B2F3-4720-9D2D-916F3581D321}"/>
          </ac:spMkLst>
        </pc:spChg>
        <pc:spChg chg="add mod">
          <ac:chgData name="Alexandra PAPILLON" userId="6ed42675-17a0-4139-8016-992ac43c869f" providerId="ADAL" clId="{B1DC0467-518E-41E5-BBAB-2A16CFA3A93B}" dt="2022-11-28T12:34:56.719" v="17"/>
          <ac:spMkLst>
            <pc:docMk/>
            <pc:sldMk cId="104088593" sldId="2134805789"/>
            <ac:spMk id="38" creationId="{2393EB14-8D9E-48C2-B86C-CBD64B04D186}"/>
          </ac:spMkLst>
        </pc:spChg>
        <pc:picChg chg="del">
          <ac:chgData name="Alexandra PAPILLON" userId="6ed42675-17a0-4139-8016-992ac43c869f" providerId="ADAL" clId="{B1DC0467-518E-41E5-BBAB-2A16CFA3A93B}" dt="2022-11-28T12:34:55.773" v="16" actId="478"/>
          <ac:picMkLst>
            <pc:docMk/>
            <pc:sldMk cId="104088593" sldId="2134805789"/>
            <ac:picMk id="6" creationId="{5F1B1A22-A854-7E55-A61F-40E475448399}"/>
          </ac:picMkLst>
        </pc:picChg>
        <pc:picChg chg="del">
          <ac:chgData name="Alexandra PAPILLON" userId="6ed42675-17a0-4139-8016-992ac43c869f" providerId="ADAL" clId="{B1DC0467-518E-41E5-BBAB-2A16CFA3A93B}" dt="2022-11-28T12:34:55.773" v="16" actId="478"/>
          <ac:picMkLst>
            <pc:docMk/>
            <pc:sldMk cId="104088593" sldId="2134805789"/>
            <ac:picMk id="7" creationId="{2886E7BC-6535-4DBE-BB86-6DD4BF690D74}"/>
          </ac:picMkLst>
        </pc:picChg>
        <pc:picChg chg="del">
          <ac:chgData name="Alexandra PAPILLON" userId="6ed42675-17a0-4139-8016-992ac43c869f" providerId="ADAL" clId="{B1DC0467-518E-41E5-BBAB-2A16CFA3A93B}" dt="2022-11-28T12:34:55.773" v="16" actId="478"/>
          <ac:picMkLst>
            <pc:docMk/>
            <pc:sldMk cId="104088593" sldId="2134805789"/>
            <ac:picMk id="8" creationId="{03A1AF04-3EAA-E772-61DC-FD53BBD61D3B}"/>
          </ac:picMkLst>
        </pc:picChg>
        <pc:picChg chg="add mod">
          <ac:chgData name="Alexandra PAPILLON" userId="6ed42675-17a0-4139-8016-992ac43c869f" providerId="ADAL" clId="{B1DC0467-518E-41E5-BBAB-2A16CFA3A93B}" dt="2022-11-28T12:34:56.719" v="17"/>
          <ac:picMkLst>
            <pc:docMk/>
            <pc:sldMk cId="104088593" sldId="2134805789"/>
            <ac:picMk id="27" creationId="{D8E6E4F5-811D-4F9B-BE2C-86604AAD76D0}"/>
          </ac:picMkLst>
        </pc:picChg>
        <pc:picChg chg="add mod">
          <ac:chgData name="Alexandra PAPILLON" userId="6ed42675-17a0-4139-8016-992ac43c869f" providerId="ADAL" clId="{B1DC0467-518E-41E5-BBAB-2A16CFA3A93B}" dt="2022-11-28T12:34:56.719" v="17"/>
          <ac:picMkLst>
            <pc:docMk/>
            <pc:sldMk cId="104088593" sldId="2134805789"/>
            <ac:picMk id="33" creationId="{AF70A150-2760-4C7F-BD2F-4190ACB5F06F}"/>
          </ac:picMkLst>
        </pc:picChg>
        <pc:picChg chg="del">
          <ac:chgData name="Alexandra PAPILLON" userId="6ed42675-17a0-4139-8016-992ac43c869f" providerId="ADAL" clId="{B1DC0467-518E-41E5-BBAB-2A16CFA3A93B}" dt="2022-11-28T12:34:55.773" v="16" actId="478"/>
          <ac:picMkLst>
            <pc:docMk/>
            <pc:sldMk cId="104088593" sldId="2134805789"/>
            <ac:picMk id="36" creationId="{CFC08A83-3E47-46B7-93E2-A02DDBED5D8E}"/>
          </ac:picMkLst>
        </pc:picChg>
        <pc:picChg chg="del">
          <ac:chgData name="Alexandra PAPILLON" userId="6ed42675-17a0-4139-8016-992ac43c869f" providerId="ADAL" clId="{B1DC0467-518E-41E5-BBAB-2A16CFA3A93B}" dt="2022-11-28T12:34:55.773" v="16" actId="478"/>
          <ac:picMkLst>
            <pc:docMk/>
            <pc:sldMk cId="104088593" sldId="2134805789"/>
            <ac:picMk id="37" creationId="{185CA703-1F62-4420-A535-E1D1F597675A}"/>
          </ac:picMkLst>
        </pc:picChg>
        <pc:picChg chg="del">
          <ac:chgData name="Alexandra PAPILLON" userId="6ed42675-17a0-4139-8016-992ac43c869f" providerId="ADAL" clId="{B1DC0467-518E-41E5-BBAB-2A16CFA3A93B}" dt="2022-11-28T12:34:55.773" v="16" actId="478"/>
          <ac:picMkLst>
            <pc:docMk/>
            <pc:sldMk cId="104088593" sldId="2134805789"/>
            <ac:picMk id="1026" creationId="{C7C2B929-5C0F-4179-806E-DA0E6074016F}"/>
          </ac:picMkLst>
        </pc:picChg>
      </pc:sldChg>
      <pc:sldChg chg="delSp modSp mod">
        <pc:chgData name="Alexandra PAPILLON" userId="6ed42675-17a0-4139-8016-992ac43c869f" providerId="ADAL" clId="{B1DC0467-518E-41E5-BBAB-2A16CFA3A93B}" dt="2022-11-28T12:39:31.147" v="79" actId="1038"/>
        <pc:sldMkLst>
          <pc:docMk/>
          <pc:sldMk cId="3324208787" sldId="2134805790"/>
        </pc:sldMkLst>
        <pc:spChg chg="del">
          <ac:chgData name="Alexandra PAPILLON" userId="6ed42675-17a0-4139-8016-992ac43c869f" providerId="ADAL" clId="{B1DC0467-518E-41E5-BBAB-2A16CFA3A93B}" dt="2022-11-28T12:39:14.283" v="27" actId="478"/>
          <ac:spMkLst>
            <pc:docMk/>
            <pc:sldMk cId="3324208787" sldId="2134805790"/>
            <ac:spMk id="3" creationId="{EB10986D-CCDD-983B-A544-A10F47887BD2}"/>
          </ac:spMkLst>
        </pc:spChg>
        <pc:spChg chg="del">
          <ac:chgData name="Alexandra PAPILLON" userId="6ed42675-17a0-4139-8016-992ac43c869f" providerId="ADAL" clId="{B1DC0467-518E-41E5-BBAB-2A16CFA3A93B}" dt="2022-11-28T12:39:14.283" v="27" actId="478"/>
          <ac:spMkLst>
            <pc:docMk/>
            <pc:sldMk cId="3324208787" sldId="2134805790"/>
            <ac:spMk id="6" creationId="{98325EBC-E1B7-331F-942D-2ECA903EB0A0}"/>
          </ac:spMkLst>
        </pc:spChg>
        <pc:spChg chg="mod">
          <ac:chgData name="Alexandra PAPILLON" userId="6ed42675-17a0-4139-8016-992ac43c869f" providerId="ADAL" clId="{B1DC0467-518E-41E5-BBAB-2A16CFA3A93B}" dt="2022-11-28T12:39:24.925" v="67" actId="1037"/>
          <ac:spMkLst>
            <pc:docMk/>
            <pc:sldMk cId="3324208787" sldId="2134805790"/>
            <ac:spMk id="15" creationId="{D432AC06-452F-349E-16BF-EA99C05F6175}"/>
          </ac:spMkLst>
        </pc:spChg>
        <pc:spChg chg="mod">
          <ac:chgData name="Alexandra PAPILLON" userId="6ed42675-17a0-4139-8016-992ac43c869f" providerId="ADAL" clId="{B1DC0467-518E-41E5-BBAB-2A16CFA3A93B}" dt="2022-11-28T12:39:31.147" v="79" actId="1038"/>
          <ac:spMkLst>
            <pc:docMk/>
            <pc:sldMk cId="3324208787" sldId="2134805790"/>
            <ac:spMk id="16" creationId="{DD863C16-956B-A705-C153-14214C5E1A92}"/>
          </ac:spMkLst>
        </pc:spChg>
        <pc:picChg chg="mod">
          <ac:chgData name="Alexandra PAPILLON" userId="6ed42675-17a0-4139-8016-992ac43c869f" providerId="ADAL" clId="{B1DC0467-518E-41E5-BBAB-2A16CFA3A93B}" dt="2022-11-28T12:39:31.147" v="79" actId="1038"/>
          <ac:picMkLst>
            <pc:docMk/>
            <pc:sldMk cId="3324208787" sldId="2134805790"/>
            <ac:picMk id="13" creationId="{EE6CC8D3-A26B-A73E-3A03-66B50DC002C2}"/>
          </ac:picMkLst>
        </pc:picChg>
        <pc:picChg chg="mod">
          <ac:chgData name="Alexandra PAPILLON" userId="6ed42675-17a0-4139-8016-992ac43c869f" providerId="ADAL" clId="{B1DC0467-518E-41E5-BBAB-2A16CFA3A93B}" dt="2022-11-28T12:39:24.925" v="67" actId="1037"/>
          <ac:picMkLst>
            <pc:docMk/>
            <pc:sldMk cId="3324208787" sldId="2134805790"/>
            <ac:picMk id="26" creationId="{BD1F81A3-3466-4977-9FB5-93527679E0A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614CAE6-BFFC-44D9-B589-0D037404D9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608E2BC-021C-40B7-90F3-4B68AD2B7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C2EC88-F953-4BD6-A688-3279E9A6E67A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5F619B7-E80F-4357-A079-8385235264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027D7F4-CEC4-4BC4-A31D-0DEAAFB986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5B5C3-2E1E-4008-9B77-C67FFE77B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042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49E9D-AF7B-45D0-B389-3AE92F6B3F8A}" type="datetimeFigureOut">
              <a:rPr lang="fr-FR" smtClean="0"/>
              <a:t>29/11/2022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DE3DE-59D0-436E-9643-2C33BA404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46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88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32000" indent="-144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76000" indent="-144000" algn="l" defTabSz="914400" rtl="0" eaLnBrk="1" latinLnBrk="0" hangingPunct="1">
      <a:buFont typeface="Arial" panose="020B0604020202020204" pitchFamily="34" charset="0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439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7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82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63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i="1">
                <a:solidFill>
                  <a:srgbClr val="374649"/>
                </a:solidFill>
                <a:ea typeface="Roboto" panose="02000000000000000000" pitchFamily="2" charset="0"/>
              </a:rPr>
              <a:t>Définitions « risques » et « danger » (GM-GR-HSE-300 « Evaluation des risques professionnels au poste de travail ») </a:t>
            </a:r>
          </a:p>
          <a:p>
            <a:r>
              <a:rPr lang="fr-FR" sz="1200" i="1">
                <a:solidFill>
                  <a:srgbClr val="374649"/>
                </a:solidFill>
                <a:ea typeface="Roboto" panose="02000000000000000000" pitchFamily="2" charset="0"/>
              </a:rPr>
              <a:t>Définitions HIPO, Incident, presqu’accident, anomalie </a:t>
            </a:r>
            <a:r>
              <a:rPr lang="fr-FR" sz="1200" i="1"/>
              <a:t>(CR-GR-HSE-100 « </a:t>
            </a:r>
            <a:r>
              <a:rPr lang="fr-FR" sz="1200" i="1" err="1"/>
              <a:t>Reporting</a:t>
            </a:r>
            <a:r>
              <a:rPr lang="fr-FR" sz="1200" i="1"/>
              <a:t> HSE »)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58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897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635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922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89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1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424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279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EDE3DE-59D0-436E-9643-2C33BA4042B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82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70397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598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156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874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9469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3280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001836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9715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0721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948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747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5575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77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73567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152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48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046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72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3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58622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117864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0906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48464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6810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869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690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492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0058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628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396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952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412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491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1555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6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90964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55924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23780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6392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2390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21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566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018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56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8144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131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01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083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913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978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06346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1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40DC9AC8-422B-445F-B045-79F986D08E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  <a:ln>
            <a:noFill/>
          </a:ln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400" y="2288392"/>
            <a:ext cx="8640000" cy="216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400" y="4520416"/>
            <a:ext cx="8640000" cy="46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458929-8E1A-4632-B75F-4975DF8FBB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400" y="5084504"/>
            <a:ext cx="864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569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tion N°2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161ED2A-2241-4A52-8E2E-B973EB0C4E44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AAE4607-2A2E-45AF-81C6-9691F876AD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0C5EE01-F973-4120-91B8-34CAA765D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1200" y="2469600"/>
            <a:ext cx="5400000" cy="1980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AEA671-FC71-4FFA-B81F-CABE73D6E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1200" y="4521600"/>
            <a:ext cx="5400000" cy="828000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7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BF23DB5D-4428-47C6-AAAD-CF435EDAD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61200" y="5446800"/>
            <a:ext cx="5400000" cy="72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108000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67207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BCD4C5B-CD44-4B48-93FD-F44EED8D1E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400" y="1987200"/>
            <a:ext cx="5400000" cy="720000"/>
          </a:xfrm>
        </p:spPr>
        <p:txBody>
          <a:bodyPr>
            <a:noAutofit/>
          </a:bodyPr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76F1D12-C6FB-4ED9-B1EA-2AF1415447D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64400" y="2876400"/>
            <a:ext cx="5400000" cy="3240000"/>
          </a:xfrm>
        </p:spPr>
        <p:txBody>
          <a:bodyPr>
            <a:noAutofit/>
          </a:bodyPr>
          <a:lstStyle>
            <a:lvl1pPr marL="432000" indent="-432000">
              <a:spcBef>
                <a:spcPts val="600"/>
              </a:spcBef>
              <a:buFont typeface="+mj-lt"/>
              <a:buAutoNum type="arabicPeriod"/>
              <a:defRPr sz="20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28013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50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1 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3430800"/>
            <a:ext cx="1116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89741" y="4662000"/>
            <a:ext cx="11160000" cy="504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9742" y="1490400"/>
            <a:ext cx="396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84489D0-046B-4DA8-828E-D1EDDC72F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7B8392-9F0D-47B8-8F1D-D057C53A97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4EDA01-DE85-4E9D-A6E0-28AA131E78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0500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N°2 Ouverture de chap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DEC6A7FF-A1FA-4490-9CC7-51078FF8435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200" y="3430800"/>
            <a:ext cx="5400000" cy="1152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61200" y="4662000"/>
            <a:ext cx="5400000" cy="900000"/>
          </a:xfrm>
        </p:spPr>
        <p:txBody>
          <a:bodyPr anchor="t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C7A5F77-9A92-46CF-AF0E-296CA94F0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490400"/>
            <a:ext cx="5400000" cy="1872000"/>
          </a:xfrm>
        </p:spPr>
        <p:txBody>
          <a:bodyPr>
            <a:noAutofit/>
          </a:bodyPr>
          <a:lstStyle>
            <a:lvl1pPr marL="0" indent="0">
              <a:buNone/>
              <a:defRPr sz="135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/>
              <a:t>NN.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19FE5F0F-1A19-4580-B09D-11BAB25954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F82D43-4E1B-4274-AC55-C533B8C046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7AF283-CD1F-4E50-9456-6BD3B772A1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2A83F9-605B-451F-81C4-4DB3BD64BF2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9540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92072E-287F-4875-8FDB-C22CF043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DE2FB5-2CE4-44D5-9167-5E9A54E4AAB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ED68ED-4BAB-426E-AC8B-79F072DDCF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18ECF392-ABEC-45C0-9399-5BB17B364A4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62082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571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2955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607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6684C25F-7F00-41C3-A7CD-0A38D6BB6A4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69879" y="15012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FEA4E96-A4C5-404E-84EB-0DA2FDAD3E4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0699" y="15012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431124CF-D305-4637-B02D-7916DC40094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469879" y="26568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F7F54A8A-B912-4DCA-A7A6-D2FE7A31E0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240699" y="26568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0F9ED843-C44A-45CC-9B1D-C837E4DD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22CE313-0A26-4E99-9C93-6C3FC888A8DE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469879" y="3812400"/>
            <a:ext cx="1980000" cy="1188000"/>
          </a:xfrm>
        </p:spPr>
        <p:txBody>
          <a:bodyPr anchor="ctr">
            <a:noAutofit/>
          </a:bodyPr>
          <a:lstStyle>
            <a:lvl1pPr marL="0" indent="0">
              <a:buNone/>
              <a:defRPr sz="81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NN</a:t>
            </a:r>
          </a:p>
        </p:txBody>
      </p:sp>
      <p:sp>
        <p:nvSpPr>
          <p:cNvPr id="19" name="Espace réservé du texte 10">
            <a:extLst>
              <a:ext uri="{FF2B5EF4-FFF2-40B4-BE49-F238E27FC236}">
                <a16:creationId xmlns:a16="http://schemas.microsoft.com/office/drawing/2014/main" id="{EB31187B-F91F-44EB-9CB5-1BF3730F762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0699" y="3812400"/>
            <a:ext cx="8497179" cy="118800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180000" indent="-180000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1" name="Espace réservé du texte 21">
            <a:extLst>
              <a:ext uri="{FF2B5EF4-FFF2-40B4-BE49-F238E27FC236}">
                <a16:creationId xmlns:a16="http://schemas.microsoft.com/office/drawing/2014/main" id="{6FD92059-A22C-433B-8494-343CBC88AD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01913" y="18094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2" name="Espace réservé du texte 21">
            <a:extLst>
              <a:ext uri="{FF2B5EF4-FFF2-40B4-BE49-F238E27FC236}">
                <a16:creationId xmlns:a16="http://schemas.microsoft.com/office/drawing/2014/main" id="{2487A579-BB10-4B9C-8037-89848E4EB3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01913" y="29650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33" name="Espace réservé du texte 21">
            <a:extLst>
              <a:ext uri="{FF2B5EF4-FFF2-40B4-BE49-F238E27FC236}">
                <a16:creationId xmlns:a16="http://schemas.microsoft.com/office/drawing/2014/main" id="{C0B0C0AB-7256-484A-8EF0-3BC6851D74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01913" y="4120650"/>
            <a:ext cx="324867" cy="571500"/>
          </a:xfrm>
          <a:custGeom>
            <a:avLst/>
            <a:gdLst>
              <a:gd name="connsiteX0" fmla="*/ 58341 w 388938"/>
              <a:gd name="connsiteY0" fmla="*/ 0 h 684213"/>
              <a:gd name="connsiteX1" fmla="*/ 377270 w 388938"/>
              <a:gd name="connsiteY1" fmla="*/ 313438 h 684213"/>
              <a:gd name="connsiteX2" fmla="*/ 388938 w 388938"/>
              <a:gd name="connsiteY2" fmla="*/ 344018 h 684213"/>
              <a:gd name="connsiteX3" fmla="*/ 377270 w 388938"/>
              <a:gd name="connsiteY3" fmla="*/ 370775 h 684213"/>
              <a:gd name="connsiteX4" fmla="*/ 58341 w 388938"/>
              <a:gd name="connsiteY4" fmla="*/ 684213 h 684213"/>
              <a:gd name="connsiteX5" fmla="*/ 0 w 388938"/>
              <a:gd name="connsiteY5" fmla="*/ 626877 h 684213"/>
              <a:gd name="connsiteX6" fmla="*/ 287814 w 388938"/>
              <a:gd name="connsiteY6" fmla="*/ 344018 h 684213"/>
              <a:gd name="connsiteX7" fmla="*/ 0 w 388938"/>
              <a:gd name="connsiteY7" fmla="*/ 57336 h 684213"/>
              <a:gd name="connsiteX8" fmla="*/ 58341 w 388938"/>
              <a:gd name="connsiteY8" fmla="*/ 0 h 68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8938" h="684213">
                <a:moveTo>
                  <a:pt x="58341" y="0"/>
                </a:moveTo>
                <a:cubicBezTo>
                  <a:pt x="377270" y="313438"/>
                  <a:pt x="377270" y="313438"/>
                  <a:pt x="377270" y="313438"/>
                </a:cubicBezTo>
                <a:cubicBezTo>
                  <a:pt x="385049" y="321083"/>
                  <a:pt x="388938" y="332550"/>
                  <a:pt x="388938" y="344018"/>
                </a:cubicBezTo>
                <a:cubicBezTo>
                  <a:pt x="388938" y="351663"/>
                  <a:pt x="385049" y="363130"/>
                  <a:pt x="377270" y="370775"/>
                </a:cubicBezTo>
                <a:lnTo>
                  <a:pt x="58341" y="684213"/>
                </a:lnTo>
                <a:cubicBezTo>
                  <a:pt x="0" y="626877"/>
                  <a:pt x="0" y="626877"/>
                  <a:pt x="0" y="626877"/>
                </a:cubicBezTo>
                <a:cubicBezTo>
                  <a:pt x="287814" y="344018"/>
                  <a:pt x="287814" y="344018"/>
                  <a:pt x="287814" y="344018"/>
                </a:cubicBezTo>
                <a:cubicBezTo>
                  <a:pt x="0" y="57336"/>
                  <a:pt x="0" y="57336"/>
                  <a:pt x="0" y="57336"/>
                </a:cubicBezTo>
                <a:cubicBezTo>
                  <a:pt x="58341" y="0"/>
                  <a:pt x="58341" y="0"/>
                  <a:pt x="58341" y="0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>
            <a:noAutofit/>
          </a:bodyPr>
          <a:lstStyle>
            <a:lvl1pPr marL="0" indent="0">
              <a:buNone/>
              <a:defRPr sz="1800" b="1"/>
            </a:lvl1pPr>
            <a:lvl2pPr marL="126000" indent="144463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997647-8494-4CC4-948F-29A8D49CBCEB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2B4AC02-49D4-4738-A9B4-B3DA90016A7F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EE574D-092E-4259-81EB-81EA91E97CDA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25118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41BBE8-1E54-415C-B10D-F6342B80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830942-5133-4F54-8414-98EC08DA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3D30D6-5712-44A8-87A9-67750D40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72F511C-AE30-47A8-8C9B-F0B33753C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521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9B47C71-F46D-4EA0-AF6A-4962453C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495B091-68ED-45A4-957C-92BBA754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4361BE1-6536-48FB-BC11-166BC54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63156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e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34B7DA-FA75-4149-8676-64791F4D6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42" y="2845977"/>
            <a:ext cx="11160000" cy="144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9E24192-EBCA-4782-93A3-6134ECDB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627768F-E755-49AE-BDD4-F22B941EE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9213C8-C608-4F8F-B3E7-6893ECEE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989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3FA18DAD-43C7-439C-AEB4-182FDEF42A93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1"/>
            <a:ext cx="6093760" cy="685799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1200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90C7237F-FD39-40C9-B915-D4BC62A3BE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78" y="6523200"/>
            <a:ext cx="10800" cy="100800"/>
          </a:xfrm>
          <a:solidFill>
            <a:schemeClr val="bg1"/>
          </a:solidFill>
        </p:spPr>
        <p:txBody>
          <a:bodyPr lIns="0" tIns="0" rIns="0" bIns="0"/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95F48EF-CBAD-4F80-B069-72AECAEC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1199" y="242844"/>
            <a:ext cx="396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45A3821-9C55-4E10-844A-98E6FB07D68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6B9FA6-E4DB-4B15-BD57-BEC5F537E3A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E6001F-97CC-4008-B22A-EFA29A1377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24176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FB4134C-1D6E-45C5-A0CB-6875E698A7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01" y="231117"/>
            <a:ext cx="2788867" cy="22059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A50C95A-056C-429F-A1B6-8B1CDC140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6000" y="2845977"/>
            <a:ext cx="7560000" cy="828000"/>
          </a:xfrm>
        </p:spPr>
        <p:txBody>
          <a:bodyPr anchor="t">
            <a:noAutofit/>
          </a:bodyPr>
          <a:lstStyle>
            <a:lvl1pPr algn="ctr">
              <a:defRPr sz="43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53691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3820350"/>
            <a:ext cx="11133952" cy="241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spcBef>
                <a:spcPts val="400"/>
              </a:spcBef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2" name="Espace réservé du tableau 2">
            <a:extLst>
              <a:ext uri="{FF2B5EF4-FFF2-40B4-BE49-F238E27FC236}">
                <a16:creationId xmlns:a16="http://schemas.microsoft.com/office/drawing/2014/main" id="{3EADC01A-12BC-4330-8A1C-A4DCE63F4D5F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589752" y="1372349"/>
            <a:ext cx="11014079" cy="2304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F7BED8F5-8DF4-41F4-9FBF-3FC3EFF47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A5DB8F-F9F5-4D34-AD2B-20A401276C3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448ABE-6518-42E7-86CB-17EBD972C87A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F92594-638F-42B7-B983-EDCA45116F8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717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BC41F0E-EC30-4D2A-AA16-7B987E32A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879" y="1371600"/>
            <a:ext cx="5472000" cy="486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3" name="Espace réservé du graphique 2">
            <a:extLst>
              <a:ext uri="{FF2B5EF4-FFF2-40B4-BE49-F238E27FC236}">
                <a16:creationId xmlns:a16="http://schemas.microsoft.com/office/drawing/2014/main" id="{36B54297-76AA-4A3B-A34F-53F1E4289CC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6229879" y="1371600"/>
            <a:ext cx="5508000" cy="486000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AE7569B-B080-4146-A11F-1E61AF63D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A8B2399-CA73-45EA-BE18-9A20282E60B2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8D64F63-31B3-46AB-8995-E4EAED1967B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B398A68-6D32-4A8D-8EF8-C3BF7CEF61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19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01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66" r:id="rId6"/>
    <p:sldLayoutId id="2147483680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8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94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00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B1118175-1072-407B-A6EC-436CFF5BD94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939" y="150003"/>
            <a:ext cx="1474442" cy="1165838"/>
          </a:xfrm>
          <a:prstGeom prst="rect">
            <a:avLst/>
          </a:prstGeom>
          <a:ln>
            <a:noFill/>
          </a:ln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82D8575-B917-4E3D-B2EB-ADC2EF0D7594}"/>
              </a:ext>
            </a:extLst>
          </p:cNvPr>
          <p:cNvCxnSpPr>
            <a:cxnSpLocks/>
          </p:cNvCxnSpPr>
          <p:nvPr userDrawn="1"/>
        </p:nvCxnSpPr>
        <p:spPr>
          <a:xfrm>
            <a:off x="825578" y="6524419"/>
            <a:ext cx="0" cy="100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F798E53-107F-468D-A86A-B9E27C8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116353-A2DB-400D-836D-10B770C82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879" y="1372351"/>
            <a:ext cx="11268000" cy="486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4A65FE1E-2200-449D-88E8-D8D4A09B8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695" y="6449983"/>
            <a:ext cx="14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3BAFF6D6-D321-4A5A-B742-C1924762B0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6680" y="6449983"/>
            <a:ext cx="360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Kit de déploiement Règle d’or 3</a:t>
            </a:r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051C9B-F9F2-4B86-849F-4391216C8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008" y="6449983"/>
            <a:ext cx="576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00" indent="0" algn="l" defTabSz="914400" rtl="0" eaLnBrk="1" latinLnBrk="0" hangingPunct="1">
        <a:lnSpc>
          <a:spcPct val="100000"/>
        </a:lnSpc>
        <a:spcBef>
          <a:spcPts val="1300"/>
        </a:spcBef>
        <a:buFont typeface="Arial" panose="020B0604020202020204" pitchFamily="34" charset="0"/>
        <a:buNone/>
        <a:defRPr sz="1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5" Type="http://schemas.openxmlformats.org/officeDocument/2006/relationships/hyperlink" Target="https://totalworkplace.sharepoint.com/sites/GroupHSEREXDataBase/en-us/All_HSE_REX_Documents/REX-EP-TEPUS-FP-2020-111%20Fatal%20Accident%20Pulling%20Marine%20Riser.pdf" TargetMode="External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emf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8.png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otalworkplace.sharepoint.com/sites/GroupHSEREXDataBase/en-us/All_HSE_REX_Documents/FAT%20during%20Hydraulic%20Jack%20Test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image" Target="../media/image19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19.emf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afetyplus.totalenergies.com/fr/contribution/qkbngk?p_route=wall&amp;p_qs=rules%3D2%26desc%3Dmanutention" TargetMode="External"/><Relationship Id="rId3" Type="http://schemas.openxmlformats.org/officeDocument/2006/relationships/hyperlink" Target="https://lizzy.totalenergies.com/" TargetMode="External"/><Relationship Id="rId7" Type="http://schemas.openxmlformats.org/officeDocument/2006/relationships/hyperlink" Target="https://safetyplus.totalenergies.com/fr" TargetMode="External"/><Relationship Id="rId2" Type="http://schemas.openxmlformats.org/officeDocument/2006/relationships/hyperlink" Target="https://toolbox-hse.totalenergies.com/fr/one-maestro/documents-de-la-pyramide-one-maestro/guides-et-manuels-hse-groupe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totalworkplace.sharepoint.com/sites/GroupHSEREXDataBase/en-us/Pages/REX%20HSE%20Home.aspx" TargetMode="External"/><Relationship Id="rId5" Type="http://schemas.openxmlformats.org/officeDocument/2006/relationships/hyperlink" Target="https://toolbox-hse.totalenergies.com/fr/regles-dor-totalenergies-supports-de-deploiement" TargetMode="External"/><Relationship Id="rId10" Type="http://schemas.openxmlformats.org/officeDocument/2006/relationships/hyperlink" Target="https://safetyplus.totalenergies.com/fr/contribution/rjzwpc?p_route=wall&amp;p_qs=rules%3D2%26desc%3Dmeuleuse" TargetMode="External"/><Relationship Id="rId4" Type="http://schemas.openxmlformats.org/officeDocument/2006/relationships/hyperlink" Target="https://toolbox-hse.totalenergies.com/fr/regles-dor-totalenergies-supports-generaux" TargetMode="External"/><Relationship Id="rId9" Type="http://schemas.openxmlformats.org/officeDocument/2006/relationships/hyperlink" Target="https://safetyplus.totalenergies.com/fr/contribution/7jgi9g?p_route=wall&amp;p_qs=rules%3D2%26desc%3Dmanutention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oolbox-hse-ftp.totalenergies.com/RO/Reformulation_2022/Regle_3/GOLDEN_RULES-Regle_03_VFSTFR--10Mbps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emf"/><Relationship Id="rId11" Type="http://schemas.openxmlformats.org/officeDocument/2006/relationships/image" Target="../media/image18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at.corp.local/sites/s215/fr-FR/Documents/Reporting-securite/RC%20Monthly%20HSE%20report%20-%20092021.pdf" TargetMode="External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76A26D3-3B44-35B0-E70F-99A2819CF45C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ous-titre 2">
            <a:extLst>
              <a:ext uri="{FF2B5EF4-FFF2-40B4-BE49-F238E27FC236}">
                <a16:creationId xmlns:a16="http://schemas.microsoft.com/office/drawing/2014/main" id="{88E8D53E-39F2-0794-1296-B495C635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739" y="4820761"/>
            <a:ext cx="5318262" cy="1388721"/>
          </a:xfrm>
          <a:ln>
            <a:noFill/>
          </a:ln>
        </p:spPr>
        <p:txBody>
          <a:bodyPr lIns="0" tIns="0" rIns="0" bIns="0"/>
          <a:lstStyle/>
          <a:p>
            <a:r>
              <a:rPr lang="fr-FR" sz="3600">
                <a:solidFill>
                  <a:srgbClr val="354D56"/>
                </a:solidFill>
              </a:rPr>
              <a:t>Règle d’or 3</a:t>
            </a:r>
            <a:br>
              <a:rPr lang="fr-FR" sz="3600" b="1" cap="all">
                <a:solidFill>
                  <a:srgbClr val="F7941D"/>
                </a:solidFill>
              </a:rPr>
            </a:br>
            <a:r>
              <a:rPr lang="fr-FR" sz="3600" b="1">
                <a:solidFill>
                  <a:srgbClr val="79B321"/>
                </a:solidFill>
              </a:rPr>
              <a:t>Gestes, Postures,</a:t>
            </a:r>
            <a:br>
              <a:rPr lang="fr-FR" sz="3600" b="1">
                <a:solidFill>
                  <a:srgbClr val="79B321"/>
                </a:solidFill>
              </a:rPr>
            </a:br>
            <a:r>
              <a:rPr lang="fr-FR" sz="3600" b="1">
                <a:solidFill>
                  <a:srgbClr val="79B321"/>
                </a:solidFill>
              </a:rPr>
              <a:t>Outillages</a:t>
            </a: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43A97237-37D7-0B48-A2E9-CCF167850641}"/>
              </a:ext>
            </a:extLst>
          </p:cNvPr>
          <p:cNvSpPr txBox="1">
            <a:spLocks/>
          </p:cNvSpPr>
          <p:nvPr/>
        </p:nvSpPr>
        <p:spPr>
          <a:xfrm>
            <a:off x="6437745" y="3730128"/>
            <a:ext cx="5286895" cy="91157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>
                <a:solidFill>
                  <a:srgbClr val="79B321"/>
                </a:solidFill>
                <a:latin typeface="+mj-lt"/>
                <a:ea typeface="+mj-ea"/>
                <a:cs typeface="+mj-cs"/>
              </a:rPr>
              <a:t>Les nouvelles Règles d’or</a:t>
            </a:r>
          </a:p>
          <a:p>
            <a:r>
              <a:rPr lang="fr-FR">
                <a:solidFill>
                  <a:srgbClr val="354D56"/>
                </a:solidFill>
              </a:rPr>
              <a:t>Mon engagement, notre sécurité</a:t>
            </a:r>
          </a:p>
          <a:p>
            <a:endParaRPr lang="fr-FR" sz="3200" b="1">
              <a:solidFill>
                <a:srgbClr val="354D56"/>
              </a:solidFill>
            </a:endParaRP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0A77405E-6FA2-2642-88F5-70A68628BCDD}"/>
              </a:ext>
            </a:extLst>
          </p:cNvPr>
          <p:cNvSpPr txBox="1">
            <a:spLocks/>
          </p:cNvSpPr>
          <p:nvPr/>
        </p:nvSpPr>
        <p:spPr>
          <a:xfrm>
            <a:off x="6437745" y="4907836"/>
            <a:ext cx="4976517" cy="35811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>
                <a:solidFill>
                  <a:srgbClr val="354D56"/>
                </a:solidFill>
              </a:rPr>
              <a:t>Rev.0 – Décembre 2022</a:t>
            </a:r>
            <a:endParaRPr lang="fr-FR" sz="2000" b="1">
              <a:solidFill>
                <a:srgbClr val="354D56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8C41A7D-C445-6180-7881-0FBC60E5C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221" y="820727"/>
            <a:ext cx="3820976" cy="382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1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: coins arrondis 26">
            <a:extLst>
              <a:ext uri="{FF2B5EF4-FFF2-40B4-BE49-F238E27FC236}">
                <a16:creationId xmlns:a16="http://schemas.microsoft.com/office/drawing/2014/main" id="{01EA6193-59AE-C0AD-A43E-F19826BEC26B}"/>
              </a:ext>
            </a:extLst>
          </p:cNvPr>
          <p:cNvSpPr/>
          <p:nvPr/>
        </p:nvSpPr>
        <p:spPr>
          <a:xfrm>
            <a:off x="7019175" y="1847069"/>
            <a:ext cx="4685236" cy="2096247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B0F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E91BF49-E437-AF79-2E62-413668F4D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ACCIDENT MORTEL SUR UN RIG DE FORAGE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7A557D62-4972-41FF-AED0-7A8BDF359CD3}"/>
              </a:ext>
            </a:extLst>
          </p:cNvPr>
          <p:cNvSpPr txBox="1">
            <a:spLocks/>
          </p:cNvSpPr>
          <p:nvPr/>
        </p:nvSpPr>
        <p:spPr>
          <a:xfrm>
            <a:off x="1882912" y="353831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adapté à la tâche. 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78B991F-3AAD-4211-BD3D-050051E68687}"/>
              </a:ext>
            </a:extLst>
          </p:cNvPr>
          <p:cNvSpPr txBox="1"/>
          <p:nvPr/>
        </p:nvSpPr>
        <p:spPr>
          <a:xfrm>
            <a:off x="469879" y="1744158"/>
            <a:ext cx="2796579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clé hydraulique a été utilisée pour dévisser des boulons.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Lors de l’activité de déboulonnage, la clé de dévissage s’est coincée.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Afin de décoincer cette clé, l’équipe a décidé de « tirer vers le haut » avec le treuil qui la supportait.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Ceci a entrainé une tension du câble, alors que l’intervenant était au-dessus de l’outil. 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 clé s’est décoincée et, avec l’énergie libérée, est venue percuter l’intervenant.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73636BB-6DED-456D-B126-FEADAB8B1042}"/>
              </a:ext>
            </a:extLst>
          </p:cNvPr>
          <p:cNvSpPr txBox="1"/>
          <p:nvPr/>
        </p:nvSpPr>
        <p:spPr>
          <a:xfrm>
            <a:off x="4102813" y="1744158"/>
            <a:ext cx="226894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Décès de l’intervenant.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Plusieurs décès potentiels.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D96A01F-B2F3-4720-9D2D-916F3581D321}"/>
              </a:ext>
            </a:extLst>
          </p:cNvPr>
          <p:cNvSpPr txBox="1"/>
          <p:nvPr/>
        </p:nvSpPr>
        <p:spPr>
          <a:xfrm>
            <a:off x="4102812" y="3235120"/>
            <a:ext cx="2388717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Utilisation inappropriée du treuil pour tirer, lever ou débloquer une charge.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Intervenant positionné dans la trajectoire de la clé.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d’arrêt du travail pour réévaluer les risques ne tenant pas compte des difficultés antérieures.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4D130681-FC13-4ADF-9589-DB6236DEFF66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AD37B553-5CB2-43CC-A557-BDA6D9E22EBF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62207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E335CEA6-18D4-4B5A-878A-C6904B3179CE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605142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C7322317-DE15-4DFF-9BBC-72E391846E2F}"/>
              </a:ext>
            </a:extLst>
          </p:cNvPr>
          <p:cNvSpPr txBox="1"/>
          <p:nvPr/>
        </p:nvSpPr>
        <p:spPr>
          <a:xfrm>
            <a:off x="7338951" y="2558324"/>
            <a:ext cx="43542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 sz="1200">
                <a:solidFill>
                  <a:srgbClr val="71BF44"/>
                </a:solidFill>
                <a:cs typeface="Arial" panose="020B0604020202020204" pitchFamily="34" charset="0"/>
              </a:defRPr>
            </a:lvl2pPr>
          </a:lstStyle>
          <a:p>
            <a:r>
              <a:rPr lang="fr-FR" sz="1200">
                <a:solidFill>
                  <a:srgbClr val="79B321"/>
                </a:solidFill>
                <a:cs typeface="Arial" panose="020B0604020202020204" pitchFamily="34" charset="0"/>
              </a:rPr>
              <a:t>Je n’utilise que des outillages adaptés et dimensionnés pour ma tâche.</a:t>
            </a:r>
          </a:p>
          <a:p>
            <a:r>
              <a:rPr lang="fr-FR" sz="1200">
                <a:solidFill>
                  <a:srgbClr val="79B321"/>
                </a:solidFill>
                <a:cs typeface="Arial" panose="020B0604020202020204" pitchFamily="34" charset="0"/>
              </a:rPr>
              <a:t>En cas d’évolution de la situation de travail, je stoppe ma tâche et je participe à la réévaluation du mode opératoire.</a:t>
            </a:r>
          </a:p>
          <a:p>
            <a:endParaRPr lang="fr-FR" sz="1200">
              <a:solidFill>
                <a:srgbClr val="79B321"/>
              </a:solidFill>
            </a:endParaRPr>
          </a:p>
          <a:p>
            <a:r>
              <a:rPr lang="fr-FR" sz="1200">
                <a:solidFill>
                  <a:srgbClr val="79B321"/>
                </a:solidFill>
              </a:rPr>
              <a:t>De manière générale, je ne détourne pas l’usage d’un outil,</a:t>
            </a:r>
            <a:br>
              <a:rPr lang="fr-FR" sz="1200">
                <a:solidFill>
                  <a:srgbClr val="79B321"/>
                </a:solidFill>
              </a:rPr>
            </a:br>
            <a:r>
              <a:rPr lang="fr-FR" sz="1200">
                <a:solidFill>
                  <a:srgbClr val="79B321"/>
                </a:solidFill>
              </a:rPr>
              <a:t>et me conforme au mode opératoire le cas échéant.</a:t>
            </a:r>
          </a:p>
          <a:p>
            <a:endParaRPr lang="fr-FR" sz="1200">
              <a:solidFill>
                <a:srgbClr val="79B321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AF0CD57-F318-E250-42AA-D16EDC816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8863362F-B10E-216B-A0D8-412C5D4743D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sp>
        <p:nvSpPr>
          <p:cNvPr id="13" name="Rectangle à coins arrondis 41">
            <a:extLst>
              <a:ext uri="{FF2B5EF4-FFF2-40B4-BE49-F238E27FC236}">
                <a16:creationId xmlns:a16="http://schemas.microsoft.com/office/drawing/2014/main" id="{5CE5A445-80CC-E375-1CCB-A0596C1BB615}"/>
              </a:ext>
            </a:extLst>
          </p:cNvPr>
          <p:cNvSpPr/>
          <p:nvPr/>
        </p:nvSpPr>
        <p:spPr>
          <a:xfrm>
            <a:off x="8179938" y="5880625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4" name="ZoneTexte 13">
            <a:hlinkClick r:id="rId5" tooltip="Exigence 3.1.2"/>
            <a:extLst>
              <a:ext uri="{FF2B5EF4-FFF2-40B4-BE49-F238E27FC236}">
                <a16:creationId xmlns:a16="http://schemas.microsoft.com/office/drawing/2014/main" id="{0A23CE4F-1C13-7397-DFC5-8C3473EA3355}"/>
              </a:ext>
            </a:extLst>
          </p:cNvPr>
          <p:cNvSpPr txBox="1"/>
          <p:nvPr/>
        </p:nvSpPr>
        <p:spPr>
          <a:xfrm>
            <a:off x="8345051" y="5957139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u="sng" dirty="0">
                <a:solidFill>
                  <a:schemeClr val="bg1"/>
                </a:solidFill>
              </a:rPr>
              <a:t>Cliquez ici pour accéder au REX</a:t>
            </a:r>
            <a:endParaRPr lang="en-US" sz="1200" u="sng" dirty="0">
              <a:solidFill>
                <a:schemeClr val="bg1"/>
              </a:solidFill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8E6E4F5-811D-4F9B-BE2C-86604AAD7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1299" y="4115813"/>
            <a:ext cx="1831962" cy="1650779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AF70A150-2760-4C7F-BD2F-4190ACB5F0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1994" y="4156420"/>
            <a:ext cx="2379335" cy="1602862"/>
          </a:xfrm>
          <a:prstGeom prst="rect">
            <a:avLst/>
          </a:prstGeom>
        </p:spPr>
      </p:pic>
      <p:sp>
        <p:nvSpPr>
          <p:cNvPr id="38" name="ZoneTexte 37">
            <a:extLst>
              <a:ext uri="{FF2B5EF4-FFF2-40B4-BE49-F238E27FC236}">
                <a16:creationId xmlns:a16="http://schemas.microsoft.com/office/drawing/2014/main" id="{2393EB14-8D9E-48C2-B86C-CBD64B04D186}"/>
              </a:ext>
            </a:extLst>
          </p:cNvPr>
          <p:cNvSpPr txBox="1"/>
          <p:nvPr/>
        </p:nvSpPr>
        <p:spPr>
          <a:xfrm>
            <a:off x="7337022" y="4658371"/>
            <a:ext cx="1276249" cy="507831"/>
          </a:xfrm>
          <a:prstGeom prst="rightArrowCallout">
            <a:avLst>
              <a:gd name="adj1" fmla="val 25000"/>
              <a:gd name="adj2" fmla="val 25000"/>
              <a:gd name="adj3" fmla="val 57511"/>
              <a:gd name="adj4" fmla="val 61494"/>
            </a:avLst>
          </a:prstGeom>
          <a:solidFill>
            <a:schemeClr val="bg1"/>
          </a:solidFill>
          <a:ln w="19050">
            <a:solidFill>
              <a:srgbClr val="71BF44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FR" sz="900"/>
              <a:t>Clé hydraulique engagée</a:t>
            </a:r>
          </a:p>
        </p:txBody>
      </p:sp>
    </p:spTree>
    <p:extLst>
      <p:ext uri="{BB962C8B-B14F-4D97-AF65-F5344CB8AC3E}">
        <p14:creationId xmlns:p14="http://schemas.microsoft.com/office/powerpoint/2010/main" val="104088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41F1AAD3-6003-E766-55B8-779E577B0E9B}"/>
              </a:ext>
            </a:extLst>
          </p:cNvPr>
          <p:cNvSpPr/>
          <p:nvPr/>
        </p:nvSpPr>
        <p:spPr>
          <a:xfrm>
            <a:off x="7019175" y="1847070"/>
            <a:ext cx="4685236" cy="1942506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B3717B-ED40-B44F-CE2F-1D7E966D0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FLASH EN ZONE ATEX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749130"/>
            <a:ext cx="2985819" cy="31085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intervenant est venu fixer des plaques métalliques « ATEX » dans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la cheminée d’un trou d’homme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d’une cuve.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Cette cuve contenait encore de l’essence.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test d’explosivité a été réalisé et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 confirmé la présence de vapeurs d’hydrocarbures.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Malgré ce test, l’intervenant a utilisé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une perceuse électrique non ATEX</a:t>
            </a:r>
            <a:b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pour fixer la plaque.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flash s’est alors produit.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79012" y="1780891"/>
            <a:ext cx="1992061" cy="103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/>
              <a:t>Brûlures graves de l’intervenant.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79014" y="3361448"/>
            <a:ext cx="2205008" cy="19236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Non-respect des procédures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Présence d’hydrocarbures gazeux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Utilisation d’un équipement électrique non ATEX en zone explosive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409957" y="2589563"/>
            <a:ext cx="400590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rgbClr val="79B321"/>
                </a:solidFill>
              </a:rPr>
              <a:t>Lors d’une intervention en zone ATEX, je m’assure 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d’utiliser des équipements ATEX,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de positionner l’explosimètre de façon adéquate, en fonction du type de gaz (dans cet exemple, proche du sol car il s’agit de vapeurs d’essence).</a:t>
            </a:r>
          </a:p>
          <a:p>
            <a:endParaRPr lang="fr-FR" sz="1200">
              <a:solidFill>
                <a:srgbClr val="79B321"/>
              </a:solidFill>
              <a:highlight>
                <a:srgbClr val="FFFF00"/>
              </a:highlight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235898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42909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F14BA194-CA71-4C64-9A77-3390316A66B6}"/>
              </a:ext>
            </a:extLst>
          </p:cNvPr>
          <p:cNvSpPr txBox="1">
            <a:spLocks/>
          </p:cNvSpPr>
          <p:nvPr/>
        </p:nvSpPr>
        <p:spPr>
          <a:xfrm>
            <a:off x="1882912" y="391153"/>
            <a:ext cx="7555556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adapté à la zone d’utilisation. </a:t>
            </a:r>
            <a:endParaRPr lang="fr-FR" sz="180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5F636C70-03CF-4252-93CF-B20DF738EE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501" t="52" r="1622" b="-52"/>
          <a:stretch/>
        </p:blipFill>
        <p:spPr>
          <a:xfrm>
            <a:off x="7019175" y="3944015"/>
            <a:ext cx="2976620" cy="1827316"/>
          </a:xfrm>
          <a:prstGeom prst="roundRect">
            <a:avLst>
              <a:gd name="adj" fmla="val 6349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A99D998-3608-38AB-BE6A-7A917EECD0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1E9649B8-A51C-76F9-C64E-300F60C183FB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</p:spTree>
    <p:extLst>
      <p:ext uri="{BB962C8B-B14F-4D97-AF65-F5344CB8AC3E}">
        <p14:creationId xmlns:p14="http://schemas.microsoft.com/office/powerpoint/2010/main" val="3060567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: coins arrondis 26">
            <a:extLst>
              <a:ext uri="{FF2B5EF4-FFF2-40B4-BE49-F238E27FC236}">
                <a16:creationId xmlns:a16="http://schemas.microsoft.com/office/drawing/2014/main" id="{E6D6EDA5-A550-AB8E-EA52-038DD8C5CBF3}"/>
              </a:ext>
            </a:extLst>
          </p:cNvPr>
          <p:cNvSpPr/>
          <p:nvPr/>
        </p:nvSpPr>
        <p:spPr>
          <a:xfrm>
            <a:off x="7019175" y="1847069"/>
            <a:ext cx="4685236" cy="2502003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E9B1AD1-4CE9-75CB-4FDF-F8CFEE3BE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E6DEBE8D-764F-9711-6122-4907AACBFBA2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3FBB15-FA2E-5B34-2984-29559D55C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BLESSURE AU VISAGE LORS D’UN MEULAGE*</a:t>
            </a:r>
          </a:p>
          <a:p>
            <a:pPr marL="0" indent="0">
              <a:buNone/>
            </a:pPr>
            <a:endParaRPr lang="fr-FR" sz="1600" b="1">
              <a:solidFill>
                <a:srgbClr val="354D56"/>
              </a:solidFill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5668" y="1745933"/>
            <a:ext cx="2922650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Un intervenant a réalisé une opération de meulage d’une porte de secours défectueuse.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Lors de cette opération, une partie du disque de meulage s’est rompue et a touché la joue gauche de l’intervenant.</a:t>
            </a:r>
          </a:p>
          <a:p>
            <a:pPr marL="0" lvl="1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/>
              <a:t>Blessure au visage - 5 points de suture - 15 jours d’arrêt de travail.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/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311320"/>
            <a:ext cx="2388717" cy="2262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Rupture d’une partie du disque.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Outil de mauvaise qualité.</a:t>
            </a: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de contrôle de l’outil avant le démarrage des travaux.</a:t>
            </a:r>
          </a:p>
          <a:p>
            <a:pPr marL="252000" lvl="1" indent="-252000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d’EPI spécifique.</a:t>
            </a:r>
            <a:endParaRPr lang="fr-FR" sz="1200" b="1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lvl="1" indent="-252000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Plan de prévention non réalisé.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30278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29829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63094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5A4DBB45-39EA-4921-A542-C4E8395C4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391153"/>
            <a:ext cx="4840561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en bon état.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5C96FD2-F8F6-4DC7-B651-2F4F0532A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6549296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BD1F81A3-3466-4977-9FB5-93527679E0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658" b="51459"/>
          <a:stretch/>
        </p:blipFill>
        <p:spPr>
          <a:xfrm>
            <a:off x="8294303" y="4515596"/>
            <a:ext cx="986888" cy="1386189"/>
          </a:xfrm>
          <a:prstGeom prst="roundRect">
            <a:avLst>
              <a:gd name="adj" fmla="val 12104"/>
            </a:avLst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ED4F5AE9-1C82-45EE-B7B4-02C86ABC33A6}"/>
              </a:ext>
            </a:extLst>
          </p:cNvPr>
          <p:cNvSpPr txBox="1"/>
          <p:nvPr/>
        </p:nvSpPr>
        <p:spPr>
          <a:xfrm>
            <a:off x="386045" y="5756142"/>
            <a:ext cx="33259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i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*Evénement hors périmètre de reporting</a:t>
            </a:r>
            <a:endParaRPr lang="fr-FR" sz="1100" i="1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5592A92-F1C3-46E7-A858-C4F69E5156C4}"/>
              </a:ext>
            </a:extLst>
          </p:cNvPr>
          <p:cNvSpPr txBox="1"/>
          <p:nvPr/>
        </p:nvSpPr>
        <p:spPr>
          <a:xfrm>
            <a:off x="7338951" y="2610566"/>
            <a:ext cx="4137116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rgbClr val="79B321"/>
                </a:solidFill>
              </a:rPr>
              <a:t>Je vérifie le bon état de mon outil, et de ses accessoires, avant utilisation (intégrité, usure, …). </a:t>
            </a:r>
          </a:p>
          <a:p>
            <a:br>
              <a:rPr lang="fr-FR" sz="1200" dirty="0">
                <a:solidFill>
                  <a:srgbClr val="79B321"/>
                </a:solidFill>
              </a:rPr>
            </a:br>
            <a:r>
              <a:rPr lang="fr-FR" sz="1200" dirty="0">
                <a:solidFill>
                  <a:srgbClr val="79B321"/>
                </a:solidFill>
              </a:rPr>
              <a:t>Si je remarque qu’un outil ou l’un de ses accessoires est défectueux 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79B321"/>
                </a:solidFill>
              </a:rPr>
              <a:t>je le retire immédiatement afin que personne ne l’utilise,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79B321"/>
                </a:solidFill>
              </a:rPr>
              <a:t>je formalise l’information par écrit et je la remonte à ma hiérarchie par le processus local.</a:t>
            </a:r>
          </a:p>
          <a:p>
            <a:endParaRPr lang="fr-FR" sz="1200" dirty="0">
              <a:solidFill>
                <a:srgbClr val="79B321"/>
              </a:solidFill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E6CC8D3-A26B-A73E-3A03-66B50DC002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440" r="4387" b="51459"/>
          <a:stretch/>
        </p:blipFill>
        <p:spPr>
          <a:xfrm>
            <a:off x="9475421" y="4523975"/>
            <a:ext cx="982848" cy="1386189"/>
          </a:xfrm>
          <a:prstGeom prst="roundRect">
            <a:avLst>
              <a:gd name="adj" fmla="val 11453"/>
            </a:avLst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432AC06-452F-349E-16BF-EA99C05F6175}"/>
              </a:ext>
            </a:extLst>
          </p:cNvPr>
          <p:cNvSpPr txBox="1"/>
          <p:nvPr/>
        </p:nvSpPr>
        <p:spPr>
          <a:xfrm>
            <a:off x="8152376" y="5528485"/>
            <a:ext cx="987698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/>
              <a:t>Disque</a:t>
            </a:r>
            <a:br>
              <a:rPr lang="fr-FR" sz="800"/>
            </a:br>
            <a:r>
              <a:rPr lang="fr-FR" sz="800"/>
              <a:t>à meule usé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863C16-956B-A705-C153-14214C5E1A92}"/>
              </a:ext>
            </a:extLst>
          </p:cNvPr>
          <p:cNvSpPr txBox="1"/>
          <p:nvPr/>
        </p:nvSpPr>
        <p:spPr>
          <a:xfrm>
            <a:off x="9438473" y="5535593"/>
            <a:ext cx="890553" cy="374571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800"/>
              <a:t>Disque</a:t>
            </a:r>
            <a:br>
              <a:rPr lang="fr-FR" sz="800"/>
            </a:br>
            <a:r>
              <a:rPr lang="fr-FR" sz="800"/>
              <a:t>à meule neuf</a:t>
            </a:r>
          </a:p>
        </p:txBody>
      </p:sp>
    </p:spTree>
    <p:extLst>
      <p:ext uri="{BB962C8B-B14F-4D97-AF65-F5344CB8AC3E}">
        <p14:creationId xmlns:p14="http://schemas.microsoft.com/office/powerpoint/2010/main" val="332420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41">
            <a:extLst>
              <a:ext uri="{FF2B5EF4-FFF2-40B4-BE49-F238E27FC236}">
                <a16:creationId xmlns:a16="http://schemas.microsoft.com/office/drawing/2014/main" id="{9AA4F99F-F249-994F-22ED-359C95F131E3}"/>
              </a:ext>
            </a:extLst>
          </p:cNvPr>
          <p:cNvSpPr/>
          <p:nvPr/>
        </p:nvSpPr>
        <p:spPr>
          <a:xfrm>
            <a:off x="9176551" y="4399306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CA5781-4B8A-1434-5F21-7E2CD3B06F02}"/>
              </a:ext>
            </a:extLst>
          </p:cNvPr>
          <p:cNvSpPr txBox="1"/>
          <p:nvPr/>
        </p:nvSpPr>
        <p:spPr>
          <a:xfrm>
            <a:off x="9342010" y="4475820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hlinkClick r:id="rId3" tooltip="REX exigence 3.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accéder au REX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26">
            <a:extLst>
              <a:ext uri="{FF2B5EF4-FFF2-40B4-BE49-F238E27FC236}">
                <a16:creationId xmlns:a16="http://schemas.microsoft.com/office/drawing/2014/main" id="{F368CFCB-1F63-3054-795D-2FA8FE9F69B3}"/>
              </a:ext>
            </a:extLst>
          </p:cNvPr>
          <p:cNvSpPr/>
          <p:nvPr/>
        </p:nvSpPr>
        <p:spPr>
          <a:xfrm>
            <a:off x="7019175" y="1847070"/>
            <a:ext cx="4685236" cy="2366302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375D4DB-8C5A-BEB2-CC74-C68BE2C8B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8" name="Espace réservé du contenu 4">
            <a:extLst>
              <a:ext uri="{FF2B5EF4-FFF2-40B4-BE49-F238E27FC236}">
                <a16:creationId xmlns:a16="http://schemas.microsoft.com/office/drawing/2014/main" id="{917C3E22-6116-0BF4-331C-0BC2B8FB3321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554A2F1-4271-C181-3AB9-8FD10D4ED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583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TEST EN PRESSION D’UN VERIN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469879" y="1744158"/>
            <a:ext cx="2796579" cy="24776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Des tests en pression de fonctionnement d’un nouveau vérin hydraulique étaient en cours.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2 intervenants ont pressurisé l’équipement 3 fois à 500 bars.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Comme le vérin ne montait pas suffisamment, un 4</a:t>
            </a:r>
            <a:r>
              <a:rPr lang="fr-FR" sz="1200" baseline="300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e</a:t>
            </a: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test a été réalisé.</a:t>
            </a:r>
          </a:p>
          <a:p>
            <a:pPr marL="252000" lvl="1" indent="-252000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Au 4e test, la boulonnerie de fixation s’est rompue, et la bride supérieure du vérin a été projetée en l’air.</a:t>
            </a:r>
            <a:endParaRPr lang="fr-FR" sz="1200" dirty="0">
              <a:solidFill>
                <a:srgbClr val="F7941D"/>
              </a:solidFill>
              <a:cs typeface="Arial" panose="020B0604020202020204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12157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 dirty="0"/>
              <a:t>Décès de l’un des intervenants qui était penché au-dessus du vérin.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endParaRPr lang="fr-FR" sz="12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2" y="3235120"/>
            <a:ext cx="2388717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 dirty="0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Équipement sans certification ni marquage.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de manuel d’utilisation.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Absence de permis de travail, et donc d’analyse de risques.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Tests réalisés à une pression trop élevée.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Présence d’intervenants à proximité immédiate des équipements haute pression.</a:t>
            </a: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 dirty="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780A1C6C-941A-A840-88DC-BFDD6104A019}"/>
              </a:ext>
            </a:extLst>
          </p:cNvPr>
          <p:cNvSpPr txBox="1"/>
          <p:nvPr/>
        </p:nvSpPr>
        <p:spPr>
          <a:xfrm>
            <a:off x="7338058" y="2613897"/>
            <a:ext cx="4017514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Clr>
                <a:srgbClr val="71BF44"/>
              </a:buClr>
            </a:pPr>
            <a:r>
              <a:rPr lang="fr-FR" sz="1200">
                <a:solidFill>
                  <a:srgbClr val="79B321"/>
                </a:solidFill>
              </a:rPr>
              <a:t>Je m’assure :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de connaitre les recommandations constructeur et les limites d’utilisation du matériel, </a:t>
            </a: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de disposer des </a:t>
            </a:r>
            <a:r>
              <a:rPr lang="fr-FR" sz="1200" b="1">
                <a:solidFill>
                  <a:srgbClr val="79B321"/>
                </a:solidFill>
              </a:rPr>
              <a:t>certificats et manuels d’utilisation,</a:t>
            </a:r>
            <a:endParaRPr lang="fr-FR" sz="1200">
              <a:solidFill>
                <a:srgbClr val="79B321"/>
              </a:solidFill>
            </a:endParaRPr>
          </a:p>
          <a:p>
            <a:pPr marL="252000" indent="-252000"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>
                <a:solidFill>
                  <a:srgbClr val="79B321"/>
                </a:solidFill>
              </a:rPr>
              <a:t>d’utiliser un vérin hydraulique avec une </a:t>
            </a:r>
            <a:r>
              <a:rPr lang="fr-FR" sz="1200" b="1">
                <a:solidFill>
                  <a:srgbClr val="79B321"/>
                </a:solidFill>
              </a:rPr>
              <a:t>sécurité intégrée </a:t>
            </a:r>
            <a:r>
              <a:rPr lang="fr-FR" sz="1200">
                <a:solidFill>
                  <a:srgbClr val="79B321"/>
                </a:solidFill>
              </a:rPr>
              <a:t>et </a:t>
            </a:r>
            <a:r>
              <a:rPr lang="fr-FR" sz="1200" b="1">
                <a:solidFill>
                  <a:srgbClr val="79B321"/>
                </a:solidFill>
              </a:rPr>
              <a:t>protégé</a:t>
            </a:r>
            <a:r>
              <a:rPr lang="fr-FR" sz="1200">
                <a:solidFill>
                  <a:srgbClr val="79B321"/>
                </a:solidFill>
              </a:rPr>
              <a:t> contre les surpressions.</a:t>
            </a: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9516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107163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">
            <a:extLst>
              <a:ext uri="{FF2B5EF4-FFF2-40B4-BE49-F238E27FC236}">
                <a16:creationId xmlns:a16="http://schemas.microsoft.com/office/drawing/2014/main" id="{EEBBCDA5-1242-465C-A894-E635B5E9B2F4}"/>
              </a:ext>
            </a:extLst>
          </p:cNvPr>
          <p:cNvSpPr txBox="1">
            <a:spLocks/>
          </p:cNvSpPr>
          <p:nvPr/>
        </p:nvSpPr>
        <p:spPr>
          <a:xfrm>
            <a:off x="1882911" y="256929"/>
            <a:ext cx="8268253" cy="4818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2. J’utilise </a:t>
            </a:r>
            <a:r>
              <a:rPr lang="fr-FR" sz="1800"/>
              <a:t>les outils, y compris les accessoires d’épreuves ou de tests, conformément aux limites fixées par le fabricant.</a:t>
            </a:r>
            <a:endParaRPr lang="fr-FR" sz="1800">
              <a:cs typeface="Arial" panose="020B0604020202020204"/>
            </a:endParaRP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4097C42E-7117-4CF0-918A-B224F229CE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84" t="1295" r="1971" b="1853"/>
          <a:stretch/>
        </p:blipFill>
        <p:spPr>
          <a:xfrm>
            <a:off x="7008533" y="4399306"/>
            <a:ext cx="2049181" cy="1554576"/>
          </a:xfrm>
          <a:prstGeom prst="roundRect">
            <a:avLst>
              <a:gd name="adj" fmla="val 8915"/>
            </a:avLst>
          </a:prstGeom>
          <a:ln>
            <a:noFill/>
          </a:ln>
        </p:spPr>
      </p:pic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D6DA8636-2213-FC1B-9118-EA383EB14F76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589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47">
            <a:extLst>
              <a:ext uri="{FF2B5EF4-FFF2-40B4-BE49-F238E27FC236}">
                <a16:creationId xmlns:a16="http://schemas.microsoft.com/office/drawing/2014/main" id="{0CE875A8-251A-AEBD-BBEF-871ABE449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193" y="437338"/>
            <a:ext cx="222564" cy="207922"/>
          </a:xfrm>
          <a:prstGeom prst="rect">
            <a:avLst/>
          </a:prstGeom>
        </p:spPr>
      </p:pic>
      <p:sp>
        <p:nvSpPr>
          <p:cNvPr id="105" name="Rectangle : coins arrondis 104">
            <a:extLst>
              <a:ext uri="{FF2B5EF4-FFF2-40B4-BE49-F238E27FC236}">
                <a16:creationId xmlns:a16="http://schemas.microsoft.com/office/drawing/2014/main" id="{3E88F7F3-3AF3-4232-92A8-F4C87EA0444E}"/>
              </a:ext>
            </a:extLst>
          </p:cNvPr>
          <p:cNvSpPr/>
          <p:nvPr/>
        </p:nvSpPr>
        <p:spPr>
          <a:xfrm>
            <a:off x="532283" y="4102852"/>
            <a:ext cx="2575404" cy="1549966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532283" y="1420986"/>
            <a:ext cx="9840312" cy="2707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COMMENT MINIMISER LES EFFORTS EXCESSIFS ?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1193508"/>
            <a:ext cx="9251796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2AB869F7-CE8F-4C09-9D1B-DC2FF89C7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35" y="2046912"/>
            <a:ext cx="1014445" cy="1025654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D781E248-0797-4DC5-AA9C-D98AB795467A}"/>
              </a:ext>
            </a:extLst>
          </p:cNvPr>
          <p:cNvGrpSpPr/>
          <p:nvPr/>
        </p:nvGrpSpPr>
        <p:grpSpPr>
          <a:xfrm>
            <a:off x="1964326" y="2143824"/>
            <a:ext cx="752478" cy="928742"/>
            <a:chOff x="2576011" y="1630894"/>
            <a:chExt cx="1573393" cy="1908565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F98BB850-B4E5-467A-A86F-1B21C6A85445}"/>
                </a:ext>
              </a:extLst>
            </p:cNvPr>
            <p:cNvGrpSpPr/>
            <p:nvPr/>
          </p:nvGrpSpPr>
          <p:grpSpPr>
            <a:xfrm>
              <a:off x="2576011" y="1630894"/>
              <a:ext cx="1573393" cy="1908565"/>
              <a:chOff x="2576011" y="1630894"/>
              <a:chExt cx="1573393" cy="1908565"/>
            </a:xfrm>
          </p:grpSpPr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7F79A51E-68BF-446D-B002-39DB5466160E}"/>
                  </a:ext>
                </a:extLst>
              </p:cNvPr>
              <p:cNvGrpSpPr/>
              <p:nvPr/>
            </p:nvGrpSpPr>
            <p:grpSpPr>
              <a:xfrm>
                <a:off x="2576011" y="1630894"/>
                <a:ext cx="1573393" cy="1908565"/>
                <a:chOff x="2576011" y="1630894"/>
                <a:chExt cx="1573393" cy="1908565"/>
              </a:xfrm>
            </p:grpSpPr>
            <p:grpSp>
              <p:nvGrpSpPr>
                <p:cNvPr id="11" name="Groupe 10">
                  <a:extLst>
                    <a:ext uri="{FF2B5EF4-FFF2-40B4-BE49-F238E27FC236}">
                      <a16:creationId xmlns:a16="http://schemas.microsoft.com/office/drawing/2014/main" id="{9ED6165D-1DD3-445A-9DDA-AC151145906D}"/>
                    </a:ext>
                  </a:extLst>
                </p:cNvPr>
                <p:cNvGrpSpPr/>
                <p:nvPr/>
              </p:nvGrpSpPr>
              <p:grpSpPr>
                <a:xfrm>
                  <a:off x="2606553" y="1630894"/>
                  <a:ext cx="1542851" cy="1908565"/>
                  <a:chOff x="2606553" y="1630894"/>
                  <a:chExt cx="1542851" cy="1908565"/>
                </a:xfrm>
              </p:grpSpPr>
              <p:grpSp>
                <p:nvGrpSpPr>
                  <p:cNvPr id="10" name="Groupe 9">
                    <a:extLst>
                      <a:ext uri="{FF2B5EF4-FFF2-40B4-BE49-F238E27FC236}">
                        <a16:creationId xmlns:a16="http://schemas.microsoft.com/office/drawing/2014/main" id="{FBF8CEC6-D49C-4C6E-8B99-8CDC1F87A2C2}"/>
                      </a:ext>
                    </a:extLst>
                  </p:cNvPr>
                  <p:cNvGrpSpPr/>
                  <p:nvPr/>
                </p:nvGrpSpPr>
                <p:grpSpPr>
                  <a:xfrm>
                    <a:off x="2606553" y="1630894"/>
                    <a:ext cx="1488501" cy="1908565"/>
                    <a:chOff x="2606553" y="1630894"/>
                    <a:chExt cx="1488501" cy="1908565"/>
                  </a:xfrm>
                </p:grpSpPr>
                <p:grpSp>
                  <p:nvGrpSpPr>
                    <p:cNvPr id="9" name="Groupe 8">
                      <a:extLst>
                        <a:ext uri="{FF2B5EF4-FFF2-40B4-BE49-F238E27FC236}">
                          <a16:creationId xmlns:a16="http://schemas.microsoft.com/office/drawing/2014/main" id="{ADBB4F39-F259-42A5-819E-BD4B850DCE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6553" y="1698839"/>
                      <a:ext cx="1488501" cy="1840620"/>
                      <a:chOff x="2592266" y="1698839"/>
                      <a:chExt cx="1488501" cy="1840620"/>
                    </a:xfrm>
                  </p:grpSpPr>
                  <p:pic>
                    <p:nvPicPr>
                      <p:cNvPr id="7" name="Image 6">
                        <a:extLst>
                          <a:ext uri="{FF2B5EF4-FFF2-40B4-BE49-F238E27FC236}">
                            <a16:creationId xmlns:a16="http://schemas.microsoft.com/office/drawing/2014/main" id="{AC77A7DA-D7F6-4949-8F91-ECB673C0391F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2266" y="1698839"/>
                        <a:ext cx="1488501" cy="1840620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8" name="Rectangle 7">
                        <a:extLst>
                          <a:ext uri="{FF2B5EF4-FFF2-40B4-BE49-F238E27FC236}">
                            <a16:creationId xmlns:a16="http://schemas.microsoft.com/office/drawing/2014/main" id="{8353CD44-131C-4399-8510-EDDB915F155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467100" y="3067050"/>
                        <a:ext cx="252413" cy="66675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7E6EC1E6-A047-45E8-974B-4F1F4AA1670A}"/>
                          </a:ext>
                        </a:extLst>
                      </p:cNvPr>
                      <p:cNvSpPr/>
                      <p:nvPr/>
                    </p:nvSpPr>
                    <p:spPr>
                      <a:xfrm rot="3509464" flipV="1">
                        <a:off x="3476814" y="3178763"/>
                        <a:ext cx="279183" cy="103558"/>
                      </a:xfrm>
                      <a:prstGeom prst="rect">
                        <a:avLst/>
                      </a:prstGeom>
                      <a:solidFill>
                        <a:srgbClr val="FCF7F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/>
                      </a:p>
                    </p:txBody>
                  </p:sp>
                </p:grp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DF73D36F-DB86-469D-A79E-049C8BB4B855}"/>
                        </a:ext>
                      </a:extLst>
                    </p:cNvPr>
                    <p:cNvSpPr/>
                    <p:nvPr/>
                  </p:nvSpPr>
                  <p:spPr>
                    <a:xfrm rot="3199703" flipV="1">
                      <a:off x="2522185" y="1758615"/>
                      <a:ext cx="362756" cy="10731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F7AE7406-2AAD-4B38-8876-6DA9714981C6}"/>
                      </a:ext>
                    </a:extLst>
                  </p:cNvPr>
                  <p:cNvSpPr/>
                  <p:nvPr/>
                </p:nvSpPr>
                <p:spPr>
                  <a:xfrm flipV="1">
                    <a:off x="3567113" y="2155733"/>
                    <a:ext cx="582291" cy="59448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1B35F05-9C2B-4EEC-A67B-CA7AF61BDA42}"/>
                    </a:ext>
                  </a:extLst>
                </p:cNvPr>
                <p:cNvSpPr/>
                <p:nvPr/>
              </p:nvSpPr>
              <p:spPr>
                <a:xfrm flipV="1">
                  <a:off x="2576011" y="2246043"/>
                  <a:ext cx="252413" cy="88768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2ACDEF7-2A7F-4DF6-85DF-C527F08160EF}"/>
                  </a:ext>
                </a:extLst>
              </p:cNvPr>
              <p:cNvSpPr/>
              <p:nvPr/>
            </p:nvSpPr>
            <p:spPr>
              <a:xfrm rot="19224684" flipV="1">
                <a:off x="3226647" y="2405505"/>
                <a:ext cx="83994" cy="175152"/>
              </a:xfrm>
              <a:prstGeom prst="rect">
                <a:avLst/>
              </a:prstGeom>
              <a:solidFill>
                <a:srgbClr val="579F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BD05CA-34B4-4060-8E02-D090C7BD1088}"/>
                </a:ext>
              </a:extLst>
            </p:cNvPr>
            <p:cNvSpPr/>
            <p:nvPr/>
          </p:nvSpPr>
          <p:spPr>
            <a:xfrm rot="19224684" flipV="1">
              <a:off x="3369173" y="2522088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2D88E7-17F8-4E03-9079-C476AD0CA88B}"/>
                </a:ext>
              </a:extLst>
            </p:cNvPr>
            <p:cNvSpPr/>
            <p:nvPr/>
          </p:nvSpPr>
          <p:spPr>
            <a:xfrm rot="16200000" flipV="1">
              <a:off x="2915947" y="2290624"/>
              <a:ext cx="83994" cy="216405"/>
            </a:xfrm>
            <a:prstGeom prst="rect">
              <a:avLst/>
            </a:prstGeom>
            <a:solidFill>
              <a:srgbClr val="579F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715394-693C-4AE0-836E-31052506DE7F}"/>
                </a:ext>
              </a:extLst>
            </p:cNvPr>
            <p:cNvSpPr/>
            <p:nvPr/>
          </p:nvSpPr>
          <p:spPr>
            <a:xfrm rot="16564340" flipV="1">
              <a:off x="3096759" y="2301834"/>
              <a:ext cx="83994" cy="216405"/>
            </a:xfrm>
            <a:prstGeom prst="rect">
              <a:avLst/>
            </a:prstGeom>
            <a:solidFill>
              <a:srgbClr val="008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D4A243-7039-46C4-923D-A0A2AD4FFC78}"/>
                </a:ext>
              </a:extLst>
            </p:cNvPr>
            <p:cNvSpPr/>
            <p:nvPr/>
          </p:nvSpPr>
          <p:spPr>
            <a:xfrm rot="16564340" flipV="1">
              <a:off x="2885963" y="2876193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EA6F5C1-D1BB-4633-9065-03B1A220AAFD}"/>
                </a:ext>
              </a:extLst>
            </p:cNvPr>
            <p:cNvSpPr/>
            <p:nvPr/>
          </p:nvSpPr>
          <p:spPr>
            <a:xfrm rot="15018464" flipV="1">
              <a:off x="3091182" y="2868724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274788D-F2ED-4485-9DEE-96A1B721B05F}"/>
                </a:ext>
              </a:extLst>
            </p:cNvPr>
            <p:cNvSpPr/>
            <p:nvPr/>
          </p:nvSpPr>
          <p:spPr>
            <a:xfrm rot="15018464" flipV="1">
              <a:off x="3155771" y="2822986"/>
              <a:ext cx="83994" cy="216405"/>
            </a:xfrm>
            <a:prstGeom prst="rect">
              <a:avLst/>
            </a:prstGeom>
            <a:solidFill>
              <a:srgbClr val="8DC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3" name="Image 52">
            <a:extLst>
              <a:ext uri="{FF2B5EF4-FFF2-40B4-BE49-F238E27FC236}">
                <a16:creationId xmlns:a16="http://schemas.microsoft.com/office/drawing/2014/main" id="{294910B3-780E-4EBA-BEA2-24C22241E8E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57419" y="2275480"/>
            <a:ext cx="1050407" cy="646404"/>
          </a:xfrm>
          <a:prstGeom prst="rect">
            <a:avLst/>
          </a:prstGeom>
        </p:spPr>
      </p:pic>
      <p:pic>
        <p:nvPicPr>
          <p:cNvPr id="69" name="Image 68">
            <a:extLst>
              <a:ext uri="{FF2B5EF4-FFF2-40B4-BE49-F238E27FC236}">
                <a16:creationId xmlns:a16="http://schemas.microsoft.com/office/drawing/2014/main" id="{E4B77BB2-3673-4BEF-BBB9-F0A1FE01B8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04" t="3243" r="6281" b="23927"/>
          <a:stretch/>
        </p:blipFill>
        <p:spPr>
          <a:xfrm>
            <a:off x="1812280" y="4347237"/>
            <a:ext cx="899002" cy="1047226"/>
          </a:xfrm>
          <a:prstGeom prst="rect">
            <a:avLst/>
          </a:prstGeom>
        </p:spPr>
      </p:pic>
      <p:pic>
        <p:nvPicPr>
          <p:cNvPr id="70" name="Image 69">
            <a:extLst>
              <a:ext uri="{FF2B5EF4-FFF2-40B4-BE49-F238E27FC236}">
                <a16:creationId xmlns:a16="http://schemas.microsoft.com/office/drawing/2014/main" id="{0D6BDE7A-D8C2-427E-820B-4C6265636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40" t="3243" r="51988" b="23927"/>
          <a:stretch/>
        </p:blipFill>
        <p:spPr>
          <a:xfrm>
            <a:off x="798846" y="4336718"/>
            <a:ext cx="899001" cy="1069639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2422BBF8-166A-4CF9-BC86-671675128D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27" t="1424" r="52246" b="64782"/>
          <a:stretch/>
        </p:blipFill>
        <p:spPr>
          <a:xfrm>
            <a:off x="3577898" y="2103551"/>
            <a:ext cx="883971" cy="1043004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F48197B5-CCB7-4E32-95B0-16DED14A926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8929" t="-215" r="5166" b="64133"/>
          <a:stretch/>
        </p:blipFill>
        <p:spPr>
          <a:xfrm>
            <a:off x="4540159" y="2046912"/>
            <a:ext cx="933121" cy="1132559"/>
          </a:xfrm>
          <a:prstGeom prst="rect">
            <a:avLst/>
          </a:prstGeom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BBEABAD3-96F9-4751-8919-27C7460156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226" t="50698" r="4713" b="14526"/>
          <a:stretch/>
        </p:blipFill>
        <p:spPr>
          <a:xfrm>
            <a:off x="4795934" y="4325424"/>
            <a:ext cx="922790" cy="1099688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39594A3D-C7AB-404C-A86A-CBEC5B7CB20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90" t="50698" r="51849" b="14526"/>
          <a:stretch/>
        </p:blipFill>
        <p:spPr>
          <a:xfrm>
            <a:off x="3731734" y="4314559"/>
            <a:ext cx="922790" cy="1099688"/>
          </a:xfrm>
          <a:prstGeom prst="rect">
            <a:avLst/>
          </a:prstGeom>
        </p:spPr>
      </p:pic>
      <p:sp>
        <p:nvSpPr>
          <p:cNvPr id="104" name="Rectangle : coins arrondis 103">
            <a:extLst>
              <a:ext uri="{FF2B5EF4-FFF2-40B4-BE49-F238E27FC236}">
                <a16:creationId xmlns:a16="http://schemas.microsoft.com/office/drawing/2014/main" id="{99B9D56E-A291-41CD-B885-6D3AD35FCB92}"/>
              </a:ext>
            </a:extLst>
          </p:cNvPr>
          <p:cNvSpPr/>
          <p:nvPr/>
        </p:nvSpPr>
        <p:spPr>
          <a:xfrm>
            <a:off x="520851" y="1891702"/>
            <a:ext cx="258135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C661A08-CDC0-453F-9F54-C44DC02B84A6}"/>
              </a:ext>
            </a:extLst>
          </p:cNvPr>
          <p:cNvSpPr txBox="1"/>
          <p:nvPr/>
        </p:nvSpPr>
        <p:spPr>
          <a:xfrm>
            <a:off x="532283" y="5768546"/>
            <a:ext cx="23076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b="1"/>
              <a:t>Je porte la charge près du corps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BBC46EB3-6B78-4CB4-B977-EFF90D8B73A3}"/>
              </a:ext>
            </a:extLst>
          </p:cNvPr>
          <p:cNvSpPr txBox="1"/>
          <p:nvPr/>
        </p:nvSpPr>
        <p:spPr>
          <a:xfrm>
            <a:off x="3176703" y="5774245"/>
            <a:ext cx="293618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000" b="1"/>
              <a:t>Je pousse les charges, plutôt que de les tirer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B2F936B5-0974-4412-B956-FB26E0E5D4F6}"/>
              </a:ext>
            </a:extLst>
          </p:cNvPr>
          <p:cNvSpPr txBox="1"/>
          <p:nvPr/>
        </p:nvSpPr>
        <p:spPr>
          <a:xfrm>
            <a:off x="3380569" y="3492875"/>
            <a:ext cx="294132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fr-FR" sz="1000" b="1" dirty="0"/>
              <a:t>J’utilise les moyens de manutention mis</a:t>
            </a:r>
            <a:br>
              <a:rPr lang="fr-FR" sz="1000" b="1" dirty="0"/>
            </a:br>
            <a:r>
              <a:rPr lang="fr-FR" sz="1000" b="1" dirty="0"/>
              <a:t>à disposition. À défaut, je n’hésite pas à me faire aider lors d’une manutention manuelle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4E2EA8E-C43D-4FC5-95CB-95D1808B17E4}"/>
              </a:ext>
            </a:extLst>
          </p:cNvPr>
          <p:cNvSpPr txBox="1"/>
          <p:nvPr/>
        </p:nvSpPr>
        <p:spPr>
          <a:xfrm>
            <a:off x="532283" y="3484714"/>
            <a:ext cx="25699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00" b="1"/>
              <a:t>Pour soulever une charge,</a:t>
            </a:r>
            <a:br>
              <a:rPr lang="fr-FR" sz="1000" b="1"/>
            </a:br>
            <a:r>
              <a:rPr lang="fr-FR" sz="1000" b="1"/>
              <a:t>je garde le dos droit et je plie les genoux</a:t>
            </a:r>
          </a:p>
        </p:txBody>
      </p:sp>
      <p:sp>
        <p:nvSpPr>
          <p:cNvPr id="59" name="Rectangle : coins arrondis 58">
            <a:extLst>
              <a:ext uri="{FF2B5EF4-FFF2-40B4-BE49-F238E27FC236}">
                <a16:creationId xmlns:a16="http://schemas.microsoft.com/office/drawing/2014/main" id="{C2CB611A-162B-4133-A7BB-A30F47A75963}"/>
              </a:ext>
            </a:extLst>
          </p:cNvPr>
          <p:cNvSpPr/>
          <p:nvPr/>
        </p:nvSpPr>
        <p:spPr>
          <a:xfrm>
            <a:off x="6547507" y="1895886"/>
            <a:ext cx="4299026" cy="3759200"/>
          </a:xfrm>
          <a:prstGeom prst="roundRect">
            <a:avLst>
              <a:gd name="adj" fmla="val 3041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0D9887DE-5857-4500-A9FE-55E7B0D46E85}"/>
              </a:ext>
            </a:extLst>
          </p:cNvPr>
          <p:cNvSpPr txBox="1"/>
          <p:nvPr/>
        </p:nvSpPr>
        <p:spPr>
          <a:xfrm>
            <a:off x="6547508" y="5768546"/>
            <a:ext cx="429902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71BF44"/>
              </a:buClr>
            </a:pPr>
            <a:r>
              <a:rPr lang="fr-FR" sz="1000" b="1"/>
              <a:t>Avant tout effort physique intense ou prolongé, je m’échauffe.</a:t>
            </a:r>
            <a:br>
              <a:rPr lang="fr-FR" sz="1000" b="1"/>
            </a:br>
            <a:r>
              <a:rPr lang="fr-FR" sz="1000" b="1"/>
              <a:t>L’échauffement diminue le risque de blessures en préparant le corps</a:t>
            </a:r>
            <a:br>
              <a:rPr lang="fr-FR" sz="1000" b="1"/>
            </a:br>
            <a:r>
              <a:rPr lang="fr-FR" sz="1000" b="1"/>
              <a:t>à l’effort.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0B8DDAB-A5A0-421F-BE24-6139374C63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9210" y="2245719"/>
            <a:ext cx="613859" cy="1193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BBED690-8FC4-4F2D-8AB1-2C332666CF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10" y="2349426"/>
            <a:ext cx="734325" cy="114344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AB57A80-D61C-4391-AEE3-6B94F7249C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74149" y="2187776"/>
            <a:ext cx="653525" cy="13303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3EA74353-5811-4E32-8A77-03E57FBA83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34674" y="4138030"/>
            <a:ext cx="792673" cy="1091296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CBE3D6AA-8099-4071-9859-88A491C080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35931" y="3997854"/>
            <a:ext cx="597138" cy="135110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1C7D114B-ACCE-4AE4-9A97-87E7BBD665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28952" y="4264325"/>
            <a:ext cx="625903" cy="993296"/>
          </a:xfrm>
          <a:prstGeom prst="rect">
            <a:avLst/>
          </a:prstGeom>
        </p:spPr>
      </p:pic>
      <p:sp>
        <p:nvSpPr>
          <p:cNvPr id="43" name="Text Placeholder 1">
            <a:extLst>
              <a:ext uri="{FF2B5EF4-FFF2-40B4-BE49-F238E27FC236}">
                <a16:creationId xmlns:a16="http://schemas.microsoft.com/office/drawing/2014/main" id="{B7270145-9B9A-C1AC-00D6-E29C1E8AF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7754" y="358638"/>
            <a:ext cx="5059305" cy="5924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r-FR" sz="1800" b="1"/>
              <a:t>3. Je positionne </a:t>
            </a:r>
            <a:r>
              <a:rPr lang="fr-FR" sz="1800"/>
              <a:t>mon corps pour minimiser</a:t>
            </a:r>
            <a:br>
              <a:rPr lang="fr-FR" sz="1800"/>
            </a:br>
            <a:r>
              <a:rPr lang="fr-FR" sz="1800"/>
              <a:t>les efforts excessifs.</a:t>
            </a:r>
            <a:endParaRPr lang="fr-FR" sz="1800">
              <a:cs typeface="Arial" panose="020B0604020202020204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ECF14F5D-2F57-6CB5-D94E-565996C2F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8" y="242844"/>
            <a:ext cx="3756433" cy="592445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BONNE PRATIQUE</a:t>
            </a: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A5FE4536-C36D-A48C-1EE7-8F9EEED9A00E}"/>
              </a:ext>
            </a:extLst>
          </p:cNvPr>
          <p:cNvSpPr/>
          <p:nvPr/>
        </p:nvSpPr>
        <p:spPr>
          <a:xfrm>
            <a:off x="3283985" y="1891702"/>
            <a:ext cx="3113540" cy="1504818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50" name="Rectangle : coins arrondis 49">
            <a:extLst>
              <a:ext uri="{FF2B5EF4-FFF2-40B4-BE49-F238E27FC236}">
                <a16:creationId xmlns:a16="http://schemas.microsoft.com/office/drawing/2014/main" id="{F9E898CE-15B1-0DB0-2F81-8C6734447F38}"/>
              </a:ext>
            </a:extLst>
          </p:cNvPr>
          <p:cNvSpPr/>
          <p:nvPr/>
        </p:nvSpPr>
        <p:spPr>
          <a:xfrm>
            <a:off x="3283985" y="4093899"/>
            <a:ext cx="3113540" cy="1558919"/>
          </a:xfrm>
          <a:prstGeom prst="roundRect">
            <a:avLst>
              <a:gd name="adj" fmla="val 6735"/>
            </a:avLst>
          </a:prstGeom>
          <a:noFill/>
          <a:ln w="28575">
            <a:solidFill>
              <a:srgbClr val="79B3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7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8BCA03-3B7A-4264-8A9F-43FE8C0023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03DA96E-BEE8-400D-8027-810F2F2066D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A78F4AA4-E9BB-8843-8F85-91B2163D3002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03.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Pour aller plus loin</a:t>
            </a:r>
          </a:p>
        </p:txBody>
      </p:sp>
    </p:spTree>
    <p:extLst>
      <p:ext uri="{BB962C8B-B14F-4D97-AF65-F5344CB8AC3E}">
        <p14:creationId xmlns:p14="http://schemas.microsoft.com/office/powerpoint/2010/main" val="1379814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coins arrondis 26">
            <a:extLst>
              <a:ext uri="{FF2B5EF4-FFF2-40B4-BE49-F238E27FC236}">
                <a16:creationId xmlns:a16="http://schemas.microsoft.com/office/drawing/2014/main" id="{58E025EA-1702-1090-A3C3-391E64D5ECFF}"/>
              </a:ext>
            </a:extLst>
          </p:cNvPr>
          <p:cNvSpPr/>
          <p:nvPr/>
        </p:nvSpPr>
        <p:spPr>
          <a:xfrm>
            <a:off x="520513" y="1098853"/>
            <a:ext cx="6224952" cy="3035385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Règle d’or 3 appliquée aux bureaux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810498" y="1365751"/>
            <a:ext cx="5664193" cy="25391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400" b="1" dirty="0">
                <a:latin typeface="Arial" panose="020B0604020202020204"/>
              </a:rPr>
              <a:t>Coupures, contusions 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J’utilise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uniquement des outils et matériels de bureau sécurisés.</a:t>
            </a:r>
            <a:b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</a:b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Les cutters non sécurisés sont interdits.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J’utilise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les outils et matériels de bureau pour les usages auxquels ils sont prévus.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Je mets au rebut 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le matériel de bureau non sécurisé (massicot, cutter non sécurisés,…).</a:t>
            </a:r>
          </a:p>
          <a:p>
            <a:pPr marL="0" lvl="1" algn="just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400" b="1" dirty="0">
                <a:latin typeface="Arial" panose="020B0604020202020204"/>
              </a:rPr>
              <a:t>Douleurs, lombalgies, troubles musculo squelettiques :</a:t>
            </a:r>
          </a:p>
          <a:p>
            <a:pPr marL="252000" lvl="1" indent="-252000" algn="just" defTabSz="685800"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400" b="1" dirty="0">
                <a:solidFill>
                  <a:srgbClr val="79B321"/>
                </a:solidFill>
                <a:cs typeface="Arial" panose="020B0604020202020204" pitchFamily="34" charset="0"/>
              </a:rPr>
              <a:t>J’ajuste</a:t>
            </a:r>
            <a:r>
              <a:rPr lang="fr-FR" sz="1400" dirty="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 mon poste de travail et me positionne de façon à limiter les contraintes posturales.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CE5AA23-0263-4DB3-B174-4DF399257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872" y="3874230"/>
            <a:ext cx="3635986" cy="2215812"/>
          </a:xfrm>
          <a:prstGeom prst="rect">
            <a:avLst/>
          </a:prstGeom>
        </p:spPr>
      </p:pic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254592AC-14C1-484C-B9EB-13FB865265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3" r="12024"/>
          <a:stretch/>
        </p:blipFill>
        <p:spPr>
          <a:xfrm rot="5400000">
            <a:off x="5114716" y="4385403"/>
            <a:ext cx="1463222" cy="1798277"/>
          </a:xfrm>
          <a:prstGeom prst="roundRect">
            <a:avLst>
              <a:gd name="adj" fmla="val 6868"/>
            </a:avLst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C6ED22E-6230-4DC9-A75D-A4CDE0A5DA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7" r="2351"/>
          <a:stretch/>
        </p:blipFill>
        <p:spPr>
          <a:xfrm>
            <a:off x="547853" y="4552931"/>
            <a:ext cx="1638418" cy="1463220"/>
          </a:xfrm>
          <a:prstGeom prst="roundRect">
            <a:avLst>
              <a:gd name="adj" fmla="val 7028"/>
            </a:avLst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E64A7A0-7C4C-4793-9CCF-3066432CC412}"/>
              </a:ext>
            </a:extLst>
          </p:cNvPr>
          <p:cNvSpPr txBox="1"/>
          <p:nvPr/>
        </p:nvSpPr>
        <p:spPr>
          <a:xfrm>
            <a:off x="8058601" y="2097478"/>
            <a:ext cx="3847071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2600" dirty="0">
                <a:solidFill>
                  <a:srgbClr val="79B321"/>
                </a:solidFill>
              </a:rPr>
              <a:t>Au bureau,</a:t>
            </a:r>
            <a:br>
              <a:rPr lang="fr-FR" sz="2600" dirty="0">
                <a:solidFill>
                  <a:srgbClr val="79B321"/>
                </a:solidFill>
              </a:rPr>
            </a:br>
            <a:r>
              <a:rPr lang="fr-FR" sz="2600" dirty="0">
                <a:solidFill>
                  <a:srgbClr val="79B321"/>
                </a:solidFill>
              </a:rPr>
              <a:t>je suis aussi concerné(e) !</a:t>
            </a:r>
          </a:p>
        </p:txBody>
      </p: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959C7BEB-8CEE-4D43-8673-6670D843C6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35120" y="3984518"/>
            <a:ext cx="1463220" cy="2600045"/>
          </a:xfrm>
          <a:prstGeom prst="roundRect">
            <a:avLst>
              <a:gd name="adj" fmla="val 9871"/>
            </a:avLst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87B79F06-38D9-DA49-DFE4-3AE5006BD5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8196" y="2175109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630098-3C27-6CBE-E86C-9DF00C34B3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9113" y="4648246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4C667B6-5A24-F54D-30AC-33C4CD6A69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4395850" y="4648246"/>
            <a:ext cx="381000" cy="381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9389593-5DE3-073B-0288-C63AD263A3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83863" y="4648245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6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 : coins arrondis 26">
            <a:extLst>
              <a:ext uri="{FF2B5EF4-FFF2-40B4-BE49-F238E27FC236}">
                <a16:creationId xmlns:a16="http://schemas.microsoft.com/office/drawing/2014/main" id="{965D656B-DAB2-46FE-A089-29CC93804709}"/>
              </a:ext>
            </a:extLst>
          </p:cNvPr>
          <p:cNvSpPr/>
          <p:nvPr/>
        </p:nvSpPr>
        <p:spPr>
          <a:xfrm>
            <a:off x="5762723" y="1448956"/>
            <a:ext cx="5835191" cy="3031573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676F80A-44A8-8CFA-6EEB-29CAB4CC9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647" y="1670402"/>
            <a:ext cx="396111" cy="41941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EB5AE707-05D1-40D7-A287-8623F6C30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8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La main est un outil fragile 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8305F6B-25AC-4845-B5B3-B4DDC0F5D9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4E19387-9B0B-4CC6-9E10-617940548A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95744450-C53E-4D84-B45D-08DB2A0E11BB}"/>
              </a:ext>
            </a:extLst>
          </p:cNvPr>
          <p:cNvSpPr txBox="1">
            <a:spLocks/>
          </p:cNvSpPr>
          <p:nvPr/>
        </p:nvSpPr>
        <p:spPr>
          <a:xfrm>
            <a:off x="6544313" y="1752156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76C80461-0659-48B0-9D99-937167A346B0}"/>
              </a:ext>
            </a:extLst>
          </p:cNvPr>
          <p:cNvSpPr txBox="1">
            <a:spLocks/>
          </p:cNvSpPr>
          <p:nvPr/>
        </p:nvSpPr>
        <p:spPr>
          <a:xfrm>
            <a:off x="6094647" y="2211879"/>
            <a:ext cx="5478222" cy="2129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Je sélectionne l’outil le plus adapté à la tâche à réaliser.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Je m’assure de la compatibilité des accessoires et pièces de rechange à utiliser.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J’inspecte mon outil avant chaque utilisation.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J’aménage mon poste de travail (surface de travail rangée, hauteur de travail, fixation de la pièce à travailler, ...) avant de commencer ma tâche.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Je porte des EPI adaptés et agréés.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4240151-36DD-D8F5-EC87-B807A90CF271}"/>
              </a:ext>
            </a:extLst>
          </p:cNvPr>
          <p:cNvSpPr txBox="1"/>
          <p:nvPr/>
        </p:nvSpPr>
        <p:spPr>
          <a:xfrm>
            <a:off x="109410" y="1404143"/>
            <a:ext cx="24981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>
                <a:solidFill>
                  <a:srgbClr val="79B321"/>
                </a:solidFill>
              </a:rPr>
              <a:t>ACCIDENTOLOGIE</a:t>
            </a:r>
            <a:endParaRPr lang="fr-FR" sz="1200">
              <a:solidFill>
                <a:srgbClr val="79B321"/>
              </a:solidFill>
            </a:endParaRPr>
          </a:p>
          <a:p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15FED21-7FEA-9164-04F6-3EEA1829EA22}"/>
              </a:ext>
            </a:extLst>
          </p:cNvPr>
          <p:cNvSpPr txBox="1"/>
          <p:nvPr/>
        </p:nvSpPr>
        <p:spPr>
          <a:xfrm>
            <a:off x="1372997" y="1896586"/>
            <a:ext cx="4270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374649"/>
                </a:solidFill>
              </a:rPr>
              <a:t>Dans la Compagnie, 191 événements TRIR sont dus à des outils à main (2017-2021).</a:t>
            </a: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03D1A3E9-D896-B848-EC0C-FEC9B91AA6C9}"/>
              </a:ext>
            </a:extLst>
          </p:cNvPr>
          <p:cNvSpPr txBox="1">
            <a:spLocks/>
          </p:cNvSpPr>
          <p:nvPr/>
        </p:nvSpPr>
        <p:spPr>
          <a:xfrm>
            <a:off x="469879" y="3918297"/>
            <a:ext cx="2859505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CAUSES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58294A52-B8AD-0FA9-2F6F-42DF52CD9849}"/>
              </a:ext>
            </a:extLst>
          </p:cNvPr>
          <p:cNvSpPr txBox="1">
            <a:spLocks/>
          </p:cNvSpPr>
          <p:nvPr/>
        </p:nvSpPr>
        <p:spPr>
          <a:xfrm>
            <a:off x="542133" y="4262163"/>
            <a:ext cx="4836960" cy="1591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5738" indent="-177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Les principales causes de coupure par un outil coupant sont :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l’outillage inadapté,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le dérapage de lames ou l’utilisation de disques usés,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la projection de morceaux de lames ou de disques,</a:t>
            </a:r>
          </a:p>
          <a:p>
            <a:pPr marL="285750" indent="-285750">
              <a:buClr>
                <a:srgbClr val="71BF44"/>
              </a:buClr>
              <a:buFont typeface="Wingdings" pitchFamily="2" charset="2"/>
              <a:buChar char="§"/>
            </a:pPr>
            <a:r>
              <a:rPr lang="fr-FR" dirty="0">
                <a:solidFill>
                  <a:srgbClr val="374649"/>
                </a:solidFill>
                <a:latin typeface="+mn-lt"/>
                <a:cs typeface="+mn-cs"/>
              </a:rPr>
              <a:t>les contacts involontaires lors de la prise en main.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64D397-4BBB-A47A-1640-5F415EFEDA21}"/>
              </a:ext>
            </a:extLst>
          </p:cNvPr>
          <p:cNvSpPr txBox="1"/>
          <p:nvPr/>
        </p:nvSpPr>
        <p:spPr>
          <a:xfrm>
            <a:off x="1358477" y="2681509"/>
            <a:ext cx="409814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374649"/>
                </a:solidFill>
              </a:rPr>
              <a:t>Ces événements surviennent majoritairement lors de l’utilisation d’objets coupants (cutters, couteaux, ciseaux : 28%), meuleuses (13%), perceuses (8%) ou scies (6%).</a:t>
            </a:r>
            <a:endParaRPr lang="fr-FR" sz="1400" dirty="0">
              <a:solidFill>
                <a:srgbClr val="374649"/>
              </a:solidFill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BB64A675-4B69-8316-60F5-8148FB417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83" y="1792097"/>
            <a:ext cx="729439" cy="7294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5D23B7D-1395-762D-6359-B0A843013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133" y="2793390"/>
            <a:ext cx="730344" cy="7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77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6599356-7888-43B5-96DA-2F7CAC3116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008" y="1006896"/>
            <a:ext cx="11215113" cy="4860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GM-GR-HSE-300 Evaluation des risques professionnels au poste de travail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i="0" dirty="0">
                <a:solidFill>
                  <a:srgbClr val="79B321"/>
                </a:solidFill>
                <a:effectLst/>
              </a:rPr>
              <a:t>GM-GR-HSE-404 Prévention des risques ergonomiques liés au travail sur écran</a:t>
            </a:r>
            <a:br>
              <a:rPr lang="fr-FR" sz="1600" b="1" i="0" dirty="0">
                <a:solidFill>
                  <a:srgbClr val="71BF44"/>
                </a:solidFill>
                <a:effectLst/>
                <a:latin typeface="Roboto" panose="02000000000000000000" pitchFamily="2" charset="0"/>
              </a:rPr>
            </a:br>
            <a:r>
              <a:rPr lang="fr-FR" sz="1800" dirty="0">
                <a:hlinkClick r:id="rId2"/>
              </a:rPr>
              <a:t>Guides et Manuels HSE Groupe | TotalEnergies Toolbox HSE</a:t>
            </a:r>
            <a:endParaRPr lang="fr-FR" sz="1600" b="1" i="1" dirty="0">
              <a:solidFill>
                <a:srgbClr val="374649"/>
              </a:solidFill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E-learning sur les Gestes et postures : </a:t>
            </a:r>
            <a:r>
              <a:rPr lang="fr-FR" sz="1800" i="1" dirty="0">
                <a:hlinkClick r:id="rId3"/>
              </a:rPr>
              <a:t>https://lizzy.totalenergies.com/</a:t>
            </a:r>
            <a:endParaRPr lang="fr-FR" sz="1600" b="1" dirty="0">
              <a:solidFill>
                <a:srgbClr val="EE1C25"/>
              </a:solidFill>
              <a:highlight>
                <a:srgbClr val="FFFF00"/>
              </a:highlight>
            </a:endParaRPr>
          </a:p>
          <a:p>
            <a:pPr marL="179705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Toolbox HSE – nouvelles Règles d'or : </a:t>
            </a:r>
            <a:endParaRPr lang="fr-FR" sz="1800" i="1" dirty="0">
              <a:solidFill>
                <a:srgbClr val="79B321"/>
              </a:solidFill>
            </a:endParaRPr>
          </a:p>
          <a:p>
            <a:pPr marL="539750" lvl="2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374649"/>
                </a:solidFill>
                <a:cs typeface="Arial"/>
              </a:rPr>
              <a:t>Supports généraux : </a:t>
            </a:r>
            <a:r>
              <a:rPr lang="fr-FR" sz="1800" dirty="0">
                <a:solidFill>
                  <a:srgbClr val="374649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Règles d’or TotalEnergies – Supports généraux</a:t>
            </a:r>
          </a:p>
          <a:p>
            <a:pPr marL="539750" lvl="2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374649"/>
                </a:solidFill>
                <a:cs typeface="Arial"/>
              </a:rPr>
              <a:t>Supports de déploiement : </a:t>
            </a:r>
            <a:r>
              <a:rPr lang="fr-FR" sz="1800" dirty="0">
                <a:ea typeface="+mn-lt"/>
                <a:cs typeface="+mn-lt"/>
                <a:hlinkClick r:id="rId5"/>
              </a:rPr>
              <a:t>Règles d’or TotalEnergies – Supports de déploiement</a:t>
            </a:r>
            <a:endParaRPr lang="fr-FR" sz="1800" dirty="0">
              <a:ea typeface="+mn-lt"/>
              <a:cs typeface="+mn-lt"/>
            </a:endParaRPr>
          </a:p>
          <a:p>
            <a:pPr marL="179705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Base REX : </a:t>
            </a:r>
            <a:r>
              <a:rPr lang="fr-FR" sz="1800" i="1" dirty="0" err="1">
                <a:hlinkClick r:id="rId6"/>
              </a:rPr>
              <a:t>Group_HSE_REXDataBase</a:t>
            </a:r>
            <a:endParaRPr lang="fr-FR" sz="1800" i="1" dirty="0">
              <a:cs typeface="Arial"/>
            </a:endParaRPr>
          </a:p>
          <a:p>
            <a:pPr marL="179705" indent="-179705">
              <a:spcAft>
                <a:spcPts val="10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800" b="1" dirty="0">
                <a:solidFill>
                  <a:srgbClr val="79B321"/>
                </a:solidFill>
              </a:rPr>
              <a:t>Safety + (bonnes pratiques par Règle d’or) : </a:t>
            </a:r>
            <a:r>
              <a:rPr lang="fr-FR" sz="1800" i="1" dirty="0">
                <a:hlinkClick r:id="rId7"/>
              </a:rPr>
              <a:t>https://safetyplus.totalenergies.com/fr</a:t>
            </a:r>
            <a:endParaRPr lang="fr-FR" sz="1800" dirty="0">
              <a:cs typeface="Arial" panose="020B0604020202020204"/>
            </a:endParaRPr>
          </a:p>
          <a:p>
            <a:pPr lvl="2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fr-FR" sz="1800" b="1" dirty="0"/>
              <a:t>Quelques bonnes pratiques :</a:t>
            </a:r>
          </a:p>
          <a:p>
            <a:pPr lvl="5"/>
            <a:r>
              <a:rPr lang="fr-FR" sz="1000" i="1" dirty="0">
                <a:hlinkClick r:id="rId8"/>
              </a:rPr>
              <a:t>https://safetyplus.totalenergies.com/fr/contribution/qkbngk?p_route=wall&amp;p_qs=rules%3D2%26desc%3Dmanutention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9"/>
              </a:rPr>
              <a:t>https://safetyplus.totalenergies.com/fr/contribution/7jgi9g?p_route=wall&amp;p_qs=rules%3D2%26desc%3Dmanutention</a:t>
            </a:r>
            <a:endParaRPr lang="fr-FR" sz="1000" i="1" dirty="0"/>
          </a:p>
          <a:p>
            <a:pPr lvl="5"/>
            <a:r>
              <a:rPr lang="fr-FR" sz="1000" i="1" dirty="0">
                <a:hlinkClick r:id="rId10"/>
              </a:rPr>
              <a:t>https://safetyplus.totalenergies.com/fr/contribution/rjzwpc?p_route=wall&amp;p_qs=rules%3D2%26desc%3Dmeuleuse</a:t>
            </a:r>
            <a:endParaRPr lang="fr-FR" sz="1000" i="1" dirty="0"/>
          </a:p>
          <a:p>
            <a:pPr lvl="5"/>
            <a:endParaRPr lang="fr-FR" sz="1200" i="1" dirty="0"/>
          </a:p>
          <a:p>
            <a:endParaRPr lang="fr-FR" sz="1600" i="1" dirty="0">
              <a:highlight>
                <a:srgbClr val="FFFF00"/>
              </a:highlight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600" i="1" dirty="0">
              <a:solidFill>
                <a:srgbClr val="374649"/>
              </a:solidFill>
            </a:endParaRPr>
          </a:p>
          <a:p>
            <a:endParaRPr lang="fr-FR" sz="1200" i="1" dirty="0"/>
          </a:p>
          <a:p>
            <a:endParaRPr lang="fr-FR" sz="1200" i="1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56BDCB4-659D-4F1F-9200-D0AD11FB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654464"/>
          </a:xfrm>
        </p:spPr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Nos outils et documents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F5AEF9-F201-4C7A-9E27-821A5826DC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6E6E07-D9AC-4BA7-9767-1C2D355ACB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dirty="0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526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251B668-D05F-4C1E-93F4-ACE2B4ADD8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9879" y="1344468"/>
            <a:ext cx="11164315" cy="5105515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Danger : </a:t>
            </a:r>
            <a:r>
              <a:rPr lang="fr-FR" sz="1400"/>
              <a:t>Propriété intrinsèque d’un produit, d’un équipement, d’un procédé, d’une situation ou d’une action pouvant entraîner un dommage aux personnes, à l’environnement et/ou aux biens. </a:t>
            </a:r>
            <a:endParaRPr lang="fr-FR" sz="1400">
              <a:highlight>
                <a:srgbClr val="FFFF00"/>
              </a:highlight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Risque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Combinaison de la probabilité d'occurrence d'un évènement dangereux et de la gravité de l'impact qui peut résulter de l’exposition au danger. </a:t>
            </a:r>
            <a:endParaRPr lang="fr-FR" sz="1050" i="1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Evènements HSE :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</a:rPr>
              <a:t>Incident : </a:t>
            </a:r>
            <a:r>
              <a:rPr lang="fr-FR" sz="1200"/>
              <a:t>Tout évènement HSE indésirable soudain et daté qui cause une blessure ou maladie, un dommage aux biens ou installations, une perte de production, une atteinte à l’environnement ou à l’image de la Compagnie. </a:t>
            </a:r>
            <a:endParaRPr lang="fr-FR" sz="105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</a:rPr>
              <a:t>Presqu’accident : </a:t>
            </a:r>
            <a:r>
              <a:rPr lang="fr-FR" sz="1200"/>
              <a:t>Tout évènement HSE indésirable soudain et daté qui, dans des circonstances légèrement différentes, aurait pu générer des conséquences identiques à celles d’un incident. Un presqu’accident n’a pas de niveau de gravité réelle mais a un niveau de gravité potentielle. </a:t>
            </a:r>
            <a:endParaRPr lang="fr-FR" sz="1050"/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</a:rPr>
              <a:t>Anomalie : </a:t>
            </a:r>
            <a:r>
              <a:rPr lang="fr-FR" sz="1200"/>
              <a:t>Toute situation ou tout comportement anormal(e), incluant les déviations à un standard, une spécification, une procédure ou une règle.</a:t>
            </a:r>
            <a:r>
              <a:rPr lang="fr-FR" sz="1050"/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HIPO (High </a:t>
            </a:r>
            <a:r>
              <a:rPr lang="fr-FR" sz="1600" b="1" err="1">
                <a:solidFill>
                  <a:srgbClr val="79B321"/>
                </a:solidFill>
              </a:rPr>
              <a:t>Potential</a:t>
            </a:r>
            <a:r>
              <a:rPr lang="fr-FR" sz="1600" b="1">
                <a:solidFill>
                  <a:srgbClr val="79B321"/>
                </a:solidFill>
              </a:rPr>
              <a:t>) </a:t>
            </a:r>
            <a:r>
              <a:rPr lang="fr-FR" sz="1050" b="1" i="1">
                <a:solidFill>
                  <a:srgbClr val="79B321"/>
                </a:solidFill>
              </a:rPr>
              <a:t>[slide 6]</a:t>
            </a:r>
            <a:r>
              <a:rPr lang="fr-FR" sz="1600" b="1">
                <a:solidFill>
                  <a:srgbClr val="79B321"/>
                </a:solidFill>
              </a:rPr>
              <a:t> : </a:t>
            </a:r>
            <a:r>
              <a:rPr lang="fr-FR" sz="1400"/>
              <a:t>Incident ou presqu’accident de niveau de gravité réelle ≤ 3* et de niveau de gravité potentielle ≥ 4** dans un ou plusieurs domaines de la grille de cotation Compagnie du niveau de gravité réelle et potentielle des évènements HSE.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fr-FR" sz="1600" b="1">
                <a:solidFill>
                  <a:srgbClr val="79B321"/>
                </a:solidFill>
              </a:rPr>
              <a:t>REX HSE : </a:t>
            </a:r>
            <a:r>
              <a:rPr lang="fr-FR" sz="1400">
                <a:solidFill>
                  <a:srgbClr val="374649"/>
                </a:solidFill>
                <a:ea typeface="Roboto" panose="02000000000000000000" pitchFamily="2" charset="0"/>
              </a:rPr>
              <a:t>Document de partage d’informations sur un évènement HSE, interne ou externe, établi sur la base d’une analyse détaillée et formulant des recommandations.</a:t>
            </a:r>
            <a:endParaRPr lang="fr-FR" sz="1050" i="1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fr-FR" sz="1050" i="1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fr-FR" sz="1050" i="1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/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600"/>
              </a:spcAft>
            </a:pPr>
            <a:endParaRPr lang="fr-FR" sz="160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1B15046-ECC0-4130-B6F4-D2AFF14F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354D56"/>
                </a:solidFill>
              </a:rPr>
              <a:t>Lexique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33BE08-7BA0-4B72-A287-C0FDCB20BCD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DB2303-5C8B-40B1-9CF4-D85128AFC706}"/>
              </a:ext>
            </a:extLst>
          </p:cNvPr>
          <p:cNvSpPr txBox="1"/>
          <p:nvPr/>
        </p:nvSpPr>
        <p:spPr>
          <a:xfrm>
            <a:off x="624114" y="5256547"/>
            <a:ext cx="90572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/>
              <a:t>* Par exemple, les conséquences corporelles dont le niveau de gravité réelle = 3 correspondent à un accident avec arrêt de travail.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6228FA5-645A-49A4-8851-CFEF337A0516}"/>
              </a:ext>
            </a:extLst>
          </p:cNvPr>
          <p:cNvSpPr txBox="1"/>
          <p:nvPr/>
        </p:nvSpPr>
        <p:spPr>
          <a:xfrm>
            <a:off x="557806" y="5479519"/>
            <a:ext cx="782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200"/>
              <a:t>** Par exemple, les conséquences corporelles dont le niveau de gravité potentielle = 4 correspondent à un décès.</a:t>
            </a: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0298E4CB-DA89-4C4B-BBCE-E4ED4E36112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56680" y="6449983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</p:spTree>
    <p:extLst>
      <p:ext uri="{BB962C8B-B14F-4D97-AF65-F5344CB8AC3E}">
        <p14:creationId xmlns:p14="http://schemas.microsoft.com/office/powerpoint/2010/main" val="11786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B3D1768F-37A1-764B-B173-877D889123AD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01.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L’essentiel</a:t>
            </a:r>
          </a:p>
        </p:txBody>
      </p:sp>
    </p:spTree>
    <p:extLst>
      <p:ext uri="{BB962C8B-B14F-4D97-AF65-F5344CB8AC3E}">
        <p14:creationId xmlns:p14="http://schemas.microsoft.com/office/powerpoint/2010/main" val="118037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76DBCA-0016-F947-8594-B0BF0A17C561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36E1B2-0EB5-49E4-B37F-4E36FA08A357}"/>
              </a:ext>
            </a:extLst>
          </p:cNvPr>
          <p:cNvSpPr txBox="1"/>
          <p:nvPr/>
        </p:nvSpPr>
        <p:spPr>
          <a:xfrm>
            <a:off x="6796304" y="2764497"/>
            <a:ext cx="489476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600" dirty="0"/>
              <a:t>Le pictogramme de la Règle d’or 3</a:t>
            </a:r>
            <a:br>
              <a:rPr lang="fr-FR" sz="1600" dirty="0"/>
            </a:br>
            <a:r>
              <a:rPr lang="fr-FR" sz="1600" dirty="0"/>
              <a:t>« Gestes, postures, outillages » représente</a:t>
            </a:r>
            <a:br>
              <a:rPr lang="fr-FR" sz="1600" dirty="0"/>
            </a:br>
            <a:r>
              <a:rPr lang="fr-FR" sz="1600" b="1" dirty="0"/>
              <a:t>une main protégée par un gant et tenant une clé</a:t>
            </a:r>
            <a:r>
              <a:rPr lang="fr-FR" sz="1600" dirty="0"/>
              <a:t>.</a:t>
            </a:r>
            <a:br>
              <a:rPr lang="fr-FR" sz="1600" dirty="0"/>
            </a:br>
            <a:r>
              <a:rPr lang="fr-FR" sz="1600" dirty="0"/>
              <a:t>Ceci symbolise l’utilisation d’un outillage.</a:t>
            </a:r>
          </a:p>
        </p:txBody>
      </p:sp>
      <p:sp>
        <p:nvSpPr>
          <p:cNvPr id="27" name="Titre 26">
            <a:extLst>
              <a:ext uri="{FF2B5EF4-FFF2-40B4-BE49-F238E27FC236}">
                <a16:creationId xmlns:a16="http://schemas.microsoft.com/office/drawing/2014/main" id="{AF50B1B0-06A6-C045-A908-F2ABF98C6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Affiche &amp; picto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43424D1-EDE1-A1A2-6C58-2D8ADE70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803" y="1136498"/>
            <a:ext cx="1397222" cy="1397222"/>
          </a:xfrm>
          <a:prstGeom prst="rect">
            <a:avLst/>
          </a:prstGeom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8A72D08-AA8A-45A3-B1D2-98AA0FB12892}"/>
              </a:ext>
            </a:extLst>
          </p:cNvPr>
          <p:cNvGrpSpPr/>
          <p:nvPr/>
        </p:nvGrpSpPr>
        <p:grpSpPr>
          <a:xfrm>
            <a:off x="6758328" y="3890009"/>
            <a:ext cx="4177528" cy="2596567"/>
            <a:chOff x="6758328" y="3890009"/>
            <a:chExt cx="4177528" cy="2596567"/>
          </a:xfrm>
        </p:grpSpPr>
        <p:pic>
          <p:nvPicPr>
            <p:cNvPr id="7" name="Image 6">
              <a:hlinkClick r:id="rId4"/>
              <a:extLst>
                <a:ext uri="{FF2B5EF4-FFF2-40B4-BE49-F238E27FC236}">
                  <a16:creationId xmlns:a16="http://schemas.microsoft.com/office/drawing/2014/main" id="{6E86CB95-39BF-4919-9572-4DA377E57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8328" y="3890009"/>
              <a:ext cx="4177528" cy="2596567"/>
            </a:xfrm>
            <a:prstGeom prst="rect">
              <a:avLst/>
            </a:prstGeom>
          </p:spPr>
        </p:pic>
        <p:sp>
          <p:nvSpPr>
            <p:cNvPr id="9" name="Rectangle : coins arrondis 8">
              <a:hlinkClick r:id="rId4"/>
              <a:extLst>
                <a:ext uri="{FF2B5EF4-FFF2-40B4-BE49-F238E27FC236}">
                  <a16:creationId xmlns:a16="http://schemas.microsoft.com/office/drawing/2014/main" id="{52907832-C6CD-4BEA-9EE6-A8983DE5E1DD}"/>
                </a:ext>
              </a:extLst>
            </p:cNvPr>
            <p:cNvSpPr/>
            <p:nvPr/>
          </p:nvSpPr>
          <p:spPr>
            <a:xfrm>
              <a:off x="8478981" y="4987642"/>
              <a:ext cx="785091" cy="517236"/>
            </a:xfrm>
            <a:prstGeom prst="roundRect">
              <a:avLst/>
            </a:prstGeom>
            <a:solidFill>
              <a:srgbClr val="79B3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Triangle isocèle 9">
              <a:hlinkClick r:id="rId4"/>
              <a:extLst>
                <a:ext uri="{FF2B5EF4-FFF2-40B4-BE49-F238E27FC236}">
                  <a16:creationId xmlns:a16="http://schemas.microsoft.com/office/drawing/2014/main" id="{2FADFDB5-4981-4B3E-B9F2-22644E3378F6}"/>
                </a:ext>
              </a:extLst>
            </p:cNvPr>
            <p:cNvSpPr/>
            <p:nvPr/>
          </p:nvSpPr>
          <p:spPr>
            <a:xfrm rot="5596149">
              <a:off x="8778945" y="5128673"/>
              <a:ext cx="235280" cy="230909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899E9658-6D7B-43ED-B8F6-D83011C06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69" y="903865"/>
            <a:ext cx="3791095" cy="539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9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DDF70F05-84F4-DC9E-A11D-42E1C57A9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843" y="1568825"/>
            <a:ext cx="715041" cy="71504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787CE2-E2C9-1442-8E74-CC7F0FC67641}"/>
              </a:ext>
            </a:extLst>
          </p:cNvPr>
          <p:cNvSpPr/>
          <p:nvPr/>
        </p:nvSpPr>
        <p:spPr>
          <a:xfrm>
            <a:off x="0" y="0"/>
            <a:ext cx="4826643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Quelques définitions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69AAE0-3F1B-4FDE-B431-F3172FF9958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356A3E1-F15E-634E-8A46-2B9F7A5CC0F7}"/>
              </a:ext>
            </a:extLst>
          </p:cNvPr>
          <p:cNvSpPr txBox="1"/>
          <p:nvPr/>
        </p:nvSpPr>
        <p:spPr>
          <a:xfrm>
            <a:off x="1458734" y="1569420"/>
            <a:ext cx="2849315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Ensemble des outils et équipements portatifs nécessaires à la réalisation</a:t>
            </a:r>
            <a:br>
              <a:rPr lang="fr-FR" sz="1400" dirty="0"/>
            </a:br>
            <a:r>
              <a:rPr lang="fr-FR" sz="1400" dirty="0"/>
              <a:t>d'une tâche.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56BBA2D-5D86-0045-AEF6-5B351A38C3B3}"/>
              </a:ext>
            </a:extLst>
          </p:cNvPr>
          <p:cNvSpPr txBox="1"/>
          <p:nvPr/>
        </p:nvSpPr>
        <p:spPr>
          <a:xfrm>
            <a:off x="5326551" y="1246920"/>
            <a:ext cx="69410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GESTE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FDC1DC3-76D3-E04A-9030-5985082C010C}"/>
              </a:ext>
            </a:extLst>
          </p:cNvPr>
          <p:cNvSpPr txBox="1"/>
          <p:nvPr/>
        </p:nvSpPr>
        <p:spPr>
          <a:xfrm>
            <a:off x="558455" y="1246273"/>
            <a:ext cx="36000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OUTILLAGE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E0BDEBA-D581-0F40-A63D-C5CEDF0CED61}"/>
              </a:ext>
            </a:extLst>
          </p:cNvPr>
          <p:cNvSpPr txBox="1"/>
          <p:nvPr/>
        </p:nvSpPr>
        <p:spPr>
          <a:xfrm>
            <a:off x="6239123" y="1812726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Mouvement de tout ou partie du corps.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A74D3B7-3442-44C8-BD15-0B5C3DDA27EB}"/>
              </a:ext>
            </a:extLst>
          </p:cNvPr>
          <p:cNvSpPr txBox="1"/>
          <p:nvPr/>
        </p:nvSpPr>
        <p:spPr>
          <a:xfrm>
            <a:off x="5326551" y="2548249"/>
            <a:ext cx="98905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POSTURE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08E40557-12C0-4948-977A-9C498177561A}"/>
              </a:ext>
            </a:extLst>
          </p:cNvPr>
          <p:cNvSpPr txBox="1"/>
          <p:nvPr/>
        </p:nvSpPr>
        <p:spPr>
          <a:xfrm>
            <a:off x="6239122" y="3056264"/>
            <a:ext cx="6233689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/>
              <a:t>Position du corps.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870B93E-AA52-4B55-95BA-4EDBFDA808D7}"/>
              </a:ext>
            </a:extLst>
          </p:cNvPr>
          <p:cNvSpPr txBox="1"/>
          <p:nvPr/>
        </p:nvSpPr>
        <p:spPr>
          <a:xfrm>
            <a:off x="5326551" y="3885617"/>
            <a:ext cx="127759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ERGONOMIE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5598547-480D-47AE-B5DA-986D598F5690}"/>
              </a:ext>
            </a:extLst>
          </p:cNvPr>
          <p:cNvSpPr txBox="1"/>
          <p:nvPr/>
        </p:nvSpPr>
        <p:spPr>
          <a:xfrm>
            <a:off x="5363332" y="4264334"/>
            <a:ext cx="5333411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Étude scientifique des conditions de travail et des relations entre l'être humain et son activité (tâches, outils, méthodes, environnement de travail…).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0089CB68-6267-4D40-B10F-646BB932D9FB}"/>
              </a:ext>
            </a:extLst>
          </p:cNvPr>
          <p:cNvSpPr txBox="1"/>
          <p:nvPr/>
        </p:nvSpPr>
        <p:spPr>
          <a:xfrm>
            <a:off x="5326551" y="5165469"/>
            <a:ext cx="4017125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r-FR" sz="1600" b="1">
                <a:solidFill>
                  <a:srgbClr val="79B321"/>
                </a:solidFill>
              </a:rPr>
              <a:t>TROUBLES MUSCULO-SQUELETTIQUES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0DC036-3D6E-4C50-8D57-89F82B2CFE2F}"/>
              </a:ext>
            </a:extLst>
          </p:cNvPr>
          <p:cNvSpPr txBox="1"/>
          <p:nvPr/>
        </p:nvSpPr>
        <p:spPr>
          <a:xfrm>
            <a:off x="5335623" y="5488403"/>
            <a:ext cx="6233689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400" dirty="0"/>
              <a:t>Affections douloureuses qui atteignent les articulations, les muscles,</a:t>
            </a:r>
            <a:br>
              <a:rPr lang="fr-FR" sz="1400" dirty="0"/>
            </a:br>
            <a:r>
              <a:rPr lang="fr-FR" sz="1400" dirty="0"/>
              <a:t>les tendons et les nerfs.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A4CB712-47D9-1AAA-6E8D-791956AA5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551" y="2870160"/>
            <a:ext cx="715041" cy="71504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4A6A781-E0BC-73A1-E3CA-FCA8DA6C0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55" y="1569420"/>
            <a:ext cx="715041" cy="71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0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B50F1D0-C718-9642-8BC4-E1A2861C9CC0}"/>
              </a:ext>
            </a:extLst>
          </p:cNvPr>
          <p:cNvSpPr/>
          <p:nvPr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L’essentiel de la Règle d’or 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417B14-93DF-4EAB-B19D-43D9CBA9D5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D50A17D3-20E4-437E-BE7D-7DEE9EC4C2C7}"/>
              </a:ext>
            </a:extLst>
          </p:cNvPr>
          <p:cNvSpPr txBox="1">
            <a:spLocks/>
          </p:cNvSpPr>
          <p:nvPr/>
        </p:nvSpPr>
        <p:spPr>
          <a:xfrm>
            <a:off x="6634617" y="2072661"/>
            <a:ext cx="5099089" cy="10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fr-FR" sz="1400"/>
              <a:t>Les exigences ont été reformulées à la première personne du singulier (en « je »).</a:t>
            </a:r>
          </a:p>
          <a:p>
            <a:pPr marL="285750" lvl="2" indent="-285750" algn="just">
              <a:buClr>
                <a:srgbClr val="71BF44"/>
              </a:buClr>
              <a:buFont typeface="Wingdings" panose="05000000000000000000" pitchFamily="2" charset="2"/>
              <a:buChar char="§"/>
            </a:pPr>
            <a:r>
              <a:rPr lang="fr-FR" sz="1400"/>
              <a:t>Le contenu de la Règle d’or est inchangé. </a:t>
            </a:r>
            <a:endParaRPr lang="fr-FR" sz="1400" b="1">
              <a:solidFill>
                <a:srgbClr val="50656A"/>
              </a:solidFill>
              <a:highlight>
                <a:srgbClr val="FFFF00"/>
              </a:highlight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F355122-B354-478F-BC9B-73227BB51B10}"/>
              </a:ext>
            </a:extLst>
          </p:cNvPr>
          <p:cNvSpPr txBox="1"/>
          <p:nvPr/>
        </p:nvSpPr>
        <p:spPr>
          <a:xfrm>
            <a:off x="6768089" y="3254885"/>
            <a:ext cx="4965617" cy="25853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dirty="0"/>
              <a:t>Les objectifs de la Règle d’or 3 sont notamment de :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400" b="1" dirty="0"/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Sensibiliser à l’utilisation des outils prévus par le permis de travail et les procédures.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Rappeler l’importance de ne pas utiliser des outils défectueux ou non adaptés à la tâche ou à la zone d’utilisation.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Sensibiliser à l’utilisation des outils et de leurs accessoires à l’intérieur des limites fixées par le fabricant.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71BF44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fr-FR" sz="1400" dirty="0"/>
              <a:t>Rappeler l’importance d’adapter ses gestes et sa posture de travail en fonction des efforts et de leur répétition.</a:t>
            </a:r>
          </a:p>
          <a:p>
            <a:pPr marL="285750" marR="0" lvl="0" indent="-28575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7941D"/>
              </a:buClr>
              <a:buSzTx/>
              <a:buFont typeface="Wingdings" pitchFamily="2" charset="2"/>
              <a:buChar char="§"/>
              <a:tabLst/>
              <a:defRPr/>
            </a:pPr>
            <a:endParaRPr lang="fr-FR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E34BB0-991F-49C0-B1B6-FA640F72FDFF}"/>
              </a:ext>
            </a:extLst>
          </p:cNvPr>
          <p:cNvSpPr txBox="1"/>
          <p:nvPr/>
        </p:nvSpPr>
        <p:spPr>
          <a:xfrm>
            <a:off x="6655672" y="1416226"/>
            <a:ext cx="3582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spc="-20" dirty="0"/>
              <a:t>Ce qui évolue par rapport à la version 2017 des Règles d’or : </a:t>
            </a:r>
            <a:endParaRPr lang="fr-FR" sz="1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68A2EA0-3F0A-4413-AAF9-018821176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6" y="924935"/>
            <a:ext cx="4361813" cy="50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0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3571A7B-3713-FF02-6DF2-4F909F1B1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33" y="2672660"/>
            <a:ext cx="730344" cy="73034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6DEE9A6-2095-0A88-ED78-801B60311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230" y="4532688"/>
            <a:ext cx="717643" cy="7176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E716073-61DD-C071-A045-09617556D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806" y="3620017"/>
            <a:ext cx="713167" cy="71316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A5D64B3-0DF2-4E4B-A878-7BFF98709FAE}"/>
              </a:ext>
            </a:extLst>
          </p:cNvPr>
          <p:cNvSpPr/>
          <p:nvPr/>
        </p:nvSpPr>
        <p:spPr>
          <a:xfrm>
            <a:off x="0" y="0"/>
            <a:ext cx="4064399" cy="6858000"/>
          </a:xfrm>
          <a:prstGeom prst="rect">
            <a:avLst/>
          </a:prstGeom>
          <a:solidFill>
            <a:srgbClr val="79B32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7941D"/>
              </a:solidFill>
              <a:highlight>
                <a:srgbClr val="FFFF00"/>
              </a:highlight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161546A-6AE1-CB43-6C7A-E7984D8074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633" y="3612217"/>
            <a:ext cx="712333" cy="7123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89933E9-ACD5-C6DF-8EE0-2A58BEEE2D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33" y="4551648"/>
            <a:ext cx="712332" cy="71233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47554CF-AAF2-BD9F-A8C2-65631FC23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634" y="2700409"/>
            <a:ext cx="712332" cy="7123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026347A-7F06-4819-9CED-D05E061B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Accidentologie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7678AB-75D3-4D2B-BCD4-0EAC267DE6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4154BA-F2C7-4944-86D0-0B3942759E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DD78A1C-ED8B-DF40-AC68-A14ED3CEB2CA}"/>
              </a:ext>
            </a:extLst>
          </p:cNvPr>
          <p:cNvSpPr/>
          <p:nvPr/>
        </p:nvSpPr>
        <p:spPr>
          <a:xfrm>
            <a:off x="520634" y="1357793"/>
            <a:ext cx="3023129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500" b="1">
                <a:solidFill>
                  <a:srgbClr val="79B321"/>
                </a:solidFill>
              </a:rPr>
              <a:t>ACCIDENTOLOGIE DANS LA COMPAGNIE OÙ UNE EXIGENCE DE LA RÈGLE D’OR 3 A ÉTÉ ENFREINTE</a:t>
            </a:r>
          </a:p>
        </p:txBody>
      </p:sp>
      <p:sp>
        <p:nvSpPr>
          <p:cNvPr id="49" name="object 2">
            <a:extLst>
              <a:ext uri="{FF2B5EF4-FFF2-40B4-BE49-F238E27FC236}">
                <a16:creationId xmlns:a16="http://schemas.microsoft.com/office/drawing/2014/main" id="{5A63BF29-CBA0-1846-A30C-309B8E97C571}"/>
              </a:ext>
            </a:extLst>
          </p:cNvPr>
          <p:cNvSpPr txBox="1"/>
          <p:nvPr/>
        </p:nvSpPr>
        <p:spPr>
          <a:xfrm>
            <a:off x="1478854" y="313281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Décès*</a:t>
            </a:r>
          </a:p>
        </p:txBody>
      </p:sp>
      <p:sp>
        <p:nvSpPr>
          <p:cNvPr id="50" name="object 2">
            <a:extLst>
              <a:ext uri="{FF2B5EF4-FFF2-40B4-BE49-F238E27FC236}">
                <a16:creationId xmlns:a16="http://schemas.microsoft.com/office/drawing/2014/main" id="{6D899AFE-FC30-3F45-A5D3-F4DC5ED80DE8}"/>
              </a:ext>
            </a:extLst>
          </p:cNvPr>
          <p:cNvSpPr txBox="1"/>
          <p:nvPr/>
        </p:nvSpPr>
        <p:spPr>
          <a:xfrm>
            <a:off x="1478854" y="2675637"/>
            <a:ext cx="27745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3" name="object 2">
            <a:extLst>
              <a:ext uri="{FF2B5EF4-FFF2-40B4-BE49-F238E27FC236}">
                <a16:creationId xmlns:a16="http://schemas.microsoft.com/office/drawing/2014/main" id="{435901EF-FFB7-7946-B692-11EBCE4E5058}"/>
              </a:ext>
            </a:extLst>
          </p:cNvPr>
          <p:cNvSpPr txBox="1"/>
          <p:nvPr/>
        </p:nvSpPr>
        <p:spPr>
          <a:xfrm>
            <a:off x="1478854" y="4077197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Accidents avec arrêt**</a:t>
            </a:r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52A4C2AB-DC79-E64F-BB66-15E57C6D9DC9}"/>
              </a:ext>
            </a:extLst>
          </p:cNvPr>
          <p:cNvSpPr txBox="1"/>
          <p:nvPr/>
        </p:nvSpPr>
        <p:spPr>
          <a:xfrm>
            <a:off x="1478853" y="3620017"/>
            <a:ext cx="717206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93</a:t>
            </a:r>
            <a:endParaRPr lang="fr-FR" sz="3000" spc="25">
              <a:solidFill>
                <a:srgbClr val="79B3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">
            <a:extLst>
              <a:ext uri="{FF2B5EF4-FFF2-40B4-BE49-F238E27FC236}">
                <a16:creationId xmlns:a16="http://schemas.microsoft.com/office/drawing/2014/main" id="{5B9C6974-2E90-6D44-90DE-818BB876055F}"/>
              </a:ext>
            </a:extLst>
          </p:cNvPr>
          <p:cNvSpPr txBox="1"/>
          <p:nvPr/>
        </p:nvSpPr>
        <p:spPr>
          <a:xfrm>
            <a:off x="1478854" y="4984102"/>
            <a:ext cx="21092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 (Haut Potentiel)**</a:t>
            </a:r>
          </a:p>
        </p:txBody>
      </p:sp>
      <p:sp>
        <p:nvSpPr>
          <p:cNvPr id="56" name="object 2">
            <a:extLst>
              <a:ext uri="{FF2B5EF4-FFF2-40B4-BE49-F238E27FC236}">
                <a16:creationId xmlns:a16="http://schemas.microsoft.com/office/drawing/2014/main" id="{5C3E4F14-D975-9145-9E1F-0DF5C1D17A82}"/>
              </a:ext>
            </a:extLst>
          </p:cNvPr>
          <p:cNvSpPr txBox="1"/>
          <p:nvPr/>
        </p:nvSpPr>
        <p:spPr>
          <a:xfrm>
            <a:off x="1478853" y="4526922"/>
            <a:ext cx="7846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spc="25">
                <a:solidFill>
                  <a:srgbClr val="79B321"/>
                </a:solidFill>
                <a:latin typeface="Arial MT Light" pitchFamily="2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03F192A-5BDF-4846-85C5-6BA4CEF5E01A}"/>
              </a:ext>
            </a:extLst>
          </p:cNvPr>
          <p:cNvSpPr txBox="1"/>
          <p:nvPr/>
        </p:nvSpPr>
        <p:spPr>
          <a:xfrm>
            <a:off x="4585033" y="1343716"/>
            <a:ext cx="5101892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fr-FR" sz="1500" b="1">
                <a:solidFill>
                  <a:srgbClr val="79B321"/>
                </a:solidFill>
              </a:rPr>
              <a:t>PRINCIPAUX RISQUES </a:t>
            </a:r>
            <a:br>
              <a:rPr lang="fr-FR" sz="1500" b="1">
                <a:solidFill>
                  <a:srgbClr val="79B321"/>
                </a:solidFill>
              </a:rPr>
            </a:br>
            <a:r>
              <a:rPr lang="fr-FR" sz="1500" b="1">
                <a:solidFill>
                  <a:srgbClr val="79B321"/>
                </a:solidFill>
              </a:rPr>
              <a:t>ASSOCIES AUX GESTES, POSTURES, OUTILLAGES</a:t>
            </a:r>
          </a:p>
          <a:p>
            <a:endParaRPr lang="en-US" sz="1500" b="1">
              <a:solidFill>
                <a:srgbClr val="79B321"/>
              </a:solidFill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6096AC43-F0D0-418A-9B31-0FCEE3B4CFCC}"/>
              </a:ext>
            </a:extLst>
          </p:cNvPr>
          <p:cNvSpPr txBox="1"/>
          <p:nvPr/>
        </p:nvSpPr>
        <p:spPr>
          <a:xfrm>
            <a:off x="5663784" y="2776219"/>
            <a:ext cx="199546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Coupure, écrasement, perforation</a:t>
            </a: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619F6C2A-5703-403B-913A-0CB874488FD4}"/>
              </a:ext>
            </a:extLst>
          </p:cNvPr>
          <p:cNvSpPr txBox="1"/>
          <p:nvPr/>
        </p:nvSpPr>
        <p:spPr>
          <a:xfrm>
            <a:off x="9426618" y="2707713"/>
            <a:ext cx="192851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Lombalgie et troubles musculosquelettiques (TMS)</a:t>
            </a: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AB75D53B-F419-4A0B-B80F-FC7B2FE32E8F}"/>
              </a:ext>
            </a:extLst>
          </p:cNvPr>
          <p:cNvSpPr txBox="1"/>
          <p:nvPr/>
        </p:nvSpPr>
        <p:spPr>
          <a:xfrm>
            <a:off x="6555123" y="4636413"/>
            <a:ext cx="193600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Incendie/explosion (matériel non ATEX)</a:t>
            </a:r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34A81E80-299E-4E77-AC49-F4598AEF1D19}"/>
              </a:ext>
            </a:extLst>
          </p:cNvPr>
          <p:cNvSpPr txBox="1">
            <a:spLocks/>
          </p:cNvSpPr>
          <p:nvPr/>
        </p:nvSpPr>
        <p:spPr>
          <a:xfrm>
            <a:off x="4585032" y="1913625"/>
            <a:ext cx="5950445" cy="1276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938" indent="217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457200">
              <a:spcBef>
                <a:spcPts val="0"/>
              </a:spcBef>
              <a:defRPr/>
            </a:pPr>
            <a:r>
              <a:rPr lang="fr-FR" b="1">
                <a:solidFill>
                  <a:prstClr val="black">
                    <a:lumMod val="65000"/>
                    <a:lumOff val="35000"/>
                  </a:prstClr>
                </a:solidFill>
              </a:rPr>
              <a:t>A court ou à long terme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FFFF7E6A-A3EF-43B2-ADAD-A2B742C0619D}"/>
              </a:ext>
            </a:extLst>
          </p:cNvPr>
          <p:cNvSpPr txBox="1"/>
          <p:nvPr/>
        </p:nvSpPr>
        <p:spPr>
          <a:xfrm>
            <a:off x="520634" y="5711777"/>
            <a:ext cx="3123713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Période 2012-2021</a:t>
            </a:r>
            <a:b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100" spc="25">
                <a:solidFill>
                  <a:srgbClr val="374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Période 2017-2021</a:t>
            </a:r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AD658BD2-0DC5-44B3-BEE5-A1E6C40F99AF}"/>
              </a:ext>
            </a:extLst>
          </p:cNvPr>
          <p:cNvSpPr txBox="1"/>
          <p:nvPr/>
        </p:nvSpPr>
        <p:spPr>
          <a:xfrm>
            <a:off x="5659697" y="3742253"/>
            <a:ext cx="2727089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Électrisation, électrocution (outils non isolants)</a:t>
            </a: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EFFAE4FB-4F77-484D-848F-5C8DBD1DD6A8}"/>
              </a:ext>
            </a:extLst>
          </p:cNvPr>
          <p:cNvSpPr txBox="1"/>
          <p:nvPr/>
        </p:nvSpPr>
        <p:spPr>
          <a:xfrm>
            <a:off x="9426618" y="3828564"/>
            <a:ext cx="13380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/>
              <a:t>Chute d’outils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A1C13F25-1309-5333-AB42-E9BCCD227C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4097" y="2663853"/>
            <a:ext cx="746876" cy="74687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FE02A49-64F3-E7C4-3154-3D18714CE3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9697" y="4532688"/>
            <a:ext cx="717643" cy="7176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037E168-BFF1-CA0B-9A08-136AD28FB9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1833" y="3607625"/>
            <a:ext cx="712966" cy="71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23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603023-58F3-2947-B7CC-6A5B2FF102D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6D8736-097F-9248-ABFF-5D41BB3E03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1FE2D4F6-AF13-D647-A916-8820941476EA}"/>
              </a:ext>
            </a:extLst>
          </p:cNvPr>
          <p:cNvSpPr txBox="1">
            <a:spLocks/>
          </p:cNvSpPr>
          <p:nvPr/>
        </p:nvSpPr>
        <p:spPr>
          <a:xfrm>
            <a:off x="489741" y="2030067"/>
            <a:ext cx="10659521" cy="21306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3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0000"/>
              </a:lnSpc>
            </a:pPr>
            <a:r>
              <a:rPr lang="fr-FR" dirty="0">
                <a:solidFill>
                  <a:srgbClr val="79B321"/>
                </a:solidFill>
              </a:rPr>
              <a:t>02. </a:t>
            </a:r>
            <a:br>
              <a:rPr lang="fr-FR" dirty="0">
                <a:solidFill>
                  <a:srgbClr val="F7941D"/>
                </a:solidFill>
              </a:rPr>
            </a:br>
            <a:r>
              <a:rPr lang="fr-FR" sz="9000" dirty="0">
                <a:solidFill>
                  <a:srgbClr val="354D56"/>
                </a:solidFill>
              </a:rPr>
              <a:t>REX</a:t>
            </a:r>
          </a:p>
        </p:txBody>
      </p:sp>
    </p:spTree>
    <p:extLst>
      <p:ext uri="{BB962C8B-B14F-4D97-AF65-F5344CB8AC3E}">
        <p14:creationId xmlns:p14="http://schemas.microsoft.com/office/powerpoint/2010/main" val="240659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F39052-4367-48E5-AFEB-335B26EC1E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2AB209-E430-48D8-9015-D552239C8C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13" name="Tableau 13">
            <a:extLst>
              <a:ext uri="{FF2B5EF4-FFF2-40B4-BE49-F238E27FC236}">
                <a16:creationId xmlns:a16="http://schemas.microsoft.com/office/drawing/2014/main" id="{579052B5-939A-4FD2-AB07-3F162287B7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11625"/>
              </p:ext>
            </p:extLst>
          </p:nvPr>
        </p:nvGraphicFramePr>
        <p:xfrm>
          <a:off x="559018" y="1362329"/>
          <a:ext cx="9362973" cy="385109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512478">
                  <a:extLst>
                    <a:ext uri="{9D8B030D-6E8A-4147-A177-3AD203B41FA5}">
                      <a16:colId xmlns:a16="http://schemas.microsoft.com/office/drawing/2014/main" val="2770995818"/>
                    </a:ext>
                  </a:extLst>
                </a:gridCol>
                <a:gridCol w="2974758">
                  <a:extLst>
                    <a:ext uri="{9D8B030D-6E8A-4147-A177-3AD203B41FA5}">
                      <a16:colId xmlns:a16="http://schemas.microsoft.com/office/drawing/2014/main" val="2322655508"/>
                    </a:ext>
                  </a:extLst>
                </a:gridCol>
                <a:gridCol w="875737">
                  <a:extLst>
                    <a:ext uri="{9D8B030D-6E8A-4147-A177-3AD203B41FA5}">
                      <a16:colId xmlns:a16="http://schemas.microsoft.com/office/drawing/2014/main" val="2620056346"/>
                    </a:ext>
                  </a:extLst>
                </a:gridCol>
              </a:tblGrid>
              <a:tr h="463510"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EXIGENCE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ÉVÈNEMENT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790407"/>
                  </a:ext>
                </a:extLst>
              </a:tr>
              <a:tr h="504936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celui mentionné dans le permis de travail ou le mode opératoire.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FRACTURE EN MANIPULANT UNE PLAQUE DE MOULE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>
                          <a:solidFill>
                            <a:srgbClr val="79B321"/>
                          </a:solidFill>
                        </a:rPr>
                        <a:t>N°9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336661"/>
                  </a:ext>
                </a:extLst>
              </a:tr>
              <a:tr h="514184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adapté à la tâche.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DOIGT LACÉRÉ EN COUPANT UNE SANGLE DE PALETTE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N°10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1168532"/>
                  </a:ext>
                </a:extLst>
              </a:tr>
              <a:tr h="554357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adapté à la zone d’utilisation.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FLASH EN ZONE ATEX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N°11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403165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/>
                        <a:t>1. Je vérifie que mon outil est en bon état.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BLESSURE AU VISAGE LORS D’UN MEULAGE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N°12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9390887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/>
                        <a:t>2. J’utilise les outils, y compris les accessoires d’épreuves ou de tests, conformément aux limites fixées par le fabricant.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TEST EN PRESSION D’UN VERIN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N°13</a:t>
                      </a:r>
                      <a:endParaRPr lang="fr-FR" sz="1200" b="1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B321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99574"/>
                  </a:ext>
                </a:extLst>
              </a:tr>
              <a:tr h="604704">
                <a:tc>
                  <a:txBody>
                    <a:bodyPr/>
                    <a:lstStyle/>
                    <a:p>
                      <a:r>
                        <a:rPr lang="fr-FR" sz="1100" b="1" dirty="0"/>
                        <a:t>3. Je positionne mon corps pour minimiser les efforts excessifs.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1100"/>
                        <a:t>COMMENT MINIMISER LES EFFORTS EXCESSIFS 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B321"/>
                          </a:solidFill>
                          <a:effectLst/>
                          <a:uLnTx/>
                          <a:uFillTx/>
                        </a:rPr>
                        <a:t>N°14</a:t>
                      </a:r>
                      <a:endParaRPr lang="fr-FR" sz="1200" b="1" dirty="0">
                        <a:solidFill>
                          <a:srgbClr val="79B321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97262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15F6E24-F65F-4361-BDF0-16A2F7EC5D0F}"/>
              </a:ext>
            </a:extLst>
          </p:cNvPr>
          <p:cNvSpPr txBox="1"/>
          <p:nvPr/>
        </p:nvSpPr>
        <p:spPr>
          <a:xfrm>
            <a:off x="559018" y="5571293"/>
            <a:ext cx="97200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100"/>
              <a:t>Les descriptions des circonstances et des conséquences ont été simplifiées pour une meilleure compréhension</a:t>
            </a:r>
            <a:br>
              <a:rPr lang="fr-FR" sz="1100"/>
            </a:br>
            <a:r>
              <a:rPr lang="fr-FR" sz="1100"/>
              <a:t>Un lien vers chaque REX est disponible, pour plus d’informations 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A694C1E-1849-9D46-AC95-19E172F47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1008000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Illustration des exigences</a:t>
            </a:r>
          </a:p>
        </p:txBody>
      </p:sp>
    </p:spTree>
    <p:extLst>
      <p:ext uri="{BB962C8B-B14F-4D97-AF65-F5344CB8AC3E}">
        <p14:creationId xmlns:p14="http://schemas.microsoft.com/office/powerpoint/2010/main" val="416391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 : coins arrondis 26">
            <a:extLst>
              <a:ext uri="{FF2B5EF4-FFF2-40B4-BE49-F238E27FC236}">
                <a16:creationId xmlns:a16="http://schemas.microsoft.com/office/drawing/2014/main" id="{8398BD08-3E83-A06A-5D8F-856BCF02062D}"/>
              </a:ext>
            </a:extLst>
          </p:cNvPr>
          <p:cNvSpPr/>
          <p:nvPr/>
        </p:nvSpPr>
        <p:spPr>
          <a:xfrm>
            <a:off x="7019175" y="1847070"/>
            <a:ext cx="4685236" cy="1848412"/>
          </a:xfrm>
          <a:prstGeom prst="roundRect">
            <a:avLst>
              <a:gd name="adj" fmla="val 6998"/>
            </a:avLst>
          </a:prstGeom>
          <a:solidFill>
            <a:srgbClr val="79B321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D6467B-A31C-7D32-93AE-0F89B258C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389" y="445834"/>
            <a:ext cx="222564" cy="207922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BC5B083-EB5A-4A0F-A2F7-18A5DD0D1C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81955" y="6452212"/>
            <a:ext cx="3600000" cy="252000"/>
          </a:xfrm>
        </p:spPr>
        <p:txBody>
          <a:bodyPr/>
          <a:lstStyle/>
          <a:p>
            <a:r>
              <a:rPr lang="fr-FR"/>
              <a:t>Kit de déploiement Règle d’or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D79A9DF-B471-433A-B15A-3F27E3C972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44283" y="6452212"/>
            <a:ext cx="576000" cy="252000"/>
          </a:xfrm>
        </p:spPr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14BA7A6A-9149-4B01-BBE0-6F022EEF3425}"/>
              </a:ext>
            </a:extLst>
          </p:cNvPr>
          <p:cNvSpPr txBox="1">
            <a:spLocks/>
          </p:cNvSpPr>
          <p:nvPr/>
        </p:nvSpPr>
        <p:spPr>
          <a:xfrm>
            <a:off x="469879" y="1111231"/>
            <a:ext cx="8171148" cy="2026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600" b="1">
                <a:solidFill>
                  <a:srgbClr val="354D56"/>
                </a:solidFill>
              </a:rPr>
              <a:t>&gt; FRACTURE EN MANIPULANT UNE PLAQUE DE MOULE</a:t>
            </a: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57021D9F-3B44-464A-A605-80B1C10B2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879" y="242844"/>
            <a:ext cx="9720000" cy="592445"/>
          </a:xfrm>
        </p:spPr>
        <p:txBody>
          <a:bodyPr/>
          <a:lstStyle/>
          <a:p>
            <a:r>
              <a:rPr lang="fr-FR">
                <a:solidFill>
                  <a:srgbClr val="354D56"/>
                </a:solidFill>
              </a:rPr>
              <a:t>REX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A80A5D7E-B83D-9448-B196-6CBFC722E869}"/>
              </a:ext>
            </a:extLst>
          </p:cNvPr>
          <p:cNvSpPr txBox="1"/>
          <p:nvPr/>
        </p:nvSpPr>
        <p:spPr>
          <a:xfrm>
            <a:off x="532282" y="1678126"/>
            <a:ext cx="2922651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CIRCONSTANCES – FAITS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L’intervenant a sorti le moule de la presse avec la poignée de la plaque inférieure du moule.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En tirant le moule avec la poignée, il a frappé la structure du support avec sa main droite.</a:t>
            </a:r>
          </a:p>
          <a:p>
            <a:pPr marL="252000" lvl="1" indent="-252000" algn="just" defTabSz="6858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6DECD97E-5C69-5649-9CEA-1353AC7659BE}"/>
              </a:ext>
            </a:extLst>
          </p:cNvPr>
          <p:cNvSpPr txBox="1"/>
          <p:nvPr/>
        </p:nvSpPr>
        <p:spPr>
          <a:xfrm>
            <a:off x="4102813" y="1744158"/>
            <a:ext cx="226894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CONSÉQUENCES</a:t>
            </a:r>
          </a:p>
          <a:p>
            <a:pPr marL="252000" indent="-252000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Font typeface="Wingdings" pitchFamily="2" charset="2"/>
              <a:buChar char="§"/>
            </a:pPr>
            <a:r>
              <a:rPr lang="fr-FR" sz="1200"/>
              <a:t>Fracture de l'extrémité du doigt.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4A822DD-CC64-9E48-B4C5-F88650E21288}"/>
              </a:ext>
            </a:extLst>
          </p:cNvPr>
          <p:cNvSpPr txBox="1"/>
          <p:nvPr/>
        </p:nvSpPr>
        <p:spPr>
          <a:xfrm>
            <a:off x="4102813" y="2917620"/>
            <a:ext cx="226894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fr-FR" sz="1400" b="1">
                <a:solidFill>
                  <a:srgbClr val="79B321"/>
                </a:solidFill>
                <a:cs typeface="Arial" panose="020B0604020202020204"/>
              </a:rPr>
              <a:t>CAUSES</a:t>
            </a:r>
          </a:p>
          <a:p>
            <a:pPr marL="252000" marR="0" lvl="1" indent="-252000" algn="just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r>
              <a:rPr lang="fr-FR" sz="1200" b="1">
                <a:solidFill>
                  <a:srgbClr val="7098A7">
                    <a:lumMod val="50000"/>
                  </a:srgbClr>
                </a:solidFill>
                <a:cs typeface="Arial" panose="020B0604020202020204" pitchFamily="34" charset="0"/>
              </a:rPr>
              <a:t>L’intervenant n'a pas utilisé l'outil prévu par le mode opératoire.</a:t>
            </a:r>
          </a:p>
          <a:p>
            <a:pPr marL="0" marR="0" lvl="1" algn="just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 marL="252000" marR="0" lvl="1" indent="-252000" defTabSz="685800" fontAlgn="auto">
              <a:spcBef>
                <a:spcPts val="0"/>
              </a:spcBef>
              <a:spcAft>
                <a:spcPts val="600"/>
              </a:spcAft>
              <a:buClr>
                <a:srgbClr val="71BF44"/>
              </a:buClr>
              <a:buSzPct val="100000"/>
              <a:buFont typeface="Wingdings" panose="05000000000000000000" pitchFamily="2" charset="2"/>
              <a:buChar char="§"/>
              <a:tabLst>
                <a:tab pos="282575" algn="l"/>
              </a:tabLst>
              <a:defRPr/>
            </a:pPr>
            <a:endParaRPr lang="fr-FR" sz="1200">
              <a:solidFill>
                <a:srgbClr val="7098A7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0841621F-1E69-CB40-BACA-A4BAF361FEFB}"/>
              </a:ext>
            </a:extLst>
          </p:cNvPr>
          <p:cNvCxnSpPr>
            <a:cxnSpLocks/>
          </p:cNvCxnSpPr>
          <p:nvPr/>
        </p:nvCxnSpPr>
        <p:spPr>
          <a:xfrm>
            <a:off x="3807111" y="2786504"/>
            <a:ext cx="2916362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0D445FA2-D6CF-6843-A6B2-F8FFB1A7DF8F}"/>
              </a:ext>
            </a:extLst>
          </p:cNvPr>
          <p:cNvCxnSpPr>
            <a:cxnSpLocks/>
          </p:cNvCxnSpPr>
          <p:nvPr/>
        </p:nvCxnSpPr>
        <p:spPr>
          <a:xfrm>
            <a:off x="532283" y="901408"/>
            <a:ext cx="9054777" cy="0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4BBBEE-B7A1-B59A-AC54-56B3E58DC5EE}"/>
              </a:ext>
            </a:extLst>
          </p:cNvPr>
          <p:cNvCxnSpPr>
            <a:cxnSpLocks/>
          </p:cNvCxnSpPr>
          <p:nvPr/>
        </p:nvCxnSpPr>
        <p:spPr>
          <a:xfrm>
            <a:off x="3806653" y="1847070"/>
            <a:ext cx="458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92E387C-354D-34F9-8EF9-0FC2A58947CC}"/>
              </a:ext>
            </a:extLst>
          </p:cNvPr>
          <p:cNvCxnSpPr>
            <a:cxnSpLocks/>
          </p:cNvCxnSpPr>
          <p:nvPr/>
        </p:nvCxnSpPr>
        <p:spPr>
          <a:xfrm>
            <a:off x="6723473" y="1847070"/>
            <a:ext cx="0" cy="4039836"/>
          </a:xfrm>
          <a:prstGeom prst="line">
            <a:avLst/>
          </a:prstGeom>
          <a:ln>
            <a:solidFill>
              <a:srgbClr val="79B32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">
            <a:extLst>
              <a:ext uri="{FF2B5EF4-FFF2-40B4-BE49-F238E27FC236}">
                <a16:creationId xmlns:a16="http://schemas.microsoft.com/office/drawing/2014/main" id="{767896F1-647A-43A3-BF4B-D56A151131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82912" y="228782"/>
            <a:ext cx="8501468" cy="48184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r-FR" sz="1800" b="1"/>
              <a:t>1. Je vérifie </a:t>
            </a:r>
            <a:r>
              <a:rPr lang="fr-FR" sz="1800"/>
              <a:t>que mon outil est celui mentionné dans le permis de travail</a:t>
            </a:r>
            <a:br>
              <a:rPr lang="fr-FR" sz="1800"/>
            </a:br>
            <a:r>
              <a:rPr lang="fr-FR" sz="1800"/>
              <a:t>ou le mode opératoire. </a:t>
            </a:r>
            <a:endParaRPr lang="fr-FR" sz="1800">
              <a:cs typeface="Arial" panose="020B0604020202020204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48A447-19CC-4ACC-B3CB-446BEEE2CA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2"/>
          <a:stretch/>
        </p:blipFill>
        <p:spPr>
          <a:xfrm>
            <a:off x="7059265" y="3899038"/>
            <a:ext cx="2228850" cy="1485689"/>
          </a:xfrm>
          <a:prstGeom prst="roundRect">
            <a:avLst>
              <a:gd name="adj" fmla="val 9687"/>
            </a:avLst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6C73164-2FC2-4DDB-91F1-50374B1D80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429"/>
          <a:stretch/>
        </p:blipFill>
        <p:spPr>
          <a:xfrm>
            <a:off x="9431830" y="3901640"/>
            <a:ext cx="2243430" cy="1485689"/>
          </a:xfrm>
          <a:prstGeom prst="roundRect">
            <a:avLst>
              <a:gd name="adj" fmla="val 8418"/>
            </a:avLst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8D075252-00B0-46BA-B0F0-95700C004CFB}"/>
              </a:ext>
            </a:extLst>
          </p:cNvPr>
          <p:cNvSpPr txBox="1"/>
          <p:nvPr/>
        </p:nvSpPr>
        <p:spPr>
          <a:xfrm>
            <a:off x="7255667" y="2636561"/>
            <a:ext cx="41601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685800">
              <a:spcAft>
                <a:spcPts val="600"/>
              </a:spcAft>
              <a:buClr>
                <a:srgbClr val="71BF44"/>
              </a:buClr>
              <a:buSzPct val="100000"/>
              <a:tabLst>
                <a:tab pos="282575" algn="l"/>
              </a:tabLst>
              <a:defRPr/>
            </a:pPr>
            <a: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  <a:t>Les outils à utiliser ont été définis à la suite d’une analyse de risques.</a:t>
            </a:r>
            <a:b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</a:br>
            <a:r>
              <a:rPr lang="fr-FR" sz="1200" dirty="0">
                <a:solidFill>
                  <a:srgbClr val="79B321"/>
                </a:solidFill>
                <a:cs typeface="Arial" panose="020B0604020202020204" pitchFamily="34" charset="0"/>
              </a:rPr>
              <a:t>Je m’assure d’utiliser, pour la tâche à réaliser, l’outil prévu par le mode opératoire ou le permis de travail.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5B4CBB7-8548-4132-8E2C-53B7567F7442}"/>
              </a:ext>
            </a:extLst>
          </p:cNvPr>
          <p:cNvSpPr txBox="1"/>
          <p:nvPr/>
        </p:nvSpPr>
        <p:spPr>
          <a:xfrm rot="20186421">
            <a:off x="7047147" y="4837432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>
                <a:solidFill>
                  <a:schemeClr val="bg1"/>
                </a:solidFill>
                <a:cs typeface="Arial" panose="020B0604020202020204" pitchFamily="34" charset="0"/>
              </a:rPr>
              <a:t>Mouvement </a:t>
            </a:r>
            <a:endParaRPr lang="fr-FR" sz="1100" b="1">
              <a:solidFill>
                <a:schemeClr val="bg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37F41325-C1D3-4875-94D7-51B26C4B4541}"/>
              </a:ext>
            </a:extLst>
          </p:cNvPr>
          <p:cNvCxnSpPr/>
          <p:nvPr/>
        </p:nvCxnSpPr>
        <p:spPr>
          <a:xfrm flipV="1">
            <a:off x="7255667" y="4964512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3273EBC-77B1-460A-B794-520D490E2CD0}"/>
              </a:ext>
            </a:extLst>
          </p:cNvPr>
          <p:cNvSpPr txBox="1"/>
          <p:nvPr/>
        </p:nvSpPr>
        <p:spPr>
          <a:xfrm rot="20186421">
            <a:off x="9525393" y="4945128"/>
            <a:ext cx="1054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b="1">
                <a:solidFill>
                  <a:schemeClr val="bg1"/>
                </a:solidFill>
                <a:cs typeface="Arial" panose="020B0604020202020204" pitchFamily="34" charset="0"/>
              </a:rPr>
              <a:t>Mouvement </a:t>
            </a:r>
            <a:endParaRPr lang="fr-FR" sz="1100" b="1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886E626-4ECD-454F-8D45-F1D3751897E6}"/>
              </a:ext>
            </a:extLst>
          </p:cNvPr>
          <p:cNvCxnSpPr/>
          <p:nvPr/>
        </p:nvCxnSpPr>
        <p:spPr>
          <a:xfrm flipV="1">
            <a:off x="9721220" y="5048427"/>
            <a:ext cx="663160" cy="30811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D586C7C2-0577-488F-8D2F-B8CE882E898B}"/>
              </a:ext>
            </a:extLst>
          </p:cNvPr>
          <p:cNvSpPr/>
          <p:nvPr/>
        </p:nvSpPr>
        <p:spPr>
          <a:xfrm>
            <a:off x="10384380" y="4637529"/>
            <a:ext cx="874170" cy="719009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98FB71-2C57-C689-4377-6CB2DA9B3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779" y="3961724"/>
            <a:ext cx="381000" cy="381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4F0536-DF7F-7B1D-6D1F-F8D617312D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4902" y="3976005"/>
            <a:ext cx="381000" cy="381000"/>
          </a:xfrm>
          <a:prstGeom prst="rect">
            <a:avLst/>
          </a:prstGeom>
        </p:spPr>
      </p:pic>
      <p:sp>
        <p:nvSpPr>
          <p:cNvPr id="14" name="Rectangle à coins arrondis 41">
            <a:extLst>
              <a:ext uri="{FF2B5EF4-FFF2-40B4-BE49-F238E27FC236}">
                <a16:creationId xmlns:a16="http://schemas.microsoft.com/office/drawing/2014/main" id="{9DC5370F-C450-BC7B-EA70-D4EC54BF0D38}"/>
              </a:ext>
            </a:extLst>
          </p:cNvPr>
          <p:cNvSpPr/>
          <p:nvPr/>
        </p:nvSpPr>
        <p:spPr>
          <a:xfrm>
            <a:off x="7059265" y="5536513"/>
            <a:ext cx="2517059" cy="350393"/>
          </a:xfrm>
          <a:prstGeom prst="roundRect">
            <a:avLst>
              <a:gd name="adj" fmla="val 50000"/>
            </a:avLst>
          </a:prstGeom>
          <a:solidFill>
            <a:srgbClr val="79B3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79B32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84B1610-CC2E-CF1A-15B0-7F3CC3881969}"/>
              </a:ext>
            </a:extLst>
          </p:cNvPr>
          <p:cNvSpPr txBox="1"/>
          <p:nvPr/>
        </p:nvSpPr>
        <p:spPr>
          <a:xfrm>
            <a:off x="7224378" y="5613027"/>
            <a:ext cx="218614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200">
                <a:solidFill>
                  <a:schemeClr val="bg1"/>
                </a:solidFill>
                <a:hlinkClick r:id="rId8" tooltip="REX exigence 3.1.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Cliquez ici pour accéder au REX</a:t>
            </a:r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7B45F1FB-CB0A-87E7-DFAE-317E8B19A8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8951" y="2013593"/>
            <a:ext cx="396111" cy="419412"/>
          </a:xfrm>
          <a:prstGeom prst="rect">
            <a:avLst/>
          </a:prstGeom>
        </p:spPr>
      </p:pic>
      <p:sp>
        <p:nvSpPr>
          <p:cNvPr id="18" name="Espace réservé du contenu 4">
            <a:extLst>
              <a:ext uri="{FF2B5EF4-FFF2-40B4-BE49-F238E27FC236}">
                <a16:creationId xmlns:a16="http://schemas.microsoft.com/office/drawing/2014/main" id="{82557846-461A-51BC-52C3-28512F419080}"/>
              </a:ext>
            </a:extLst>
          </p:cNvPr>
          <p:cNvSpPr txBox="1">
            <a:spLocks/>
          </p:cNvSpPr>
          <p:nvPr/>
        </p:nvSpPr>
        <p:spPr>
          <a:xfrm>
            <a:off x="7788617" y="2095347"/>
            <a:ext cx="2844000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00" indent="0" algn="l" defTabSz="914400" rtl="0" eaLnBrk="1" latinLnBrk="0" hangingPunct="1">
              <a:lnSpc>
                <a:spcPct val="100000"/>
              </a:lnSpc>
              <a:spcBef>
                <a:spcPts val="13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>
                <a:solidFill>
                  <a:srgbClr val="79B321"/>
                </a:solidFill>
              </a:rPr>
              <a:t>ENSEIGNEMENTS À TIRER</a:t>
            </a:r>
          </a:p>
        </p:txBody>
      </p:sp>
    </p:spTree>
    <p:extLst>
      <p:ext uri="{BB962C8B-B14F-4D97-AF65-F5344CB8AC3E}">
        <p14:creationId xmlns:p14="http://schemas.microsoft.com/office/powerpoint/2010/main" val="2046512653"/>
      </p:ext>
    </p:extLst>
  </p:cSld>
  <p:clrMapOvr>
    <a:masterClrMapping/>
  </p:clrMapOvr>
</p:sld>
</file>

<file path=ppt/theme/theme1.xml><?xml version="1.0" encoding="utf-8"?>
<a:theme xmlns:a="http://schemas.openxmlformats.org/drawingml/2006/main" name="TotalEnergies AA - Bleu">
  <a:themeElements>
    <a:clrScheme name="TotalEnergies AA - Bleu">
      <a:dk1>
        <a:srgbClr val="374649"/>
      </a:dk1>
      <a:lt1>
        <a:srgbClr val="FFFFFF"/>
      </a:lt1>
      <a:dk2>
        <a:srgbClr val="009CEA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009CE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67924521-0CA8-40F1-97CB-7A60EDCC72DB}"/>
    </a:ext>
  </a:extLst>
</a:theme>
</file>

<file path=ppt/theme/theme2.xml><?xml version="1.0" encoding="utf-8"?>
<a:theme xmlns:a="http://schemas.openxmlformats.org/drawingml/2006/main" name="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3.xml><?xml version="1.0" encoding="utf-8"?>
<a:theme xmlns:a="http://schemas.openxmlformats.org/drawingml/2006/main" name="TotalEnergies AA - Vert">
  <a:themeElements>
    <a:clrScheme name="TotalEnergies AA - Vert">
      <a:dk1>
        <a:srgbClr val="374649"/>
      </a:dk1>
      <a:lt1>
        <a:srgbClr val="FFFFFF"/>
      </a:lt1>
      <a:dk2>
        <a:srgbClr val="40A9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40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8E65D93A-A430-4213-93E7-E79E0E13460A}"/>
    </a:ext>
  </a:extLst>
</a:theme>
</file>

<file path=ppt/theme/theme4.xml><?xml version="1.0" encoding="utf-8"?>
<a:theme xmlns:a="http://schemas.openxmlformats.org/drawingml/2006/main" name="TotalEnergies AA - Orange">
  <a:themeElements>
    <a:clrScheme name="TotalEnergies AA - Orange">
      <a:dk1>
        <a:srgbClr val="374649"/>
      </a:dk1>
      <a:lt1>
        <a:srgbClr val="FFFFFF"/>
      </a:lt1>
      <a:dk2>
        <a:srgbClr val="F66A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F66A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4FB5FB3A-8D47-483C-8718-F2093382F299}"/>
    </a:ext>
  </a:extLst>
</a:theme>
</file>

<file path=ppt/theme/theme5.xml><?xml version="1.0" encoding="utf-8"?>
<a:theme xmlns:a="http://schemas.openxmlformats.org/drawingml/2006/main" name="1_TotalEnergies AA - Roug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otalEnergies AA_MAJ Rouge 16-9 FR_v24.potx" id="{8F81559F-8AB2-4AB8-AB80-A9DCDC310110}" vid="{7F80211D-D8F7-48B2-85FF-8935591EFD6D}"/>
    </a:ext>
  </a:extLst>
</a:theme>
</file>

<file path=ppt/theme/theme6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TotalEnergies AA - Rouge">
      <a:dk1>
        <a:srgbClr val="374649"/>
      </a:dk1>
      <a:lt1>
        <a:srgbClr val="FFFFFF"/>
      </a:lt1>
      <a:dk2>
        <a:srgbClr val="ED0000"/>
      </a:dk2>
      <a:lt2>
        <a:srgbClr val="FFFFFF"/>
      </a:lt2>
      <a:accent1>
        <a:srgbClr val="009CEA"/>
      </a:accent1>
      <a:accent2>
        <a:srgbClr val="ED0000"/>
      </a:accent2>
      <a:accent3>
        <a:srgbClr val="40A900"/>
      </a:accent3>
      <a:accent4>
        <a:srgbClr val="F66A00"/>
      </a:accent4>
      <a:accent5>
        <a:srgbClr val="009CEA"/>
      </a:accent5>
      <a:accent6>
        <a:srgbClr val="ED0000"/>
      </a:accent6>
      <a:hlink>
        <a:srgbClr val="374649"/>
      </a:hlink>
      <a:folHlink>
        <a:srgbClr val="ED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3fc8a5-ae92-42ac-9a5b-adc0faec43d6" xsi:nil="true"/>
    <lcf76f155ced4ddcb4097134ff3c332f xmlns="40753fda-f579-4bb9-aa37-7b314b45a76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14F54EC3176342AA69E46BF095A846" ma:contentTypeVersion="14" ma:contentTypeDescription="Crée un document." ma:contentTypeScope="" ma:versionID="333694e9f198b892cb66d3d661955e30">
  <xsd:schema xmlns:xsd="http://www.w3.org/2001/XMLSchema" xmlns:xs="http://www.w3.org/2001/XMLSchema" xmlns:p="http://schemas.microsoft.com/office/2006/metadata/properties" xmlns:ns2="40753fda-f579-4bb9-aa37-7b314b45a769" xmlns:ns3="5e3fc8a5-ae92-42ac-9a5b-adc0faec43d6" targetNamespace="http://schemas.microsoft.com/office/2006/metadata/properties" ma:root="true" ma:fieldsID="8c7ac7fe3cbc64d020c0b41f92df7139" ns2:_="" ns3:_="">
    <xsd:import namespace="40753fda-f579-4bb9-aa37-7b314b45a769"/>
    <xsd:import namespace="5e3fc8a5-ae92-42ac-9a5b-adc0faec4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753fda-f579-4bb9-aa37-7b314b45a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7d7a317d-19e9-4a41-b675-f2bd41b4cab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3fc8a5-ae92-42ac-9a5b-adc0faec43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d17153-1ee4-4a6d-88b4-3fe46e77897f}" ma:internalName="TaxCatchAll" ma:showField="CatchAllData" ma:web="5e3fc8a5-ae92-42ac-9a5b-adc0faec43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560780-D1C1-4641-9B08-F0A5FFFCA309}">
  <ds:schemaRefs>
    <ds:schemaRef ds:uri="5e3fc8a5-ae92-42ac-9a5b-adc0faec43d6"/>
    <ds:schemaRef ds:uri="40753fda-f579-4bb9-aa37-7b314b45a769"/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A3C777-6269-4B0C-879C-211F512AC2EA}">
  <ds:schemaRefs>
    <ds:schemaRef ds:uri="40753fda-f579-4bb9-aa37-7b314b45a769"/>
    <ds:schemaRef ds:uri="5e3fc8a5-ae92-42ac-9a5b-adc0faec43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C184838-24BB-4C81-8C04-2AFBFD7822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TotalEnergies AA - Bleu</Template>
  <TotalTime>0</TotalTime>
  <Words>2494</Words>
  <Application>Microsoft Office PowerPoint</Application>
  <PresentationFormat>Grand écran</PresentationFormat>
  <Paragraphs>285</Paragraphs>
  <Slides>19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MT Light</vt:lpstr>
      <vt:lpstr>Roboto</vt:lpstr>
      <vt:lpstr>Wingdings</vt:lpstr>
      <vt:lpstr>TotalEnergies AA - Bleu</vt:lpstr>
      <vt:lpstr>TotalEnergies AA - Rouge</vt:lpstr>
      <vt:lpstr>TotalEnergies AA - Vert</vt:lpstr>
      <vt:lpstr>TotalEnergies AA - Orange</vt:lpstr>
      <vt:lpstr>1_TotalEnergies AA - Rouge</vt:lpstr>
      <vt:lpstr>Présentation PowerPoint</vt:lpstr>
      <vt:lpstr>Présentation PowerPoint</vt:lpstr>
      <vt:lpstr>Affiche &amp; picto</vt:lpstr>
      <vt:lpstr>Quelques définitions</vt:lpstr>
      <vt:lpstr>L’essentiel de la Règle d’or 3</vt:lpstr>
      <vt:lpstr>Accidentologie</vt:lpstr>
      <vt:lpstr>Présentation PowerPoint</vt:lpstr>
      <vt:lpstr>Illustration des exigences</vt:lpstr>
      <vt:lpstr>REX</vt:lpstr>
      <vt:lpstr>REX</vt:lpstr>
      <vt:lpstr>REX</vt:lpstr>
      <vt:lpstr>REX</vt:lpstr>
      <vt:lpstr>REX</vt:lpstr>
      <vt:lpstr>BONNE PRATIQUE</vt:lpstr>
      <vt:lpstr>Présentation PowerPoint</vt:lpstr>
      <vt:lpstr>La Règle d’or 3 appliquée aux bureaux</vt:lpstr>
      <vt:lpstr>La main est un outil fragile !</vt:lpstr>
      <vt:lpstr>Nos outils et documents</vt:lpstr>
      <vt:lpstr>Lexique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votre présentation  sur plusieurs lignes [Arial 32 pt regular] lorem ipsum dolor sit amet</dc:title>
  <dc:creator>Josephine Beauchesne</dc:creator>
  <cp:lastModifiedBy>Claire MAIRET</cp:lastModifiedBy>
  <cp:revision>1</cp:revision>
  <cp:lastPrinted>2021-09-13T12:46:09Z</cp:lastPrinted>
  <dcterms:created xsi:type="dcterms:W3CDTF">2021-08-30T17:14:08Z</dcterms:created>
  <dcterms:modified xsi:type="dcterms:W3CDTF">2022-11-29T16:28:15Z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30ed1b-e95f-40b5-af89-828263f287a7_Enabled">
    <vt:lpwstr>true</vt:lpwstr>
  </property>
  <property fmtid="{D5CDD505-2E9C-101B-9397-08002B2CF9AE}" pid="3" name="MSIP_Label_2b30ed1b-e95f-40b5-af89-828263f287a7_SetDate">
    <vt:lpwstr>2021-09-08T09:51:31Z</vt:lpwstr>
  </property>
  <property fmtid="{D5CDD505-2E9C-101B-9397-08002B2CF9AE}" pid="4" name="MSIP_Label_2b30ed1b-e95f-40b5-af89-828263f287a7_Method">
    <vt:lpwstr>Standard</vt:lpwstr>
  </property>
  <property fmtid="{D5CDD505-2E9C-101B-9397-08002B2CF9AE}" pid="5" name="MSIP_Label_2b30ed1b-e95f-40b5-af89-828263f287a7_Name">
    <vt:lpwstr>2b30ed1b-e95f-40b5-af89-828263f287a7</vt:lpwstr>
  </property>
  <property fmtid="{D5CDD505-2E9C-101B-9397-08002B2CF9AE}" pid="6" name="MSIP_Label_2b30ed1b-e95f-40b5-af89-828263f287a7_SiteId">
    <vt:lpwstr>329e91b0-e21f-48fb-a071-456717ecc28e</vt:lpwstr>
  </property>
  <property fmtid="{D5CDD505-2E9C-101B-9397-08002B2CF9AE}" pid="7" name="MSIP_Label_2b30ed1b-e95f-40b5-af89-828263f287a7_ActionId">
    <vt:lpwstr>0d5f9d8b-7c4d-492f-9999-41f8c64aaae1</vt:lpwstr>
  </property>
  <property fmtid="{D5CDD505-2E9C-101B-9397-08002B2CF9AE}" pid="8" name="MSIP_Label_2b30ed1b-e95f-40b5-af89-828263f287a7_ContentBits">
    <vt:lpwstr>0</vt:lpwstr>
  </property>
  <property fmtid="{D5CDD505-2E9C-101B-9397-08002B2CF9AE}" pid="9" name="ContentTypeId">
    <vt:lpwstr>0x0101001214F54EC3176342AA69E46BF095A846</vt:lpwstr>
  </property>
  <property fmtid="{D5CDD505-2E9C-101B-9397-08002B2CF9AE}" pid="10" name="MediaServiceImageTags">
    <vt:lpwstr/>
  </property>
</Properties>
</file>