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3" r:id="rId5"/>
    <p:sldMasterId id="2147483698" r:id="rId6"/>
    <p:sldMasterId id="2147483713" r:id="rId7"/>
  </p:sldMasterIdLst>
  <p:notesMasterIdLst>
    <p:notesMasterId r:id="rId27"/>
  </p:notesMasterIdLst>
  <p:handoutMasterIdLst>
    <p:handoutMasterId r:id="rId28"/>
  </p:handoutMasterIdLst>
  <p:sldIdLst>
    <p:sldId id="484" r:id="rId8"/>
    <p:sldId id="485" r:id="rId9"/>
    <p:sldId id="506" r:id="rId10"/>
    <p:sldId id="493" r:id="rId11"/>
    <p:sldId id="1547" r:id="rId12"/>
    <p:sldId id="1549" r:id="rId13"/>
    <p:sldId id="1550" r:id="rId14"/>
    <p:sldId id="490" r:id="rId15"/>
    <p:sldId id="494" r:id="rId16"/>
    <p:sldId id="500" r:id="rId17"/>
    <p:sldId id="501" r:id="rId18"/>
    <p:sldId id="502" r:id="rId19"/>
    <p:sldId id="503" r:id="rId20"/>
    <p:sldId id="504" r:id="rId21"/>
    <p:sldId id="505" r:id="rId22"/>
    <p:sldId id="507" r:id="rId23"/>
    <p:sldId id="1546" r:id="rId24"/>
    <p:sldId id="1526" r:id="rId25"/>
    <p:sldId id="492" r:id="rId2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5272DA-B159-4911-A3AC-0616BCEF6227}" v="2" dt="2022-10-17T09:55:48.0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92" autoAdjust="0"/>
    <p:restoredTop sz="95859" autoAdjust="0"/>
  </p:normalViewPr>
  <p:slideViewPr>
    <p:cSldViewPr snapToGrid="0">
      <p:cViewPr varScale="1">
        <p:scale>
          <a:sx n="67" d="100"/>
          <a:sy n="67" d="100"/>
        </p:scale>
        <p:origin x="724" y="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25" d="100"/>
        <a:sy n="125" d="100"/>
      </p:scale>
      <p:origin x="0" y="0"/>
    </p:cViewPr>
  </p:sorterViewPr>
  <p:notesViewPr>
    <p:cSldViewPr snapToGrid="0">
      <p:cViewPr varScale="1">
        <p:scale>
          <a:sx n="117" d="100"/>
          <a:sy n="117" d="100"/>
        </p:scale>
        <p:origin x="5028"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1B15B5-0664-4540-9FF0-2FECB9D0DF81}" type="doc">
      <dgm:prSet loTypeId="urn:microsoft.com/office/officeart/2005/8/layout/chevron2" loCatId="process" qsTypeId="urn:microsoft.com/office/officeart/2005/8/quickstyle/3d3" qsCatId="3D" csTypeId="urn:microsoft.com/office/officeart/2005/8/colors/accent1_3" csCatId="accent1" phldr="1"/>
      <dgm:spPr/>
      <dgm:t>
        <a:bodyPr/>
        <a:lstStyle/>
        <a:p>
          <a:endParaRPr lang="fr-FR"/>
        </a:p>
      </dgm:t>
    </dgm:pt>
    <dgm:pt modelId="{A01896EF-DC96-4F16-A1A9-C167B5198AE9}">
      <dgm:prSet phldrT="[Text]"/>
      <dgm:spPr/>
      <dgm:t>
        <a:bodyPr/>
        <a:lstStyle/>
        <a:p>
          <a:r>
            <a:rPr lang="fr-FR" b="0" noProof="0" dirty="0">
              <a:solidFill>
                <a:schemeClr val="tx1"/>
              </a:solidFill>
            </a:rPr>
            <a:t>1</a:t>
          </a:r>
        </a:p>
      </dgm:t>
    </dgm:pt>
    <dgm:pt modelId="{D3771259-E7AD-4877-A086-6046B92ABFB3}" type="parTrans" cxnId="{4ACB0426-8971-4846-9D47-CD72089125D6}">
      <dgm:prSet/>
      <dgm:spPr/>
      <dgm:t>
        <a:bodyPr/>
        <a:lstStyle/>
        <a:p>
          <a:endParaRPr lang="fr-FR" noProof="0" dirty="0">
            <a:solidFill>
              <a:schemeClr val="tx1"/>
            </a:solidFill>
          </a:endParaRPr>
        </a:p>
      </dgm:t>
    </dgm:pt>
    <dgm:pt modelId="{E6D852DD-649F-49C5-B2F6-73AA61C451F2}" type="sibTrans" cxnId="{4ACB0426-8971-4846-9D47-CD72089125D6}">
      <dgm:prSet/>
      <dgm:spPr/>
      <dgm:t>
        <a:bodyPr/>
        <a:lstStyle/>
        <a:p>
          <a:endParaRPr lang="fr-FR" noProof="0" dirty="0">
            <a:solidFill>
              <a:schemeClr val="tx1"/>
            </a:solidFill>
          </a:endParaRPr>
        </a:p>
      </dgm:t>
    </dgm:pt>
    <dgm:pt modelId="{EABBE556-3741-455C-91C2-129667A4E7CB}">
      <dgm:prSet phldrT="[Text]"/>
      <dgm:spPr>
        <a:solidFill>
          <a:schemeClr val="tx2">
            <a:lumMod val="60000"/>
            <a:lumOff val="40000"/>
            <a:alpha val="90000"/>
          </a:schemeClr>
        </a:solidFill>
      </dgm:spPr>
      <dgm:t>
        <a:bodyPr/>
        <a:lstStyle/>
        <a:p>
          <a:pPr>
            <a:buFont typeface="Arial" panose="020B0604020202020204" pitchFamily="34" charset="0"/>
            <a:buChar char="•"/>
          </a:pPr>
          <a:r>
            <a:rPr lang="fr-FR" b="0" noProof="0" dirty="0">
              <a:solidFill>
                <a:schemeClr val="tx1"/>
              </a:solidFill>
            </a:rPr>
            <a:t>Process </a:t>
          </a:r>
          <a:r>
            <a:rPr lang="fr-FR" b="0" noProof="0" dirty="0" err="1">
              <a:solidFill>
                <a:schemeClr val="tx1"/>
              </a:solidFill>
            </a:rPr>
            <a:t>Organization</a:t>
          </a:r>
          <a:r>
            <a:rPr lang="fr-FR" b="0" noProof="0" dirty="0">
              <a:solidFill>
                <a:schemeClr val="tx1"/>
              </a:solidFill>
            </a:rPr>
            <a:t> </a:t>
          </a:r>
        </a:p>
      </dgm:t>
    </dgm:pt>
    <dgm:pt modelId="{4B4FA445-1DE3-484D-A94E-8E1DEB1A4F21}" type="parTrans" cxnId="{F796D07A-9A1B-4F48-8D58-C8B15B515ABF}">
      <dgm:prSet/>
      <dgm:spPr/>
      <dgm:t>
        <a:bodyPr/>
        <a:lstStyle/>
        <a:p>
          <a:endParaRPr lang="fr-FR" noProof="0" dirty="0">
            <a:solidFill>
              <a:schemeClr val="tx1"/>
            </a:solidFill>
          </a:endParaRPr>
        </a:p>
      </dgm:t>
    </dgm:pt>
    <dgm:pt modelId="{54D427FC-192C-4E6D-B163-E2559D289588}" type="sibTrans" cxnId="{F796D07A-9A1B-4F48-8D58-C8B15B515ABF}">
      <dgm:prSet/>
      <dgm:spPr/>
      <dgm:t>
        <a:bodyPr/>
        <a:lstStyle/>
        <a:p>
          <a:endParaRPr lang="fr-FR" noProof="0" dirty="0">
            <a:solidFill>
              <a:schemeClr val="tx1"/>
            </a:solidFill>
          </a:endParaRPr>
        </a:p>
      </dgm:t>
    </dgm:pt>
    <dgm:pt modelId="{512FFC5F-D8B0-48C7-9E08-CBBECC5ABDE7}">
      <dgm:prSet phldrT="[Text]"/>
      <dgm:spPr/>
      <dgm:t>
        <a:bodyPr/>
        <a:lstStyle/>
        <a:p>
          <a:r>
            <a:rPr lang="fr-FR" b="0" noProof="0" dirty="0">
              <a:solidFill>
                <a:schemeClr val="tx1"/>
              </a:solidFill>
            </a:rPr>
            <a:t>2</a:t>
          </a:r>
        </a:p>
      </dgm:t>
    </dgm:pt>
    <dgm:pt modelId="{12FE93A0-4021-4279-A08A-2C39E443978E}" type="parTrans" cxnId="{7BF8507C-C114-4737-A487-8832B8B99EEA}">
      <dgm:prSet/>
      <dgm:spPr/>
      <dgm:t>
        <a:bodyPr/>
        <a:lstStyle/>
        <a:p>
          <a:endParaRPr lang="fr-FR" noProof="0" dirty="0">
            <a:solidFill>
              <a:schemeClr val="tx1"/>
            </a:solidFill>
          </a:endParaRPr>
        </a:p>
      </dgm:t>
    </dgm:pt>
    <dgm:pt modelId="{F5A162B8-536C-4AFA-A02A-2F04F299693D}" type="sibTrans" cxnId="{7BF8507C-C114-4737-A487-8832B8B99EEA}">
      <dgm:prSet/>
      <dgm:spPr/>
      <dgm:t>
        <a:bodyPr/>
        <a:lstStyle/>
        <a:p>
          <a:endParaRPr lang="fr-FR" noProof="0" dirty="0">
            <a:solidFill>
              <a:schemeClr val="tx1"/>
            </a:solidFill>
          </a:endParaRPr>
        </a:p>
      </dgm:t>
    </dgm:pt>
    <dgm:pt modelId="{7D413D58-8A5B-460A-967D-0A2C98D74A9B}">
      <dgm:prSet/>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r>
            <a:rPr lang="fr-FR" b="0" noProof="0" dirty="0" err="1"/>
            <a:t>Prerequisite</a:t>
          </a:r>
          <a:r>
            <a:rPr lang="fr-FR" b="0" noProof="0" dirty="0"/>
            <a:t> for TSS*</a:t>
          </a:r>
          <a:endParaRPr lang="fr-FR" b="0" noProof="0" dirty="0">
            <a:solidFill>
              <a:schemeClr val="tx1"/>
            </a:solidFill>
          </a:endParaRPr>
        </a:p>
      </dgm:t>
    </dgm:pt>
    <dgm:pt modelId="{9E9C573F-D45E-42A4-84AE-A54FC8C8F922}" type="parTrans" cxnId="{BB134C1B-8C01-4026-9B93-2FF256D183A3}">
      <dgm:prSet/>
      <dgm:spPr/>
      <dgm:t>
        <a:bodyPr/>
        <a:lstStyle/>
        <a:p>
          <a:endParaRPr lang="fr-FR" noProof="0" dirty="0">
            <a:solidFill>
              <a:schemeClr val="tx1"/>
            </a:solidFill>
          </a:endParaRPr>
        </a:p>
      </dgm:t>
    </dgm:pt>
    <dgm:pt modelId="{F8F1D3CC-CAF4-419D-9A34-7D7E8143D6C3}" type="sibTrans" cxnId="{BB134C1B-8C01-4026-9B93-2FF256D183A3}">
      <dgm:prSet/>
      <dgm:spPr/>
      <dgm:t>
        <a:bodyPr/>
        <a:lstStyle/>
        <a:p>
          <a:endParaRPr lang="fr-FR" noProof="0" dirty="0">
            <a:solidFill>
              <a:schemeClr val="tx1"/>
            </a:solidFill>
          </a:endParaRPr>
        </a:p>
      </dgm:t>
    </dgm:pt>
    <dgm:pt modelId="{7A393BCB-72AF-4038-84AC-8A536B87DBEC}">
      <dgm:prSet phldrT="[Text]"/>
      <dgm:spPr/>
      <dgm:t>
        <a:bodyPr/>
        <a:lstStyle/>
        <a:p>
          <a:r>
            <a:rPr lang="fr-FR" b="0" noProof="0" dirty="0">
              <a:solidFill>
                <a:schemeClr val="tx1"/>
              </a:solidFill>
            </a:rPr>
            <a:t>3</a:t>
          </a:r>
        </a:p>
      </dgm:t>
    </dgm:pt>
    <dgm:pt modelId="{A8E92FD2-B6F4-4139-BA33-BC84B089B3E4}" type="parTrans" cxnId="{0DD29D67-0922-4EF5-A980-42F0DCC17D03}">
      <dgm:prSet/>
      <dgm:spPr/>
      <dgm:t>
        <a:bodyPr/>
        <a:lstStyle/>
        <a:p>
          <a:endParaRPr lang="fr-FR" noProof="0" dirty="0">
            <a:solidFill>
              <a:schemeClr val="tx1"/>
            </a:solidFill>
          </a:endParaRPr>
        </a:p>
      </dgm:t>
    </dgm:pt>
    <dgm:pt modelId="{2888631C-3B3A-4106-B9AD-6B05853F7BEA}" type="sibTrans" cxnId="{0DD29D67-0922-4EF5-A980-42F0DCC17D03}">
      <dgm:prSet/>
      <dgm:spPr/>
      <dgm:t>
        <a:bodyPr/>
        <a:lstStyle/>
        <a:p>
          <a:endParaRPr lang="fr-FR" noProof="0" dirty="0">
            <a:solidFill>
              <a:schemeClr val="tx1"/>
            </a:solidFill>
          </a:endParaRPr>
        </a:p>
      </dgm:t>
    </dgm:pt>
    <dgm:pt modelId="{A2AADE44-FFCA-4A1E-9A9D-B26745ADBC8E}">
      <dgm:prSet custT="1"/>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pPr marL="228600" lvl="1" indent="-228600" algn="l" defTabSz="889000">
            <a:lnSpc>
              <a:spcPct val="90000"/>
            </a:lnSpc>
            <a:spcBef>
              <a:spcPct val="0"/>
            </a:spcBef>
            <a:spcAft>
              <a:spcPct val="15000"/>
            </a:spcAft>
            <a:buChar char="•"/>
          </a:pPr>
          <a:r>
            <a:rPr lang="fr-FR" sz="2000" b="0" kern="1200" noProof="0" dirty="0" err="1"/>
            <a:t>External</a:t>
          </a:r>
          <a:r>
            <a:rPr lang="fr-FR" sz="2000" b="0" kern="1200" noProof="0" dirty="0"/>
            <a:t> </a:t>
          </a:r>
          <a:r>
            <a:rPr lang="fr-FR" sz="2000" b="0" kern="1200" noProof="0" dirty="0" err="1"/>
            <a:t>risk</a:t>
          </a:r>
          <a:r>
            <a:rPr lang="fr-FR" sz="2000" b="0" kern="1200" noProof="0" dirty="0"/>
            <a:t> </a:t>
          </a:r>
          <a:r>
            <a:rPr lang="fr-FR" sz="2000" b="0" kern="1200" noProof="0" dirty="0" err="1"/>
            <a:t>analysis</a:t>
          </a:r>
          <a:endParaRPr lang="fr-FR" sz="2000" b="0" kern="1200" noProof="0" dirty="0">
            <a:solidFill>
              <a:srgbClr val="374649">
                <a:hueOff val="0"/>
                <a:satOff val="0"/>
                <a:lumOff val="0"/>
                <a:alphaOff val="0"/>
              </a:srgbClr>
            </a:solidFill>
            <a:latin typeface="Arial" panose="020B0604020202020204"/>
            <a:ea typeface="+mn-ea"/>
            <a:cs typeface="+mn-cs"/>
          </a:endParaRPr>
        </a:p>
      </dgm:t>
    </dgm:pt>
    <dgm:pt modelId="{0B7DF100-119F-4B3B-9D9C-31E75A52FAA3}" type="parTrans" cxnId="{B87C6DD7-9529-4703-948E-8D431F1E1372}">
      <dgm:prSet/>
      <dgm:spPr/>
      <dgm:t>
        <a:bodyPr/>
        <a:lstStyle/>
        <a:p>
          <a:endParaRPr lang="fr-FR" noProof="0" dirty="0">
            <a:solidFill>
              <a:schemeClr val="tx1"/>
            </a:solidFill>
          </a:endParaRPr>
        </a:p>
      </dgm:t>
    </dgm:pt>
    <dgm:pt modelId="{6A7F2E29-0C29-483A-9455-96D228F36937}" type="sibTrans" cxnId="{B87C6DD7-9529-4703-948E-8D431F1E1372}">
      <dgm:prSet/>
      <dgm:spPr/>
      <dgm:t>
        <a:bodyPr/>
        <a:lstStyle/>
        <a:p>
          <a:endParaRPr lang="fr-FR" noProof="0" dirty="0">
            <a:solidFill>
              <a:schemeClr val="tx1"/>
            </a:solidFill>
          </a:endParaRPr>
        </a:p>
      </dgm:t>
    </dgm:pt>
    <dgm:pt modelId="{CB0B2B90-A67E-459A-9053-71F0C5FB165A}">
      <dgm:prSet/>
      <dgm:spPr/>
      <dgm:t>
        <a:bodyPr/>
        <a:lstStyle/>
        <a:p>
          <a:r>
            <a:rPr lang="fr-FR" b="0" noProof="0" dirty="0">
              <a:solidFill>
                <a:schemeClr val="tx1"/>
              </a:solidFill>
            </a:rPr>
            <a:t>6</a:t>
          </a:r>
        </a:p>
      </dgm:t>
    </dgm:pt>
    <dgm:pt modelId="{56FF8454-7AEF-4A48-A323-C8685DEE6366}" type="parTrans" cxnId="{5ACA6D64-FE06-4223-8050-C41F473FC4BB}">
      <dgm:prSet/>
      <dgm:spPr/>
      <dgm:t>
        <a:bodyPr/>
        <a:lstStyle/>
        <a:p>
          <a:endParaRPr lang="fr-FR" noProof="0" dirty="0">
            <a:solidFill>
              <a:schemeClr val="tx1"/>
            </a:solidFill>
          </a:endParaRPr>
        </a:p>
      </dgm:t>
    </dgm:pt>
    <dgm:pt modelId="{F33684B9-533C-4D0E-8414-7C5D5D83B3F3}" type="sibTrans" cxnId="{5ACA6D64-FE06-4223-8050-C41F473FC4BB}">
      <dgm:prSet/>
      <dgm:spPr/>
      <dgm:t>
        <a:bodyPr/>
        <a:lstStyle/>
        <a:p>
          <a:endParaRPr lang="fr-FR" noProof="0" dirty="0">
            <a:solidFill>
              <a:schemeClr val="tx1"/>
            </a:solidFill>
          </a:endParaRPr>
        </a:p>
      </dgm:t>
    </dgm:pt>
    <dgm:pt modelId="{A1A1C2C3-EBF8-4472-B578-7EA94A03F54F}">
      <dgm:prSet/>
      <dgm:spPr/>
      <dgm:t>
        <a:bodyPr/>
        <a:lstStyle/>
        <a:p>
          <a:r>
            <a:rPr lang="fr-FR" b="0" noProof="0" dirty="0">
              <a:solidFill>
                <a:schemeClr val="tx1"/>
              </a:solidFill>
            </a:rPr>
            <a:t>7</a:t>
          </a:r>
        </a:p>
      </dgm:t>
    </dgm:pt>
    <dgm:pt modelId="{68BCB20D-C3B8-4039-B66E-701BE7128F10}" type="parTrans" cxnId="{BF0CCA74-3F31-47BC-9F63-2B7E82E8054B}">
      <dgm:prSet/>
      <dgm:spPr/>
      <dgm:t>
        <a:bodyPr/>
        <a:lstStyle/>
        <a:p>
          <a:endParaRPr lang="fr-FR" noProof="0" dirty="0">
            <a:solidFill>
              <a:schemeClr val="tx1"/>
            </a:solidFill>
          </a:endParaRPr>
        </a:p>
      </dgm:t>
    </dgm:pt>
    <dgm:pt modelId="{1C54C87A-EA14-4297-85AF-56E5C939D8C1}" type="sibTrans" cxnId="{BF0CCA74-3F31-47BC-9F63-2B7E82E8054B}">
      <dgm:prSet/>
      <dgm:spPr/>
      <dgm:t>
        <a:bodyPr/>
        <a:lstStyle/>
        <a:p>
          <a:endParaRPr lang="fr-FR" noProof="0" dirty="0">
            <a:solidFill>
              <a:schemeClr val="tx1"/>
            </a:solidFill>
          </a:endParaRPr>
        </a:p>
      </dgm:t>
    </dgm:pt>
    <dgm:pt modelId="{68A1015A-36C5-4EC5-A001-D2139B46A1AA}">
      <dgm:prSet custT="1"/>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pPr marL="228600" lvl="1" indent="-228600" algn="l" defTabSz="889000">
            <a:lnSpc>
              <a:spcPct val="90000"/>
            </a:lnSpc>
            <a:spcBef>
              <a:spcPct val="0"/>
            </a:spcBef>
            <a:spcAft>
              <a:spcPct val="15000"/>
            </a:spcAft>
            <a:buChar char="•"/>
          </a:pPr>
          <a:r>
            <a:rPr lang="fr-FR" sz="2000" b="0" kern="1200" noProof="0" dirty="0" err="1">
              <a:solidFill>
                <a:srgbClr val="374649">
                  <a:hueOff val="0"/>
                  <a:satOff val="0"/>
                  <a:lumOff val="0"/>
                  <a:alphaOff val="0"/>
                </a:srgbClr>
              </a:solidFill>
              <a:latin typeface="Arial" panose="020B0604020202020204"/>
              <a:ea typeface="+mn-ea"/>
              <a:cs typeface="+mn-cs"/>
            </a:rPr>
            <a:t>Installing</a:t>
          </a:r>
          <a:r>
            <a:rPr lang="fr-FR" sz="2000" b="0" kern="1200" noProof="0" dirty="0">
              <a:solidFill>
                <a:srgbClr val="374649">
                  <a:hueOff val="0"/>
                  <a:satOff val="0"/>
                  <a:lumOff val="0"/>
                  <a:alphaOff val="0"/>
                </a:srgbClr>
              </a:solidFill>
              <a:latin typeface="Arial" panose="020B0604020202020204"/>
              <a:ea typeface="+mn-ea"/>
              <a:cs typeface="+mn-cs"/>
            </a:rPr>
            <a:t> TSS*</a:t>
          </a:r>
        </a:p>
      </dgm:t>
    </dgm:pt>
    <dgm:pt modelId="{485AEE9F-6B3C-4040-89BC-D305F808CD29}" type="parTrans" cxnId="{D131F7D2-40E9-402C-9033-63338F84AF95}">
      <dgm:prSet/>
      <dgm:spPr/>
      <dgm:t>
        <a:bodyPr/>
        <a:lstStyle/>
        <a:p>
          <a:endParaRPr lang="fr-FR" noProof="0" dirty="0">
            <a:solidFill>
              <a:schemeClr val="tx1"/>
            </a:solidFill>
          </a:endParaRPr>
        </a:p>
      </dgm:t>
    </dgm:pt>
    <dgm:pt modelId="{68D7E4DF-6D43-487D-A6BE-B09053C3B0FA}" type="sibTrans" cxnId="{D131F7D2-40E9-402C-9033-63338F84AF95}">
      <dgm:prSet/>
      <dgm:spPr/>
      <dgm:t>
        <a:bodyPr/>
        <a:lstStyle/>
        <a:p>
          <a:endParaRPr lang="fr-FR" noProof="0" dirty="0">
            <a:solidFill>
              <a:schemeClr val="tx1"/>
            </a:solidFill>
          </a:endParaRPr>
        </a:p>
      </dgm:t>
    </dgm:pt>
    <dgm:pt modelId="{31FB55DE-962D-409D-964F-9554B06C3F3B}">
      <dgm:prSet custT="1"/>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pPr marL="228600" lvl="1" indent="-228600" algn="l" defTabSz="889000">
            <a:lnSpc>
              <a:spcPct val="90000"/>
            </a:lnSpc>
            <a:spcBef>
              <a:spcPct val="0"/>
            </a:spcBef>
            <a:spcAft>
              <a:spcPct val="15000"/>
            </a:spcAft>
            <a:buChar char="•"/>
          </a:pPr>
          <a:r>
            <a:rPr lang="fr-FR" sz="2000" b="0" kern="1200" noProof="0" dirty="0" err="1">
              <a:solidFill>
                <a:srgbClr val="374649">
                  <a:hueOff val="0"/>
                  <a:satOff val="0"/>
                  <a:lumOff val="0"/>
                  <a:alphaOff val="0"/>
                </a:srgbClr>
              </a:solidFill>
              <a:latin typeface="Arial" panose="020B0604020202020204"/>
              <a:ea typeface="+mn-ea"/>
              <a:cs typeface="+mn-cs"/>
            </a:rPr>
            <a:t>Preparation</a:t>
          </a:r>
          <a:r>
            <a:rPr lang="fr-FR" sz="2000" b="0" kern="1200" noProof="0" dirty="0">
              <a:solidFill>
                <a:srgbClr val="374649">
                  <a:hueOff val="0"/>
                  <a:satOff val="0"/>
                  <a:lumOff val="0"/>
                  <a:alphaOff val="0"/>
                </a:srgbClr>
              </a:solidFill>
              <a:latin typeface="Arial" panose="020B0604020202020204"/>
              <a:ea typeface="+mn-ea"/>
              <a:cs typeface="+mn-cs"/>
            </a:rPr>
            <a:t> of permanent </a:t>
          </a:r>
          <a:r>
            <a:rPr lang="fr-FR" sz="2000" b="0" kern="1200" noProof="0" dirty="0" err="1">
              <a:solidFill>
                <a:srgbClr val="374649">
                  <a:hueOff val="0"/>
                  <a:satOff val="0"/>
                  <a:lumOff val="0"/>
                  <a:alphaOff val="0"/>
                </a:srgbClr>
              </a:solidFill>
              <a:latin typeface="Arial" panose="020B0604020202020204"/>
              <a:ea typeface="+mn-ea"/>
              <a:cs typeface="+mn-cs"/>
            </a:rPr>
            <a:t>repair</a:t>
          </a:r>
          <a:r>
            <a:rPr lang="fr-FR" sz="2000" b="0" kern="1200" noProof="0" dirty="0">
              <a:solidFill>
                <a:srgbClr val="374649">
                  <a:hueOff val="0"/>
                  <a:satOff val="0"/>
                  <a:lumOff val="0"/>
                  <a:alphaOff val="0"/>
                </a:srgbClr>
              </a:solidFill>
              <a:latin typeface="Arial" panose="020B0604020202020204"/>
              <a:ea typeface="+mn-ea"/>
              <a:cs typeface="+mn-cs"/>
            </a:rPr>
            <a:t> </a:t>
          </a:r>
        </a:p>
      </dgm:t>
    </dgm:pt>
    <dgm:pt modelId="{EC1EC79F-B8B0-4CF9-9FEE-50293E6DE156}" type="parTrans" cxnId="{AAC2644D-3F54-44BD-AAAB-69A99875C373}">
      <dgm:prSet/>
      <dgm:spPr/>
      <dgm:t>
        <a:bodyPr/>
        <a:lstStyle/>
        <a:p>
          <a:endParaRPr lang="fr-FR" noProof="0" dirty="0">
            <a:solidFill>
              <a:schemeClr val="tx1"/>
            </a:solidFill>
          </a:endParaRPr>
        </a:p>
      </dgm:t>
    </dgm:pt>
    <dgm:pt modelId="{97A3C208-43F8-4FFB-AC2D-0955532C5496}" type="sibTrans" cxnId="{AAC2644D-3F54-44BD-AAAB-69A99875C373}">
      <dgm:prSet/>
      <dgm:spPr/>
      <dgm:t>
        <a:bodyPr/>
        <a:lstStyle/>
        <a:p>
          <a:endParaRPr lang="fr-FR" noProof="0" dirty="0">
            <a:solidFill>
              <a:schemeClr val="tx1"/>
            </a:solidFill>
          </a:endParaRPr>
        </a:p>
      </dgm:t>
    </dgm:pt>
    <dgm:pt modelId="{3C61DA82-823D-4412-9C28-2F26DA7ECE28}">
      <dgm:prSet phldrT="[Text]"/>
      <dgm:spPr/>
      <dgm:t>
        <a:bodyPr/>
        <a:lstStyle/>
        <a:p>
          <a:r>
            <a:rPr lang="fr-FR" b="0" noProof="0" dirty="0">
              <a:solidFill>
                <a:schemeClr val="tx1"/>
              </a:solidFill>
            </a:rPr>
            <a:t>4</a:t>
          </a:r>
        </a:p>
      </dgm:t>
    </dgm:pt>
    <dgm:pt modelId="{A8251B08-7EC6-4066-BB69-AF00D9491632}" type="parTrans" cxnId="{2AD9C4D0-891B-4078-8D70-031F05A789E0}">
      <dgm:prSet/>
      <dgm:spPr/>
      <dgm:t>
        <a:bodyPr/>
        <a:lstStyle/>
        <a:p>
          <a:endParaRPr lang="fr-FR" noProof="0" dirty="0">
            <a:solidFill>
              <a:schemeClr val="tx1"/>
            </a:solidFill>
          </a:endParaRPr>
        </a:p>
      </dgm:t>
    </dgm:pt>
    <dgm:pt modelId="{F96F004C-6751-4EC3-8909-3B796ADAD64F}" type="sibTrans" cxnId="{2AD9C4D0-891B-4078-8D70-031F05A789E0}">
      <dgm:prSet/>
      <dgm:spPr/>
      <dgm:t>
        <a:bodyPr/>
        <a:lstStyle/>
        <a:p>
          <a:endParaRPr lang="fr-FR" noProof="0" dirty="0">
            <a:solidFill>
              <a:schemeClr val="tx1"/>
            </a:solidFill>
          </a:endParaRPr>
        </a:p>
      </dgm:t>
    </dgm:pt>
    <dgm:pt modelId="{1D8D3F5F-A812-46DF-875A-19A5451E8695}">
      <dgm:prSet phldrT="[Text]"/>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r>
            <a:rPr lang="fr-FR" b="0" noProof="0" dirty="0" err="1"/>
            <a:t>Internal</a:t>
          </a:r>
          <a:r>
            <a:rPr lang="fr-FR" b="0" noProof="0" dirty="0"/>
            <a:t> </a:t>
          </a:r>
          <a:r>
            <a:rPr lang="fr-FR" b="0" noProof="0" dirty="0" err="1"/>
            <a:t>risk</a:t>
          </a:r>
          <a:r>
            <a:rPr lang="fr-FR" b="0" noProof="0" dirty="0"/>
            <a:t> </a:t>
          </a:r>
          <a:r>
            <a:rPr lang="fr-FR" b="0" noProof="0" dirty="0" err="1"/>
            <a:t>analysis</a:t>
          </a:r>
          <a:endParaRPr lang="fr-FR" b="0" noProof="0" dirty="0">
            <a:solidFill>
              <a:schemeClr val="tx1"/>
            </a:solidFill>
          </a:endParaRPr>
        </a:p>
      </dgm:t>
    </dgm:pt>
    <dgm:pt modelId="{C171F8F4-44F1-4B6C-868C-2D0BBD22AEC0}" type="parTrans" cxnId="{F5DD4CCB-5933-4883-BCAA-725A02589538}">
      <dgm:prSet/>
      <dgm:spPr/>
      <dgm:t>
        <a:bodyPr/>
        <a:lstStyle/>
        <a:p>
          <a:endParaRPr lang="fr-FR" noProof="0" dirty="0">
            <a:solidFill>
              <a:schemeClr val="tx1"/>
            </a:solidFill>
          </a:endParaRPr>
        </a:p>
      </dgm:t>
    </dgm:pt>
    <dgm:pt modelId="{BBBF9C79-1CB6-4770-9EDB-792DC31DE645}" type="sibTrans" cxnId="{F5DD4CCB-5933-4883-BCAA-725A02589538}">
      <dgm:prSet/>
      <dgm:spPr/>
      <dgm:t>
        <a:bodyPr/>
        <a:lstStyle/>
        <a:p>
          <a:endParaRPr lang="fr-FR" noProof="0" dirty="0">
            <a:solidFill>
              <a:schemeClr val="tx1"/>
            </a:solidFill>
          </a:endParaRPr>
        </a:p>
      </dgm:t>
    </dgm:pt>
    <dgm:pt modelId="{E2CCA739-9E4D-402E-964A-9A7FC5B40229}">
      <dgm:prSet phldrT="[Text]"/>
      <dgm:spPr/>
      <dgm:t>
        <a:bodyPr/>
        <a:lstStyle/>
        <a:p>
          <a:r>
            <a:rPr lang="fr-FR" b="0" noProof="0" dirty="0">
              <a:solidFill>
                <a:schemeClr val="tx1"/>
              </a:solidFill>
            </a:rPr>
            <a:t>5</a:t>
          </a:r>
        </a:p>
      </dgm:t>
    </dgm:pt>
    <dgm:pt modelId="{0D026E7A-956E-4181-858B-D6AB9511898E}" type="sibTrans" cxnId="{B66252C6-70E3-4AD4-AC88-3E6D2E5F7F6E}">
      <dgm:prSet/>
      <dgm:spPr/>
      <dgm:t>
        <a:bodyPr/>
        <a:lstStyle/>
        <a:p>
          <a:endParaRPr lang="fr-FR" noProof="0" dirty="0">
            <a:solidFill>
              <a:schemeClr val="tx1"/>
            </a:solidFill>
          </a:endParaRPr>
        </a:p>
      </dgm:t>
    </dgm:pt>
    <dgm:pt modelId="{F9894C2D-4E50-40DA-8A99-84118A7D583F}" type="parTrans" cxnId="{B66252C6-70E3-4AD4-AC88-3E6D2E5F7F6E}">
      <dgm:prSet/>
      <dgm:spPr/>
      <dgm:t>
        <a:bodyPr/>
        <a:lstStyle/>
        <a:p>
          <a:endParaRPr lang="fr-FR" noProof="0" dirty="0">
            <a:solidFill>
              <a:schemeClr val="tx1"/>
            </a:solidFill>
          </a:endParaRPr>
        </a:p>
      </dgm:t>
    </dgm:pt>
    <dgm:pt modelId="{F56928BE-20E4-4F2E-BBEB-098F98947117}">
      <dgm:prSet phldrT="[Text]" custT="1"/>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pPr marL="228600" lvl="1" indent="-228600" algn="l" defTabSz="889000">
            <a:lnSpc>
              <a:spcPct val="90000"/>
            </a:lnSpc>
            <a:spcBef>
              <a:spcPct val="0"/>
            </a:spcBef>
            <a:spcAft>
              <a:spcPct val="15000"/>
            </a:spcAft>
            <a:buChar char="•"/>
          </a:pPr>
          <a:r>
            <a:rPr lang="fr-FR" sz="2000" b="0" kern="1200" noProof="0" dirty="0">
              <a:solidFill>
                <a:srgbClr val="374649">
                  <a:hueOff val="0"/>
                  <a:satOff val="0"/>
                  <a:lumOff val="0"/>
                  <a:alphaOff val="0"/>
                </a:srgbClr>
              </a:solidFill>
              <a:latin typeface="Arial" panose="020B0604020202020204"/>
              <a:ea typeface="+mn-ea"/>
              <a:cs typeface="+mn-cs"/>
            </a:rPr>
            <a:t>Intervention </a:t>
          </a:r>
          <a:r>
            <a:rPr lang="fr-FR" sz="2000" b="0" kern="1200" noProof="0" dirty="0" err="1">
              <a:solidFill>
                <a:srgbClr val="374649">
                  <a:hueOff val="0"/>
                  <a:satOff val="0"/>
                  <a:lumOff val="0"/>
                  <a:alphaOff val="0"/>
                </a:srgbClr>
              </a:solidFill>
              <a:latin typeface="Arial" panose="020B0604020202020204"/>
              <a:ea typeface="+mn-ea"/>
              <a:cs typeface="+mn-cs"/>
            </a:rPr>
            <a:t>decision</a:t>
          </a:r>
          <a:endParaRPr lang="fr-FR" sz="2000" b="0" kern="1200" noProof="0" dirty="0">
            <a:solidFill>
              <a:srgbClr val="374649">
                <a:hueOff val="0"/>
                <a:satOff val="0"/>
                <a:lumOff val="0"/>
                <a:alphaOff val="0"/>
              </a:srgbClr>
            </a:solidFill>
            <a:latin typeface="Arial" panose="020B0604020202020204"/>
            <a:ea typeface="+mn-ea"/>
            <a:cs typeface="+mn-cs"/>
          </a:endParaRPr>
        </a:p>
      </dgm:t>
    </dgm:pt>
    <dgm:pt modelId="{CA9A2FA3-3EDD-4972-85F5-AD4D78513278}" type="parTrans" cxnId="{0566A3E7-08AD-427D-8290-248EF31B60B0}">
      <dgm:prSet/>
      <dgm:spPr/>
      <dgm:t>
        <a:bodyPr/>
        <a:lstStyle/>
        <a:p>
          <a:endParaRPr lang="fr-FR" noProof="0" dirty="0"/>
        </a:p>
      </dgm:t>
    </dgm:pt>
    <dgm:pt modelId="{33272614-8575-4630-8634-731031303C04}" type="sibTrans" cxnId="{0566A3E7-08AD-427D-8290-248EF31B60B0}">
      <dgm:prSet/>
      <dgm:spPr/>
      <dgm:t>
        <a:bodyPr/>
        <a:lstStyle/>
        <a:p>
          <a:endParaRPr lang="fr-FR" noProof="0" dirty="0"/>
        </a:p>
      </dgm:t>
    </dgm:pt>
    <dgm:pt modelId="{CEA8542C-DAFE-441B-9F2E-D4C4971B7931}">
      <dgm:prSet/>
      <dgm:spPr/>
      <dgm:t>
        <a:bodyPr/>
        <a:lstStyle/>
        <a:p>
          <a:r>
            <a:rPr lang="fr-FR" b="0" noProof="0" dirty="0">
              <a:solidFill>
                <a:schemeClr val="tx1"/>
              </a:solidFill>
            </a:rPr>
            <a:t>8</a:t>
          </a:r>
        </a:p>
      </dgm:t>
    </dgm:pt>
    <dgm:pt modelId="{84EB73EF-9163-468C-8097-D444E6911B9E}" type="parTrans" cxnId="{7CCD36F6-34EC-4BC0-9E6E-74FF86E50A03}">
      <dgm:prSet/>
      <dgm:spPr/>
      <dgm:t>
        <a:bodyPr/>
        <a:lstStyle/>
        <a:p>
          <a:endParaRPr lang="fr-FR" noProof="0" dirty="0"/>
        </a:p>
      </dgm:t>
    </dgm:pt>
    <dgm:pt modelId="{15F92643-7DAF-4D63-897E-3396A9FF46E7}" type="sibTrans" cxnId="{7CCD36F6-34EC-4BC0-9E6E-74FF86E50A03}">
      <dgm:prSet/>
      <dgm:spPr/>
      <dgm:t>
        <a:bodyPr/>
        <a:lstStyle/>
        <a:p>
          <a:endParaRPr lang="fr-FR" noProof="0" dirty="0"/>
        </a:p>
      </dgm:t>
    </dgm:pt>
    <dgm:pt modelId="{9A6B2546-B0A3-4C7D-AA9D-48D0CA1C8900}">
      <dgm:prSet/>
      <dgm:spPr>
        <a:solidFill>
          <a:srgbClr val="009CEA">
            <a:shade val="80000"/>
            <a:hueOff val="516350"/>
            <a:satOff val="-18636"/>
            <a:lumOff val="27062"/>
            <a:alphaOff val="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6350" tIns="6350" rIns="6350" bIns="6350" numCol="1" spcCol="1270" anchor="ctr" anchorCtr="0"/>
        <a:lstStyle/>
        <a:p>
          <a:r>
            <a:rPr lang="fr-FR" noProof="0" dirty="0">
              <a:solidFill>
                <a:schemeClr val="tx1"/>
              </a:solidFill>
            </a:rPr>
            <a:t>9</a:t>
          </a:r>
        </a:p>
      </dgm:t>
    </dgm:pt>
    <dgm:pt modelId="{DE914979-3DEC-4BB7-98AA-D8743756FDF2}" type="parTrans" cxnId="{69606476-89B2-4AEB-ABC7-B9D43B36063A}">
      <dgm:prSet/>
      <dgm:spPr/>
      <dgm:t>
        <a:bodyPr/>
        <a:lstStyle/>
        <a:p>
          <a:endParaRPr lang="fr-FR" noProof="0" dirty="0"/>
        </a:p>
      </dgm:t>
    </dgm:pt>
    <dgm:pt modelId="{22A3C44D-CAED-445A-B1C4-EEB4936ADC9E}" type="sibTrans" cxnId="{69606476-89B2-4AEB-ABC7-B9D43B36063A}">
      <dgm:prSet/>
      <dgm:spPr/>
      <dgm:t>
        <a:bodyPr/>
        <a:lstStyle/>
        <a:p>
          <a:endParaRPr lang="fr-FR" noProof="0" dirty="0"/>
        </a:p>
      </dgm:t>
    </dgm:pt>
    <dgm:pt modelId="{1E3B3973-F829-4586-92BB-F035598FECF2}">
      <dgm:prSet/>
      <dgm:spPr/>
      <dgm:t>
        <a:bodyPr/>
        <a:lstStyle/>
        <a:p>
          <a:r>
            <a:rPr lang="fr-FR" noProof="0" dirty="0">
              <a:solidFill>
                <a:schemeClr val="tx1"/>
              </a:solidFill>
            </a:rPr>
            <a:t>10</a:t>
          </a:r>
        </a:p>
      </dgm:t>
    </dgm:pt>
    <dgm:pt modelId="{B209EC5F-8802-4097-9002-58F2CBD8F536}" type="parTrans" cxnId="{D53D3E73-83A9-4E07-A634-DAB331D9CC69}">
      <dgm:prSet/>
      <dgm:spPr/>
      <dgm:t>
        <a:bodyPr/>
        <a:lstStyle/>
        <a:p>
          <a:endParaRPr lang="fr-FR" noProof="0" dirty="0"/>
        </a:p>
      </dgm:t>
    </dgm:pt>
    <dgm:pt modelId="{88727A75-06FC-40AC-BF3B-AC73D849A51B}" type="sibTrans" cxnId="{D53D3E73-83A9-4E07-A634-DAB331D9CC69}">
      <dgm:prSet/>
      <dgm:spPr/>
      <dgm:t>
        <a:bodyPr/>
        <a:lstStyle/>
        <a:p>
          <a:endParaRPr lang="fr-FR" noProof="0" dirty="0"/>
        </a:p>
      </dgm:t>
    </dgm:pt>
    <dgm:pt modelId="{68ED5CE0-A3F8-4104-A713-72DDA8DF0B4E}">
      <dgm:prSet custT="1"/>
      <dgm:spPr>
        <a:solidFill>
          <a:schemeClr val="accent4">
            <a:lumMod val="40000"/>
            <a:lumOff val="60000"/>
            <a:alpha val="90000"/>
          </a:schemeClr>
        </a:solidFill>
      </dgm:spPr>
      <dgm:t>
        <a:bodyPr/>
        <a:lstStyle/>
        <a:p>
          <a:pPr marL="228600" lvl="1" indent="-228600" algn="l" defTabSz="889000">
            <a:lnSpc>
              <a:spcPct val="90000"/>
            </a:lnSpc>
            <a:spcBef>
              <a:spcPct val="0"/>
            </a:spcBef>
            <a:spcAft>
              <a:spcPct val="15000"/>
            </a:spcAft>
            <a:buChar char="•"/>
          </a:pPr>
          <a:r>
            <a:rPr lang="fr-FR" sz="2000" b="0" kern="1200" noProof="0" dirty="0">
              <a:solidFill>
                <a:srgbClr val="374649"/>
              </a:solidFill>
              <a:latin typeface="Arial" panose="020B0604020202020204"/>
              <a:ea typeface="+mn-ea"/>
              <a:cs typeface="+mn-cs"/>
            </a:rPr>
            <a:t>Online monitoring TSS*</a:t>
          </a:r>
        </a:p>
      </dgm:t>
    </dgm:pt>
    <dgm:pt modelId="{C02A5EEF-AC8F-477C-95B5-252F38C304F6}" type="parTrans" cxnId="{436DE299-C88A-4DEC-AFFD-7BF83884A44B}">
      <dgm:prSet/>
      <dgm:spPr/>
      <dgm:t>
        <a:bodyPr/>
        <a:lstStyle/>
        <a:p>
          <a:endParaRPr lang="fr-FR" noProof="0" dirty="0"/>
        </a:p>
      </dgm:t>
    </dgm:pt>
    <dgm:pt modelId="{9AE263B3-C965-49EA-99F1-A2DB368878C1}" type="sibTrans" cxnId="{436DE299-C88A-4DEC-AFFD-7BF83884A44B}">
      <dgm:prSet/>
      <dgm:spPr/>
      <dgm:t>
        <a:bodyPr/>
        <a:lstStyle/>
        <a:p>
          <a:endParaRPr lang="fr-FR" noProof="0" dirty="0"/>
        </a:p>
      </dgm:t>
    </dgm:pt>
    <dgm:pt modelId="{5C8EF48D-1D8C-4D8E-B0BA-A757DDD38A18}">
      <dgm:prSet/>
      <dgm:spPr>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spcFirstLastPara="0" vert="horz" wrap="square" lIns="142240" tIns="12700" rIns="12700" bIns="12700" numCol="1" spcCol="1270" anchor="ctr" anchorCtr="0"/>
        <a:lstStyle/>
        <a:p>
          <a:pPr>
            <a:buChar char="•"/>
          </a:pPr>
          <a:r>
            <a:rPr lang="fr-FR" b="0" noProof="0" dirty="0">
              <a:solidFill>
                <a:srgbClr val="374649"/>
              </a:solidFill>
              <a:latin typeface="Arial" panose="020B0604020202020204"/>
              <a:ea typeface="+mn-ea"/>
              <a:cs typeface="+mn-cs"/>
            </a:rPr>
            <a:t>TSS* </a:t>
          </a:r>
          <a:r>
            <a:rPr lang="fr-FR" b="0" noProof="0" dirty="0" err="1">
              <a:solidFill>
                <a:srgbClr val="374649"/>
              </a:solidFill>
              <a:latin typeface="Arial" panose="020B0604020202020204"/>
              <a:ea typeface="+mn-ea"/>
              <a:cs typeface="+mn-cs"/>
            </a:rPr>
            <a:t>removal</a:t>
          </a:r>
          <a:endParaRPr lang="fr-FR" noProof="0" dirty="0"/>
        </a:p>
      </dgm:t>
    </dgm:pt>
    <dgm:pt modelId="{EC8042AE-ED7B-4CD5-BEDA-E603B142AF91}" type="parTrans" cxnId="{D6C5BC48-3B9D-4662-8B0F-43051E1ECFCF}">
      <dgm:prSet/>
      <dgm:spPr/>
      <dgm:t>
        <a:bodyPr/>
        <a:lstStyle/>
        <a:p>
          <a:endParaRPr lang="fr-FR" noProof="0" dirty="0"/>
        </a:p>
      </dgm:t>
    </dgm:pt>
    <dgm:pt modelId="{5B89B373-3EBA-4FD5-BDB7-CE6034244BDB}" type="sibTrans" cxnId="{D6C5BC48-3B9D-4662-8B0F-43051E1ECFCF}">
      <dgm:prSet/>
      <dgm:spPr/>
      <dgm:t>
        <a:bodyPr/>
        <a:lstStyle/>
        <a:p>
          <a:endParaRPr lang="fr-FR" noProof="0" dirty="0"/>
        </a:p>
      </dgm:t>
    </dgm:pt>
    <dgm:pt modelId="{E7665B6C-3197-4DCF-9B57-FF87B181DBE2}">
      <dgm:prSet/>
      <dgm:spPr>
        <a:solidFill>
          <a:schemeClr val="tx2">
            <a:lumMod val="60000"/>
            <a:lumOff val="40000"/>
            <a:alpha val="90000"/>
          </a:schemeClr>
        </a:solidFill>
      </dgm:spPr>
      <dgm:t>
        <a:bodyPr/>
        <a:lstStyle/>
        <a:p>
          <a:pPr>
            <a:buChar char="•"/>
          </a:pPr>
          <a:r>
            <a:rPr lang="fr-FR" b="0" noProof="0" dirty="0" err="1">
              <a:solidFill>
                <a:srgbClr val="374649"/>
              </a:solidFill>
              <a:latin typeface="Arial" panose="020B0604020202020204"/>
              <a:ea typeface="+mn-ea"/>
              <a:cs typeface="+mn-cs"/>
            </a:rPr>
            <a:t>Internal</a:t>
          </a:r>
          <a:r>
            <a:rPr lang="fr-FR" b="0" noProof="0" dirty="0">
              <a:solidFill>
                <a:srgbClr val="374649"/>
              </a:solidFill>
              <a:latin typeface="Arial" panose="020B0604020202020204"/>
              <a:ea typeface="+mn-ea"/>
              <a:cs typeface="+mn-cs"/>
            </a:rPr>
            <a:t> audit process</a:t>
          </a:r>
          <a:endParaRPr lang="fr-FR" noProof="0" dirty="0"/>
        </a:p>
      </dgm:t>
    </dgm:pt>
    <dgm:pt modelId="{D150165D-2667-45BB-BC3F-E741259E40B6}" type="parTrans" cxnId="{609A8003-4FA8-43C8-A900-003D6645C0BE}">
      <dgm:prSet/>
      <dgm:spPr/>
      <dgm:t>
        <a:bodyPr/>
        <a:lstStyle/>
        <a:p>
          <a:endParaRPr lang="fr-FR" noProof="0" dirty="0"/>
        </a:p>
      </dgm:t>
    </dgm:pt>
    <dgm:pt modelId="{C98A5BF6-252C-4B64-A424-79D1FDA19F69}" type="sibTrans" cxnId="{609A8003-4FA8-43C8-A900-003D6645C0BE}">
      <dgm:prSet/>
      <dgm:spPr/>
      <dgm:t>
        <a:bodyPr/>
        <a:lstStyle/>
        <a:p>
          <a:endParaRPr lang="fr-FR" noProof="0" dirty="0"/>
        </a:p>
      </dgm:t>
    </dgm:pt>
    <dgm:pt modelId="{1BB0A054-D38D-4F76-BB35-CC98670B46CF}" type="pres">
      <dgm:prSet presAssocID="{051B15B5-0664-4540-9FF0-2FECB9D0DF81}" presName="linearFlow" presStyleCnt="0">
        <dgm:presLayoutVars>
          <dgm:dir/>
          <dgm:animLvl val="lvl"/>
          <dgm:resizeHandles val="exact"/>
        </dgm:presLayoutVars>
      </dgm:prSet>
      <dgm:spPr/>
    </dgm:pt>
    <dgm:pt modelId="{96736B03-5F86-4CEC-A64F-35431CA2FDB4}" type="pres">
      <dgm:prSet presAssocID="{A01896EF-DC96-4F16-A1A9-C167B5198AE9}" presName="composite" presStyleCnt="0"/>
      <dgm:spPr/>
    </dgm:pt>
    <dgm:pt modelId="{CA727C04-64B1-45E4-8F3A-108F5F4FEE67}" type="pres">
      <dgm:prSet presAssocID="{A01896EF-DC96-4F16-A1A9-C167B5198AE9}" presName="parentText" presStyleLbl="alignNode1" presStyleIdx="0" presStyleCnt="10">
        <dgm:presLayoutVars>
          <dgm:chMax val="1"/>
          <dgm:bulletEnabled val="1"/>
        </dgm:presLayoutVars>
      </dgm:prSet>
      <dgm:spPr/>
    </dgm:pt>
    <dgm:pt modelId="{3A2C8B61-5A3D-4F2A-B7D3-8F9C03D2CCA8}" type="pres">
      <dgm:prSet presAssocID="{A01896EF-DC96-4F16-A1A9-C167B5198AE9}" presName="descendantText" presStyleLbl="alignAcc1" presStyleIdx="0" presStyleCnt="10" custLinFactNeighborX="-1327" custLinFactNeighborY="-19465">
        <dgm:presLayoutVars>
          <dgm:bulletEnabled val="1"/>
        </dgm:presLayoutVars>
      </dgm:prSet>
      <dgm:spPr/>
    </dgm:pt>
    <dgm:pt modelId="{6699A30F-88C1-4C60-AF51-52208D05B9A5}" type="pres">
      <dgm:prSet presAssocID="{E6D852DD-649F-49C5-B2F6-73AA61C451F2}" presName="sp" presStyleCnt="0"/>
      <dgm:spPr/>
    </dgm:pt>
    <dgm:pt modelId="{08D9B195-2559-4A95-AB9C-2CF44DB92BA9}" type="pres">
      <dgm:prSet presAssocID="{512FFC5F-D8B0-48C7-9E08-CBBECC5ABDE7}" presName="composite" presStyleCnt="0"/>
      <dgm:spPr/>
    </dgm:pt>
    <dgm:pt modelId="{F8A32C1F-1B91-434F-8A6D-52367FA5EAA7}" type="pres">
      <dgm:prSet presAssocID="{512FFC5F-D8B0-48C7-9E08-CBBECC5ABDE7}" presName="parentText" presStyleLbl="alignNode1" presStyleIdx="1" presStyleCnt="10">
        <dgm:presLayoutVars>
          <dgm:chMax val="1"/>
          <dgm:bulletEnabled val="1"/>
        </dgm:presLayoutVars>
      </dgm:prSet>
      <dgm:spPr/>
    </dgm:pt>
    <dgm:pt modelId="{CEC71A2B-BC69-45EB-B9DD-98B6EF98BFE1}" type="pres">
      <dgm:prSet presAssocID="{512FFC5F-D8B0-48C7-9E08-CBBECC5ABDE7}" presName="descendantText" presStyleLbl="alignAcc1" presStyleIdx="1" presStyleCnt="10" custLinFactNeighborX="-1327" custLinFactNeighborY="-246">
        <dgm:presLayoutVars>
          <dgm:bulletEnabled val="1"/>
        </dgm:presLayoutVars>
      </dgm:prSet>
      <dgm:spPr>
        <a:xfrm rot="5400000">
          <a:off x="2225268" y="-1485932"/>
          <a:ext cx="326355" cy="4185043"/>
        </a:xfrm>
        <a:prstGeom prst="round2SameRect">
          <a:avLst/>
        </a:prstGeom>
      </dgm:spPr>
    </dgm:pt>
    <dgm:pt modelId="{1C8F89E7-3E33-45DC-9798-BA9C77108181}" type="pres">
      <dgm:prSet presAssocID="{F5A162B8-536C-4AFA-A02A-2F04F299693D}" presName="sp" presStyleCnt="0"/>
      <dgm:spPr/>
    </dgm:pt>
    <dgm:pt modelId="{D2981F7F-F610-4351-ABBC-C9E8EB87F0B4}" type="pres">
      <dgm:prSet presAssocID="{7A393BCB-72AF-4038-84AC-8A536B87DBEC}" presName="composite" presStyleCnt="0"/>
      <dgm:spPr/>
    </dgm:pt>
    <dgm:pt modelId="{179FA8F7-0DD5-40B3-A04C-A230BE1A3136}" type="pres">
      <dgm:prSet presAssocID="{7A393BCB-72AF-4038-84AC-8A536B87DBEC}" presName="parentText" presStyleLbl="alignNode1" presStyleIdx="2" presStyleCnt="10">
        <dgm:presLayoutVars>
          <dgm:chMax val="1"/>
          <dgm:bulletEnabled val="1"/>
        </dgm:presLayoutVars>
      </dgm:prSet>
      <dgm:spPr/>
    </dgm:pt>
    <dgm:pt modelId="{373E4A06-867A-4D5B-95CB-8B8FCAF3E226}" type="pres">
      <dgm:prSet presAssocID="{7A393BCB-72AF-4038-84AC-8A536B87DBEC}" presName="descendantText" presStyleLbl="alignAcc1" presStyleIdx="2" presStyleCnt="10" custLinFactNeighborX="-1327" custLinFactNeighborY="-246">
        <dgm:presLayoutVars>
          <dgm:bulletEnabled val="1"/>
        </dgm:presLayoutVars>
      </dgm:prSet>
      <dgm:spPr>
        <a:xfrm rot="5400000">
          <a:off x="2225268" y="-1043809"/>
          <a:ext cx="326355" cy="4185043"/>
        </a:xfrm>
        <a:prstGeom prst="round2SameRect">
          <a:avLst/>
        </a:prstGeom>
      </dgm:spPr>
    </dgm:pt>
    <dgm:pt modelId="{3F808230-3BB9-4D29-9435-12292FEB9BC2}" type="pres">
      <dgm:prSet presAssocID="{2888631C-3B3A-4106-B9AD-6B05853F7BEA}" presName="sp" presStyleCnt="0"/>
      <dgm:spPr/>
    </dgm:pt>
    <dgm:pt modelId="{8623FEE6-EBCB-441A-9BF3-795021A46BE4}" type="pres">
      <dgm:prSet presAssocID="{3C61DA82-823D-4412-9C28-2F26DA7ECE28}" presName="composite" presStyleCnt="0"/>
      <dgm:spPr/>
    </dgm:pt>
    <dgm:pt modelId="{0797FA8E-D05E-4279-9CBC-14A28E301D06}" type="pres">
      <dgm:prSet presAssocID="{3C61DA82-823D-4412-9C28-2F26DA7ECE28}" presName="parentText" presStyleLbl="alignNode1" presStyleIdx="3" presStyleCnt="10">
        <dgm:presLayoutVars>
          <dgm:chMax val="1"/>
          <dgm:bulletEnabled val="1"/>
        </dgm:presLayoutVars>
      </dgm:prSet>
      <dgm:spPr/>
    </dgm:pt>
    <dgm:pt modelId="{374DBEE5-6579-427E-900B-C4B7719A5416}" type="pres">
      <dgm:prSet presAssocID="{3C61DA82-823D-4412-9C28-2F26DA7ECE28}" presName="descendantText" presStyleLbl="alignAcc1" presStyleIdx="3" presStyleCnt="10" custLinFactNeighborX="-1328">
        <dgm:presLayoutVars>
          <dgm:bulletEnabled val="1"/>
        </dgm:presLayoutVars>
      </dgm:prSet>
      <dgm:spPr>
        <a:xfrm rot="5400000">
          <a:off x="2225226" y="-600883"/>
          <a:ext cx="326355" cy="4185043"/>
        </a:xfrm>
        <a:prstGeom prst="round2SameRect">
          <a:avLst/>
        </a:prstGeom>
      </dgm:spPr>
    </dgm:pt>
    <dgm:pt modelId="{35585B90-D595-48BB-9F30-FDD203F54685}" type="pres">
      <dgm:prSet presAssocID="{F96F004C-6751-4EC3-8909-3B796ADAD64F}" presName="sp" presStyleCnt="0"/>
      <dgm:spPr/>
    </dgm:pt>
    <dgm:pt modelId="{AA19EAB2-1287-465A-B04E-3CCDDCBFCB8F}" type="pres">
      <dgm:prSet presAssocID="{E2CCA739-9E4D-402E-964A-9A7FC5B40229}" presName="composite" presStyleCnt="0"/>
      <dgm:spPr/>
    </dgm:pt>
    <dgm:pt modelId="{428C71A7-4835-4E8A-B6A3-B978DA767EA9}" type="pres">
      <dgm:prSet presAssocID="{E2CCA739-9E4D-402E-964A-9A7FC5B40229}" presName="parentText" presStyleLbl="alignNode1" presStyleIdx="4" presStyleCnt="10">
        <dgm:presLayoutVars>
          <dgm:chMax val="1"/>
          <dgm:bulletEnabled val="1"/>
        </dgm:presLayoutVars>
      </dgm:prSet>
      <dgm:spPr/>
    </dgm:pt>
    <dgm:pt modelId="{D8B4F03E-E326-48A4-9528-EF2DC5E0BA42}" type="pres">
      <dgm:prSet presAssocID="{E2CCA739-9E4D-402E-964A-9A7FC5B40229}" presName="descendantText" presStyleLbl="alignAcc1" presStyleIdx="4" presStyleCnt="10" custLinFactNeighborX="-1327" custLinFactNeighborY="-246">
        <dgm:presLayoutVars>
          <dgm:bulletEnabled val="1"/>
        </dgm:presLayoutVars>
      </dgm:prSet>
      <dgm:spPr>
        <a:xfrm rot="5400000">
          <a:off x="2225268" y="-159563"/>
          <a:ext cx="326355" cy="4185043"/>
        </a:xfrm>
        <a:prstGeom prst="round2SameRect">
          <a:avLst/>
        </a:prstGeom>
      </dgm:spPr>
    </dgm:pt>
    <dgm:pt modelId="{6B50473A-1066-42BC-B43D-379C2079609A}" type="pres">
      <dgm:prSet presAssocID="{0D026E7A-956E-4181-858B-D6AB9511898E}" presName="sp" presStyleCnt="0"/>
      <dgm:spPr/>
    </dgm:pt>
    <dgm:pt modelId="{3F4CD47D-78C1-4592-A5AA-77D473FEC5E4}" type="pres">
      <dgm:prSet presAssocID="{CB0B2B90-A67E-459A-9053-71F0C5FB165A}" presName="composite" presStyleCnt="0"/>
      <dgm:spPr/>
    </dgm:pt>
    <dgm:pt modelId="{41ACDE56-8D1C-4A69-A5AF-1CE490A62B11}" type="pres">
      <dgm:prSet presAssocID="{CB0B2B90-A67E-459A-9053-71F0C5FB165A}" presName="parentText" presStyleLbl="alignNode1" presStyleIdx="5" presStyleCnt="10">
        <dgm:presLayoutVars>
          <dgm:chMax val="1"/>
          <dgm:bulletEnabled val="1"/>
        </dgm:presLayoutVars>
      </dgm:prSet>
      <dgm:spPr/>
    </dgm:pt>
    <dgm:pt modelId="{494D1BB4-50FB-42E1-BA7A-74350F5A5568}" type="pres">
      <dgm:prSet presAssocID="{CB0B2B90-A67E-459A-9053-71F0C5FB165A}" presName="descendantText" presStyleLbl="alignAcc1" presStyleIdx="5" presStyleCnt="10" custLinFactNeighborX="-1327" custLinFactNeighborY="-246">
        <dgm:presLayoutVars>
          <dgm:bulletEnabled val="1"/>
        </dgm:presLayoutVars>
      </dgm:prSet>
      <dgm:spPr>
        <a:xfrm rot="5400000">
          <a:off x="2225268" y="282559"/>
          <a:ext cx="326355" cy="4185043"/>
        </a:xfrm>
        <a:prstGeom prst="round2SameRect">
          <a:avLst/>
        </a:prstGeom>
      </dgm:spPr>
    </dgm:pt>
    <dgm:pt modelId="{7990CA72-416F-4F8B-8C48-C6F6780A73C7}" type="pres">
      <dgm:prSet presAssocID="{F33684B9-533C-4D0E-8414-7C5D5D83B3F3}" presName="sp" presStyleCnt="0"/>
      <dgm:spPr/>
    </dgm:pt>
    <dgm:pt modelId="{6F99F5B3-7B6B-47C1-8A5E-6667A46FB277}" type="pres">
      <dgm:prSet presAssocID="{A1A1C2C3-EBF8-4472-B578-7EA94A03F54F}" presName="composite" presStyleCnt="0"/>
      <dgm:spPr/>
    </dgm:pt>
    <dgm:pt modelId="{B0560A98-1034-4790-AF4B-F035F972E726}" type="pres">
      <dgm:prSet presAssocID="{A1A1C2C3-EBF8-4472-B578-7EA94A03F54F}" presName="parentText" presStyleLbl="alignNode1" presStyleIdx="6" presStyleCnt="10">
        <dgm:presLayoutVars>
          <dgm:chMax val="1"/>
          <dgm:bulletEnabled val="1"/>
        </dgm:presLayoutVars>
      </dgm:prSet>
      <dgm:spPr/>
    </dgm:pt>
    <dgm:pt modelId="{01E5B7AD-589C-43FD-AC9F-CB1B61D4526B}" type="pres">
      <dgm:prSet presAssocID="{A1A1C2C3-EBF8-4472-B578-7EA94A03F54F}" presName="descendantText" presStyleLbl="alignAcc1" presStyleIdx="6" presStyleCnt="10" custLinFactNeighborX="-1327" custLinFactNeighborY="-246">
        <dgm:presLayoutVars>
          <dgm:bulletEnabled val="1"/>
        </dgm:presLayoutVars>
      </dgm:prSet>
      <dgm:spPr>
        <a:xfrm rot="5400000">
          <a:off x="2225268" y="724681"/>
          <a:ext cx="326355" cy="4185043"/>
        </a:xfrm>
        <a:prstGeom prst="round2SameRect">
          <a:avLst/>
        </a:prstGeom>
      </dgm:spPr>
    </dgm:pt>
    <dgm:pt modelId="{49993236-EE1F-4590-BA45-C4CBCE244834}" type="pres">
      <dgm:prSet presAssocID="{1C54C87A-EA14-4297-85AF-56E5C939D8C1}" presName="sp" presStyleCnt="0"/>
      <dgm:spPr/>
    </dgm:pt>
    <dgm:pt modelId="{2709942C-F109-4B47-8793-660FEA5B51E6}" type="pres">
      <dgm:prSet presAssocID="{CEA8542C-DAFE-441B-9F2E-D4C4971B7931}" presName="composite" presStyleCnt="0"/>
      <dgm:spPr/>
    </dgm:pt>
    <dgm:pt modelId="{9A55A1F8-66E2-439F-AC3A-117DDFAC891A}" type="pres">
      <dgm:prSet presAssocID="{CEA8542C-DAFE-441B-9F2E-D4C4971B7931}" presName="parentText" presStyleLbl="alignNode1" presStyleIdx="7" presStyleCnt="10">
        <dgm:presLayoutVars>
          <dgm:chMax val="1"/>
          <dgm:bulletEnabled val="1"/>
        </dgm:presLayoutVars>
      </dgm:prSet>
      <dgm:spPr/>
    </dgm:pt>
    <dgm:pt modelId="{D48056BB-A5F1-4CCD-B783-3329FA68DCDC}" type="pres">
      <dgm:prSet presAssocID="{CEA8542C-DAFE-441B-9F2E-D4C4971B7931}" presName="descendantText" presStyleLbl="alignAcc1" presStyleIdx="7" presStyleCnt="10" custLinFactNeighborX="-1041">
        <dgm:presLayoutVars>
          <dgm:bulletEnabled val="1"/>
        </dgm:presLayoutVars>
      </dgm:prSet>
      <dgm:spPr/>
    </dgm:pt>
    <dgm:pt modelId="{934ED9C7-C42F-497A-9B55-F5427C14BE90}" type="pres">
      <dgm:prSet presAssocID="{15F92643-7DAF-4D63-897E-3396A9FF46E7}" presName="sp" presStyleCnt="0"/>
      <dgm:spPr/>
    </dgm:pt>
    <dgm:pt modelId="{9F863C0D-4575-4EB2-8A14-2CDD3177C024}" type="pres">
      <dgm:prSet presAssocID="{9A6B2546-B0A3-4C7D-AA9D-48D0CA1C8900}" presName="composite" presStyleCnt="0"/>
      <dgm:spPr/>
    </dgm:pt>
    <dgm:pt modelId="{C3BB6FCA-E771-466A-BC95-9BBF43E83D46}" type="pres">
      <dgm:prSet presAssocID="{9A6B2546-B0A3-4C7D-AA9D-48D0CA1C8900}" presName="parentText" presStyleLbl="alignNode1" presStyleIdx="8" presStyleCnt="10">
        <dgm:presLayoutVars>
          <dgm:chMax val="1"/>
          <dgm:bulletEnabled val="1"/>
        </dgm:presLayoutVars>
      </dgm:prSet>
      <dgm:spPr>
        <a:xfrm rot="5400000">
          <a:off x="-75312" y="3614387"/>
          <a:ext cx="502086" cy="351460"/>
        </a:xfrm>
        <a:prstGeom prst="chevron">
          <a:avLst/>
        </a:prstGeom>
      </dgm:spPr>
    </dgm:pt>
    <dgm:pt modelId="{7EB0CBF3-4AF6-4086-A179-15510BBD1EA5}" type="pres">
      <dgm:prSet presAssocID="{9A6B2546-B0A3-4C7D-AA9D-48D0CA1C8900}" presName="descendantText" presStyleLbl="alignAcc1" presStyleIdx="8" presStyleCnt="10" custLinFactNeighborX="-833">
        <dgm:presLayoutVars>
          <dgm:bulletEnabled val="1"/>
        </dgm:presLayoutVars>
      </dgm:prSet>
      <dgm:spPr>
        <a:xfrm rot="5400000">
          <a:off x="2245942" y="1609730"/>
          <a:ext cx="326355" cy="4185043"/>
        </a:xfrm>
        <a:prstGeom prst="round2SameRect">
          <a:avLst/>
        </a:prstGeom>
      </dgm:spPr>
    </dgm:pt>
    <dgm:pt modelId="{DCE76D46-0ABF-4197-AF62-AA94F41F4E2B}" type="pres">
      <dgm:prSet presAssocID="{22A3C44D-CAED-445A-B1C4-EEB4936ADC9E}" presName="sp" presStyleCnt="0"/>
      <dgm:spPr/>
    </dgm:pt>
    <dgm:pt modelId="{28062F0E-2223-48BC-92B8-224B8DE5D81D}" type="pres">
      <dgm:prSet presAssocID="{1E3B3973-F829-4586-92BB-F035598FECF2}" presName="composite" presStyleCnt="0"/>
      <dgm:spPr/>
    </dgm:pt>
    <dgm:pt modelId="{67E84FB2-9ADC-4577-90BF-EC5396E6B74F}" type="pres">
      <dgm:prSet presAssocID="{1E3B3973-F829-4586-92BB-F035598FECF2}" presName="parentText" presStyleLbl="alignNode1" presStyleIdx="9" presStyleCnt="10">
        <dgm:presLayoutVars>
          <dgm:chMax val="1"/>
          <dgm:bulletEnabled val="1"/>
        </dgm:presLayoutVars>
      </dgm:prSet>
      <dgm:spPr/>
    </dgm:pt>
    <dgm:pt modelId="{A31763B6-8719-431B-8985-74130780F66A}" type="pres">
      <dgm:prSet presAssocID="{1E3B3973-F829-4586-92BB-F035598FECF2}" presName="descendantText" presStyleLbl="alignAcc1" presStyleIdx="9" presStyleCnt="10" custLinFactNeighborX="-1040">
        <dgm:presLayoutVars>
          <dgm:bulletEnabled val="1"/>
        </dgm:presLayoutVars>
      </dgm:prSet>
      <dgm:spPr/>
    </dgm:pt>
  </dgm:ptLst>
  <dgm:cxnLst>
    <dgm:cxn modelId="{609A8003-4FA8-43C8-A900-003D6645C0BE}" srcId="{1E3B3973-F829-4586-92BB-F035598FECF2}" destId="{E7665B6C-3197-4DCF-9B57-FF87B181DBE2}" srcOrd="0" destOrd="0" parTransId="{D150165D-2667-45BB-BC3F-E741259E40B6}" sibTransId="{C98A5BF6-252C-4B64-A424-79D1FDA19F69}"/>
    <dgm:cxn modelId="{FB9E1507-6B37-4894-AFA5-9D55A0B2E25B}" type="presOf" srcId="{A1A1C2C3-EBF8-4472-B578-7EA94A03F54F}" destId="{B0560A98-1034-4790-AF4B-F035F972E726}" srcOrd="0" destOrd="0" presId="urn:microsoft.com/office/officeart/2005/8/layout/chevron2"/>
    <dgm:cxn modelId="{A983A417-B28A-44E4-A276-33DE076012AF}" type="presOf" srcId="{E7665B6C-3197-4DCF-9B57-FF87B181DBE2}" destId="{A31763B6-8719-431B-8985-74130780F66A}" srcOrd="0" destOrd="0" presId="urn:microsoft.com/office/officeart/2005/8/layout/chevron2"/>
    <dgm:cxn modelId="{BB134C1B-8C01-4026-9B93-2FF256D183A3}" srcId="{512FFC5F-D8B0-48C7-9E08-CBBECC5ABDE7}" destId="{7D413D58-8A5B-460A-967D-0A2C98D74A9B}" srcOrd="0" destOrd="0" parTransId="{9E9C573F-D45E-42A4-84AE-A54FC8C8F922}" sibTransId="{F8F1D3CC-CAF4-419D-9A34-7D7E8143D6C3}"/>
    <dgm:cxn modelId="{CE1E9E25-292A-4B2B-BC05-CFC9939AB15E}" type="presOf" srcId="{9A6B2546-B0A3-4C7D-AA9D-48D0CA1C8900}" destId="{C3BB6FCA-E771-466A-BC95-9BBF43E83D46}" srcOrd="0" destOrd="0" presId="urn:microsoft.com/office/officeart/2005/8/layout/chevron2"/>
    <dgm:cxn modelId="{4ACB0426-8971-4846-9D47-CD72089125D6}" srcId="{051B15B5-0664-4540-9FF0-2FECB9D0DF81}" destId="{A01896EF-DC96-4F16-A1A9-C167B5198AE9}" srcOrd="0" destOrd="0" parTransId="{D3771259-E7AD-4877-A086-6046B92ABFB3}" sibTransId="{E6D852DD-649F-49C5-B2F6-73AA61C451F2}"/>
    <dgm:cxn modelId="{654E5826-9817-4150-B892-892E643E2FFB}" type="presOf" srcId="{051B15B5-0664-4540-9FF0-2FECB9D0DF81}" destId="{1BB0A054-D38D-4F76-BB35-CC98670B46CF}" srcOrd="0" destOrd="0" presId="urn:microsoft.com/office/officeart/2005/8/layout/chevron2"/>
    <dgm:cxn modelId="{9D096C28-5533-4409-81BC-7F6055CEB575}" type="presOf" srcId="{5C8EF48D-1D8C-4D8E-B0BA-A757DDD38A18}" destId="{7EB0CBF3-4AF6-4086-A179-15510BBD1EA5}" srcOrd="0" destOrd="0" presId="urn:microsoft.com/office/officeart/2005/8/layout/chevron2"/>
    <dgm:cxn modelId="{97F7D53A-61DD-4B5A-9720-3200B1198678}" type="presOf" srcId="{31FB55DE-962D-409D-964F-9554B06C3F3B}" destId="{01E5B7AD-589C-43FD-AC9F-CB1B61D4526B}" srcOrd="0" destOrd="0" presId="urn:microsoft.com/office/officeart/2005/8/layout/chevron2"/>
    <dgm:cxn modelId="{5ACA6D64-FE06-4223-8050-C41F473FC4BB}" srcId="{051B15B5-0664-4540-9FF0-2FECB9D0DF81}" destId="{CB0B2B90-A67E-459A-9053-71F0C5FB165A}" srcOrd="5" destOrd="0" parTransId="{56FF8454-7AEF-4A48-A323-C8685DEE6366}" sibTransId="{F33684B9-533C-4D0E-8414-7C5D5D83B3F3}"/>
    <dgm:cxn modelId="{0DD29D67-0922-4EF5-A980-42F0DCC17D03}" srcId="{051B15B5-0664-4540-9FF0-2FECB9D0DF81}" destId="{7A393BCB-72AF-4038-84AC-8A536B87DBEC}" srcOrd="2" destOrd="0" parTransId="{A8E92FD2-B6F4-4139-BA33-BC84B089B3E4}" sibTransId="{2888631C-3B3A-4106-B9AD-6B05853F7BEA}"/>
    <dgm:cxn modelId="{D6C5BC48-3B9D-4662-8B0F-43051E1ECFCF}" srcId="{9A6B2546-B0A3-4C7D-AA9D-48D0CA1C8900}" destId="{5C8EF48D-1D8C-4D8E-B0BA-A757DDD38A18}" srcOrd="0" destOrd="0" parTransId="{EC8042AE-ED7B-4CD5-BEDA-E603B142AF91}" sibTransId="{5B89B373-3EBA-4FD5-BDB7-CE6034244BDB}"/>
    <dgm:cxn modelId="{AAC2644D-3F54-44BD-AAAB-69A99875C373}" srcId="{A1A1C2C3-EBF8-4472-B578-7EA94A03F54F}" destId="{31FB55DE-962D-409D-964F-9554B06C3F3B}" srcOrd="0" destOrd="0" parTransId="{EC1EC79F-B8B0-4CF9-9FEE-50293E6DE156}" sibTransId="{97A3C208-43F8-4FFB-AC2D-0955532C5496}"/>
    <dgm:cxn modelId="{D53D3E73-83A9-4E07-A634-DAB331D9CC69}" srcId="{051B15B5-0664-4540-9FF0-2FECB9D0DF81}" destId="{1E3B3973-F829-4586-92BB-F035598FECF2}" srcOrd="9" destOrd="0" parTransId="{B209EC5F-8802-4097-9002-58F2CBD8F536}" sibTransId="{88727A75-06FC-40AC-BF3B-AC73D849A51B}"/>
    <dgm:cxn modelId="{BF0CCA74-3F31-47BC-9F63-2B7E82E8054B}" srcId="{051B15B5-0664-4540-9FF0-2FECB9D0DF81}" destId="{A1A1C2C3-EBF8-4472-B578-7EA94A03F54F}" srcOrd="6" destOrd="0" parTransId="{68BCB20D-C3B8-4039-B66E-701BE7128F10}" sibTransId="{1C54C87A-EA14-4297-85AF-56E5C939D8C1}"/>
    <dgm:cxn modelId="{69606476-89B2-4AEB-ABC7-B9D43B36063A}" srcId="{051B15B5-0664-4540-9FF0-2FECB9D0DF81}" destId="{9A6B2546-B0A3-4C7D-AA9D-48D0CA1C8900}" srcOrd="8" destOrd="0" parTransId="{DE914979-3DEC-4BB7-98AA-D8743756FDF2}" sibTransId="{22A3C44D-CAED-445A-B1C4-EEB4936ADC9E}"/>
    <dgm:cxn modelId="{F796D07A-9A1B-4F48-8D58-C8B15B515ABF}" srcId="{A01896EF-DC96-4F16-A1A9-C167B5198AE9}" destId="{EABBE556-3741-455C-91C2-129667A4E7CB}" srcOrd="0" destOrd="0" parTransId="{4B4FA445-1DE3-484D-A94E-8E1DEB1A4F21}" sibTransId="{54D427FC-192C-4E6D-B163-E2559D289588}"/>
    <dgm:cxn modelId="{7BF8507C-C114-4737-A487-8832B8B99EEA}" srcId="{051B15B5-0664-4540-9FF0-2FECB9D0DF81}" destId="{512FFC5F-D8B0-48C7-9E08-CBBECC5ABDE7}" srcOrd="1" destOrd="0" parTransId="{12FE93A0-4021-4279-A08A-2C39E443978E}" sibTransId="{F5A162B8-536C-4AFA-A02A-2F04F299693D}"/>
    <dgm:cxn modelId="{4345587E-DC92-4345-A15B-8A8CC31EE0AB}" type="presOf" srcId="{68ED5CE0-A3F8-4104-A713-72DDA8DF0B4E}" destId="{D48056BB-A5F1-4CCD-B783-3329FA68DCDC}" srcOrd="0" destOrd="0" presId="urn:microsoft.com/office/officeart/2005/8/layout/chevron2"/>
    <dgm:cxn modelId="{3754997E-A94E-4272-BD6A-6428992CE170}" type="presOf" srcId="{F56928BE-20E4-4F2E-BBEB-098F98947117}" destId="{D8B4F03E-E326-48A4-9528-EF2DC5E0BA42}" srcOrd="0" destOrd="0" presId="urn:microsoft.com/office/officeart/2005/8/layout/chevron2"/>
    <dgm:cxn modelId="{AEB1F07E-50F8-4EE7-BE03-BF1A804AE022}" type="presOf" srcId="{A01896EF-DC96-4F16-A1A9-C167B5198AE9}" destId="{CA727C04-64B1-45E4-8F3A-108F5F4FEE67}" srcOrd="0" destOrd="0" presId="urn:microsoft.com/office/officeart/2005/8/layout/chevron2"/>
    <dgm:cxn modelId="{AFBAC87F-6DB5-4697-8476-AD33DAD191FB}" type="presOf" srcId="{A2AADE44-FFCA-4A1E-9A9D-B26745ADBC8E}" destId="{374DBEE5-6579-427E-900B-C4B7719A5416}" srcOrd="0" destOrd="0" presId="urn:microsoft.com/office/officeart/2005/8/layout/chevron2"/>
    <dgm:cxn modelId="{B66BC186-4EA6-4A6F-951F-B45070125EF1}" type="presOf" srcId="{EABBE556-3741-455C-91C2-129667A4E7CB}" destId="{3A2C8B61-5A3D-4F2A-B7D3-8F9C03D2CCA8}" srcOrd="0" destOrd="0" presId="urn:microsoft.com/office/officeart/2005/8/layout/chevron2"/>
    <dgm:cxn modelId="{8305518D-E85C-4A48-9037-3BFC95FC2F91}" type="presOf" srcId="{7A393BCB-72AF-4038-84AC-8A536B87DBEC}" destId="{179FA8F7-0DD5-40B3-A04C-A230BE1A3136}" srcOrd="0" destOrd="0" presId="urn:microsoft.com/office/officeart/2005/8/layout/chevron2"/>
    <dgm:cxn modelId="{A541F390-3BCF-4B49-86A6-3B4033B7F5B6}" type="presOf" srcId="{E2CCA739-9E4D-402E-964A-9A7FC5B40229}" destId="{428C71A7-4835-4E8A-B6A3-B978DA767EA9}" srcOrd="0" destOrd="0" presId="urn:microsoft.com/office/officeart/2005/8/layout/chevron2"/>
    <dgm:cxn modelId="{436DE299-C88A-4DEC-AFFD-7BF83884A44B}" srcId="{CEA8542C-DAFE-441B-9F2E-D4C4971B7931}" destId="{68ED5CE0-A3F8-4104-A713-72DDA8DF0B4E}" srcOrd="0" destOrd="0" parTransId="{C02A5EEF-AC8F-477C-95B5-252F38C304F6}" sibTransId="{9AE263B3-C965-49EA-99F1-A2DB368878C1}"/>
    <dgm:cxn modelId="{4B8B7E9C-5C55-4869-ADAC-35230DD0B131}" type="presOf" srcId="{3C61DA82-823D-4412-9C28-2F26DA7ECE28}" destId="{0797FA8E-D05E-4279-9CBC-14A28E301D06}" srcOrd="0" destOrd="0" presId="urn:microsoft.com/office/officeart/2005/8/layout/chevron2"/>
    <dgm:cxn modelId="{E645B6A9-F40F-483E-96C8-A12B327BC0C0}" type="presOf" srcId="{CB0B2B90-A67E-459A-9053-71F0C5FB165A}" destId="{41ACDE56-8D1C-4A69-A5AF-1CE490A62B11}" srcOrd="0" destOrd="0" presId="urn:microsoft.com/office/officeart/2005/8/layout/chevron2"/>
    <dgm:cxn modelId="{16E221B4-F334-4DF6-A86D-6707F3448051}" type="presOf" srcId="{CEA8542C-DAFE-441B-9F2E-D4C4971B7931}" destId="{9A55A1F8-66E2-439F-AC3A-117DDFAC891A}" srcOrd="0" destOrd="0" presId="urn:microsoft.com/office/officeart/2005/8/layout/chevron2"/>
    <dgm:cxn modelId="{68E939C4-000D-4397-BB00-7870D284D457}" type="presOf" srcId="{512FFC5F-D8B0-48C7-9E08-CBBECC5ABDE7}" destId="{F8A32C1F-1B91-434F-8A6D-52367FA5EAA7}" srcOrd="0" destOrd="0" presId="urn:microsoft.com/office/officeart/2005/8/layout/chevron2"/>
    <dgm:cxn modelId="{B66252C6-70E3-4AD4-AC88-3E6D2E5F7F6E}" srcId="{051B15B5-0664-4540-9FF0-2FECB9D0DF81}" destId="{E2CCA739-9E4D-402E-964A-9A7FC5B40229}" srcOrd="4" destOrd="0" parTransId="{F9894C2D-4E50-40DA-8A99-84118A7D583F}" sibTransId="{0D026E7A-956E-4181-858B-D6AB9511898E}"/>
    <dgm:cxn modelId="{F5DD4CCB-5933-4883-BCAA-725A02589538}" srcId="{7A393BCB-72AF-4038-84AC-8A536B87DBEC}" destId="{1D8D3F5F-A812-46DF-875A-19A5451E8695}" srcOrd="0" destOrd="0" parTransId="{C171F8F4-44F1-4B6C-868C-2D0BBD22AEC0}" sibTransId="{BBBF9C79-1CB6-4770-9EDB-792DC31DE645}"/>
    <dgm:cxn modelId="{666F9ACF-4DBB-482A-AB1E-5B4C31489FBE}" type="presOf" srcId="{1D8D3F5F-A812-46DF-875A-19A5451E8695}" destId="{373E4A06-867A-4D5B-95CB-8B8FCAF3E226}" srcOrd="0" destOrd="0" presId="urn:microsoft.com/office/officeart/2005/8/layout/chevron2"/>
    <dgm:cxn modelId="{2AD9C4D0-891B-4078-8D70-031F05A789E0}" srcId="{051B15B5-0664-4540-9FF0-2FECB9D0DF81}" destId="{3C61DA82-823D-4412-9C28-2F26DA7ECE28}" srcOrd="3" destOrd="0" parTransId="{A8251B08-7EC6-4066-BB69-AF00D9491632}" sibTransId="{F96F004C-6751-4EC3-8909-3B796ADAD64F}"/>
    <dgm:cxn modelId="{C3921ED2-AA6E-4881-96B8-5F8C20D12BB3}" type="presOf" srcId="{68A1015A-36C5-4EC5-A001-D2139B46A1AA}" destId="{494D1BB4-50FB-42E1-BA7A-74350F5A5568}" srcOrd="0" destOrd="0" presId="urn:microsoft.com/office/officeart/2005/8/layout/chevron2"/>
    <dgm:cxn modelId="{D131F7D2-40E9-402C-9033-63338F84AF95}" srcId="{CB0B2B90-A67E-459A-9053-71F0C5FB165A}" destId="{68A1015A-36C5-4EC5-A001-D2139B46A1AA}" srcOrd="0" destOrd="0" parTransId="{485AEE9F-6B3C-4040-89BC-D305F808CD29}" sibTransId="{68D7E4DF-6D43-487D-A6BE-B09053C3B0FA}"/>
    <dgm:cxn modelId="{5879B8D6-012A-44A7-BAE9-EFC70727B2F5}" type="presOf" srcId="{7D413D58-8A5B-460A-967D-0A2C98D74A9B}" destId="{CEC71A2B-BC69-45EB-B9DD-98B6EF98BFE1}" srcOrd="0" destOrd="0" presId="urn:microsoft.com/office/officeart/2005/8/layout/chevron2"/>
    <dgm:cxn modelId="{B87C6DD7-9529-4703-948E-8D431F1E1372}" srcId="{3C61DA82-823D-4412-9C28-2F26DA7ECE28}" destId="{A2AADE44-FFCA-4A1E-9A9D-B26745ADBC8E}" srcOrd="0" destOrd="0" parTransId="{0B7DF100-119F-4B3B-9D9C-31E75A52FAA3}" sibTransId="{6A7F2E29-0C29-483A-9455-96D228F36937}"/>
    <dgm:cxn modelId="{0566A3E7-08AD-427D-8290-248EF31B60B0}" srcId="{E2CCA739-9E4D-402E-964A-9A7FC5B40229}" destId="{F56928BE-20E4-4F2E-BBEB-098F98947117}" srcOrd="0" destOrd="0" parTransId="{CA9A2FA3-3EDD-4972-85F5-AD4D78513278}" sibTransId="{33272614-8575-4630-8634-731031303C04}"/>
    <dgm:cxn modelId="{7CCD36F6-34EC-4BC0-9E6E-74FF86E50A03}" srcId="{051B15B5-0664-4540-9FF0-2FECB9D0DF81}" destId="{CEA8542C-DAFE-441B-9F2E-D4C4971B7931}" srcOrd="7" destOrd="0" parTransId="{84EB73EF-9163-468C-8097-D444E6911B9E}" sibTransId="{15F92643-7DAF-4D63-897E-3396A9FF46E7}"/>
    <dgm:cxn modelId="{D53299F6-2D95-4B7B-ACAC-0A672FA1B953}" type="presOf" srcId="{1E3B3973-F829-4586-92BB-F035598FECF2}" destId="{67E84FB2-9ADC-4577-90BF-EC5396E6B74F}" srcOrd="0" destOrd="0" presId="urn:microsoft.com/office/officeart/2005/8/layout/chevron2"/>
    <dgm:cxn modelId="{45A102CB-826F-46AB-A192-EBAEA9C938CB}" type="presParOf" srcId="{1BB0A054-D38D-4F76-BB35-CC98670B46CF}" destId="{96736B03-5F86-4CEC-A64F-35431CA2FDB4}" srcOrd="0" destOrd="0" presId="urn:microsoft.com/office/officeart/2005/8/layout/chevron2"/>
    <dgm:cxn modelId="{FA654C62-A283-4AA5-8BE5-C621535735E6}" type="presParOf" srcId="{96736B03-5F86-4CEC-A64F-35431CA2FDB4}" destId="{CA727C04-64B1-45E4-8F3A-108F5F4FEE67}" srcOrd="0" destOrd="0" presId="urn:microsoft.com/office/officeart/2005/8/layout/chevron2"/>
    <dgm:cxn modelId="{DCA3A662-B9C5-4AB3-8A24-9DEB5664D254}" type="presParOf" srcId="{96736B03-5F86-4CEC-A64F-35431CA2FDB4}" destId="{3A2C8B61-5A3D-4F2A-B7D3-8F9C03D2CCA8}" srcOrd="1" destOrd="0" presId="urn:microsoft.com/office/officeart/2005/8/layout/chevron2"/>
    <dgm:cxn modelId="{78BB16C1-8DDE-4EFF-B958-321EB57E47F9}" type="presParOf" srcId="{1BB0A054-D38D-4F76-BB35-CC98670B46CF}" destId="{6699A30F-88C1-4C60-AF51-52208D05B9A5}" srcOrd="1" destOrd="0" presId="urn:microsoft.com/office/officeart/2005/8/layout/chevron2"/>
    <dgm:cxn modelId="{9DBD20F5-9670-4D2A-8570-CFE859A77539}" type="presParOf" srcId="{1BB0A054-D38D-4F76-BB35-CC98670B46CF}" destId="{08D9B195-2559-4A95-AB9C-2CF44DB92BA9}" srcOrd="2" destOrd="0" presId="urn:microsoft.com/office/officeart/2005/8/layout/chevron2"/>
    <dgm:cxn modelId="{1352A440-31EE-4C8E-9322-960DAC1908C3}" type="presParOf" srcId="{08D9B195-2559-4A95-AB9C-2CF44DB92BA9}" destId="{F8A32C1F-1B91-434F-8A6D-52367FA5EAA7}" srcOrd="0" destOrd="0" presId="urn:microsoft.com/office/officeart/2005/8/layout/chevron2"/>
    <dgm:cxn modelId="{CD974C88-63F9-4278-A3AC-95C768717283}" type="presParOf" srcId="{08D9B195-2559-4A95-AB9C-2CF44DB92BA9}" destId="{CEC71A2B-BC69-45EB-B9DD-98B6EF98BFE1}" srcOrd="1" destOrd="0" presId="urn:microsoft.com/office/officeart/2005/8/layout/chevron2"/>
    <dgm:cxn modelId="{3B4D8F0B-43BD-4DAB-82BF-F8879E71592E}" type="presParOf" srcId="{1BB0A054-D38D-4F76-BB35-CC98670B46CF}" destId="{1C8F89E7-3E33-45DC-9798-BA9C77108181}" srcOrd="3" destOrd="0" presId="urn:microsoft.com/office/officeart/2005/8/layout/chevron2"/>
    <dgm:cxn modelId="{A1C8C606-1726-4906-8C82-130ACC8E11F0}" type="presParOf" srcId="{1BB0A054-D38D-4F76-BB35-CC98670B46CF}" destId="{D2981F7F-F610-4351-ABBC-C9E8EB87F0B4}" srcOrd="4" destOrd="0" presId="urn:microsoft.com/office/officeart/2005/8/layout/chevron2"/>
    <dgm:cxn modelId="{17246D8F-61B4-470B-8386-C3CE508EBFCB}" type="presParOf" srcId="{D2981F7F-F610-4351-ABBC-C9E8EB87F0B4}" destId="{179FA8F7-0DD5-40B3-A04C-A230BE1A3136}" srcOrd="0" destOrd="0" presId="urn:microsoft.com/office/officeart/2005/8/layout/chevron2"/>
    <dgm:cxn modelId="{7DDAAE52-278C-4C7F-A741-4750AFF889F4}" type="presParOf" srcId="{D2981F7F-F610-4351-ABBC-C9E8EB87F0B4}" destId="{373E4A06-867A-4D5B-95CB-8B8FCAF3E226}" srcOrd="1" destOrd="0" presId="urn:microsoft.com/office/officeart/2005/8/layout/chevron2"/>
    <dgm:cxn modelId="{D45D7098-675D-4F3E-9F4F-F9CAED71696D}" type="presParOf" srcId="{1BB0A054-D38D-4F76-BB35-CC98670B46CF}" destId="{3F808230-3BB9-4D29-9435-12292FEB9BC2}" srcOrd="5" destOrd="0" presId="urn:microsoft.com/office/officeart/2005/8/layout/chevron2"/>
    <dgm:cxn modelId="{2A8F8DD4-0AB2-4CAC-B643-45407EA43CE8}" type="presParOf" srcId="{1BB0A054-D38D-4F76-BB35-CC98670B46CF}" destId="{8623FEE6-EBCB-441A-9BF3-795021A46BE4}" srcOrd="6" destOrd="0" presId="urn:microsoft.com/office/officeart/2005/8/layout/chevron2"/>
    <dgm:cxn modelId="{053651EF-A336-4A98-968F-4A702EFC96E1}" type="presParOf" srcId="{8623FEE6-EBCB-441A-9BF3-795021A46BE4}" destId="{0797FA8E-D05E-4279-9CBC-14A28E301D06}" srcOrd="0" destOrd="0" presId="urn:microsoft.com/office/officeart/2005/8/layout/chevron2"/>
    <dgm:cxn modelId="{1976D447-6F83-4DD0-AD6A-02E4BA44C359}" type="presParOf" srcId="{8623FEE6-EBCB-441A-9BF3-795021A46BE4}" destId="{374DBEE5-6579-427E-900B-C4B7719A5416}" srcOrd="1" destOrd="0" presId="urn:microsoft.com/office/officeart/2005/8/layout/chevron2"/>
    <dgm:cxn modelId="{B6AFDA96-649F-4EE6-A3AB-8B051EDCDEFA}" type="presParOf" srcId="{1BB0A054-D38D-4F76-BB35-CC98670B46CF}" destId="{35585B90-D595-48BB-9F30-FDD203F54685}" srcOrd="7" destOrd="0" presId="urn:microsoft.com/office/officeart/2005/8/layout/chevron2"/>
    <dgm:cxn modelId="{FBD2B7B9-CBF4-419E-8003-E7B91E4F0066}" type="presParOf" srcId="{1BB0A054-D38D-4F76-BB35-CC98670B46CF}" destId="{AA19EAB2-1287-465A-B04E-3CCDDCBFCB8F}" srcOrd="8" destOrd="0" presId="urn:microsoft.com/office/officeart/2005/8/layout/chevron2"/>
    <dgm:cxn modelId="{1D032BD0-20A1-4C03-9898-C5596B687177}" type="presParOf" srcId="{AA19EAB2-1287-465A-B04E-3CCDDCBFCB8F}" destId="{428C71A7-4835-4E8A-B6A3-B978DA767EA9}" srcOrd="0" destOrd="0" presId="urn:microsoft.com/office/officeart/2005/8/layout/chevron2"/>
    <dgm:cxn modelId="{3AB01682-DC59-462A-9093-D0BEA32ACCFC}" type="presParOf" srcId="{AA19EAB2-1287-465A-B04E-3CCDDCBFCB8F}" destId="{D8B4F03E-E326-48A4-9528-EF2DC5E0BA42}" srcOrd="1" destOrd="0" presId="urn:microsoft.com/office/officeart/2005/8/layout/chevron2"/>
    <dgm:cxn modelId="{4A27DE5F-9000-4FD4-8214-B86A28CEF9E4}" type="presParOf" srcId="{1BB0A054-D38D-4F76-BB35-CC98670B46CF}" destId="{6B50473A-1066-42BC-B43D-379C2079609A}" srcOrd="9" destOrd="0" presId="urn:microsoft.com/office/officeart/2005/8/layout/chevron2"/>
    <dgm:cxn modelId="{5340C957-1B51-4BB3-85C6-80B6E7380FCA}" type="presParOf" srcId="{1BB0A054-D38D-4F76-BB35-CC98670B46CF}" destId="{3F4CD47D-78C1-4592-A5AA-77D473FEC5E4}" srcOrd="10" destOrd="0" presId="urn:microsoft.com/office/officeart/2005/8/layout/chevron2"/>
    <dgm:cxn modelId="{6D27042D-0E22-4E74-947A-3A1351C4EFAD}" type="presParOf" srcId="{3F4CD47D-78C1-4592-A5AA-77D473FEC5E4}" destId="{41ACDE56-8D1C-4A69-A5AF-1CE490A62B11}" srcOrd="0" destOrd="0" presId="urn:microsoft.com/office/officeart/2005/8/layout/chevron2"/>
    <dgm:cxn modelId="{085D4540-9B97-420E-A858-D96B56A6BB21}" type="presParOf" srcId="{3F4CD47D-78C1-4592-A5AA-77D473FEC5E4}" destId="{494D1BB4-50FB-42E1-BA7A-74350F5A5568}" srcOrd="1" destOrd="0" presId="urn:microsoft.com/office/officeart/2005/8/layout/chevron2"/>
    <dgm:cxn modelId="{5BBB0DA0-EC96-4D18-9BA2-A0A75B5B1DA0}" type="presParOf" srcId="{1BB0A054-D38D-4F76-BB35-CC98670B46CF}" destId="{7990CA72-416F-4F8B-8C48-C6F6780A73C7}" srcOrd="11" destOrd="0" presId="urn:microsoft.com/office/officeart/2005/8/layout/chevron2"/>
    <dgm:cxn modelId="{3D08E987-6023-491B-8531-BB2976CDE308}" type="presParOf" srcId="{1BB0A054-D38D-4F76-BB35-CC98670B46CF}" destId="{6F99F5B3-7B6B-47C1-8A5E-6667A46FB277}" srcOrd="12" destOrd="0" presId="urn:microsoft.com/office/officeart/2005/8/layout/chevron2"/>
    <dgm:cxn modelId="{93A74EAB-A947-48A4-A5B8-564AF0769AC8}" type="presParOf" srcId="{6F99F5B3-7B6B-47C1-8A5E-6667A46FB277}" destId="{B0560A98-1034-4790-AF4B-F035F972E726}" srcOrd="0" destOrd="0" presId="urn:microsoft.com/office/officeart/2005/8/layout/chevron2"/>
    <dgm:cxn modelId="{F6C7EC3A-2B6C-4C30-982B-06F463A81000}" type="presParOf" srcId="{6F99F5B3-7B6B-47C1-8A5E-6667A46FB277}" destId="{01E5B7AD-589C-43FD-AC9F-CB1B61D4526B}" srcOrd="1" destOrd="0" presId="urn:microsoft.com/office/officeart/2005/8/layout/chevron2"/>
    <dgm:cxn modelId="{80A26DFD-ADF1-4637-B4C6-5A29C9721719}" type="presParOf" srcId="{1BB0A054-D38D-4F76-BB35-CC98670B46CF}" destId="{49993236-EE1F-4590-BA45-C4CBCE244834}" srcOrd="13" destOrd="0" presId="urn:microsoft.com/office/officeart/2005/8/layout/chevron2"/>
    <dgm:cxn modelId="{00B438A6-B73B-42CE-B75E-FA33F3039576}" type="presParOf" srcId="{1BB0A054-D38D-4F76-BB35-CC98670B46CF}" destId="{2709942C-F109-4B47-8793-660FEA5B51E6}" srcOrd="14" destOrd="0" presId="urn:microsoft.com/office/officeart/2005/8/layout/chevron2"/>
    <dgm:cxn modelId="{489D482D-824F-4528-BD32-52E72ACF1885}" type="presParOf" srcId="{2709942C-F109-4B47-8793-660FEA5B51E6}" destId="{9A55A1F8-66E2-439F-AC3A-117DDFAC891A}" srcOrd="0" destOrd="0" presId="urn:microsoft.com/office/officeart/2005/8/layout/chevron2"/>
    <dgm:cxn modelId="{DFB8AE9F-8E36-4468-A721-F832F5BAF8AD}" type="presParOf" srcId="{2709942C-F109-4B47-8793-660FEA5B51E6}" destId="{D48056BB-A5F1-4CCD-B783-3329FA68DCDC}" srcOrd="1" destOrd="0" presId="urn:microsoft.com/office/officeart/2005/8/layout/chevron2"/>
    <dgm:cxn modelId="{6A045499-CDE0-4F8C-86B9-12341CC1B3FD}" type="presParOf" srcId="{1BB0A054-D38D-4F76-BB35-CC98670B46CF}" destId="{934ED9C7-C42F-497A-9B55-F5427C14BE90}" srcOrd="15" destOrd="0" presId="urn:microsoft.com/office/officeart/2005/8/layout/chevron2"/>
    <dgm:cxn modelId="{6177E0EB-4AF0-42AD-A465-1799EDA5EF6B}" type="presParOf" srcId="{1BB0A054-D38D-4F76-BB35-CC98670B46CF}" destId="{9F863C0D-4575-4EB2-8A14-2CDD3177C024}" srcOrd="16" destOrd="0" presId="urn:microsoft.com/office/officeart/2005/8/layout/chevron2"/>
    <dgm:cxn modelId="{E04F50E9-7F97-4AE3-9A05-785956BC9992}" type="presParOf" srcId="{9F863C0D-4575-4EB2-8A14-2CDD3177C024}" destId="{C3BB6FCA-E771-466A-BC95-9BBF43E83D46}" srcOrd="0" destOrd="0" presId="urn:microsoft.com/office/officeart/2005/8/layout/chevron2"/>
    <dgm:cxn modelId="{E8B37138-61DB-40FC-BD98-B53273DD290F}" type="presParOf" srcId="{9F863C0D-4575-4EB2-8A14-2CDD3177C024}" destId="{7EB0CBF3-4AF6-4086-A179-15510BBD1EA5}" srcOrd="1" destOrd="0" presId="urn:microsoft.com/office/officeart/2005/8/layout/chevron2"/>
    <dgm:cxn modelId="{93403061-3A33-4D97-9EB9-4109062A0A40}" type="presParOf" srcId="{1BB0A054-D38D-4F76-BB35-CC98670B46CF}" destId="{DCE76D46-0ABF-4197-AF62-AA94F41F4E2B}" srcOrd="17" destOrd="0" presId="urn:microsoft.com/office/officeart/2005/8/layout/chevron2"/>
    <dgm:cxn modelId="{BC3DAF8B-E5F6-48B9-9455-F7A3DE283872}" type="presParOf" srcId="{1BB0A054-D38D-4F76-BB35-CC98670B46CF}" destId="{28062F0E-2223-48BC-92B8-224B8DE5D81D}" srcOrd="18" destOrd="0" presId="urn:microsoft.com/office/officeart/2005/8/layout/chevron2"/>
    <dgm:cxn modelId="{8CEAE263-2ECC-416B-A9B9-91E819E9A64E}" type="presParOf" srcId="{28062F0E-2223-48BC-92B8-224B8DE5D81D}" destId="{67E84FB2-9ADC-4577-90BF-EC5396E6B74F}" srcOrd="0" destOrd="0" presId="urn:microsoft.com/office/officeart/2005/8/layout/chevron2"/>
    <dgm:cxn modelId="{6B7B8DCC-2BCF-4306-80FB-6D8B27C590E7}" type="presParOf" srcId="{28062F0E-2223-48BC-92B8-224B8DE5D81D}" destId="{A31763B6-8719-431B-8985-74130780F66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727C04-64B1-45E4-8F3A-108F5F4FEE67}">
      <dsp:nvSpPr>
        <dsp:cNvPr id="0" name=""/>
        <dsp:cNvSpPr/>
      </dsp:nvSpPr>
      <dsp:spPr>
        <a:xfrm rot="5400000">
          <a:off x="-75312" y="77404"/>
          <a:ext cx="502086" cy="351460"/>
        </a:xfrm>
        <a:prstGeom prst="chevron">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1</a:t>
          </a:r>
        </a:p>
      </dsp:txBody>
      <dsp:txXfrm rot="-5400000">
        <a:off x="1" y="177821"/>
        <a:ext cx="351460" cy="150626"/>
      </dsp:txXfrm>
    </dsp:sp>
    <dsp:sp modelId="{3A2C8B61-5A3D-4F2A-B7D3-8F9C03D2CCA8}">
      <dsp:nvSpPr>
        <dsp:cNvPr id="0" name=""/>
        <dsp:cNvSpPr/>
      </dsp:nvSpPr>
      <dsp:spPr>
        <a:xfrm rot="5400000">
          <a:off x="2225268" y="-1929343"/>
          <a:ext cx="326355" cy="4185043"/>
        </a:xfrm>
        <a:prstGeom prst="round2SameRect">
          <a:avLst/>
        </a:prstGeom>
        <a:solidFill>
          <a:schemeClr val="tx2">
            <a:lumMod val="60000"/>
            <a:lumOff val="4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Font typeface="Arial" panose="020B0604020202020204" pitchFamily="34" charset="0"/>
            <a:buChar char="•"/>
          </a:pPr>
          <a:r>
            <a:rPr lang="fr-FR" sz="2000" b="0" kern="1200" noProof="0" dirty="0">
              <a:solidFill>
                <a:schemeClr val="tx1"/>
              </a:solidFill>
            </a:rPr>
            <a:t>Process </a:t>
          </a:r>
          <a:r>
            <a:rPr lang="fr-FR" sz="2000" b="0" kern="1200" noProof="0" dirty="0" err="1">
              <a:solidFill>
                <a:schemeClr val="tx1"/>
              </a:solidFill>
            </a:rPr>
            <a:t>Organization</a:t>
          </a:r>
          <a:r>
            <a:rPr lang="fr-FR" sz="2000" b="0" kern="1200" noProof="0" dirty="0">
              <a:solidFill>
                <a:schemeClr val="tx1"/>
              </a:solidFill>
            </a:rPr>
            <a:t> </a:t>
          </a:r>
        </a:p>
      </dsp:txBody>
      <dsp:txXfrm rot="-5400000">
        <a:off x="295925" y="15931"/>
        <a:ext cx="4169112" cy="294493"/>
      </dsp:txXfrm>
    </dsp:sp>
    <dsp:sp modelId="{F8A32C1F-1B91-434F-8A6D-52367FA5EAA7}">
      <dsp:nvSpPr>
        <dsp:cNvPr id="0" name=""/>
        <dsp:cNvSpPr/>
      </dsp:nvSpPr>
      <dsp:spPr>
        <a:xfrm rot="5400000">
          <a:off x="-75312" y="519527"/>
          <a:ext cx="502086" cy="351460"/>
        </a:xfrm>
        <a:prstGeom prst="chevron">
          <a:avLst/>
        </a:prstGeom>
        <a:solidFill>
          <a:schemeClr val="accent1">
            <a:shade val="80000"/>
            <a:hueOff val="73764"/>
            <a:satOff val="-2662"/>
            <a:lumOff val="3866"/>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2</a:t>
          </a:r>
        </a:p>
      </dsp:txBody>
      <dsp:txXfrm rot="-5400000">
        <a:off x="1" y="619944"/>
        <a:ext cx="351460" cy="150626"/>
      </dsp:txXfrm>
    </dsp:sp>
    <dsp:sp modelId="{CEC71A2B-BC69-45EB-B9DD-98B6EF98BFE1}">
      <dsp:nvSpPr>
        <dsp:cNvPr id="0" name=""/>
        <dsp:cNvSpPr/>
      </dsp:nvSpPr>
      <dsp:spPr>
        <a:xfrm rot="5400000">
          <a:off x="2225268" y="-1485932"/>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b="0" kern="1200" noProof="0" dirty="0" err="1"/>
            <a:t>Prerequisite</a:t>
          </a:r>
          <a:r>
            <a:rPr lang="fr-FR" sz="2000" b="0" kern="1200" noProof="0" dirty="0"/>
            <a:t> for TSS*</a:t>
          </a:r>
          <a:endParaRPr lang="fr-FR" sz="2000" b="0" kern="1200" noProof="0" dirty="0">
            <a:solidFill>
              <a:schemeClr val="tx1"/>
            </a:solidFill>
          </a:endParaRPr>
        </a:p>
      </dsp:txBody>
      <dsp:txXfrm rot="-5400000">
        <a:off x="295925" y="459342"/>
        <a:ext cx="4169112" cy="294493"/>
      </dsp:txXfrm>
    </dsp:sp>
    <dsp:sp modelId="{179FA8F7-0DD5-40B3-A04C-A230BE1A3136}">
      <dsp:nvSpPr>
        <dsp:cNvPr id="0" name=""/>
        <dsp:cNvSpPr/>
      </dsp:nvSpPr>
      <dsp:spPr>
        <a:xfrm rot="5400000">
          <a:off x="-75312" y="961650"/>
          <a:ext cx="502086" cy="351460"/>
        </a:xfrm>
        <a:prstGeom prst="chevron">
          <a:avLst/>
        </a:prstGeom>
        <a:solidFill>
          <a:schemeClr val="accent1">
            <a:shade val="80000"/>
            <a:hueOff val="147528"/>
            <a:satOff val="-5324"/>
            <a:lumOff val="7732"/>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3</a:t>
          </a:r>
        </a:p>
      </dsp:txBody>
      <dsp:txXfrm rot="-5400000">
        <a:off x="1" y="1062067"/>
        <a:ext cx="351460" cy="150626"/>
      </dsp:txXfrm>
    </dsp:sp>
    <dsp:sp modelId="{373E4A06-867A-4D5B-95CB-8B8FCAF3E226}">
      <dsp:nvSpPr>
        <dsp:cNvPr id="0" name=""/>
        <dsp:cNvSpPr/>
      </dsp:nvSpPr>
      <dsp:spPr>
        <a:xfrm rot="5400000">
          <a:off x="2225268" y="-1043809"/>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b="0" kern="1200" noProof="0" dirty="0" err="1"/>
            <a:t>Internal</a:t>
          </a:r>
          <a:r>
            <a:rPr lang="fr-FR" sz="2000" b="0" kern="1200" noProof="0" dirty="0"/>
            <a:t> </a:t>
          </a:r>
          <a:r>
            <a:rPr lang="fr-FR" sz="2000" b="0" kern="1200" noProof="0" dirty="0" err="1"/>
            <a:t>risk</a:t>
          </a:r>
          <a:r>
            <a:rPr lang="fr-FR" sz="2000" b="0" kern="1200" noProof="0" dirty="0"/>
            <a:t> </a:t>
          </a:r>
          <a:r>
            <a:rPr lang="fr-FR" sz="2000" b="0" kern="1200" noProof="0" dirty="0" err="1"/>
            <a:t>analysis</a:t>
          </a:r>
          <a:endParaRPr lang="fr-FR" sz="2000" b="0" kern="1200" noProof="0" dirty="0">
            <a:solidFill>
              <a:schemeClr val="tx1"/>
            </a:solidFill>
          </a:endParaRPr>
        </a:p>
      </dsp:txBody>
      <dsp:txXfrm rot="-5400000">
        <a:off x="295925" y="901465"/>
        <a:ext cx="4169112" cy="294493"/>
      </dsp:txXfrm>
    </dsp:sp>
    <dsp:sp modelId="{0797FA8E-D05E-4279-9CBC-14A28E301D06}">
      <dsp:nvSpPr>
        <dsp:cNvPr id="0" name=""/>
        <dsp:cNvSpPr/>
      </dsp:nvSpPr>
      <dsp:spPr>
        <a:xfrm rot="5400000">
          <a:off x="-75312" y="1403773"/>
          <a:ext cx="502086" cy="351460"/>
        </a:xfrm>
        <a:prstGeom prst="chevron">
          <a:avLst/>
        </a:prstGeom>
        <a:solidFill>
          <a:schemeClr val="accent1">
            <a:shade val="80000"/>
            <a:hueOff val="221293"/>
            <a:satOff val="-7987"/>
            <a:lumOff val="11598"/>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4</a:t>
          </a:r>
        </a:p>
      </dsp:txBody>
      <dsp:txXfrm rot="-5400000">
        <a:off x="1" y="1504190"/>
        <a:ext cx="351460" cy="150626"/>
      </dsp:txXfrm>
    </dsp:sp>
    <dsp:sp modelId="{374DBEE5-6579-427E-900B-C4B7719A5416}">
      <dsp:nvSpPr>
        <dsp:cNvPr id="0" name=""/>
        <dsp:cNvSpPr/>
      </dsp:nvSpPr>
      <dsp:spPr>
        <a:xfrm rot="5400000">
          <a:off x="2225226" y="-600883"/>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b="0" kern="1200" noProof="0" dirty="0" err="1"/>
            <a:t>External</a:t>
          </a:r>
          <a:r>
            <a:rPr lang="fr-FR" sz="2000" b="0" kern="1200" noProof="0" dirty="0"/>
            <a:t> </a:t>
          </a:r>
          <a:r>
            <a:rPr lang="fr-FR" sz="2000" b="0" kern="1200" noProof="0" dirty="0" err="1"/>
            <a:t>risk</a:t>
          </a:r>
          <a:r>
            <a:rPr lang="fr-FR" sz="2000" b="0" kern="1200" noProof="0" dirty="0"/>
            <a:t> </a:t>
          </a:r>
          <a:r>
            <a:rPr lang="fr-FR" sz="2000" b="0" kern="1200" noProof="0" dirty="0" err="1"/>
            <a:t>analysis</a:t>
          </a:r>
          <a:endParaRPr lang="fr-FR" sz="2000" b="0" kern="1200" noProof="0" dirty="0">
            <a:solidFill>
              <a:srgbClr val="374649">
                <a:hueOff val="0"/>
                <a:satOff val="0"/>
                <a:lumOff val="0"/>
                <a:alphaOff val="0"/>
              </a:srgbClr>
            </a:solidFill>
            <a:latin typeface="Arial" panose="020B0604020202020204"/>
            <a:ea typeface="+mn-ea"/>
            <a:cs typeface="+mn-cs"/>
          </a:endParaRPr>
        </a:p>
      </dsp:txBody>
      <dsp:txXfrm rot="-5400000">
        <a:off x="295883" y="1344391"/>
        <a:ext cx="4169112" cy="294493"/>
      </dsp:txXfrm>
    </dsp:sp>
    <dsp:sp modelId="{428C71A7-4835-4E8A-B6A3-B978DA767EA9}">
      <dsp:nvSpPr>
        <dsp:cNvPr id="0" name=""/>
        <dsp:cNvSpPr/>
      </dsp:nvSpPr>
      <dsp:spPr>
        <a:xfrm rot="5400000">
          <a:off x="-75312" y="1845895"/>
          <a:ext cx="502086" cy="351460"/>
        </a:xfrm>
        <a:prstGeom prst="chevron">
          <a:avLst/>
        </a:prstGeom>
        <a:solidFill>
          <a:schemeClr val="accent1">
            <a:shade val="80000"/>
            <a:hueOff val="295057"/>
            <a:satOff val="-10649"/>
            <a:lumOff val="15464"/>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5</a:t>
          </a:r>
        </a:p>
      </dsp:txBody>
      <dsp:txXfrm rot="-5400000">
        <a:off x="1" y="1946312"/>
        <a:ext cx="351460" cy="150626"/>
      </dsp:txXfrm>
    </dsp:sp>
    <dsp:sp modelId="{D8B4F03E-E326-48A4-9528-EF2DC5E0BA42}">
      <dsp:nvSpPr>
        <dsp:cNvPr id="0" name=""/>
        <dsp:cNvSpPr/>
      </dsp:nvSpPr>
      <dsp:spPr>
        <a:xfrm rot="5400000">
          <a:off x="2225268" y="-159563"/>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b="0" kern="1200" noProof="0" dirty="0">
              <a:solidFill>
                <a:srgbClr val="374649">
                  <a:hueOff val="0"/>
                  <a:satOff val="0"/>
                  <a:lumOff val="0"/>
                  <a:alphaOff val="0"/>
                </a:srgbClr>
              </a:solidFill>
              <a:latin typeface="Arial" panose="020B0604020202020204"/>
              <a:ea typeface="+mn-ea"/>
              <a:cs typeface="+mn-cs"/>
            </a:rPr>
            <a:t>Intervention </a:t>
          </a:r>
          <a:r>
            <a:rPr lang="fr-FR" sz="2000" b="0" kern="1200" noProof="0" dirty="0" err="1">
              <a:solidFill>
                <a:srgbClr val="374649">
                  <a:hueOff val="0"/>
                  <a:satOff val="0"/>
                  <a:lumOff val="0"/>
                  <a:alphaOff val="0"/>
                </a:srgbClr>
              </a:solidFill>
              <a:latin typeface="Arial" panose="020B0604020202020204"/>
              <a:ea typeface="+mn-ea"/>
              <a:cs typeface="+mn-cs"/>
            </a:rPr>
            <a:t>decision</a:t>
          </a:r>
          <a:endParaRPr lang="fr-FR" sz="2000" b="0" kern="1200" noProof="0" dirty="0">
            <a:solidFill>
              <a:srgbClr val="374649">
                <a:hueOff val="0"/>
                <a:satOff val="0"/>
                <a:lumOff val="0"/>
                <a:alphaOff val="0"/>
              </a:srgbClr>
            </a:solidFill>
            <a:latin typeface="Arial" panose="020B0604020202020204"/>
            <a:ea typeface="+mn-ea"/>
            <a:cs typeface="+mn-cs"/>
          </a:endParaRPr>
        </a:p>
      </dsp:txBody>
      <dsp:txXfrm rot="-5400000">
        <a:off x="295925" y="1785711"/>
        <a:ext cx="4169112" cy="294493"/>
      </dsp:txXfrm>
    </dsp:sp>
    <dsp:sp modelId="{41ACDE56-8D1C-4A69-A5AF-1CE490A62B11}">
      <dsp:nvSpPr>
        <dsp:cNvPr id="0" name=""/>
        <dsp:cNvSpPr/>
      </dsp:nvSpPr>
      <dsp:spPr>
        <a:xfrm rot="5400000">
          <a:off x="-75312" y="2288018"/>
          <a:ext cx="502086" cy="351460"/>
        </a:xfrm>
        <a:prstGeom prst="chevron">
          <a:avLst/>
        </a:prstGeom>
        <a:solidFill>
          <a:schemeClr val="accent1">
            <a:shade val="80000"/>
            <a:hueOff val="368821"/>
            <a:satOff val="-13311"/>
            <a:lumOff val="1933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6</a:t>
          </a:r>
        </a:p>
      </dsp:txBody>
      <dsp:txXfrm rot="-5400000">
        <a:off x="1" y="2388435"/>
        <a:ext cx="351460" cy="150626"/>
      </dsp:txXfrm>
    </dsp:sp>
    <dsp:sp modelId="{494D1BB4-50FB-42E1-BA7A-74350F5A5568}">
      <dsp:nvSpPr>
        <dsp:cNvPr id="0" name=""/>
        <dsp:cNvSpPr/>
      </dsp:nvSpPr>
      <dsp:spPr>
        <a:xfrm rot="5400000">
          <a:off x="2225268" y="282559"/>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b="0" kern="1200" noProof="0" dirty="0" err="1">
              <a:solidFill>
                <a:srgbClr val="374649">
                  <a:hueOff val="0"/>
                  <a:satOff val="0"/>
                  <a:lumOff val="0"/>
                  <a:alphaOff val="0"/>
                </a:srgbClr>
              </a:solidFill>
              <a:latin typeface="Arial" panose="020B0604020202020204"/>
              <a:ea typeface="+mn-ea"/>
              <a:cs typeface="+mn-cs"/>
            </a:rPr>
            <a:t>Installing</a:t>
          </a:r>
          <a:r>
            <a:rPr lang="fr-FR" sz="2000" b="0" kern="1200" noProof="0" dirty="0">
              <a:solidFill>
                <a:srgbClr val="374649">
                  <a:hueOff val="0"/>
                  <a:satOff val="0"/>
                  <a:lumOff val="0"/>
                  <a:alphaOff val="0"/>
                </a:srgbClr>
              </a:solidFill>
              <a:latin typeface="Arial" panose="020B0604020202020204"/>
              <a:ea typeface="+mn-ea"/>
              <a:cs typeface="+mn-cs"/>
            </a:rPr>
            <a:t> TSS*</a:t>
          </a:r>
        </a:p>
      </dsp:txBody>
      <dsp:txXfrm rot="-5400000">
        <a:off x="295925" y="2227834"/>
        <a:ext cx="4169112" cy="294493"/>
      </dsp:txXfrm>
    </dsp:sp>
    <dsp:sp modelId="{B0560A98-1034-4790-AF4B-F035F972E726}">
      <dsp:nvSpPr>
        <dsp:cNvPr id="0" name=""/>
        <dsp:cNvSpPr/>
      </dsp:nvSpPr>
      <dsp:spPr>
        <a:xfrm rot="5400000">
          <a:off x="-75312" y="2730141"/>
          <a:ext cx="502086" cy="351460"/>
        </a:xfrm>
        <a:prstGeom prst="chevron">
          <a:avLst/>
        </a:prstGeom>
        <a:solidFill>
          <a:schemeClr val="accent1">
            <a:shade val="80000"/>
            <a:hueOff val="442585"/>
            <a:satOff val="-15973"/>
            <a:lumOff val="23196"/>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7</a:t>
          </a:r>
        </a:p>
      </dsp:txBody>
      <dsp:txXfrm rot="-5400000">
        <a:off x="1" y="2830558"/>
        <a:ext cx="351460" cy="150626"/>
      </dsp:txXfrm>
    </dsp:sp>
    <dsp:sp modelId="{01E5B7AD-589C-43FD-AC9F-CB1B61D4526B}">
      <dsp:nvSpPr>
        <dsp:cNvPr id="0" name=""/>
        <dsp:cNvSpPr/>
      </dsp:nvSpPr>
      <dsp:spPr>
        <a:xfrm rot="5400000">
          <a:off x="2225268" y="724681"/>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b="0" kern="1200" noProof="0" dirty="0" err="1">
              <a:solidFill>
                <a:srgbClr val="374649">
                  <a:hueOff val="0"/>
                  <a:satOff val="0"/>
                  <a:lumOff val="0"/>
                  <a:alphaOff val="0"/>
                </a:srgbClr>
              </a:solidFill>
              <a:latin typeface="Arial" panose="020B0604020202020204"/>
              <a:ea typeface="+mn-ea"/>
              <a:cs typeface="+mn-cs"/>
            </a:rPr>
            <a:t>Preparation</a:t>
          </a:r>
          <a:r>
            <a:rPr lang="fr-FR" sz="2000" b="0" kern="1200" noProof="0" dirty="0">
              <a:solidFill>
                <a:srgbClr val="374649">
                  <a:hueOff val="0"/>
                  <a:satOff val="0"/>
                  <a:lumOff val="0"/>
                  <a:alphaOff val="0"/>
                </a:srgbClr>
              </a:solidFill>
              <a:latin typeface="Arial" panose="020B0604020202020204"/>
              <a:ea typeface="+mn-ea"/>
              <a:cs typeface="+mn-cs"/>
            </a:rPr>
            <a:t> of permanent </a:t>
          </a:r>
          <a:r>
            <a:rPr lang="fr-FR" sz="2000" b="0" kern="1200" noProof="0" dirty="0" err="1">
              <a:solidFill>
                <a:srgbClr val="374649">
                  <a:hueOff val="0"/>
                  <a:satOff val="0"/>
                  <a:lumOff val="0"/>
                  <a:alphaOff val="0"/>
                </a:srgbClr>
              </a:solidFill>
              <a:latin typeface="Arial" panose="020B0604020202020204"/>
              <a:ea typeface="+mn-ea"/>
              <a:cs typeface="+mn-cs"/>
            </a:rPr>
            <a:t>repair</a:t>
          </a:r>
          <a:r>
            <a:rPr lang="fr-FR" sz="2000" b="0" kern="1200" noProof="0" dirty="0">
              <a:solidFill>
                <a:srgbClr val="374649">
                  <a:hueOff val="0"/>
                  <a:satOff val="0"/>
                  <a:lumOff val="0"/>
                  <a:alphaOff val="0"/>
                </a:srgbClr>
              </a:solidFill>
              <a:latin typeface="Arial" panose="020B0604020202020204"/>
              <a:ea typeface="+mn-ea"/>
              <a:cs typeface="+mn-cs"/>
            </a:rPr>
            <a:t> </a:t>
          </a:r>
        </a:p>
      </dsp:txBody>
      <dsp:txXfrm rot="-5400000">
        <a:off x="295925" y="2669956"/>
        <a:ext cx="4169112" cy="294493"/>
      </dsp:txXfrm>
    </dsp:sp>
    <dsp:sp modelId="{9A55A1F8-66E2-439F-AC3A-117DDFAC891A}">
      <dsp:nvSpPr>
        <dsp:cNvPr id="0" name=""/>
        <dsp:cNvSpPr/>
      </dsp:nvSpPr>
      <dsp:spPr>
        <a:xfrm rot="5400000">
          <a:off x="-75312" y="3172264"/>
          <a:ext cx="502086" cy="351460"/>
        </a:xfrm>
        <a:prstGeom prst="chevron">
          <a:avLst/>
        </a:prstGeom>
        <a:solidFill>
          <a:schemeClr val="accent1">
            <a:shade val="80000"/>
            <a:hueOff val="516350"/>
            <a:satOff val="-18636"/>
            <a:lumOff val="27062"/>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b="0" kern="1200" noProof="0" dirty="0">
              <a:solidFill>
                <a:schemeClr val="tx1"/>
              </a:solidFill>
            </a:rPr>
            <a:t>8</a:t>
          </a:r>
        </a:p>
      </dsp:txBody>
      <dsp:txXfrm rot="-5400000">
        <a:off x="1" y="3272681"/>
        <a:ext cx="351460" cy="150626"/>
      </dsp:txXfrm>
    </dsp:sp>
    <dsp:sp modelId="{D48056BB-A5F1-4CCD-B783-3329FA68DCDC}">
      <dsp:nvSpPr>
        <dsp:cNvPr id="0" name=""/>
        <dsp:cNvSpPr/>
      </dsp:nvSpPr>
      <dsp:spPr>
        <a:xfrm rot="5400000">
          <a:off x="2237237" y="1167607"/>
          <a:ext cx="326355" cy="4185043"/>
        </a:xfrm>
        <a:prstGeom prst="round2SameRect">
          <a:avLst/>
        </a:prstGeom>
        <a:solidFill>
          <a:schemeClr val="accent4">
            <a:lumMod val="40000"/>
            <a:lumOff val="6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b="0" kern="1200" noProof="0" dirty="0">
              <a:solidFill>
                <a:srgbClr val="374649"/>
              </a:solidFill>
              <a:latin typeface="Arial" panose="020B0604020202020204"/>
              <a:ea typeface="+mn-ea"/>
              <a:cs typeface="+mn-cs"/>
            </a:rPr>
            <a:t>Online monitoring TSS*</a:t>
          </a:r>
        </a:p>
      </dsp:txBody>
      <dsp:txXfrm rot="-5400000">
        <a:off x="307894" y="3112882"/>
        <a:ext cx="4169112" cy="294493"/>
      </dsp:txXfrm>
    </dsp:sp>
    <dsp:sp modelId="{C3BB6FCA-E771-466A-BC95-9BBF43E83D46}">
      <dsp:nvSpPr>
        <dsp:cNvPr id="0" name=""/>
        <dsp:cNvSpPr/>
      </dsp:nvSpPr>
      <dsp:spPr>
        <a:xfrm rot="5400000">
          <a:off x="-75312" y="3614387"/>
          <a:ext cx="502086" cy="351460"/>
        </a:xfrm>
        <a:prstGeom prst="chevron">
          <a:avLst/>
        </a:prstGeom>
        <a:solidFill>
          <a:srgbClr val="009CEA">
            <a:shade val="80000"/>
            <a:hueOff val="516350"/>
            <a:satOff val="-18636"/>
            <a:lumOff val="27062"/>
            <a:alphaOff val="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kern="1200" noProof="0" dirty="0">
              <a:solidFill>
                <a:schemeClr val="tx1"/>
              </a:solidFill>
            </a:rPr>
            <a:t>9</a:t>
          </a:r>
        </a:p>
      </dsp:txBody>
      <dsp:txXfrm rot="-5400000">
        <a:off x="1" y="3714804"/>
        <a:ext cx="351460" cy="150626"/>
      </dsp:txXfrm>
    </dsp:sp>
    <dsp:sp modelId="{7EB0CBF3-4AF6-4086-A179-15510BBD1EA5}">
      <dsp:nvSpPr>
        <dsp:cNvPr id="0" name=""/>
        <dsp:cNvSpPr/>
      </dsp:nvSpPr>
      <dsp:spPr>
        <a:xfrm rot="5400000">
          <a:off x="2245942" y="1609730"/>
          <a:ext cx="326355" cy="4185043"/>
        </a:xfrm>
        <a:prstGeom prst="round2SameRect">
          <a:avLst/>
        </a:prstGeom>
        <a:solidFill>
          <a:srgbClr val="F66A00">
            <a:lumMod val="40000"/>
            <a:lumOff val="60000"/>
            <a:alpha val="9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b="0" kern="1200" noProof="0" dirty="0">
              <a:solidFill>
                <a:srgbClr val="374649"/>
              </a:solidFill>
              <a:latin typeface="Arial" panose="020B0604020202020204"/>
              <a:ea typeface="+mn-ea"/>
              <a:cs typeface="+mn-cs"/>
            </a:rPr>
            <a:t>TSS* </a:t>
          </a:r>
          <a:r>
            <a:rPr lang="fr-FR" sz="2000" b="0" kern="1200" noProof="0" dirty="0" err="1">
              <a:solidFill>
                <a:srgbClr val="374649"/>
              </a:solidFill>
              <a:latin typeface="Arial" panose="020B0604020202020204"/>
              <a:ea typeface="+mn-ea"/>
              <a:cs typeface="+mn-cs"/>
            </a:rPr>
            <a:t>removal</a:t>
          </a:r>
          <a:endParaRPr lang="fr-FR" sz="2000" kern="1200" noProof="0" dirty="0"/>
        </a:p>
      </dsp:txBody>
      <dsp:txXfrm rot="-5400000">
        <a:off x="316599" y="3555005"/>
        <a:ext cx="4169112" cy="294493"/>
      </dsp:txXfrm>
    </dsp:sp>
    <dsp:sp modelId="{67E84FB2-9ADC-4577-90BF-EC5396E6B74F}">
      <dsp:nvSpPr>
        <dsp:cNvPr id="0" name=""/>
        <dsp:cNvSpPr/>
      </dsp:nvSpPr>
      <dsp:spPr>
        <a:xfrm rot="5400000">
          <a:off x="-75312" y="4056510"/>
          <a:ext cx="502086" cy="351460"/>
        </a:xfrm>
        <a:prstGeom prst="chevron">
          <a:avLst/>
        </a:prstGeom>
        <a:solidFill>
          <a:schemeClr val="accent1">
            <a:shade val="80000"/>
            <a:hueOff val="663878"/>
            <a:satOff val="-23960"/>
            <a:lumOff val="34794"/>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fr-FR" sz="1000" kern="1200" noProof="0" dirty="0">
              <a:solidFill>
                <a:schemeClr val="tx1"/>
              </a:solidFill>
            </a:rPr>
            <a:t>10</a:t>
          </a:r>
        </a:p>
      </dsp:txBody>
      <dsp:txXfrm rot="-5400000">
        <a:off x="1" y="4156927"/>
        <a:ext cx="351460" cy="150626"/>
      </dsp:txXfrm>
    </dsp:sp>
    <dsp:sp modelId="{A31763B6-8719-431B-8985-74130780F66A}">
      <dsp:nvSpPr>
        <dsp:cNvPr id="0" name=""/>
        <dsp:cNvSpPr/>
      </dsp:nvSpPr>
      <dsp:spPr>
        <a:xfrm rot="5400000">
          <a:off x="2237279" y="2051853"/>
          <a:ext cx="326355" cy="4185043"/>
        </a:xfrm>
        <a:prstGeom prst="round2SameRect">
          <a:avLst/>
        </a:prstGeom>
        <a:solidFill>
          <a:schemeClr val="tx2">
            <a:lumMod val="60000"/>
            <a:lumOff val="4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b="0" kern="1200" noProof="0" dirty="0" err="1">
              <a:solidFill>
                <a:srgbClr val="374649"/>
              </a:solidFill>
              <a:latin typeface="Arial" panose="020B0604020202020204"/>
              <a:ea typeface="+mn-ea"/>
              <a:cs typeface="+mn-cs"/>
            </a:rPr>
            <a:t>Internal</a:t>
          </a:r>
          <a:r>
            <a:rPr lang="fr-FR" sz="2000" b="0" kern="1200" noProof="0" dirty="0">
              <a:solidFill>
                <a:srgbClr val="374649"/>
              </a:solidFill>
              <a:latin typeface="Arial" panose="020B0604020202020204"/>
              <a:ea typeface="+mn-ea"/>
              <a:cs typeface="+mn-cs"/>
            </a:rPr>
            <a:t> audit process</a:t>
          </a:r>
          <a:endParaRPr lang="fr-FR" sz="2000" kern="1200" noProof="0" dirty="0"/>
        </a:p>
      </dsp:txBody>
      <dsp:txXfrm rot="-5400000">
        <a:off x="307936" y="3997128"/>
        <a:ext cx="4169112" cy="29449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614CAE6-BFFC-44D9-B589-0D037404D96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F608E2BC-021C-40B7-90F3-4B68AD2B718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1C2EC88-F953-4BD6-A688-3279E9A6E67A}" type="datetimeFigureOut">
              <a:rPr lang="fr-FR" smtClean="0"/>
              <a:t>18/10/2022</a:t>
            </a:fld>
            <a:endParaRPr lang="fr-FR"/>
          </a:p>
        </p:txBody>
      </p:sp>
      <p:sp>
        <p:nvSpPr>
          <p:cNvPr id="4" name="Espace réservé du pied de page 3">
            <a:extLst>
              <a:ext uri="{FF2B5EF4-FFF2-40B4-BE49-F238E27FC236}">
                <a16:creationId xmlns:a16="http://schemas.microsoft.com/office/drawing/2014/main" id="{E5F619B7-E80F-4357-A079-8385235264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8027D7F4-CEC4-4BC4-A31D-0DEAAFB9863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7B5B5C3-2E1E-4008-9B77-C67FFE77BEAF}" type="slidenum">
              <a:rPr lang="fr-FR" smtClean="0"/>
              <a:t>‹N°›</a:t>
            </a:fld>
            <a:endParaRPr lang="fr-FR"/>
          </a:p>
        </p:txBody>
      </p:sp>
    </p:spTree>
    <p:extLst>
      <p:ext uri="{BB962C8B-B14F-4D97-AF65-F5344CB8AC3E}">
        <p14:creationId xmlns:p14="http://schemas.microsoft.com/office/powerpoint/2010/main" val="388604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849E9D-AF7B-45D0-B389-3AE92F6B3F8A}" type="datetimeFigureOut">
              <a:rPr lang="fr-FR" smtClean="0"/>
              <a:t>18/10/2022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EDE3DE-59D0-436E-9643-2C33BA4042BB}" type="slidenum">
              <a:rPr lang="fr-FR" smtClean="0"/>
              <a:t>‹N°›</a:t>
            </a:fld>
            <a:endParaRPr lang="fr-FR"/>
          </a:p>
        </p:txBody>
      </p:sp>
    </p:spTree>
    <p:extLst>
      <p:ext uri="{BB962C8B-B14F-4D97-AF65-F5344CB8AC3E}">
        <p14:creationId xmlns:p14="http://schemas.microsoft.com/office/powerpoint/2010/main" val="77146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288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432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576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b="0" i="0" dirty="0">
                <a:effectLst/>
                <a:latin typeface="Arial" panose="020B0604020202020204" pitchFamily="34" charset="0"/>
              </a:rPr>
              <a:t>Afin de respecter la dénomination de la Marque, merci de veiller à la bonne orthographe de </a:t>
            </a:r>
            <a:r>
              <a:rPr lang="fr-FR" b="1" i="0" dirty="0" err="1">
                <a:effectLst/>
                <a:latin typeface="Arial" panose="020B0604020202020204" pitchFamily="34" charset="0"/>
              </a:rPr>
              <a:t>TotalEnergies</a:t>
            </a:r>
            <a:r>
              <a:rPr lang="fr-FR" b="1" i="0" dirty="0">
                <a:effectLst/>
                <a:latin typeface="Arial" panose="020B0604020202020204" pitchFamily="34" charset="0"/>
              </a:rPr>
              <a:t>.</a:t>
            </a:r>
            <a:endParaRPr lang="fr-FR" b="0" i="0" dirty="0">
              <a:effectLst/>
              <a:latin typeface="Arial" panose="020B0604020202020204" pitchFamily="34" charset="0"/>
            </a:endParaRPr>
          </a:p>
          <a:p>
            <a:pPr algn="l"/>
            <a:endParaRPr lang="fr-FR" b="1" i="0" dirty="0">
              <a:effectLst/>
              <a:latin typeface="Arial" panose="020B0604020202020204" pitchFamily="34" charset="0"/>
            </a:endParaRPr>
          </a:p>
          <a:p>
            <a:pPr algn="l"/>
            <a:r>
              <a:rPr lang="fr-FR" b="1" i="0" dirty="0" err="1">
                <a:effectLst/>
                <a:latin typeface="Arial" panose="020B0604020202020204" pitchFamily="34" charset="0"/>
              </a:rPr>
              <a:t>TotalEnergies</a:t>
            </a:r>
            <a:r>
              <a:rPr lang="fr-FR" b="0" i="0" dirty="0">
                <a:effectLst/>
                <a:latin typeface="Arial" panose="020B0604020202020204" pitchFamily="34" charset="0"/>
              </a:rPr>
              <a:t> s’écrit en un seul mot, sans espace, avec un « s » à la fin, avec le T et le E en majuscules, les autres lettres en minuscules, et pas d’accent sur le E majuscule.</a:t>
            </a:r>
          </a:p>
          <a:p>
            <a:pPr algn="l"/>
            <a:endParaRPr lang="fr-FR" b="0" i="0" dirty="0">
              <a:effectLst/>
              <a:latin typeface="Arial" panose="020B0604020202020204" pitchFamily="34" charset="0"/>
            </a:endParaRPr>
          </a:p>
          <a:p>
            <a:pPr algn="l"/>
            <a:r>
              <a:rPr lang="fr-FR" b="0" i="0" dirty="0">
                <a:effectLst/>
                <a:latin typeface="Arial" panose="020B0604020202020204" pitchFamily="34" charset="0"/>
              </a:rPr>
              <a:t>Elle s’écrit bien </a:t>
            </a:r>
            <a:r>
              <a:rPr lang="fr-FR" b="0" i="0" dirty="0" err="1">
                <a:effectLst/>
                <a:latin typeface="Arial" panose="020B0604020202020204" pitchFamily="34" charset="0"/>
              </a:rPr>
              <a:t>TotalEnergies</a:t>
            </a:r>
            <a:r>
              <a:rPr lang="fr-FR" b="0" i="0" dirty="0">
                <a:effectLst/>
                <a:latin typeface="Arial" panose="020B0604020202020204" pitchFamily="34" charset="0"/>
              </a:rPr>
              <a:t> </a:t>
            </a:r>
            <a:r>
              <a:rPr lang="fr-FR" b="1" i="0" u="sng" dirty="0">
                <a:effectLst/>
                <a:latin typeface="Arial" panose="020B0604020202020204" pitchFamily="34" charset="0"/>
              </a:rPr>
              <a:t>et non</a:t>
            </a:r>
            <a:r>
              <a:rPr lang="fr-FR" b="0" i="0" dirty="0">
                <a:effectLst/>
                <a:latin typeface="Arial" panose="020B0604020202020204" pitchFamily="34" charset="0"/>
              </a:rPr>
              <a:t> :</a:t>
            </a: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r>
              <a:rPr lang="fr-FR" b="0" i="0" dirty="0">
                <a:effectLst/>
                <a:latin typeface="Arial" panose="020B0604020202020204" pitchFamily="34" charset="0"/>
              </a:rPr>
              <a:t> (avec un espace)</a:t>
            </a: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TOTALENERGIES</a:t>
            </a:r>
          </a:p>
          <a:p>
            <a:pPr marL="171450" indent="-171450" algn="l">
              <a:buFont typeface="Arial" panose="020B0604020202020204" pitchFamily="34" charset="0"/>
              <a:buChar char="•"/>
            </a:pPr>
            <a:r>
              <a:rPr lang="fr-FR" b="0" i="0" dirty="0">
                <a:effectLst/>
                <a:latin typeface="Arial" panose="020B0604020202020204" pitchFamily="34" charset="0"/>
              </a:rPr>
              <a:t>TOTAL ENERGIES</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33722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019196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101345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23633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Click to add text</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en-US" sz="1200" b="0" i="0" u="none" strike="noStrike" kern="1200" cap="none" spc="0" normalizeH="0" baseline="0" smtClean="0">
                <a:ln>
                  <a:noFill/>
                </a:ln>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a:ln>
                <a:noFill/>
              </a:ln>
              <a:effectLst/>
              <a:uLnTx/>
              <a:uFillTx/>
              <a:latin typeface="Arial" panose="020B0604020202020204"/>
              <a:ea typeface="+mn-ea"/>
              <a:cs typeface="+mn-cs"/>
            </a:endParaRPr>
          </a:p>
        </p:txBody>
      </p:sp>
    </p:spTree>
    <p:extLst>
      <p:ext uri="{BB962C8B-B14F-4D97-AF65-F5344CB8AC3E}">
        <p14:creationId xmlns:p14="http://schemas.microsoft.com/office/powerpoint/2010/main" val="3147547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Click to add text</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en-US" sz="1200" b="0" i="0" u="none" strike="noStrike" kern="1200" cap="none" spc="0" normalizeH="0" baseline="0" smtClean="0">
                <a:ln>
                  <a:noFill/>
                </a:ln>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a:ln>
                <a:noFill/>
              </a:ln>
              <a:effectLst/>
              <a:uLnTx/>
              <a:uFillTx/>
              <a:latin typeface="Arial" panose="020B0604020202020204"/>
              <a:ea typeface="+mn-ea"/>
              <a:cs typeface="+mn-cs"/>
            </a:endParaRPr>
          </a:p>
        </p:txBody>
      </p:sp>
    </p:spTree>
    <p:extLst>
      <p:ext uri="{BB962C8B-B14F-4D97-AF65-F5344CB8AC3E}">
        <p14:creationId xmlns:p14="http://schemas.microsoft.com/office/powerpoint/2010/main" val="2119519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FEDE3DE-59D0-436E-9643-2C33BA4042BB}" type="slidenum">
              <a:rPr lang="fr-FR" smtClean="0"/>
              <a:t>19</a:t>
            </a:fld>
            <a:endParaRPr lang="fr-FR"/>
          </a:p>
        </p:txBody>
      </p:sp>
    </p:spTree>
    <p:extLst>
      <p:ext uri="{BB962C8B-B14F-4D97-AF65-F5344CB8AC3E}">
        <p14:creationId xmlns:p14="http://schemas.microsoft.com/office/powerpoint/2010/main" val="18553078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227039759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6A47EDFF-156C-4239-A906-78F753E0AEC5}"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85988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7677F8F2-03D9-449F-B0F8-3A94BAB76200}" type="datetime1">
              <a:rPr lang="fr-FR" smtClean="0"/>
              <a:t>18/10/2022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86156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067B89AC-37A9-4EDC-83B2-AF014D8C11A7}"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13874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1417708C-8439-4BD4-8DAD-2C47DD698C2A}" type="datetime1">
              <a:rPr lang="fr-FR" smtClean="0"/>
              <a:t>18/10/2022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13946989"/>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a:t>Modifiez le style du titre</a:t>
            </a:r>
            <a:endParaRPr lang="fr-FR" dirty="0"/>
          </a:p>
        </p:txBody>
      </p:sp>
    </p:spTree>
    <p:extLst>
      <p:ext uri="{BB962C8B-B14F-4D97-AF65-F5344CB8AC3E}">
        <p14:creationId xmlns:p14="http://schemas.microsoft.com/office/powerpoint/2010/main" val="1632804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ext">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p:txBody>
      </p:sp>
      <p:sp>
        <p:nvSpPr>
          <p:cNvPr id="2" name="Espace réservé de la date 1">
            <a:extLst>
              <a:ext uri="{FF2B5EF4-FFF2-40B4-BE49-F238E27FC236}">
                <a16:creationId xmlns:a16="http://schemas.microsoft.com/office/drawing/2014/main" id="{210F7B35-4576-435F-9E01-00F7D2677D8B}"/>
              </a:ext>
            </a:extLst>
          </p:cNvPr>
          <p:cNvSpPr>
            <a:spLocks noGrp="1"/>
          </p:cNvSpPr>
          <p:nvPr>
            <p:ph type="dt" sz="half" idx="14"/>
          </p:nvPr>
        </p:nvSpPr>
        <p:spPr/>
        <p:txBody>
          <a:bodyPr/>
          <a:lstStyle>
            <a:lvl1pPr>
              <a:defRPr>
                <a:solidFill>
                  <a:schemeClr val="tx1"/>
                </a:solidFill>
              </a:defRPr>
            </a:lvl1pPr>
          </a:lstStyle>
          <a:p>
            <a:fld id="{0361E7BA-9FA0-45DF-9222-33ED3597CD6A}" type="datetime1">
              <a:rPr lang="fr-FR" smtClean="0"/>
              <a:t>18/10/2022</a:t>
            </a:fld>
            <a:endParaRPr lang="en-US"/>
          </a:p>
        </p:txBody>
      </p:sp>
      <p:sp>
        <p:nvSpPr>
          <p:cNvPr id="3" name="Espace réservé du pied de page 2">
            <a:extLst>
              <a:ext uri="{FF2B5EF4-FFF2-40B4-BE49-F238E27FC236}">
                <a16:creationId xmlns:a16="http://schemas.microsoft.com/office/drawing/2014/main" id="{4D72B26A-D480-4A57-9B88-5F22FE76DBDE}"/>
              </a:ext>
            </a:extLst>
          </p:cNvPr>
          <p:cNvSpPr>
            <a:spLocks noGrp="1"/>
          </p:cNvSpPr>
          <p:nvPr>
            <p:ph type="ftr" sz="quarter" idx="15"/>
          </p:nvPr>
        </p:nvSpPr>
        <p:spPr/>
        <p:txBody>
          <a:bodyPr/>
          <a:lstStyle>
            <a:lvl1pPr>
              <a:defRPr>
                <a:solidFill>
                  <a:schemeClr val="tx1"/>
                </a:solidFill>
              </a:defRPr>
            </a:lvl1pPr>
          </a:lstStyle>
          <a:p>
            <a:r>
              <a:rPr lang="en-US"/>
              <a:t>CR-GR-HSE-426</a:t>
            </a:r>
          </a:p>
        </p:txBody>
      </p:sp>
      <p:sp>
        <p:nvSpPr>
          <p:cNvPr id="8" name="Espace réservé du numéro de diapositive 7">
            <a:extLst>
              <a:ext uri="{FF2B5EF4-FFF2-40B4-BE49-F238E27FC236}">
                <a16:creationId xmlns:a16="http://schemas.microsoft.com/office/drawing/2014/main" id="{4450FEAC-4245-4724-A8C3-800BEAEA1A53}"/>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en-US" smtClean="0"/>
              <a:pPr/>
              <a:t>‹N°›</a:t>
            </a:fld>
            <a:endParaRPr lang="en-US"/>
          </a:p>
        </p:txBody>
      </p:sp>
      <p:sp>
        <p:nvSpPr>
          <p:cNvPr id="4" name="Titre 3">
            <a:extLst>
              <a:ext uri="{FF2B5EF4-FFF2-40B4-BE49-F238E27FC236}">
                <a16:creationId xmlns:a16="http://schemas.microsoft.com/office/drawing/2014/main" id="{C292072E-287F-4875-8FDB-C22CF0436582}"/>
              </a:ext>
            </a:extLst>
          </p:cNvPr>
          <p:cNvSpPr>
            <a:spLocks noGrp="1"/>
          </p:cNvSpPr>
          <p:nvPr>
            <p:ph type="title" hasCustomPrompt="1"/>
          </p:nvPr>
        </p:nvSpPr>
        <p:spPr/>
        <p:txBody>
          <a:bodyPr/>
          <a:lstStyle/>
          <a:p>
            <a:r>
              <a:rPr lang="en-US" noProof="0"/>
              <a:t>Click to edit Master title style</a:t>
            </a:r>
          </a:p>
        </p:txBody>
      </p:sp>
    </p:spTree>
    <p:extLst>
      <p:ext uri="{BB962C8B-B14F-4D97-AF65-F5344CB8AC3E}">
        <p14:creationId xmlns:p14="http://schemas.microsoft.com/office/powerpoint/2010/main" val="219322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900183691"/>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739715143"/>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1530721357"/>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0CA3853C-685B-4AB4-85B3-19AFB4E40287}"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2594816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4215575048"/>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90D1BB15-7026-4C9F-9BE6-F67C4B386048}"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03747579"/>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043F3F85-1E5F-4A4C-B3EE-8209E2605684}"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47771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D194FD56-48C4-42C1-B7A7-79CAF7954117}"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237356746"/>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4E804F91-1462-403D-99E0-C1E61A38E571}"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361152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8596905B-EDF2-4D30-8A98-573A69094E4B}"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894483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028CDBD7-6C8E-4900-974D-60C9C567B4C5}"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3710461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173E802A-69A9-409A-BFB9-84E1C9D210E4}" type="datetime1">
              <a:rPr lang="fr-FR" smtClean="0"/>
              <a:t>18/10/2022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347250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64FC41E0-B10B-4EEC-9C4B-49A89FCD17BE}"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14339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77A6C62-59ED-49AC-BBD8-C314FE7F772A}" type="datetime1">
              <a:rPr lang="fr-FR" smtClean="0"/>
              <a:t>18/10/2022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965862277"/>
      </p:ext>
    </p:extLst>
  </p:cSld>
  <p:clrMapOvr>
    <a:masterClrMapping/>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117864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a:t>Cliquez pour modifier les styles du texte du masque</a:t>
            </a:r>
          </a:p>
        </p:txBody>
      </p:sp>
    </p:spTree>
    <p:extLst>
      <p:ext uri="{BB962C8B-B14F-4D97-AF65-F5344CB8AC3E}">
        <p14:creationId xmlns:p14="http://schemas.microsoft.com/office/powerpoint/2010/main" val="4048464686"/>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1309069356"/>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3668104743"/>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2710869611"/>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805BFCF2-7561-4DD9-878B-224319FB02D4}"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690769"/>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0F3798C4-97F5-4802-A037-6EDE0FE2E68D}"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025149241"/>
      </p:ext>
    </p:extLst>
  </p:cSld>
  <p:clrMapOvr>
    <a:masterClrMapping/>
  </p:clrMapOvr>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4B84C5CC-0BE1-4BC6-9CCB-B964654FA161}"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50058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035DB2E9-05CE-44F2-AA38-F4FEB41BE041}"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119628065"/>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A5881483-783B-453C-A418-70415840EA96}"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463966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324AC243-F402-4C99-B2D2-7F1CEA90ECAB}"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609529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8EB581FD-8827-427B-AF41-9E05F263A324}"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35412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D5B14DAB-B3D5-4F48-B31D-E4C2BA27CC11}"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820491097"/>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FF41F7AA-39BC-4A27-947A-8801F5578F51}" type="datetime1">
              <a:rPr lang="fr-FR" smtClean="0"/>
              <a:t>18/10/2022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135327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8D37C69E-6B2F-4FE7-A0D0-8E7773C4D1DF}"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515554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CC6617A2-F81D-4538-9750-AF9E275C2308}" type="datetime1">
              <a:rPr lang="fr-FR" smtClean="0"/>
              <a:t>18/10/2022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3776946"/>
      </p:ext>
    </p:extLst>
  </p:cSld>
  <p:clrMapOvr>
    <a:masterClrMapping/>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377909640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855924638"/>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123780375"/>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3116392684"/>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D40CDD22-8627-44F3-8203-754AC1D748E0}"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05239051"/>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6A20011D-4D6B-48F2-81F1-5D26913E00DD}"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147421167"/>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45E2D613-D140-4A91-8CC7-9B0F6839BCE2}"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583566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D794BDB1-F684-4360-AD70-4ABA560FB561}" type="datetime1">
              <a:rPr lang="fr-FR" smtClean="0"/>
              <a:t>18/10/2022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CR-GR-HSE-426</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0456243"/>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D0A078E2-9198-4680-A9F0-839BBE70F450}"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13018200"/>
      </p:ext>
    </p:extLst>
  </p:cSld>
  <p:clrMapOvr>
    <a:masterClrMapping/>
  </p:clrMapOvr>
  <p:extLst>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A47CFF37-32C8-4D7A-8049-8AA1C674BC97}"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3781443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5AA9DFE4-FA1F-4995-838B-92339B2D639D}"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3513137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A51EA2CD-BCC7-4D23-BC05-6508D77431B8}"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7850011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7D239F0-DE03-45A4-AEC4-58F3CBDA7DF8}" type="datetime1">
              <a:rPr lang="fr-FR" smtClean="0"/>
              <a:t>18/10/2022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5780838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B9AED0F0-269E-4D7F-A3E0-BD5C66347EB2}"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4919137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74DA10-8F72-481D-8F2B-3DBEE155149D}" type="datetime1">
              <a:rPr lang="fr-FR" smtClean="0"/>
              <a:t>18/10/2022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CR-GR-HSE-426</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978402"/>
      </p:ext>
    </p:extLst>
  </p:cSld>
  <p:clrMapOvr>
    <a:masterClrMapping/>
  </p:clrMapOvr>
  <p:extLst>
    <p:ext uri="{DCECCB84-F9BA-43D5-87BE-67443E8EF086}">
      <p15:sldGuideLst xmlns:p15="http://schemas.microsoft.com/office/powerpoint/2012/main"/>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206346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535E20AC-81A1-4DB7-BC84-CE19F29678F8}"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CR-GR-HSE-426</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2950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F3D3669-88C1-49F4-A0B5-67393CF28B0A}"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63241769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r>
              <a:rPr lang="fr-FR"/>
              <a:t>Cliquez sur l'icône pour ajouter un tableau</a:t>
            </a:r>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98AE8C1E-7786-4C4D-8C1E-288078766C8D}" type="datetime1">
              <a:rPr lang="fr-FR" smtClean="0"/>
              <a:t>18/10/2022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471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r>
              <a:rPr lang="fr-FR"/>
              <a:t>Cliquez sur l'icône pour ajouter un graphique</a:t>
            </a:r>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endParaRPr lang="fr-FR" dirty="0"/>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A96B30E6-6D15-4EFA-8D9E-C8F0B8AA0CEE}" type="datetime1">
              <a:rPr lang="fr-FR" smtClean="0"/>
              <a:t>18/10/2022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CR-GR-HSE-426</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89199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image" Target="../media/image1.png"/><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theme" Target="../theme/theme2.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7.xml"/><Relationship Id="rId13" Type="http://schemas.openxmlformats.org/officeDocument/2006/relationships/slideLayout" Target="../slideLayouts/slideLayout42.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2" Type="http://schemas.openxmlformats.org/officeDocument/2006/relationships/slideLayout" Target="../slideLayouts/slideLayout31.xml"/><Relationship Id="rId16" Type="http://schemas.openxmlformats.org/officeDocument/2006/relationships/image" Target="../media/image1.png"/><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5" Type="http://schemas.openxmlformats.org/officeDocument/2006/relationships/theme" Target="../theme/theme3.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2" Type="http://schemas.openxmlformats.org/officeDocument/2006/relationships/slideLayout" Target="../slideLayouts/slideLayout45.xml"/><Relationship Id="rId16" Type="http://schemas.openxmlformats.org/officeDocument/2006/relationships/image" Target="../media/image1.png"/><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theme" Target="../theme/theme4.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7"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0819D269-03D3-45A0-ACF3-A74D0E2FC748}" type="datetime1">
              <a:rPr lang="fr-FR" smtClean="0"/>
              <a:t>18/10/2022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CR-GR-HSE-426</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507014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66" r:id="rId6"/>
    <p:sldLayoutId id="2147483680" r:id="rId7"/>
    <p:sldLayoutId id="2147483668" r:id="rId8"/>
    <p:sldLayoutId id="2147483669" r:id="rId9"/>
    <p:sldLayoutId id="2147483670" r:id="rId10"/>
    <p:sldLayoutId id="2147483671" r:id="rId11"/>
    <p:sldLayoutId id="2147483672" r:id="rId12"/>
    <p:sldLayoutId id="2147483681" r:id="rId13"/>
    <p:sldLayoutId id="2147483682" r:id="rId14"/>
    <p:sldLayoutId id="2147483728" r:id="rId15"/>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A9B7341D-BF50-46CA-B37D-65383BE0D2D5}" type="datetime1">
              <a:rPr lang="fr-FR" smtClean="0"/>
              <a:t>18/10/2022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CR-GR-HSE-426</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9794172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91CA17B7-D715-43FE-98AB-BC963597E455}" type="datetime1">
              <a:rPr lang="fr-FR" smtClean="0"/>
              <a:t>18/10/2022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CR-GR-HSE-426</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8400806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9E9B0FE1-D1C3-48F4-B135-84AF956DE87A}" type="datetime1">
              <a:rPr lang="fr-FR" smtClean="0"/>
              <a:t>18/10/2022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CR-GR-HSE-426</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05561695"/>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1.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ctrTitle"/>
          </p:nvPr>
        </p:nvSpPr>
        <p:spPr>
          <a:xfrm>
            <a:off x="464400" y="1320584"/>
            <a:ext cx="8640000" cy="2160000"/>
          </a:xfrm>
        </p:spPr>
        <p:txBody>
          <a:bodyPr/>
          <a:lstStyle/>
          <a:p>
            <a:r>
              <a:rPr lang="en-US" dirty="0"/>
              <a:t>Temporary Sealing Systems</a:t>
            </a:r>
            <a:endParaRPr lang="fr-FR" dirty="0"/>
          </a:p>
        </p:txBody>
      </p:sp>
      <p:sp>
        <p:nvSpPr>
          <p:cNvPr id="3" name="Sous-titre 2">
            <a:extLst>
              <a:ext uri="{FF2B5EF4-FFF2-40B4-BE49-F238E27FC236}">
                <a16:creationId xmlns:a16="http://schemas.microsoft.com/office/drawing/2014/main" id="{D3CF3197-343E-4301-BBB0-E4AF82B287C0}"/>
              </a:ext>
            </a:extLst>
          </p:cNvPr>
          <p:cNvSpPr>
            <a:spLocks noGrp="1"/>
          </p:cNvSpPr>
          <p:nvPr>
            <p:ph type="subTitle" idx="1"/>
          </p:nvPr>
        </p:nvSpPr>
        <p:spPr>
          <a:xfrm>
            <a:off x="464400" y="4048544"/>
            <a:ext cx="8640000" cy="468000"/>
          </a:xfrm>
        </p:spPr>
        <p:txBody>
          <a:bodyPr/>
          <a:lstStyle/>
          <a:p>
            <a:r>
              <a:rPr lang="fr-FR" dirty="0" err="1"/>
              <a:t>Company</a:t>
            </a:r>
            <a:r>
              <a:rPr lang="fr-FR" dirty="0"/>
              <a:t> Rule – CR-GR-HSE-426</a:t>
            </a:r>
          </a:p>
        </p:txBody>
      </p:sp>
      <p:sp>
        <p:nvSpPr>
          <p:cNvPr id="6" name="Espace réservé du texte 5">
            <a:extLst>
              <a:ext uri="{FF2B5EF4-FFF2-40B4-BE49-F238E27FC236}">
                <a16:creationId xmlns:a16="http://schemas.microsoft.com/office/drawing/2014/main" id="{8D15C6A2-7768-4617-BFF0-DD4863D1FA7F}"/>
              </a:ext>
            </a:extLst>
          </p:cNvPr>
          <p:cNvSpPr>
            <a:spLocks noGrp="1"/>
          </p:cNvSpPr>
          <p:nvPr>
            <p:ph type="body" sz="quarter" idx="14"/>
          </p:nvPr>
        </p:nvSpPr>
        <p:spPr>
          <a:xfrm>
            <a:off x="464400" y="4639335"/>
            <a:ext cx="8640000" cy="1324922"/>
          </a:xfrm>
        </p:spPr>
        <p:txBody>
          <a:bodyPr/>
          <a:lstStyle/>
          <a:p>
            <a:r>
              <a:rPr lang="en-GB" sz="1800" dirty="0">
                <a:solidFill>
                  <a:srgbClr val="374649"/>
                </a:solidFill>
                <a:effectLst/>
                <a:latin typeface="Arial" panose="020B0604020202020204" pitchFamily="34" charset="0"/>
                <a:ea typeface="Times New Roman" panose="02020603050405020304" pitchFamily="18" charset="0"/>
              </a:rPr>
              <a:t>This rule sets out the minimum HSE requirements to be met when preparing, installing, registering and monitoring </a:t>
            </a:r>
            <a:r>
              <a:rPr lang="en-GB" sz="1800" u="dotted" dirty="0">
                <a:solidFill>
                  <a:srgbClr val="374649"/>
                </a:solidFill>
                <a:effectLst/>
                <a:latin typeface="Arial" panose="020B0604020202020204" pitchFamily="34" charset="0"/>
                <a:ea typeface="Times New Roman" panose="02020603050405020304" pitchFamily="18" charset="0"/>
              </a:rPr>
              <a:t>Temporary </a:t>
            </a:r>
            <a:r>
              <a:rPr lang="en-GB" sz="1800" u="dotted" dirty="0">
                <a:solidFill>
                  <a:srgbClr val="374649"/>
                </a:solidFill>
                <a:latin typeface="Arial" panose="020B0604020202020204" pitchFamily="34" charset="0"/>
                <a:ea typeface="Times New Roman" panose="02020603050405020304" pitchFamily="18" charset="0"/>
              </a:rPr>
              <a:t>S</a:t>
            </a:r>
            <a:r>
              <a:rPr lang="en-GB" sz="1800" u="dotted" dirty="0">
                <a:solidFill>
                  <a:srgbClr val="374649"/>
                </a:solidFill>
                <a:effectLst/>
                <a:latin typeface="Arial" panose="020B0604020202020204" pitchFamily="34" charset="0"/>
                <a:ea typeface="Times New Roman" panose="02020603050405020304" pitchFamily="18" charset="0"/>
              </a:rPr>
              <a:t>ealing </a:t>
            </a:r>
            <a:r>
              <a:rPr lang="en-GB" sz="1800" u="dotted" dirty="0">
                <a:solidFill>
                  <a:srgbClr val="374649"/>
                </a:solidFill>
                <a:latin typeface="Arial" panose="020B0604020202020204" pitchFamily="34" charset="0"/>
                <a:ea typeface="Times New Roman" panose="02020603050405020304" pitchFamily="18" charset="0"/>
              </a:rPr>
              <a:t>S</a:t>
            </a:r>
            <a:r>
              <a:rPr lang="en-GB" sz="1800" u="dotted" dirty="0">
                <a:solidFill>
                  <a:srgbClr val="374649"/>
                </a:solidFill>
                <a:effectLst/>
                <a:latin typeface="Arial" panose="020B0604020202020204" pitchFamily="34" charset="0"/>
                <a:ea typeface="Times New Roman" panose="02020603050405020304" pitchFamily="18" charset="0"/>
              </a:rPr>
              <a:t>ystems</a:t>
            </a:r>
            <a:r>
              <a:rPr lang="en-GB" sz="1800" dirty="0">
                <a:solidFill>
                  <a:srgbClr val="374649"/>
                </a:solidFill>
                <a:effectLst/>
                <a:latin typeface="Arial" panose="020B0604020202020204" pitchFamily="34" charset="0"/>
                <a:ea typeface="Times New Roman" panose="02020603050405020304" pitchFamily="18" charset="0"/>
              </a:rPr>
              <a:t> (TSS</a:t>
            </a:r>
            <a:r>
              <a:rPr lang="fr-FR" sz="1800" dirty="0">
                <a:solidFill>
                  <a:srgbClr val="374649"/>
                </a:solidFill>
                <a:effectLst/>
                <a:latin typeface="Arial" panose="020B0604020202020204" pitchFamily="34" charset="0"/>
                <a:ea typeface="Times New Roman" panose="02020603050405020304" pitchFamily="18" charset="0"/>
              </a:rPr>
              <a:t>). </a:t>
            </a:r>
          </a:p>
          <a:p>
            <a:endParaRPr lang="fr-FR" dirty="0"/>
          </a:p>
        </p:txBody>
      </p:sp>
    </p:spTree>
    <p:extLst>
      <p:ext uri="{BB962C8B-B14F-4D97-AF65-F5344CB8AC3E}">
        <p14:creationId xmlns:p14="http://schemas.microsoft.com/office/powerpoint/2010/main" val="349556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10</a:t>
            </a:fld>
            <a:endParaRPr lang="en-US"/>
          </a:p>
        </p:txBody>
      </p:sp>
      <p:sp>
        <p:nvSpPr>
          <p:cNvPr id="8" name="Rectangle 7">
            <a:extLst>
              <a:ext uri="{FF2B5EF4-FFF2-40B4-BE49-F238E27FC236}">
                <a16:creationId xmlns:a16="http://schemas.microsoft.com/office/drawing/2014/main" id="{EE840C96-EAE7-4927-BF1C-4DDD7C7493B3}"/>
              </a:ext>
            </a:extLst>
          </p:cNvPr>
          <p:cNvSpPr/>
          <p:nvPr/>
        </p:nvSpPr>
        <p:spPr>
          <a:xfrm>
            <a:off x="469879" y="3290500"/>
            <a:ext cx="9200566" cy="276999"/>
          </a:xfrm>
          <a:prstGeom prst="rect">
            <a:avLst/>
          </a:prstGeom>
        </p:spPr>
        <p:txBody>
          <a:bodyPr wrap="square">
            <a:spAutoFit/>
          </a:bodyPr>
          <a:lstStyle/>
          <a:p>
            <a:pPr marL="0" indent="0" algn="l">
              <a:spcAft>
                <a:spcPts val="300"/>
              </a:spcAft>
            </a:pPr>
            <a:r>
              <a:rPr lang="fr-FR" sz="1200" b="0" dirty="0" err="1">
                <a:solidFill>
                  <a:srgbClr val="FF0000"/>
                </a:solidFill>
              </a:rPr>
              <a:t>Step</a:t>
            </a:r>
            <a:r>
              <a:rPr lang="fr-FR" sz="1200" b="0" dirty="0">
                <a:solidFill>
                  <a:srgbClr val="FF0000"/>
                </a:solidFill>
              </a:rPr>
              <a:t> </a:t>
            </a:r>
            <a:r>
              <a:rPr lang="fr-FR" sz="1200" b="0" dirty="0" err="1">
                <a:solidFill>
                  <a:srgbClr val="FF0000"/>
                </a:solidFill>
              </a:rPr>
              <a:t>already</a:t>
            </a:r>
            <a:r>
              <a:rPr lang="fr-FR" sz="1200" b="0" dirty="0">
                <a:solidFill>
                  <a:srgbClr val="FF0000"/>
                </a:solidFill>
              </a:rPr>
              <a:t> in REG-GR-SEC-024 but scope extension </a:t>
            </a:r>
            <a:endParaRPr lang="en-US" sz="1200" i="1" dirty="0">
              <a:solidFill>
                <a:srgbClr val="FF0000"/>
              </a:solidFill>
            </a:endParaRPr>
          </a:p>
        </p:txBody>
      </p:sp>
      <p:sp>
        <p:nvSpPr>
          <p:cNvPr id="12" name="Rectangle 11">
            <a:extLst>
              <a:ext uri="{FF2B5EF4-FFF2-40B4-BE49-F238E27FC236}">
                <a16:creationId xmlns:a16="http://schemas.microsoft.com/office/drawing/2014/main" id="{AA1A63E5-DFB5-43BE-8179-9207FE130D38}"/>
              </a:ext>
            </a:extLst>
          </p:cNvPr>
          <p:cNvSpPr/>
          <p:nvPr/>
        </p:nvSpPr>
        <p:spPr>
          <a:xfrm>
            <a:off x="507007" y="5357086"/>
            <a:ext cx="9200566" cy="500137"/>
          </a:xfrm>
          <a:prstGeom prst="rect">
            <a:avLst/>
          </a:prstGeom>
        </p:spPr>
        <p:txBody>
          <a:bodyPr wrap="square">
            <a:spAutoFit/>
          </a:bodyPr>
          <a:lstStyle/>
          <a:p>
            <a:pPr marL="0" indent="0" algn="l">
              <a:spcAft>
                <a:spcPts val="300"/>
              </a:spcAft>
            </a:pPr>
            <a:r>
              <a:rPr lang="fr-FR" sz="1200" b="0" dirty="0">
                <a:solidFill>
                  <a:srgbClr val="FF0000"/>
                </a:solidFill>
              </a:rPr>
              <a:t>No change (</a:t>
            </a:r>
            <a:r>
              <a:rPr lang="fr-FR" sz="1200" dirty="0" err="1">
                <a:solidFill>
                  <a:srgbClr val="FF0000"/>
                </a:solidFill>
              </a:rPr>
              <a:t>already</a:t>
            </a:r>
            <a:r>
              <a:rPr lang="fr-FR" sz="1200" dirty="0">
                <a:solidFill>
                  <a:srgbClr val="FF0000"/>
                </a:solidFill>
              </a:rPr>
              <a:t> in </a:t>
            </a:r>
            <a:r>
              <a:rPr lang="fr-FR" sz="1200" b="0" dirty="0">
                <a:solidFill>
                  <a:srgbClr val="FF0000"/>
                </a:solidFill>
              </a:rPr>
              <a:t> REG-GR-SEC-024). </a:t>
            </a:r>
            <a:r>
              <a:rPr lang="fr-FR" sz="1200" b="0" dirty="0" err="1">
                <a:solidFill>
                  <a:srgbClr val="FF0000"/>
                </a:solidFill>
              </a:rPr>
              <a:t>Integration</a:t>
            </a:r>
            <a:r>
              <a:rPr lang="fr-FR" sz="1200" b="0" dirty="0">
                <a:solidFill>
                  <a:srgbClr val="FF0000"/>
                </a:solidFill>
              </a:rPr>
              <a:t> of </a:t>
            </a:r>
            <a:r>
              <a:rPr lang="fr-FR" sz="1200" b="0" dirty="0" err="1">
                <a:solidFill>
                  <a:srgbClr val="FF0000"/>
                </a:solidFill>
              </a:rPr>
              <a:t>recent</a:t>
            </a:r>
            <a:r>
              <a:rPr lang="fr-FR" sz="1200" b="0" dirty="0">
                <a:solidFill>
                  <a:srgbClr val="FF0000"/>
                </a:solidFill>
              </a:rPr>
              <a:t> REX </a:t>
            </a:r>
            <a:r>
              <a:rPr lang="fr-FR" sz="1200" b="0" dirty="0" err="1">
                <a:solidFill>
                  <a:srgbClr val="FF0000"/>
                </a:solidFill>
              </a:rPr>
              <a:t>learning</a:t>
            </a:r>
            <a:r>
              <a:rPr lang="fr-FR" sz="1200" dirty="0" err="1">
                <a:solidFill>
                  <a:srgbClr val="FF0000"/>
                </a:solidFill>
              </a:rPr>
              <a:t>s</a:t>
            </a:r>
            <a:r>
              <a:rPr lang="fr-FR" sz="1200" dirty="0">
                <a:solidFill>
                  <a:srgbClr val="FF0000"/>
                </a:solidFill>
              </a:rPr>
              <a:t> in Appendix 1</a:t>
            </a:r>
            <a:r>
              <a:rPr lang="fr-FR" sz="1200" b="0" dirty="0">
                <a:solidFill>
                  <a:srgbClr val="FF0000"/>
                </a:solidFill>
              </a:rPr>
              <a:t> </a:t>
            </a:r>
            <a:endParaRPr lang="fr-FR" sz="1200" i="1" dirty="0">
              <a:solidFill>
                <a:srgbClr val="FF0000"/>
              </a:solidFill>
            </a:endParaRPr>
          </a:p>
          <a:p>
            <a:pPr marL="0" indent="0" algn="l"/>
            <a:endParaRPr lang="en-US" sz="1200" i="1" dirty="0">
              <a:solidFill>
                <a:srgbClr val="FF0000"/>
              </a:solidFill>
            </a:endParaRPr>
          </a:p>
        </p:txBody>
      </p:sp>
      <p:sp>
        <p:nvSpPr>
          <p:cNvPr id="11" name="Title 1">
            <a:extLst>
              <a:ext uri="{FF2B5EF4-FFF2-40B4-BE49-F238E27FC236}">
                <a16:creationId xmlns:a16="http://schemas.microsoft.com/office/drawing/2014/main" id="{51429ABD-5686-4747-906F-4E0EC9EA5CC9}"/>
              </a:ext>
            </a:extLst>
          </p:cNvPr>
          <p:cNvSpPr>
            <a:spLocks noGrp="1"/>
          </p:cNvSpPr>
          <p:nvPr>
            <p:ph type="title"/>
          </p:nvPr>
        </p:nvSpPr>
        <p:spPr>
          <a:xfrm>
            <a:off x="469879" y="242844"/>
            <a:ext cx="9720000" cy="1008000"/>
          </a:xfrm>
        </p:spPr>
        <p:txBody>
          <a:bodyPr/>
          <a:lstStyle/>
          <a:p>
            <a:r>
              <a:rPr lang="en-US" dirty="0"/>
              <a:t>Requirements</a:t>
            </a:r>
          </a:p>
        </p:txBody>
      </p:sp>
      <p:graphicFrame>
        <p:nvGraphicFramePr>
          <p:cNvPr id="10" name="Tableau 9">
            <a:extLst>
              <a:ext uri="{FF2B5EF4-FFF2-40B4-BE49-F238E27FC236}">
                <a16:creationId xmlns:a16="http://schemas.microsoft.com/office/drawing/2014/main" id="{068B8EED-69F8-4EDB-8DAD-618F8D95D2BF}"/>
              </a:ext>
            </a:extLst>
          </p:cNvPr>
          <p:cNvGraphicFramePr>
            <a:graphicFrameLocks noGrp="1"/>
          </p:cNvGraphicFramePr>
          <p:nvPr>
            <p:extLst>
              <p:ext uri="{D42A27DB-BD31-4B8C-83A1-F6EECF244321}">
                <p14:modId xmlns:p14="http://schemas.microsoft.com/office/powerpoint/2010/main" val="1987417679"/>
              </p:ext>
            </p:extLst>
          </p:nvPr>
        </p:nvGraphicFramePr>
        <p:xfrm>
          <a:off x="507008" y="1250844"/>
          <a:ext cx="9200565" cy="1772349"/>
        </p:xfrm>
        <a:graphic>
          <a:graphicData uri="http://schemas.openxmlformats.org/drawingml/2006/table">
            <a:tbl>
              <a:tblPr firstRow="1" firstCol="1" bandRow="1"/>
              <a:tblGrid>
                <a:gridCol w="9200565">
                  <a:extLst>
                    <a:ext uri="{9D8B030D-6E8A-4147-A177-3AD203B41FA5}">
                      <a16:colId xmlns:a16="http://schemas.microsoft.com/office/drawing/2014/main" val="52857199"/>
                    </a:ext>
                  </a:extLst>
                </a:gridCol>
              </a:tblGrid>
              <a:tr h="0">
                <a:tc>
                  <a:txBody>
                    <a:bodyPr/>
                    <a:lstStyle/>
                    <a:p>
                      <a:pPr marR="58420" algn="just">
                        <a:spcBef>
                          <a:spcPts val="600"/>
                        </a:spcBef>
                        <a:spcAft>
                          <a:spcPts val="300"/>
                        </a:spcAft>
                      </a:pPr>
                      <a:r>
                        <a:rPr lang="fr-FR" sz="1200" dirty="0">
                          <a:solidFill>
                            <a:srgbClr val="374649"/>
                          </a:solidFill>
                          <a:effectLst/>
                          <a:latin typeface="Arial" panose="020B0604020202020204" pitchFamily="34" charset="0"/>
                          <a:ea typeface="Times New Roman" panose="02020603050405020304" pitchFamily="18" charset="0"/>
                        </a:rPr>
                        <a:t> </a:t>
                      </a:r>
                      <a:r>
                        <a:rPr lang="en-GB" sz="1800" b="1" dirty="0">
                          <a:solidFill>
                            <a:srgbClr val="009BFF"/>
                          </a:solidFill>
                          <a:effectLst/>
                          <a:latin typeface="Arial" panose="020B0604020202020204" pitchFamily="34" charset="0"/>
                          <a:ea typeface="Times New Roman" panose="02020603050405020304" pitchFamily="18" charset="0"/>
                        </a:rPr>
                        <a:t>Requirement 3.2.1: Prerequisite for the installation of a temporary sealing system</a:t>
                      </a:r>
                      <a:r>
                        <a:rPr lang="en-GB" sz="1800" b="1" dirty="0">
                          <a:solidFill>
                            <a:srgbClr val="0070C0"/>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4060668314"/>
                  </a:ext>
                </a:extLst>
              </a:tr>
              <a:tr h="0">
                <a:tc>
                  <a:txBody>
                    <a:bodyPr/>
                    <a:lstStyle/>
                    <a:p>
                      <a:r>
                        <a:rPr lang="en-GB" sz="1200" dirty="0">
                          <a:effectLst/>
                          <a:latin typeface="Arial" panose="020B0604020202020204" pitchFamily="34" charset="0"/>
                          <a:ea typeface="Calibri" panose="020F0502020204030204" pitchFamily="34" charset="0"/>
                          <a:cs typeface="Times New Roman" panose="02020603050405020304" pitchFamily="18" charset="0"/>
                        </a:rPr>
                        <a:t> </a:t>
                      </a:r>
                      <a:endParaRPr lang="fr-FR" sz="1600" dirty="0">
                        <a:effectLst/>
                        <a:latin typeface="Calibri" panose="020F0502020204030204" pitchFamily="34" charset="0"/>
                        <a:ea typeface="Calibri" panose="020F0502020204030204" pitchFamily="34" charset="0"/>
                      </a:endParaRPr>
                    </a:p>
                    <a:p>
                      <a:pPr marL="171450" lvl="0" indent="-171450">
                        <a:buFont typeface="Arial" panose="020B0604020202020204" pitchFamily="34" charset="0"/>
                        <a:buChar char="•"/>
                      </a:pPr>
                      <a:r>
                        <a:rPr lang="en-GB" sz="1200" kern="1200" dirty="0">
                          <a:solidFill>
                            <a:srgbClr val="009BFF"/>
                          </a:solidFill>
                          <a:effectLst/>
                          <a:latin typeface="Arial" panose="020B0604020202020204" pitchFamily="34" charset="0"/>
                          <a:ea typeface="+mn-ea"/>
                          <a:cs typeface="+mn-cs"/>
                        </a:rPr>
                        <a:t>Permanent repair, preferred to the installation of a temporary sealing system, has been considered and evaluated. In most cases, the installation of a temporary sealing system entails high risks, so it is deemed exceptional and subject to special measures.</a:t>
                      </a:r>
                    </a:p>
                    <a:p>
                      <a:pPr marL="171450" lvl="0" indent="-171450">
                        <a:buFont typeface="Arial" panose="020B0604020202020204" pitchFamily="34" charset="0"/>
                        <a:buChar char="•"/>
                      </a:pPr>
                      <a:r>
                        <a:rPr lang="en-GB" sz="1200" kern="1200" dirty="0">
                          <a:solidFill>
                            <a:srgbClr val="009BFF"/>
                          </a:solidFill>
                          <a:effectLst/>
                          <a:latin typeface="Arial" panose="020B0604020202020204" pitchFamily="34" charset="0"/>
                          <a:ea typeface="+mn-ea"/>
                          <a:cs typeface="+mn-cs"/>
                        </a:rPr>
                        <a:t>If installation of temporary sealing system is necessary, it will be initiated only when following conditions have been checked: </a:t>
                      </a:r>
                      <a:endParaRPr lang="fr-FR" sz="1200" kern="1200" dirty="0">
                        <a:solidFill>
                          <a:srgbClr val="009BFF"/>
                        </a:solidFill>
                        <a:effectLst/>
                        <a:latin typeface="Arial" panose="020B0604020202020204" pitchFamily="34" charset="0"/>
                        <a:ea typeface="+mn-ea"/>
                        <a:cs typeface="+mn-cs"/>
                      </a:endParaRPr>
                    </a:p>
                    <a:p>
                      <a:pPr marL="628650" lvl="1" indent="-171450">
                        <a:buFont typeface="Arial" panose="020B0604020202020204" pitchFamily="34" charset="0"/>
                        <a:buChar char="•"/>
                      </a:pPr>
                      <a:r>
                        <a:rPr lang="en-GB" sz="1200" kern="1200" dirty="0">
                          <a:solidFill>
                            <a:srgbClr val="009BFF"/>
                          </a:solidFill>
                          <a:effectLst/>
                          <a:latin typeface="Arial" panose="020B0604020202020204" pitchFamily="34" charset="0"/>
                          <a:ea typeface="+mn-ea"/>
                          <a:cs typeface="+mn-cs"/>
                        </a:rPr>
                        <a:t>The repair area is sufficiently accessible and can be easily evacuated, making it safe for an intervention. </a:t>
                      </a:r>
                      <a:endParaRPr lang="fr-FR" sz="1200" kern="1200" dirty="0">
                        <a:solidFill>
                          <a:srgbClr val="009BFF"/>
                        </a:solidFill>
                        <a:effectLst/>
                        <a:latin typeface="Arial" panose="020B0604020202020204" pitchFamily="34" charset="0"/>
                        <a:ea typeface="+mn-ea"/>
                        <a:cs typeface="+mn-cs"/>
                      </a:endParaRPr>
                    </a:p>
                    <a:p>
                      <a:pPr marL="628650" lvl="1" indent="-171450">
                        <a:buFont typeface="Arial" panose="020B0604020202020204" pitchFamily="34" charset="0"/>
                        <a:buChar char="•"/>
                      </a:pPr>
                      <a:r>
                        <a:rPr lang="en-GB" sz="1200" kern="1200" dirty="0">
                          <a:solidFill>
                            <a:srgbClr val="009BFF"/>
                          </a:solidFill>
                          <a:effectLst/>
                          <a:latin typeface="Arial" panose="020B0604020202020204" pitchFamily="34" charset="0"/>
                          <a:ea typeface="+mn-ea"/>
                          <a:cs typeface="+mn-cs"/>
                        </a:rPr>
                        <a:t>The risks of auto-ignition, flammability, explosion in contact with a hot point, toxicity and/or burning, pollution and mechanical damage around the leak are acceptable with the implementation of risk control measures.</a:t>
                      </a:r>
                      <a:endParaRPr lang="fr-FR" sz="1200" kern="1200" dirty="0">
                        <a:solidFill>
                          <a:srgbClr val="009BFF"/>
                        </a:solidFill>
                        <a:effectLst/>
                        <a:latin typeface="Arial" panose="020B0604020202020204" pitchFamily="34" charset="0"/>
                        <a:ea typeface="+mn-ea"/>
                        <a:cs typeface="+mn-cs"/>
                      </a:endParaRPr>
                    </a:p>
                    <a:p>
                      <a:pPr marL="0" lvl="0" indent="0" algn="just">
                        <a:lnSpc>
                          <a:spcPct val="115000"/>
                        </a:lnSpc>
                        <a:spcAft>
                          <a:spcPts val="600"/>
                        </a:spcAft>
                        <a:buFont typeface="Arial" panose="020B0604020202020204" pitchFamily="34" charset="0"/>
                        <a:buNone/>
                      </a:pPr>
                      <a:endParaRPr lang="fr-FR" sz="1200" dirty="0">
                        <a:solidFill>
                          <a:srgbClr val="000000"/>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4081180027"/>
                  </a:ext>
                </a:extLst>
              </a:tr>
              <a:tr h="0">
                <a:tc>
                  <a:txBody>
                    <a:bodyPr/>
                    <a:lstStyle/>
                    <a:p>
                      <a:pPr marR="58420" algn="just">
                        <a:spcBef>
                          <a:spcPts val="300"/>
                        </a:spcBef>
                        <a:spcAft>
                          <a:spcPts val="600"/>
                        </a:spcAft>
                      </a:pPr>
                      <a:r>
                        <a:rPr lang="en-GB" sz="100" b="1" dirty="0">
                          <a:solidFill>
                            <a:srgbClr val="FFFFFF"/>
                          </a:solidFill>
                          <a:effectLst/>
                          <a:latin typeface="Arial" panose="020B0604020202020204" pitchFamily="34" charset="0"/>
                          <a:ea typeface="Times New Roman" panose="02020603050405020304" pitchFamily="18" charset="0"/>
                        </a:rPr>
                        <a:t> </a:t>
                      </a: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871360437"/>
                  </a:ext>
                </a:extLst>
              </a:tr>
            </a:tbl>
          </a:graphicData>
        </a:graphic>
      </p:graphicFrame>
      <p:graphicFrame>
        <p:nvGraphicFramePr>
          <p:cNvPr id="13" name="Tableau 12">
            <a:extLst>
              <a:ext uri="{FF2B5EF4-FFF2-40B4-BE49-F238E27FC236}">
                <a16:creationId xmlns:a16="http://schemas.microsoft.com/office/drawing/2014/main" id="{BC8773CD-7034-40D2-89A4-773089556BE4}"/>
              </a:ext>
            </a:extLst>
          </p:cNvPr>
          <p:cNvGraphicFramePr>
            <a:graphicFrameLocks noGrp="1"/>
          </p:cNvGraphicFramePr>
          <p:nvPr>
            <p:extLst>
              <p:ext uri="{D42A27DB-BD31-4B8C-83A1-F6EECF244321}">
                <p14:modId xmlns:p14="http://schemas.microsoft.com/office/powerpoint/2010/main" val="3971903975"/>
              </p:ext>
            </p:extLst>
          </p:nvPr>
        </p:nvGraphicFramePr>
        <p:xfrm>
          <a:off x="507009" y="4244969"/>
          <a:ext cx="9200564" cy="1000760"/>
        </p:xfrm>
        <a:graphic>
          <a:graphicData uri="http://schemas.openxmlformats.org/drawingml/2006/table">
            <a:tbl>
              <a:tblPr firstRow="1" firstCol="1" bandRow="1"/>
              <a:tblGrid>
                <a:gridCol w="9200564">
                  <a:extLst>
                    <a:ext uri="{9D8B030D-6E8A-4147-A177-3AD203B41FA5}">
                      <a16:colId xmlns:a16="http://schemas.microsoft.com/office/drawing/2014/main" val="3177908840"/>
                    </a:ext>
                  </a:extLst>
                </a:gridCol>
              </a:tblGrid>
              <a:tr h="0">
                <a:tc>
                  <a:txBody>
                    <a:bodyPr/>
                    <a:lstStyle/>
                    <a:p>
                      <a:pPr marR="58420" algn="just">
                        <a:spcBef>
                          <a:spcPts val="600"/>
                        </a:spcBef>
                        <a:spcAft>
                          <a:spcPts val="300"/>
                        </a:spcAft>
                      </a:pPr>
                      <a:r>
                        <a:rPr lang="en-GB" sz="1800" b="1" dirty="0">
                          <a:solidFill>
                            <a:srgbClr val="009BFF"/>
                          </a:solidFill>
                          <a:effectLst/>
                          <a:latin typeface="Arial" panose="020B0604020202020204" pitchFamily="34" charset="0"/>
                          <a:ea typeface="Times New Roman" panose="02020603050405020304" pitchFamily="18" charset="0"/>
                        </a:rPr>
                        <a:t>Requirement 3.3.1: Compiling the intervention dossier</a:t>
                      </a:r>
                      <a:r>
                        <a:rPr lang="en-GB" sz="1800" b="1" dirty="0">
                          <a:solidFill>
                            <a:srgbClr val="0070C0"/>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533976714"/>
                  </a:ext>
                </a:extLst>
              </a:tr>
              <a:tr h="0">
                <a:tc>
                  <a:txBody>
                    <a:bodyPr/>
                    <a:lstStyle/>
                    <a:p>
                      <a:pPr marL="40005"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The entity or subsidiary gathers all necessary information and prepares the intervention dossier for the installation of the temporary sealing system. </a:t>
                      </a:r>
                      <a:endParaRPr lang="fr-FR" sz="1200" dirty="0">
                        <a:solidFill>
                          <a:srgbClr val="374649"/>
                        </a:solidFill>
                        <a:effectLst/>
                        <a:latin typeface="Arial" panose="020B0604020202020204" pitchFamily="34" charset="0"/>
                        <a:ea typeface="Times New Roman" panose="02020603050405020304" pitchFamily="18" charset="0"/>
                      </a:endParaRPr>
                    </a:p>
                    <a:p>
                      <a:pPr marL="40005"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The minimum contents of this dossier are stated in Appendix 1.</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4262876864"/>
                  </a:ext>
                </a:extLst>
              </a:tr>
              <a:tr h="0">
                <a:tc>
                  <a:txBody>
                    <a:bodyPr/>
                    <a:lstStyle/>
                    <a:p>
                      <a:pPr marR="58420" algn="just">
                        <a:spcBef>
                          <a:spcPts val="300"/>
                        </a:spcBef>
                        <a:spcAft>
                          <a:spcPts val="600"/>
                        </a:spcAft>
                      </a:pPr>
                      <a:r>
                        <a:rPr lang="en-GB" sz="100" b="1" dirty="0">
                          <a:solidFill>
                            <a:srgbClr val="FFFFFF"/>
                          </a:solidFill>
                          <a:effectLst/>
                          <a:latin typeface="Arial" panose="020B0604020202020204" pitchFamily="34" charset="0"/>
                          <a:ea typeface="Times New Roman" panose="02020603050405020304" pitchFamily="18" charset="0"/>
                        </a:rPr>
                        <a:t> </a:t>
                      </a:r>
                      <a:endParaRPr lang="fr-FR" sz="10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203934442"/>
                  </a:ext>
                </a:extLst>
              </a:tr>
            </a:tbl>
          </a:graphicData>
        </a:graphic>
      </p:graphicFrame>
    </p:spTree>
    <p:extLst>
      <p:ext uri="{BB962C8B-B14F-4D97-AF65-F5344CB8AC3E}">
        <p14:creationId xmlns:p14="http://schemas.microsoft.com/office/powerpoint/2010/main" val="2498678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11</a:t>
            </a:fld>
            <a:endParaRPr lang="en-US"/>
          </a:p>
        </p:txBody>
      </p:sp>
      <p:sp>
        <p:nvSpPr>
          <p:cNvPr id="8" name="Rectangle 7">
            <a:extLst>
              <a:ext uri="{FF2B5EF4-FFF2-40B4-BE49-F238E27FC236}">
                <a16:creationId xmlns:a16="http://schemas.microsoft.com/office/drawing/2014/main" id="{EE840C96-EAE7-4927-BF1C-4DDD7C7493B3}"/>
              </a:ext>
            </a:extLst>
          </p:cNvPr>
          <p:cNvSpPr/>
          <p:nvPr/>
        </p:nvSpPr>
        <p:spPr>
          <a:xfrm>
            <a:off x="469876" y="3062388"/>
            <a:ext cx="9200566" cy="500137"/>
          </a:xfrm>
          <a:prstGeom prst="rect">
            <a:avLst/>
          </a:prstGeom>
        </p:spPr>
        <p:txBody>
          <a:bodyPr wrap="square">
            <a:spAutoFit/>
          </a:bodyPr>
          <a:lstStyle/>
          <a:p>
            <a:pPr marL="0" indent="0" algn="l">
              <a:spcAft>
                <a:spcPts val="300"/>
              </a:spcAft>
            </a:pPr>
            <a:r>
              <a:rPr lang="fr-FR" sz="1200" dirty="0" err="1">
                <a:solidFill>
                  <a:srgbClr val="FF0000"/>
                </a:solidFill>
              </a:rPr>
              <a:t>Technical</a:t>
            </a:r>
            <a:r>
              <a:rPr lang="fr-FR" sz="1200" dirty="0">
                <a:solidFill>
                  <a:srgbClr val="FF0000"/>
                </a:solidFill>
              </a:rPr>
              <a:t> </a:t>
            </a:r>
            <a:r>
              <a:rPr lang="fr-FR" sz="1200" dirty="0" err="1">
                <a:solidFill>
                  <a:srgbClr val="FF0000"/>
                </a:solidFill>
              </a:rPr>
              <a:t>feasibility</a:t>
            </a:r>
            <a:r>
              <a:rPr lang="fr-FR" sz="1200" dirty="0">
                <a:solidFill>
                  <a:srgbClr val="FF0000"/>
                </a:solidFill>
              </a:rPr>
              <a:t> </a:t>
            </a:r>
            <a:r>
              <a:rPr lang="fr-FR" sz="1200" dirty="0" err="1">
                <a:solidFill>
                  <a:srgbClr val="FF0000"/>
                </a:solidFill>
              </a:rPr>
              <a:t>already</a:t>
            </a:r>
            <a:r>
              <a:rPr lang="fr-FR" sz="1200" dirty="0">
                <a:solidFill>
                  <a:srgbClr val="FF0000"/>
                </a:solidFill>
              </a:rPr>
              <a:t> in </a:t>
            </a:r>
            <a:r>
              <a:rPr lang="fr-FR" sz="1200" b="0" dirty="0">
                <a:solidFill>
                  <a:srgbClr val="FF0000"/>
                </a:solidFill>
              </a:rPr>
              <a:t> REG-GR-SEC-024. </a:t>
            </a:r>
            <a:r>
              <a:rPr lang="fr-FR" sz="1200" b="0" dirty="0" err="1">
                <a:solidFill>
                  <a:srgbClr val="FF0000"/>
                </a:solidFill>
              </a:rPr>
              <a:t>Choice</a:t>
            </a:r>
            <a:r>
              <a:rPr lang="fr-FR" sz="1200" b="0" dirty="0">
                <a:solidFill>
                  <a:srgbClr val="FF0000"/>
                </a:solidFill>
              </a:rPr>
              <a:t> of TSS type </a:t>
            </a:r>
            <a:r>
              <a:rPr lang="fr-FR" sz="1200" b="0" dirty="0" err="1">
                <a:solidFill>
                  <a:srgbClr val="FF0000"/>
                </a:solidFill>
              </a:rPr>
              <a:t>added</a:t>
            </a:r>
            <a:r>
              <a:rPr lang="fr-FR" sz="1200" b="0" dirty="0">
                <a:solidFill>
                  <a:srgbClr val="FF0000"/>
                </a:solidFill>
              </a:rPr>
              <a:t> due to scope extension</a:t>
            </a:r>
            <a:endParaRPr lang="fr-FR" sz="1200" i="1" dirty="0">
              <a:solidFill>
                <a:srgbClr val="FF0000"/>
              </a:solidFill>
            </a:endParaRPr>
          </a:p>
          <a:p>
            <a:pPr marL="0" indent="0" algn="l"/>
            <a:endParaRPr lang="en-US" sz="1200" i="1" dirty="0">
              <a:solidFill>
                <a:srgbClr val="FF0000"/>
              </a:solidFill>
            </a:endParaRPr>
          </a:p>
        </p:txBody>
      </p:sp>
      <p:sp>
        <p:nvSpPr>
          <p:cNvPr id="12" name="Rectangle 11">
            <a:extLst>
              <a:ext uri="{FF2B5EF4-FFF2-40B4-BE49-F238E27FC236}">
                <a16:creationId xmlns:a16="http://schemas.microsoft.com/office/drawing/2014/main" id="{AA1A63E5-DFB5-43BE-8179-9207FE130D38}"/>
              </a:ext>
            </a:extLst>
          </p:cNvPr>
          <p:cNvSpPr/>
          <p:nvPr/>
        </p:nvSpPr>
        <p:spPr>
          <a:xfrm>
            <a:off x="469876" y="5119135"/>
            <a:ext cx="9200566" cy="684803"/>
          </a:xfrm>
          <a:prstGeom prst="rect">
            <a:avLst/>
          </a:prstGeom>
        </p:spPr>
        <p:txBody>
          <a:bodyPr wrap="square">
            <a:spAutoFit/>
          </a:bodyPr>
          <a:lstStyle/>
          <a:p>
            <a:pPr marL="0" indent="0" algn="l">
              <a:spcAft>
                <a:spcPts val="300"/>
              </a:spcAft>
            </a:pPr>
            <a:r>
              <a:rPr lang="fr-FR" sz="1200" dirty="0" err="1">
                <a:solidFill>
                  <a:srgbClr val="FF0000"/>
                </a:solidFill>
              </a:rPr>
              <a:t>Step</a:t>
            </a:r>
            <a:r>
              <a:rPr lang="fr-FR" sz="1200" dirty="0">
                <a:solidFill>
                  <a:srgbClr val="FF0000"/>
                </a:solidFill>
              </a:rPr>
              <a:t> </a:t>
            </a:r>
            <a:r>
              <a:rPr lang="fr-FR" sz="1200" dirty="0" err="1">
                <a:solidFill>
                  <a:srgbClr val="FF0000"/>
                </a:solidFill>
              </a:rPr>
              <a:t>already</a:t>
            </a:r>
            <a:r>
              <a:rPr lang="fr-FR" sz="1200" dirty="0">
                <a:solidFill>
                  <a:srgbClr val="FF0000"/>
                </a:solidFill>
              </a:rPr>
              <a:t> in </a:t>
            </a:r>
            <a:r>
              <a:rPr lang="fr-FR" sz="1200" b="0" dirty="0">
                <a:solidFill>
                  <a:srgbClr val="FF0000"/>
                </a:solidFill>
              </a:rPr>
              <a:t>REG-GR-SEC-024. </a:t>
            </a:r>
            <a:r>
              <a:rPr lang="en-US" sz="1200" b="0" dirty="0">
                <a:solidFill>
                  <a:srgbClr val="FF0000"/>
                </a:solidFill>
              </a:rPr>
              <a:t>Need to differentiate for composite repair and commercial bolted system on isolated equipment for simplification  (pilot feedback) </a:t>
            </a:r>
            <a:endParaRPr lang="en-US" sz="1200" i="1" dirty="0">
              <a:solidFill>
                <a:srgbClr val="FF0000"/>
              </a:solidFill>
            </a:endParaRPr>
          </a:p>
          <a:p>
            <a:pPr marL="0" indent="0" algn="l"/>
            <a:endParaRPr lang="en-US" sz="1200" i="1" dirty="0">
              <a:solidFill>
                <a:srgbClr val="FF0000"/>
              </a:solidFill>
            </a:endParaRPr>
          </a:p>
        </p:txBody>
      </p:sp>
      <p:sp>
        <p:nvSpPr>
          <p:cNvPr id="13" name="Title 1">
            <a:extLst>
              <a:ext uri="{FF2B5EF4-FFF2-40B4-BE49-F238E27FC236}">
                <a16:creationId xmlns:a16="http://schemas.microsoft.com/office/drawing/2014/main" id="{4FB1634B-DC41-418B-9CAF-30888A124532}"/>
              </a:ext>
            </a:extLst>
          </p:cNvPr>
          <p:cNvSpPr>
            <a:spLocks noGrp="1"/>
          </p:cNvSpPr>
          <p:nvPr>
            <p:ph type="title"/>
          </p:nvPr>
        </p:nvSpPr>
        <p:spPr>
          <a:xfrm>
            <a:off x="469879" y="242844"/>
            <a:ext cx="9720000" cy="1008000"/>
          </a:xfrm>
        </p:spPr>
        <p:txBody>
          <a:bodyPr/>
          <a:lstStyle/>
          <a:p>
            <a:r>
              <a:rPr lang="en-US" dirty="0"/>
              <a:t>Requirements</a:t>
            </a:r>
          </a:p>
        </p:txBody>
      </p:sp>
      <p:graphicFrame>
        <p:nvGraphicFramePr>
          <p:cNvPr id="7" name="Tableau 6">
            <a:extLst>
              <a:ext uri="{FF2B5EF4-FFF2-40B4-BE49-F238E27FC236}">
                <a16:creationId xmlns:a16="http://schemas.microsoft.com/office/drawing/2014/main" id="{627F433D-9F2A-4A3C-A41D-544062A490E9}"/>
              </a:ext>
            </a:extLst>
          </p:cNvPr>
          <p:cNvGraphicFramePr>
            <a:graphicFrameLocks noGrp="1"/>
          </p:cNvGraphicFramePr>
          <p:nvPr>
            <p:extLst>
              <p:ext uri="{D42A27DB-BD31-4B8C-83A1-F6EECF244321}">
                <p14:modId xmlns:p14="http://schemas.microsoft.com/office/powerpoint/2010/main" val="3103214332"/>
              </p:ext>
            </p:extLst>
          </p:nvPr>
        </p:nvGraphicFramePr>
        <p:xfrm>
          <a:off x="507007" y="1238294"/>
          <a:ext cx="9200563" cy="1493520"/>
        </p:xfrm>
        <a:graphic>
          <a:graphicData uri="http://schemas.openxmlformats.org/drawingml/2006/table">
            <a:tbl>
              <a:tblPr firstRow="1" firstCol="1" bandRow="1"/>
              <a:tblGrid>
                <a:gridCol w="9200563">
                  <a:extLst>
                    <a:ext uri="{9D8B030D-6E8A-4147-A177-3AD203B41FA5}">
                      <a16:colId xmlns:a16="http://schemas.microsoft.com/office/drawing/2014/main" val="3334083928"/>
                    </a:ext>
                  </a:extLst>
                </a:gridCol>
              </a:tblGrid>
              <a:tr h="0">
                <a:tc>
                  <a:txBody>
                    <a:bodyPr/>
                    <a:lstStyle/>
                    <a:p>
                      <a:pPr marR="58420" algn="just">
                        <a:spcBef>
                          <a:spcPts val="600"/>
                        </a:spcBef>
                        <a:spcAft>
                          <a:spcPts val="300"/>
                        </a:spcAft>
                      </a:pPr>
                      <a:r>
                        <a:rPr lang="en-GB" sz="1800" b="1" dirty="0">
                          <a:solidFill>
                            <a:srgbClr val="009BFF"/>
                          </a:solidFill>
                          <a:effectLst/>
                          <a:latin typeface="Arial" panose="020B0604020202020204" pitchFamily="34" charset="0"/>
                          <a:ea typeface="Times New Roman" panose="02020603050405020304" pitchFamily="18" charset="0"/>
                        </a:rPr>
                        <a:t>Requirement 3.3.2: Technical feasibility study and choice of temporary sealing system type</a:t>
                      </a:r>
                      <a:r>
                        <a:rPr lang="en-GB" sz="1800" b="1" dirty="0">
                          <a:solidFill>
                            <a:srgbClr val="0070C0"/>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1371574418"/>
                  </a:ext>
                </a:extLst>
              </a:tr>
              <a:tr h="0">
                <a:tc>
                  <a:txBody>
                    <a:bodyPr/>
                    <a:lstStyle/>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The entity or subsidiary studies the technical feasibility of installing the temporary sealing system and decides on the most appropriate type of temporary sealing system. </a:t>
                      </a:r>
                      <a:endParaRPr lang="fr-FR" sz="1200" dirty="0">
                        <a:solidFill>
                          <a:srgbClr val="374649"/>
                        </a:solidFill>
                        <a:effectLst/>
                        <a:latin typeface="Arial" panose="020B0604020202020204" pitchFamily="34" charset="0"/>
                        <a:ea typeface="Times New Roman" panose="02020603050405020304" pitchFamily="18" charset="0"/>
                      </a:endParaRPr>
                    </a:p>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This choice is based on the applicable regulations, guides and technical specifications taking account of the damage mechanism, as well as the product type, the operating conditions and the required service life of the equipment.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31960727"/>
                  </a:ext>
                </a:extLst>
              </a:tr>
              <a:tr h="0">
                <a:tc>
                  <a:txBody>
                    <a:bodyPr/>
                    <a:lstStyle/>
                    <a:p>
                      <a:pPr marR="58420" algn="just">
                        <a:spcBef>
                          <a:spcPts val="300"/>
                        </a:spcBef>
                        <a:spcAft>
                          <a:spcPts val="600"/>
                        </a:spcAft>
                      </a:pPr>
                      <a:r>
                        <a:rPr lang="en-GB" sz="400" b="1" dirty="0">
                          <a:solidFill>
                            <a:srgbClr val="FFFFFF"/>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994045005"/>
                  </a:ext>
                </a:extLst>
              </a:tr>
            </a:tbl>
          </a:graphicData>
        </a:graphic>
      </p:graphicFrame>
      <p:graphicFrame>
        <p:nvGraphicFramePr>
          <p:cNvPr id="10" name="Tableau 9">
            <a:extLst>
              <a:ext uri="{FF2B5EF4-FFF2-40B4-BE49-F238E27FC236}">
                <a16:creationId xmlns:a16="http://schemas.microsoft.com/office/drawing/2014/main" id="{D74D705C-ACCB-4934-84C7-E3DF7E023889}"/>
              </a:ext>
            </a:extLst>
          </p:cNvPr>
          <p:cNvGraphicFramePr>
            <a:graphicFrameLocks noGrp="1"/>
          </p:cNvGraphicFramePr>
          <p:nvPr>
            <p:extLst>
              <p:ext uri="{D42A27DB-BD31-4B8C-83A1-F6EECF244321}">
                <p14:modId xmlns:p14="http://schemas.microsoft.com/office/powerpoint/2010/main" val="239896339"/>
              </p:ext>
            </p:extLst>
          </p:nvPr>
        </p:nvGraphicFramePr>
        <p:xfrm>
          <a:off x="507008" y="3649508"/>
          <a:ext cx="9200563" cy="1371600"/>
        </p:xfrm>
        <a:graphic>
          <a:graphicData uri="http://schemas.openxmlformats.org/drawingml/2006/table">
            <a:tbl>
              <a:tblPr firstRow="1" firstCol="1" bandRow="1"/>
              <a:tblGrid>
                <a:gridCol w="9200563">
                  <a:extLst>
                    <a:ext uri="{9D8B030D-6E8A-4147-A177-3AD203B41FA5}">
                      <a16:colId xmlns:a16="http://schemas.microsoft.com/office/drawing/2014/main" val="3712997615"/>
                    </a:ext>
                  </a:extLst>
                </a:gridCol>
              </a:tblGrid>
              <a:tr h="0">
                <a:tc>
                  <a:txBody>
                    <a:bodyPr/>
                    <a:lstStyle/>
                    <a:p>
                      <a:pPr marR="58420" algn="just">
                        <a:spcBef>
                          <a:spcPts val="600"/>
                        </a:spcBef>
                        <a:spcAft>
                          <a:spcPts val="300"/>
                        </a:spcAft>
                      </a:pPr>
                      <a:r>
                        <a:rPr lang="en-GB" sz="1800" b="1" dirty="0">
                          <a:solidFill>
                            <a:srgbClr val="009BFF"/>
                          </a:solidFill>
                          <a:effectLst/>
                          <a:latin typeface="Arial" panose="020B0604020202020204" pitchFamily="34" charset="0"/>
                          <a:ea typeface="Times New Roman" panose="02020603050405020304" pitchFamily="18" charset="0"/>
                        </a:rPr>
                        <a:t>Requirement 3.3.3: Preliminary risk analysis</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4099198683"/>
                  </a:ext>
                </a:extLst>
              </a:tr>
              <a:tr h="0">
                <a:tc>
                  <a:txBody>
                    <a:bodyPr/>
                    <a:lstStyle/>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A preliminary risk analysis based on the checklist in appendix 1 is formalized and validated by a multidisciplinary team.</a:t>
                      </a:r>
                      <a:endParaRPr lang="fr-FR" sz="1200" dirty="0">
                        <a:solidFill>
                          <a:srgbClr val="374649"/>
                        </a:solidFill>
                        <a:effectLst/>
                        <a:latin typeface="Arial" panose="020B0604020202020204" pitchFamily="34" charset="0"/>
                        <a:ea typeface="Times New Roman" panose="02020603050405020304" pitchFamily="18" charset="0"/>
                      </a:endParaRPr>
                    </a:p>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Based on this analysis the decision can be taken on whether to conduct the temporary sealing system study.</a:t>
                      </a:r>
                    </a:p>
                    <a:p>
                      <a:pPr marR="58420" algn="just">
                        <a:spcBef>
                          <a:spcPts val="600"/>
                        </a:spcBef>
                        <a:spcAft>
                          <a:spcPts val="600"/>
                        </a:spcAft>
                      </a:pPr>
                      <a:r>
                        <a:rPr lang="en-GB" sz="1200" kern="1200" dirty="0">
                          <a:solidFill>
                            <a:srgbClr val="009BFF"/>
                          </a:solidFill>
                          <a:effectLst/>
                          <a:latin typeface="Arial" panose="020B0604020202020204" pitchFamily="34" charset="0"/>
                          <a:ea typeface="+mn-ea"/>
                          <a:cs typeface="Arial" panose="020B0604020202020204" pitchFamily="34" charset="0"/>
                        </a:rPr>
                        <a:t>For composite repair systems or commercial bolted systems installed on isolated equipment risk analysis can be realized during dedicated job risk analysis of permit to work on basis of typical risk analysis per type of service</a:t>
                      </a:r>
                      <a:r>
                        <a:rPr lang="en-US" sz="1200" kern="1200" dirty="0">
                          <a:solidFill>
                            <a:srgbClr val="009BFF"/>
                          </a:solidFill>
                          <a:effectLst/>
                          <a:latin typeface="Arial" panose="020B0604020202020204" pitchFamily="34" charset="0"/>
                          <a:ea typeface="+mn-ea"/>
                          <a:cs typeface="Arial" panose="020B0604020202020204" pitchFamily="34" charset="0"/>
                        </a:rPr>
                        <a:t> </a:t>
                      </a:r>
                      <a:endParaRPr lang="en-GB"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2044953397"/>
                  </a:ext>
                </a:extLst>
              </a:tr>
              <a:tr h="0">
                <a:tc>
                  <a:txBody>
                    <a:bodyPr/>
                    <a:lstStyle/>
                    <a:p>
                      <a:pPr marR="58420" algn="just">
                        <a:spcBef>
                          <a:spcPts val="300"/>
                        </a:spcBef>
                        <a:spcAft>
                          <a:spcPts val="600"/>
                        </a:spcAft>
                      </a:pPr>
                      <a:r>
                        <a:rPr lang="en-GB" sz="400" b="1" dirty="0">
                          <a:solidFill>
                            <a:srgbClr val="FFFFFF"/>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299217111"/>
                  </a:ext>
                </a:extLst>
              </a:tr>
            </a:tbl>
          </a:graphicData>
        </a:graphic>
      </p:graphicFrame>
    </p:spTree>
    <p:extLst>
      <p:ext uri="{BB962C8B-B14F-4D97-AF65-F5344CB8AC3E}">
        <p14:creationId xmlns:p14="http://schemas.microsoft.com/office/powerpoint/2010/main" val="3281751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12</a:t>
            </a:fld>
            <a:endParaRPr lang="en-US"/>
          </a:p>
        </p:txBody>
      </p:sp>
      <p:sp>
        <p:nvSpPr>
          <p:cNvPr id="11" name="Title 1">
            <a:extLst>
              <a:ext uri="{FF2B5EF4-FFF2-40B4-BE49-F238E27FC236}">
                <a16:creationId xmlns:a16="http://schemas.microsoft.com/office/drawing/2014/main" id="{C5704841-C308-49D0-84ED-6B462BB551A9}"/>
              </a:ext>
            </a:extLst>
          </p:cNvPr>
          <p:cNvSpPr>
            <a:spLocks noGrp="1"/>
          </p:cNvSpPr>
          <p:nvPr>
            <p:ph type="title"/>
          </p:nvPr>
        </p:nvSpPr>
        <p:spPr>
          <a:xfrm>
            <a:off x="469879" y="242844"/>
            <a:ext cx="9720000" cy="1008000"/>
          </a:xfrm>
        </p:spPr>
        <p:txBody>
          <a:bodyPr/>
          <a:lstStyle/>
          <a:p>
            <a:r>
              <a:rPr lang="en-US" dirty="0"/>
              <a:t>Requirements</a:t>
            </a:r>
          </a:p>
        </p:txBody>
      </p:sp>
      <p:graphicFrame>
        <p:nvGraphicFramePr>
          <p:cNvPr id="10" name="Tableau 9">
            <a:extLst>
              <a:ext uri="{FF2B5EF4-FFF2-40B4-BE49-F238E27FC236}">
                <a16:creationId xmlns:a16="http://schemas.microsoft.com/office/drawing/2014/main" id="{A8D9BE6B-E600-41A4-8C68-C263EC71E955}"/>
              </a:ext>
            </a:extLst>
          </p:cNvPr>
          <p:cNvGraphicFramePr>
            <a:graphicFrameLocks noGrp="1"/>
          </p:cNvGraphicFramePr>
          <p:nvPr>
            <p:extLst>
              <p:ext uri="{D42A27DB-BD31-4B8C-83A1-F6EECF244321}">
                <p14:modId xmlns:p14="http://schemas.microsoft.com/office/powerpoint/2010/main" val="1452375685"/>
              </p:ext>
            </p:extLst>
          </p:nvPr>
        </p:nvGraphicFramePr>
        <p:xfrm>
          <a:off x="507007" y="1114951"/>
          <a:ext cx="9163431" cy="1554480"/>
        </p:xfrm>
        <a:graphic>
          <a:graphicData uri="http://schemas.openxmlformats.org/drawingml/2006/table">
            <a:tbl>
              <a:tblPr firstRow="1" firstCol="1" bandRow="1"/>
              <a:tblGrid>
                <a:gridCol w="9163431">
                  <a:extLst>
                    <a:ext uri="{9D8B030D-6E8A-4147-A177-3AD203B41FA5}">
                      <a16:colId xmlns:a16="http://schemas.microsoft.com/office/drawing/2014/main" val="2915390109"/>
                    </a:ext>
                  </a:extLst>
                </a:gridCol>
              </a:tblGrid>
              <a:tr h="0">
                <a:tc>
                  <a:txBody>
                    <a:bodyPr/>
                    <a:lstStyle/>
                    <a:p>
                      <a:pPr marR="58420" algn="just">
                        <a:spcBef>
                          <a:spcPts val="600"/>
                        </a:spcBef>
                        <a:spcAft>
                          <a:spcPts val="300"/>
                        </a:spcAft>
                      </a:pPr>
                      <a:r>
                        <a:rPr lang="en-GB" sz="1800" b="1" dirty="0">
                          <a:solidFill>
                            <a:srgbClr val="009BFF"/>
                          </a:solidFill>
                          <a:effectLst/>
                          <a:latin typeface="Arial" panose="020B0604020202020204" pitchFamily="34" charset="0"/>
                          <a:ea typeface="Times New Roman" panose="02020603050405020304" pitchFamily="18" charset="0"/>
                        </a:rPr>
                        <a:t>Requirement 3.3.4: Risk analysis and acceptance by the external company</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2610945609"/>
                  </a:ext>
                </a:extLst>
              </a:tr>
              <a:tr h="0">
                <a:tc>
                  <a:txBody>
                    <a:bodyPr/>
                    <a:lstStyle/>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The entity or subsidiary asks the contractor to conduct its own risk analysis based on the intervention dossier, the results of its investigations on site (site visit and discussion with at least the person in charge of the dossier) and the conclusions of its feasibility studies. </a:t>
                      </a:r>
                      <a:endParaRPr lang="fr-FR" sz="1200" dirty="0">
                        <a:solidFill>
                          <a:srgbClr val="374649"/>
                        </a:solidFill>
                        <a:effectLst/>
                        <a:latin typeface="Arial" panose="020B0604020202020204" pitchFamily="34" charset="0"/>
                        <a:ea typeface="Times New Roman" panose="02020603050405020304" pitchFamily="18" charset="0"/>
                      </a:endParaRPr>
                    </a:p>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The result </a:t>
                      </a:r>
                      <a:r>
                        <a:rPr lang="en-GB"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of the risk </a:t>
                      </a: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analysis by the contractor determines whether it accepts the contract to install the temporary sealing system.</a:t>
                      </a:r>
                    </a:p>
                    <a:p>
                      <a:pPr marR="58420" algn="just">
                        <a:spcBef>
                          <a:spcPts val="600"/>
                        </a:spcBef>
                        <a:spcAft>
                          <a:spcPts val="600"/>
                        </a:spcAft>
                      </a:pPr>
                      <a:r>
                        <a:rPr lang="en-GB" sz="1200" kern="1200" dirty="0">
                          <a:solidFill>
                            <a:srgbClr val="009BFF"/>
                          </a:solidFill>
                          <a:effectLst/>
                          <a:latin typeface="Arial" panose="020B0604020202020204" pitchFamily="34" charset="0"/>
                          <a:ea typeface="+mn-ea"/>
                          <a:cs typeface="Arial" panose="020B0604020202020204" pitchFamily="34" charset="0"/>
                        </a:rPr>
                        <a:t>This requirement is not mandatory for composite repair systems or commercial bolted system installed on isolated equipment</a:t>
                      </a:r>
                      <a:endPar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3421587167"/>
                  </a:ext>
                </a:extLst>
              </a:tr>
              <a:tr h="0">
                <a:tc>
                  <a:txBody>
                    <a:bodyPr/>
                    <a:lstStyle/>
                    <a:p>
                      <a:pPr marR="58420" algn="just">
                        <a:spcBef>
                          <a:spcPts val="300"/>
                        </a:spcBef>
                        <a:spcAft>
                          <a:spcPts val="600"/>
                        </a:spcAft>
                      </a:pPr>
                      <a:r>
                        <a:rPr lang="en-GB" sz="400" b="1" dirty="0">
                          <a:solidFill>
                            <a:srgbClr val="FFFFFF"/>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61377965"/>
                  </a:ext>
                </a:extLst>
              </a:tr>
            </a:tbl>
          </a:graphicData>
        </a:graphic>
      </p:graphicFrame>
      <p:graphicFrame>
        <p:nvGraphicFramePr>
          <p:cNvPr id="13" name="Tableau 12">
            <a:extLst>
              <a:ext uri="{FF2B5EF4-FFF2-40B4-BE49-F238E27FC236}">
                <a16:creationId xmlns:a16="http://schemas.microsoft.com/office/drawing/2014/main" id="{433750F1-3463-426A-9D5D-752F89C62CDE}"/>
              </a:ext>
            </a:extLst>
          </p:cNvPr>
          <p:cNvGraphicFramePr>
            <a:graphicFrameLocks noGrp="1"/>
          </p:cNvGraphicFramePr>
          <p:nvPr>
            <p:extLst>
              <p:ext uri="{D42A27DB-BD31-4B8C-83A1-F6EECF244321}">
                <p14:modId xmlns:p14="http://schemas.microsoft.com/office/powerpoint/2010/main" val="156046090"/>
              </p:ext>
            </p:extLst>
          </p:nvPr>
        </p:nvGraphicFramePr>
        <p:xfrm>
          <a:off x="507008" y="3482022"/>
          <a:ext cx="9163430" cy="518160"/>
        </p:xfrm>
        <a:graphic>
          <a:graphicData uri="http://schemas.openxmlformats.org/drawingml/2006/table">
            <a:tbl>
              <a:tblPr firstRow="1" firstCol="1" bandRow="1"/>
              <a:tblGrid>
                <a:gridCol w="9163430">
                  <a:extLst>
                    <a:ext uri="{9D8B030D-6E8A-4147-A177-3AD203B41FA5}">
                      <a16:colId xmlns:a16="http://schemas.microsoft.com/office/drawing/2014/main" val="1509826870"/>
                    </a:ext>
                  </a:extLst>
                </a:gridCol>
              </a:tblGrid>
              <a:tr h="0">
                <a:tc>
                  <a:txBody>
                    <a:bodyPr/>
                    <a:lstStyle/>
                    <a:p>
                      <a:pPr marR="58420" algn="just">
                        <a:spcBef>
                          <a:spcPts val="600"/>
                        </a:spcBef>
                        <a:spcAft>
                          <a:spcPts val="300"/>
                        </a:spcAft>
                      </a:pPr>
                      <a:r>
                        <a:rPr lang="en-GB" sz="1800" b="1" dirty="0">
                          <a:solidFill>
                            <a:srgbClr val="009BFF"/>
                          </a:solidFill>
                          <a:effectLst/>
                          <a:latin typeface="Arial" panose="020B0604020202020204" pitchFamily="34" charset="0"/>
                          <a:ea typeface="Times New Roman" panose="02020603050405020304" pitchFamily="18" charset="0"/>
                        </a:rPr>
                        <a:t>Requirement 3.3.5: External company dossier</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3427825072"/>
                  </a:ext>
                </a:extLst>
              </a:tr>
              <a:tr h="0">
                <a:tc>
                  <a:txBody>
                    <a:bodyPr/>
                    <a:lstStyle/>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If it accepts the contract, the contractor is asked to provide a preparatory dossier including at least the points stated in Appendix 2.</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3326313272"/>
                  </a:ext>
                </a:extLst>
              </a:tr>
              <a:tr h="0">
                <a:tc>
                  <a:txBody>
                    <a:bodyPr/>
                    <a:lstStyle/>
                    <a:p>
                      <a:pPr marR="58420" algn="just">
                        <a:spcBef>
                          <a:spcPts val="300"/>
                        </a:spcBef>
                        <a:spcAft>
                          <a:spcPts val="600"/>
                        </a:spcAft>
                      </a:pPr>
                      <a:r>
                        <a:rPr lang="en-GB" sz="400" b="1" dirty="0">
                          <a:solidFill>
                            <a:srgbClr val="FFFFFF"/>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80371454"/>
                  </a:ext>
                </a:extLst>
              </a:tr>
            </a:tbl>
          </a:graphicData>
        </a:graphic>
      </p:graphicFrame>
      <p:sp>
        <p:nvSpPr>
          <p:cNvPr id="14" name="Rectangle 13">
            <a:extLst>
              <a:ext uri="{FF2B5EF4-FFF2-40B4-BE49-F238E27FC236}">
                <a16:creationId xmlns:a16="http://schemas.microsoft.com/office/drawing/2014/main" id="{C4CAC221-75B3-4166-8BBB-36BE83C1179F}"/>
              </a:ext>
            </a:extLst>
          </p:cNvPr>
          <p:cNvSpPr/>
          <p:nvPr/>
        </p:nvSpPr>
        <p:spPr>
          <a:xfrm>
            <a:off x="507003" y="4361266"/>
            <a:ext cx="9200566" cy="500137"/>
          </a:xfrm>
          <a:prstGeom prst="rect">
            <a:avLst/>
          </a:prstGeom>
        </p:spPr>
        <p:txBody>
          <a:bodyPr wrap="square">
            <a:spAutoFit/>
          </a:bodyPr>
          <a:lstStyle/>
          <a:p>
            <a:pPr marL="0" indent="0" algn="l">
              <a:spcAft>
                <a:spcPts val="300"/>
              </a:spcAft>
            </a:pPr>
            <a:r>
              <a:rPr lang="fr-FR" sz="1200" dirty="0">
                <a:solidFill>
                  <a:srgbClr val="FF0000"/>
                </a:solidFill>
              </a:rPr>
              <a:t>No </a:t>
            </a:r>
            <a:r>
              <a:rPr lang="fr-FR" sz="1200" b="0" dirty="0">
                <a:solidFill>
                  <a:srgbClr val="FF0000"/>
                </a:solidFill>
              </a:rPr>
              <a:t>change (</a:t>
            </a:r>
            <a:r>
              <a:rPr lang="fr-FR" sz="1200" dirty="0" err="1">
                <a:solidFill>
                  <a:srgbClr val="FF0000"/>
                </a:solidFill>
              </a:rPr>
              <a:t>already</a:t>
            </a:r>
            <a:r>
              <a:rPr lang="fr-FR" sz="1200" dirty="0">
                <a:solidFill>
                  <a:srgbClr val="FF0000"/>
                </a:solidFill>
              </a:rPr>
              <a:t> in </a:t>
            </a:r>
            <a:r>
              <a:rPr lang="fr-FR" sz="1200" b="0" dirty="0">
                <a:solidFill>
                  <a:srgbClr val="FF0000"/>
                </a:solidFill>
              </a:rPr>
              <a:t> REG-GR-SEC-024) </a:t>
            </a:r>
            <a:endParaRPr lang="fr-FR" sz="1200" i="1" dirty="0">
              <a:solidFill>
                <a:srgbClr val="FF0000"/>
              </a:solidFill>
            </a:endParaRPr>
          </a:p>
          <a:p>
            <a:pPr marL="0" indent="0" algn="l"/>
            <a:endParaRPr lang="en-US" sz="1200" i="1" dirty="0">
              <a:solidFill>
                <a:srgbClr val="FF0000"/>
              </a:solidFill>
            </a:endParaRPr>
          </a:p>
        </p:txBody>
      </p:sp>
      <p:sp>
        <p:nvSpPr>
          <p:cNvPr id="15" name="Rectangle 14">
            <a:extLst>
              <a:ext uri="{FF2B5EF4-FFF2-40B4-BE49-F238E27FC236}">
                <a16:creationId xmlns:a16="http://schemas.microsoft.com/office/drawing/2014/main" id="{F67EDDBA-B55C-460C-9604-1B852BCD3485}"/>
              </a:ext>
            </a:extLst>
          </p:cNvPr>
          <p:cNvSpPr/>
          <p:nvPr/>
        </p:nvSpPr>
        <p:spPr>
          <a:xfrm>
            <a:off x="488439" y="2658018"/>
            <a:ext cx="9200566" cy="684803"/>
          </a:xfrm>
          <a:prstGeom prst="rect">
            <a:avLst/>
          </a:prstGeom>
        </p:spPr>
        <p:txBody>
          <a:bodyPr wrap="square">
            <a:spAutoFit/>
          </a:bodyPr>
          <a:lstStyle/>
          <a:p>
            <a:pPr marL="0" indent="0" algn="l">
              <a:spcAft>
                <a:spcPts val="300"/>
              </a:spcAft>
            </a:pPr>
            <a:r>
              <a:rPr lang="fr-FR" sz="1200" dirty="0">
                <a:solidFill>
                  <a:srgbClr val="FF0000"/>
                </a:solidFill>
              </a:rPr>
              <a:t>No </a:t>
            </a:r>
            <a:r>
              <a:rPr lang="fr-FR" sz="1200" b="0" dirty="0">
                <a:solidFill>
                  <a:srgbClr val="FF0000"/>
                </a:solidFill>
              </a:rPr>
              <a:t>change (</a:t>
            </a:r>
            <a:r>
              <a:rPr lang="fr-FR" sz="1200" dirty="0" err="1">
                <a:solidFill>
                  <a:srgbClr val="FF0000"/>
                </a:solidFill>
              </a:rPr>
              <a:t>already</a:t>
            </a:r>
            <a:r>
              <a:rPr lang="fr-FR" sz="1200" dirty="0">
                <a:solidFill>
                  <a:srgbClr val="FF0000"/>
                </a:solidFill>
              </a:rPr>
              <a:t> in </a:t>
            </a:r>
            <a:r>
              <a:rPr lang="fr-FR" sz="1200" b="0" dirty="0">
                <a:solidFill>
                  <a:srgbClr val="FF0000"/>
                </a:solidFill>
              </a:rPr>
              <a:t> REG-GR-SEC-024). </a:t>
            </a:r>
            <a:r>
              <a:rPr lang="en-US" sz="1200" b="0" dirty="0">
                <a:solidFill>
                  <a:srgbClr val="FF0000"/>
                </a:solidFill>
              </a:rPr>
              <a:t>Need to differentiate for composite repair and commercial bolted system on isolated equipment for simplification  (pilot feedback) </a:t>
            </a:r>
            <a:endParaRPr lang="fr-FR" sz="1200" i="1" dirty="0">
              <a:solidFill>
                <a:srgbClr val="FF0000"/>
              </a:solidFill>
            </a:endParaRPr>
          </a:p>
          <a:p>
            <a:pPr marL="0" indent="0" algn="l"/>
            <a:endParaRPr lang="en-US" sz="1200" i="1" dirty="0">
              <a:solidFill>
                <a:srgbClr val="FF0000"/>
              </a:solidFill>
            </a:endParaRPr>
          </a:p>
        </p:txBody>
      </p:sp>
    </p:spTree>
    <p:extLst>
      <p:ext uri="{BB962C8B-B14F-4D97-AF65-F5344CB8AC3E}">
        <p14:creationId xmlns:p14="http://schemas.microsoft.com/office/powerpoint/2010/main" val="2775604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13</a:t>
            </a:fld>
            <a:endParaRPr lang="en-US"/>
          </a:p>
        </p:txBody>
      </p:sp>
      <p:sp>
        <p:nvSpPr>
          <p:cNvPr id="12" name="Rectangle 11">
            <a:extLst>
              <a:ext uri="{FF2B5EF4-FFF2-40B4-BE49-F238E27FC236}">
                <a16:creationId xmlns:a16="http://schemas.microsoft.com/office/drawing/2014/main" id="{AA1A63E5-DFB5-43BE-8179-9207FE130D38}"/>
              </a:ext>
            </a:extLst>
          </p:cNvPr>
          <p:cNvSpPr/>
          <p:nvPr/>
        </p:nvSpPr>
        <p:spPr>
          <a:xfrm>
            <a:off x="469869" y="5730096"/>
            <a:ext cx="9200566" cy="684803"/>
          </a:xfrm>
          <a:prstGeom prst="rect">
            <a:avLst/>
          </a:prstGeom>
        </p:spPr>
        <p:txBody>
          <a:bodyPr wrap="square">
            <a:spAutoFit/>
          </a:bodyPr>
          <a:lstStyle/>
          <a:p>
            <a:pPr marL="0" indent="0" algn="l">
              <a:spcAft>
                <a:spcPts val="300"/>
              </a:spcAft>
            </a:pPr>
            <a:r>
              <a:rPr lang="fr-FR" sz="1200" dirty="0" err="1">
                <a:solidFill>
                  <a:srgbClr val="FF0000"/>
                </a:solidFill>
              </a:rPr>
              <a:t>Already</a:t>
            </a:r>
            <a:r>
              <a:rPr lang="fr-FR" sz="1200" dirty="0">
                <a:solidFill>
                  <a:srgbClr val="FF0000"/>
                </a:solidFill>
              </a:rPr>
              <a:t> in </a:t>
            </a:r>
            <a:r>
              <a:rPr lang="fr-FR" sz="1200" b="0" dirty="0">
                <a:solidFill>
                  <a:srgbClr val="FF0000"/>
                </a:solidFill>
              </a:rPr>
              <a:t>REG-GR-SEC-024. </a:t>
            </a:r>
            <a:r>
              <a:rPr lang="fr-FR" sz="1200" dirty="0">
                <a:solidFill>
                  <a:srgbClr val="FF0000"/>
                </a:solidFill>
              </a:rPr>
              <a:t>U</a:t>
            </a:r>
            <a:r>
              <a:rPr lang="fr-FR" sz="1200" b="0" dirty="0">
                <a:solidFill>
                  <a:srgbClr val="FF0000"/>
                </a:solidFill>
              </a:rPr>
              <a:t>nique </a:t>
            </a:r>
            <a:r>
              <a:rPr lang="fr-FR" sz="1200" b="0" dirty="0" err="1">
                <a:solidFill>
                  <a:srgbClr val="FF0000"/>
                </a:solidFill>
              </a:rPr>
              <a:t>reference</a:t>
            </a:r>
            <a:r>
              <a:rPr lang="fr-FR" sz="1200" b="0" dirty="0">
                <a:solidFill>
                  <a:srgbClr val="FF0000"/>
                </a:solidFill>
              </a:rPr>
              <a:t> </a:t>
            </a:r>
            <a:r>
              <a:rPr lang="fr-FR" sz="1200" b="0" dirty="0" err="1">
                <a:solidFill>
                  <a:srgbClr val="FF0000"/>
                </a:solidFill>
              </a:rPr>
              <a:t>added</a:t>
            </a:r>
            <a:r>
              <a:rPr lang="fr-FR" sz="1200" b="0" dirty="0">
                <a:solidFill>
                  <a:srgbClr val="FF0000"/>
                </a:solidFill>
              </a:rPr>
              <a:t> and </a:t>
            </a:r>
            <a:r>
              <a:rPr lang="fr-FR" sz="1200" b="0" dirty="0" err="1">
                <a:solidFill>
                  <a:srgbClr val="FF0000"/>
                </a:solidFill>
              </a:rPr>
              <a:t>details</a:t>
            </a:r>
            <a:r>
              <a:rPr lang="fr-FR" sz="1200" b="0" dirty="0">
                <a:solidFill>
                  <a:srgbClr val="FF0000"/>
                </a:solidFill>
              </a:rPr>
              <a:t> of </a:t>
            </a:r>
            <a:r>
              <a:rPr lang="fr-FR" sz="1200" b="0" dirty="0" err="1">
                <a:solidFill>
                  <a:srgbClr val="FF0000"/>
                </a:solidFill>
              </a:rPr>
              <a:t>register</a:t>
            </a:r>
            <a:r>
              <a:rPr lang="fr-FR" sz="1200" b="0" dirty="0">
                <a:solidFill>
                  <a:srgbClr val="FF0000"/>
                </a:solidFill>
              </a:rPr>
              <a:t>  (</a:t>
            </a:r>
            <a:r>
              <a:rPr lang="fr-FR" sz="1200" b="0" dirty="0" err="1">
                <a:solidFill>
                  <a:srgbClr val="FF0000"/>
                </a:solidFill>
              </a:rPr>
              <a:t>Antwerp</a:t>
            </a:r>
            <a:r>
              <a:rPr lang="fr-FR" sz="1200" b="0" dirty="0">
                <a:solidFill>
                  <a:srgbClr val="FF0000"/>
                </a:solidFill>
              </a:rPr>
              <a:t> REX post accident). No </a:t>
            </a:r>
            <a:r>
              <a:rPr lang="fr-FR" sz="1200" b="0" dirty="0" err="1">
                <a:solidFill>
                  <a:srgbClr val="FF0000"/>
                </a:solidFill>
              </a:rPr>
              <a:t>requirements</a:t>
            </a:r>
            <a:r>
              <a:rPr lang="fr-FR" sz="1200" b="0" dirty="0">
                <a:solidFill>
                  <a:srgbClr val="FF0000"/>
                </a:solidFill>
              </a:rPr>
              <a:t> on permit to </a:t>
            </a:r>
            <a:r>
              <a:rPr lang="fr-FR" sz="1200" b="0" dirty="0" err="1">
                <a:solidFill>
                  <a:srgbClr val="FF0000"/>
                </a:solidFill>
              </a:rPr>
              <a:t>work</a:t>
            </a:r>
            <a:r>
              <a:rPr lang="fr-FR" sz="1200" b="0" dirty="0">
                <a:solidFill>
                  <a:srgbClr val="FF0000"/>
                </a:solidFill>
              </a:rPr>
              <a:t> </a:t>
            </a:r>
            <a:r>
              <a:rPr lang="fr-FR" sz="1200" b="0" dirty="0" err="1">
                <a:solidFill>
                  <a:srgbClr val="FF0000"/>
                </a:solidFill>
              </a:rPr>
              <a:t>already</a:t>
            </a:r>
            <a:r>
              <a:rPr lang="fr-FR" sz="1200" b="0" dirty="0">
                <a:solidFill>
                  <a:srgbClr val="FF0000"/>
                </a:solidFill>
              </a:rPr>
              <a:t> in CR</a:t>
            </a:r>
            <a:r>
              <a:rPr lang="fr-FR" sz="1200" dirty="0">
                <a:solidFill>
                  <a:srgbClr val="FF0000"/>
                </a:solidFill>
              </a:rPr>
              <a:t>-GR-HSE-402</a:t>
            </a:r>
            <a:r>
              <a:rPr lang="fr-FR" sz="1200" b="0" dirty="0">
                <a:solidFill>
                  <a:srgbClr val="FF0000"/>
                </a:solidFill>
              </a:rPr>
              <a:t> (permit to </a:t>
            </a:r>
            <a:r>
              <a:rPr lang="fr-FR" sz="1200" b="0" dirty="0" err="1">
                <a:solidFill>
                  <a:srgbClr val="FF0000"/>
                </a:solidFill>
              </a:rPr>
              <a:t>work</a:t>
            </a:r>
            <a:r>
              <a:rPr lang="fr-FR" sz="1200" b="0" dirty="0">
                <a:solidFill>
                  <a:srgbClr val="FF0000"/>
                </a:solidFill>
              </a:rPr>
              <a:t>) .</a:t>
            </a:r>
            <a:r>
              <a:rPr lang="fr-FR" sz="1200" b="0" dirty="0" err="1">
                <a:solidFill>
                  <a:srgbClr val="FF0000"/>
                </a:solidFill>
              </a:rPr>
              <a:t>Repair</a:t>
            </a:r>
            <a:r>
              <a:rPr lang="fr-FR" sz="1200" b="0" dirty="0">
                <a:solidFill>
                  <a:srgbClr val="FF0000"/>
                </a:solidFill>
              </a:rPr>
              <a:t> by clamp </a:t>
            </a:r>
            <a:r>
              <a:rPr lang="fr-FR" sz="1200" b="0" dirty="0" err="1">
                <a:solidFill>
                  <a:srgbClr val="FF0000"/>
                </a:solidFill>
              </a:rPr>
              <a:t>defined</a:t>
            </a:r>
            <a:r>
              <a:rPr lang="fr-FR" sz="1200" b="0" dirty="0">
                <a:solidFill>
                  <a:srgbClr val="FF0000"/>
                </a:solidFill>
              </a:rPr>
              <a:t> as high-</a:t>
            </a:r>
            <a:r>
              <a:rPr lang="fr-FR" sz="1200" b="0" dirty="0" err="1">
                <a:solidFill>
                  <a:srgbClr val="FF0000"/>
                </a:solidFill>
              </a:rPr>
              <a:t>risk</a:t>
            </a:r>
            <a:r>
              <a:rPr lang="fr-FR" sz="1200" b="0" dirty="0">
                <a:solidFill>
                  <a:srgbClr val="FF0000"/>
                </a:solidFill>
              </a:rPr>
              <a:t> </a:t>
            </a:r>
            <a:r>
              <a:rPr lang="fr-FR" sz="1200" b="0" dirty="0" err="1">
                <a:solidFill>
                  <a:srgbClr val="FF0000"/>
                </a:solidFill>
              </a:rPr>
              <a:t>activity</a:t>
            </a:r>
            <a:r>
              <a:rPr lang="fr-FR" sz="1200" b="0" dirty="0">
                <a:solidFill>
                  <a:srgbClr val="FF0000"/>
                </a:solidFill>
              </a:rPr>
              <a:t> if </a:t>
            </a:r>
            <a:r>
              <a:rPr lang="fr-FR" sz="1200" b="0" dirty="0" err="1">
                <a:solidFill>
                  <a:srgbClr val="FF0000"/>
                </a:solidFill>
              </a:rPr>
              <a:t>done</a:t>
            </a:r>
            <a:r>
              <a:rPr lang="fr-FR" sz="1200" b="0" dirty="0">
                <a:solidFill>
                  <a:srgbClr val="FF0000"/>
                </a:solidFill>
              </a:rPr>
              <a:t> online </a:t>
            </a:r>
            <a:endParaRPr lang="fr-FR" sz="1200" i="1" dirty="0">
              <a:solidFill>
                <a:srgbClr val="FF0000"/>
              </a:solidFill>
            </a:endParaRPr>
          </a:p>
          <a:p>
            <a:pPr marL="0" indent="0" algn="l"/>
            <a:endParaRPr lang="en-US" sz="1200" i="1" dirty="0">
              <a:solidFill>
                <a:srgbClr val="FF0000"/>
              </a:solidFill>
            </a:endParaRPr>
          </a:p>
        </p:txBody>
      </p:sp>
      <p:sp>
        <p:nvSpPr>
          <p:cNvPr id="11" name="Title 1">
            <a:extLst>
              <a:ext uri="{FF2B5EF4-FFF2-40B4-BE49-F238E27FC236}">
                <a16:creationId xmlns:a16="http://schemas.microsoft.com/office/drawing/2014/main" id="{4536E8B4-FB4D-4CCE-B5EA-C3D2DB3DCCF7}"/>
              </a:ext>
            </a:extLst>
          </p:cNvPr>
          <p:cNvSpPr>
            <a:spLocks noGrp="1"/>
          </p:cNvSpPr>
          <p:nvPr>
            <p:ph type="title"/>
          </p:nvPr>
        </p:nvSpPr>
        <p:spPr>
          <a:xfrm>
            <a:off x="469879" y="242844"/>
            <a:ext cx="9720000" cy="1008000"/>
          </a:xfrm>
        </p:spPr>
        <p:txBody>
          <a:bodyPr/>
          <a:lstStyle/>
          <a:p>
            <a:r>
              <a:rPr lang="en-US" dirty="0"/>
              <a:t>Requirements</a:t>
            </a:r>
          </a:p>
        </p:txBody>
      </p:sp>
      <p:graphicFrame>
        <p:nvGraphicFramePr>
          <p:cNvPr id="10" name="Tableau 9">
            <a:extLst>
              <a:ext uri="{FF2B5EF4-FFF2-40B4-BE49-F238E27FC236}">
                <a16:creationId xmlns:a16="http://schemas.microsoft.com/office/drawing/2014/main" id="{829D0ED6-D0FC-4598-A76E-8038F364AE60}"/>
              </a:ext>
            </a:extLst>
          </p:cNvPr>
          <p:cNvGraphicFramePr>
            <a:graphicFrameLocks noGrp="1"/>
          </p:cNvGraphicFramePr>
          <p:nvPr>
            <p:extLst>
              <p:ext uri="{D42A27DB-BD31-4B8C-83A1-F6EECF244321}">
                <p14:modId xmlns:p14="http://schemas.microsoft.com/office/powerpoint/2010/main" val="3198442851"/>
              </p:ext>
            </p:extLst>
          </p:nvPr>
        </p:nvGraphicFramePr>
        <p:xfrm>
          <a:off x="469869" y="1122596"/>
          <a:ext cx="9200566" cy="883920"/>
        </p:xfrm>
        <a:graphic>
          <a:graphicData uri="http://schemas.openxmlformats.org/drawingml/2006/table">
            <a:tbl>
              <a:tblPr firstRow="1" firstCol="1" bandRow="1"/>
              <a:tblGrid>
                <a:gridCol w="9200566">
                  <a:extLst>
                    <a:ext uri="{9D8B030D-6E8A-4147-A177-3AD203B41FA5}">
                      <a16:colId xmlns:a16="http://schemas.microsoft.com/office/drawing/2014/main" val="4099799673"/>
                    </a:ext>
                  </a:extLst>
                </a:gridCol>
              </a:tblGrid>
              <a:tr h="0">
                <a:tc>
                  <a:txBody>
                    <a:bodyPr/>
                    <a:lstStyle/>
                    <a:p>
                      <a:pPr marR="58420" algn="just">
                        <a:spcBef>
                          <a:spcPts val="600"/>
                        </a:spcBef>
                        <a:spcAft>
                          <a:spcPts val="300"/>
                        </a:spcAft>
                      </a:pPr>
                      <a:r>
                        <a:rPr lang="en-GB" sz="1800" b="1" dirty="0">
                          <a:solidFill>
                            <a:srgbClr val="009BFF"/>
                          </a:solidFill>
                          <a:effectLst/>
                          <a:latin typeface="Arial" panose="020B0604020202020204" pitchFamily="34" charset="0"/>
                          <a:ea typeface="Times New Roman" panose="02020603050405020304" pitchFamily="18" charset="0"/>
                        </a:rPr>
                        <a:t>Requirement 3.4.1: Intervention decision</a:t>
                      </a:r>
                      <a:r>
                        <a:rPr lang="en-GB" sz="1800" b="1" dirty="0">
                          <a:solidFill>
                            <a:srgbClr val="0070C0"/>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2045558792"/>
                  </a:ext>
                </a:extLst>
              </a:tr>
              <a:tr h="0">
                <a:tc>
                  <a:txBody>
                    <a:bodyPr/>
                    <a:lstStyle/>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rPr>
                        <a:t>The intervention decision is based on the (internal and external) risk analyses and formally approved by the signing of the intervention dossier by the persons in charge as designated in the temporary sealing system  procedure at the entity or the subsidiary and by the contractor.</a:t>
                      </a:r>
                      <a:r>
                        <a:rPr lang="en-GB" sz="1200" dirty="0">
                          <a:solidFill>
                            <a:srgbClr val="374649"/>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1177462196"/>
                  </a:ext>
                </a:extLst>
              </a:tr>
              <a:tr h="0">
                <a:tc>
                  <a:txBody>
                    <a:bodyPr/>
                    <a:lstStyle/>
                    <a:p>
                      <a:pPr marR="58420" algn="just">
                        <a:spcBef>
                          <a:spcPts val="300"/>
                        </a:spcBef>
                        <a:spcAft>
                          <a:spcPts val="600"/>
                        </a:spcAft>
                      </a:pPr>
                      <a:r>
                        <a:rPr lang="en-GB" sz="400" b="1" dirty="0">
                          <a:solidFill>
                            <a:srgbClr val="FFFFFF"/>
                          </a:solidFill>
                          <a:effectLst/>
                          <a:latin typeface="Arial" panose="020B0604020202020204" pitchFamily="34" charset="0"/>
                          <a:ea typeface="Times New Roman" panose="02020603050405020304" pitchFamily="18" charset="0"/>
                        </a:rPr>
                        <a:t>l</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30087974"/>
                  </a:ext>
                </a:extLst>
              </a:tr>
            </a:tbl>
          </a:graphicData>
        </a:graphic>
      </p:graphicFrame>
      <p:sp>
        <p:nvSpPr>
          <p:cNvPr id="13" name="Rectangle 12">
            <a:extLst>
              <a:ext uri="{FF2B5EF4-FFF2-40B4-BE49-F238E27FC236}">
                <a16:creationId xmlns:a16="http://schemas.microsoft.com/office/drawing/2014/main" id="{0A9C2ED1-AB66-4C61-B06D-FCB6D4D03EB7}"/>
              </a:ext>
            </a:extLst>
          </p:cNvPr>
          <p:cNvSpPr/>
          <p:nvPr/>
        </p:nvSpPr>
        <p:spPr>
          <a:xfrm>
            <a:off x="469869" y="1987536"/>
            <a:ext cx="9200566" cy="500137"/>
          </a:xfrm>
          <a:prstGeom prst="rect">
            <a:avLst/>
          </a:prstGeom>
        </p:spPr>
        <p:txBody>
          <a:bodyPr wrap="square">
            <a:spAutoFit/>
          </a:bodyPr>
          <a:lstStyle/>
          <a:p>
            <a:pPr marL="0" indent="0" algn="l">
              <a:spcAft>
                <a:spcPts val="300"/>
              </a:spcAft>
            </a:pPr>
            <a:r>
              <a:rPr lang="fr-FR" sz="1200" dirty="0">
                <a:solidFill>
                  <a:srgbClr val="FF0000"/>
                </a:solidFill>
              </a:rPr>
              <a:t>No </a:t>
            </a:r>
            <a:r>
              <a:rPr lang="fr-FR" sz="1200" b="0" dirty="0">
                <a:solidFill>
                  <a:srgbClr val="FF0000"/>
                </a:solidFill>
              </a:rPr>
              <a:t>change (</a:t>
            </a:r>
            <a:r>
              <a:rPr lang="fr-FR" sz="1200" dirty="0" err="1">
                <a:solidFill>
                  <a:srgbClr val="FF0000"/>
                </a:solidFill>
              </a:rPr>
              <a:t>already</a:t>
            </a:r>
            <a:r>
              <a:rPr lang="fr-FR" sz="1200" dirty="0">
                <a:solidFill>
                  <a:srgbClr val="FF0000"/>
                </a:solidFill>
              </a:rPr>
              <a:t> in </a:t>
            </a:r>
            <a:r>
              <a:rPr lang="fr-FR" sz="1200" b="0" dirty="0">
                <a:solidFill>
                  <a:srgbClr val="FF0000"/>
                </a:solidFill>
              </a:rPr>
              <a:t> REG-GR-SEC-024) </a:t>
            </a:r>
            <a:endParaRPr lang="fr-FR" sz="1200" i="1" dirty="0">
              <a:solidFill>
                <a:srgbClr val="FF0000"/>
              </a:solidFill>
            </a:endParaRPr>
          </a:p>
          <a:p>
            <a:pPr marL="0" indent="0" algn="l"/>
            <a:endParaRPr lang="en-US" sz="1200" i="1" dirty="0">
              <a:solidFill>
                <a:srgbClr val="FF0000"/>
              </a:solidFill>
            </a:endParaRPr>
          </a:p>
        </p:txBody>
      </p:sp>
      <p:graphicFrame>
        <p:nvGraphicFramePr>
          <p:cNvPr id="14" name="Tableau 13">
            <a:extLst>
              <a:ext uri="{FF2B5EF4-FFF2-40B4-BE49-F238E27FC236}">
                <a16:creationId xmlns:a16="http://schemas.microsoft.com/office/drawing/2014/main" id="{83AAF3F7-33B7-4BCD-A7D7-94EFFD3170BD}"/>
              </a:ext>
            </a:extLst>
          </p:cNvPr>
          <p:cNvGraphicFramePr>
            <a:graphicFrameLocks noGrp="1"/>
          </p:cNvGraphicFramePr>
          <p:nvPr>
            <p:extLst>
              <p:ext uri="{D42A27DB-BD31-4B8C-83A1-F6EECF244321}">
                <p14:modId xmlns:p14="http://schemas.microsoft.com/office/powerpoint/2010/main" val="507340855"/>
              </p:ext>
            </p:extLst>
          </p:nvPr>
        </p:nvGraphicFramePr>
        <p:xfrm>
          <a:off x="469869" y="2415222"/>
          <a:ext cx="9200566" cy="3048000"/>
        </p:xfrm>
        <a:graphic>
          <a:graphicData uri="http://schemas.openxmlformats.org/drawingml/2006/table">
            <a:tbl>
              <a:tblPr firstRow="1" firstCol="1" bandRow="1"/>
              <a:tblGrid>
                <a:gridCol w="9200566">
                  <a:extLst>
                    <a:ext uri="{9D8B030D-6E8A-4147-A177-3AD203B41FA5}">
                      <a16:colId xmlns:a16="http://schemas.microsoft.com/office/drawing/2014/main" val="4067330749"/>
                    </a:ext>
                  </a:extLst>
                </a:gridCol>
              </a:tblGrid>
              <a:tr h="0">
                <a:tc>
                  <a:txBody>
                    <a:bodyPr/>
                    <a:lstStyle/>
                    <a:p>
                      <a:pPr marR="58420" algn="just">
                        <a:spcBef>
                          <a:spcPts val="600"/>
                        </a:spcBef>
                        <a:spcAft>
                          <a:spcPts val="300"/>
                        </a:spcAft>
                      </a:pPr>
                      <a:r>
                        <a:rPr lang="en-GB" sz="1800" b="1" dirty="0">
                          <a:solidFill>
                            <a:srgbClr val="009BFF"/>
                          </a:solidFill>
                          <a:effectLst/>
                          <a:latin typeface="Arial" panose="020B0604020202020204" pitchFamily="34" charset="0"/>
                          <a:ea typeface="Times New Roman" panose="02020603050405020304" pitchFamily="18" charset="0"/>
                        </a:rPr>
                        <a:t>Requirement 3.5.1: Identification, registration and monitoring</a:t>
                      </a:r>
                      <a:r>
                        <a:rPr lang="en-GB" sz="1800" b="1" dirty="0">
                          <a:solidFill>
                            <a:srgbClr val="0070C0"/>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3278320702"/>
                  </a:ext>
                </a:extLst>
              </a:tr>
              <a:tr h="0">
                <a:tc>
                  <a:txBody>
                    <a:bodyPr/>
                    <a:lstStyle/>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A unique </a:t>
                      </a:r>
                      <a:r>
                        <a:rPr lang="en-GB" sz="1200" dirty="0">
                          <a:solidFill>
                            <a:srgbClr val="009BFF"/>
                          </a:solidFill>
                          <a:effectLst/>
                          <a:latin typeface="Arial" panose="020B0604020202020204" pitchFamily="34" charset="0"/>
                          <a:ea typeface="Times New Roman" panose="02020603050405020304" pitchFamily="18" charset="0"/>
                        </a:rPr>
                        <a:t>temporary sealing system </a:t>
                      </a: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reference number is affixed to the </a:t>
                      </a:r>
                      <a:r>
                        <a:rPr lang="en-GB" sz="1200" dirty="0">
                          <a:solidFill>
                            <a:srgbClr val="009BFF"/>
                          </a:solidFill>
                          <a:effectLst/>
                          <a:latin typeface="Arial" panose="020B0604020202020204" pitchFamily="34" charset="0"/>
                          <a:ea typeface="Times New Roman" panose="02020603050405020304" pitchFamily="18" charset="0"/>
                        </a:rPr>
                        <a:t>temporary sealing system in the field </a:t>
                      </a: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and on the plan.  </a:t>
                      </a:r>
                      <a:endParaRPr lang="fr-FR" sz="1200" dirty="0">
                        <a:solidFill>
                          <a:srgbClr val="374649"/>
                        </a:solidFill>
                        <a:effectLst/>
                        <a:latin typeface="Arial" panose="020B0604020202020204" pitchFamily="34" charset="0"/>
                        <a:ea typeface="Times New Roman" panose="02020603050405020304" pitchFamily="18" charset="0"/>
                      </a:endParaRPr>
                    </a:p>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Every </a:t>
                      </a:r>
                      <a:r>
                        <a:rPr lang="en-GB" sz="1200" dirty="0">
                          <a:solidFill>
                            <a:srgbClr val="009BFF"/>
                          </a:solidFill>
                          <a:effectLst/>
                          <a:latin typeface="Arial" panose="020B0604020202020204" pitchFamily="34" charset="0"/>
                          <a:ea typeface="Times New Roman" panose="02020603050405020304" pitchFamily="18" charset="0"/>
                        </a:rPr>
                        <a:t>temporary sealing system </a:t>
                      </a: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installation or additional intervention must be recorded and tracked in accordance with the arrangements set out in the procedure of the entity or subsidiary.</a:t>
                      </a:r>
                      <a:endParaRPr lang="fr-FR" sz="1200" dirty="0">
                        <a:solidFill>
                          <a:srgbClr val="374649"/>
                        </a:solidFill>
                        <a:effectLst/>
                        <a:latin typeface="Arial" panose="020B0604020202020204" pitchFamily="34" charset="0"/>
                        <a:ea typeface="Times New Roman" panose="02020603050405020304" pitchFamily="18" charset="0"/>
                      </a:endParaRPr>
                    </a:p>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A comprehensive register for monitoring </a:t>
                      </a:r>
                      <a:r>
                        <a:rPr lang="en-GB" sz="1200" dirty="0">
                          <a:solidFill>
                            <a:srgbClr val="009BFF"/>
                          </a:solidFill>
                          <a:effectLst/>
                          <a:latin typeface="Arial" panose="020B0604020202020204" pitchFamily="34" charset="0"/>
                          <a:ea typeface="Times New Roman" panose="02020603050405020304" pitchFamily="18" charset="0"/>
                        </a:rPr>
                        <a:t>temporary sealing systems</a:t>
                      </a: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is available on site. This comprises of: </a:t>
                      </a:r>
                      <a:endParaRPr lang="fr-FR" sz="1200" dirty="0">
                        <a:solidFill>
                          <a:srgbClr val="374649"/>
                        </a:solidFill>
                        <a:effectLst/>
                        <a:latin typeface="Arial" panose="020B0604020202020204" pitchFamily="34" charset="0"/>
                        <a:ea typeface="Times New Roman" panose="02020603050405020304" pitchFamily="18" charset="0"/>
                      </a:endParaRPr>
                    </a:p>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the unique reference </a:t>
                      </a:r>
                      <a:r>
                        <a:rPr lang="en-GB" sz="1200" kern="1200" dirty="0">
                          <a:solidFill>
                            <a:srgbClr val="009BFF"/>
                          </a:solidFill>
                          <a:effectLst/>
                          <a:latin typeface="Arial" panose="020B0604020202020204" pitchFamily="34" charset="0"/>
                          <a:ea typeface="+mn-ea"/>
                          <a:cs typeface="Arial" panose="020B0604020202020204" pitchFamily="34" charset="0"/>
                        </a:rPr>
                        <a:t>for each temporary sealing system</a:t>
                      </a:r>
                      <a:endPar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the </a:t>
                      </a:r>
                      <a:r>
                        <a:rPr lang="en-GB" sz="1200" dirty="0">
                          <a:solidFill>
                            <a:srgbClr val="009BFF"/>
                          </a:solidFill>
                          <a:effectLst/>
                          <a:latin typeface="Arial" panose="020B0604020202020204" pitchFamily="34" charset="0"/>
                          <a:ea typeface="Times New Roman" panose="02020603050405020304" pitchFamily="18" charset="0"/>
                        </a:rPr>
                        <a:t>temporary sealing system </a:t>
                      </a: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type</a:t>
                      </a:r>
                      <a:endParaRPr lang="fr-FR" sz="1200" dirty="0">
                        <a:solidFill>
                          <a:srgbClr val="374649"/>
                        </a:solidFill>
                        <a:effectLst/>
                        <a:latin typeface="Arial" panose="020B0604020202020204" pitchFamily="34" charset="0"/>
                        <a:ea typeface="Times New Roman" panose="02020603050405020304" pitchFamily="18" charset="0"/>
                      </a:endParaRPr>
                    </a:p>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the date on which it was taken into service </a:t>
                      </a:r>
                      <a:endParaRPr lang="fr-FR" sz="1200" dirty="0">
                        <a:solidFill>
                          <a:srgbClr val="374649"/>
                        </a:solidFill>
                        <a:effectLst/>
                        <a:latin typeface="Arial" panose="020B0604020202020204" pitchFamily="34" charset="0"/>
                        <a:ea typeface="Times New Roman" panose="02020603050405020304" pitchFamily="18" charset="0"/>
                      </a:endParaRPr>
                    </a:p>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the dates of any additional interventions</a:t>
                      </a:r>
                      <a:endParaRPr lang="fr-FR" sz="1200" dirty="0">
                        <a:solidFill>
                          <a:srgbClr val="374649"/>
                        </a:solidFill>
                        <a:effectLst/>
                        <a:latin typeface="Arial" panose="020B0604020202020204" pitchFamily="34" charset="0"/>
                        <a:ea typeface="Times New Roman" panose="02020603050405020304" pitchFamily="18" charset="0"/>
                      </a:endParaRPr>
                    </a:p>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the scheduled and actual completion date of removal of the </a:t>
                      </a:r>
                      <a:r>
                        <a:rPr lang="en-GB" sz="1200" dirty="0">
                          <a:solidFill>
                            <a:srgbClr val="009BFF"/>
                          </a:solidFill>
                          <a:effectLst/>
                          <a:latin typeface="Arial" panose="020B0604020202020204" pitchFamily="34" charset="0"/>
                          <a:ea typeface="Times New Roman" panose="02020603050405020304" pitchFamily="18" charset="0"/>
                        </a:rPr>
                        <a:t>temporary sealing system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1287022882"/>
                  </a:ext>
                </a:extLst>
              </a:tr>
              <a:tr h="0">
                <a:tc>
                  <a:txBody>
                    <a:bodyPr/>
                    <a:lstStyle/>
                    <a:p>
                      <a:pPr marR="58420" algn="just">
                        <a:spcBef>
                          <a:spcPts val="300"/>
                        </a:spcBef>
                        <a:spcAft>
                          <a:spcPts val="600"/>
                        </a:spcAft>
                      </a:pPr>
                      <a:r>
                        <a:rPr lang="en-GB" sz="400" b="1" dirty="0">
                          <a:solidFill>
                            <a:srgbClr val="FFFFFF"/>
                          </a:solidFill>
                          <a:effectLst/>
                          <a:latin typeface="Arial" panose="020B0604020202020204" pitchFamily="34" charset="0"/>
                          <a:ea typeface="Times New Roman" panose="02020603050405020304" pitchFamily="18" charset="0"/>
                        </a:rPr>
                        <a:t>}</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50034859"/>
                  </a:ext>
                </a:extLst>
              </a:tr>
            </a:tbl>
          </a:graphicData>
        </a:graphic>
      </p:graphicFrame>
    </p:spTree>
    <p:extLst>
      <p:ext uri="{BB962C8B-B14F-4D97-AF65-F5344CB8AC3E}">
        <p14:creationId xmlns:p14="http://schemas.microsoft.com/office/powerpoint/2010/main" val="3142172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14</a:t>
            </a:fld>
            <a:endParaRPr lang="en-US"/>
          </a:p>
        </p:txBody>
      </p:sp>
      <p:sp>
        <p:nvSpPr>
          <p:cNvPr id="11" name="Title 1">
            <a:extLst>
              <a:ext uri="{FF2B5EF4-FFF2-40B4-BE49-F238E27FC236}">
                <a16:creationId xmlns:a16="http://schemas.microsoft.com/office/drawing/2014/main" id="{0E682849-C7A2-41F6-9F95-AF290DDB8CD6}"/>
              </a:ext>
            </a:extLst>
          </p:cNvPr>
          <p:cNvSpPr>
            <a:spLocks noGrp="1"/>
          </p:cNvSpPr>
          <p:nvPr>
            <p:ph type="title"/>
          </p:nvPr>
        </p:nvSpPr>
        <p:spPr>
          <a:xfrm>
            <a:off x="469879" y="242844"/>
            <a:ext cx="9720000" cy="1008000"/>
          </a:xfrm>
        </p:spPr>
        <p:txBody>
          <a:bodyPr/>
          <a:lstStyle/>
          <a:p>
            <a:r>
              <a:rPr lang="en-US" dirty="0"/>
              <a:t>Requirements</a:t>
            </a:r>
          </a:p>
        </p:txBody>
      </p:sp>
      <p:graphicFrame>
        <p:nvGraphicFramePr>
          <p:cNvPr id="9" name="Tableau 8">
            <a:extLst>
              <a:ext uri="{FF2B5EF4-FFF2-40B4-BE49-F238E27FC236}">
                <a16:creationId xmlns:a16="http://schemas.microsoft.com/office/drawing/2014/main" id="{B17F0C9A-02CA-4DC8-BF3A-656AB925EB15}"/>
              </a:ext>
            </a:extLst>
          </p:cNvPr>
          <p:cNvGraphicFramePr>
            <a:graphicFrameLocks noGrp="1"/>
          </p:cNvGraphicFramePr>
          <p:nvPr>
            <p:extLst>
              <p:ext uri="{D42A27DB-BD31-4B8C-83A1-F6EECF244321}">
                <p14:modId xmlns:p14="http://schemas.microsoft.com/office/powerpoint/2010/main" val="1841139042"/>
              </p:ext>
            </p:extLst>
          </p:nvPr>
        </p:nvGraphicFramePr>
        <p:xfrm>
          <a:off x="469868" y="1392058"/>
          <a:ext cx="9200562" cy="1051560"/>
        </p:xfrm>
        <a:graphic>
          <a:graphicData uri="http://schemas.openxmlformats.org/drawingml/2006/table">
            <a:tbl>
              <a:tblPr firstRow="1" firstCol="1" bandRow="1"/>
              <a:tblGrid>
                <a:gridCol w="9200562">
                  <a:extLst>
                    <a:ext uri="{9D8B030D-6E8A-4147-A177-3AD203B41FA5}">
                      <a16:colId xmlns:a16="http://schemas.microsoft.com/office/drawing/2014/main" val="1481931461"/>
                    </a:ext>
                  </a:extLst>
                </a:gridCol>
              </a:tblGrid>
              <a:tr h="0">
                <a:tc>
                  <a:txBody>
                    <a:bodyPr/>
                    <a:lstStyle/>
                    <a:p>
                      <a:pPr marR="58420" algn="just">
                        <a:spcBef>
                          <a:spcPts val="600"/>
                        </a:spcBef>
                        <a:spcAft>
                          <a:spcPts val="300"/>
                        </a:spcAft>
                      </a:pPr>
                      <a:r>
                        <a:rPr lang="en-GB" sz="1800" b="1" dirty="0">
                          <a:solidFill>
                            <a:srgbClr val="009BFF"/>
                          </a:solidFill>
                          <a:effectLst/>
                          <a:latin typeface="Arial" panose="020B0604020202020204" pitchFamily="34" charset="0"/>
                          <a:ea typeface="Times New Roman" panose="02020603050405020304" pitchFamily="18" charset="0"/>
                        </a:rPr>
                        <a:t>Requirement 3.5.2: Acceptance of work</a:t>
                      </a:r>
                      <a:r>
                        <a:rPr lang="en-GB" sz="1800" b="1" dirty="0">
                          <a:solidFill>
                            <a:srgbClr val="0070C0"/>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4239211717"/>
                  </a:ext>
                </a:extLst>
              </a:tr>
              <a:tr h="0">
                <a:tc>
                  <a:txBody>
                    <a:bodyPr/>
                    <a:lstStyle/>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An intervention report must be drawn up by the contractor (see appendix 2) and the entity or subsidiary, after work is completed and formally accepted on the site of work. </a:t>
                      </a:r>
                      <a:endParaRPr lang="fr-FR" sz="1200" dirty="0">
                        <a:solidFill>
                          <a:srgbClr val="374649"/>
                        </a:solidFill>
                        <a:effectLst/>
                        <a:latin typeface="Arial" panose="020B0604020202020204" pitchFamily="34" charset="0"/>
                        <a:ea typeface="Times New Roman" panose="02020603050405020304" pitchFamily="18" charset="0"/>
                      </a:endParaRPr>
                    </a:p>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These reports are grouped together in the intervention dossier.</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3737350138"/>
                  </a:ext>
                </a:extLst>
              </a:tr>
              <a:tr h="0">
                <a:tc>
                  <a:txBody>
                    <a:bodyPr/>
                    <a:lstStyle/>
                    <a:p>
                      <a:pPr marR="58420" algn="just">
                        <a:spcBef>
                          <a:spcPts val="300"/>
                        </a:spcBef>
                        <a:spcAft>
                          <a:spcPts val="600"/>
                        </a:spcAft>
                      </a:pPr>
                      <a:r>
                        <a:rPr lang="en-GB" sz="500" b="1" dirty="0">
                          <a:solidFill>
                            <a:srgbClr val="FFFFFF"/>
                          </a:solidFill>
                          <a:effectLst/>
                          <a:latin typeface="Arial" panose="020B0604020202020204" pitchFamily="34" charset="0"/>
                          <a:ea typeface="Times New Roman" panose="02020603050405020304" pitchFamily="18" charset="0"/>
                        </a:rPr>
                        <a:t>}</a:t>
                      </a:r>
                      <a:endParaRPr lang="fr-FR" sz="14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83695656"/>
                  </a:ext>
                </a:extLst>
              </a:tr>
            </a:tbl>
          </a:graphicData>
        </a:graphic>
      </p:graphicFrame>
      <p:sp>
        <p:nvSpPr>
          <p:cNvPr id="13" name="Rectangle 12">
            <a:extLst>
              <a:ext uri="{FF2B5EF4-FFF2-40B4-BE49-F238E27FC236}">
                <a16:creationId xmlns:a16="http://schemas.microsoft.com/office/drawing/2014/main" id="{9916F0C2-FEF5-460D-96A6-5A1250415F8A}"/>
              </a:ext>
            </a:extLst>
          </p:cNvPr>
          <p:cNvSpPr/>
          <p:nvPr/>
        </p:nvSpPr>
        <p:spPr>
          <a:xfrm>
            <a:off x="469864" y="2653394"/>
            <a:ext cx="9200566" cy="500137"/>
          </a:xfrm>
          <a:prstGeom prst="rect">
            <a:avLst/>
          </a:prstGeom>
        </p:spPr>
        <p:txBody>
          <a:bodyPr wrap="square">
            <a:spAutoFit/>
          </a:bodyPr>
          <a:lstStyle/>
          <a:p>
            <a:pPr marL="0" indent="0" algn="l">
              <a:spcAft>
                <a:spcPts val="300"/>
              </a:spcAft>
            </a:pPr>
            <a:r>
              <a:rPr lang="fr-FR" sz="1200" dirty="0">
                <a:solidFill>
                  <a:srgbClr val="FF0000"/>
                </a:solidFill>
              </a:rPr>
              <a:t>No </a:t>
            </a:r>
            <a:r>
              <a:rPr lang="fr-FR" sz="1200" b="0" dirty="0">
                <a:solidFill>
                  <a:srgbClr val="FF0000"/>
                </a:solidFill>
              </a:rPr>
              <a:t>change (</a:t>
            </a:r>
            <a:r>
              <a:rPr lang="fr-FR" sz="1200" dirty="0" err="1">
                <a:solidFill>
                  <a:srgbClr val="FF0000"/>
                </a:solidFill>
              </a:rPr>
              <a:t>already</a:t>
            </a:r>
            <a:r>
              <a:rPr lang="fr-FR" sz="1200" dirty="0">
                <a:solidFill>
                  <a:srgbClr val="FF0000"/>
                </a:solidFill>
              </a:rPr>
              <a:t> in </a:t>
            </a:r>
            <a:r>
              <a:rPr lang="fr-FR" sz="1200" b="0" dirty="0">
                <a:solidFill>
                  <a:srgbClr val="FF0000"/>
                </a:solidFill>
              </a:rPr>
              <a:t> REG-GR-SEC-024) </a:t>
            </a:r>
            <a:endParaRPr lang="fr-FR" sz="1200" i="1" dirty="0">
              <a:solidFill>
                <a:srgbClr val="FF0000"/>
              </a:solidFill>
            </a:endParaRPr>
          </a:p>
          <a:p>
            <a:pPr marL="0" indent="0" algn="l"/>
            <a:endParaRPr lang="en-US" sz="1200" i="1" dirty="0">
              <a:solidFill>
                <a:srgbClr val="FF0000"/>
              </a:solidFill>
            </a:endParaRPr>
          </a:p>
        </p:txBody>
      </p:sp>
      <p:sp>
        <p:nvSpPr>
          <p:cNvPr id="14" name="Rectangle 13">
            <a:extLst>
              <a:ext uri="{FF2B5EF4-FFF2-40B4-BE49-F238E27FC236}">
                <a16:creationId xmlns:a16="http://schemas.microsoft.com/office/drawing/2014/main" id="{0BFA71E2-32D7-4943-8C85-59B2BEDFA3B7}"/>
              </a:ext>
            </a:extLst>
          </p:cNvPr>
          <p:cNvSpPr/>
          <p:nvPr/>
        </p:nvSpPr>
        <p:spPr>
          <a:xfrm>
            <a:off x="469864" y="4992870"/>
            <a:ext cx="9200566" cy="500137"/>
          </a:xfrm>
          <a:prstGeom prst="rect">
            <a:avLst/>
          </a:prstGeom>
        </p:spPr>
        <p:txBody>
          <a:bodyPr wrap="square">
            <a:spAutoFit/>
          </a:bodyPr>
          <a:lstStyle/>
          <a:p>
            <a:pPr marL="0" indent="0" algn="l">
              <a:spcAft>
                <a:spcPts val="300"/>
              </a:spcAft>
            </a:pPr>
            <a:r>
              <a:rPr lang="fr-FR" sz="1200" dirty="0">
                <a:solidFill>
                  <a:srgbClr val="FF0000"/>
                </a:solidFill>
              </a:rPr>
              <a:t>No </a:t>
            </a:r>
            <a:r>
              <a:rPr lang="fr-FR" sz="1200" b="0" dirty="0">
                <a:solidFill>
                  <a:srgbClr val="FF0000"/>
                </a:solidFill>
              </a:rPr>
              <a:t>change (</a:t>
            </a:r>
            <a:r>
              <a:rPr lang="fr-FR" sz="1200" dirty="0" err="1">
                <a:solidFill>
                  <a:srgbClr val="FF0000"/>
                </a:solidFill>
              </a:rPr>
              <a:t>already</a:t>
            </a:r>
            <a:r>
              <a:rPr lang="fr-FR" sz="1200" dirty="0">
                <a:solidFill>
                  <a:srgbClr val="FF0000"/>
                </a:solidFill>
              </a:rPr>
              <a:t> in </a:t>
            </a:r>
            <a:r>
              <a:rPr lang="fr-FR" sz="1200" b="0" dirty="0">
                <a:solidFill>
                  <a:srgbClr val="FF0000"/>
                </a:solidFill>
              </a:rPr>
              <a:t> REG-GR-SEC-024) </a:t>
            </a:r>
            <a:endParaRPr lang="fr-FR" sz="1200" i="1" dirty="0">
              <a:solidFill>
                <a:srgbClr val="FF0000"/>
              </a:solidFill>
            </a:endParaRPr>
          </a:p>
          <a:p>
            <a:pPr marL="0" indent="0" algn="l"/>
            <a:endParaRPr lang="en-US" sz="1200" i="1" dirty="0">
              <a:solidFill>
                <a:srgbClr val="FF0000"/>
              </a:solidFill>
            </a:endParaRPr>
          </a:p>
        </p:txBody>
      </p:sp>
      <p:graphicFrame>
        <p:nvGraphicFramePr>
          <p:cNvPr id="15" name="Tableau 14">
            <a:extLst>
              <a:ext uri="{FF2B5EF4-FFF2-40B4-BE49-F238E27FC236}">
                <a16:creationId xmlns:a16="http://schemas.microsoft.com/office/drawing/2014/main" id="{84A3B381-DEC7-4BB8-ABBB-08CD299F619D}"/>
              </a:ext>
            </a:extLst>
          </p:cNvPr>
          <p:cNvGraphicFramePr>
            <a:graphicFrameLocks noGrp="1"/>
          </p:cNvGraphicFramePr>
          <p:nvPr>
            <p:extLst>
              <p:ext uri="{D42A27DB-BD31-4B8C-83A1-F6EECF244321}">
                <p14:modId xmlns:p14="http://schemas.microsoft.com/office/powerpoint/2010/main" val="3590435097"/>
              </p:ext>
            </p:extLst>
          </p:nvPr>
        </p:nvGraphicFramePr>
        <p:xfrm>
          <a:off x="469864" y="3380574"/>
          <a:ext cx="9200566" cy="1341120"/>
        </p:xfrm>
        <a:graphic>
          <a:graphicData uri="http://schemas.openxmlformats.org/drawingml/2006/table">
            <a:tbl>
              <a:tblPr firstRow="1" firstCol="1" bandRow="1"/>
              <a:tblGrid>
                <a:gridCol w="9200566">
                  <a:extLst>
                    <a:ext uri="{9D8B030D-6E8A-4147-A177-3AD203B41FA5}">
                      <a16:colId xmlns:a16="http://schemas.microsoft.com/office/drawing/2014/main" val="2152288096"/>
                    </a:ext>
                  </a:extLst>
                </a:gridCol>
              </a:tblGrid>
              <a:tr h="0">
                <a:tc>
                  <a:txBody>
                    <a:bodyPr/>
                    <a:lstStyle/>
                    <a:p>
                      <a:pPr marR="58420" algn="just">
                        <a:spcBef>
                          <a:spcPts val="600"/>
                        </a:spcBef>
                        <a:spcAft>
                          <a:spcPts val="300"/>
                        </a:spcAft>
                      </a:pPr>
                      <a:r>
                        <a:rPr lang="en-GB" sz="1800" b="1" dirty="0">
                          <a:solidFill>
                            <a:srgbClr val="009BFF"/>
                          </a:solidFill>
                          <a:effectLst/>
                          <a:latin typeface="Arial" panose="020B0604020202020204" pitchFamily="34" charset="0"/>
                          <a:ea typeface="Times New Roman" panose="02020603050405020304" pitchFamily="18" charset="0"/>
                        </a:rPr>
                        <a:t>Requirement 3.6.1: Preparation and scheduling of the permanent repairs</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2233059794"/>
                  </a:ext>
                </a:extLst>
              </a:tr>
              <a:tr h="0">
                <a:tc>
                  <a:txBody>
                    <a:bodyPr/>
                    <a:lstStyle/>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Alongside the installation of the temporary sealing systems, the preparations are started to ensure that the necessary equipment is available for the permanent repair. </a:t>
                      </a:r>
                      <a:endParaRPr lang="fr-FR" sz="1200" dirty="0">
                        <a:solidFill>
                          <a:srgbClr val="374649"/>
                        </a:solidFill>
                        <a:effectLst/>
                        <a:latin typeface="Arial" panose="020B0604020202020204" pitchFamily="34" charset="0"/>
                        <a:ea typeface="Times New Roman" panose="02020603050405020304" pitchFamily="18" charset="0"/>
                      </a:endParaRPr>
                    </a:p>
                    <a:p>
                      <a:pPr marR="58420" algn="just">
                        <a:spcBef>
                          <a:spcPts val="600"/>
                        </a:spcBef>
                        <a:spcAft>
                          <a:spcPts val="600"/>
                        </a:spcAft>
                      </a:pPr>
                      <a:r>
                        <a:rPr lang="en-GB"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The permanent repair should be done at the earliest opportunity (</a:t>
                      </a:r>
                      <a:r>
                        <a:rPr lang="en-GB" sz="1200" kern="1200" dirty="0">
                          <a:solidFill>
                            <a:srgbClr val="009BFF"/>
                          </a:solidFill>
                          <a:effectLst/>
                          <a:latin typeface="Arial" panose="020B0604020202020204" pitchFamily="34" charset="0"/>
                          <a:ea typeface="+mn-ea"/>
                          <a:cs typeface="Arial" panose="020B0604020202020204" pitchFamily="34" charset="0"/>
                        </a:rPr>
                        <a:t>scheduled shutdown or turnaround or unscheduled shutdown where the equipment is cleared for maintenance) after the installation of the temporary sealing systems without exceeding the initial deadline as set</a:t>
                      </a:r>
                      <a:r>
                        <a:rPr lang="en-GB"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 </a:t>
                      </a:r>
                      <a:endPar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615079234"/>
                  </a:ext>
                </a:extLst>
              </a:tr>
            </a:tbl>
          </a:graphicData>
        </a:graphic>
      </p:graphicFrame>
    </p:spTree>
    <p:extLst>
      <p:ext uri="{BB962C8B-B14F-4D97-AF65-F5344CB8AC3E}">
        <p14:creationId xmlns:p14="http://schemas.microsoft.com/office/powerpoint/2010/main" val="1817441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15</a:t>
            </a:fld>
            <a:endParaRPr lang="en-US"/>
          </a:p>
        </p:txBody>
      </p:sp>
      <p:sp>
        <p:nvSpPr>
          <p:cNvPr id="11" name="Title 1">
            <a:extLst>
              <a:ext uri="{FF2B5EF4-FFF2-40B4-BE49-F238E27FC236}">
                <a16:creationId xmlns:a16="http://schemas.microsoft.com/office/drawing/2014/main" id="{83B5D94E-1DB9-439B-A1C4-25B30CDA44A2}"/>
              </a:ext>
            </a:extLst>
          </p:cNvPr>
          <p:cNvSpPr>
            <a:spLocks noGrp="1"/>
          </p:cNvSpPr>
          <p:nvPr>
            <p:ph type="title"/>
          </p:nvPr>
        </p:nvSpPr>
        <p:spPr>
          <a:xfrm>
            <a:off x="469879" y="242844"/>
            <a:ext cx="9720000" cy="1008000"/>
          </a:xfrm>
        </p:spPr>
        <p:txBody>
          <a:bodyPr/>
          <a:lstStyle/>
          <a:p>
            <a:r>
              <a:rPr lang="en-US" dirty="0"/>
              <a:t>Requirements</a:t>
            </a:r>
          </a:p>
        </p:txBody>
      </p:sp>
      <p:graphicFrame>
        <p:nvGraphicFramePr>
          <p:cNvPr id="10" name="Tableau 9">
            <a:extLst>
              <a:ext uri="{FF2B5EF4-FFF2-40B4-BE49-F238E27FC236}">
                <a16:creationId xmlns:a16="http://schemas.microsoft.com/office/drawing/2014/main" id="{946F6C01-D6B4-4B2E-B8EF-762695F63C4A}"/>
              </a:ext>
            </a:extLst>
          </p:cNvPr>
          <p:cNvGraphicFramePr>
            <a:graphicFrameLocks noGrp="1"/>
          </p:cNvGraphicFramePr>
          <p:nvPr>
            <p:extLst>
              <p:ext uri="{D42A27DB-BD31-4B8C-83A1-F6EECF244321}">
                <p14:modId xmlns:p14="http://schemas.microsoft.com/office/powerpoint/2010/main" val="3809995981"/>
              </p:ext>
            </p:extLst>
          </p:nvPr>
        </p:nvGraphicFramePr>
        <p:xfrm>
          <a:off x="469855" y="1200725"/>
          <a:ext cx="9200559" cy="822960"/>
        </p:xfrm>
        <a:graphic>
          <a:graphicData uri="http://schemas.openxmlformats.org/drawingml/2006/table">
            <a:tbl>
              <a:tblPr firstRow="1" firstCol="1" bandRow="1"/>
              <a:tblGrid>
                <a:gridCol w="9200559">
                  <a:extLst>
                    <a:ext uri="{9D8B030D-6E8A-4147-A177-3AD203B41FA5}">
                      <a16:colId xmlns:a16="http://schemas.microsoft.com/office/drawing/2014/main" val="281484592"/>
                    </a:ext>
                  </a:extLst>
                </a:gridCol>
              </a:tblGrid>
              <a:tr h="0">
                <a:tc>
                  <a:txBody>
                    <a:bodyPr/>
                    <a:lstStyle/>
                    <a:p>
                      <a:pPr marR="58420" algn="just">
                        <a:spcBef>
                          <a:spcPts val="600"/>
                        </a:spcBef>
                        <a:spcAft>
                          <a:spcPts val="300"/>
                        </a:spcAft>
                      </a:pPr>
                      <a:r>
                        <a:rPr lang="en-GB" sz="1800" b="1" dirty="0">
                          <a:solidFill>
                            <a:srgbClr val="009BFF"/>
                          </a:solidFill>
                          <a:effectLst/>
                          <a:latin typeface="Arial" panose="020B0604020202020204" pitchFamily="34" charset="0"/>
                          <a:ea typeface="Times New Roman" panose="02020603050405020304" pitchFamily="18" charset="0"/>
                        </a:rPr>
                        <a:t>Requirement 3.7.1: Monitoring in operation</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4028812887"/>
                  </a:ext>
                </a:extLst>
              </a:tr>
              <a:tr h="0">
                <a:tc>
                  <a:txBody>
                    <a:bodyPr/>
                    <a:lstStyle/>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The specific monitoring arrangements (operator round, inspections, detectors, specific process conditions etc.) are implemented by the competent entities of the site, as set out in the procedure of the entity or subsidiary.</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458816957"/>
                  </a:ext>
                </a:extLst>
              </a:tr>
              <a:tr h="0">
                <a:tc>
                  <a:txBody>
                    <a:bodyPr/>
                    <a:lstStyle/>
                    <a:p>
                      <a:pPr marR="58420" algn="just">
                        <a:spcBef>
                          <a:spcPts val="300"/>
                        </a:spcBef>
                        <a:spcAft>
                          <a:spcPts val="600"/>
                        </a:spcAft>
                      </a:pP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65092674"/>
                  </a:ext>
                </a:extLst>
              </a:tr>
            </a:tbl>
          </a:graphicData>
        </a:graphic>
      </p:graphicFrame>
      <p:sp>
        <p:nvSpPr>
          <p:cNvPr id="13" name="Rectangle 12">
            <a:extLst>
              <a:ext uri="{FF2B5EF4-FFF2-40B4-BE49-F238E27FC236}">
                <a16:creationId xmlns:a16="http://schemas.microsoft.com/office/drawing/2014/main" id="{14CC6771-8A06-4E42-B5FB-0E5C452B6BA0}"/>
              </a:ext>
            </a:extLst>
          </p:cNvPr>
          <p:cNvSpPr/>
          <p:nvPr/>
        </p:nvSpPr>
        <p:spPr>
          <a:xfrm>
            <a:off x="469848" y="2212183"/>
            <a:ext cx="9200566" cy="500137"/>
          </a:xfrm>
          <a:prstGeom prst="rect">
            <a:avLst/>
          </a:prstGeom>
        </p:spPr>
        <p:txBody>
          <a:bodyPr wrap="square">
            <a:spAutoFit/>
          </a:bodyPr>
          <a:lstStyle/>
          <a:p>
            <a:pPr marL="0" indent="0" algn="l">
              <a:spcAft>
                <a:spcPts val="300"/>
              </a:spcAft>
            </a:pPr>
            <a:r>
              <a:rPr lang="fr-FR" sz="1200" dirty="0">
                <a:solidFill>
                  <a:srgbClr val="FF0000"/>
                </a:solidFill>
              </a:rPr>
              <a:t>No </a:t>
            </a:r>
            <a:r>
              <a:rPr lang="fr-FR" sz="1200" b="0" dirty="0">
                <a:solidFill>
                  <a:srgbClr val="FF0000"/>
                </a:solidFill>
              </a:rPr>
              <a:t>change (</a:t>
            </a:r>
            <a:r>
              <a:rPr lang="fr-FR" sz="1200" dirty="0" err="1">
                <a:solidFill>
                  <a:srgbClr val="FF0000"/>
                </a:solidFill>
              </a:rPr>
              <a:t>already</a:t>
            </a:r>
            <a:r>
              <a:rPr lang="fr-FR" sz="1200" dirty="0">
                <a:solidFill>
                  <a:srgbClr val="FF0000"/>
                </a:solidFill>
              </a:rPr>
              <a:t> in </a:t>
            </a:r>
            <a:r>
              <a:rPr lang="fr-FR" sz="1200" b="0" dirty="0">
                <a:solidFill>
                  <a:srgbClr val="FF0000"/>
                </a:solidFill>
              </a:rPr>
              <a:t> REG-GR-SEC-024) </a:t>
            </a:r>
            <a:endParaRPr lang="fr-FR" sz="1200" i="1" dirty="0">
              <a:solidFill>
                <a:srgbClr val="FF0000"/>
              </a:solidFill>
            </a:endParaRPr>
          </a:p>
          <a:p>
            <a:pPr marL="0" indent="0" algn="l"/>
            <a:endParaRPr lang="en-US" sz="1200" i="1" dirty="0">
              <a:solidFill>
                <a:srgbClr val="FF0000"/>
              </a:solidFill>
            </a:endParaRPr>
          </a:p>
        </p:txBody>
      </p:sp>
      <p:sp>
        <p:nvSpPr>
          <p:cNvPr id="14" name="Rectangle 13">
            <a:extLst>
              <a:ext uri="{FF2B5EF4-FFF2-40B4-BE49-F238E27FC236}">
                <a16:creationId xmlns:a16="http://schemas.microsoft.com/office/drawing/2014/main" id="{B8BCDB8F-739D-4389-B3C0-D0DD06E32E3B}"/>
              </a:ext>
            </a:extLst>
          </p:cNvPr>
          <p:cNvSpPr/>
          <p:nvPr/>
        </p:nvSpPr>
        <p:spPr>
          <a:xfrm>
            <a:off x="469855" y="4861324"/>
            <a:ext cx="9200566" cy="500137"/>
          </a:xfrm>
          <a:prstGeom prst="rect">
            <a:avLst/>
          </a:prstGeom>
        </p:spPr>
        <p:txBody>
          <a:bodyPr wrap="square">
            <a:spAutoFit/>
          </a:bodyPr>
          <a:lstStyle/>
          <a:p>
            <a:pPr marL="0" indent="0" algn="l">
              <a:spcAft>
                <a:spcPts val="300"/>
              </a:spcAft>
            </a:pPr>
            <a:r>
              <a:rPr lang="fr-FR" sz="1200" dirty="0">
                <a:solidFill>
                  <a:srgbClr val="FF0000"/>
                </a:solidFill>
              </a:rPr>
              <a:t>No </a:t>
            </a:r>
            <a:r>
              <a:rPr lang="fr-FR" sz="1200" b="0" dirty="0">
                <a:solidFill>
                  <a:srgbClr val="FF0000"/>
                </a:solidFill>
              </a:rPr>
              <a:t>change (</a:t>
            </a:r>
            <a:r>
              <a:rPr lang="fr-FR" sz="1200" dirty="0" err="1">
                <a:solidFill>
                  <a:srgbClr val="FF0000"/>
                </a:solidFill>
              </a:rPr>
              <a:t>already</a:t>
            </a:r>
            <a:r>
              <a:rPr lang="fr-FR" sz="1200" dirty="0">
                <a:solidFill>
                  <a:srgbClr val="FF0000"/>
                </a:solidFill>
              </a:rPr>
              <a:t> in </a:t>
            </a:r>
            <a:r>
              <a:rPr lang="fr-FR" sz="1200" b="0" dirty="0">
                <a:solidFill>
                  <a:srgbClr val="FF0000"/>
                </a:solidFill>
              </a:rPr>
              <a:t> REG-GR-SEC-024) </a:t>
            </a:r>
            <a:endParaRPr lang="fr-FR" sz="1200" i="1" dirty="0">
              <a:solidFill>
                <a:srgbClr val="FF0000"/>
              </a:solidFill>
            </a:endParaRPr>
          </a:p>
          <a:p>
            <a:pPr marL="0" indent="0" algn="l"/>
            <a:endParaRPr lang="en-US" sz="1200" i="1" dirty="0">
              <a:solidFill>
                <a:srgbClr val="FF0000"/>
              </a:solidFill>
            </a:endParaRPr>
          </a:p>
        </p:txBody>
      </p:sp>
      <p:graphicFrame>
        <p:nvGraphicFramePr>
          <p:cNvPr id="15" name="Tableau 14">
            <a:extLst>
              <a:ext uri="{FF2B5EF4-FFF2-40B4-BE49-F238E27FC236}">
                <a16:creationId xmlns:a16="http://schemas.microsoft.com/office/drawing/2014/main" id="{6C94FF29-3325-4105-9AD3-AE4EA7C35BFE}"/>
              </a:ext>
            </a:extLst>
          </p:cNvPr>
          <p:cNvGraphicFramePr>
            <a:graphicFrameLocks noGrp="1"/>
          </p:cNvGraphicFramePr>
          <p:nvPr>
            <p:extLst>
              <p:ext uri="{D42A27DB-BD31-4B8C-83A1-F6EECF244321}">
                <p14:modId xmlns:p14="http://schemas.microsoft.com/office/powerpoint/2010/main" val="3671104314"/>
              </p:ext>
            </p:extLst>
          </p:nvPr>
        </p:nvGraphicFramePr>
        <p:xfrm>
          <a:off x="469855" y="3177222"/>
          <a:ext cx="9200559" cy="1219200"/>
        </p:xfrm>
        <a:graphic>
          <a:graphicData uri="http://schemas.openxmlformats.org/drawingml/2006/table">
            <a:tbl>
              <a:tblPr firstRow="1" firstCol="1" bandRow="1"/>
              <a:tblGrid>
                <a:gridCol w="9200559">
                  <a:extLst>
                    <a:ext uri="{9D8B030D-6E8A-4147-A177-3AD203B41FA5}">
                      <a16:colId xmlns:a16="http://schemas.microsoft.com/office/drawing/2014/main" val="781466721"/>
                    </a:ext>
                  </a:extLst>
                </a:gridCol>
              </a:tblGrid>
              <a:tr h="0">
                <a:tc>
                  <a:txBody>
                    <a:bodyPr/>
                    <a:lstStyle/>
                    <a:p>
                      <a:pPr marR="58420" algn="just">
                        <a:spcBef>
                          <a:spcPts val="600"/>
                        </a:spcBef>
                        <a:spcAft>
                          <a:spcPts val="300"/>
                        </a:spcAft>
                      </a:pPr>
                      <a:r>
                        <a:rPr lang="en-GB" sz="1800" b="1" dirty="0">
                          <a:solidFill>
                            <a:srgbClr val="009BFF"/>
                          </a:solidFill>
                          <a:effectLst/>
                          <a:latin typeface="Arial" panose="020B0604020202020204" pitchFamily="34" charset="0"/>
                          <a:ea typeface="Times New Roman" panose="02020603050405020304" pitchFamily="18" charset="0"/>
                        </a:rPr>
                        <a:t>Requirement 3.7.2: Additional intervention for a </a:t>
                      </a:r>
                      <a:r>
                        <a:rPr lang="en-GB" sz="1800" b="1" kern="1200" dirty="0">
                          <a:solidFill>
                            <a:srgbClr val="009BFF"/>
                          </a:solidFill>
                          <a:effectLst/>
                          <a:latin typeface="Arial" panose="020B0604020202020204" pitchFamily="34" charset="0"/>
                          <a:ea typeface="Times New Roman" panose="02020603050405020304" pitchFamily="18" charset="0"/>
                          <a:cs typeface="+mn-cs"/>
                        </a:rPr>
                        <a:t>temporary sealing system</a:t>
                      </a:r>
                      <a:endParaRPr lang="fr-FR" sz="1800" b="1" kern="1200" dirty="0">
                        <a:solidFill>
                          <a:srgbClr val="009BFF"/>
                        </a:solidFill>
                        <a:effectLst/>
                        <a:latin typeface="Arial" panose="020B0604020202020204" pitchFamily="34" charset="0"/>
                        <a:ea typeface="Times New Roman" panose="02020603050405020304" pitchFamily="18" charset="0"/>
                        <a:cs typeface="+mn-cs"/>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3517944418"/>
                  </a:ext>
                </a:extLst>
              </a:tr>
              <a:tr h="0">
                <a:tc>
                  <a:txBody>
                    <a:bodyPr/>
                    <a:lstStyle/>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The reasons for the additional intervention must be identified, and the number of additional interventions already completed taken into account along with how the leak flow rate is changing. A new risk analysis is conducted as set out in appendix 1. </a:t>
                      </a:r>
                      <a:endParaRPr lang="fr-FR" sz="1200" dirty="0">
                        <a:solidFill>
                          <a:srgbClr val="374649"/>
                        </a:solidFill>
                        <a:effectLst/>
                        <a:latin typeface="Arial" panose="020B0604020202020204" pitchFamily="34" charset="0"/>
                        <a:ea typeface="Times New Roman" panose="02020603050405020304" pitchFamily="18" charset="0"/>
                      </a:endParaRPr>
                    </a:p>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Furthermore, </a:t>
                      </a:r>
                      <a:r>
                        <a:rPr lang="en-GB" sz="1200" kern="1200" dirty="0">
                          <a:solidFill>
                            <a:srgbClr val="009BFF"/>
                          </a:solidFill>
                          <a:effectLst/>
                          <a:latin typeface="Arial" panose="020B0604020202020204" pitchFamily="34" charset="0"/>
                          <a:ea typeface="+mn-ea"/>
                          <a:cs typeface="Arial" panose="020B0604020202020204" pitchFamily="34" charset="0"/>
                        </a:rPr>
                        <a:t>in case of mechanical clamps with sealant injection, </a:t>
                      </a: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after three reinjections, every subsequent reinjection must be formally approved by the management of the entity or subsidiary.</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3181454765"/>
                  </a:ext>
                </a:extLst>
              </a:tr>
              <a:tr h="0">
                <a:tc>
                  <a:txBody>
                    <a:bodyPr/>
                    <a:lstStyle/>
                    <a:p>
                      <a:pPr marR="58420" algn="just">
                        <a:spcBef>
                          <a:spcPts val="300"/>
                        </a:spcBef>
                        <a:spcAft>
                          <a:spcPts val="600"/>
                        </a:spcAft>
                      </a:pPr>
                      <a:r>
                        <a:rPr lang="en-GB" sz="400" b="1" dirty="0">
                          <a:solidFill>
                            <a:srgbClr val="FFFFFF"/>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17127252"/>
                  </a:ext>
                </a:extLst>
              </a:tr>
            </a:tbl>
          </a:graphicData>
        </a:graphic>
      </p:graphicFrame>
    </p:spTree>
    <p:extLst>
      <p:ext uri="{BB962C8B-B14F-4D97-AF65-F5344CB8AC3E}">
        <p14:creationId xmlns:p14="http://schemas.microsoft.com/office/powerpoint/2010/main" val="9177946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16</a:t>
            </a:fld>
            <a:endParaRPr lang="en-US"/>
          </a:p>
        </p:txBody>
      </p:sp>
      <p:sp>
        <p:nvSpPr>
          <p:cNvPr id="12" name="Rectangle 11">
            <a:extLst>
              <a:ext uri="{FF2B5EF4-FFF2-40B4-BE49-F238E27FC236}">
                <a16:creationId xmlns:a16="http://schemas.microsoft.com/office/drawing/2014/main" id="{AA1A63E5-DFB5-43BE-8179-9207FE130D38}"/>
              </a:ext>
            </a:extLst>
          </p:cNvPr>
          <p:cNvSpPr/>
          <p:nvPr/>
        </p:nvSpPr>
        <p:spPr>
          <a:xfrm>
            <a:off x="469857" y="4762798"/>
            <a:ext cx="9200566" cy="500137"/>
          </a:xfrm>
          <a:prstGeom prst="rect">
            <a:avLst/>
          </a:prstGeom>
        </p:spPr>
        <p:txBody>
          <a:bodyPr wrap="square">
            <a:spAutoFit/>
          </a:bodyPr>
          <a:lstStyle/>
          <a:p>
            <a:pPr marL="0" indent="0" algn="l">
              <a:spcAft>
                <a:spcPts val="300"/>
              </a:spcAft>
            </a:pPr>
            <a:r>
              <a:rPr lang="fr-FR" sz="1200" b="0" dirty="0">
                <a:solidFill>
                  <a:srgbClr val="FF0000"/>
                </a:solidFill>
              </a:rPr>
              <a:t>New </a:t>
            </a:r>
            <a:r>
              <a:rPr lang="fr-FR" sz="1200" b="0" dirty="0" err="1">
                <a:solidFill>
                  <a:srgbClr val="FF0000"/>
                </a:solidFill>
              </a:rPr>
              <a:t>requirement</a:t>
            </a:r>
            <a:endParaRPr lang="fr-FR" sz="1200" i="1" dirty="0">
              <a:solidFill>
                <a:srgbClr val="FF0000"/>
              </a:solidFill>
            </a:endParaRPr>
          </a:p>
          <a:p>
            <a:pPr marL="0" indent="0" algn="l"/>
            <a:endParaRPr lang="en-US" sz="1200" i="1" dirty="0">
              <a:solidFill>
                <a:srgbClr val="FF0000"/>
              </a:solidFill>
            </a:endParaRPr>
          </a:p>
        </p:txBody>
      </p:sp>
      <p:sp>
        <p:nvSpPr>
          <p:cNvPr id="11" name="Title 1">
            <a:extLst>
              <a:ext uri="{FF2B5EF4-FFF2-40B4-BE49-F238E27FC236}">
                <a16:creationId xmlns:a16="http://schemas.microsoft.com/office/drawing/2014/main" id="{507906F1-8891-43A9-8E27-77C3D2DAE996}"/>
              </a:ext>
            </a:extLst>
          </p:cNvPr>
          <p:cNvSpPr>
            <a:spLocks noGrp="1"/>
          </p:cNvSpPr>
          <p:nvPr>
            <p:ph type="title"/>
          </p:nvPr>
        </p:nvSpPr>
        <p:spPr>
          <a:xfrm>
            <a:off x="469879" y="242844"/>
            <a:ext cx="9720000" cy="1008000"/>
          </a:xfrm>
        </p:spPr>
        <p:txBody>
          <a:bodyPr/>
          <a:lstStyle/>
          <a:p>
            <a:r>
              <a:rPr lang="en-US" dirty="0"/>
              <a:t>Requirements</a:t>
            </a:r>
          </a:p>
        </p:txBody>
      </p:sp>
      <p:graphicFrame>
        <p:nvGraphicFramePr>
          <p:cNvPr id="10" name="Tableau 9">
            <a:extLst>
              <a:ext uri="{FF2B5EF4-FFF2-40B4-BE49-F238E27FC236}">
                <a16:creationId xmlns:a16="http://schemas.microsoft.com/office/drawing/2014/main" id="{0D6EA6A8-5872-4C22-9E0F-8AE415A9E0A2}"/>
              </a:ext>
            </a:extLst>
          </p:cNvPr>
          <p:cNvGraphicFramePr>
            <a:graphicFrameLocks noGrp="1"/>
          </p:cNvGraphicFramePr>
          <p:nvPr>
            <p:extLst>
              <p:ext uri="{D42A27DB-BD31-4B8C-83A1-F6EECF244321}">
                <p14:modId xmlns:p14="http://schemas.microsoft.com/office/powerpoint/2010/main" val="934830886"/>
              </p:ext>
            </p:extLst>
          </p:nvPr>
        </p:nvGraphicFramePr>
        <p:xfrm>
          <a:off x="507008" y="1310968"/>
          <a:ext cx="9163415" cy="1066800"/>
        </p:xfrm>
        <a:graphic>
          <a:graphicData uri="http://schemas.openxmlformats.org/drawingml/2006/table">
            <a:tbl>
              <a:tblPr firstRow="1" firstCol="1" bandRow="1"/>
              <a:tblGrid>
                <a:gridCol w="9163415">
                  <a:extLst>
                    <a:ext uri="{9D8B030D-6E8A-4147-A177-3AD203B41FA5}">
                      <a16:colId xmlns:a16="http://schemas.microsoft.com/office/drawing/2014/main" val="3840390796"/>
                    </a:ext>
                  </a:extLst>
                </a:gridCol>
              </a:tblGrid>
              <a:tr h="0">
                <a:tc>
                  <a:txBody>
                    <a:bodyPr/>
                    <a:lstStyle/>
                    <a:p>
                      <a:pPr marR="58420" algn="just">
                        <a:spcBef>
                          <a:spcPts val="600"/>
                        </a:spcBef>
                        <a:spcAft>
                          <a:spcPts val="300"/>
                        </a:spcAft>
                      </a:pPr>
                      <a:r>
                        <a:rPr lang="en-GB" sz="1800" b="1" dirty="0">
                          <a:solidFill>
                            <a:srgbClr val="009BFF"/>
                          </a:solidFill>
                          <a:effectLst/>
                          <a:latin typeface="Arial" panose="020B0604020202020204" pitchFamily="34" charset="0"/>
                          <a:ea typeface="Times New Roman" panose="02020603050405020304" pitchFamily="18" charset="0"/>
                        </a:rPr>
                        <a:t>Requirement 3.8.1: Expertise during removal</a:t>
                      </a:r>
                      <a:r>
                        <a:rPr lang="en-GB" sz="1800" b="1" dirty="0">
                          <a:solidFill>
                            <a:srgbClr val="0070C0"/>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770057902"/>
                  </a:ext>
                </a:extLst>
              </a:tr>
              <a:tr h="0">
                <a:tc>
                  <a:txBody>
                    <a:bodyPr/>
                    <a:lstStyle/>
                    <a:p>
                      <a:pPr marR="58420"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rPr>
                        <a:t>When a </a:t>
                      </a: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temporary sealing system</a:t>
                      </a:r>
                      <a:r>
                        <a:rPr lang="en-GB" sz="1200" dirty="0">
                          <a:solidFill>
                            <a:srgbClr val="009BFF"/>
                          </a:solidFill>
                          <a:effectLst/>
                          <a:latin typeface="Arial" panose="020B0604020202020204" pitchFamily="34" charset="0"/>
                          <a:ea typeface="Times New Roman" panose="02020603050405020304" pitchFamily="18" charset="0"/>
                        </a:rPr>
                        <a:t> is removed, </a:t>
                      </a:r>
                      <a:r>
                        <a:rPr lang="en-GB" sz="1200" kern="1200" dirty="0" err="1">
                          <a:solidFill>
                            <a:srgbClr val="009BFF"/>
                          </a:solidFill>
                          <a:effectLst/>
                          <a:latin typeface="Arial" panose="020B0604020202020204" pitchFamily="34" charset="0"/>
                          <a:ea typeface="+mn-ea"/>
                          <a:cs typeface="+mn-cs"/>
                        </a:rPr>
                        <a:t>i</a:t>
                      </a:r>
                      <a:r>
                        <a:rPr lang="en-US" sz="1200" kern="1200" dirty="0">
                          <a:solidFill>
                            <a:srgbClr val="009BFF"/>
                          </a:solidFill>
                          <a:effectLst/>
                          <a:latin typeface="Arial" panose="020B0604020202020204" pitchFamily="34" charset="0"/>
                          <a:ea typeface="+mn-ea"/>
                          <a:cs typeface="+mn-cs"/>
                        </a:rPr>
                        <a:t>n case of sealing difficulties or when corrosion mechanism is not well established, </a:t>
                      </a:r>
                      <a:r>
                        <a:rPr lang="en-GB" sz="1200" dirty="0">
                          <a:solidFill>
                            <a:srgbClr val="009BFF"/>
                          </a:solidFill>
                          <a:effectLst/>
                          <a:latin typeface="Arial" panose="020B0604020202020204" pitchFamily="34" charset="0"/>
                          <a:ea typeface="Times New Roman" panose="02020603050405020304" pitchFamily="18" charset="0"/>
                        </a:rPr>
                        <a:t>the equipment and surrounding area are visually inspected in the presence of the designated representatives of the entity or subsidiary operating the site to make observations on the damage mechanism of the equipment and the condition of the </a:t>
                      </a: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temporary sealing system</a:t>
                      </a:r>
                      <a:r>
                        <a:rPr lang="en-GB" sz="1200" dirty="0">
                          <a:solidFill>
                            <a:srgbClr val="009BFF"/>
                          </a:solidFill>
                          <a:effectLst/>
                          <a:latin typeface="Arial" panose="020B0604020202020204" pitchFamily="34" charset="0"/>
                          <a:ea typeface="Times New Roman" panose="02020603050405020304" pitchFamily="18" charset="0"/>
                        </a:rPr>
                        <a:t>.</a:t>
                      </a:r>
                      <a:r>
                        <a:rPr lang="en-GB" sz="1200" dirty="0">
                          <a:solidFill>
                            <a:srgbClr val="374649"/>
                          </a:solidFill>
                          <a:effectLst/>
                          <a:latin typeface="Arial" panose="020B0604020202020204" pitchFamily="34" charset="0"/>
                          <a:ea typeface="Times New Roman" panose="02020603050405020304" pitchFamily="18" charset="0"/>
                        </a:rPr>
                        <a:t> </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2765070083"/>
                  </a:ext>
                </a:extLst>
              </a:tr>
              <a:tr h="0">
                <a:tc>
                  <a:txBody>
                    <a:bodyPr/>
                    <a:lstStyle/>
                    <a:p>
                      <a:pPr marR="58420" algn="just">
                        <a:spcBef>
                          <a:spcPts val="300"/>
                        </a:spcBef>
                        <a:spcAft>
                          <a:spcPts val="600"/>
                        </a:spcAft>
                      </a:pPr>
                      <a:r>
                        <a:rPr lang="en-GB" sz="400" b="1" dirty="0">
                          <a:solidFill>
                            <a:srgbClr val="FFFFFF"/>
                          </a:solidFill>
                          <a:effectLst/>
                          <a:latin typeface="Arial" panose="020B0604020202020204" pitchFamily="34" charset="0"/>
                          <a:ea typeface="Times New Roman" panose="02020603050405020304" pitchFamily="18" charset="0"/>
                        </a:rPr>
                        <a:t>}</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532996173"/>
                  </a:ext>
                </a:extLst>
              </a:tr>
            </a:tbl>
          </a:graphicData>
        </a:graphic>
      </p:graphicFrame>
      <p:sp>
        <p:nvSpPr>
          <p:cNvPr id="13" name="Rectangle 12">
            <a:extLst>
              <a:ext uri="{FF2B5EF4-FFF2-40B4-BE49-F238E27FC236}">
                <a16:creationId xmlns:a16="http://schemas.microsoft.com/office/drawing/2014/main" id="{ED307FAF-6BDC-49F1-B92F-E98D8F77CF1F}"/>
              </a:ext>
            </a:extLst>
          </p:cNvPr>
          <p:cNvSpPr/>
          <p:nvPr/>
        </p:nvSpPr>
        <p:spPr>
          <a:xfrm>
            <a:off x="469848" y="2488588"/>
            <a:ext cx="9200566" cy="500137"/>
          </a:xfrm>
          <a:prstGeom prst="rect">
            <a:avLst/>
          </a:prstGeom>
        </p:spPr>
        <p:txBody>
          <a:bodyPr wrap="square">
            <a:spAutoFit/>
          </a:bodyPr>
          <a:lstStyle/>
          <a:p>
            <a:pPr marL="0" indent="0" algn="l">
              <a:spcAft>
                <a:spcPts val="300"/>
              </a:spcAft>
            </a:pPr>
            <a:r>
              <a:rPr lang="fr-FR" sz="1200" dirty="0" err="1">
                <a:solidFill>
                  <a:srgbClr val="FF0000"/>
                </a:solidFill>
              </a:rPr>
              <a:t>Requirement</a:t>
            </a:r>
            <a:r>
              <a:rPr lang="fr-FR" sz="1200" dirty="0">
                <a:solidFill>
                  <a:srgbClr val="FF0000"/>
                </a:solidFill>
              </a:rPr>
              <a:t> </a:t>
            </a:r>
            <a:r>
              <a:rPr lang="fr-FR" sz="1200" dirty="0" err="1">
                <a:solidFill>
                  <a:srgbClr val="FF0000"/>
                </a:solidFill>
              </a:rPr>
              <a:t>already</a:t>
            </a:r>
            <a:r>
              <a:rPr lang="fr-FR" sz="1200" dirty="0">
                <a:solidFill>
                  <a:srgbClr val="FF0000"/>
                </a:solidFill>
              </a:rPr>
              <a:t> in </a:t>
            </a:r>
            <a:r>
              <a:rPr lang="fr-FR" sz="1200" b="0" dirty="0">
                <a:solidFill>
                  <a:srgbClr val="FF0000"/>
                </a:solidFill>
              </a:rPr>
              <a:t> REG-GR-SEC-024</a:t>
            </a:r>
            <a:r>
              <a:rPr lang="fr-FR" sz="1200" dirty="0">
                <a:solidFill>
                  <a:srgbClr val="FF0000"/>
                </a:solidFill>
              </a:rPr>
              <a:t>. </a:t>
            </a:r>
            <a:r>
              <a:rPr lang="fr-FR" sz="1200" dirty="0" err="1">
                <a:solidFill>
                  <a:srgbClr val="FF0000"/>
                </a:solidFill>
              </a:rPr>
              <a:t>Required</a:t>
            </a:r>
            <a:r>
              <a:rPr lang="fr-FR" sz="1200" dirty="0">
                <a:solidFill>
                  <a:srgbClr val="FF0000"/>
                </a:solidFill>
              </a:rPr>
              <a:t> </a:t>
            </a:r>
            <a:r>
              <a:rPr lang="fr-FR" sz="1200" dirty="0" err="1">
                <a:solidFill>
                  <a:srgbClr val="FF0000"/>
                </a:solidFill>
              </a:rPr>
              <a:t>now</a:t>
            </a:r>
            <a:r>
              <a:rPr lang="fr-FR" sz="1200" dirty="0">
                <a:solidFill>
                  <a:srgbClr val="FF0000"/>
                </a:solidFill>
              </a:rPr>
              <a:t> </a:t>
            </a:r>
            <a:r>
              <a:rPr lang="fr-FR" sz="1200" dirty="0" err="1">
                <a:solidFill>
                  <a:srgbClr val="FF0000"/>
                </a:solidFill>
              </a:rPr>
              <a:t>only</a:t>
            </a:r>
            <a:r>
              <a:rPr lang="fr-FR" sz="1200" dirty="0">
                <a:solidFill>
                  <a:srgbClr val="FF0000"/>
                </a:solidFill>
              </a:rPr>
              <a:t> in case of issue</a:t>
            </a:r>
            <a:endParaRPr lang="fr-FR" sz="1200" i="1" dirty="0">
              <a:solidFill>
                <a:srgbClr val="FF0000"/>
              </a:solidFill>
            </a:endParaRPr>
          </a:p>
          <a:p>
            <a:pPr marL="0" indent="0" algn="l"/>
            <a:endParaRPr lang="en-US" sz="1200" i="1" dirty="0">
              <a:solidFill>
                <a:srgbClr val="FF0000"/>
              </a:solidFill>
            </a:endParaRPr>
          </a:p>
        </p:txBody>
      </p:sp>
      <p:graphicFrame>
        <p:nvGraphicFramePr>
          <p:cNvPr id="14" name="Tableau 13">
            <a:extLst>
              <a:ext uri="{FF2B5EF4-FFF2-40B4-BE49-F238E27FC236}">
                <a16:creationId xmlns:a16="http://schemas.microsoft.com/office/drawing/2014/main" id="{B183C2A8-2C8C-4B2E-AC9D-C7496A79C5B2}"/>
              </a:ext>
            </a:extLst>
          </p:cNvPr>
          <p:cNvGraphicFramePr>
            <a:graphicFrameLocks noGrp="1"/>
          </p:cNvGraphicFramePr>
          <p:nvPr>
            <p:extLst>
              <p:ext uri="{D42A27DB-BD31-4B8C-83A1-F6EECF244321}">
                <p14:modId xmlns:p14="http://schemas.microsoft.com/office/powerpoint/2010/main" val="982170273"/>
              </p:ext>
            </p:extLst>
          </p:nvPr>
        </p:nvGraphicFramePr>
        <p:xfrm>
          <a:off x="507008" y="3405822"/>
          <a:ext cx="9163406" cy="1005840"/>
        </p:xfrm>
        <a:graphic>
          <a:graphicData uri="http://schemas.openxmlformats.org/drawingml/2006/table">
            <a:tbl>
              <a:tblPr firstRow="1" firstCol="1" bandRow="1"/>
              <a:tblGrid>
                <a:gridCol w="9163406">
                  <a:extLst>
                    <a:ext uri="{9D8B030D-6E8A-4147-A177-3AD203B41FA5}">
                      <a16:colId xmlns:a16="http://schemas.microsoft.com/office/drawing/2014/main" val="710310448"/>
                    </a:ext>
                  </a:extLst>
                </a:gridCol>
              </a:tblGrid>
              <a:tr h="0">
                <a:tc>
                  <a:txBody>
                    <a:bodyPr/>
                    <a:lstStyle/>
                    <a:p>
                      <a:pPr marR="58420" algn="just">
                        <a:spcBef>
                          <a:spcPts val="600"/>
                        </a:spcBef>
                        <a:spcAft>
                          <a:spcPts val="300"/>
                        </a:spcAft>
                      </a:pPr>
                      <a:r>
                        <a:rPr lang="en-GB" sz="1800" b="1" dirty="0">
                          <a:solidFill>
                            <a:srgbClr val="009BFF"/>
                          </a:solidFill>
                          <a:effectLst/>
                          <a:latin typeface="Arial" panose="020B0604020202020204" pitchFamily="34" charset="0"/>
                          <a:ea typeface="Times New Roman" panose="02020603050405020304" pitchFamily="18" charset="0"/>
                        </a:rPr>
                        <a:t>Requirement 3.9.1: T</a:t>
                      </a:r>
                      <a:r>
                        <a:rPr lang="en-GB" sz="1800" b="1" kern="1200" dirty="0">
                          <a:solidFill>
                            <a:srgbClr val="009BFF"/>
                          </a:solidFill>
                          <a:effectLst/>
                          <a:latin typeface="Arial" panose="020B0604020202020204" pitchFamily="34" charset="0"/>
                          <a:ea typeface="Times New Roman" panose="02020603050405020304" pitchFamily="18" charset="0"/>
                          <a:cs typeface="+mn-cs"/>
                        </a:rPr>
                        <a:t>emporary sealing systems internal </a:t>
                      </a:r>
                      <a:r>
                        <a:rPr lang="en-GB" sz="1800" b="1" dirty="0">
                          <a:solidFill>
                            <a:srgbClr val="009BFF"/>
                          </a:solidFill>
                          <a:effectLst/>
                          <a:latin typeface="Arial" panose="020B0604020202020204" pitchFamily="34" charset="0"/>
                          <a:ea typeface="Times New Roman" panose="02020603050405020304" pitchFamily="18" charset="0"/>
                        </a:rPr>
                        <a:t>process audit</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4056388474"/>
                  </a:ext>
                </a:extLst>
              </a:tr>
              <a:tr h="0">
                <a:tc>
                  <a:txBody>
                    <a:bodyPr/>
                    <a:lstStyle/>
                    <a:p>
                      <a:pPr algn="just">
                        <a:spcBef>
                          <a:spcPts val="600"/>
                        </a:spcBef>
                        <a:spcAft>
                          <a:spcPts val="10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An audit programme is set up at the entity or subsidiary to verify the application of the temporary sealing systems procedure. At the end of the audit, an action plan is issued and the implementation is checked in periodical reviews until all instances of non-compliance have been dealt with appropriately.</a:t>
                      </a: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a:noFill/>
                    </a:lnB>
                  </a:tcPr>
                </a:tc>
                <a:extLst>
                  <a:ext uri="{0D108BD9-81ED-4DB2-BD59-A6C34878D82A}">
                    <a16:rowId xmlns:a16="http://schemas.microsoft.com/office/drawing/2014/main" val="1674106006"/>
                  </a:ext>
                </a:extLst>
              </a:tr>
              <a:tr h="0">
                <a:tc>
                  <a:txBody>
                    <a:bodyPr/>
                    <a:lstStyle/>
                    <a:p>
                      <a:pPr marR="58420" algn="just">
                        <a:spcBef>
                          <a:spcPts val="300"/>
                        </a:spcBef>
                        <a:spcAft>
                          <a:spcPts val="600"/>
                        </a:spcAft>
                      </a:pPr>
                      <a:endParaRPr lang="fr-FR" sz="1200" dirty="0">
                        <a:solidFill>
                          <a:srgbClr val="374649"/>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36575182"/>
                  </a:ext>
                </a:extLst>
              </a:tr>
            </a:tbl>
          </a:graphicData>
        </a:graphic>
      </p:graphicFrame>
    </p:spTree>
    <p:extLst>
      <p:ext uri="{BB962C8B-B14F-4D97-AF65-F5344CB8AC3E}">
        <p14:creationId xmlns:p14="http://schemas.microsoft.com/office/powerpoint/2010/main" val="563150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space réservé du pied de page 12">
            <a:extLst>
              <a:ext uri="{FF2B5EF4-FFF2-40B4-BE49-F238E27FC236}">
                <a16:creationId xmlns:a16="http://schemas.microsoft.com/office/drawing/2014/main" id="{1837D243-0866-4644-8343-EEE790487C01}"/>
              </a:ext>
            </a:extLst>
          </p:cNvPr>
          <p:cNvSpPr>
            <a:spLocks noGrp="1"/>
          </p:cNvSpPr>
          <p:nvPr>
            <p:ph type="ftr" sz="quarter" idx="15"/>
          </p:nvPr>
        </p:nvSpPr>
        <p:spPr>
          <a:xfrm>
            <a:off x="7730875" y="6271386"/>
            <a:ext cx="3600000" cy="252000"/>
          </a:xfrm>
        </p:spPr>
        <p:txBody>
          <a:bodyPr>
            <a:noAutofit/>
          </a:bodyPr>
          <a:lstStyle/>
          <a:p>
            <a:pPr lvl="0"/>
            <a:r>
              <a:rPr lang="en-US" noProof="0"/>
              <a:t>CR-GR-HSE-426</a:t>
            </a:r>
            <a:endParaRPr lang="en-US" noProof="0" dirty="0"/>
          </a:p>
        </p:txBody>
      </p:sp>
      <p:sp>
        <p:nvSpPr>
          <p:cNvPr id="14" name="Espace réservé du numéro de diapositive 13">
            <a:extLst>
              <a:ext uri="{FF2B5EF4-FFF2-40B4-BE49-F238E27FC236}">
                <a16:creationId xmlns:a16="http://schemas.microsoft.com/office/drawing/2014/main" id="{79B1235D-5DFF-4154-9B63-C53564C6F0CC}"/>
              </a:ext>
            </a:extLst>
          </p:cNvPr>
          <p:cNvSpPr>
            <a:spLocks noGrp="1"/>
          </p:cNvSpPr>
          <p:nvPr>
            <p:ph type="sldNum" sz="quarter" idx="16"/>
          </p:nvPr>
        </p:nvSpPr>
        <p:spPr>
          <a:xfrm>
            <a:off x="11392947" y="6271386"/>
            <a:ext cx="576000" cy="252000"/>
          </a:xfrm>
        </p:spPr>
        <p:txBody>
          <a:bodyPr>
            <a:noAutofit/>
          </a:bodyPr>
          <a:lstStyle/>
          <a:p>
            <a:pPr lvl="0"/>
            <a:fld id="{975A587B-5814-4D9B-9598-FE9CB954CB01}" type="slidenum">
              <a:rPr lang="en-US" noProof="0" smtClean="0"/>
              <a:pPr lvl="0"/>
              <a:t>17</a:t>
            </a:fld>
            <a:endParaRPr lang="en-US" noProof="0" dirty="0"/>
          </a:p>
        </p:txBody>
      </p:sp>
      <p:sp>
        <p:nvSpPr>
          <p:cNvPr id="3" name="Titre 2">
            <a:extLst>
              <a:ext uri="{FF2B5EF4-FFF2-40B4-BE49-F238E27FC236}">
                <a16:creationId xmlns:a16="http://schemas.microsoft.com/office/drawing/2014/main" id="{BA7A439F-C39E-4ED3-89E5-75A01349166A}"/>
              </a:ext>
            </a:extLst>
          </p:cNvPr>
          <p:cNvSpPr>
            <a:spLocks noGrp="1"/>
          </p:cNvSpPr>
          <p:nvPr>
            <p:ph type="title"/>
          </p:nvPr>
        </p:nvSpPr>
        <p:spPr>
          <a:xfrm>
            <a:off x="469879" y="242844"/>
            <a:ext cx="11268000" cy="576306"/>
          </a:xfrm>
        </p:spPr>
        <p:txBody>
          <a:bodyPr>
            <a:noAutofit/>
          </a:bodyPr>
          <a:lstStyle/>
          <a:p>
            <a:r>
              <a:rPr lang="en-US" sz="3200" dirty="0"/>
              <a:t>Documents used
</a:t>
            </a:r>
          </a:p>
        </p:txBody>
      </p:sp>
      <p:graphicFrame>
        <p:nvGraphicFramePr>
          <p:cNvPr id="6" name="Table 5">
            <a:extLst>
              <a:ext uri="{FF2B5EF4-FFF2-40B4-BE49-F238E27FC236}">
                <a16:creationId xmlns:a16="http://schemas.microsoft.com/office/drawing/2014/main" id="{DF22506A-9631-449D-B558-8CC4235F9EA9}"/>
              </a:ext>
            </a:extLst>
          </p:cNvPr>
          <p:cNvGraphicFramePr>
            <a:graphicFrameLocks noGrp="1"/>
          </p:cNvGraphicFramePr>
          <p:nvPr/>
        </p:nvGraphicFramePr>
        <p:xfrm>
          <a:off x="635726" y="3030583"/>
          <a:ext cx="208280" cy="365760"/>
        </p:xfrm>
        <a:graphic>
          <a:graphicData uri="http://schemas.openxmlformats.org/drawingml/2006/table">
            <a:tbl>
              <a:tblPr/>
              <a:tblGrid>
                <a:gridCol w="208280">
                  <a:extLst>
                    <a:ext uri="{9D8B030D-6E8A-4147-A177-3AD203B41FA5}">
                      <a16:colId xmlns:a16="http://schemas.microsoft.com/office/drawing/2014/main" val="3720203612"/>
                    </a:ext>
                  </a:extLst>
                </a:gridCol>
              </a:tblGrid>
              <a:tr h="0">
                <a:tc>
                  <a:txBody>
                    <a:bodyPr/>
                    <a:lstStyle/>
                    <a:p>
                      <a:endParaRPr lang="fr-FR"/>
                    </a:p>
                  </a:txBody>
                  <a:tcPr>
                    <a:lnL w="12700" cmpd="sng">
                      <a:solidFill>
                        <a:schemeClr val="bg2"/>
                      </a:solidFill>
                      <a:prstDash val="solid"/>
                    </a:lnL>
                    <a:lnR w="12700" cmpd="sng">
                      <a:solidFill>
                        <a:schemeClr val="bg2"/>
                      </a:solidFill>
                      <a:prstDash val="solid"/>
                    </a:lnR>
                    <a:lnT w="12700" cmpd="sng">
                      <a:solidFill>
                        <a:schemeClr val="bg2"/>
                      </a:solidFill>
                      <a:prstDash val="solid"/>
                    </a:lnT>
                    <a:lnB w="12700" cmpd="sng">
                      <a:solidFill>
                        <a:schemeClr val="bg2"/>
                      </a:solidFill>
                      <a:prstDash val="solid"/>
                    </a:lnB>
                  </a:tcPr>
                </a:tc>
                <a:extLst>
                  <a:ext uri="{0D108BD9-81ED-4DB2-BD59-A6C34878D82A}">
                    <a16:rowId xmlns:a16="http://schemas.microsoft.com/office/drawing/2014/main" val="3589792252"/>
                  </a:ext>
                </a:extLst>
              </a:tr>
            </a:tbl>
          </a:graphicData>
        </a:graphic>
      </p:graphicFrame>
      <p:graphicFrame>
        <p:nvGraphicFramePr>
          <p:cNvPr id="7" name="Tableau 6">
            <a:extLst>
              <a:ext uri="{FF2B5EF4-FFF2-40B4-BE49-F238E27FC236}">
                <a16:creationId xmlns:a16="http://schemas.microsoft.com/office/drawing/2014/main" id="{E4DE87D5-0247-41FF-8311-00643074282B}"/>
              </a:ext>
            </a:extLst>
          </p:cNvPr>
          <p:cNvGraphicFramePr>
            <a:graphicFrameLocks noGrp="1"/>
          </p:cNvGraphicFramePr>
          <p:nvPr>
            <p:extLst>
              <p:ext uri="{D42A27DB-BD31-4B8C-83A1-F6EECF244321}">
                <p14:modId xmlns:p14="http://schemas.microsoft.com/office/powerpoint/2010/main" val="702377909"/>
              </p:ext>
            </p:extLst>
          </p:nvPr>
        </p:nvGraphicFramePr>
        <p:xfrm>
          <a:off x="263352" y="764704"/>
          <a:ext cx="11593288" cy="5454023"/>
        </p:xfrm>
        <a:graphic>
          <a:graphicData uri="http://schemas.openxmlformats.org/drawingml/2006/table">
            <a:tbl>
              <a:tblPr firstRow="1" bandRow="1">
                <a:tableStyleId>{2D5ABB26-0587-4C30-8999-92F81FD0307C}</a:tableStyleId>
              </a:tblPr>
              <a:tblGrid>
                <a:gridCol w="1224136">
                  <a:extLst>
                    <a:ext uri="{9D8B030D-6E8A-4147-A177-3AD203B41FA5}">
                      <a16:colId xmlns:a16="http://schemas.microsoft.com/office/drawing/2014/main" val="20000"/>
                    </a:ext>
                  </a:extLst>
                </a:gridCol>
                <a:gridCol w="216024">
                  <a:extLst>
                    <a:ext uri="{9D8B030D-6E8A-4147-A177-3AD203B41FA5}">
                      <a16:colId xmlns:a16="http://schemas.microsoft.com/office/drawing/2014/main" val="20001"/>
                    </a:ext>
                  </a:extLst>
                </a:gridCol>
                <a:gridCol w="2736304">
                  <a:extLst>
                    <a:ext uri="{9D8B030D-6E8A-4147-A177-3AD203B41FA5}">
                      <a16:colId xmlns:a16="http://schemas.microsoft.com/office/drawing/2014/main" val="20002"/>
                    </a:ext>
                  </a:extLst>
                </a:gridCol>
                <a:gridCol w="25400">
                  <a:extLst>
                    <a:ext uri="{9D8B030D-6E8A-4147-A177-3AD203B41FA5}">
                      <a16:colId xmlns:a16="http://schemas.microsoft.com/office/drawing/2014/main" val="20003"/>
                    </a:ext>
                  </a:extLst>
                </a:gridCol>
                <a:gridCol w="7391424">
                  <a:extLst>
                    <a:ext uri="{9D8B030D-6E8A-4147-A177-3AD203B41FA5}">
                      <a16:colId xmlns:a16="http://schemas.microsoft.com/office/drawing/2014/main" val="20004"/>
                    </a:ext>
                  </a:extLst>
                </a:gridCol>
              </a:tblGrid>
              <a:tr h="418107">
                <a:tc>
                  <a:txBody>
                    <a:bodyPr/>
                    <a:lstStyle/>
                    <a:p>
                      <a:pPr algn="l"/>
                      <a:r>
                        <a:rPr lang="fr-FR" sz="1300" b="1" noProof="0">
                          <a:latin typeface="+mn-lt"/>
                        </a:rPr>
                        <a:t>Branche</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en-US" sz="400" b="1">
                        <a:latin typeface="+mn-lt"/>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r>
                        <a:rPr lang="fr-FR" sz="1300" b="1" noProof="0">
                          <a:latin typeface="+mn-lt"/>
                        </a:rPr>
                        <a:t>Référence</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en-US" sz="400" b="1">
                        <a:latin typeface="+mn-lt"/>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a:r>
                        <a:rPr lang="fr-FR" sz="1300" b="1" noProof="0">
                          <a:latin typeface="+mn-lt"/>
                        </a:rPr>
                        <a:t>Titre</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7967">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463732">
                <a:tc>
                  <a:txBody>
                    <a:bodyPr/>
                    <a:lstStyle/>
                    <a:p>
                      <a:r>
                        <a:rPr lang="en-US" sz="1300" b="1">
                          <a:solidFill>
                            <a:schemeClr val="tx1"/>
                          </a:solidFill>
                          <a:latin typeface="+mn-lt"/>
                        </a:rPr>
                        <a:t>Groupe</a:t>
                      </a:r>
                    </a:p>
                    <a:p>
                      <a:endParaRPr lang="en-US" sz="1300" b="1">
                        <a:solidFill>
                          <a:schemeClr val="tx1"/>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lumMod val="65000"/>
                      </a:schemeClr>
                    </a:solidFill>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 typeface="Wingdings" pitchFamily="2" charset="2"/>
                        <a:buChar char="§"/>
                      </a:pPr>
                      <a:r>
                        <a:rPr lang="en-GB" sz="1200" baseline="0" dirty="0">
                          <a:latin typeface="+mn-lt"/>
                        </a:rPr>
                        <a:t>REG-GR-SEC-024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Tx/>
                        <a:buNone/>
                      </a:pPr>
                      <a:r>
                        <a:rPr lang="en-GB" sz="1200" baseline="0" dirty="0">
                          <a:latin typeface="+mn-lt"/>
                        </a:rPr>
                        <a:t>REX </a:t>
                      </a:r>
                      <a:r>
                        <a:rPr lang="en-US" sz="1200" kern="1200" noProof="0" dirty="0">
                          <a:solidFill>
                            <a:schemeClr val="tx1"/>
                          </a:solidFill>
                          <a:latin typeface="Arial" panose="020B0604020202020204" pitchFamily="34" charset="0"/>
                          <a:ea typeface="+mn-ea"/>
                          <a:cs typeface="Arial" panose="020B0604020202020204" pitchFamily="34" charset="0"/>
                        </a:rPr>
                        <a:t>MAJOR REX Requirements for sealing leaks online</a:t>
                      </a:r>
                      <a:endParaRPr lang="en-GB" sz="1200" baseline="0" dirty="0">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173900">
                <a:tc>
                  <a:txBody>
                    <a:bodyPr/>
                    <a:lstStyle/>
                    <a:p>
                      <a:endParaRPr lang="en-US" sz="4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3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buFontTx/>
                        <a:buNone/>
                      </a:pPr>
                      <a:endParaRPr lang="en-US" sz="12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03"/>
                  </a:ext>
                </a:extLst>
              </a:tr>
              <a:tr h="173900">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buFontTx/>
                        <a:buNone/>
                      </a:pPr>
                      <a:endParaRPr lang="en-US" sz="12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4"/>
                  </a:ext>
                </a:extLst>
              </a:tr>
              <a:tr h="999923">
                <a:tc>
                  <a:txBody>
                    <a:bodyPr/>
                    <a:lstStyle/>
                    <a:p>
                      <a:pPr marL="0" indent="0" defTabSz="914400" eaLnBrk="1" fontAlgn="auto" latinLnBrk="0" hangingPunct="1">
                        <a:lnSpc>
                          <a:spcPct val="100000"/>
                        </a:lnSpc>
                        <a:spcBef>
                          <a:spcPts val="0"/>
                        </a:spcBef>
                        <a:spcAft>
                          <a:spcPts val="0"/>
                        </a:spcAft>
                        <a:buSzPct val="100000"/>
                        <a:buFontTx/>
                        <a:buNone/>
                      </a:pPr>
                      <a:r>
                        <a:rPr lang="en-US" sz="1300" b="1">
                          <a:solidFill>
                            <a:schemeClr val="tx1"/>
                          </a:solidFill>
                          <a:latin typeface="+mn-lt"/>
                        </a:rPr>
                        <a:t>E&amp;P</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solidFill>
                      <a:srgbClr val="FF9900"/>
                    </a:solidFill>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 typeface="Wingdings" pitchFamily="2" charset="2"/>
                        <a:buChar char="§"/>
                      </a:pPr>
                      <a:r>
                        <a:rPr lang="en-GB" sz="1200" baseline="0" dirty="0">
                          <a:latin typeface="+mn-lt"/>
                        </a:rPr>
                        <a:t>GS-EP-PLR-310</a:t>
                      </a:r>
                    </a:p>
                    <a:p>
                      <a:pPr marL="177800" indent="-177800">
                        <a:spcAft>
                          <a:spcPts val="600"/>
                        </a:spcAft>
                        <a:buFont typeface="Wingdings" pitchFamily="2" charset="2"/>
                        <a:buChar char="§"/>
                      </a:pPr>
                      <a:r>
                        <a:rPr lang="en-GB" sz="1200" baseline="0" dirty="0">
                          <a:latin typeface="+mn-lt"/>
                        </a:rPr>
                        <a:t>GS-EP-PVV-711</a:t>
                      </a:r>
                    </a:p>
                    <a:p>
                      <a:pPr marL="177800" indent="-177800">
                        <a:spcAft>
                          <a:spcPts val="600"/>
                        </a:spcAft>
                        <a:buFont typeface="Wingdings" pitchFamily="2" charset="2"/>
                        <a:buChar char="§"/>
                      </a:pPr>
                      <a:r>
                        <a:rPr lang="en-GB" sz="1200" baseline="0" dirty="0">
                          <a:latin typeface="+mn-lt"/>
                        </a:rPr>
                        <a:t>GS-EP-EXP-311</a:t>
                      </a:r>
                    </a:p>
                    <a:p>
                      <a:pPr marL="177800" indent="-177800">
                        <a:spcAft>
                          <a:spcPts val="600"/>
                        </a:spcAft>
                        <a:buFont typeface="Wingdings" pitchFamily="2" charset="2"/>
                        <a:buChar char="§"/>
                      </a:pPr>
                      <a:r>
                        <a:rPr lang="en-GB" sz="1200" baseline="0" dirty="0">
                          <a:latin typeface="+mn-lt"/>
                        </a:rPr>
                        <a:t>GM-EP-COR-054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Tx/>
                        <a:buNone/>
                      </a:pPr>
                      <a:r>
                        <a:rPr lang="en-GB" sz="1200" baseline="0" dirty="0">
                          <a:solidFill>
                            <a:schemeClr val="tx1"/>
                          </a:solidFill>
                          <a:latin typeface="+mn-lt"/>
                          <a:ea typeface="+mn-ea"/>
                          <a:cs typeface="+mn-cs"/>
                        </a:rPr>
                        <a:t>Pipeline composite repair systems – wet tape systems according to ISO24817</a:t>
                      </a:r>
                    </a:p>
                    <a:p>
                      <a:pPr marL="177800" indent="-177800">
                        <a:spcAft>
                          <a:spcPts val="600"/>
                        </a:spcAft>
                        <a:buFontTx/>
                        <a:buNone/>
                      </a:pPr>
                      <a:r>
                        <a:rPr lang="en-GB" sz="1200" baseline="0" dirty="0">
                          <a:solidFill>
                            <a:schemeClr val="tx1"/>
                          </a:solidFill>
                          <a:latin typeface="+mn-lt"/>
                          <a:ea typeface="+mn-ea"/>
                          <a:cs typeface="+mn-cs"/>
                        </a:rPr>
                        <a:t>Composite repairs for metallic </a:t>
                      </a:r>
                      <a:r>
                        <a:rPr lang="en-GB" sz="1200" baseline="0" dirty="0" err="1">
                          <a:solidFill>
                            <a:schemeClr val="tx1"/>
                          </a:solidFill>
                          <a:latin typeface="+mn-lt"/>
                          <a:ea typeface="+mn-ea"/>
                          <a:cs typeface="+mn-cs"/>
                        </a:rPr>
                        <a:t>pipeworks</a:t>
                      </a:r>
                      <a:r>
                        <a:rPr lang="en-GB" sz="1200" baseline="0" dirty="0">
                          <a:solidFill>
                            <a:schemeClr val="tx1"/>
                          </a:solidFill>
                          <a:latin typeface="+mn-lt"/>
                          <a:ea typeface="+mn-ea"/>
                          <a:cs typeface="+mn-cs"/>
                        </a:rPr>
                        <a:t> and pressure vessels</a:t>
                      </a:r>
                    </a:p>
                    <a:p>
                      <a:pPr marL="177800" indent="-177800">
                        <a:spcAft>
                          <a:spcPts val="600"/>
                        </a:spcAft>
                        <a:buFontTx/>
                        <a:buNone/>
                      </a:pPr>
                      <a:r>
                        <a:rPr lang="en-GB" sz="1200" baseline="0" dirty="0">
                          <a:solidFill>
                            <a:schemeClr val="tx1"/>
                          </a:solidFill>
                          <a:latin typeface="+mn-lt"/>
                          <a:ea typeface="+mn-ea"/>
                          <a:cs typeface="+mn-cs"/>
                        </a:rPr>
                        <a:t>Plant integrity –Minimum inspections requirements (4.5.2.6 temporary repairs)</a:t>
                      </a:r>
                    </a:p>
                    <a:p>
                      <a:pPr marL="177800" indent="-177800">
                        <a:spcAft>
                          <a:spcPts val="600"/>
                        </a:spcAft>
                        <a:buFontTx/>
                        <a:buNone/>
                      </a:pPr>
                      <a:r>
                        <a:rPr lang="en-GB" sz="1200" baseline="0" dirty="0">
                          <a:solidFill>
                            <a:schemeClr val="tx1"/>
                          </a:solidFill>
                          <a:latin typeface="+mn-lt"/>
                          <a:ea typeface="+mn-ea"/>
                          <a:cs typeface="+mn-cs"/>
                        </a:rPr>
                        <a:t>Corrosion (10.1 Composite temporary repairs)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5"/>
                  </a:ext>
                </a:extLst>
              </a:tr>
              <a:tr h="173900">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12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buFontTx/>
                        <a:buNone/>
                      </a:pPr>
                      <a:endParaRPr lang="en-US" sz="12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06"/>
                  </a:ext>
                </a:extLst>
              </a:tr>
              <a:tr h="173900">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12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buFontTx/>
                        <a:buNone/>
                      </a:pPr>
                      <a:endParaRPr lang="en-US" sz="12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7"/>
                  </a:ext>
                </a:extLst>
              </a:tr>
              <a:tr h="275341">
                <a:tc>
                  <a:txBody>
                    <a:bodyPr/>
                    <a:lstStyle/>
                    <a:p>
                      <a:pPr marL="0" indent="0" defTabSz="914400" eaLnBrk="1" fontAlgn="auto" latinLnBrk="0" hangingPunct="1">
                        <a:lnSpc>
                          <a:spcPct val="100000"/>
                        </a:lnSpc>
                        <a:spcBef>
                          <a:spcPts val="0"/>
                        </a:spcBef>
                        <a:spcAft>
                          <a:spcPts val="0"/>
                        </a:spcAft>
                        <a:buSzPct val="100000"/>
                        <a:buFontTx/>
                        <a:buNone/>
                      </a:pPr>
                      <a:r>
                        <a:rPr lang="en-GB" sz="1300" b="1">
                          <a:solidFill>
                            <a:schemeClr val="bg1"/>
                          </a:solidFill>
                          <a:latin typeface="+mn-lt"/>
                        </a:rPr>
                        <a:t>M&amp;S</a:t>
                      </a:r>
                      <a:endParaRPr lang="en-US" sz="1300" b="1">
                        <a:solidFill>
                          <a:schemeClr val="bg1"/>
                        </a:solidFill>
                        <a:latin typeface="+mn-lt"/>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376092"/>
                    </a:solidFill>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 typeface="Wingdings" pitchFamily="2" charset="2"/>
                        <a:buChar char="§"/>
                      </a:pPr>
                      <a:r>
                        <a:rPr lang="fr-FR" sz="1200" kern="1200" baseline="0" noProof="0" dirty="0">
                          <a:solidFill>
                            <a:schemeClr val="tx1"/>
                          </a:solidFill>
                          <a:latin typeface="+mn-lt"/>
                          <a:ea typeface="+mn-ea"/>
                          <a:cs typeface="+mn-cs"/>
                        </a:rPr>
                        <a:t>CR MS HSEQ 202</a:t>
                      </a:r>
                      <a:endParaRPr lang="en-GB" sz="1200" kern="1200" baseline="0" dirty="0">
                        <a:solidFill>
                          <a:schemeClr val="tx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Tx/>
                        <a:buNone/>
                      </a:pPr>
                      <a:r>
                        <a:rPr lang="fr-FR" sz="1200" dirty="0"/>
                        <a:t>High-</a:t>
                      </a:r>
                      <a:r>
                        <a:rPr lang="fr-FR" sz="1200" dirty="0" err="1"/>
                        <a:t>risk</a:t>
                      </a:r>
                      <a:r>
                        <a:rPr lang="fr-FR" sz="1200" dirty="0"/>
                        <a:t> </a:t>
                      </a:r>
                      <a:r>
                        <a:rPr lang="fr-FR" sz="1200" dirty="0" err="1"/>
                        <a:t>operations</a:t>
                      </a:r>
                      <a:r>
                        <a:rPr lang="fr-FR" sz="1200" dirty="0"/>
                        <a:t> and </a:t>
                      </a:r>
                      <a:r>
                        <a:rPr lang="fr-FR" sz="1200" dirty="0" err="1"/>
                        <a:t>works</a:t>
                      </a:r>
                      <a:r>
                        <a:rPr lang="fr-FR" sz="1200" kern="1200" dirty="0">
                          <a:solidFill>
                            <a:schemeClr val="tx1"/>
                          </a:solidFill>
                          <a:latin typeface="+mn-lt"/>
                          <a:ea typeface="+mn-ea"/>
                          <a:cs typeface="+mn-cs"/>
                        </a:rPr>
                        <a:t> </a:t>
                      </a:r>
                      <a:r>
                        <a:rPr lang="fr-FR" sz="1200" kern="1200" noProof="0" dirty="0">
                          <a:solidFill>
                            <a:schemeClr val="tx1"/>
                          </a:solidFill>
                          <a:latin typeface="+mn-lt"/>
                          <a:ea typeface="+mn-ea"/>
                          <a:cs typeface="+mn-cs"/>
                        </a:rPr>
                        <a:t>(§ 7. </a:t>
                      </a:r>
                      <a:r>
                        <a:rPr lang="fr-FR" sz="1200" kern="1200" noProof="0" dirty="0" err="1">
                          <a:solidFill>
                            <a:schemeClr val="tx1"/>
                          </a:solidFill>
                          <a:latin typeface="+mn-lt"/>
                          <a:ea typeface="+mn-ea"/>
                          <a:cs typeface="+mn-cs"/>
                        </a:rPr>
                        <a:t>Temporary</a:t>
                      </a:r>
                      <a:r>
                        <a:rPr lang="fr-FR" sz="1200" kern="1200" noProof="0" dirty="0">
                          <a:solidFill>
                            <a:schemeClr val="tx1"/>
                          </a:solidFill>
                          <a:latin typeface="+mn-lt"/>
                          <a:ea typeface="+mn-ea"/>
                          <a:cs typeface="+mn-cs"/>
                        </a:rPr>
                        <a:t> </a:t>
                      </a:r>
                      <a:r>
                        <a:rPr lang="fr-FR" sz="1200" kern="1200" noProof="0" dirty="0" err="1">
                          <a:solidFill>
                            <a:schemeClr val="tx1"/>
                          </a:solidFill>
                          <a:latin typeface="+mn-lt"/>
                          <a:ea typeface="+mn-ea"/>
                          <a:cs typeface="+mn-cs"/>
                        </a:rPr>
                        <a:t>sealing</a:t>
                      </a:r>
                      <a:r>
                        <a:rPr lang="fr-FR" sz="1200" kern="1200" noProof="0" dirty="0">
                          <a:solidFill>
                            <a:schemeClr val="tx1"/>
                          </a:solidFill>
                          <a:latin typeface="+mn-lt"/>
                          <a:ea typeface="+mn-ea"/>
                          <a:cs typeface="+mn-cs"/>
                        </a:rPr>
                        <a:t> of </a:t>
                      </a:r>
                      <a:r>
                        <a:rPr lang="fr-FR" sz="1200" kern="1200" noProof="0" dirty="0" err="1">
                          <a:solidFill>
                            <a:schemeClr val="tx1"/>
                          </a:solidFill>
                          <a:latin typeface="+mn-lt"/>
                          <a:ea typeface="+mn-ea"/>
                          <a:cs typeface="+mn-cs"/>
                        </a:rPr>
                        <a:t>leaks</a:t>
                      </a:r>
                      <a:r>
                        <a:rPr lang="fr-FR" sz="1200" kern="1200" noProof="0" dirty="0">
                          <a:solidFill>
                            <a:schemeClr val="tx1"/>
                          </a:solidFill>
                          <a:latin typeface="+mn-lt"/>
                          <a:ea typeface="+mn-ea"/>
                          <a:cs typeface="+mn-cs"/>
                        </a:rPr>
                        <a:t>)</a:t>
                      </a:r>
                      <a:endParaRPr lang="en-GB" sz="1200" kern="1200" dirty="0">
                        <a:solidFill>
                          <a:schemeClr val="tx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8"/>
                  </a:ext>
                </a:extLst>
              </a:tr>
              <a:tr h="173900">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12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buFontTx/>
                        <a:buNone/>
                      </a:pPr>
                      <a:endParaRPr lang="en-US" sz="12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09"/>
                  </a:ext>
                </a:extLst>
              </a:tr>
              <a:tr h="173900">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12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buFontTx/>
                        <a:buNone/>
                      </a:pPr>
                      <a:endParaRPr lang="en-US" sz="12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10"/>
                  </a:ext>
                </a:extLst>
              </a:tr>
              <a:tr h="999923">
                <a:tc>
                  <a:txBody>
                    <a:bodyPr/>
                    <a:lstStyle/>
                    <a:p>
                      <a:pPr marL="0" indent="0" defTabSz="914400" eaLnBrk="1" fontAlgn="auto" latinLnBrk="0" hangingPunct="1">
                        <a:lnSpc>
                          <a:spcPct val="100000"/>
                        </a:lnSpc>
                        <a:spcBef>
                          <a:spcPts val="0"/>
                        </a:spcBef>
                        <a:spcAft>
                          <a:spcPts val="0"/>
                        </a:spcAft>
                        <a:buSzPct val="100000"/>
                        <a:buFontTx/>
                        <a:buNone/>
                      </a:pPr>
                      <a:r>
                        <a:rPr lang="en-US" sz="1300" b="1">
                          <a:solidFill>
                            <a:schemeClr val="bg1"/>
                          </a:solidFill>
                          <a:latin typeface="+mn-lt"/>
                        </a:rPr>
                        <a:t>R&amp;C</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7030A0"/>
                    </a:solidFill>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 typeface="Wingdings" pitchFamily="2" charset="2"/>
                        <a:buChar char="§"/>
                      </a:pPr>
                      <a:r>
                        <a:rPr lang="fr-FR" sz="1200" dirty="0"/>
                        <a:t>CR RC MIT 009</a:t>
                      </a:r>
                    </a:p>
                    <a:p>
                      <a:pPr marL="177800" indent="-177800">
                        <a:spcAft>
                          <a:spcPts val="600"/>
                        </a:spcAft>
                        <a:buFont typeface="Wingdings" pitchFamily="2" charset="2"/>
                        <a:buChar char="§"/>
                      </a:pPr>
                      <a:r>
                        <a:rPr lang="en-GB" sz="1200" baseline="0" dirty="0">
                          <a:latin typeface="+mn-lt"/>
                        </a:rPr>
                        <a:t>GM-RC-MIT 520</a:t>
                      </a:r>
                    </a:p>
                    <a:p>
                      <a:pPr marL="0" indent="0">
                        <a:spcAft>
                          <a:spcPts val="600"/>
                        </a:spcAft>
                        <a:buFont typeface="Wingdings" pitchFamily="2" charset="2"/>
                        <a:buNone/>
                      </a:pPr>
                      <a:endParaRPr lang="en-GB" sz="1200" baseline="0" dirty="0">
                        <a:latin typeface="+mn-lt"/>
                      </a:endParaRPr>
                    </a:p>
                    <a:p>
                      <a:pPr marL="177800" indent="-177800">
                        <a:spcAft>
                          <a:spcPts val="600"/>
                        </a:spcAft>
                        <a:buFont typeface="Wingdings" pitchFamily="2" charset="2"/>
                        <a:buChar char="§"/>
                      </a:pPr>
                      <a:r>
                        <a:rPr lang="en-GB" sz="1200" baseline="0" dirty="0">
                          <a:latin typeface="+mn-lt"/>
                        </a:rPr>
                        <a:t>GM-RC-MIT-225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Tx/>
                        <a:buNone/>
                      </a:pPr>
                      <a:r>
                        <a:rPr lang="fr-FR" sz="1200" dirty="0"/>
                        <a:t>Management of </a:t>
                      </a:r>
                      <a:r>
                        <a:rPr lang="fr-FR" sz="1200" dirty="0" err="1"/>
                        <a:t>temporary</a:t>
                      </a:r>
                      <a:r>
                        <a:rPr lang="fr-FR" sz="1200" dirty="0"/>
                        <a:t> </a:t>
                      </a:r>
                      <a:r>
                        <a:rPr lang="fr-FR" sz="1200" dirty="0" err="1"/>
                        <a:t>leak</a:t>
                      </a:r>
                      <a:r>
                        <a:rPr lang="fr-FR" sz="1200" dirty="0"/>
                        <a:t> </a:t>
                      </a:r>
                      <a:r>
                        <a:rPr lang="fr-FR" sz="1200" dirty="0" err="1"/>
                        <a:t>repair</a:t>
                      </a:r>
                      <a:r>
                        <a:rPr lang="fr-FR" sz="1200" dirty="0"/>
                        <a:t> </a:t>
                      </a:r>
                      <a:r>
                        <a:rPr lang="fr-FR" sz="1200" dirty="0" err="1"/>
                        <a:t>systems</a:t>
                      </a:r>
                      <a:r>
                        <a:rPr lang="fr-FR" sz="1200" dirty="0"/>
                        <a:t>. (</a:t>
                      </a:r>
                      <a:r>
                        <a:rPr lang="fr-FR" sz="1200" dirty="0" err="1"/>
                        <a:t>rule</a:t>
                      </a:r>
                      <a:r>
                        <a:rPr lang="fr-FR" sz="1200" dirty="0"/>
                        <a:t> </a:t>
                      </a:r>
                      <a:r>
                        <a:rPr lang="fr-FR" sz="1200" dirty="0" err="1"/>
                        <a:t>co-signed</a:t>
                      </a:r>
                      <a:r>
                        <a:rPr lang="fr-FR" sz="1200" dirty="0"/>
                        <a:t> by HSE)</a:t>
                      </a:r>
                    </a:p>
                    <a:p>
                      <a:pPr marL="177800" indent="-177800">
                        <a:spcAft>
                          <a:spcPts val="600"/>
                        </a:spcAft>
                        <a:buFontTx/>
                        <a:buNone/>
                      </a:pPr>
                      <a:r>
                        <a:rPr lang="en-US" sz="1200" kern="1200" dirty="0">
                          <a:solidFill>
                            <a:schemeClr val="tx1"/>
                          </a:solidFill>
                          <a:latin typeface="+mn-lt"/>
                          <a:ea typeface="+mn-ea"/>
                          <a:cs typeface="+mn-cs"/>
                        </a:rPr>
                        <a:t>Guide for the Design and Manufacture of mechanical clamps for on line repair</a:t>
                      </a:r>
                    </a:p>
                    <a:p>
                      <a:pPr marL="177800" indent="-177800">
                        <a:spcAft>
                          <a:spcPts val="600"/>
                        </a:spcAft>
                        <a:buFontTx/>
                        <a:buNone/>
                      </a:pPr>
                      <a:endParaRPr lang="en-US" sz="1200" kern="1200" dirty="0">
                        <a:solidFill>
                          <a:schemeClr val="tx1"/>
                        </a:solidFill>
                        <a:latin typeface="+mn-lt"/>
                        <a:ea typeface="+mn-ea"/>
                        <a:cs typeface="+mn-cs"/>
                      </a:endParaRPr>
                    </a:p>
                    <a:p>
                      <a:pPr marL="177800" indent="-177800">
                        <a:spcAft>
                          <a:spcPts val="600"/>
                        </a:spcAft>
                        <a:buFontTx/>
                        <a:buNone/>
                      </a:pPr>
                      <a:r>
                        <a:rPr lang="en-US" sz="1200" kern="1200" dirty="0">
                          <a:solidFill>
                            <a:schemeClr val="tx1"/>
                          </a:solidFill>
                          <a:latin typeface="+mn-lt"/>
                          <a:ea typeface="+mn-ea"/>
                          <a:cs typeface="+mn-cs"/>
                        </a:rPr>
                        <a:t>Accreditation of contracting companies in charge of on-line leak sealing works</a:t>
                      </a:r>
                      <a:endParaRPr sz="1200" kern="1200" dirty="0">
                        <a:solidFill>
                          <a:schemeClr val="tx1"/>
                        </a:solidFill>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11"/>
                  </a:ext>
                </a:extLst>
              </a:tr>
              <a:tr h="188391">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1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buFontTx/>
                        <a:buNone/>
                      </a:pPr>
                      <a:endParaRPr lang="en-US" sz="1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0012"/>
                  </a:ext>
                </a:extLst>
              </a:tr>
              <a:tr h="188391">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1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buFontTx/>
                        <a:buNone/>
                      </a:pPr>
                      <a:endParaRPr lang="en-US" sz="13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13"/>
                  </a:ext>
                </a:extLst>
              </a:tr>
              <a:tr h="402956">
                <a:tc>
                  <a:txBody>
                    <a:bodyPr/>
                    <a:lstStyle/>
                    <a:p>
                      <a:pPr marL="0" indent="0" defTabSz="914400" eaLnBrk="1" fontAlgn="auto" latinLnBrk="0" hangingPunct="1">
                        <a:lnSpc>
                          <a:spcPct val="100000"/>
                        </a:lnSpc>
                        <a:spcBef>
                          <a:spcPts val="0"/>
                        </a:spcBef>
                        <a:spcAft>
                          <a:spcPts val="0"/>
                        </a:spcAft>
                        <a:buSzPct val="100000"/>
                        <a:buFontTx/>
                        <a:buNone/>
                      </a:pPr>
                      <a:r>
                        <a:rPr lang="en-US" sz="1300" b="1">
                          <a:solidFill>
                            <a:schemeClr val="tx1"/>
                          </a:solidFill>
                          <a:latin typeface="+mn-lt"/>
                        </a:rPr>
                        <a:t>GRP</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92D050"/>
                    </a:solidFill>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 typeface="Wingdings" pitchFamily="2" charset="2"/>
                        <a:buChar char="§"/>
                      </a:pPr>
                      <a:endParaRPr sz="13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7800" indent="-177800">
                        <a:spcAft>
                          <a:spcPts val="600"/>
                        </a:spcAft>
                        <a:buFontTx/>
                        <a:buNone/>
                      </a:pPr>
                      <a:endParaRPr sz="13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14"/>
                  </a:ext>
                </a:extLst>
              </a:tr>
              <a:tr h="188391">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4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40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en-US" sz="1300" dirty="0">
                        <a:latin typeface="+mn-lt"/>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679788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space réservé du pied de page 12">
            <a:extLst>
              <a:ext uri="{FF2B5EF4-FFF2-40B4-BE49-F238E27FC236}">
                <a16:creationId xmlns:a16="http://schemas.microsoft.com/office/drawing/2014/main" id="{1837D243-0866-4644-8343-EEE790487C01}"/>
              </a:ext>
            </a:extLst>
          </p:cNvPr>
          <p:cNvSpPr>
            <a:spLocks noGrp="1"/>
          </p:cNvSpPr>
          <p:nvPr>
            <p:ph type="ftr" sz="quarter" idx="15"/>
          </p:nvPr>
        </p:nvSpPr>
        <p:spPr>
          <a:xfrm>
            <a:off x="7730875" y="6271386"/>
            <a:ext cx="3600000" cy="252000"/>
          </a:xfrm>
        </p:spPr>
        <p:txBody>
          <a:bodyPr>
            <a:noAutofit/>
          </a:bodyPr>
          <a:lstStyle/>
          <a:p>
            <a:pPr lvl="0"/>
            <a:r>
              <a:rPr lang="en-US" noProof="0"/>
              <a:t>CR-GR-HSE-426</a:t>
            </a:r>
            <a:endParaRPr lang="en-US" noProof="0" dirty="0"/>
          </a:p>
        </p:txBody>
      </p:sp>
      <p:sp>
        <p:nvSpPr>
          <p:cNvPr id="14" name="Espace réservé du numéro de diapositive 13">
            <a:extLst>
              <a:ext uri="{FF2B5EF4-FFF2-40B4-BE49-F238E27FC236}">
                <a16:creationId xmlns:a16="http://schemas.microsoft.com/office/drawing/2014/main" id="{79B1235D-5DFF-4154-9B63-C53564C6F0CC}"/>
              </a:ext>
            </a:extLst>
          </p:cNvPr>
          <p:cNvSpPr>
            <a:spLocks noGrp="1"/>
          </p:cNvSpPr>
          <p:nvPr>
            <p:ph type="sldNum" sz="quarter" idx="16"/>
          </p:nvPr>
        </p:nvSpPr>
        <p:spPr>
          <a:xfrm>
            <a:off x="11392947" y="6271386"/>
            <a:ext cx="576000" cy="252000"/>
          </a:xfrm>
        </p:spPr>
        <p:txBody>
          <a:bodyPr>
            <a:noAutofit/>
          </a:bodyPr>
          <a:lstStyle/>
          <a:p>
            <a:pPr lvl="0"/>
            <a:fld id="{975A587B-5814-4D9B-9598-FE9CB954CB01}" type="slidenum">
              <a:rPr lang="en-US" noProof="0" smtClean="0"/>
              <a:pPr lvl="0"/>
              <a:t>18</a:t>
            </a:fld>
            <a:endParaRPr lang="en-US" noProof="0" dirty="0"/>
          </a:p>
        </p:txBody>
      </p:sp>
      <p:sp>
        <p:nvSpPr>
          <p:cNvPr id="3" name="Titre 2">
            <a:extLst>
              <a:ext uri="{FF2B5EF4-FFF2-40B4-BE49-F238E27FC236}">
                <a16:creationId xmlns:a16="http://schemas.microsoft.com/office/drawing/2014/main" id="{BA7A439F-C39E-4ED3-89E5-75A01349166A}"/>
              </a:ext>
            </a:extLst>
          </p:cNvPr>
          <p:cNvSpPr>
            <a:spLocks noGrp="1"/>
          </p:cNvSpPr>
          <p:nvPr>
            <p:ph type="title"/>
          </p:nvPr>
        </p:nvSpPr>
        <p:spPr>
          <a:xfrm>
            <a:off x="469879" y="242844"/>
            <a:ext cx="11268000" cy="576306"/>
          </a:xfrm>
        </p:spPr>
        <p:txBody>
          <a:bodyPr>
            <a:noAutofit/>
          </a:bodyPr>
          <a:lstStyle/>
          <a:p>
            <a:r>
              <a:rPr lang="en-US" sz="3200" dirty="0"/>
              <a:t>WORKING GROUP
</a:t>
            </a:r>
          </a:p>
        </p:txBody>
      </p:sp>
      <p:graphicFrame>
        <p:nvGraphicFramePr>
          <p:cNvPr id="6" name="Table 5">
            <a:extLst>
              <a:ext uri="{FF2B5EF4-FFF2-40B4-BE49-F238E27FC236}">
                <a16:creationId xmlns:a16="http://schemas.microsoft.com/office/drawing/2014/main" id="{DF22506A-9631-449D-B558-8CC4235F9EA9}"/>
              </a:ext>
            </a:extLst>
          </p:cNvPr>
          <p:cNvGraphicFramePr>
            <a:graphicFrameLocks noGrp="1"/>
          </p:cNvGraphicFramePr>
          <p:nvPr/>
        </p:nvGraphicFramePr>
        <p:xfrm>
          <a:off x="635726" y="3030583"/>
          <a:ext cx="208280" cy="365760"/>
        </p:xfrm>
        <a:graphic>
          <a:graphicData uri="http://schemas.openxmlformats.org/drawingml/2006/table">
            <a:tbl>
              <a:tblPr/>
              <a:tblGrid>
                <a:gridCol w="208280">
                  <a:extLst>
                    <a:ext uri="{9D8B030D-6E8A-4147-A177-3AD203B41FA5}">
                      <a16:colId xmlns:a16="http://schemas.microsoft.com/office/drawing/2014/main" val="3720203612"/>
                    </a:ext>
                  </a:extLst>
                </a:gridCol>
              </a:tblGrid>
              <a:tr h="0">
                <a:tc>
                  <a:txBody>
                    <a:bodyPr/>
                    <a:lstStyle/>
                    <a:p>
                      <a:endParaRPr lang="fr-FR" dirty="0"/>
                    </a:p>
                  </a:txBody>
                  <a:tcPr>
                    <a:lnL w="12700" cmpd="sng">
                      <a:solidFill>
                        <a:schemeClr val="bg2"/>
                      </a:solidFill>
                      <a:prstDash val="solid"/>
                    </a:lnL>
                    <a:lnR w="12700" cmpd="sng">
                      <a:solidFill>
                        <a:schemeClr val="bg2"/>
                      </a:solidFill>
                      <a:prstDash val="solid"/>
                    </a:lnR>
                    <a:lnT w="12700" cmpd="sng">
                      <a:solidFill>
                        <a:schemeClr val="bg2"/>
                      </a:solidFill>
                      <a:prstDash val="solid"/>
                    </a:lnT>
                    <a:lnB w="12700" cmpd="sng">
                      <a:solidFill>
                        <a:schemeClr val="bg2"/>
                      </a:solidFill>
                      <a:prstDash val="solid"/>
                    </a:lnB>
                  </a:tcPr>
                </a:tc>
                <a:extLst>
                  <a:ext uri="{0D108BD9-81ED-4DB2-BD59-A6C34878D82A}">
                    <a16:rowId xmlns:a16="http://schemas.microsoft.com/office/drawing/2014/main" val="3589792252"/>
                  </a:ext>
                </a:extLst>
              </a:tr>
            </a:tbl>
          </a:graphicData>
        </a:graphic>
      </p:graphicFrame>
      <p:sp>
        <p:nvSpPr>
          <p:cNvPr id="8" name="Espace réservé du texte 16">
            <a:extLst>
              <a:ext uri="{FF2B5EF4-FFF2-40B4-BE49-F238E27FC236}">
                <a16:creationId xmlns:a16="http://schemas.microsoft.com/office/drawing/2014/main" id="{8E449F37-72C4-4C9A-B80D-66B2B1F03D89}"/>
              </a:ext>
            </a:extLst>
          </p:cNvPr>
          <p:cNvSpPr/>
          <p:nvPr/>
        </p:nvSpPr>
        <p:spPr>
          <a:xfrm>
            <a:off x="407368" y="1593380"/>
            <a:ext cx="4968552" cy="1178395"/>
          </a:xfrm>
          <a:prstGeom prst="rect">
            <a:avLst/>
          </a:prstGeom>
          <a:solidFill>
            <a:schemeClr val="bg1">
              <a:alpha val="20000"/>
            </a:schemeClr>
          </a:solidFill>
        </p:spPr>
        <p:txBody>
          <a:bodyPr/>
          <a:lstStyle>
            <a:lvl1pPr marL="342900" indent="-342900">
              <a:spcAft>
                <a:spcPts val="1200"/>
              </a:spcAft>
              <a:buFont typeface="Wingdings" pitchFamily="2" charset="2"/>
              <a:buNone/>
              <a:defRPr sz="1600" b="0" baseline="0">
                <a:latin typeface="+mj-lt"/>
              </a:defRPr>
            </a:lvl1pPr>
            <a:lvl2pPr>
              <a:spcAft>
                <a:spcPts val="600"/>
              </a:spcAft>
              <a:buFont typeface="Wingdings" pitchFamily="2" charset="2"/>
              <a:buNone/>
              <a:defRPr sz="1600"/>
            </a:lvl2pPr>
          </a:lstStyle>
          <a:p>
            <a:pPr>
              <a:buSzPct val="100000"/>
            </a:pPr>
            <a:r>
              <a:rPr lang="en-US" sz="1400" b="1" kern="0" dirty="0">
                <a:solidFill>
                  <a:sysClr val="windowText" lastClr="000000"/>
                </a:solidFill>
              </a:rPr>
              <a:t>Domain Owner (DO) </a:t>
            </a:r>
            <a:r>
              <a:rPr kumimoji="0" lang="en-US" sz="1400" b="0" i="0" u="none" strike="noStrike" kern="0" cap="none" spc="0" baseline="0" noProof="0" dirty="0">
                <a:ln>
                  <a:noFill/>
                </a:ln>
                <a:solidFill>
                  <a:sysClr val="windowText" lastClr="000000"/>
                </a:solidFill>
                <a:effectLst/>
                <a:uLnTx/>
                <a:latin typeface="+mj-lt"/>
              </a:rPr>
              <a:t>: </a:t>
            </a:r>
            <a:r>
              <a:rPr lang="en-US" sz="1400" dirty="0"/>
              <a:t>Pol HOORELBEKE </a:t>
            </a:r>
            <a:r>
              <a:rPr kumimoji="0" lang="en-US" sz="1400" b="0" i="0" u="none" strike="noStrike" kern="0" cap="none" spc="0" baseline="0" noProof="0" dirty="0">
                <a:ln>
                  <a:noFill/>
                </a:ln>
                <a:solidFill>
                  <a:sysClr val="windowText" lastClr="000000"/>
                </a:solidFill>
                <a:effectLst/>
                <a:uLnTx/>
                <a:latin typeface="+mj-lt"/>
              </a:rPr>
              <a:t>	</a:t>
            </a:r>
          </a:p>
          <a:p>
            <a:pPr>
              <a:buSzPct val="100000"/>
            </a:pPr>
            <a:r>
              <a:rPr lang="fr-FR" sz="1400" b="1" kern="0" dirty="0" err="1">
                <a:solidFill>
                  <a:sysClr val="windowText" lastClr="000000"/>
                </a:solidFill>
              </a:rPr>
              <a:t>Technical</a:t>
            </a:r>
            <a:r>
              <a:rPr lang="fr-FR" sz="1400" b="1" kern="0" dirty="0">
                <a:solidFill>
                  <a:sysClr val="windowText" lastClr="000000"/>
                </a:solidFill>
              </a:rPr>
              <a:t> </a:t>
            </a:r>
            <a:r>
              <a:rPr lang="fr-FR" sz="1400" b="1" kern="0" dirty="0" err="1">
                <a:solidFill>
                  <a:sysClr val="windowText" lastClr="000000"/>
                </a:solidFill>
              </a:rPr>
              <a:t>Authority</a:t>
            </a:r>
            <a:r>
              <a:rPr lang="fr-FR" sz="1400" b="1" kern="0" dirty="0">
                <a:solidFill>
                  <a:sysClr val="windowText" lastClr="000000"/>
                </a:solidFill>
              </a:rPr>
              <a:t> (TA) </a:t>
            </a:r>
            <a:r>
              <a:rPr kumimoji="0" lang="fr-FR" sz="1400" b="0" i="0" u="none" strike="noStrike" kern="0" cap="none" spc="0" baseline="0" noProof="0" dirty="0">
                <a:ln>
                  <a:noFill/>
                </a:ln>
                <a:solidFill>
                  <a:sysClr val="windowText" lastClr="000000"/>
                </a:solidFill>
                <a:effectLst/>
                <a:uLnTx/>
                <a:latin typeface="+mj-lt"/>
              </a:rPr>
              <a:t>: </a:t>
            </a:r>
            <a:r>
              <a:rPr lang="fr-FR" sz="1400" dirty="0"/>
              <a:t>Eric VERDONCK </a:t>
            </a:r>
            <a:r>
              <a:rPr kumimoji="0" lang="fr-FR" sz="1400" b="0" i="0" u="none" strike="noStrike" kern="0" cap="none" spc="0" baseline="0" noProof="0" dirty="0">
                <a:ln>
                  <a:noFill/>
                </a:ln>
                <a:solidFill>
                  <a:sysClr val="windowText" lastClr="000000"/>
                </a:solidFill>
                <a:effectLst/>
                <a:uLnTx/>
                <a:latin typeface="+mj-lt"/>
              </a:rPr>
              <a:t>	</a:t>
            </a:r>
          </a:p>
        </p:txBody>
      </p:sp>
      <p:sp>
        <p:nvSpPr>
          <p:cNvPr id="9" name="Espace réservé du texte 16">
            <a:extLst>
              <a:ext uri="{FF2B5EF4-FFF2-40B4-BE49-F238E27FC236}">
                <a16:creationId xmlns:a16="http://schemas.microsoft.com/office/drawing/2014/main" id="{9AF5D61B-635D-4BE8-B58F-FB50D46DE61A}"/>
              </a:ext>
            </a:extLst>
          </p:cNvPr>
          <p:cNvSpPr/>
          <p:nvPr/>
        </p:nvSpPr>
        <p:spPr>
          <a:xfrm>
            <a:off x="386963" y="3107855"/>
            <a:ext cx="4968552" cy="2207095"/>
          </a:xfrm>
          <a:prstGeom prst="rect">
            <a:avLst/>
          </a:prstGeom>
          <a:solidFill>
            <a:schemeClr val="bg1">
              <a:alpha val="20000"/>
            </a:schemeClr>
          </a:solidFill>
        </p:spPr>
        <p:txBody>
          <a:bodyPr/>
          <a:lstStyle>
            <a:lvl1pPr marL="342900" indent="-342900">
              <a:spcAft>
                <a:spcPts val="1200"/>
              </a:spcAft>
              <a:buFont typeface="Wingdings" pitchFamily="2" charset="2"/>
              <a:buNone/>
              <a:defRPr sz="1600" b="0" baseline="0">
                <a:latin typeface="+mj-lt"/>
              </a:defRPr>
            </a:lvl1pPr>
            <a:lvl2pPr>
              <a:spcAft>
                <a:spcPts val="600"/>
              </a:spcAft>
              <a:buFont typeface="Wingdings" pitchFamily="2" charset="2"/>
              <a:buNone/>
              <a:defRPr sz="1600"/>
            </a:lvl2pPr>
          </a:lstStyle>
          <a:p>
            <a:pPr marL="0" lvl="1" algn="just"/>
            <a:r>
              <a:rPr lang="en-US" sz="1400" b="1" kern="0" dirty="0">
                <a:solidFill>
                  <a:sysClr val="windowText" lastClr="000000"/>
                </a:solidFill>
                <a:latin typeface="+mj-lt"/>
              </a:rPr>
              <a:t>Participants: </a:t>
            </a:r>
            <a:r>
              <a:rPr kumimoji="0" lang="en-US" sz="1400" b="0" i="0" u="none" strike="noStrike" kern="0" cap="none" spc="0" baseline="0" noProof="0" dirty="0">
                <a:ln>
                  <a:noFill/>
                </a:ln>
                <a:solidFill>
                  <a:sysClr val="windowText" lastClr="000000"/>
                </a:solidFill>
                <a:effectLst/>
                <a:uLnTx/>
                <a:latin typeface="+mj-lt"/>
              </a:rPr>
              <a:t>	</a:t>
            </a:r>
          </a:p>
          <a:p>
            <a:pPr marL="360000" lvl="1" algn="just"/>
            <a:r>
              <a:rPr lang="fr-FR" sz="1400" b="1" dirty="0"/>
              <a:t>C. Champigny </a:t>
            </a:r>
            <a:r>
              <a:rPr lang="fr-FR" sz="1400" dirty="0"/>
              <a:t>HSE/MMR/REF </a:t>
            </a:r>
          </a:p>
          <a:p>
            <a:pPr marL="360000" lvl="1" algn="just"/>
            <a:r>
              <a:rPr lang="fr-FR" sz="1400" b="1" dirty="0"/>
              <a:t>H. Rodriguez </a:t>
            </a:r>
            <a:r>
              <a:rPr lang="es-ES" sz="1400" dirty="0"/>
              <a:t>EP/DSO/IP/EXP/MIN/INS</a:t>
            </a:r>
            <a:endParaRPr lang="fr-FR" sz="1400" dirty="0"/>
          </a:p>
          <a:p>
            <a:pPr marL="360000" lvl="1" algn="just"/>
            <a:r>
              <a:rPr lang="fr-FR" sz="1400" b="1" dirty="0"/>
              <a:t>J. </a:t>
            </a:r>
            <a:r>
              <a:rPr lang="fr-FR" sz="1400" b="1" dirty="0" err="1"/>
              <a:t>Donadey</a:t>
            </a:r>
            <a:r>
              <a:rPr lang="fr-FR" sz="1400" b="1" dirty="0"/>
              <a:t> </a:t>
            </a:r>
            <a:r>
              <a:rPr lang="fr-FR" sz="1400" dirty="0"/>
              <a:t>RC/IND/EXM/EXP </a:t>
            </a:r>
          </a:p>
          <a:p>
            <a:pPr marL="360000" lvl="1" algn="just"/>
            <a:r>
              <a:rPr lang="es-ES" sz="1400" b="1" dirty="0"/>
              <a:t>J. </a:t>
            </a:r>
            <a:r>
              <a:rPr lang="es-ES" sz="1400" b="1" dirty="0" err="1"/>
              <a:t>Negre</a:t>
            </a:r>
            <a:r>
              <a:rPr lang="es-ES" sz="1400" b="1" dirty="0"/>
              <a:t> </a:t>
            </a:r>
            <a:r>
              <a:rPr lang="fr-FR" sz="1400" dirty="0"/>
              <a:t>HSE/EP/SHI/ASSD  </a:t>
            </a:r>
          </a:p>
          <a:p>
            <a:pPr marL="360000" lvl="1" algn="just"/>
            <a:r>
              <a:rPr lang="fr-FR" sz="1400" b="1" dirty="0"/>
              <a:t>L. </a:t>
            </a:r>
            <a:r>
              <a:rPr lang="fr-FR" sz="1400" b="1" dirty="0" err="1"/>
              <a:t>Cristini</a:t>
            </a:r>
            <a:r>
              <a:rPr lang="fr-FR" sz="1400" b="1" dirty="0"/>
              <a:t> </a:t>
            </a:r>
            <a:r>
              <a:rPr lang="en-US" sz="1400" dirty="0"/>
              <a:t>MS/SMR/SLP/TP/BE/TEC</a:t>
            </a:r>
            <a:endParaRPr lang="fr-FR" sz="1400" dirty="0"/>
          </a:p>
          <a:p>
            <a:pPr>
              <a:buSzPct val="100000"/>
            </a:pPr>
            <a:endParaRPr kumimoji="0" lang="en-US" sz="1600" b="0" i="0" u="none" strike="noStrike" kern="0" cap="none" spc="0" baseline="0" noProof="0" dirty="0">
              <a:ln>
                <a:noFill/>
              </a:ln>
              <a:solidFill>
                <a:sysClr val="windowText" lastClr="000000"/>
              </a:solidFill>
              <a:effectLst/>
              <a:uLnTx/>
              <a:latin typeface="+mj-lt"/>
            </a:endParaRPr>
          </a:p>
        </p:txBody>
      </p:sp>
      <p:sp>
        <p:nvSpPr>
          <p:cNvPr id="10" name="Espace réservé du texte 16">
            <a:extLst>
              <a:ext uri="{FF2B5EF4-FFF2-40B4-BE49-F238E27FC236}">
                <a16:creationId xmlns:a16="http://schemas.microsoft.com/office/drawing/2014/main" id="{A30E212A-D13D-47C0-8968-DD7FDED2C043}"/>
              </a:ext>
            </a:extLst>
          </p:cNvPr>
          <p:cNvSpPr txBox="1">
            <a:spLocks/>
          </p:cNvSpPr>
          <p:nvPr/>
        </p:nvSpPr>
        <p:spPr>
          <a:xfrm>
            <a:off x="5886449" y="1593380"/>
            <a:ext cx="6002929" cy="3005123"/>
          </a:xfrm>
          <a:prstGeom prst="rect">
            <a:avLst/>
          </a:prstGeom>
          <a:solidFill>
            <a:schemeClr val="bg1">
              <a:alpha val="20000"/>
            </a:schemeClr>
          </a:solidFill>
        </p:spPr>
        <p:txBody>
          <a:bodyPr/>
          <a:lstStyle>
            <a:lvl1pPr marL="342900" indent="-342900">
              <a:spcAft>
                <a:spcPts val="1200"/>
              </a:spcAft>
              <a:buFont typeface="Wingdings" pitchFamily="2" charset="2"/>
              <a:buNone/>
              <a:defRPr sz="1600" b="0" baseline="0">
                <a:latin typeface="+mj-lt"/>
              </a:defRPr>
            </a:lvl1pPr>
            <a:lvl2pPr>
              <a:spcAft>
                <a:spcPts val="600"/>
              </a:spcAft>
              <a:buFont typeface="Wingdings" pitchFamily="2" charset="2"/>
              <a:buNone/>
              <a:defRPr sz="1600"/>
            </a:lvl2pPr>
          </a:lstStyle>
          <a:p>
            <a:pPr lvl="0">
              <a:defRPr/>
            </a:pPr>
            <a:r>
              <a:rPr lang="en-US" sz="1400" b="1" kern="0" dirty="0">
                <a:solidFill>
                  <a:sysClr val="windowText" lastClr="000000"/>
                </a:solidFill>
              </a:rPr>
              <a:t>Main contributors during reviews :
</a:t>
            </a:r>
            <a:r>
              <a:rPr lang="fr-FR" sz="1400" dirty="0" err="1"/>
              <a:t>Antwerp</a:t>
            </a:r>
            <a:r>
              <a:rPr lang="fr-FR" sz="1400" dirty="0"/>
              <a:t> </a:t>
            </a:r>
            <a:r>
              <a:rPr lang="fr-FR" sz="1400" dirty="0" err="1"/>
              <a:t>refinery</a:t>
            </a:r>
            <a:endParaRPr lang="fr-FR" sz="1400" dirty="0"/>
          </a:p>
          <a:p>
            <a:pPr lvl="0">
              <a:defRPr/>
            </a:pPr>
            <a:r>
              <a:rPr lang="fr-FR" sz="1400" dirty="0"/>
              <a:t>TEP Angola</a:t>
            </a:r>
          </a:p>
          <a:p>
            <a:pPr lvl="0">
              <a:defRPr/>
            </a:pPr>
            <a:r>
              <a:rPr lang="fr-FR" sz="1400" dirty="0"/>
              <a:t>TEP Congo </a:t>
            </a:r>
          </a:p>
          <a:p>
            <a:pPr lvl="0">
              <a:defRPr/>
            </a:pPr>
            <a:r>
              <a:rPr lang="fr-FR" sz="1400" dirty="0"/>
              <a:t>US RC Sites</a:t>
            </a:r>
          </a:p>
          <a:p>
            <a:pPr marL="342900" marR="0" lvl="0" indent="-342900" defTabSz="914400" eaLnBrk="1" fontAlgn="auto" latinLnBrk="0" hangingPunct="1">
              <a:lnSpc>
                <a:spcPct val="100000"/>
              </a:lnSpc>
              <a:spcBef>
                <a:spcPts val="0"/>
              </a:spcBef>
              <a:spcAft>
                <a:spcPts val="1200"/>
              </a:spcAft>
              <a:buClrTx/>
              <a:buSzTx/>
              <a:buFont typeface="Wingdings" pitchFamily="2" charset="2"/>
              <a:buNone/>
              <a:tabLst/>
              <a:defRPr/>
            </a:pPr>
            <a:r>
              <a:rPr lang="fr-FR" sz="1400" dirty="0" err="1"/>
              <a:t>Company</a:t>
            </a:r>
            <a:r>
              <a:rPr lang="fr-FR" sz="1400" dirty="0"/>
              <a:t>  TEAM</a:t>
            </a:r>
          </a:p>
          <a:p>
            <a:pPr marL="342900" marR="0" lvl="0" indent="-342900" defTabSz="914400" eaLnBrk="1" fontAlgn="auto" latinLnBrk="0" hangingPunct="1">
              <a:lnSpc>
                <a:spcPct val="100000"/>
              </a:lnSpc>
              <a:spcBef>
                <a:spcPts val="0"/>
              </a:spcBef>
              <a:spcAft>
                <a:spcPts val="1200"/>
              </a:spcAft>
              <a:buClrTx/>
              <a:buSzTx/>
              <a:buFont typeface="Wingdings" pitchFamily="2" charset="2"/>
              <a:buNone/>
              <a:tabLst/>
              <a:defRPr/>
            </a:pPr>
            <a:r>
              <a:rPr lang="fr-FR" sz="1400" dirty="0"/>
              <a:t>RC/IND/EXM F. CLEMENT</a:t>
            </a:r>
          </a:p>
          <a:p>
            <a:pPr marL="342900" marR="0" lvl="0" indent="-342900" defTabSz="914400" eaLnBrk="1" fontAlgn="auto" latinLnBrk="0" hangingPunct="1">
              <a:lnSpc>
                <a:spcPct val="100000"/>
              </a:lnSpc>
              <a:spcBef>
                <a:spcPts val="0"/>
              </a:spcBef>
              <a:spcAft>
                <a:spcPts val="1200"/>
              </a:spcAft>
              <a:buClrTx/>
              <a:buSzTx/>
              <a:buFont typeface="Wingdings" pitchFamily="2" charset="2"/>
              <a:buNone/>
              <a:tabLst/>
              <a:defRPr/>
            </a:pPr>
            <a:r>
              <a:rPr lang="fr-FR" sz="1400" dirty="0"/>
              <a:t>EP/DSO/IP/TEC/PVV I. BOUGET</a:t>
            </a:r>
          </a:p>
          <a:p>
            <a:pPr marL="342900" marR="0" lvl="0" indent="-342900" defTabSz="914400" eaLnBrk="1" fontAlgn="auto" latinLnBrk="0" hangingPunct="1">
              <a:lnSpc>
                <a:spcPct val="100000"/>
              </a:lnSpc>
              <a:spcBef>
                <a:spcPts val="0"/>
              </a:spcBef>
              <a:spcAft>
                <a:spcPts val="1200"/>
              </a:spcAft>
              <a:buClrTx/>
              <a:buSzTx/>
              <a:buFont typeface="Wingdings" pitchFamily="2" charset="2"/>
              <a:buNone/>
              <a:tabLst/>
              <a:defRPr/>
            </a:pPr>
            <a:endParaRPr lang="fr-FR" sz="1400" dirty="0"/>
          </a:p>
          <a:p>
            <a:pPr marL="342900" marR="0" lvl="0" indent="-342900" defTabSz="914400" eaLnBrk="1" fontAlgn="auto" latinLnBrk="0" hangingPunct="1">
              <a:lnSpc>
                <a:spcPct val="100000"/>
              </a:lnSpc>
              <a:spcBef>
                <a:spcPts val="0"/>
              </a:spcBef>
              <a:spcAft>
                <a:spcPts val="1200"/>
              </a:spcAft>
              <a:buClrTx/>
              <a:buSzTx/>
              <a:buFont typeface="Wingdings" pitchFamily="2" charset="2"/>
              <a:buNone/>
              <a:tabLst/>
              <a:defRPr/>
            </a:pPr>
            <a:endParaRPr kumimoji="0" lang="fr-FR" sz="1600" b="0" i="0" u="none" strike="noStrike" kern="0" cap="none" spc="0" normalizeH="0" baseline="0" noProof="0" dirty="0">
              <a:ln>
                <a:noFill/>
              </a:ln>
              <a:solidFill>
                <a:sysClr val="windowText" lastClr="000000"/>
              </a:solidFill>
              <a:effectLst/>
              <a:uLnTx/>
              <a:uFillTx/>
              <a:latin typeface="+mj-lt"/>
            </a:endParaRPr>
          </a:p>
        </p:txBody>
      </p:sp>
    </p:spTree>
    <p:extLst>
      <p:ext uri="{BB962C8B-B14F-4D97-AF65-F5344CB8AC3E}">
        <p14:creationId xmlns:p14="http://schemas.microsoft.com/office/powerpoint/2010/main" val="120308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space réservé du texte 12">
            <a:extLst>
              <a:ext uri="{FF2B5EF4-FFF2-40B4-BE49-F238E27FC236}">
                <a16:creationId xmlns:a16="http://schemas.microsoft.com/office/drawing/2014/main" id="{3F419CEB-5076-42B1-A95D-B97001188E32}"/>
              </a:ext>
            </a:extLst>
          </p:cNvPr>
          <p:cNvSpPr>
            <a:spLocks noGrp="1"/>
          </p:cNvSpPr>
          <p:nvPr>
            <p:ph type="body" sz="quarter" idx="13"/>
          </p:nvPr>
        </p:nvSpPr>
        <p:spPr/>
        <p:txBody>
          <a:body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fr-FR" sz="1400" b="1" i="0" u="none" strike="noStrike" kern="1200" cap="none" spc="0" normalizeH="0" baseline="0" noProof="0" dirty="0">
                <a:ln>
                  <a:noFill/>
                </a:ln>
                <a:effectLst/>
                <a:uLnTx/>
                <a:uFillTx/>
                <a:latin typeface="Arial" panose="020B0604020202020204"/>
                <a:ea typeface="+mn-ea"/>
                <a:cs typeface="+mn-cs"/>
              </a:rPr>
              <a:t>Définition </a:t>
            </a:r>
            <a:r>
              <a:rPr kumimoji="0" lang="fr-FR" sz="1400" b="1" i="0" u="none" strike="noStrike" kern="1200" cap="none" spc="0" normalizeH="0" baseline="0" noProof="0" dirty="0" err="1">
                <a:ln>
                  <a:noFill/>
                </a:ln>
                <a:effectLst/>
                <a:uLnTx/>
                <a:uFillTx/>
                <a:latin typeface="Arial" panose="020B0604020202020204"/>
                <a:ea typeface="+mn-ea"/>
                <a:cs typeface="+mn-cs"/>
              </a:rPr>
              <a:t>TotalEnergies</a:t>
            </a:r>
            <a:r>
              <a:rPr kumimoji="0" lang="fr-FR" sz="1400" b="1" i="0" u="none" strike="noStrike" kern="1200" cap="none" spc="0" normalizeH="0" baseline="0" noProof="0" dirty="0">
                <a:ln>
                  <a:noFill/>
                </a:ln>
                <a:effectLst/>
                <a:uLnTx/>
                <a:uFillTx/>
                <a:latin typeface="Arial" panose="020B0604020202020204"/>
                <a:ea typeface="+mn-ea"/>
                <a:cs typeface="+mn-cs"/>
              </a:rPr>
              <a:t> / Compagnie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effectLst/>
                <a:uLnTx/>
                <a:uFillTx/>
                <a:latin typeface="Arial" panose="020B0604020202020204"/>
                <a:ea typeface="+mn-ea"/>
                <a:cs typeface="+mn-cs"/>
              </a:rPr>
              <a:t>Les entités dans lesquelles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SE détient directement ou indirectement une participation sont des personnes morales distinctes et autonomes. Les termes «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 « compagnie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 et « Compagnie » qui figurent dans ce document sont génériques et utilisés à des fins de convenance pour désigner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SE et les entités comprises dans le périmètre de consolidation. De même, les termes « nous », « nos », « notre » peuvent également être utilisés pour faire référence à ces entités ou à leurs collaborateurs.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fr-FR" sz="1400" b="0" i="0" u="none" strike="noStrike" kern="1200" cap="none" spc="0" normalizeH="0" baseline="0" noProof="0" dirty="0">
              <a:ln>
                <a:noFill/>
              </a:ln>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1" i="0" u="none" strike="noStrike" kern="1200" cap="none" spc="0" normalizeH="0" baseline="0" noProof="0" dirty="0">
                <a:ln>
                  <a:noFill/>
                </a:ln>
                <a:effectLst/>
                <a:uLnTx/>
                <a:uFillTx/>
                <a:latin typeface="Arial" panose="020B0604020202020204"/>
                <a:ea typeface="+mn-ea"/>
                <a:cs typeface="+mn-cs"/>
              </a:rPr>
              <a:t>Avertissement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effectLst/>
                <a:uLnTx/>
                <a:uFillTx/>
                <a:latin typeface="Arial" panose="020B0604020202020204"/>
                <a:ea typeface="+mn-ea"/>
                <a:cs typeface="+mn-cs"/>
              </a:rPr>
              <a:t>Cette présentation peut contenir des déclarations prospectives, au sens du </a:t>
            </a:r>
            <a:r>
              <a:rPr kumimoji="0" lang="fr-FR" sz="1400" b="0" i="0" u="none" strike="noStrike" kern="1200" cap="none" spc="0" normalizeH="0" baseline="0" noProof="0" dirty="0" err="1">
                <a:ln>
                  <a:noFill/>
                </a:ln>
                <a:effectLst/>
                <a:uLnTx/>
                <a:uFillTx/>
                <a:latin typeface="Arial" panose="020B0604020202020204"/>
                <a:ea typeface="+mn-ea"/>
                <a:cs typeface="+mn-cs"/>
              </a:rPr>
              <a:t>Private</a:t>
            </a:r>
            <a:r>
              <a:rPr kumimoji="0" lang="fr-FR" sz="1400" b="0" i="0" u="none" strike="noStrike" kern="1200" cap="none" spc="0" normalizeH="0" baseline="0" noProof="0" dirty="0">
                <a:ln>
                  <a:noFill/>
                </a:ln>
                <a:effectLst/>
                <a:uLnTx/>
                <a:uFillTx/>
                <a:latin typeface="Arial" panose="020B0604020202020204"/>
                <a:ea typeface="+mn-ea"/>
                <a:cs typeface="+mn-cs"/>
              </a:rPr>
              <a:t> Securities </a:t>
            </a:r>
            <a:r>
              <a:rPr kumimoji="0" lang="fr-FR" sz="1400" b="0" i="0" u="none" strike="noStrike" kern="1200" cap="none" spc="0" normalizeH="0" baseline="0" noProof="0" dirty="0" err="1">
                <a:ln>
                  <a:noFill/>
                </a:ln>
                <a:effectLst/>
                <a:uLnTx/>
                <a:uFillTx/>
                <a:latin typeface="Arial" panose="020B0604020202020204"/>
                <a:ea typeface="+mn-ea"/>
                <a:cs typeface="+mn-cs"/>
              </a:rPr>
              <a:t>Litigation</a:t>
            </a:r>
            <a:r>
              <a:rPr kumimoji="0" lang="fr-FR" sz="1400" b="0" i="0" u="none" strike="noStrike" kern="1200" cap="none" spc="0" normalizeH="0" baseline="0" noProof="0" dirty="0">
                <a:ln>
                  <a:noFill/>
                </a:ln>
                <a:effectLst/>
                <a:uLnTx/>
                <a:uFillTx/>
                <a:latin typeface="Arial" panose="020B0604020202020204"/>
                <a:ea typeface="+mn-ea"/>
                <a:cs typeface="+mn-cs"/>
              </a:rPr>
              <a:t> Reform </a:t>
            </a:r>
            <a:r>
              <a:rPr kumimoji="0" lang="fr-FR" sz="1400" b="0" i="0" u="none" strike="noStrike" kern="1200" cap="none" spc="0" normalizeH="0" baseline="0" noProof="0" dirty="0" err="1">
                <a:ln>
                  <a:noFill/>
                </a:ln>
                <a:effectLst/>
                <a:uLnTx/>
                <a:uFillTx/>
                <a:latin typeface="Arial" panose="020B0604020202020204"/>
                <a:ea typeface="+mn-ea"/>
                <a:cs typeface="+mn-cs"/>
              </a:rPr>
              <a:t>Act</a:t>
            </a:r>
            <a:r>
              <a:rPr kumimoji="0" lang="fr-FR" sz="1400" b="0" i="0" u="none" strike="noStrike" kern="1200" cap="none" spc="0" normalizeH="0" baseline="0" noProof="0" dirty="0">
                <a:ln>
                  <a:noFill/>
                </a:ln>
                <a:effectLst/>
                <a:uLnTx/>
                <a:uFillTx/>
                <a:latin typeface="Arial" panose="020B0604020202020204"/>
                <a:ea typeface="+mn-ea"/>
                <a:cs typeface="+mn-cs"/>
              </a:rPr>
              <a:t> de 1995, relatives à la situation financière, aux résultats d'exploitation, aux activités, à la stratégie et aux projets de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qui sont soumis à des facteurs de risque et à des incertitudes résultant de changements dans, notamment, le développement et l'innovation technologiques, les sources d'approvisionnement, le cadre juridique, les conditions de marché, les événements politiques ou économiques.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n'assume aucune obligation de mettre à jour publiquement les déclarations prospectives, que ce soit en raison de nouvelles informations, d'événements futurs ou autres. De plus amples informations sur les facteurs susceptibles d'affecter les résultats financiers de la Compagnie sont fournies dans les documents déposés par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 auprès de </a:t>
            </a:r>
            <a:r>
              <a:rPr kumimoji="0" lang="fr-FR" sz="1400" b="0" u="none" strike="noStrike" kern="1200" cap="none" spc="0" normalizeH="0" baseline="0" noProof="0" dirty="0">
                <a:ln>
                  <a:noFill/>
                </a:ln>
                <a:effectLst/>
                <a:uLnTx/>
                <a:uFillTx/>
                <a:latin typeface="Arial" panose="020B0604020202020204"/>
                <a:ea typeface="+mn-ea"/>
                <a:cs typeface="+mn-cs"/>
              </a:rPr>
              <a:t>l'</a:t>
            </a:r>
            <a:r>
              <a:rPr kumimoji="0" lang="fr-FR" sz="1400" b="0" i="1" u="none" strike="noStrike" kern="1200" cap="none" spc="0" normalizeH="0" baseline="0" noProof="0" dirty="0">
                <a:ln>
                  <a:noFill/>
                </a:ln>
                <a:effectLst/>
                <a:uLnTx/>
                <a:uFillTx/>
                <a:latin typeface="Arial" panose="020B0604020202020204"/>
                <a:ea typeface="+mn-ea"/>
                <a:cs typeface="+mn-cs"/>
              </a:rPr>
              <a:t>Autorité des Marchés Financiers </a:t>
            </a:r>
            <a:r>
              <a:rPr kumimoji="0" lang="fr-FR" sz="1400" b="0" i="0" u="none" strike="noStrike" kern="1200" cap="none" spc="0" normalizeH="0" baseline="0" noProof="0" dirty="0">
                <a:ln>
                  <a:noFill/>
                </a:ln>
                <a:effectLst/>
                <a:uLnTx/>
                <a:uFillTx/>
                <a:latin typeface="Arial" panose="020B0604020202020204"/>
                <a:ea typeface="+mn-ea"/>
                <a:cs typeface="+mn-cs"/>
              </a:rPr>
              <a:t>et de la US Securities and Exchange Commission. En conséquence, aucune certitude ne doit être accordée à l'exactitude ou à la justesse de ces déclarations.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fr-FR" sz="1400" b="0" i="0" u="none" strike="noStrike" kern="1200" cap="none" spc="0" normalizeH="0" baseline="0" noProof="0" dirty="0">
              <a:ln>
                <a:noFill/>
              </a:ln>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1" i="0" u="none" strike="noStrike" kern="1200" cap="none" spc="0" normalizeH="0" baseline="0" noProof="0" dirty="0">
                <a:ln>
                  <a:noFill/>
                </a:ln>
                <a:effectLst/>
                <a:uLnTx/>
                <a:uFillTx/>
                <a:latin typeface="Arial" panose="020B0604020202020204"/>
                <a:ea typeface="+mn-ea"/>
                <a:cs typeface="+mn-cs"/>
              </a:rPr>
              <a:t>Propriété intellectuelle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effectLst/>
                <a:uLnTx/>
                <a:uFillTx/>
                <a:latin typeface="Arial" panose="020B0604020202020204"/>
                <a:ea typeface="+mn-ea"/>
                <a:cs typeface="+mn-cs"/>
              </a:rPr>
              <a:t>Toute reproduction, publication, transmission ou plus généralement toute exploitation des éléments de cette présentation est interdite, sauf autorisation écrite expresse de </a:t>
            </a:r>
            <a:r>
              <a:rPr kumimoji="0" lang="fr-FR" sz="1400" b="0" i="0" u="none" strike="noStrike" kern="1200" cap="none" spc="0" normalizeH="0" baseline="0" noProof="0" dirty="0" err="1">
                <a:ln>
                  <a:noFill/>
                </a:ln>
                <a:effectLst/>
                <a:uLnTx/>
                <a:uFillTx/>
                <a:latin typeface="Arial" panose="020B0604020202020204"/>
                <a:ea typeface="+mn-ea"/>
                <a:cs typeface="+mn-cs"/>
              </a:rPr>
              <a:t>TotalEnergies</a:t>
            </a:r>
            <a:r>
              <a:rPr kumimoji="0" lang="fr-FR" sz="1400" b="0" i="0" u="none" strike="noStrike" kern="1200" cap="none" spc="0" normalizeH="0" baseline="0" noProof="0" dirty="0">
                <a:ln>
                  <a:noFill/>
                </a:ln>
                <a:effectLst/>
                <a:uLnTx/>
                <a:uFillTx/>
                <a:latin typeface="Arial" panose="020B0604020202020204"/>
                <a:ea typeface="+mn-ea"/>
                <a:cs typeface="+mn-cs"/>
              </a:rPr>
              <a:t>.</a:t>
            </a:r>
          </a:p>
        </p:txBody>
      </p:sp>
      <p:sp>
        <p:nvSpPr>
          <p:cNvPr id="3" name="Titre 2">
            <a:extLst>
              <a:ext uri="{FF2B5EF4-FFF2-40B4-BE49-F238E27FC236}">
                <a16:creationId xmlns:a16="http://schemas.microsoft.com/office/drawing/2014/main" id="{9FC9BD12-4E85-40BA-B737-AEB188274662}"/>
              </a:ext>
            </a:extLst>
          </p:cNvPr>
          <p:cNvSpPr>
            <a:spLocks noGrp="1"/>
          </p:cNvSpPr>
          <p:nvPr>
            <p:ph type="title"/>
          </p:nvPr>
        </p:nvSpPr>
        <p:spPr>
          <a:xfrm>
            <a:off x="469879" y="242844"/>
            <a:ext cx="9720000" cy="1008000"/>
          </a:xfrm>
        </p:spPr>
        <p:txBody>
          <a:bodyPr/>
          <a:lstStyle/>
          <a:p>
            <a:r>
              <a:rPr lang="fr-FR" dirty="0"/>
              <a:t>Avertissement - Propriété intellectuelle</a:t>
            </a:r>
          </a:p>
        </p:txBody>
      </p:sp>
      <p:sp>
        <p:nvSpPr>
          <p:cNvPr id="4" name="Espace réservé du pied de page 3">
            <a:extLst>
              <a:ext uri="{FF2B5EF4-FFF2-40B4-BE49-F238E27FC236}">
                <a16:creationId xmlns:a16="http://schemas.microsoft.com/office/drawing/2014/main" id="{1855BF0C-8C36-4B58-95B7-409857347436}"/>
              </a:ext>
            </a:extLst>
          </p:cNvPr>
          <p:cNvSpPr>
            <a:spLocks noGrp="1"/>
          </p:cNvSpPr>
          <p:nvPr>
            <p:ph type="ftr" sz="quarter" idx="15"/>
          </p:nvPr>
        </p:nvSpPr>
        <p:spPr>
          <a:xfrm>
            <a:off x="856680" y="6449983"/>
            <a:ext cx="3600000" cy="252000"/>
          </a:xfrm>
        </p:spPr>
        <p:txBody>
          <a:bodyPr/>
          <a:lstStyle/>
          <a:p>
            <a:r>
              <a:rPr lang="fr-FR"/>
              <a:t>CR-GR-HSE-426</a:t>
            </a:r>
            <a:endParaRPr lang="fr-FR" dirty="0"/>
          </a:p>
        </p:txBody>
      </p:sp>
      <p:sp>
        <p:nvSpPr>
          <p:cNvPr id="5" name="Espace réservé du numéro de diapositive 4">
            <a:extLst>
              <a:ext uri="{FF2B5EF4-FFF2-40B4-BE49-F238E27FC236}">
                <a16:creationId xmlns:a16="http://schemas.microsoft.com/office/drawing/2014/main" id="{5F222718-0B86-4C36-B605-44AB70F0787F}"/>
              </a:ext>
            </a:extLst>
          </p:cNvPr>
          <p:cNvSpPr>
            <a:spLocks noGrp="1"/>
          </p:cNvSpPr>
          <p:nvPr>
            <p:ph type="sldNum" sz="quarter" idx="16"/>
          </p:nvPr>
        </p:nvSpPr>
        <p:spPr>
          <a:xfrm>
            <a:off x="219008" y="6449983"/>
            <a:ext cx="576000" cy="252000"/>
          </a:xfrm>
        </p:spPr>
        <p:txBody>
          <a:bodyPr/>
          <a:lstStyle/>
          <a:p>
            <a:fld id="{975A587B-5814-4D9B-9598-FE9CB954CB01}" type="slidenum">
              <a:rPr lang="fr-FR" smtClean="0"/>
              <a:pPr/>
              <a:t>19</a:t>
            </a:fld>
            <a:endParaRPr lang="fr-FR" dirty="0"/>
          </a:p>
        </p:txBody>
      </p:sp>
    </p:spTree>
    <p:extLst>
      <p:ext uri="{BB962C8B-B14F-4D97-AF65-F5344CB8AC3E}">
        <p14:creationId xmlns:p14="http://schemas.microsoft.com/office/powerpoint/2010/main" val="4236555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title"/>
          </p:nvPr>
        </p:nvSpPr>
        <p:spPr/>
        <p:txBody>
          <a:bodyPr anchor="t">
            <a:normAutofit/>
          </a:bodyPr>
          <a:lstStyle/>
          <a:p>
            <a:r>
              <a:rPr lang="fr-FR" sz="3600" dirty="0"/>
              <a:t>CR-GR-HSE-426</a:t>
            </a:r>
          </a:p>
        </p:txBody>
      </p:sp>
      <p:sp>
        <p:nvSpPr>
          <p:cNvPr id="16" name="Footer Placeholder 4">
            <a:extLst>
              <a:ext uri="{FF2B5EF4-FFF2-40B4-BE49-F238E27FC236}">
                <a16:creationId xmlns:a16="http://schemas.microsoft.com/office/drawing/2014/main" id="{7BB648E6-AE32-401B-AFA4-51FCAF13D9BB}"/>
              </a:ext>
            </a:extLst>
          </p:cNvPr>
          <p:cNvSpPr>
            <a:spLocks noGrp="1"/>
          </p:cNvSpPr>
          <p:nvPr>
            <p:ph type="ftr" sz="quarter" idx="11"/>
          </p:nvPr>
        </p:nvSpPr>
        <p:spPr/>
        <p:txBody>
          <a:bodyPr/>
          <a:lstStyle/>
          <a:p>
            <a:pPr>
              <a:spcAft>
                <a:spcPts val="600"/>
              </a:spcAft>
            </a:pPr>
            <a:r>
              <a:rPr lang="fr-FR"/>
              <a:t>CR-GR-HSE-426</a:t>
            </a:r>
          </a:p>
        </p:txBody>
      </p:sp>
      <p:sp>
        <p:nvSpPr>
          <p:cNvPr id="15" name="Slide Number Placeholder 5">
            <a:extLst>
              <a:ext uri="{FF2B5EF4-FFF2-40B4-BE49-F238E27FC236}">
                <a16:creationId xmlns:a16="http://schemas.microsoft.com/office/drawing/2014/main" id="{B1960B44-6E0A-415F-811F-78BDD3C15758}"/>
              </a:ext>
            </a:extLst>
          </p:cNvPr>
          <p:cNvSpPr>
            <a:spLocks noGrp="1"/>
          </p:cNvSpPr>
          <p:nvPr>
            <p:ph type="sldNum" sz="quarter" idx="12"/>
          </p:nvPr>
        </p:nvSpPr>
        <p:spPr/>
        <p:txBody>
          <a:bodyPr/>
          <a:lstStyle/>
          <a:p>
            <a:pPr>
              <a:spcAft>
                <a:spcPts val="600"/>
              </a:spcAft>
            </a:pPr>
            <a:fld id="{975A587B-5814-4D9B-9598-FE9CB954CB01}" type="slidenum">
              <a:rPr lang="fr-FR" smtClean="0"/>
              <a:pPr>
                <a:spcAft>
                  <a:spcPts val="600"/>
                </a:spcAft>
              </a:pPr>
              <a:t>2</a:t>
            </a:fld>
            <a:endParaRPr lang="fr-FR"/>
          </a:p>
        </p:txBody>
      </p:sp>
      <p:graphicFrame>
        <p:nvGraphicFramePr>
          <p:cNvPr id="11" name="Tableau 15">
            <a:extLst>
              <a:ext uri="{FF2B5EF4-FFF2-40B4-BE49-F238E27FC236}">
                <a16:creationId xmlns:a16="http://schemas.microsoft.com/office/drawing/2014/main" id="{B9E26ADA-CDA0-4FD5-B10C-365BCF4E71FB}"/>
              </a:ext>
            </a:extLst>
          </p:cNvPr>
          <p:cNvGraphicFramePr>
            <a:graphicFrameLocks noGrp="1"/>
          </p:cNvGraphicFramePr>
          <p:nvPr>
            <p:extLst>
              <p:ext uri="{D42A27DB-BD31-4B8C-83A1-F6EECF244321}">
                <p14:modId xmlns:p14="http://schemas.microsoft.com/office/powerpoint/2010/main" val="2285133713"/>
              </p:ext>
            </p:extLst>
          </p:nvPr>
        </p:nvGraphicFramePr>
        <p:xfrm>
          <a:off x="677418" y="1128804"/>
          <a:ext cx="10511505" cy="5539979"/>
        </p:xfrm>
        <a:graphic>
          <a:graphicData uri="http://schemas.openxmlformats.org/drawingml/2006/table">
            <a:tbl>
              <a:tblPr firstRow="1" bandRow="1">
                <a:tableStyleId>{5940675A-B579-460E-94D1-54222C63F5DA}</a:tableStyleId>
              </a:tblPr>
              <a:tblGrid>
                <a:gridCol w="1122946">
                  <a:extLst>
                    <a:ext uri="{9D8B030D-6E8A-4147-A177-3AD203B41FA5}">
                      <a16:colId xmlns:a16="http://schemas.microsoft.com/office/drawing/2014/main" val="165270928"/>
                    </a:ext>
                  </a:extLst>
                </a:gridCol>
                <a:gridCol w="1730828">
                  <a:extLst>
                    <a:ext uri="{9D8B030D-6E8A-4147-A177-3AD203B41FA5}">
                      <a16:colId xmlns:a16="http://schemas.microsoft.com/office/drawing/2014/main" val="2974221999"/>
                    </a:ext>
                  </a:extLst>
                </a:gridCol>
                <a:gridCol w="7657731">
                  <a:extLst>
                    <a:ext uri="{9D8B030D-6E8A-4147-A177-3AD203B41FA5}">
                      <a16:colId xmlns:a16="http://schemas.microsoft.com/office/drawing/2014/main" val="3521036654"/>
                    </a:ext>
                  </a:extLst>
                </a:gridCol>
              </a:tblGrid>
              <a:tr h="819404">
                <a:tc>
                  <a:txBody>
                    <a:bodyPr/>
                    <a:lstStyle/>
                    <a:p>
                      <a:endParaRPr lang="en-US" sz="1200" noProof="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fr-FR" sz="1600" b="1" kern="1200" noProof="0" dirty="0" err="1">
                          <a:solidFill>
                            <a:srgbClr val="FF9900"/>
                          </a:solidFill>
                          <a:latin typeface="Arial" panose="020B0604020202020204" pitchFamily="34" charset="0"/>
                          <a:ea typeface="+mn-ea"/>
                          <a:cs typeface="Arial" panose="020B0604020202020204" pitchFamily="34" charset="0"/>
                        </a:rPr>
                        <a:t>Context</a:t>
                      </a:r>
                      <a:endParaRPr lang="fr-FR" sz="1600" b="1" kern="1200" noProof="0" dirty="0">
                        <a:solidFill>
                          <a:srgbClr val="FF9900"/>
                        </a:solidFill>
                        <a:latin typeface="Arial" panose="020B0604020202020204" pitchFamily="34" charset="0"/>
                        <a:ea typeface="+mn-ea"/>
                        <a:cs typeface="Arial" panose="020B0604020202020204" pitchFamily="34" charset="0"/>
                      </a:endParaRP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342900" marR="0" lvl="0" indent="-342900" defTabSz="91440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b="1" kern="1200" noProof="0" dirty="0">
                          <a:solidFill>
                            <a:schemeClr val="tx1"/>
                          </a:solidFill>
                          <a:latin typeface="Arial" panose="020B0604020202020204" pitchFamily="34" charset="0"/>
                          <a:ea typeface="+mn-ea"/>
                          <a:cs typeface="Arial" panose="020B0604020202020204" pitchFamily="34" charset="0"/>
                        </a:rPr>
                        <a:t>Safety</a:t>
                      </a:r>
                      <a:r>
                        <a:rPr lang="en-US" sz="1400" kern="1200" noProof="0" dirty="0">
                          <a:solidFill>
                            <a:schemeClr val="tx1"/>
                          </a:solidFill>
                          <a:latin typeface="Arial" panose="020B0604020202020204" pitchFamily="34" charset="0"/>
                          <a:ea typeface="+mn-ea"/>
                          <a:cs typeface="Arial" panose="020B0604020202020204" pitchFamily="34" charset="0"/>
                        </a:rPr>
                        <a:t> of technicians (Antwerp REX) when using Temporary Sealing System (TSS)  and </a:t>
                      </a:r>
                      <a:r>
                        <a:rPr lang="en-US" sz="1400" b="1" kern="1200" noProof="0" dirty="0">
                          <a:solidFill>
                            <a:schemeClr val="tx1"/>
                          </a:solidFill>
                          <a:latin typeface="Arial" panose="020B0604020202020204" pitchFamily="34" charset="0"/>
                          <a:ea typeface="+mn-ea"/>
                          <a:cs typeface="Arial" panose="020B0604020202020204" pitchFamily="34" charset="0"/>
                        </a:rPr>
                        <a:t>integrity </a:t>
                      </a:r>
                      <a:r>
                        <a:rPr lang="en-US" sz="1400" kern="1200" noProof="0" dirty="0">
                          <a:solidFill>
                            <a:schemeClr val="tx1"/>
                          </a:solidFill>
                          <a:latin typeface="Arial" panose="020B0604020202020204" pitchFamily="34" charset="0"/>
                          <a:ea typeface="+mn-ea"/>
                          <a:cs typeface="Arial" panose="020B0604020202020204" pitchFamily="34" charset="0"/>
                        </a:rPr>
                        <a:t>of the temporary repair (other REX</a:t>
                      </a:r>
                      <a:r>
                        <a:rPr lang="fr-FR" sz="1400" kern="1200" noProof="0" dirty="0">
                          <a:solidFill>
                            <a:schemeClr val="tx1"/>
                          </a:solidFill>
                          <a:latin typeface="Arial" panose="020B0604020202020204" pitchFamily="34" charset="0"/>
                          <a:ea typeface="+mn-ea"/>
                          <a:cs typeface="Arial" panose="020B0604020202020204" pitchFamily="34" charset="0"/>
                        </a:rPr>
                        <a:t>).</a:t>
                      </a:r>
                    </a:p>
                    <a:p>
                      <a:pPr marL="342900" marR="0" lvl="0" indent="-342900" defTabSz="91440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b="1" kern="1200" noProof="0" dirty="0">
                          <a:solidFill>
                            <a:schemeClr val="tx1"/>
                          </a:solidFill>
                          <a:latin typeface="Arial" panose="020B0604020202020204" pitchFamily="34" charset="0"/>
                          <a:ea typeface="+mn-ea"/>
                          <a:cs typeface="Arial" panose="020B0604020202020204" pitchFamily="34" charset="0"/>
                        </a:rPr>
                        <a:t>Extend </a:t>
                      </a:r>
                      <a:r>
                        <a:rPr lang="en-US" sz="1400" kern="1200" noProof="0" dirty="0">
                          <a:solidFill>
                            <a:schemeClr val="tx1"/>
                          </a:solidFill>
                          <a:latin typeface="Arial" panose="020B0604020202020204" pitchFamily="34" charset="0"/>
                          <a:ea typeface="+mn-ea"/>
                          <a:cs typeface="Arial" panose="020B0604020202020204" pitchFamily="34" charset="0"/>
                        </a:rPr>
                        <a:t>REG-GR-SEC-024 MAJOR REX from clamps to any kind of temporary sealing systems</a:t>
                      </a:r>
                      <a:endParaRPr lang="fr-FR" sz="1400" kern="1200" noProof="0" dirty="0">
                        <a:solidFill>
                          <a:schemeClr val="tx1"/>
                        </a:solidFill>
                        <a:latin typeface="Arial" panose="020B0604020202020204" pitchFamily="34" charset="0"/>
                        <a:ea typeface="+mn-ea"/>
                        <a:cs typeface="Arial" panose="020B0604020202020204" pitchFamily="34" charset="0"/>
                      </a:endParaRP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0345918"/>
                  </a:ext>
                </a:extLst>
              </a:tr>
              <a:tr h="780590">
                <a:tc>
                  <a:txBody>
                    <a:bodyPr/>
                    <a:lstStyle/>
                    <a:p>
                      <a:endParaRPr lang="en-US" sz="1200" noProof="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fr-FR" sz="1600" b="1" noProof="0" dirty="0">
                          <a:solidFill>
                            <a:srgbClr val="FF9900"/>
                          </a:solidFill>
                          <a:latin typeface="Arial" panose="020B0604020202020204" pitchFamily="34" charset="0"/>
                          <a:cs typeface="Arial" panose="020B0604020202020204" pitchFamily="34" charset="0"/>
                        </a:rPr>
                        <a:t>Object</a:t>
                      </a:r>
                      <a:endParaRPr lang="fr-FR" sz="1600" b="1" noProof="0" dirty="0">
                        <a:solidFill>
                          <a:srgbClr val="FF9900"/>
                        </a:solidFill>
                        <a:latin typeface="Arial" panose="020B0604020202020204" pitchFamily="34" charset="0"/>
                        <a:ea typeface="+mn-ea"/>
                        <a:cs typeface="Arial" panose="020B0604020202020204" pitchFamily="34" charset="0"/>
                      </a:endParaRP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b="1" kern="1200" noProof="0" dirty="0">
                          <a:solidFill>
                            <a:schemeClr val="tx1"/>
                          </a:solidFill>
                          <a:latin typeface="Arial" panose="020B0604020202020204" pitchFamily="34" charset="0"/>
                          <a:ea typeface="+mn-ea"/>
                          <a:cs typeface="Arial" panose="020B0604020202020204" pitchFamily="34" charset="0"/>
                        </a:rPr>
                        <a:t>HSE Requirements </a:t>
                      </a:r>
                      <a:r>
                        <a:rPr lang="en-US" sz="1400" kern="1200" noProof="0" dirty="0">
                          <a:solidFill>
                            <a:schemeClr val="tx1"/>
                          </a:solidFill>
                          <a:latin typeface="Arial" panose="020B0604020202020204" pitchFamily="34" charset="0"/>
                          <a:ea typeface="+mn-ea"/>
                          <a:cs typeface="Arial" panose="020B0604020202020204" pitchFamily="34" charset="0"/>
                        </a:rPr>
                        <a:t>for Temporary Sealing Systems (TSS)</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kern="1200" noProof="0" dirty="0">
                          <a:solidFill>
                            <a:schemeClr val="tx1"/>
                          </a:solidFill>
                          <a:latin typeface="Arial" panose="020B0604020202020204" pitchFamily="34" charset="0"/>
                          <a:ea typeface="+mn-ea"/>
                          <a:cs typeface="Arial" panose="020B0604020202020204" pitchFamily="34" charset="0"/>
                        </a:rPr>
                        <a:t>Rewriting from REG-GR-SEC standard to new CR-GR HSE standard</a:t>
                      </a:r>
                      <a:endParaRPr lang="fr-FR" sz="1400" kern="1200" noProof="0" dirty="0">
                        <a:solidFill>
                          <a:schemeClr val="tx1"/>
                        </a:solidFill>
                        <a:latin typeface="Arial" panose="020B0604020202020204" pitchFamily="34" charset="0"/>
                        <a:ea typeface="+mn-ea"/>
                        <a:cs typeface="Arial" panose="020B0604020202020204" pitchFamily="34" charset="0"/>
                      </a:endParaRP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88392112"/>
                  </a:ext>
                </a:extLst>
              </a:tr>
              <a:tr h="474040">
                <a:tc>
                  <a:txBody>
                    <a:bodyPr/>
                    <a:lstStyle/>
                    <a:p>
                      <a:endParaRPr lang="en-US" sz="12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fr-FR" sz="1600" b="1" noProof="0" dirty="0">
                          <a:solidFill>
                            <a:srgbClr val="FF9900"/>
                          </a:solidFill>
                          <a:latin typeface="Arial" panose="020B0604020202020204" pitchFamily="34" charset="0"/>
                          <a:ea typeface="+mn-ea"/>
                          <a:cs typeface="Arial" panose="020B0604020202020204" pitchFamily="34" charset="0"/>
                        </a:rPr>
                        <a:t>Scope</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85750" lvl="0" indent="-285750">
                        <a:buFont typeface="Arial" panose="020B0604020202020204" pitchFamily="34" charset="0"/>
                        <a:buChar char="•"/>
                      </a:pPr>
                      <a:r>
                        <a:rPr lang="fr-FR" sz="1400" kern="1200" noProof="0" dirty="0">
                          <a:solidFill>
                            <a:schemeClr val="tx1"/>
                          </a:solidFill>
                          <a:latin typeface="Arial" panose="020B0604020202020204" pitchFamily="34" charset="0"/>
                          <a:ea typeface="+mn-ea"/>
                          <a:cs typeface="Arial" panose="020B0604020202020204" pitchFamily="34" charset="0"/>
                        </a:rPr>
                        <a:t>All </a:t>
                      </a:r>
                      <a:r>
                        <a:rPr lang="en-US" sz="1400" b="1" kern="1200" noProof="0" dirty="0">
                          <a:solidFill>
                            <a:schemeClr val="tx1"/>
                          </a:solidFill>
                          <a:latin typeface="Arial" panose="020B0604020202020204" pitchFamily="34" charset="0"/>
                          <a:ea typeface="+mn-ea"/>
                          <a:cs typeface="Arial" panose="020B0604020202020204" pitchFamily="34" charset="0"/>
                        </a:rPr>
                        <a:t>TSS including</a:t>
                      </a:r>
                      <a:r>
                        <a:rPr lang="en-US" sz="1400" dirty="0"/>
                        <a:t>, but not limited to</a:t>
                      </a:r>
                      <a:endParaRPr lang="en-US" sz="1400" kern="1200" noProof="0" dirty="0">
                        <a:solidFill>
                          <a:schemeClr val="tx1"/>
                        </a:solidFill>
                        <a:latin typeface="Arial" panose="020B0604020202020204" pitchFamily="34" charset="0"/>
                        <a:ea typeface="+mn-ea"/>
                        <a:cs typeface="Arial" panose="020B0604020202020204" pitchFamily="34" charset="0"/>
                      </a:endParaRPr>
                    </a:p>
                    <a:p>
                      <a:pPr marL="742950" lvl="1" indent="-285750">
                        <a:buFont typeface="Arial" panose="020B0604020202020204" pitchFamily="34" charset="0"/>
                        <a:buChar char="•"/>
                      </a:pPr>
                      <a:r>
                        <a:rPr lang="en-US" sz="1400" kern="1200" dirty="0">
                          <a:solidFill>
                            <a:schemeClr val="tx1"/>
                          </a:solidFill>
                          <a:latin typeface="Arial" panose="020B0604020202020204" pitchFamily="34" charset="0"/>
                          <a:ea typeface="+mn-ea"/>
                          <a:cs typeface="Arial" panose="020B0604020202020204" pitchFamily="34" charset="0"/>
                        </a:rPr>
                        <a:t>Mechanical clamps with sealant injection for equipment piping, flanges, piping</a:t>
                      </a:r>
                    </a:p>
                    <a:p>
                      <a:pPr marL="742950" lvl="1" indent="-285750">
                        <a:buFont typeface="Arial" panose="020B0604020202020204" pitchFamily="34" charset="0"/>
                        <a:buChar char="•"/>
                      </a:pPr>
                      <a:r>
                        <a:rPr lang="en-US" sz="1400" kern="1200" dirty="0">
                          <a:solidFill>
                            <a:schemeClr val="tx1"/>
                          </a:solidFill>
                          <a:latin typeface="Arial" panose="020B0604020202020204" pitchFamily="34" charset="0"/>
                          <a:ea typeface="+mn-ea"/>
                          <a:cs typeface="Arial" panose="020B0604020202020204" pitchFamily="34" charset="0"/>
                        </a:rPr>
                        <a:t>Composite </a:t>
                      </a:r>
                      <a:r>
                        <a:rPr lang="en-GB" sz="1400" kern="1200" dirty="0">
                          <a:solidFill>
                            <a:schemeClr val="tx1"/>
                          </a:solidFill>
                          <a:latin typeface="Arial" panose="020B0604020202020204" pitchFamily="34" charset="0"/>
                          <a:ea typeface="+mn-ea"/>
                          <a:cs typeface="Arial" panose="020B0604020202020204" pitchFamily="34" charset="0"/>
                        </a:rPr>
                        <a:t>repair systems  for equipment piping and piping</a:t>
                      </a:r>
                      <a:endParaRPr lang="fr-FR" sz="1400" kern="1200" dirty="0">
                        <a:solidFill>
                          <a:schemeClr val="tx1"/>
                        </a:solidFill>
                        <a:latin typeface="Arial" panose="020B0604020202020204" pitchFamily="34" charset="0"/>
                        <a:ea typeface="+mn-ea"/>
                        <a:cs typeface="Arial" panose="020B0604020202020204" pitchFamily="34" charset="0"/>
                      </a:endParaRPr>
                    </a:p>
                    <a:p>
                      <a:pPr marL="742950" lvl="1" indent="-285750">
                        <a:buFont typeface="Arial" panose="020B0604020202020204" pitchFamily="34" charset="0"/>
                        <a:buChar char="•"/>
                      </a:pPr>
                      <a:r>
                        <a:rPr lang="en-GB" sz="1400" kern="1200" dirty="0">
                          <a:solidFill>
                            <a:schemeClr val="tx1"/>
                          </a:solidFill>
                          <a:latin typeface="Arial" panose="020B0604020202020204" pitchFamily="34" charset="0"/>
                          <a:ea typeface="+mn-ea"/>
                          <a:cs typeface="Arial" panose="020B0604020202020204" pitchFamily="34" charset="0"/>
                        </a:rPr>
                        <a:t>Collars  on piping (standard commercial bolted systems)</a:t>
                      </a:r>
                      <a:endParaRPr lang="fr-FR" sz="1400" kern="1200" dirty="0">
                        <a:solidFill>
                          <a:schemeClr val="tx1"/>
                        </a:solidFill>
                        <a:latin typeface="Arial" panose="020B0604020202020204" pitchFamily="34" charset="0"/>
                        <a:ea typeface="+mn-ea"/>
                        <a:cs typeface="Arial" panose="020B0604020202020204" pitchFamily="34" charset="0"/>
                      </a:endParaRPr>
                    </a:p>
                    <a:p>
                      <a:pPr marL="342900" marR="0" lvl="0" indent="-342900" defTabSz="914400" eaLnBrk="1" fontAlgn="auto" latinLnBrk="0" hangingPunct="1">
                        <a:lnSpc>
                          <a:spcPct val="100000"/>
                        </a:lnSpc>
                        <a:spcBef>
                          <a:spcPts val="0"/>
                        </a:spcBef>
                        <a:spcAft>
                          <a:spcPts val="600"/>
                        </a:spcAft>
                        <a:buClrTx/>
                        <a:buSzTx/>
                        <a:buFont typeface="Arial" panose="020B0604020202020204" pitchFamily="34" charset="0"/>
                        <a:buChar char="•"/>
                        <a:tabLst/>
                        <a:defRPr/>
                      </a:pPr>
                      <a:r>
                        <a:rPr lang="en-GB" sz="1400" kern="1200" dirty="0">
                          <a:solidFill>
                            <a:schemeClr val="tx1"/>
                          </a:solidFill>
                          <a:latin typeface="Arial" panose="020B0604020202020204" pitchFamily="34" charset="0"/>
                          <a:ea typeface="+mn-ea"/>
                          <a:cs typeface="Arial" panose="020B0604020202020204" pitchFamily="34" charset="0"/>
                        </a:rPr>
                        <a:t>All Businesses of the Company</a:t>
                      </a:r>
                      <a:endParaRPr lang="fr-FR" sz="1400" kern="1200" noProof="0" dirty="0">
                        <a:solidFill>
                          <a:schemeClr val="tx1"/>
                        </a:solidFill>
                        <a:latin typeface="Arial" panose="020B0604020202020204" pitchFamily="34" charset="0"/>
                        <a:ea typeface="+mn-ea"/>
                        <a:cs typeface="Arial" panose="020B0604020202020204" pitchFamily="34" charset="0"/>
                      </a:endParaRP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78909204"/>
                  </a:ext>
                </a:extLst>
              </a:tr>
              <a:tr h="858042">
                <a:tc>
                  <a:txBody>
                    <a:bodyPr/>
                    <a:lstStyle/>
                    <a:p>
                      <a:endParaRPr lang="en-US" sz="1200" noProof="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fr-FR" sz="1600" b="1" noProof="0" dirty="0">
                          <a:solidFill>
                            <a:srgbClr val="FF9900"/>
                          </a:solidFill>
                          <a:latin typeface="Arial" panose="020B0604020202020204" pitchFamily="34" charset="0"/>
                          <a:ea typeface="+mn-ea"/>
                          <a:cs typeface="Arial" panose="020B0604020202020204" pitchFamily="34" charset="0"/>
                        </a:rPr>
                        <a:t>Exclusions</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342900" indent="-342900">
                        <a:spcAft>
                          <a:spcPts val="600"/>
                        </a:spcAft>
                        <a:buFont typeface="Arial" panose="020B0604020202020204" pitchFamily="34" charset="0"/>
                        <a:buChar char="•"/>
                      </a:pPr>
                      <a:r>
                        <a:rPr lang="fr-FR" sz="1400" noProof="0" dirty="0">
                          <a:latin typeface="Arial" panose="020B0604020202020204" pitchFamily="34" charset="0"/>
                          <a:cs typeface="Arial" panose="020B0604020202020204" pitchFamily="34" charset="0"/>
                        </a:rPr>
                        <a:t>Weld </a:t>
                      </a:r>
                      <a:r>
                        <a:rPr lang="fr-FR" sz="1400" noProof="0" dirty="0" err="1">
                          <a:latin typeface="Arial" panose="020B0604020202020204" pitchFamily="34" charset="0"/>
                          <a:cs typeface="Arial" panose="020B0604020202020204" pitchFamily="34" charset="0"/>
                        </a:rPr>
                        <a:t>repairs</a:t>
                      </a:r>
                      <a:r>
                        <a:rPr lang="fr-FR" sz="1400" noProof="0" dirty="0">
                          <a:latin typeface="Arial" panose="020B0604020202020204" pitchFamily="34" charset="0"/>
                          <a:cs typeface="Arial" panose="020B0604020202020204" pitchFamily="34" charset="0"/>
                        </a:rPr>
                        <a:t>.</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76324764"/>
                  </a:ext>
                </a:extLst>
              </a:tr>
              <a:tr h="290349">
                <a:tc>
                  <a:txBody>
                    <a:bodyPr/>
                    <a:lstStyle/>
                    <a:p>
                      <a:endParaRPr lang="en-US" sz="1200" noProof="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fr-FR" sz="1600" b="1" noProof="0" dirty="0">
                          <a:solidFill>
                            <a:srgbClr val="FF9900"/>
                          </a:solidFill>
                          <a:latin typeface="Arial" panose="020B0604020202020204" pitchFamily="34" charset="0"/>
                          <a:ea typeface="+mn-ea"/>
                          <a:cs typeface="Arial" panose="020B0604020202020204" pitchFamily="34" charset="0"/>
                        </a:rPr>
                        <a:t>Replace</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342900" indent="-342900">
                        <a:spcAft>
                          <a:spcPts val="600"/>
                        </a:spcAft>
                        <a:buFont typeface="Arial" panose="020B0604020202020204" pitchFamily="34" charset="0"/>
                        <a:buChar char="•"/>
                      </a:pPr>
                      <a:r>
                        <a:rPr lang="fr-FR" sz="1400" noProof="0" dirty="0">
                          <a:latin typeface="Arial" panose="020B0604020202020204" pitchFamily="34" charset="0"/>
                          <a:cs typeface="Arial" panose="020B0604020202020204" pitchFamily="34" charset="0"/>
                        </a:rPr>
                        <a:t>1 </a:t>
                      </a:r>
                      <a:r>
                        <a:rPr lang="fr-FR" sz="1400" noProof="0" dirty="0" err="1">
                          <a:latin typeface="Arial" panose="020B0604020202020204" pitchFamily="34" charset="0"/>
                          <a:cs typeface="Arial" panose="020B0604020202020204" pitchFamily="34" charset="0"/>
                        </a:rPr>
                        <a:t>rule</a:t>
                      </a:r>
                      <a:r>
                        <a:rPr lang="fr-FR" sz="1400" noProof="0" dirty="0">
                          <a:latin typeface="Arial" panose="020B0604020202020204" pitchFamily="34" charset="0"/>
                          <a:cs typeface="Arial" panose="020B0604020202020204" pitchFamily="34" charset="0"/>
                        </a:rPr>
                        <a:t>  (REG-GR-SEC-024). Impact on CR-MS-HSEQ 202 (</a:t>
                      </a:r>
                      <a:r>
                        <a:rPr lang="fr-FR" sz="1400" dirty="0"/>
                        <a:t>Operations and </a:t>
                      </a:r>
                      <a:r>
                        <a:rPr lang="fr-FR" sz="1400" dirty="0" err="1"/>
                        <a:t>works</a:t>
                      </a:r>
                      <a:r>
                        <a:rPr lang="fr-FR" sz="1400" dirty="0"/>
                        <a:t> at </a:t>
                      </a:r>
                      <a:r>
                        <a:rPr lang="fr-FR" sz="1400" dirty="0" err="1"/>
                        <a:t>risk</a:t>
                      </a:r>
                      <a:r>
                        <a:rPr lang="fr-FR" sz="1400" dirty="0"/>
                        <a:t> </a:t>
                      </a:r>
                      <a:r>
                        <a:rPr lang="fr-FR" sz="1400" kern="1200" noProof="0" dirty="0">
                          <a:solidFill>
                            <a:schemeClr val="tx1"/>
                          </a:solidFill>
                          <a:latin typeface="+mn-lt"/>
                          <a:ea typeface="+mn-ea"/>
                          <a:cs typeface="+mn-cs"/>
                        </a:rPr>
                        <a:t>§ 7. </a:t>
                      </a:r>
                      <a:r>
                        <a:rPr lang="fr-FR" sz="1400" kern="1200" noProof="0" dirty="0" err="1">
                          <a:solidFill>
                            <a:schemeClr val="tx1"/>
                          </a:solidFill>
                          <a:latin typeface="+mn-lt"/>
                          <a:ea typeface="+mn-ea"/>
                          <a:cs typeface="+mn-cs"/>
                        </a:rPr>
                        <a:t>temporary</a:t>
                      </a:r>
                      <a:r>
                        <a:rPr lang="fr-FR" sz="1400" kern="1200" noProof="0" dirty="0">
                          <a:solidFill>
                            <a:schemeClr val="tx1"/>
                          </a:solidFill>
                          <a:latin typeface="+mn-lt"/>
                          <a:ea typeface="+mn-ea"/>
                          <a:cs typeface="+mn-cs"/>
                        </a:rPr>
                        <a:t> </a:t>
                      </a:r>
                      <a:r>
                        <a:rPr lang="fr-FR" sz="1400" kern="1200" noProof="0" dirty="0" err="1">
                          <a:solidFill>
                            <a:schemeClr val="tx1"/>
                          </a:solidFill>
                          <a:latin typeface="+mn-lt"/>
                          <a:ea typeface="+mn-ea"/>
                          <a:cs typeface="+mn-cs"/>
                        </a:rPr>
                        <a:t>leak</a:t>
                      </a:r>
                      <a:r>
                        <a:rPr lang="fr-FR" sz="1400" kern="1200" noProof="0" dirty="0">
                          <a:solidFill>
                            <a:schemeClr val="tx1"/>
                          </a:solidFill>
                          <a:latin typeface="+mn-lt"/>
                          <a:ea typeface="+mn-ea"/>
                          <a:cs typeface="+mn-cs"/>
                        </a:rPr>
                        <a:t> </a:t>
                      </a:r>
                      <a:r>
                        <a:rPr lang="fr-FR" sz="1400" kern="1200" noProof="0" dirty="0" err="1">
                          <a:solidFill>
                            <a:schemeClr val="tx1"/>
                          </a:solidFill>
                          <a:latin typeface="+mn-lt"/>
                          <a:ea typeface="+mn-ea"/>
                          <a:cs typeface="+mn-cs"/>
                        </a:rPr>
                        <a:t>repair</a:t>
                      </a:r>
                      <a:r>
                        <a:rPr lang="fr-FR" sz="1400" kern="1200" noProof="0" dirty="0">
                          <a:solidFill>
                            <a:schemeClr val="tx1"/>
                          </a:solidFill>
                          <a:latin typeface="+mn-lt"/>
                          <a:ea typeface="+mn-ea"/>
                          <a:cs typeface="+mn-cs"/>
                        </a:rPr>
                        <a:t>)</a:t>
                      </a:r>
                      <a:endParaRPr lang="fr-FR" sz="1400" noProof="0" dirty="0">
                        <a:latin typeface="Arial" panose="020B0604020202020204" pitchFamily="34" charset="0"/>
                        <a:cs typeface="Arial" panose="020B0604020202020204" pitchFamily="34" charset="0"/>
                      </a:endParaRP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68622585"/>
                  </a:ext>
                </a:extLst>
              </a:tr>
              <a:tr h="830187">
                <a:tc>
                  <a:txBody>
                    <a:bodyPr/>
                    <a:lstStyle/>
                    <a:p>
                      <a:endParaRPr lang="en-US" sz="12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fr-FR" sz="1600" b="1" noProof="0" dirty="0">
                          <a:solidFill>
                            <a:srgbClr val="FF9900"/>
                          </a:solidFill>
                          <a:latin typeface="Arial" panose="020B0604020202020204" pitchFamily="34" charset="0"/>
                          <a:ea typeface="+mn-ea"/>
                          <a:cs typeface="Arial" panose="020B0604020202020204" pitchFamily="34" charset="0"/>
                        </a:rPr>
                        <a:t>Dates</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342900" indent="-342900">
                        <a:spcAft>
                          <a:spcPts val="600"/>
                        </a:spcAft>
                        <a:buFont typeface="Arial" panose="020B0604020202020204" pitchFamily="34" charset="0"/>
                        <a:buChar char="•"/>
                      </a:pPr>
                      <a:r>
                        <a:rPr lang="fr-FR" sz="1400" noProof="0" dirty="0">
                          <a:latin typeface="Arial" panose="020B0604020202020204" pitchFamily="34" charset="0"/>
                          <a:cs typeface="Arial" panose="020B0604020202020204" pitchFamily="34" charset="0"/>
                        </a:rPr>
                        <a:t>Application : 6 </a:t>
                      </a:r>
                      <a:r>
                        <a:rPr lang="fr-FR" sz="1400" noProof="0" dirty="0" err="1">
                          <a:latin typeface="Arial" panose="020B0604020202020204" pitchFamily="34" charset="0"/>
                          <a:cs typeface="Arial" panose="020B0604020202020204" pitchFamily="34" charset="0"/>
                        </a:rPr>
                        <a:t>month</a:t>
                      </a:r>
                      <a:r>
                        <a:rPr lang="fr-FR" sz="1400" noProof="0" dirty="0">
                          <a:latin typeface="Arial" panose="020B0604020202020204" pitchFamily="34" charset="0"/>
                          <a:cs typeface="Arial" panose="020B0604020202020204" pitchFamily="34" charset="0"/>
                        </a:rPr>
                        <a:t> </a:t>
                      </a:r>
                      <a:r>
                        <a:rPr lang="fr-FR" sz="1400" noProof="0" dirty="0" err="1">
                          <a:latin typeface="Arial" panose="020B0604020202020204" pitchFamily="34" charset="0"/>
                          <a:cs typeface="Arial" panose="020B0604020202020204" pitchFamily="34" charset="0"/>
                        </a:rPr>
                        <a:t>after</a:t>
                      </a:r>
                      <a:r>
                        <a:rPr lang="fr-FR" sz="1400" noProof="0" dirty="0">
                          <a:latin typeface="Arial" panose="020B0604020202020204" pitchFamily="34" charset="0"/>
                          <a:cs typeface="Arial" panose="020B0604020202020204" pitchFamily="34" charset="0"/>
                        </a:rPr>
                        <a:t> validation/publication</a:t>
                      </a:r>
                    </a:p>
                  </a:txBody>
                  <a:tcPr marT="108000" marB="10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33197621"/>
                  </a:ext>
                </a:extLst>
              </a:tr>
            </a:tbl>
          </a:graphicData>
        </a:graphic>
      </p:graphicFrame>
      <p:pic>
        <p:nvPicPr>
          <p:cNvPr id="12" name="Picture 8" descr="Icône De Vecteur Dinformation, Environ, Contexte, Black PNG et vecteur pour  téléchargement gratuit">
            <a:extLst>
              <a:ext uri="{FF2B5EF4-FFF2-40B4-BE49-F238E27FC236}">
                <a16:creationId xmlns:a16="http://schemas.microsoft.com/office/drawing/2014/main" id="{D66E4BE5-71E4-4D52-BD22-0A26B4F454AA}"/>
              </a:ext>
            </a:extLst>
          </p:cNvPr>
          <p:cNvPicPr>
            <a:picLocks noChangeAspect="1" noChangeArrowheads="1"/>
          </p:cNvPicPr>
          <p:nvPr/>
        </p:nvPicPr>
        <p:blipFill>
          <a:blip r:embed="rId3" cstate="print">
            <a:clrChange>
              <a:clrFrom>
                <a:srgbClr val="F5F5F5"/>
              </a:clrFrom>
              <a:clrTo>
                <a:srgbClr val="F5F5F5">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8055" y="1074359"/>
            <a:ext cx="949920" cy="949920"/>
          </a:xfrm>
          <a:prstGeom prst="rect">
            <a:avLst/>
          </a:prstGeom>
          <a:noFill/>
          <a:extLst>
            <a:ext uri="{909E8E84-426E-40DD-AFC4-6F175D3DCCD1}">
              <a14:hiddenFill xmlns:a14="http://schemas.microsoft.com/office/drawing/2010/main">
                <a:solidFill>
                  <a:srgbClr val="FFFFFF"/>
                </a:solidFill>
              </a14:hiddenFill>
            </a:ext>
          </a:extLst>
        </p:spPr>
      </p:pic>
      <p:pic>
        <p:nvPicPr>
          <p:cNvPr id="14" name="Image 1">
            <a:extLst>
              <a:ext uri="{FF2B5EF4-FFF2-40B4-BE49-F238E27FC236}">
                <a16:creationId xmlns:a16="http://schemas.microsoft.com/office/drawing/2014/main" id="{22BF9F96-AEB3-46CC-8675-E6FE5316D1FB}"/>
              </a:ext>
            </a:extLst>
          </p:cNvPr>
          <p:cNvPicPr>
            <a:picLocks noChangeAspect="1"/>
          </p:cNvPicPr>
          <p:nvPr/>
        </p:nvPicPr>
        <p:blipFill>
          <a:blip r:embed="rId4">
            <a:clrChange>
              <a:clrFrom>
                <a:srgbClr val="FFFFFF"/>
              </a:clrFrom>
              <a:clrTo>
                <a:srgbClr val="FFFFFF">
                  <a:alpha val="0"/>
                </a:srgbClr>
              </a:clrTo>
            </a:clrChange>
            <a:duotone>
              <a:schemeClr val="accent1">
                <a:shade val="45000"/>
                <a:satMod val="135000"/>
              </a:schemeClr>
              <a:prstClr val="white"/>
            </a:duotone>
          </a:blip>
          <a:stretch>
            <a:fillRect/>
          </a:stretch>
        </p:blipFill>
        <p:spPr>
          <a:xfrm>
            <a:off x="842938" y="4638249"/>
            <a:ext cx="753228" cy="734989"/>
          </a:xfrm>
          <a:prstGeom prst="rect">
            <a:avLst/>
          </a:prstGeom>
        </p:spPr>
      </p:pic>
      <p:pic>
        <p:nvPicPr>
          <p:cNvPr id="17" name="Image 7">
            <a:extLst>
              <a:ext uri="{FF2B5EF4-FFF2-40B4-BE49-F238E27FC236}">
                <a16:creationId xmlns:a16="http://schemas.microsoft.com/office/drawing/2014/main" id="{EED48622-7A17-4456-B4C8-25D8AFF9B9AE}"/>
              </a:ext>
            </a:extLst>
          </p:cNvPr>
          <p:cNvPicPr>
            <a:picLocks noChangeAspect="1"/>
          </p:cNvPicPr>
          <p:nvPr/>
        </p:nvPicPr>
        <p:blipFill>
          <a:blip r:embed="rId5">
            <a:clrChange>
              <a:clrFrom>
                <a:srgbClr val="FFFFFF"/>
              </a:clrFrom>
              <a:clrTo>
                <a:srgbClr val="FFFFFF">
                  <a:alpha val="0"/>
                </a:srgbClr>
              </a:clrTo>
            </a:clrChange>
            <a:duotone>
              <a:schemeClr val="accent1">
                <a:shade val="45000"/>
                <a:satMod val="135000"/>
              </a:schemeClr>
              <a:prstClr val="white"/>
            </a:duotone>
          </a:blip>
          <a:stretch>
            <a:fillRect/>
          </a:stretch>
        </p:blipFill>
        <p:spPr>
          <a:xfrm>
            <a:off x="843282" y="5499789"/>
            <a:ext cx="775312" cy="734989"/>
          </a:xfrm>
          <a:prstGeom prst="rect">
            <a:avLst/>
          </a:prstGeom>
        </p:spPr>
      </p:pic>
      <p:pic>
        <p:nvPicPr>
          <p:cNvPr id="18" name="Image 12">
            <a:extLst>
              <a:ext uri="{FF2B5EF4-FFF2-40B4-BE49-F238E27FC236}">
                <a16:creationId xmlns:a16="http://schemas.microsoft.com/office/drawing/2014/main" id="{AB59BC34-553D-44B0-B560-52076F89DADA}"/>
              </a:ext>
            </a:extLst>
          </p:cNvPr>
          <p:cNvPicPr>
            <a:picLocks noChangeAspect="1"/>
          </p:cNvPicPr>
          <p:nvPr/>
        </p:nvPicPr>
        <p:blipFill>
          <a:blip r:embed="rId6">
            <a:clrChange>
              <a:clrFrom>
                <a:srgbClr val="FFFFFF"/>
              </a:clrFrom>
              <a:clrTo>
                <a:srgbClr val="FFFFFF">
                  <a:alpha val="0"/>
                </a:srgbClr>
              </a:clrTo>
            </a:clrChange>
            <a:duotone>
              <a:schemeClr val="accent1">
                <a:shade val="45000"/>
                <a:satMod val="135000"/>
              </a:schemeClr>
              <a:prstClr val="white"/>
            </a:duotone>
          </a:blip>
          <a:stretch>
            <a:fillRect/>
          </a:stretch>
        </p:blipFill>
        <p:spPr>
          <a:xfrm>
            <a:off x="854326" y="2140426"/>
            <a:ext cx="753226" cy="737086"/>
          </a:xfrm>
          <a:prstGeom prst="rect">
            <a:avLst/>
          </a:prstGeom>
        </p:spPr>
      </p:pic>
      <p:pic>
        <p:nvPicPr>
          <p:cNvPr id="19" name="Picture 2" descr="Crop icon - Download Free Vectors, Clipart Graphics &amp; Vector Art">
            <a:extLst>
              <a:ext uri="{FF2B5EF4-FFF2-40B4-BE49-F238E27FC236}">
                <a16:creationId xmlns:a16="http://schemas.microsoft.com/office/drawing/2014/main" id="{2B14493D-DE1F-4573-AE50-C19CA0479E98}"/>
              </a:ext>
            </a:extLst>
          </p:cNvPr>
          <p:cNvPicPr>
            <a:picLocks noChangeAspect="1" noChangeArrowheads="1"/>
          </p:cNvPicPr>
          <p:nvPr/>
        </p:nvPicPr>
        <p:blipFill>
          <a:blip r:embed="rId7" cstate="print">
            <a:clrChange>
              <a:clrFrom>
                <a:srgbClr val="FFFFFF"/>
              </a:clrFrom>
              <a:clrTo>
                <a:srgbClr val="FFFFFF">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82473" y="3263737"/>
            <a:ext cx="874158" cy="8741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6252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385473" y="256912"/>
            <a:ext cx="9720000" cy="542161"/>
          </a:xfrm>
        </p:spPr>
        <p:txBody>
          <a:bodyPr/>
          <a:lstStyle/>
          <a:p>
            <a:r>
              <a:rPr lang="fr-FR" dirty="0"/>
              <a:t>Extension of scope </a:t>
            </a:r>
            <a:r>
              <a:rPr lang="fr-FR" dirty="0" err="1"/>
              <a:t>with</a:t>
            </a:r>
            <a:r>
              <a:rPr lang="fr-FR" dirty="0"/>
              <a:t> </a:t>
            </a:r>
            <a:r>
              <a:rPr lang="fr-FR" dirty="0" err="1"/>
              <a:t>same</a:t>
            </a:r>
            <a:r>
              <a:rPr lang="fr-FR" dirty="0"/>
              <a:t> </a:t>
            </a:r>
            <a:r>
              <a:rPr lang="fr-FR" dirty="0" err="1"/>
              <a:t>requirements</a:t>
            </a:r>
            <a:r>
              <a:rPr lang="fr-FR" dirty="0"/>
              <a:t> on clamp</a:t>
            </a:r>
          </a:p>
        </p:txBody>
      </p:sp>
      <p:sp>
        <p:nvSpPr>
          <p:cNvPr id="3" name="Footer Placeholder 2">
            <a:extLst>
              <a:ext uri="{FF2B5EF4-FFF2-40B4-BE49-F238E27FC236}">
                <a16:creationId xmlns:a16="http://schemas.microsoft.com/office/drawing/2014/main" id="{BCBE7CB6-E182-4C75-85DF-AFBFBB300380}"/>
              </a:ext>
            </a:extLst>
          </p:cNvPr>
          <p:cNvSpPr>
            <a:spLocks noGrp="1"/>
          </p:cNvSpPr>
          <p:nvPr>
            <p:ph type="ftr" sz="quarter" idx="11"/>
          </p:nvPr>
        </p:nvSpPr>
        <p:spPr/>
        <p:txBody>
          <a:bodyPr/>
          <a:lstStyle/>
          <a:p>
            <a:r>
              <a:rPr lang="en-US"/>
              <a:t>CR-GR-HSE-426</a:t>
            </a:r>
            <a:endParaRPr lang="en-US" dirty="0"/>
          </a:p>
        </p:txBody>
      </p:sp>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en-US" smtClean="0"/>
              <a:pPr/>
              <a:t>3</a:t>
            </a:fld>
            <a:endParaRPr lang="en-US" dirty="0"/>
          </a:p>
        </p:txBody>
      </p:sp>
      <p:pic>
        <p:nvPicPr>
          <p:cNvPr id="7" name="Image 6">
            <a:extLst>
              <a:ext uri="{FF2B5EF4-FFF2-40B4-BE49-F238E27FC236}">
                <a16:creationId xmlns:a16="http://schemas.microsoft.com/office/drawing/2014/main" id="{95F9B82C-75F9-4FD1-9829-F84D4F961BC3}"/>
              </a:ext>
            </a:extLst>
          </p:cNvPr>
          <p:cNvPicPr/>
          <p:nvPr/>
        </p:nvPicPr>
        <p:blipFill>
          <a:blip r:embed="rId2">
            <a:extLst>
              <a:ext uri="{28A0092B-C50C-407E-A947-70E740481C1C}">
                <a14:useLocalDpi xmlns:a14="http://schemas.microsoft.com/office/drawing/2010/main" val="0"/>
              </a:ext>
            </a:extLst>
          </a:blip>
          <a:stretch>
            <a:fillRect/>
          </a:stretch>
        </p:blipFill>
        <p:spPr>
          <a:xfrm>
            <a:off x="6311779" y="1308448"/>
            <a:ext cx="1647826" cy="1909689"/>
          </a:xfrm>
          <a:prstGeom prst="rect">
            <a:avLst/>
          </a:prstGeom>
        </p:spPr>
      </p:pic>
      <p:pic>
        <p:nvPicPr>
          <p:cNvPr id="8" name="Image 7">
            <a:extLst>
              <a:ext uri="{FF2B5EF4-FFF2-40B4-BE49-F238E27FC236}">
                <a16:creationId xmlns:a16="http://schemas.microsoft.com/office/drawing/2014/main" id="{2E9095EF-454E-4403-BC9F-D1B58134D561}"/>
              </a:ext>
            </a:extLst>
          </p:cNvPr>
          <p:cNvPicPr/>
          <p:nvPr/>
        </p:nvPicPr>
        <p:blipFill>
          <a:blip r:embed="rId3">
            <a:extLst>
              <a:ext uri="{28A0092B-C50C-407E-A947-70E740481C1C}">
                <a14:useLocalDpi xmlns:a14="http://schemas.microsoft.com/office/drawing/2010/main" val="0"/>
              </a:ext>
            </a:extLst>
          </a:blip>
          <a:stretch>
            <a:fillRect/>
          </a:stretch>
        </p:blipFill>
        <p:spPr>
          <a:xfrm>
            <a:off x="6423076" y="3465301"/>
            <a:ext cx="1233415" cy="1217926"/>
          </a:xfrm>
          <a:prstGeom prst="rect">
            <a:avLst/>
          </a:prstGeom>
        </p:spPr>
      </p:pic>
      <p:graphicFrame>
        <p:nvGraphicFramePr>
          <p:cNvPr id="10" name="Tableau 10">
            <a:extLst>
              <a:ext uri="{FF2B5EF4-FFF2-40B4-BE49-F238E27FC236}">
                <a16:creationId xmlns:a16="http://schemas.microsoft.com/office/drawing/2014/main" id="{13C29F81-A312-4FD0-8263-0885AF5BA35E}"/>
              </a:ext>
            </a:extLst>
          </p:cNvPr>
          <p:cNvGraphicFramePr>
            <a:graphicFrameLocks noGrp="1"/>
          </p:cNvGraphicFramePr>
          <p:nvPr>
            <p:extLst>
              <p:ext uri="{D42A27DB-BD31-4B8C-83A1-F6EECF244321}">
                <p14:modId xmlns:p14="http://schemas.microsoft.com/office/powerpoint/2010/main" val="1501794409"/>
              </p:ext>
            </p:extLst>
          </p:nvPr>
        </p:nvGraphicFramePr>
        <p:xfrm>
          <a:off x="1510018" y="1420102"/>
          <a:ext cx="4285872" cy="5212080"/>
        </p:xfrm>
        <a:graphic>
          <a:graphicData uri="http://schemas.openxmlformats.org/drawingml/2006/table">
            <a:tbl>
              <a:tblPr firstRow="1" bandRow="1">
                <a:tableStyleId>{5C22544A-7EE6-4342-B048-85BDC9FD1C3A}</a:tableStyleId>
              </a:tblPr>
              <a:tblGrid>
                <a:gridCol w="4285872">
                  <a:extLst>
                    <a:ext uri="{9D8B030D-6E8A-4147-A177-3AD203B41FA5}">
                      <a16:colId xmlns:a16="http://schemas.microsoft.com/office/drawing/2014/main" val="3097682767"/>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noProof="0" dirty="0">
                          <a:solidFill>
                            <a:schemeClr val="tx1"/>
                          </a:solidFill>
                          <a:latin typeface="Arial" panose="020B0604020202020204" pitchFamily="34" charset="0"/>
                          <a:ea typeface="+mn-ea"/>
                          <a:cs typeface="Arial" panose="020B0604020202020204" pitchFamily="34" charset="0"/>
                        </a:rPr>
                        <a:t>Clamp </a:t>
                      </a:r>
                      <a:r>
                        <a:rPr lang="fr-FR" sz="1800" kern="1200" noProof="0" dirty="0" err="1">
                          <a:solidFill>
                            <a:schemeClr val="tx1"/>
                          </a:solidFill>
                          <a:latin typeface="Arial" panose="020B0604020202020204" pitchFamily="34" charset="0"/>
                          <a:ea typeface="+mn-ea"/>
                          <a:cs typeface="Arial" panose="020B0604020202020204" pitchFamily="34" charset="0"/>
                        </a:rPr>
                        <a:t>with</a:t>
                      </a:r>
                      <a:r>
                        <a:rPr lang="fr-FR" sz="1800" kern="1200" noProof="0" dirty="0">
                          <a:solidFill>
                            <a:schemeClr val="tx1"/>
                          </a:solidFill>
                          <a:latin typeface="Arial" panose="020B0604020202020204" pitchFamily="34" charset="0"/>
                          <a:ea typeface="+mn-ea"/>
                          <a:cs typeface="Arial" panose="020B0604020202020204" pitchFamily="34" charset="0"/>
                        </a:rPr>
                        <a:t> </a:t>
                      </a:r>
                      <a:r>
                        <a:rPr lang="fr-FR" sz="1800" kern="1200" noProof="0" dirty="0" err="1">
                          <a:solidFill>
                            <a:schemeClr val="tx1"/>
                          </a:solidFill>
                          <a:latin typeface="Arial" panose="020B0604020202020204" pitchFamily="34" charset="0"/>
                          <a:ea typeface="+mn-ea"/>
                          <a:cs typeface="Arial" panose="020B0604020202020204" pitchFamily="34" charset="0"/>
                        </a:rPr>
                        <a:t>injected</a:t>
                      </a:r>
                      <a:r>
                        <a:rPr lang="fr-FR" sz="1800" kern="1200" noProof="0" dirty="0">
                          <a:solidFill>
                            <a:schemeClr val="tx1"/>
                          </a:solidFill>
                          <a:latin typeface="Arial" panose="020B0604020202020204" pitchFamily="34" charset="0"/>
                          <a:ea typeface="+mn-ea"/>
                          <a:cs typeface="Arial" panose="020B0604020202020204" pitchFamily="34" charset="0"/>
                        </a:rPr>
                        <a:t> </a:t>
                      </a:r>
                      <a:r>
                        <a:rPr lang="fr-FR" sz="1800" kern="1200" noProof="0" dirty="0" err="1">
                          <a:solidFill>
                            <a:schemeClr val="tx1"/>
                          </a:solidFill>
                          <a:latin typeface="Arial" panose="020B0604020202020204" pitchFamily="34" charset="0"/>
                          <a:ea typeface="+mn-ea"/>
                          <a:cs typeface="Arial" panose="020B0604020202020204" pitchFamily="34" charset="0"/>
                        </a:rPr>
                        <a:t>sealant</a:t>
                      </a:r>
                      <a:r>
                        <a:rPr lang="fr-FR" sz="1800" kern="1200" noProof="0" dirty="0">
                          <a:solidFill>
                            <a:schemeClr val="tx1"/>
                          </a:solidFill>
                          <a:latin typeface="Arial" panose="020B0604020202020204" pitchFamily="34" charset="0"/>
                          <a:ea typeface="+mn-ea"/>
                          <a:cs typeface="Arial" panose="020B0604020202020204" pitchFamily="34" charset="0"/>
                        </a:rPr>
                        <a:t> for </a:t>
                      </a:r>
                      <a:r>
                        <a:rPr lang="fr-FR" sz="1800" kern="1200" noProof="0" dirty="0" err="1">
                          <a:solidFill>
                            <a:schemeClr val="tx1"/>
                          </a:solidFill>
                          <a:latin typeface="Arial" panose="020B0604020202020204" pitchFamily="34" charset="0"/>
                          <a:ea typeface="+mn-ea"/>
                          <a:cs typeface="Arial" panose="020B0604020202020204" pitchFamily="34" charset="0"/>
                        </a:rPr>
                        <a:t>equipment</a:t>
                      </a:r>
                      <a:r>
                        <a:rPr lang="fr-FR" sz="1800" kern="1200" noProof="0" dirty="0">
                          <a:solidFill>
                            <a:schemeClr val="tx1"/>
                          </a:solidFill>
                          <a:latin typeface="Arial" panose="020B0604020202020204" pitchFamily="34" charset="0"/>
                          <a:ea typeface="+mn-ea"/>
                          <a:cs typeface="Arial" panose="020B0604020202020204" pitchFamily="34" charset="0"/>
                        </a:rPr>
                        <a:t> pipes, </a:t>
                      </a:r>
                      <a:r>
                        <a:rPr lang="fr-FR" sz="1800" kern="1200" noProof="0" dirty="0" err="1">
                          <a:solidFill>
                            <a:schemeClr val="tx1"/>
                          </a:solidFill>
                          <a:latin typeface="Arial" panose="020B0604020202020204" pitchFamily="34" charset="0"/>
                          <a:ea typeface="+mn-ea"/>
                          <a:cs typeface="Arial" panose="020B0604020202020204" pitchFamily="34" charset="0"/>
                        </a:rPr>
                        <a:t>flanges</a:t>
                      </a:r>
                      <a:r>
                        <a:rPr lang="fr-FR" sz="1800" kern="1200" noProof="0" dirty="0">
                          <a:solidFill>
                            <a:schemeClr val="tx1"/>
                          </a:solidFill>
                          <a:latin typeface="Arial" panose="020B0604020202020204" pitchFamily="34" charset="0"/>
                          <a:ea typeface="+mn-ea"/>
                          <a:cs typeface="Arial" panose="020B0604020202020204" pitchFamily="34" charset="0"/>
                        </a:rPr>
                        <a:t> and pipes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800" kern="1200" noProof="0" dirty="0">
                        <a:solidFill>
                          <a:schemeClr val="tx1"/>
                        </a:solidFill>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800" kern="1200" noProof="0" dirty="0">
                        <a:solidFill>
                          <a:schemeClr val="tx1"/>
                        </a:solidFill>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800" kern="1200" noProof="0" dirty="0">
                        <a:solidFill>
                          <a:schemeClr val="tx1"/>
                        </a:solidFill>
                        <a:latin typeface="Arial" panose="020B0604020202020204" pitchFamily="34" charset="0"/>
                        <a:ea typeface="+mn-ea"/>
                        <a:cs typeface="Arial" panose="020B0604020202020204" pitchFamily="34" charset="0"/>
                      </a:endParaRPr>
                    </a:p>
                    <a:p>
                      <a:endParaRPr lang="fr-FR" dirty="0"/>
                    </a:p>
                    <a:p>
                      <a:endParaRPr lang="fr-F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786235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kern="1200" noProof="0" dirty="0">
                          <a:solidFill>
                            <a:schemeClr val="tx1"/>
                          </a:solidFill>
                          <a:latin typeface="Arial" panose="020B0604020202020204" pitchFamily="34" charset="0"/>
                          <a:ea typeface="+mn-ea"/>
                          <a:cs typeface="Arial" panose="020B0604020202020204" pitchFamily="34" charset="0"/>
                        </a:rPr>
                        <a:t>Composite </a:t>
                      </a:r>
                      <a:r>
                        <a:rPr lang="fr-FR" sz="1800" b="1" kern="1200" noProof="0" dirty="0" err="1">
                          <a:solidFill>
                            <a:schemeClr val="tx1"/>
                          </a:solidFill>
                          <a:latin typeface="Arial" panose="020B0604020202020204" pitchFamily="34" charset="0"/>
                          <a:ea typeface="+mn-ea"/>
                          <a:cs typeface="Arial" panose="020B0604020202020204" pitchFamily="34" charset="0"/>
                        </a:rPr>
                        <a:t>repair</a:t>
                      </a:r>
                      <a:r>
                        <a:rPr lang="fr-FR" sz="1800" b="1" kern="1200" noProof="0" dirty="0">
                          <a:solidFill>
                            <a:schemeClr val="tx1"/>
                          </a:solidFill>
                          <a:latin typeface="Arial" panose="020B0604020202020204" pitchFamily="34" charset="0"/>
                          <a:ea typeface="+mn-ea"/>
                          <a:cs typeface="Arial" panose="020B0604020202020204" pitchFamily="34" charset="0"/>
                        </a:rPr>
                        <a:t> </a:t>
                      </a:r>
                      <a:r>
                        <a:rPr lang="fr-FR" sz="1800" b="1" kern="1200" noProof="0" dirty="0" err="1">
                          <a:solidFill>
                            <a:schemeClr val="tx1"/>
                          </a:solidFill>
                          <a:latin typeface="Arial" panose="020B0604020202020204" pitchFamily="34" charset="0"/>
                          <a:ea typeface="+mn-ea"/>
                          <a:cs typeface="Arial" panose="020B0604020202020204" pitchFamily="34" charset="0"/>
                        </a:rPr>
                        <a:t>systems</a:t>
                      </a:r>
                      <a:r>
                        <a:rPr lang="fr-FR" sz="1800" b="1" kern="1200" noProof="0" dirty="0">
                          <a:solidFill>
                            <a:schemeClr val="tx1"/>
                          </a:solidFill>
                          <a:latin typeface="Arial" panose="020B0604020202020204" pitchFamily="34" charset="0"/>
                          <a:ea typeface="+mn-ea"/>
                          <a:cs typeface="Arial" panose="020B0604020202020204" pitchFamily="34" charset="0"/>
                        </a:rPr>
                        <a:t> for </a:t>
                      </a:r>
                      <a:r>
                        <a:rPr lang="fr-FR" sz="1800" b="1" kern="1200" noProof="0" dirty="0" err="1">
                          <a:solidFill>
                            <a:schemeClr val="tx1"/>
                          </a:solidFill>
                          <a:latin typeface="Arial" panose="020B0604020202020204" pitchFamily="34" charset="0"/>
                          <a:ea typeface="+mn-ea"/>
                          <a:cs typeface="Arial" panose="020B0604020202020204" pitchFamily="34" charset="0"/>
                        </a:rPr>
                        <a:t>equipments</a:t>
                      </a:r>
                      <a:r>
                        <a:rPr lang="fr-FR" sz="1800" b="1" kern="1200" noProof="0" dirty="0">
                          <a:solidFill>
                            <a:schemeClr val="tx1"/>
                          </a:solidFill>
                          <a:latin typeface="Arial" panose="020B0604020202020204" pitchFamily="34" charset="0"/>
                          <a:ea typeface="+mn-ea"/>
                          <a:cs typeface="Arial" panose="020B0604020202020204" pitchFamily="34" charset="0"/>
                        </a:rPr>
                        <a:t> pipes and pipes  </a:t>
                      </a:r>
                    </a:p>
                    <a:p>
                      <a:endParaRPr lang="fr-FR" dirty="0"/>
                    </a:p>
                    <a:p>
                      <a:endParaRPr lang="fr-F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2536740"/>
                  </a:ext>
                </a:extLst>
              </a:tr>
              <a:tr h="370840">
                <a:tc>
                  <a:txBody>
                    <a:bodyPr/>
                    <a:lstStyle/>
                    <a:p>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kern="1200" noProof="0" dirty="0" err="1">
                          <a:solidFill>
                            <a:schemeClr val="tx1"/>
                          </a:solidFill>
                          <a:latin typeface="Arial" panose="020B0604020202020204" pitchFamily="34" charset="0"/>
                          <a:ea typeface="+mn-ea"/>
                          <a:cs typeface="Arial" panose="020B0604020202020204" pitchFamily="34" charset="0"/>
                        </a:rPr>
                        <a:t>Collars</a:t>
                      </a:r>
                      <a:r>
                        <a:rPr lang="fr-FR" sz="1800" b="1" kern="1200" noProof="0" dirty="0">
                          <a:solidFill>
                            <a:schemeClr val="tx1"/>
                          </a:solidFill>
                          <a:latin typeface="Arial" panose="020B0604020202020204" pitchFamily="34" charset="0"/>
                          <a:ea typeface="+mn-ea"/>
                          <a:cs typeface="Arial" panose="020B0604020202020204" pitchFamily="34" charset="0"/>
                        </a:rPr>
                        <a:t> on </a:t>
                      </a:r>
                      <a:r>
                        <a:rPr lang="fr-FR" sz="1800" b="1" kern="1200" noProof="0" dirty="0" err="1">
                          <a:solidFill>
                            <a:schemeClr val="tx1"/>
                          </a:solidFill>
                          <a:latin typeface="Arial" panose="020B0604020202020204" pitchFamily="34" charset="0"/>
                          <a:ea typeface="+mn-ea"/>
                          <a:cs typeface="Arial" panose="020B0604020202020204" pitchFamily="34" charset="0"/>
                        </a:rPr>
                        <a:t>piping</a:t>
                      </a:r>
                      <a:r>
                        <a:rPr lang="fr-FR" sz="1800" b="1" kern="1200" noProof="0" dirty="0">
                          <a:solidFill>
                            <a:schemeClr val="tx1"/>
                          </a:solidFill>
                          <a:latin typeface="Arial" panose="020B0604020202020204" pitchFamily="34" charset="0"/>
                          <a:ea typeface="+mn-ea"/>
                          <a:cs typeface="Arial" panose="020B0604020202020204" pitchFamily="34" charset="0"/>
                        </a:rPr>
                        <a:t> (</a:t>
                      </a:r>
                      <a:r>
                        <a:rPr lang="en-GB" sz="1800" b="1" kern="1200" dirty="0">
                          <a:solidFill>
                            <a:schemeClr val="tx1"/>
                          </a:solidFill>
                          <a:latin typeface="Arial" panose="020B0604020202020204" pitchFamily="34" charset="0"/>
                          <a:ea typeface="+mn-ea"/>
                          <a:cs typeface="Arial" panose="020B0604020202020204" pitchFamily="34" charset="0"/>
                        </a:rPr>
                        <a:t>standard commercial bolted systems</a:t>
                      </a:r>
                      <a:r>
                        <a:rPr lang="fr-FR" sz="1800" b="1" kern="1200" noProof="0" dirty="0">
                          <a:solidFill>
                            <a:schemeClr val="tx1"/>
                          </a:solidFill>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800" b="1" kern="1200" noProof="0" dirty="0">
                        <a:solidFill>
                          <a:schemeClr val="tx1"/>
                        </a:solidFill>
                        <a:latin typeface="Arial" panose="020B0604020202020204" pitchFamily="34" charset="0"/>
                        <a:ea typeface="+mn-ea"/>
                        <a:cs typeface="Arial" panose="020B0604020202020204" pitchFamily="34" charset="0"/>
                      </a:endParaRPr>
                    </a:p>
                    <a:p>
                      <a:endParaRPr lang="fr-FR" dirty="0"/>
                    </a:p>
                    <a:p>
                      <a:endParaRPr lang="fr-FR" dirty="0"/>
                    </a:p>
                    <a:p>
                      <a:endParaRPr lang="fr-FR"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24129632"/>
                  </a:ext>
                </a:extLst>
              </a:tr>
            </a:tbl>
          </a:graphicData>
        </a:graphic>
      </p:graphicFrame>
      <p:sp>
        <p:nvSpPr>
          <p:cNvPr id="11" name="Parenthèse fermante 10">
            <a:extLst>
              <a:ext uri="{FF2B5EF4-FFF2-40B4-BE49-F238E27FC236}">
                <a16:creationId xmlns:a16="http://schemas.microsoft.com/office/drawing/2014/main" id="{84CB0CB8-501C-470A-95FF-6938A61E6C1F}"/>
              </a:ext>
            </a:extLst>
          </p:cNvPr>
          <p:cNvSpPr/>
          <p:nvPr/>
        </p:nvSpPr>
        <p:spPr>
          <a:xfrm>
            <a:off x="7943705" y="1308448"/>
            <a:ext cx="478302" cy="1909689"/>
          </a:xfrm>
          <a:prstGeom prst="rightBracket">
            <a:avLst/>
          </a:prstGeom>
          <a:ln>
            <a:solidFill>
              <a:schemeClr val="tx2"/>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Parenthèse fermante 11">
            <a:extLst>
              <a:ext uri="{FF2B5EF4-FFF2-40B4-BE49-F238E27FC236}">
                <a16:creationId xmlns:a16="http://schemas.microsoft.com/office/drawing/2014/main" id="{DF1E1E8C-2FD7-47F1-AA80-5FC4B1B90541}"/>
              </a:ext>
            </a:extLst>
          </p:cNvPr>
          <p:cNvSpPr/>
          <p:nvPr/>
        </p:nvSpPr>
        <p:spPr>
          <a:xfrm>
            <a:off x="8884409" y="1319337"/>
            <a:ext cx="562195" cy="4368399"/>
          </a:xfrm>
          <a:prstGeom prst="rightBracket">
            <a:avLst/>
          </a:prstGeom>
          <a:ln>
            <a:solidFill>
              <a:schemeClr val="tx2"/>
            </a:solidFill>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4" name="ZoneTexte 13">
            <a:extLst>
              <a:ext uri="{FF2B5EF4-FFF2-40B4-BE49-F238E27FC236}">
                <a16:creationId xmlns:a16="http://schemas.microsoft.com/office/drawing/2014/main" id="{F08A18A4-B6AB-4D87-84D9-5EBC246F65FC}"/>
              </a:ext>
            </a:extLst>
          </p:cNvPr>
          <p:cNvSpPr txBox="1"/>
          <p:nvPr/>
        </p:nvSpPr>
        <p:spPr>
          <a:xfrm>
            <a:off x="8422007" y="2001682"/>
            <a:ext cx="1116037" cy="523220"/>
          </a:xfrm>
          <a:prstGeom prst="rect">
            <a:avLst/>
          </a:prstGeom>
          <a:noFill/>
        </p:spPr>
        <p:txBody>
          <a:bodyPr wrap="square">
            <a:spAutoFit/>
          </a:bodyPr>
          <a:lstStyle/>
          <a:p>
            <a:r>
              <a:rPr lang="fr-FR" sz="1400" b="1" noProof="0" dirty="0">
                <a:latin typeface="Arial" panose="020B0604020202020204" pitchFamily="34" charset="0"/>
                <a:cs typeface="Arial" panose="020B0604020202020204" pitchFamily="34" charset="0"/>
              </a:rPr>
              <a:t>REG-GR-SEC-024</a:t>
            </a:r>
            <a:endParaRPr lang="fr-FR" sz="1400" b="1" dirty="0"/>
          </a:p>
        </p:txBody>
      </p:sp>
      <p:sp>
        <p:nvSpPr>
          <p:cNvPr id="15" name="ZoneTexte 14">
            <a:extLst>
              <a:ext uri="{FF2B5EF4-FFF2-40B4-BE49-F238E27FC236}">
                <a16:creationId xmlns:a16="http://schemas.microsoft.com/office/drawing/2014/main" id="{5A0A07DD-172C-4291-A5BE-12FF637E48E2}"/>
              </a:ext>
            </a:extLst>
          </p:cNvPr>
          <p:cNvSpPr txBox="1"/>
          <p:nvPr/>
        </p:nvSpPr>
        <p:spPr>
          <a:xfrm>
            <a:off x="9591531" y="3218137"/>
            <a:ext cx="1029577" cy="523220"/>
          </a:xfrm>
          <a:prstGeom prst="rect">
            <a:avLst/>
          </a:prstGeom>
          <a:noFill/>
        </p:spPr>
        <p:txBody>
          <a:bodyPr wrap="square">
            <a:spAutoFit/>
          </a:bodyPr>
          <a:lstStyle/>
          <a:p>
            <a:r>
              <a:rPr lang="fr-FR" sz="1400" b="1" noProof="0" dirty="0">
                <a:latin typeface="Arial" panose="020B0604020202020204" pitchFamily="34" charset="0"/>
                <a:cs typeface="Arial" panose="020B0604020202020204" pitchFamily="34" charset="0"/>
              </a:rPr>
              <a:t>CR-GR-HSE-426</a:t>
            </a:r>
            <a:endParaRPr lang="fr-FR" sz="1400" b="1" dirty="0"/>
          </a:p>
        </p:txBody>
      </p:sp>
      <p:pic>
        <p:nvPicPr>
          <p:cNvPr id="13" name="Image 12">
            <a:extLst>
              <a:ext uri="{FF2B5EF4-FFF2-40B4-BE49-F238E27FC236}">
                <a16:creationId xmlns:a16="http://schemas.microsoft.com/office/drawing/2014/main" id="{69C303A7-D766-4D37-9A6E-596546F0FBBC}"/>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458423" y="4683227"/>
            <a:ext cx="1124585" cy="1381521"/>
          </a:xfrm>
          <a:prstGeom prst="rect">
            <a:avLst/>
          </a:prstGeom>
          <a:noFill/>
          <a:ln>
            <a:noFill/>
          </a:ln>
        </p:spPr>
      </p:pic>
    </p:spTree>
    <p:extLst>
      <p:ext uri="{BB962C8B-B14F-4D97-AF65-F5344CB8AC3E}">
        <p14:creationId xmlns:p14="http://schemas.microsoft.com/office/powerpoint/2010/main" val="3784040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469879" y="242844"/>
            <a:ext cx="9720000" cy="542161"/>
          </a:xfrm>
        </p:spPr>
        <p:txBody>
          <a:bodyPr/>
          <a:lstStyle/>
          <a:p>
            <a:r>
              <a:rPr lang="fr-FR" dirty="0"/>
              <a:t>Rule Structure : 10 </a:t>
            </a:r>
            <a:r>
              <a:rPr lang="fr-FR" dirty="0" err="1"/>
              <a:t>themes</a:t>
            </a:r>
            <a:r>
              <a:rPr lang="fr-FR" dirty="0"/>
              <a:t>, 16 </a:t>
            </a:r>
            <a:r>
              <a:rPr lang="fr-FR" dirty="0" err="1"/>
              <a:t>requirements</a:t>
            </a:r>
            <a:endParaRPr lang="fr-FR" dirty="0"/>
          </a:p>
        </p:txBody>
      </p:sp>
      <p:sp>
        <p:nvSpPr>
          <p:cNvPr id="3" name="Footer Placeholder 2">
            <a:extLst>
              <a:ext uri="{FF2B5EF4-FFF2-40B4-BE49-F238E27FC236}">
                <a16:creationId xmlns:a16="http://schemas.microsoft.com/office/drawing/2014/main" id="{BCBE7CB6-E182-4C75-85DF-AFBFBB300380}"/>
              </a:ext>
            </a:extLst>
          </p:cNvPr>
          <p:cNvSpPr>
            <a:spLocks noGrp="1"/>
          </p:cNvSpPr>
          <p:nvPr>
            <p:ph type="ftr" sz="quarter" idx="11"/>
          </p:nvPr>
        </p:nvSpPr>
        <p:spPr/>
        <p:txBody>
          <a:bodyPr/>
          <a:lstStyle/>
          <a:p>
            <a:r>
              <a:rPr lang="en-US"/>
              <a:t>CR-GR-HSE-426</a:t>
            </a:r>
            <a:endParaRPr lang="en-US" dirty="0"/>
          </a:p>
        </p:txBody>
      </p:sp>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en-US" smtClean="0"/>
              <a:pPr/>
              <a:t>4</a:t>
            </a:fld>
            <a:endParaRPr lang="en-US" dirty="0"/>
          </a:p>
        </p:txBody>
      </p:sp>
      <p:graphicFrame>
        <p:nvGraphicFramePr>
          <p:cNvPr id="5" name="Diagram 3">
            <a:extLst>
              <a:ext uri="{FF2B5EF4-FFF2-40B4-BE49-F238E27FC236}">
                <a16:creationId xmlns:a16="http://schemas.microsoft.com/office/drawing/2014/main" id="{1E8970D6-BA14-4675-B689-775E53973E3F}"/>
              </a:ext>
            </a:extLst>
          </p:cNvPr>
          <p:cNvGraphicFramePr/>
          <p:nvPr>
            <p:extLst>
              <p:ext uri="{D42A27DB-BD31-4B8C-83A1-F6EECF244321}">
                <p14:modId xmlns:p14="http://schemas.microsoft.com/office/powerpoint/2010/main" val="2563801847"/>
              </p:ext>
            </p:extLst>
          </p:nvPr>
        </p:nvGraphicFramePr>
        <p:xfrm>
          <a:off x="1001296" y="1586400"/>
          <a:ext cx="4536504" cy="4485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Tableau 7">
            <a:extLst>
              <a:ext uri="{FF2B5EF4-FFF2-40B4-BE49-F238E27FC236}">
                <a16:creationId xmlns:a16="http://schemas.microsoft.com/office/drawing/2014/main" id="{32049B09-36F5-424F-B3CE-5D89F575517A}"/>
              </a:ext>
            </a:extLst>
          </p:cNvPr>
          <p:cNvGraphicFramePr>
            <a:graphicFrameLocks noGrp="1"/>
          </p:cNvGraphicFramePr>
          <p:nvPr>
            <p:extLst>
              <p:ext uri="{D42A27DB-BD31-4B8C-83A1-F6EECF244321}">
                <p14:modId xmlns:p14="http://schemas.microsoft.com/office/powerpoint/2010/main" val="1412703405"/>
              </p:ext>
            </p:extLst>
          </p:nvPr>
        </p:nvGraphicFramePr>
        <p:xfrm>
          <a:off x="5537800" y="1265828"/>
          <a:ext cx="5282856" cy="4748000"/>
        </p:xfrm>
        <a:graphic>
          <a:graphicData uri="http://schemas.openxmlformats.org/drawingml/2006/table">
            <a:tbl>
              <a:tblPr firstRow="1" bandRow="1">
                <a:tableStyleId>{5C22544A-7EE6-4342-B048-85BDC9FD1C3A}</a:tableStyleId>
              </a:tblPr>
              <a:tblGrid>
                <a:gridCol w="5282856">
                  <a:extLst>
                    <a:ext uri="{9D8B030D-6E8A-4147-A177-3AD203B41FA5}">
                      <a16:colId xmlns:a16="http://schemas.microsoft.com/office/drawing/2014/main" val="3493479639"/>
                    </a:ext>
                  </a:extLst>
                </a:gridCol>
              </a:tblGrid>
              <a:tr h="329445">
                <a:tc>
                  <a:txBody>
                    <a:bodyPr/>
                    <a:lstStyle/>
                    <a:p>
                      <a:pPr algn="ctr"/>
                      <a:r>
                        <a:rPr lang="fr-FR" sz="1600" noProof="0" dirty="0"/>
                        <a:t>16 </a:t>
                      </a:r>
                      <a:r>
                        <a:rPr lang="fr-FR" sz="1600" noProof="0" dirty="0" err="1"/>
                        <a:t>Requirements</a:t>
                      </a:r>
                      <a:endParaRPr lang="fr-FR" sz="1600" noProof="0" dirty="0"/>
                    </a:p>
                  </a:txBody>
                  <a:tcPr/>
                </a:tc>
                <a:extLst>
                  <a:ext uri="{0D108BD9-81ED-4DB2-BD59-A6C34878D82A}">
                    <a16:rowId xmlns:a16="http://schemas.microsoft.com/office/drawing/2014/main" val="243950324"/>
                  </a:ext>
                </a:extLst>
              </a:tr>
              <a:tr h="365596">
                <a:tc>
                  <a:txBody>
                    <a:bodyPr/>
                    <a:lstStyle/>
                    <a:p>
                      <a:pPr algn="ctr"/>
                      <a:r>
                        <a:rPr lang="fr-FR" sz="1200" b="1" noProof="0" dirty="0">
                          <a:solidFill>
                            <a:schemeClr val="tx1"/>
                          </a:solidFill>
                        </a:rPr>
                        <a:t>1- </a:t>
                      </a:r>
                      <a:r>
                        <a:rPr lang="fr-FR" sz="1200" b="1" noProof="0" dirty="0" err="1">
                          <a:solidFill>
                            <a:schemeClr val="tx1"/>
                          </a:solidFill>
                        </a:rPr>
                        <a:t>Procedure</a:t>
                      </a:r>
                      <a:r>
                        <a:rPr lang="fr-FR" sz="1200" b="1" noProof="0" dirty="0">
                          <a:solidFill>
                            <a:schemeClr val="tx1"/>
                          </a:solidFill>
                        </a:rPr>
                        <a:t>, 2- </a:t>
                      </a:r>
                      <a:r>
                        <a:rPr lang="fr-FR" sz="1200" b="1" noProof="0" dirty="0" err="1">
                          <a:solidFill>
                            <a:schemeClr val="tx1"/>
                          </a:solidFill>
                        </a:rPr>
                        <a:t>Approved</a:t>
                      </a:r>
                      <a:r>
                        <a:rPr lang="fr-FR" sz="1200" b="1" noProof="0" dirty="0">
                          <a:solidFill>
                            <a:schemeClr val="tx1"/>
                          </a:solidFill>
                        </a:rPr>
                        <a:t> </a:t>
                      </a:r>
                      <a:r>
                        <a:rPr lang="fr-FR" sz="1200" b="1" noProof="0" dirty="0" err="1">
                          <a:solidFill>
                            <a:schemeClr val="tx1"/>
                          </a:solidFill>
                        </a:rPr>
                        <a:t>company</a:t>
                      </a:r>
                      <a:r>
                        <a:rPr lang="fr-FR" sz="1200" b="1" noProof="0" dirty="0">
                          <a:solidFill>
                            <a:schemeClr val="tx1"/>
                          </a:solidFill>
                        </a:rPr>
                        <a:t> and </a:t>
                      </a:r>
                      <a:r>
                        <a:rPr lang="fr-FR" sz="1200" b="1" noProof="0" dirty="0" err="1">
                          <a:solidFill>
                            <a:schemeClr val="tx1"/>
                          </a:solidFill>
                        </a:rPr>
                        <a:t>authorized</a:t>
                      </a:r>
                      <a:r>
                        <a:rPr lang="fr-FR" sz="1200" b="1" noProof="0" dirty="0">
                          <a:solidFill>
                            <a:schemeClr val="tx1"/>
                          </a:solidFill>
                        </a:rPr>
                        <a:t> staff</a:t>
                      </a:r>
                    </a:p>
                  </a:txBody>
                  <a:tcPr anchor="ctr"/>
                </a:tc>
                <a:extLst>
                  <a:ext uri="{0D108BD9-81ED-4DB2-BD59-A6C34878D82A}">
                    <a16:rowId xmlns:a16="http://schemas.microsoft.com/office/drawing/2014/main" val="1125699757"/>
                  </a:ext>
                </a:extLst>
              </a:tr>
              <a:tr h="410196">
                <a:tc>
                  <a:txBody>
                    <a:bodyPr/>
                    <a:lstStyle/>
                    <a:p>
                      <a:pPr algn="ctr"/>
                      <a:r>
                        <a:rPr lang="fr-FR" sz="1200" b="1" noProof="0" dirty="0">
                          <a:solidFill>
                            <a:schemeClr val="tx1"/>
                          </a:solidFill>
                        </a:rPr>
                        <a:t>3- </a:t>
                      </a:r>
                      <a:r>
                        <a:rPr lang="en-GB" sz="1200" b="1" kern="1200" dirty="0">
                          <a:solidFill>
                            <a:schemeClr val="tx1"/>
                          </a:solidFill>
                          <a:latin typeface="+mn-lt"/>
                          <a:ea typeface="+mn-ea"/>
                          <a:cs typeface="+mn-cs"/>
                        </a:rPr>
                        <a:t>Prerequisite for the installation of a TSS </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196620392"/>
                  </a:ext>
                </a:extLst>
              </a:tr>
              <a:tr h="4492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noProof="0" dirty="0">
                          <a:solidFill>
                            <a:schemeClr val="tx1"/>
                          </a:solidFill>
                        </a:rPr>
                        <a:t>4- </a:t>
                      </a:r>
                      <a:r>
                        <a:rPr lang="en-GB" sz="1200" b="1" kern="1200" dirty="0">
                          <a:solidFill>
                            <a:schemeClr val="tx1"/>
                          </a:solidFill>
                          <a:latin typeface="+mn-lt"/>
                          <a:ea typeface="+mn-ea"/>
                          <a:cs typeface="+mn-cs"/>
                        </a:rPr>
                        <a:t>Compiling the intervention dossier </a:t>
                      </a:r>
                      <a:r>
                        <a:rPr lang="fr-FR" sz="1200" b="1" noProof="0" dirty="0">
                          <a:solidFill>
                            <a:schemeClr val="tx1"/>
                          </a:solidFill>
                        </a:rPr>
                        <a:t>, 5- </a:t>
                      </a:r>
                      <a:r>
                        <a:rPr lang="en-GB" sz="1200" b="1" kern="1200" dirty="0">
                          <a:solidFill>
                            <a:schemeClr val="tx1"/>
                          </a:solidFill>
                          <a:latin typeface="+mn-lt"/>
                          <a:ea typeface="+mn-ea"/>
                          <a:cs typeface="+mn-cs"/>
                        </a:rPr>
                        <a:t>Technical feasibility study and choice </a:t>
                      </a:r>
                      <a:r>
                        <a:rPr lang="fr-FR" sz="1200" b="1" kern="1200" noProof="0" dirty="0">
                          <a:solidFill>
                            <a:schemeClr val="tx1"/>
                          </a:solidFill>
                          <a:latin typeface="+mn-lt"/>
                          <a:ea typeface="+mn-ea"/>
                          <a:cs typeface="+mn-cs"/>
                        </a:rPr>
                        <a:t>, 6- Preliminary </a:t>
                      </a:r>
                      <a:r>
                        <a:rPr lang="fr-FR" sz="1200" b="1" kern="1200" noProof="0" dirty="0" err="1">
                          <a:solidFill>
                            <a:schemeClr val="tx1"/>
                          </a:solidFill>
                          <a:latin typeface="+mn-lt"/>
                          <a:ea typeface="+mn-ea"/>
                          <a:cs typeface="+mn-cs"/>
                        </a:rPr>
                        <a:t>risk</a:t>
                      </a:r>
                      <a:r>
                        <a:rPr lang="fr-FR" sz="1200" b="1" kern="1200" noProof="0" dirty="0">
                          <a:solidFill>
                            <a:schemeClr val="tx1"/>
                          </a:solidFill>
                          <a:latin typeface="+mn-lt"/>
                          <a:ea typeface="+mn-ea"/>
                          <a:cs typeface="+mn-cs"/>
                        </a:rPr>
                        <a:t> </a:t>
                      </a:r>
                      <a:r>
                        <a:rPr lang="fr-FR" sz="1200" b="1" kern="1200" noProof="0" dirty="0" err="1">
                          <a:solidFill>
                            <a:schemeClr val="tx1"/>
                          </a:solidFill>
                          <a:latin typeface="+mn-lt"/>
                          <a:ea typeface="+mn-ea"/>
                          <a:cs typeface="+mn-cs"/>
                        </a:rPr>
                        <a:t>analysis</a:t>
                      </a:r>
                      <a:endParaRPr lang="fr-FR" sz="1200" b="1" noProof="0" dirty="0">
                        <a:solidFill>
                          <a:schemeClr val="tx1"/>
                        </a:solidFill>
                      </a:endParaRPr>
                    </a:p>
                  </a:txBody>
                  <a:tcPr anchor="ctr"/>
                </a:tc>
                <a:extLst>
                  <a:ext uri="{0D108BD9-81ED-4DB2-BD59-A6C34878D82A}">
                    <a16:rowId xmlns:a16="http://schemas.microsoft.com/office/drawing/2014/main" val="1986956747"/>
                  </a:ext>
                </a:extLst>
              </a:tr>
              <a:tr h="419674">
                <a:tc>
                  <a:txBody>
                    <a:bodyPr/>
                    <a:lstStyle/>
                    <a:p>
                      <a:pPr algn="ctr"/>
                      <a:r>
                        <a:rPr lang="fr-FR" sz="1200" b="1" noProof="0" dirty="0">
                          <a:solidFill>
                            <a:schemeClr val="tx1"/>
                          </a:solidFill>
                        </a:rPr>
                        <a:t>7- </a:t>
                      </a:r>
                      <a:r>
                        <a:rPr lang="fr-FR" sz="1200" b="1" noProof="0" dirty="0" err="1">
                          <a:solidFill>
                            <a:schemeClr val="tx1"/>
                          </a:solidFill>
                        </a:rPr>
                        <a:t>External</a:t>
                      </a:r>
                      <a:r>
                        <a:rPr lang="fr-FR" sz="1200" b="1" noProof="0" dirty="0">
                          <a:solidFill>
                            <a:schemeClr val="tx1"/>
                          </a:solidFill>
                        </a:rPr>
                        <a:t> </a:t>
                      </a:r>
                      <a:r>
                        <a:rPr lang="fr-FR" sz="1200" b="1" noProof="0" dirty="0" err="1">
                          <a:solidFill>
                            <a:schemeClr val="tx1"/>
                          </a:solidFill>
                        </a:rPr>
                        <a:t>risk</a:t>
                      </a:r>
                      <a:r>
                        <a:rPr lang="fr-FR" sz="1200" b="1" noProof="0" dirty="0">
                          <a:solidFill>
                            <a:schemeClr val="tx1"/>
                          </a:solidFill>
                        </a:rPr>
                        <a:t> </a:t>
                      </a:r>
                      <a:r>
                        <a:rPr lang="fr-FR" sz="1200" b="1" noProof="0" dirty="0" err="1">
                          <a:solidFill>
                            <a:schemeClr val="tx1"/>
                          </a:solidFill>
                        </a:rPr>
                        <a:t>analysis</a:t>
                      </a:r>
                      <a:r>
                        <a:rPr lang="fr-FR" sz="1200" b="1" noProof="0" dirty="0">
                          <a:solidFill>
                            <a:schemeClr val="tx1"/>
                          </a:solidFill>
                        </a:rPr>
                        <a:t>, 8- </a:t>
                      </a:r>
                      <a:r>
                        <a:rPr lang="fr-FR" sz="1200" b="1" noProof="0" dirty="0" err="1">
                          <a:solidFill>
                            <a:schemeClr val="tx1"/>
                          </a:solidFill>
                        </a:rPr>
                        <a:t>External</a:t>
                      </a:r>
                      <a:r>
                        <a:rPr lang="fr-FR" sz="1200" b="1" noProof="0" dirty="0">
                          <a:solidFill>
                            <a:schemeClr val="tx1"/>
                          </a:solidFill>
                        </a:rPr>
                        <a:t> </a:t>
                      </a:r>
                      <a:r>
                        <a:rPr lang="fr-FR" sz="1200" b="1" noProof="0" dirty="0" err="1">
                          <a:solidFill>
                            <a:schemeClr val="tx1"/>
                          </a:solidFill>
                        </a:rPr>
                        <a:t>company</a:t>
                      </a:r>
                      <a:r>
                        <a:rPr lang="fr-FR" sz="1200" b="1" noProof="0" dirty="0">
                          <a:solidFill>
                            <a:schemeClr val="tx1"/>
                          </a:solidFill>
                        </a:rPr>
                        <a:t> Dossier</a:t>
                      </a:r>
                    </a:p>
                  </a:txBody>
                  <a:tcPr anchor="ctr"/>
                </a:tc>
                <a:extLst>
                  <a:ext uri="{0D108BD9-81ED-4DB2-BD59-A6C34878D82A}">
                    <a16:rowId xmlns:a16="http://schemas.microsoft.com/office/drawing/2014/main" val="2419703643"/>
                  </a:ext>
                </a:extLst>
              </a:tr>
              <a:tr h="502638">
                <a:tc>
                  <a:txBody>
                    <a:bodyPr/>
                    <a:lstStyle/>
                    <a:p>
                      <a:pPr algn="ctr"/>
                      <a:r>
                        <a:rPr lang="fr-FR" sz="1200" b="1" noProof="0" dirty="0">
                          <a:solidFill>
                            <a:schemeClr val="tx1"/>
                          </a:solidFill>
                        </a:rPr>
                        <a:t>9-Intervention </a:t>
                      </a:r>
                      <a:r>
                        <a:rPr lang="fr-FR" sz="1200" b="1" noProof="0" dirty="0" err="1">
                          <a:solidFill>
                            <a:schemeClr val="tx1"/>
                          </a:solidFill>
                        </a:rPr>
                        <a:t>Decision</a:t>
                      </a:r>
                      <a:endParaRPr lang="fr-FR" sz="1200" b="1" noProof="0" dirty="0">
                        <a:solidFill>
                          <a:schemeClr val="tx1"/>
                        </a:solidFill>
                      </a:endParaRPr>
                    </a:p>
                  </a:txBody>
                  <a:tcPr anchor="ctr"/>
                </a:tc>
                <a:extLst>
                  <a:ext uri="{0D108BD9-81ED-4DB2-BD59-A6C34878D82A}">
                    <a16:rowId xmlns:a16="http://schemas.microsoft.com/office/drawing/2014/main" val="3001713170"/>
                  </a:ext>
                </a:extLst>
              </a:tr>
              <a:tr h="386099">
                <a:tc>
                  <a:txBody>
                    <a:bodyPr/>
                    <a:lstStyle/>
                    <a:p>
                      <a:pPr algn="ctr"/>
                      <a:r>
                        <a:rPr lang="fr-FR" sz="1200" b="1" noProof="0" dirty="0">
                          <a:solidFill>
                            <a:schemeClr val="tx1"/>
                          </a:solidFill>
                        </a:rPr>
                        <a:t>10- </a:t>
                      </a:r>
                      <a:r>
                        <a:rPr lang="en-GB" sz="1200" b="1" kern="1200" dirty="0">
                          <a:solidFill>
                            <a:schemeClr val="tx1"/>
                          </a:solidFill>
                          <a:latin typeface="+mn-lt"/>
                          <a:ea typeface="+mn-ea"/>
                          <a:cs typeface="+mn-cs"/>
                        </a:rPr>
                        <a:t>Identification, registration</a:t>
                      </a:r>
                      <a:r>
                        <a:rPr lang="fr-FR" sz="1200" b="1" noProof="0" dirty="0">
                          <a:solidFill>
                            <a:schemeClr val="tx1"/>
                          </a:solidFill>
                        </a:rPr>
                        <a:t>, 11- Work acceptance</a:t>
                      </a:r>
                    </a:p>
                  </a:txBody>
                  <a:tcPr anchor="ctr"/>
                </a:tc>
                <a:extLst>
                  <a:ext uri="{0D108BD9-81ED-4DB2-BD59-A6C34878D82A}">
                    <a16:rowId xmlns:a16="http://schemas.microsoft.com/office/drawing/2014/main" val="3151599307"/>
                  </a:ext>
                </a:extLst>
              </a:tr>
              <a:tr h="453248">
                <a:tc>
                  <a:txBody>
                    <a:bodyPr/>
                    <a:lstStyle/>
                    <a:p>
                      <a:pPr algn="ctr"/>
                      <a:r>
                        <a:rPr lang="fr-FR" sz="1200" b="1" noProof="0" dirty="0"/>
                        <a:t>12- </a:t>
                      </a:r>
                      <a:r>
                        <a:rPr lang="en-GB" sz="1200" b="1" kern="1200" dirty="0">
                          <a:solidFill>
                            <a:schemeClr val="tx1"/>
                          </a:solidFill>
                          <a:latin typeface="+mn-lt"/>
                          <a:ea typeface="+mn-ea"/>
                          <a:cs typeface="+mn-cs"/>
                        </a:rPr>
                        <a:t>Preparation and scheduling of the permanent repairs</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2860172572"/>
                  </a:ext>
                </a:extLst>
              </a:tr>
              <a:tr h="498755">
                <a:tc>
                  <a:txBody>
                    <a:bodyPr/>
                    <a:lstStyle/>
                    <a:p>
                      <a:pPr algn="ctr"/>
                      <a:r>
                        <a:rPr lang="fr-FR" sz="1200" b="1" noProof="0" dirty="0"/>
                        <a:t>13- </a:t>
                      </a:r>
                      <a:r>
                        <a:rPr lang="en-GB" sz="1200" b="1" kern="1200" dirty="0">
                          <a:solidFill>
                            <a:schemeClr val="tx1"/>
                          </a:solidFill>
                          <a:latin typeface="+mn-lt"/>
                          <a:ea typeface="+mn-ea"/>
                          <a:cs typeface="+mn-cs"/>
                        </a:rPr>
                        <a:t>Monitoring in operation</a:t>
                      </a:r>
                      <a:r>
                        <a:rPr lang="fr-FR" sz="1200" b="1" noProof="0" dirty="0"/>
                        <a:t>, 14 </a:t>
                      </a:r>
                      <a:r>
                        <a:rPr lang="en-GB" sz="1200" b="1" kern="1200" dirty="0">
                          <a:solidFill>
                            <a:schemeClr val="tx1"/>
                          </a:solidFill>
                          <a:latin typeface="+mn-lt"/>
                          <a:ea typeface="+mn-ea"/>
                          <a:cs typeface="+mn-cs"/>
                        </a:rPr>
                        <a:t>Additional intervention for a TSS</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1037012772"/>
                  </a:ext>
                </a:extLst>
              </a:tr>
              <a:tr h="442301">
                <a:tc>
                  <a:txBody>
                    <a:bodyPr/>
                    <a:lstStyle/>
                    <a:p>
                      <a:pPr algn="ctr"/>
                      <a:r>
                        <a:rPr lang="fr-FR" sz="1200" b="1" noProof="0" dirty="0"/>
                        <a:t>15- </a:t>
                      </a:r>
                      <a:r>
                        <a:rPr lang="en-GB" sz="1200" b="1" kern="1200" dirty="0">
                          <a:solidFill>
                            <a:schemeClr val="tx1"/>
                          </a:solidFill>
                          <a:latin typeface="+mn-lt"/>
                          <a:ea typeface="+mn-ea"/>
                          <a:cs typeface="+mn-cs"/>
                        </a:rPr>
                        <a:t>Expertise during removal </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2555872703"/>
                  </a:ext>
                </a:extLst>
              </a:tr>
              <a:tr h="477013">
                <a:tc>
                  <a:txBody>
                    <a:bodyPr/>
                    <a:lstStyle/>
                    <a:p>
                      <a:pPr algn="ctr"/>
                      <a:r>
                        <a:rPr lang="fr-FR" sz="1200" b="1" noProof="0" dirty="0"/>
                        <a:t>16- </a:t>
                      </a:r>
                      <a:r>
                        <a:rPr lang="fr-FR" sz="1200" b="1" noProof="0" dirty="0" err="1"/>
                        <a:t>Internal</a:t>
                      </a:r>
                      <a:r>
                        <a:rPr lang="fr-FR" sz="1200" b="1" noProof="0" dirty="0"/>
                        <a:t> audit</a:t>
                      </a:r>
                    </a:p>
                  </a:txBody>
                  <a:tcPr anchor="ctr"/>
                </a:tc>
                <a:extLst>
                  <a:ext uri="{0D108BD9-81ED-4DB2-BD59-A6C34878D82A}">
                    <a16:rowId xmlns:a16="http://schemas.microsoft.com/office/drawing/2014/main" val="1588703603"/>
                  </a:ext>
                </a:extLst>
              </a:tr>
            </a:tbl>
          </a:graphicData>
        </a:graphic>
      </p:graphicFrame>
      <p:sp>
        <p:nvSpPr>
          <p:cNvPr id="7" name="ZoneTexte 6">
            <a:extLst>
              <a:ext uri="{FF2B5EF4-FFF2-40B4-BE49-F238E27FC236}">
                <a16:creationId xmlns:a16="http://schemas.microsoft.com/office/drawing/2014/main" id="{77F7C143-2756-4FCC-B718-55FDAA35C187}"/>
              </a:ext>
            </a:extLst>
          </p:cNvPr>
          <p:cNvSpPr txBox="1"/>
          <p:nvPr/>
        </p:nvSpPr>
        <p:spPr>
          <a:xfrm>
            <a:off x="7047113" y="6233041"/>
            <a:ext cx="3142766" cy="307777"/>
          </a:xfrm>
          <a:prstGeom prst="rect">
            <a:avLst/>
          </a:prstGeom>
          <a:noFill/>
        </p:spPr>
        <p:txBody>
          <a:bodyPr wrap="square">
            <a:spAutoFit/>
          </a:bodyPr>
          <a:lstStyle/>
          <a:p>
            <a:r>
              <a:rPr lang="fr-FR" sz="1400" noProof="0" dirty="0">
                <a:latin typeface="Arial" panose="020B0604020202020204" pitchFamily="34" charset="0"/>
                <a:cs typeface="Arial" panose="020B0604020202020204" pitchFamily="34" charset="0"/>
              </a:rPr>
              <a:t>* TSS : </a:t>
            </a:r>
            <a:r>
              <a:rPr lang="fr-FR" sz="1400" noProof="0" dirty="0" err="1">
                <a:latin typeface="Arial" panose="020B0604020202020204" pitchFamily="34" charset="0"/>
                <a:cs typeface="Arial" panose="020B0604020202020204" pitchFamily="34" charset="0"/>
              </a:rPr>
              <a:t>Temporary</a:t>
            </a:r>
            <a:r>
              <a:rPr lang="fr-FR" sz="1400" noProof="0" dirty="0">
                <a:latin typeface="Arial" panose="020B0604020202020204" pitchFamily="34" charset="0"/>
                <a:cs typeface="Arial" panose="020B0604020202020204" pitchFamily="34" charset="0"/>
              </a:rPr>
              <a:t> </a:t>
            </a:r>
            <a:r>
              <a:rPr lang="fr-FR" sz="1400" noProof="0" dirty="0" err="1">
                <a:latin typeface="Arial" panose="020B0604020202020204" pitchFamily="34" charset="0"/>
                <a:cs typeface="Arial" panose="020B0604020202020204" pitchFamily="34" charset="0"/>
              </a:rPr>
              <a:t>Sealing</a:t>
            </a:r>
            <a:r>
              <a:rPr lang="fr-FR" sz="1400" noProof="0" dirty="0">
                <a:latin typeface="Arial" panose="020B0604020202020204" pitchFamily="34" charset="0"/>
                <a:cs typeface="Arial" panose="020B0604020202020204" pitchFamily="34" charset="0"/>
              </a:rPr>
              <a:t> System</a:t>
            </a:r>
            <a:endParaRPr lang="fr-FR" sz="1400" dirty="0"/>
          </a:p>
        </p:txBody>
      </p:sp>
    </p:spTree>
    <p:extLst>
      <p:ext uri="{BB962C8B-B14F-4D97-AF65-F5344CB8AC3E}">
        <p14:creationId xmlns:p14="http://schemas.microsoft.com/office/powerpoint/2010/main" val="1925810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469879" y="242844"/>
            <a:ext cx="9720000" cy="542161"/>
          </a:xfrm>
        </p:spPr>
        <p:txBody>
          <a:bodyPr/>
          <a:lstStyle/>
          <a:p>
            <a:r>
              <a:rPr lang="fr-FR" dirty="0" err="1"/>
              <a:t>Summary</a:t>
            </a:r>
            <a:r>
              <a:rPr lang="fr-FR" dirty="0"/>
              <a:t> of </a:t>
            </a:r>
            <a:r>
              <a:rPr lang="fr-FR" dirty="0" err="1"/>
              <a:t>requirement</a:t>
            </a:r>
            <a:r>
              <a:rPr lang="fr-FR" dirty="0"/>
              <a:t> </a:t>
            </a:r>
            <a:r>
              <a:rPr lang="fr-FR" dirty="0" err="1"/>
              <a:t>improvements</a:t>
            </a:r>
            <a:endParaRPr lang="fr-FR" dirty="0"/>
          </a:p>
        </p:txBody>
      </p:sp>
      <p:sp>
        <p:nvSpPr>
          <p:cNvPr id="3" name="Footer Placeholder 2">
            <a:extLst>
              <a:ext uri="{FF2B5EF4-FFF2-40B4-BE49-F238E27FC236}">
                <a16:creationId xmlns:a16="http://schemas.microsoft.com/office/drawing/2014/main" id="{BCBE7CB6-E182-4C75-85DF-AFBFBB300380}"/>
              </a:ext>
            </a:extLst>
          </p:cNvPr>
          <p:cNvSpPr>
            <a:spLocks noGrp="1"/>
          </p:cNvSpPr>
          <p:nvPr>
            <p:ph type="ftr" sz="quarter" idx="11"/>
          </p:nvPr>
        </p:nvSpPr>
        <p:spPr/>
        <p:txBody>
          <a:bodyPr/>
          <a:lstStyle/>
          <a:p>
            <a:r>
              <a:rPr lang="en-US"/>
              <a:t>CR-GR-HSE-426</a:t>
            </a:r>
            <a:endParaRPr lang="en-US" dirty="0"/>
          </a:p>
        </p:txBody>
      </p:sp>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en-US" smtClean="0"/>
              <a:pPr/>
              <a:t>5</a:t>
            </a:fld>
            <a:endParaRPr lang="en-US" dirty="0"/>
          </a:p>
        </p:txBody>
      </p:sp>
      <p:graphicFrame>
        <p:nvGraphicFramePr>
          <p:cNvPr id="6" name="Tableau 7">
            <a:extLst>
              <a:ext uri="{FF2B5EF4-FFF2-40B4-BE49-F238E27FC236}">
                <a16:creationId xmlns:a16="http://schemas.microsoft.com/office/drawing/2014/main" id="{32049B09-36F5-424F-B3CE-5D89F575517A}"/>
              </a:ext>
            </a:extLst>
          </p:cNvPr>
          <p:cNvGraphicFramePr>
            <a:graphicFrameLocks noGrp="1"/>
          </p:cNvGraphicFramePr>
          <p:nvPr>
            <p:extLst>
              <p:ext uri="{D42A27DB-BD31-4B8C-83A1-F6EECF244321}">
                <p14:modId xmlns:p14="http://schemas.microsoft.com/office/powerpoint/2010/main" val="1974577552"/>
              </p:ext>
            </p:extLst>
          </p:nvPr>
        </p:nvGraphicFramePr>
        <p:xfrm>
          <a:off x="507008" y="1087489"/>
          <a:ext cx="4303531" cy="5131111"/>
        </p:xfrm>
        <a:graphic>
          <a:graphicData uri="http://schemas.openxmlformats.org/drawingml/2006/table">
            <a:tbl>
              <a:tblPr firstRow="1" bandRow="1">
                <a:tableStyleId>{5C22544A-7EE6-4342-B048-85BDC9FD1C3A}</a:tableStyleId>
              </a:tblPr>
              <a:tblGrid>
                <a:gridCol w="4303531">
                  <a:extLst>
                    <a:ext uri="{9D8B030D-6E8A-4147-A177-3AD203B41FA5}">
                      <a16:colId xmlns:a16="http://schemas.microsoft.com/office/drawing/2014/main" val="3493479639"/>
                    </a:ext>
                  </a:extLst>
                </a:gridCol>
              </a:tblGrid>
              <a:tr h="329445">
                <a:tc>
                  <a:txBody>
                    <a:bodyPr/>
                    <a:lstStyle/>
                    <a:p>
                      <a:pPr algn="ctr"/>
                      <a:r>
                        <a:rPr lang="fr-FR" sz="1600" noProof="0" dirty="0"/>
                        <a:t>16 </a:t>
                      </a:r>
                      <a:r>
                        <a:rPr lang="fr-FR" sz="1600" noProof="0" dirty="0" err="1"/>
                        <a:t>Requirements</a:t>
                      </a:r>
                      <a:endParaRPr lang="fr-FR" sz="1600" noProof="0" dirty="0"/>
                    </a:p>
                  </a:txBody>
                  <a:tcPr/>
                </a:tc>
                <a:extLst>
                  <a:ext uri="{0D108BD9-81ED-4DB2-BD59-A6C34878D82A}">
                    <a16:rowId xmlns:a16="http://schemas.microsoft.com/office/drawing/2014/main" val="243950324"/>
                  </a:ext>
                </a:extLst>
              </a:tr>
              <a:tr h="365596">
                <a:tc>
                  <a:txBody>
                    <a:bodyPr/>
                    <a:lstStyle/>
                    <a:p>
                      <a:pPr algn="l"/>
                      <a:r>
                        <a:rPr lang="fr-FR" sz="1200" b="1" noProof="0" dirty="0">
                          <a:solidFill>
                            <a:schemeClr val="tx1"/>
                          </a:solidFill>
                        </a:rPr>
                        <a:t>1- </a:t>
                      </a:r>
                      <a:r>
                        <a:rPr lang="fr-FR" sz="1200" b="1" noProof="0" dirty="0" err="1">
                          <a:solidFill>
                            <a:schemeClr val="tx1"/>
                          </a:solidFill>
                        </a:rPr>
                        <a:t>Procedure</a:t>
                      </a:r>
                      <a:r>
                        <a:rPr lang="fr-FR" sz="1200" b="1" noProof="0" dirty="0">
                          <a:solidFill>
                            <a:schemeClr val="tx1"/>
                          </a:solidFill>
                        </a:rPr>
                        <a:t>, </a:t>
                      </a:r>
                    </a:p>
                    <a:p>
                      <a:pPr algn="l"/>
                      <a:r>
                        <a:rPr lang="fr-FR" sz="1200" b="1" noProof="0" dirty="0">
                          <a:solidFill>
                            <a:schemeClr val="tx1"/>
                          </a:solidFill>
                        </a:rPr>
                        <a:t>2- </a:t>
                      </a:r>
                      <a:r>
                        <a:rPr lang="fr-FR" sz="1200" b="1" noProof="0" dirty="0" err="1">
                          <a:solidFill>
                            <a:schemeClr val="tx1"/>
                          </a:solidFill>
                        </a:rPr>
                        <a:t>Approved</a:t>
                      </a:r>
                      <a:r>
                        <a:rPr lang="fr-FR" sz="1200" b="1" noProof="0" dirty="0">
                          <a:solidFill>
                            <a:schemeClr val="tx1"/>
                          </a:solidFill>
                        </a:rPr>
                        <a:t> </a:t>
                      </a:r>
                      <a:r>
                        <a:rPr lang="fr-FR" sz="1200" b="1" noProof="0" dirty="0" err="1">
                          <a:solidFill>
                            <a:schemeClr val="tx1"/>
                          </a:solidFill>
                        </a:rPr>
                        <a:t>company</a:t>
                      </a:r>
                      <a:r>
                        <a:rPr lang="fr-FR" sz="1200" b="1" noProof="0" dirty="0">
                          <a:solidFill>
                            <a:schemeClr val="tx1"/>
                          </a:solidFill>
                        </a:rPr>
                        <a:t> and </a:t>
                      </a:r>
                      <a:r>
                        <a:rPr lang="fr-FR" sz="1200" b="1" noProof="0" dirty="0" err="1">
                          <a:solidFill>
                            <a:schemeClr val="tx1"/>
                          </a:solidFill>
                        </a:rPr>
                        <a:t>authorized</a:t>
                      </a:r>
                      <a:r>
                        <a:rPr lang="fr-FR" sz="1200" b="1" noProof="0" dirty="0">
                          <a:solidFill>
                            <a:schemeClr val="tx1"/>
                          </a:solidFill>
                        </a:rPr>
                        <a:t> staff</a:t>
                      </a:r>
                    </a:p>
                  </a:txBody>
                  <a:tcPr anchor="ctr"/>
                </a:tc>
                <a:extLst>
                  <a:ext uri="{0D108BD9-81ED-4DB2-BD59-A6C34878D82A}">
                    <a16:rowId xmlns:a16="http://schemas.microsoft.com/office/drawing/2014/main" val="1125699757"/>
                  </a:ext>
                </a:extLst>
              </a:tr>
              <a:tr h="410196">
                <a:tc>
                  <a:txBody>
                    <a:bodyPr/>
                    <a:lstStyle/>
                    <a:p>
                      <a:pPr algn="l"/>
                      <a:r>
                        <a:rPr lang="fr-FR" sz="1200" b="1" noProof="0" dirty="0">
                          <a:solidFill>
                            <a:schemeClr val="tx1"/>
                          </a:solidFill>
                        </a:rPr>
                        <a:t>3- </a:t>
                      </a:r>
                      <a:r>
                        <a:rPr lang="en-GB" sz="1200" b="1" kern="1200" dirty="0">
                          <a:solidFill>
                            <a:schemeClr val="tx1"/>
                          </a:solidFill>
                          <a:latin typeface="+mn-lt"/>
                          <a:ea typeface="+mn-ea"/>
                          <a:cs typeface="+mn-cs"/>
                        </a:rPr>
                        <a:t>Prerequisite for the installation of a TSS </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196620392"/>
                  </a:ext>
                </a:extLst>
              </a:tr>
              <a:tr h="4492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dirty="0">
                          <a:solidFill>
                            <a:schemeClr val="tx1"/>
                          </a:solidFill>
                        </a:rPr>
                        <a:t>4- </a:t>
                      </a:r>
                      <a:r>
                        <a:rPr lang="en-GB" sz="1200" b="1" kern="1200" dirty="0">
                          <a:solidFill>
                            <a:schemeClr val="tx1"/>
                          </a:solidFill>
                          <a:latin typeface="+mn-lt"/>
                          <a:ea typeface="+mn-ea"/>
                          <a:cs typeface="+mn-cs"/>
                        </a:rPr>
                        <a:t>Compiling the intervention dossier </a:t>
                      </a:r>
                      <a:r>
                        <a:rPr lang="fr-FR" sz="1200" b="1" noProof="0" dirty="0">
                          <a:solidFill>
                            <a:schemeClr val="tx1"/>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dirty="0">
                          <a:solidFill>
                            <a:schemeClr val="tx1"/>
                          </a:solidFill>
                        </a:rPr>
                        <a:t>5- </a:t>
                      </a:r>
                      <a:r>
                        <a:rPr lang="en-GB" sz="1200" b="1" kern="1200" dirty="0">
                          <a:solidFill>
                            <a:schemeClr val="tx1"/>
                          </a:solidFill>
                          <a:latin typeface="+mn-lt"/>
                          <a:ea typeface="+mn-ea"/>
                          <a:cs typeface="+mn-cs"/>
                        </a:rPr>
                        <a:t>Technical feasibility study and choice </a:t>
                      </a:r>
                      <a:r>
                        <a:rPr lang="fr-FR" sz="1200" b="1" kern="1200" noProof="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kern="1200" noProof="0" dirty="0">
                          <a:solidFill>
                            <a:schemeClr val="tx1"/>
                          </a:solidFill>
                          <a:latin typeface="+mn-lt"/>
                          <a:ea typeface="+mn-ea"/>
                          <a:cs typeface="+mn-cs"/>
                        </a:rPr>
                        <a:t>6- Preliminary </a:t>
                      </a:r>
                      <a:r>
                        <a:rPr lang="fr-FR" sz="1200" b="1" kern="1200" noProof="0" dirty="0" err="1">
                          <a:solidFill>
                            <a:schemeClr val="tx1"/>
                          </a:solidFill>
                          <a:latin typeface="+mn-lt"/>
                          <a:ea typeface="+mn-ea"/>
                          <a:cs typeface="+mn-cs"/>
                        </a:rPr>
                        <a:t>risk</a:t>
                      </a:r>
                      <a:r>
                        <a:rPr lang="fr-FR" sz="1200" b="1" kern="1200" noProof="0" dirty="0">
                          <a:solidFill>
                            <a:schemeClr val="tx1"/>
                          </a:solidFill>
                          <a:latin typeface="+mn-lt"/>
                          <a:ea typeface="+mn-ea"/>
                          <a:cs typeface="+mn-cs"/>
                        </a:rPr>
                        <a:t> </a:t>
                      </a:r>
                      <a:r>
                        <a:rPr lang="fr-FR" sz="1200" b="1" kern="1200" noProof="0" dirty="0" err="1">
                          <a:solidFill>
                            <a:schemeClr val="tx1"/>
                          </a:solidFill>
                          <a:latin typeface="+mn-lt"/>
                          <a:ea typeface="+mn-ea"/>
                          <a:cs typeface="+mn-cs"/>
                        </a:rPr>
                        <a:t>analysis</a:t>
                      </a:r>
                      <a:endParaRPr lang="fr-FR" sz="1200" b="1" noProof="0" dirty="0">
                        <a:solidFill>
                          <a:schemeClr val="tx1"/>
                        </a:solidFill>
                      </a:endParaRPr>
                    </a:p>
                  </a:txBody>
                  <a:tcPr anchor="ctr"/>
                </a:tc>
                <a:extLst>
                  <a:ext uri="{0D108BD9-81ED-4DB2-BD59-A6C34878D82A}">
                    <a16:rowId xmlns:a16="http://schemas.microsoft.com/office/drawing/2014/main" val="1986956747"/>
                  </a:ext>
                </a:extLst>
              </a:tr>
              <a:tr h="419674">
                <a:tc>
                  <a:txBody>
                    <a:bodyPr/>
                    <a:lstStyle/>
                    <a:p>
                      <a:pPr algn="l"/>
                      <a:r>
                        <a:rPr lang="fr-FR" sz="1200" b="1" noProof="0" dirty="0">
                          <a:solidFill>
                            <a:schemeClr val="tx1"/>
                          </a:solidFill>
                        </a:rPr>
                        <a:t>7- </a:t>
                      </a:r>
                      <a:r>
                        <a:rPr lang="fr-FR" sz="1200" b="1" noProof="0" dirty="0" err="1">
                          <a:solidFill>
                            <a:schemeClr val="tx1"/>
                          </a:solidFill>
                        </a:rPr>
                        <a:t>External</a:t>
                      </a:r>
                      <a:r>
                        <a:rPr lang="fr-FR" sz="1200" b="1" noProof="0" dirty="0">
                          <a:solidFill>
                            <a:schemeClr val="tx1"/>
                          </a:solidFill>
                        </a:rPr>
                        <a:t> </a:t>
                      </a:r>
                      <a:r>
                        <a:rPr lang="fr-FR" sz="1200" b="1" noProof="0" dirty="0" err="1">
                          <a:solidFill>
                            <a:schemeClr val="tx1"/>
                          </a:solidFill>
                        </a:rPr>
                        <a:t>risk</a:t>
                      </a:r>
                      <a:r>
                        <a:rPr lang="fr-FR" sz="1200" b="1" noProof="0" dirty="0">
                          <a:solidFill>
                            <a:schemeClr val="tx1"/>
                          </a:solidFill>
                        </a:rPr>
                        <a:t> </a:t>
                      </a:r>
                      <a:r>
                        <a:rPr lang="fr-FR" sz="1200" b="1" noProof="0" dirty="0" err="1">
                          <a:solidFill>
                            <a:schemeClr val="tx1"/>
                          </a:solidFill>
                        </a:rPr>
                        <a:t>analysis</a:t>
                      </a:r>
                      <a:r>
                        <a:rPr lang="fr-FR" sz="1200" b="1" noProof="0" dirty="0">
                          <a:solidFill>
                            <a:schemeClr val="tx1"/>
                          </a:solidFill>
                        </a:rPr>
                        <a:t>, </a:t>
                      </a:r>
                    </a:p>
                    <a:p>
                      <a:pPr algn="l"/>
                      <a:r>
                        <a:rPr lang="fr-FR" sz="1200" b="1" noProof="0" dirty="0">
                          <a:solidFill>
                            <a:schemeClr val="tx1"/>
                          </a:solidFill>
                        </a:rPr>
                        <a:t>8- </a:t>
                      </a:r>
                      <a:r>
                        <a:rPr lang="fr-FR" sz="1200" b="1" noProof="0" dirty="0" err="1">
                          <a:solidFill>
                            <a:schemeClr val="tx1"/>
                          </a:solidFill>
                        </a:rPr>
                        <a:t>External</a:t>
                      </a:r>
                      <a:r>
                        <a:rPr lang="fr-FR" sz="1200" b="1" noProof="0" dirty="0">
                          <a:solidFill>
                            <a:schemeClr val="tx1"/>
                          </a:solidFill>
                        </a:rPr>
                        <a:t> </a:t>
                      </a:r>
                      <a:r>
                        <a:rPr lang="fr-FR" sz="1200" b="1" noProof="0" dirty="0" err="1">
                          <a:solidFill>
                            <a:schemeClr val="tx1"/>
                          </a:solidFill>
                        </a:rPr>
                        <a:t>company</a:t>
                      </a:r>
                      <a:r>
                        <a:rPr lang="fr-FR" sz="1200" b="1" noProof="0" dirty="0">
                          <a:solidFill>
                            <a:schemeClr val="tx1"/>
                          </a:solidFill>
                        </a:rPr>
                        <a:t> Dossier</a:t>
                      </a:r>
                    </a:p>
                  </a:txBody>
                  <a:tcPr anchor="ctr"/>
                </a:tc>
                <a:extLst>
                  <a:ext uri="{0D108BD9-81ED-4DB2-BD59-A6C34878D82A}">
                    <a16:rowId xmlns:a16="http://schemas.microsoft.com/office/drawing/2014/main" val="2419703643"/>
                  </a:ext>
                </a:extLst>
              </a:tr>
              <a:tr h="502638">
                <a:tc>
                  <a:txBody>
                    <a:bodyPr/>
                    <a:lstStyle/>
                    <a:p>
                      <a:pPr algn="l"/>
                      <a:r>
                        <a:rPr lang="fr-FR" sz="1200" b="1" noProof="0" dirty="0">
                          <a:solidFill>
                            <a:schemeClr val="tx1"/>
                          </a:solidFill>
                        </a:rPr>
                        <a:t>9- Intervention </a:t>
                      </a:r>
                      <a:r>
                        <a:rPr lang="fr-FR" sz="1200" b="1" noProof="0" dirty="0" err="1">
                          <a:solidFill>
                            <a:schemeClr val="tx1"/>
                          </a:solidFill>
                        </a:rPr>
                        <a:t>Decision</a:t>
                      </a:r>
                      <a:endParaRPr lang="fr-FR" sz="1200" b="1" noProof="0" dirty="0">
                        <a:solidFill>
                          <a:schemeClr val="tx1"/>
                        </a:solidFill>
                      </a:endParaRPr>
                    </a:p>
                  </a:txBody>
                  <a:tcPr anchor="ctr"/>
                </a:tc>
                <a:extLst>
                  <a:ext uri="{0D108BD9-81ED-4DB2-BD59-A6C34878D82A}">
                    <a16:rowId xmlns:a16="http://schemas.microsoft.com/office/drawing/2014/main" val="3001713170"/>
                  </a:ext>
                </a:extLst>
              </a:tr>
              <a:tr h="386099">
                <a:tc>
                  <a:txBody>
                    <a:bodyPr/>
                    <a:lstStyle/>
                    <a:p>
                      <a:pPr algn="l"/>
                      <a:r>
                        <a:rPr lang="fr-FR" sz="1200" b="1" noProof="0" dirty="0">
                          <a:solidFill>
                            <a:schemeClr val="tx1"/>
                          </a:solidFill>
                        </a:rPr>
                        <a:t>10- </a:t>
                      </a:r>
                      <a:r>
                        <a:rPr lang="en-GB" sz="1200" b="1" kern="1200" dirty="0">
                          <a:solidFill>
                            <a:schemeClr val="tx1"/>
                          </a:solidFill>
                          <a:latin typeface="+mn-lt"/>
                          <a:ea typeface="+mn-ea"/>
                          <a:cs typeface="+mn-cs"/>
                        </a:rPr>
                        <a:t>Identification, registration</a:t>
                      </a:r>
                      <a:r>
                        <a:rPr lang="fr-FR" sz="1200" b="1" noProof="0" dirty="0">
                          <a:solidFill>
                            <a:schemeClr val="tx1"/>
                          </a:solidFill>
                        </a:rPr>
                        <a:t>, </a:t>
                      </a:r>
                    </a:p>
                    <a:p>
                      <a:pPr algn="l"/>
                      <a:r>
                        <a:rPr lang="fr-FR" sz="1200" b="1" noProof="0" dirty="0">
                          <a:solidFill>
                            <a:schemeClr val="tx1"/>
                          </a:solidFill>
                        </a:rPr>
                        <a:t>11- Work acceptance</a:t>
                      </a:r>
                    </a:p>
                  </a:txBody>
                  <a:tcPr anchor="ctr"/>
                </a:tc>
                <a:extLst>
                  <a:ext uri="{0D108BD9-81ED-4DB2-BD59-A6C34878D82A}">
                    <a16:rowId xmlns:a16="http://schemas.microsoft.com/office/drawing/2014/main" val="3151599307"/>
                  </a:ext>
                </a:extLst>
              </a:tr>
              <a:tr h="453248">
                <a:tc>
                  <a:txBody>
                    <a:bodyPr/>
                    <a:lstStyle/>
                    <a:p>
                      <a:pPr algn="l"/>
                      <a:r>
                        <a:rPr lang="fr-FR" sz="1200" b="1" noProof="0" dirty="0"/>
                        <a:t>12- </a:t>
                      </a:r>
                      <a:r>
                        <a:rPr lang="en-GB" sz="1200" b="1" kern="1200" dirty="0">
                          <a:solidFill>
                            <a:schemeClr val="tx1"/>
                          </a:solidFill>
                          <a:latin typeface="+mn-lt"/>
                          <a:ea typeface="+mn-ea"/>
                          <a:cs typeface="+mn-cs"/>
                        </a:rPr>
                        <a:t>Preparation and scheduling of the permanent repairs</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2860172572"/>
                  </a:ext>
                </a:extLst>
              </a:tr>
              <a:tr h="498755">
                <a:tc>
                  <a:txBody>
                    <a:bodyPr/>
                    <a:lstStyle/>
                    <a:p>
                      <a:pPr algn="l"/>
                      <a:r>
                        <a:rPr lang="fr-FR" sz="1200" b="1" noProof="0" dirty="0"/>
                        <a:t>13- </a:t>
                      </a:r>
                      <a:r>
                        <a:rPr lang="en-GB" sz="1200" b="1" kern="1200" dirty="0">
                          <a:solidFill>
                            <a:schemeClr val="tx1"/>
                          </a:solidFill>
                          <a:latin typeface="+mn-lt"/>
                          <a:ea typeface="+mn-ea"/>
                          <a:cs typeface="+mn-cs"/>
                        </a:rPr>
                        <a:t>Monitoring in operation</a:t>
                      </a:r>
                      <a:r>
                        <a:rPr lang="fr-FR" sz="1200" b="1" noProof="0" dirty="0"/>
                        <a:t>,</a:t>
                      </a:r>
                    </a:p>
                    <a:p>
                      <a:pPr algn="l"/>
                      <a:r>
                        <a:rPr lang="fr-FR" sz="1200" b="1" noProof="0" dirty="0"/>
                        <a:t>14- </a:t>
                      </a:r>
                      <a:r>
                        <a:rPr lang="en-GB" sz="1200" b="1" kern="1200" dirty="0">
                          <a:solidFill>
                            <a:schemeClr val="tx1"/>
                          </a:solidFill>
                          <a:latin typeface="+mn-lt"/>
                          <a:ea typeface="+mn-ea"/>
                          <a:cs typeface="+mn-cs"/>
                        </a:rPr>
                        <a:t>Additional intervention for a TSS</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1037012772"/>
                  </a:ext>
                </a:extLst>
              </a:tr>
              <a:tr h="442301">
                <a:tc>
                  <a:txBody>
                    <a:bodyPr/>
                    <a:lstStyle/>
                    <a:p>
                      <a:pPr algn="l"/>
                      <a:r>
                        <a:rPr lang="fr-FR" sz="1200" b="1" noProof="0" dirty="0"/>
                        <a:t>15- </a:t>
                      </a:r>
                      <a:r>
                        <a:rPr lang="en-GB" sz="1200" b="1" kern="1200" dirty="0">
                          <a:solidFill>
                            <a:schemeClr val="tx1"/>
                          </a:solidFill>
                          <a:latin typeface="+mn-lt"/>
                          <a:ea typeface="+mn-ea"/>
                          <a:cs typeface="+mn-cs"/>
                        </a:rPr>
                        <a:t>Expertise during removal </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2555872703"/>
                  </a:ext>
                </a:extLst>
              </a:tr>
              <a:tr h="477013">
                <a:tc>
                  <a:txBody>
                    <a:bodyPr/>
                    <a:lstStyle/>
                    <a:p>
                      <a:pPr algn="l"/>
                      <a:r>
                        <a:rPr lang="fr-FR" sz="1200" b="1" noProof="0" dirty="0"/>
                        <a:t>16- </a:t>
                      </a:r>
                      <a:r>
                        <a:rPr lang="fr-FR" sz="1200" b="1" noProof="0" dirty="0" err="1"/>
                        <a:t>Internal</a:t>
                      </a:r>
                      <a:r>
                        <a:rPr lang="fr-FR" sz="1200" b="1" noProof="0" dirty="0"/>
                        <a:t> audit</a:t>
                      </a:r>
                    </a:p>
                  </a:txBody>
                  <a:tcPr anchor="ctr"/>
                </a:tc>
                <a:extLst>
                  <a:ext uri="{0D108BD9-81ED-4DB2-BD59-A6C34878D82A}">
                    <a16:rowId xmlns:a16="http://schemas.microsoft.com/office/drawing/2014/main" val="1588703603"/>
                  </a:ext>
                </a:extLst>
              </a:tr>
            </a:tbl>
          </a:graphicData>
        </a:graphic>
      </p:graphicFrame>
      <p:sp>
        <p:nvSpPr>
          <p:cNvPr id="7" name="ZoneTexte 6">
            <a:extLst>
              <a:ext uri="{FF2B5EF4-FFF2-40B4-BE49-F238E27FC236}">
                <a16:creationId xmlns:a16="http://schemas.microsoft.com/office/drawing/2014/main" id="{77F7C143-2756-4FCC-B718-55FDAA35C187}"/>
              </a:ext>
            </a:extLst>
          </p:cNvPr>
          <p:cNvSpPr txBox="1"/>
          <p:nvPr/>
        </p:nvSpPr>
        <p:spPr>
          <a:xfrm>
            <a:off x="7047113" y="6233041"/>
            <a:ext cx="3142766" cy="307777"/>
          </a:xfrm>
          <a:prstGeom prst="rect">
            <a:avLst/>
          </a:prstGeom>
          <a:noFill/>
        </p:spPr>
        <p:txBody>
          <a:bodyPr wrap="square">
            <a:spAutoFit/>
          </a:bodyPr>
          <a:lstStyle/>
          <a:p>
            <a:r>
              <a:rPr lang="fr-FR" sz="1400" noProof="0" dirty="0">
                <a:latin typeface="Arial" panose="020B0604020202020204" pitchFamily="34" charset="0"/>
                <a:cs typeface="Arial" panose="020B0604020202020204" pitchFamily="34" charset="0"/>
              </a:rPr>
              <a:t>* TSS : </a:t>
            </a:r>
            <a:r>
              <a:rPr lang="fr-FR" sz="1400" noProof="0" dirty="0" err="1">
                <a:latin typeface="Arial" panose="020B0604020202020204" pitchFamily="34" charset="0"/>
                <a:cs typeface="Arial" panose="020B0604020202020204" pitchFamily="34" charset="0"/>
              </a:rPr>
              <a:t>Temporary</a:t>
            </a:r>
            <a:r>
              <a:rPr lang="fr-FR" sz="1400" noProof="0" dirty="0">
                <a:latin typeface="Arial" panose="020B0604020202020204" pitchFamily="34" charset="0"/>
                <a:cs typeface="Arial" panose="020B0604020202020204" pitchFamily="34" charset="0"/>
              </a:rPr>
              <a:t> </a:t>
            </a:r>
            <a:r>
              <a:rPr lang="fr-FR" sz="1400" noProof="0" dirty="0" err="1">
                <a:latin typeface="Arial" panose="020B0604020202020204" pitchFamily="34" charset="0"/>
                <a:cs typeface="Arial" panose="020B0604020202020204" pitchFamily="34" charset="0"/>
              </a:rPr>
              <a:t>Sealing</a:t>
            </a:r>
            <a:r>
              <a:rPr lang="fr-FR" sz="1400" noProof="0" dirty="0">
                <a:latin typeface="Arial" panose="020B0604020202020204" pitchFamily="34" charset="0"/>
                <a:cs typeface="Arial" panose="020B0604020202020204" pitchFamily="34" charset="0"/>
              </a:rPr>
              <a:t> System</a:t>
            </a:r>
            <a:endParaRPr lang="fr-FR" sz="1400" dirty="0"/>
          </a:p>
        </p:txBody>
      </p:sp>
      <p:graphicFrame>
        <p:nvGraphicFramePr>
          <p:cNvPr id="8" name="Tableau 7">
            <a:extLst>
              <a:ext uri="{FF2B5EF4-FFF2-40B4-BE49-F238E27FC236}">
                <a16:creationId xmlns:a16="http://schemas.microsoft.com/office/drawing/2014/main" id="{9D1B206A-0795-4C73-99A8-5603D86A6170}"/>
              </a:ext>
            </a:extLst>
          </p:cNvPr>
          <p:cNvGraphicFramePr>
            <a:graphicFrameLocks noGrp="1"/>
          </p:cNvGraphicFramePr>
          <p:nvPr>
            <p:extLst>
              <p:ext uri="{D42A27DB-BD31-4B8C-83A1-F6EECF244321}">
                <p14:modId xmlns:p14="http://schemas.microsoft.com/office/powerpoint/2010/main" val="206149510"/>
              </p:ext>
            </p:extLst>
          </p:nvPr>
        </p:nvGraphicFramePr>
        <p:xfrm>
          <a:off x="4810539" y="1087489"/>
          <a:ext cx="5658677" cy="5146010"/>
        </p:xfrm>
        <a:graphic>
          <a:graphicData uri="http://schemas.openxmlformats.org/drawingml/2006/table">
            <a:tbl>
              <a:tblPr firstRow="1" bandRow="1">
                <a:tableStyleId>{5C22544A-7EE6-4342-B048-85BDC9FD1C3A}</a:tableStyleId>
              </a:tblPr>
              <a:tblGrid>
                <a:gridCol w="5658677">
                  <a:extLst>
                    <a:ext uri="{9D8B030D-6E8A-4147-A177-3AD203B41FA5}">
                      <a16:colId xmlns:a16="http://schemas.microsoft.com/office/drawing/2014/main" val="3493479639"/>
                    </a:ext>
                  </a:extLst>
                </a:gridCol>
              </a:tblGrid>
              <a:tr h="329445">
                <a:tc>
                  <a:txBody>
                    <a:bodyPr/>
                    <a:lstStyle/>
                    <a:p>
                      <a:pPr algn="ctr"/>
                      <a:r>
                        <a:rPr lang="fr-FR" sz="1600" noProof="0" dirty="0"/>
                        <a:t>Modifications versus REG-SEC-024</a:t>
                      </a:r>
                    </a:p>
                  </a:txBody>
                  <a:tcPr/>
                </a:tc>
                <a:extLst>
                  <a:ext uri="{0D108BD9-81ED-4DB2-BD59-A6C34878D82A}">
                    <a16:rowId xmlns:a16="http://schemas.microsoft.com/office/drawing/2014/main" val="243950324"/>
                  </a:ext>
                </a:extLst>
              </a:tr>
              <a:tr h="3655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2060"/>
                          </a:solidFill>
                        </a:rPr>
                        <a:t>No </a:t>
                      </a:r>
                      <a:r>
                        <a:rPr lang="fr-FR" sz="1200" b="0" dirty="0">
                          <a:solidFill>
                            <a:srgbClr val="002060"/>
                          </a:solidFill>
                        </a:rPr>
                        <a:t>change  but scope extension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i="1" dirty="0">
                        <a:solidFill>
                          <a:srgbClr val="FF0000"/>
                        </a:solidFill>
                      </a:endParaRPr>
                    </a:p>
                  </a:txBody>
                  <a:tcPr anchor="ctr"/>
                </a:tc>
                <a:extLst>
                  <a:ext uri="{0D108BD9-81ED-4DB2-BD59-A6C34878D82A}">
                    <a16:rowId xmlns:a16="http://schemas.microsoft.com/office/drawing/2014/main" val="1125699757"/>
                  </a:ext>
                </a:extLst>
              </a:tr>
              <a:tr h="4101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rgbClr val="002060"/>
                          </a:solidFill>
                          <a:latin typeface="+mn-lt"/>
                          <a:ea typeface="+mn-ea"/>
                          <a:cs typeface="+mn-cs"/>
                        </a:rPr>
                        <a:t>No change  but scope extension </a:t>
                      </a:r>
                    </a:p>
                  </a:txBody>
                  <a:tcPr anchor="ctr"/>
                </a:tc>
                <a:extLst>
                  <a:ext uri="{0D108BD9-81ED-4DB2-BD59-A6C34878D82A}">
                    <a16:rowId xmlns:a16="http://schemas.microsoft.com/office/drawing/2014/main" val="196620392"/>
                  </a:ext>
                </a:extLst>
              </a:tr>
              <a:tr h="4492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dirty="0" err="1">
                          <a:solidFill>
                            <a:srgbClr val="FF0000"/>
                          </a:solidFill>
                        </a:rPr>
                        <a:t>Integration</a:t>
                      </a:r>
                      <a:r>
                        <a:rPr lang="fr-FR" sz="1200" b="0" dirty="0">
                          <a:solidFill>
                            <a:srgbClr val="FF0000"/>
                          </a:solidFill>
                        </a:rPr>
                        <a:t> of </a:t>
                      </a:r>
                      <a:r>
                        <a:rPr lang="fr-FR" sz="1200" b="0" dirty="0" err="1">
                          <a:solidFill>
                            <a:srgbClr val="FF0000"/>
                          </a:solidFill>
                        </a:rPr>
                        <a:t>recent</a:t>
                      </a:r>
                      <a:r>
                        <a:rPr lang="fr-FR" sz="1200" b="0" dirty="0">
                          <a:solidFill>
                            <a:srgbClr val="FF0000"/>
                          </a:solidFill>
                        </a:rPr>
                        <a:t> REX </a:t>
                      </a:r>
                      <a:r>
                        <a:rPr lang="fr-FR" sz="1200" b="0" dirty="0" err="1">
                          <a:solidFill>
                            <a:srgbClr val="FF0000"/>
                          </a:solidFill>
                        </a:rPr>
                        <a:t>learning</a:t>
                      </a:r>
                      <a:r>
                        <a:rPr lang="fr-FR" sz="1200" dirty="0" err="1">
                          <a:solidFill>
                            <a:srgbClr val="FF0000"/>
                          </a:solidFill>
                        </a:rPr>
                        <a:t>s</a:t>
                      </a:r>
                      <a:r>
                        <a:rPr lang="fr-FR" sz="1200" dirty="0">
                          <a:solidFill>
                            <a:srgbClr val="FF0000"/>
                          </a:solidFill>
                        </a:rPr>
                        <a:t> in Appendix 1</a:t>
                      </a:r>
                      <a:r>
                        <a:rPr lang="fr-FR" sz="1200" b="1" noProof="0" dirty="0">
                          <a:solidFill>
                            <a:schemeClr val="tx1"/>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dirty="0" err="1">
                          <a:solidFill>
                            <a:srgbClr val="FF0000"/>
                          </a:solidFill>
                        </a:rPr>
                        <a:t>Choice</a:t>
                      </a:r>
                      <a:r>
                        <a:rPr lang="fr-FR" sz="1200" b="0" dirty="0">
                          <a:solidFill>
                            <a:srgbClr val="FF0000"/>
                          </a:solidFill>
                        </a:rPr>
                        <a:t> of TSS type </a:t>
                      </a:r>
                      <a:r>
                        <a:rPr lang="fr-FR" sz="1200" b="0" dirty="0" err="1">
                          <a:solidFill>
                            <a:srgbClr val="FF0000"/>
                          </a:solidFill>
                        </a:rPr>
                        <a:t>added</a:t>
                      </a:r>
                      <a:r>
                        <a:rPr lang="fr-FR" sz="1200" b="0" dirty="0">
                          <a:solidFill>
                            <a:srgbClr val="FF0000"/>
                          </a:solidFill>
                        </a:rPr>
                        <a:t> due to scope extension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rgbClr val="FF0000"/>
                          </a:solidFill>
                        </a:rPr>
                        <a:t>Need to differentiate composite repair and bolted system for isolated equipment </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1986956747"/>
                  </a:ext>
                </a:extLst>
              </a:tr>
              <a:tr h="4196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rgbClr val="FF0000"/>
                          </a:solidFill>
                        </a:rPr>
                        <a:t>Need to differentiate composite repair and bolted system for isolated equipment </a:t>
                      </a:r>
                      <a:endParaRPr lang="fr-FR" sz="1200" b="1" kern="1200" noProof="0" dirty="0">
                        <a:solidFill>
                          <a:schemeClr val="tx1"/>
                        </a:solidFill>
                        <a:latin typeface="+mn-lt"/>
                        <a:ea typeface="+mn-ea"/>
                        <a:cs typeface="+mn-cs"/>
                      </a:endParaRPr>
                    </a:p>
                    <a:p>
                      <a:pPr marL="0" indent="0" algn="l">
                        <a:spcAft>
                          <a:spcPts val="300"/>
                        </a:spcAft>
                      </a:pPr>
                      <a:r>
                        <a:rPr lang="fr-FR" sz="1200" dirty="0">
                          <a:solidFill>
                            <a:srgbClr val="002060"/>
                          </a:solidFill>
                        </a:rPr>
                        <a:t>No </a:t>
                      </a:r>
                      <a:r>
                        <a:rPr lang="fr-FR" sz="1200" b="0" dirty="0">
                          <a:solidFill>
                            <a:srgbClr val="002060"/>
                          </a:solidFill>
                        </a:rPr>
                        <a:t>change  but scope extension </a:t>
                      </a:r>
                      <a:endParaRPr lang="fr-FR" sz="1200" i="1" dirty="0">
                        <a:solidFill>
                          <a:srgbClr val="002060"/>
                        </a:solidFill>
                      </a:endParaRPr>
                    </a:p>
                  </a:txBody>
                  <a:tcPr anchor="ctr"/>
                </a:tc>
                <a:extLst>
                  <a:ext uri="{0D108BD9-81ED-4DB2-BD59-A6C34878D82A}">
                    <a16:rowId xmlns:a16="http://schemas.microsoft.com/office/drawing/2014/main" val="2419703643"/>
                  </a:ext>
                </a:extLst>
              </a:tr>
              <a:tr h="502638">
                <a:tc>
                  <a:txBody>
                    <a:bodyPr/>
                    <a:lstStyle/>
                    <a:p>
                      <a:pPr marL="0" indent="0" algn="l">
                        <a:spcAft>
                          <a:spcPts val="300"/>
                        </a:spcAft>
                      </a:pPr>
                      <a:r>
                        <a:rPr lang="fr-FR" sz="1200" dirty="0">
                          <a:solidFill>
                            <a:srgbClr val="002060"/>
                          </a:solidFill>
                        </a:rPr>
                        <a:t>No </a:t>
                      </a:r>
                      <a:r>
                        <a:rPr lang="fr-FR" sz="1200" b="0" dirty="0">
                          <a:solidFill>
                            <a:srgbClr val="002060"/>
                          </a:solidFill>
                        </a:rPr>
                        <a:t>change  but scope extension </a:t>
                      </a:r>
                      <a:endParaRPr lang="fr-FR" sz="1200" i="1" dirty="0">
                        <a:solidFill>
                          <a:srgbClr val="002060"/>
                        </a:solidFill>
                      </a:endParaRPr>
                    </a:p>
                  </a:txBody>
                  <a:tcPr anchor="ctr"/>
                </a:tc>
                <a:extLst>
                  <a:ext uri="{0D108BD9-81ED-4DB2-BD59-A6C34878D82A}">
                    <a16:rowId xmlns:a16="http://schemas.microsoft.com/office/drawing/2014/main" val="3001713170"/>
                  </a:ext>
                </a:extLst>
              </a:tr>
              <a:tr h="386099">
                <a:tc>
                  <a:txBody>
                    <a:bodyPr/>
                    <a:lstStyle/>
                    <a:p>
                      <a:pPr algn="l"/>
                      <a:r>
                        <a:rPr lang="fr-FR" sz="1200" dirty="0">
                          <a:solidFill>
                            <a:srgbClr val="FF0000"/>
                          </a:solidFill>
                        </a:rPr>
                        <a:t>U</a:t>
                      </a:r>
                      <a:r>
                        <a:rPr lang="fr-FR" sz="1200" b="0" dirty="0">
                          <a:solidFill>
                            <a:srgbClr val="FF0000"/>
                          </a:solidFill>
                        </a:rPr>
                        <a:t>nique </a:t>
                      </a:r>
                      <a:r>
                        <a:rPr lang="fr-FR" sz="1200" b="0" dirty="0" err="1">
                          <a:solidFill>
                            <a:srgbClr val="FF0000"/>
                          </a:solidFill>
                        </a:rPr>
                        <a:t>reference</a:t>
                      </a:r>
                      <a:r>
                        <a:rPr lang="fr-FR" sz="1200" b="0" dirty="0">
                          <a:solidFill>
                            <a:srgbClr val="FF0000"/>
                          </a:solidFill>
                        </a:rPr>
                        <a:t> </a:t>
                      </a:r>
                      <a:r>
                        <a:rPr lang="fr-FR" sz="1200" b="0" dirty="0" err="1">
                          <a:solidFill>
                            <a:srgbClr val="FF0000"/>
                          </a:solidFill>
                        </a:rPr>
                        <a:t>added</a:t>
                      </a:r>
                      <a:r>
                        <a:rPr lang="fr-FR" sz="1200" b="0" dirty="0">
                          <a:solidFill>
                            <a:srgbClr val="FF0000"/>
                          </a:solidFill>
                        </a:rPr>
                        <a:t> and </a:t>
                      </a:r>
                      <a:r>
                        <a:rPr lang="fr-FR" sz="1200" b="0" dirty="0" err="1">
                          <a:solidFill>
                            <a:srgbClr val="FF0000"/>
                          </a:solidFill>
                        </a:rPr>
                        <a:t>details</a:t>
                      </a:r>
                      <a:r>
                        <a:rPr lang="fr-FR" sz="1200" b="0" dirty="0">
                          <a:solidFill>
                            <a:srgbClr val="FF0000"/>
                          </a:solidFill>
                        </a:rPr>
                        <a:t> of </a:t>
                      </a:r>
                      <a:r>
                        <a:rPr lang="fr-FR" sz="1200" b="0" dirty="0" err="1">
                          <a:solidFill>
                            <a:srgbClr val="FF0000"/>
                          </a:solidFill>
                        </a:rPr>
                        <a:t>register</a:t>
                      </a:r>
                      <a:r>
                        <a:rPr lang="fr-FR" sz="1200" b="0" dirty="0">
                          <a:solidFill>
                            <a:srgbClr val="FF0000"/>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2060"/>
                          </a:solidFill>
                        </a:rPr>
                        <a:t>No </a:t>
                      </a:r>
                      <a:r>
                        <a:rPr lang="fr-FR" sz="1200" b="0" dirty="0">
                          <a:solidFill>
                            <a:srgbClr val="002060"/>
                          </a:solidFill>
                        </a:rPr>
                        <a:t>change  but scope extension </a:t>
                      </a:r>
                      <a:endParaRPr lang="fr-FR" sz="1200" b="1" noProof="0" dirty="0">
                        <a:solidFill>
                          <a:srgbClr val="002060"/>
                        </a:solidFill>
                      </a:endParaRPr>
                    </a:p>
                  </a:txBody>
                  <a:tcPr anchor="ctr"/>
                </a:tc>
                <a:extLst>
                  <a:ext uri="{0D108BD9-81ED-4DB2-BD59-A6C34878D82A}">
                    <a16:rowId xmlns:a16="http://schemas.microsoft.com/office/drawing/2014/main" val="3151599307"/>
                  </a:ext>
                </a:extLst>
              </a:tr>
              <a:tr h="453248">
                <a:tc>
                  <a:txBody>
                    <a:bodyPr/>
                    <a:lstStyle/>
                    <a:p>
                      <a:pPr marL="0" indent="0" algn="l">
                        <a:spcAft>
                          <a:spcPts val="300"/>
                        </a:spcAft>
                      </a:pPr>
                      <a:r>
                        <a:rPr lang="fr-FR" sz="1200" dirty="0">
                          <a:solidFill>
                            <a:srgbClr val="002060"/>
                          </a:solidFill>
                        </a:rPr>
                        <a:t>No </a:t>
                      </a:r>
                      <a:r>
                        <a:rPr lang="fr-FR" sz="1200" b="0" dirty="0">
                          <a:solidFill>
                            <a:srgbClr val="002060"/>
                          </a:solidFill>
                        </a:rPr>
                        <a:t>change  but scope extension </a:t>
                      </a:r>
                      <a:endParaRPr lang="fr-FR" sz="1200" i="1" dirty="0">
                        <a:solidFill>
                          <a:srgbClr val="002060"/>
                        </a:solidFill>
                      </a:endParaRPr>
                    </a:p>
                  </a:txBody>
                  <a:tcPr anchor="ctr"/>
                </a:tc>
                <a:extLst>
                  <a:ext uri="{0D108BD9-81ED-4DB2-BD59-A6C34878D82A}">
                    <a16:rowId xmlns:a16="http://schemas.microsoft.com/office/drawing/2014/main" val="2860172572"/>
                  </a:ext>
                </a:extLst>
              </a:tr>
              <a:tr h="498755">
                <a:tc>
                  <a:txBody>
                    <a:bodyPr/>
                    <a:lstStyle/>
                    <a:p>
                      <a:pPr marL="0" indent="0" algn="l">
                        <a:spcAft>
                          <a:spcPts val="300"/>
                        </a:spcAft>
                      </a:pPr>
                      <a:r>
                        <a:rPr lang="fr-FR" sz="1200" dirty="0">
                          <a:solidFill>
                            <a:srgbClr val="002060"/>
                          </a:solidFill>
                        </a:rPr>
                        <a:t>No </a:t>
                      </a:r>
                      <a:r>
                        <a:rPr lang="fr-FR" sz="1200" b="0" dirty="0">
                          <a:solidFill>
                            <a:srgbClr val="002060"/>
                          </a:solidFill>
                        </a:rPr>
                        <a:t>change  but scope extension </a:t>
                      </a:r>
                    </a:p>
                    <a:p>
                      <a:pPr marL="0" marR="0" lvl="0" indent="0" algn="l" defTabSz="914400" rtl="0" eaLnBrk="1" fontAlgn="auto" latinLnBrk="0" hangingPunct="1">
                        <a:lnSpc>
                          <a:spcPct val="100000"/>
                        </a:lnSpc>
                        <a:spcBef>
                          <a:spcPts val="0"/>
                        </a:spcBef>
                        <a:spcAft>
                          <a:spcPts val="300"/>
                        </a:spcAft>
                        <a:buClrTx/>
                        <a:buSzTx/>
                        <a:buFontTx/>
                        <a:buNone/>
                        <a:tabLst/>
                        <a:defRPr/>
                      </a:pPr>
                      <a:r>
                        <a:rPr lang="fr-FR" sz="1200" dirty="0">
                          <a:solidFill>
                            <a:srgbClr val="002060"/>
                          </a:solidFill>
                        </a:rPr>
                        <a:t>No </a:t>
                      </a:r>
                      <a:r>
                        <a:rPr lang="fr-FR" sz="1200" b="0" dirty="0">
                          <a:solidFill>
                            <a:srgbClr val="002060"/>
                          </a:solidFill>
                        </a:rPr>
                        <a:t>change  but scope extension </a:t>
                      </a:r>
                      <a:endParaRPr lang="fr-FR" sz="1200" i="1" dirty="0">
                        <a:solidFill>
                          <a:srgbClr val="002060"/>
                        </a:solidFill>
                      </a:endParaRPr>
                    </a:p>
                  </a:txBody>
                  <a:tcPr anchor="ctr"/>
                </a:tc>
                <a:extLst>
                  <a:ext uri="{0D108BD9-81ED-4DB2-BD59-A6C34878D82A}">
                    <a16:rowId xmlns:a16="http://schemas.microsoft.com/office/drawing/2014/main" val="1037012772"/>
                  </a:ext>
                </a:extLst>
              </a:tr>
              <a:tr h="442301">
                <a:tc>
                  <a:txBody>
                    <a:bodyPr/>
                    <a:lstStyle/>
                    <a:p>
                      <a:pPr algn="l"/>
                      <a:r>
                        <a:rPr lang="fr-FR" sz="1200" dirty="0" err="1">
                          <a:solidFill>
                            <a:srgbClr val="FF0000"/>
                          </a:solidFill>
                        </a:rPr>
                        <a:t>Required</a:t>
                      </a:r>
                      <a:r>
                        <a:rPr lang="fr-FR" sz="1200" dirty="0">
                          <a:solidFill>
                            <a:srgbClr val="FF0000"/>
                          </a:solidFill>
                        </a:rPr>
                        <a:t> </a:t>
                      </a:r>
                      <a:r>
                        <a:rPr lang="fr-FR" sz="1200" dirty="0" err="1">
                          <a:solidFill>
                            <a:srgbClr val="FF0000"/>
                          </a:solidFill>
                        </a:rPr>
                        <a:t>now</a:t>
                      </a:r>
                      <a:r>
                        <a:rPr lang="fr-FR" sz="1200" dirty="0">
                          <a:solidFill>
                            <a:srgbClr val="FF0000"/>
                          </a:solidFill>
                        </a:rPr>
                        <a:t> </a:t>
                      </a:r>
                      <a:r>
                        <a:rPr lang="fr-FR" sz="1200" dirty="0" err="1">
                          <a:solidFill>
                            <a:srgbClr val="FF0000"/>
                          </a:solidFill>
                        </a:rPr>
                        <a:t>only</a:t>
                      </a:r>
                      <a:r>
                        <a:rPr lang="fr-FR" sz="1200" dirty="0">
                          <a:solidFill>
                            <a:srgbClr val="FF0000"/>
                          </a:solidFill>
                        </a:rPr>
                        <a:t> in case of issues for </a:t>
                      </a:r>
                      <a:r>
                        <a:rPr lang="fr-FR" sz="1200" dirty="0" err="1">
                          <a:solidFill>
                            <a:srgbClr val="FF0000"/>
                          </a:solidFill>
                        </a:rPr>
                        <a:t>example</a:t>
                      </a:r>
                      <a:r>
                        <a:rPr lang="fr-FR" sz="1200" dirty="0">
                          <a:solidFill>
                            <a:srgbClr val="FF0000"/>
                          </a:solidFill>
                        </a:rPr>
                        <a:t> due to </a:t>
                      </a:r>
                      <a:r>
                        <a:rPr lang="fr-FR" sz="1200" dirty="0" err="1">
                          <a:solidFill>
                            <a:srgbClr val="FF0000"/>
                          </a:solidFill>
                        </a:rPr>
                        <a:t>sealings</a:t>
                      </a:r>
                      <a:r>
                        <a:rPr lang="fr-FR" sz="1200" dirty="0">
                          <a:solidFill>
                            <a:srgbClr val="FF0000"/>
                          </a:solidFill>
                        </a:rPr>
                        <a:t> </a:t>
                      </a:r>
                      <a:r>
                        <a:rPr lang="fr-FR" sz="1200" dirty="0" err="1">
                          <a:solidFill>
                            <a:srgbClr val="FF0000"/>
                          </a:solidFill>
                        </a:rPr>
                        <a:t>problems</a:t>
                      </a:r>
                      <a:r>
                        <a:rPr lang="fr-FR" sz="1200" dirty="0">
                          <a:solidFill>
                            <a:srgbClr val="FF0000"/>
                          </a:solidFill>
                        </a:rPr>
                        <a:t> or </a:t>
                      </a:r>
                      <a:r>
                        <a:rPr lang="fr-FR" sz="1200" dirty="0" err="1">
                          <a:solidFill>
                            <a:srgbClr val="FF0000"/>
                          </a:solidFill>
                        </a:rPr>
                        <a:t>when</a:t>
                      </a:r>
                      <a:r>
                        <a:rPr lang="fr-FR" sz="1200" dirty="0">
                          <a:solidFill>
                            <a:srgbClr val="FF0000"/>
                          </a:solidFill>
                        </a:rPr>
                        <a:t> the corrosion </a:t>
                      </a:r>
                      <a:r>
                        <a:rPr lang="fr-FR" sz="1200" dirty="0" err="1">
                          <a:solidFill>
                            <a:srgbClr val="FF0000"/>
                          </a:solidFill>
                        </a:rPr>
                        <a:t>mechanism</a:t>
                      </a:r>
                      <a:r>
                        <a:rPr lang="fr-FR" sz="1200" dirty="0">
                          <a:solidFill>
                            <a:srgbClr val="FF0000"/>
                          </a:solidFill>
                        </a:rPr>
                        <a:t> </a:t>
                      </a:r>
                      <a:r>
                        <a:rPr lang="fr-FR" sz="1200" dirty="0" err="1">
                          <a:solidFill>
                            <a:srgbClr val="FF0000"/>
                          </a:solidFill>
                        </a:rPr>
                        <a:t>is</a:t>
                      </a:r>
                      <a:r>
                        <a:rPr lang="fr-FR" sz="1200" dirty="0">
                          <a:solidFill>
                            <a:srgbClr val="FF0000"/>
                          </a:solidFill>
                        </a:rPr>
                        <a:t> not </a:t>
                      </a:r>
                      <a:r>
                        <a:rPr lang="fr-FR" sz="1200" dirty="0" err="1">
                          <a:solidFill>
                            <a:srgbClr val="FF0000"/>
                          </a:solidFill>
                        </a:rPr>
                        <a:t>well</a:t>
                      </a:r>
                      <a:r>
                        <a:rPr lang="fr-FR" sz="1200" dirty="0">
                          <a:solidFill>
                            <a:srgbClr val="FF0000"/>
                          </a:solidFill>
                        </a:rPr>
                        <a:t> </a:t>
                      </a:r>
                      <a:r>
                        <a:rPr lang="fr-FR" sz="1200" dirty="0" err="1">
                          <a:solidFill>
                            <a:srgbClr val="FF0000"/>
                          </a:solidFill>
                        </a:rPr>
                        <a:t>established</a:t>
                      </a:r>
                      <a:r>
                        <a:rPr lang="fr-FR" sz="1200" dirty="0">
                          <a:solidFill>
                            <a:srgbClr val="FF0000"/>
                          </a:solidFill>
                        </a:rPr>
                        <a:t> </a:t>
                      </a:r>
                      <a:endParaRPr lang="fr-FR" sz="1200" b="1" kern="1200" noProof="0" dirty="0">
                        <a:solidFill>
                          <a:schemeClr val="tx1"/>
                        </a:solidFill>
                        <a:latin typeface="+mn-lt"/>
                        <a:ea typeface="+mn-ea"/>
                        <a:cs typeface="+mn-cs"/>
                      </a:endParaRPr>
                    </a:p>
                  </a:txBody>
                  <a:tcPr anchor="ctr"/>
                </a:tc>
                <a:extLst>
                  <a:ext uri="{0D108BD9-81ED-4DB2-BD59-A6C34878D82A}">
                    <a16:rowId xmlns:a16="http://schemas.microsoft.com/office/drawing/2014/main" val="2555872703"/>
                  </a:ext>
                </a:extLst>
              </a:tr>
              <a:tr h="477013">
                <a:tc>
                  <a:txBody>
                    <a:bodyPr/>
                    <a:lstStyle/>
                    <a:p>
                      <a:pPr marL="0" algn="l" defTabSz="914400" rtl="0" eaLnBrk="1" latinLnBrk="0" hangingPunct="1"/>
                      <a:r>
                        <a:rPr lang="fr-FR" sz="1200" kern="1200" noProof="0" dirty="0">
                          <a:solidFill>
                            <a:srgbClr val="FF0000"/>
                          </a:solidFill>
                          <a:latin typeface="+mn-lt"/>
                          <a:ea typeface="+mn-ea"/>
                          <a:cs typeface="+mn-cs"/>
                        </a:rPr>
                        <a:t>New </a:t>
                      </a:r>
                      <a:r>
                        <a:rPr lang="fr-FR" sz="1200" kern="1200" noProof="0" dirty="0" err="1">
                          <a:solidFill>
                            <a:srgbClr val="FF0000"/>
                          </a:solidFill>
                          <a:latin typeface="+mn-lt"/>
                          <a:ea typeface="+mn-ea"/>
                          <a:cs typeface="+mn-cs"/>
                        </a:rPr>
                        <a:t>requirement</a:t>
                      </a:r>
                      <a:endParaRPr lang="fr-FR" sz="1200" kern="1200" noProof="0" dirty="0">
                        <a:solidFill>
                          <a:srgbClr val="FF0000"/>
                        </a:solidFill>
                        <a:latin typeface="+mn-lt"/>
                        <a:ea typeface="+mn-ea"/>
                        <a:cs typeface="+mn-cs"/>
                      </a:endParaRPr>
                    </a:p>
                  </a:txBody>
                  <a:tcPr anchor="ctr"/>
                </a:tc>
                <a:extLst>
                  <a:ext uri="{0D108BD9-81ED-4DB2-BD59-A6C34878D82A}">
                    <a16:rowId xmlns:a16="http://schemas.microsoft.com/office/drawing/2014/main" val="1588703603"/>
                  </a:ext>
                </a:extLst>
              </a:tr>
            </a:tbl>
          </a:graphicData>
        </a:graphic>
      </p:graphicFrame>
    </p:spTree>
    <p:extLst>
      <p:ext uri="{BB962C8B-B14F-4D97-AF65-F5344CB8AC3E}">
        <p14:creationId xmlns:p14="http://schemas.microsoft.com/office/powerpoint/2010/main" val="3749458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A5A18EBC-5844-4A7D-B474-802454094002}"/>
              </a:ext>
            </a:extLst>
          </p:cNvPr>
          <p:cNvSpPr>
            <a:spLocks noGrp="1"/>
          </p:cNvSpPr>
          <p:nvPr>
            <p:ph type="body" sz="quarter" idx="13"/>
          </p:nvPr>
        </p:nvSpPr>
        <p:spPr>
          <a:xfrm>
            <a:off x="337357" y="901147"/>
            <a:ext cx="11268000" cy="5138925"/>
          </a:xfrm>
        </p:spPr>
        <p:txBody>
          <a:bodyPr/>
          <a:lstStyle/>
          <a:p>
            <a:pPr>
              <a:spcBef>
                <a:spcPts val="1200"/>
              </a:spcBef>
            </a:pPr>
            <a:r>
              <a:rPr lang="fr-FR" dirty="0"/>
              <a:t>RC : </a:t>
            </a:r>
            <a:r>
              <a:rPr lang="fr-FR" dirty="0" err="1"/>
              <a:t>limited</a:t>
            </a:r>
            <a:r>
              <a:rPr lang="fr-FR" dirty="0"/>
              <a:t> impact due to </a:t>
            </a:r>
            <a:r>
              <a:rPr lang="fr-FR" dirty="0" err="1"/>
              <a:t>existing</a:t>
            </a:r>
            <a:r>
              <a:rPr lang="fr-FR" dirty="0"/>
              <a:t> CR (CR-RC-MIT 009). </a:t>
            </a:r>
          </a:p>
          <a:p>
            <a:pPr lvl="1">
              <a:spcBef>
                <a:spcPts val="1200"/>
              </a:spcBef>
            </a:pPr>
            <a:r>
              <a:rPr lang="fr-FR" sz="1600" dirty="0" err="1"/>
              <a:t>Each</a:t>
            </a:r>
            <a:r>
              <a:rPr lang="fr-FR" sz="1600" dirty="0"/>
              <a:t> site has </a:t>
            </a:r>
            <a:r>
              <a:rPr lang="fr-FR" sz="1600" dirty="0" err="1"/>
              <a:t>already</a:t>
            </a:r>
            <a:r>
              <a:rPr lang="fr-FR" sz="1600" dirty="0"/>
              <a:t> a </a:t>
            </a:r>
            <a:r>
              <a:rPr lang="fr-FR" sz="1600" dirty="0" err="1"/>
              <a:t>procedure</a:t>
            </a:r>
            <a:r>
              <a:rPr lang="fr-FR" sz="1600" dirty="0"/>
              <a:t> . </a:t>
            </a:r>
            <a:r>
              <a:rPr lang="fr-FR" sz="1600" dirty="0" err="1"/>
              <a:t>Needs</a:t>
            </a:r>
            <a:r>
              <a:rPr lang="fr-FR" sz="1600" dirty="0"/>
              <a:t> to </a:t>
            </a:r>
            <a:r>
              <a:rPr lang="fr-FR" sz="1600" dirty="0" err="1"/>
              <a:t>be</a:t>
            </a:r>
            <a:r>
              <a:rPr lang="fr-FR" sz="1600" dirty="0"/>
              <a:t> </a:t>
            </a:r>
            <a:r>
              <a:rPr lang="fr-FR" sz="1600" dirty="0" err="1"/>
              <a:t>updated</a:t>
            </a:r>
            <a:r>
              <a:rPr lang="fr-FR" sz="1600" dirty="0"/>
              <a:t>.</a:t>
            </a:r>
            <a:r>
              <a:rPr lang="fr-FR" dirty="0"/>
              <a:t> </a:t>
            </a:r>
          </a:p>
          <a:p>
            <a:pPr marL="180000" lvl="1" indent="0">
              <a:spcBef>
                <a:spcPts val="1200"/>
              </a:spcBef>
              <a:buNone/>
            </a:pPr>
            <a:r>
              <a:rPr lang="fr-FR" dirty="0"/>
              <a:t>	Added value :  </a:t>
            </a:r>
            <a:r>
              <a:rPr lang="fr-FR" dirty="0" err="1"/>
              <a:t>some</a:t>
            </a:r>
            <a:r>
              <a:rPr lang="fr-FR" dirty="0"/>
              <a:t> </a:t>
            </a:r>
            <a:r>
              <a:rPr lang="fr-FR" dirty="0" err="1"/>
              <a:t>improvement</a:t>
            </a:r>
            <a:r>
              <a:rPr lang="fr-FR" dirty="0"/>
              <a:t> and </a:t>
            </a:r>
            <a:r>
              <a:rPr lang="fr-FR" dirty="0" err="1"/>
              <a:t>recent</a:t>
            </a:r>
            <a:r>
              <a:rPr lang="fr-FR" dirty="0"/>
              <a:t> REX </a:t>
            </a:r>
            <a:r>
              <a:rPr lang="fr-FR" dirty="0" err="1"/>
              <a:t>integrated</a:t>
            </a:r>
            <a:r>
              <a:rPr lang="fr-FR" dirty="0"/>
              <a:t> </a:t>
            </a:r>
            <a:br>
              <a:rPr lang="fr-FR" dirty="0"/>
            </a:br>
            <a:endParaRPr lang="fr-FR" dirty="0"/>
          </a:p>
          <a:p>
            <a:pPr>
              <a:spcBef>
                <a:spcPts val="1200"/>
              </a:spcBef>
            </a:pPr>
            <a:r>
              <a:rPr lang="fr-FR" dirty="0"/>
              <a:t>EP : </a:t>
            </a:r>
            <a:r>
              <a:rPr lang="fr-FR" dirty="0" err="1"/>
              <a:t>several</a:t>
            </a:r>
            <a:r>
              <a:rPr lang="fr-FR" dirty="0"/>
              <a:t> </a:t>
            </a:r>
            <a:r>
              <a:rPr lang="fr-FR" dirty="0" err="1"/>
              <a:t>technical</a:t>
            </a:r>
            <a:r>
              <a:rPr lang="fr-FR" dirty="0"/>
              <a:t> GS </a:t>
            </a:r>
            <a:r>
              <a:rPr lang="fr-FR" dirty="0" err="1"/>
              <a:t>covering</a:t>
            </a:r>
            <a:r>
              <a:rPr lang="fr-FR" dirty="0"/>
              <a:t> composite </a:t>
            </a:r>
            <a:r>
              <a:rPr lang="fr-FR" dirty="0" err="1"/>
              <a:t>repair</a:t>
            </a:r>
            <a:r>
              <a:rPr lang="fr-FR" dirty="0"/>
              <a:t> but no CR.  </a:t>
            </a:r>
          </a:p>
          <a:p>
            <a:pPr lvl="1">
              <a:spcBef>
                <a:spcPts val="1200"/>
              </a:spcBef>
            </a:pPr>
            <a:r>
              <a:rPr lang="fr-FR" dirty="0"/>
              <a:t>Processus </a:t>
            </a:r>
            <a:r>
              <a:rPr lang="fr-FR" dirty="0" err="1"/>
              <a:t>needs</a:t>
            </a:r>
            <a:r>
              <a:rPr lang="fr-FR" dirty="0"/>
              <a:t> to </a:t>
            </a:r>
            <a:r>
              <a:rPr lang="fr-FR" dirty="0" err="1"/>
              <a:t>be</a:t>
            </a:r>
            <a:r>
              <a:rPr lang="fr-FR" dirty="0"/>
              <a:t> </a:t>
            </a:r>
            <a:r>
              <a:rPr lang="fr-FR" dirty="0" err="1"/>
              <a:t>formalized</a:t>
            </a:r>
            <a:endParaRPr lang="fr-FR" dirty="0"/>
          </a:p>
          <a:p>
            <a:pPr marL="180000" lvl="1" indent="0">
              <a:spcBef>
                <a:spcPts val="1200"/>
              </a:spcBef>
              <a:buNone/>
            </a:pPr>
            <a:r>
              <a:rPr lang="fr-FR" dirty="0"/>
              <a:t>	Added value :</a:t>
            </a:r>
            <a:r>
              <a:rPr lang="en-US" sz="1800" dirty="0"/>
              <a:t> Today no specific HSE rules but different technical GS on the topic with some gaps. </a:t>
            </a:r>
            <a:br>
              <a:rPr lang="en-US" sz="1800" dirty="0"/>
            </a:br>
            <a:r>
              <a:rPr lang="en-US" sz="1800" dirty="0"/>
              <a:t>	</a:t>
            </a:r>
            <a:r>
              <a:rPr lang="fr-FR" sz="1800" dirty="0" err="1"/>
              <a:t>Benefit</a:t>
            </a:r>
            <a:r>
              <a:rPr lang="fr-FR" sz="1800" dirty="0"/>
              <a:t> </a:t>
            </a:r>
            <a:r>
              <a:rPr lang="fr-FR" sz="1800" dirty="0" err="1"/>
              <a:t>from</a:t>
            </a:r>
            <a:r>
              <a:rPr lang="fr-FR" sz="1800" dirty="0"/>
              <a:t>  </a:t>
            </a:r>
            <a:r>
              <a:rPr lang="fr-FR" sz="1800" dirty="0" err="1"/>
              <a:t>lessons</a:t>
            </a:r>
            <a:r>
              <a:rPr lang="fr-FR" sz="1800" dirty="0"/>
              <a:t> </a:t>
            </a:r>
            <a:r>
              <a:rPr lang="fr-FR" sz="1800" dirty="0" err="1"/>
              <a:t>learnt</a:t>
            </a:r>
            <a:r>
              <a:rPr lang="fr-FR" sz="1800" dirty="0"/>
              <a:t>  </a:t>
            </a:r>
            <a:r>
              <a:rPr lang="fr-FR" sz="1800" dirty="0" err="1"/>
              <a:t>coming</a:t>
            </a:r>
            <a:r>
              <a:rPr lang="fr-FR" sz="1800" dirty="0"/>
              <a:t> </a:t>
            </a:r>
            <a:r>
              <a:rPr lang="fr-FR" sz="1800" dirty="0" err="1"/>
              <a:t>from</a:t>
            </a:r>
            <a:r>
              <a:rPr lang="fr-FR" sz="1800" dirty="0"/>
              <a:t> </a:t>
            </a:r>
            <a:r>
              <a:rPr lang="fr-FR" sz="1800" dirty="0" err="1"/>
              <a:t>recent</a:t>
            </a:r>
            <a:r>
              <a:rPr lang="fr-FR" sz="1800" dirty="0"/>
              <a:t> REX </a:t>
            </a:r>
            <a:r>
              <a:rPr lang="fr-FR" sz="1800" dirty="0" err="1"/>
              <a:t>mainly</a:t>
            </a:r>
            <a:r>
              <a:rPr lang="fr-FR" sz="1800" dirty="0"/>
              <a:t> </a:t>
            </a:r>
            <a:r>
              <a:rPr lang="fr-FR" sz="1800" dirty="0" err="1"/>
              <a:t>from</a:t>
            </a:r>
            <a:r>
              <a:rPr lang="fr-FR" sz="1800" dirty="0"/>
              <a:t> RC </a:t>
            </a:r>
            <a:br>
              <a:rPr lang="fr-FR" sz="1800" dirty="0"/>
            </a:br>
            <a:endParaRPr lang="fr-FR" sz="1800" dirty="0"/>
          </a:p>
          <a:p>
            <a:pPr>
              <a:spcBef>
                <a:spcPts val="1200"/>
              </a:spcBef>
            </a:pPr>
            <a:r>
              <a:rPr lang="fr-FR" dirty="0"/>
              <a:t>GRP : </a:t>
            </a:r>
            <a:r>
              <a:rPr lang="fr-FR" dirty="0" err="1"/>
              <a:t>limited</a:t>
            </a:r>
            <a:r>
              <a:rPr lang="fr-FR" dirty="0"/>
              <a:t> impact </a:t>
            </a:r>
            <a:br>
              <a:rPr lang="fr-FR" dirty="0"/>
            </a:br>
            <a:r>
              <a:rPr lang="fr-FR" dirty="0"/>
              <a:t>	Added value : REX </a:t>
            </a:r>
            <a:r>
              <a:rPr lang="fr-FR" dirty="0" err="1"/>
              <a:t>mainly</a:t>
            </a:r>
            <a:r>
              <a:rPr lang="fr-FR" dirty="0"/>
              <a:t> </a:t>
            </a:r>
            <a:r>
              <a:rPr lang="fr-FR" dirty="0" err="1"/>
              <a:t>from</a:t>
            </a:r>
            <a:r>
              <a:rPr lang="fr-FR" dirty="0"/>
              <a:t> RC</a:t>
            </a:r>
            <a:br>
              <a:rPr lang="fr-FR" dirty="0"/>
            </a:br>
            <a:endParaRPr lang="fr-FR" dirty="0"/>
          </a:p>
          <a:p>
            <a:pPr>
              <a:spcBef>
                <a:spcPts val="1200"/>
              </a:spcBef>
            </a:pPr>
            <a:r>
              <a:rPr lang="fr-FR" dirty="0"/>
              <a:t>MS : </a:t>
            </a:r>
            <a:r>
              <a:rPr lang="fr-FR" dirty="0" err="1"/>
              <a:t>limited</a:t>
            </a:r>
            <a:r>
              <a:rPr lang="fr-FR" dirty="0"/>
              <a:t> impact due to </a:t>
            </a:r>
            <a:r>
              <a:rPr lang="fr-FR" dirty="0" err="1"/>
              <a:t>existing</a:t>
            </a:r>
            <a:r>
              <a:rPr lang="fr-FR" dirty="0"/>
              <a:t> CR</a:t>
            </a:r>
            <a:r>
              <a:rPr lang="fr-FR" sz="2000" noProof="0" dirty="0">
                <a:latin typeface="Arial" panose="020B0604020202020204" pitchFamily="34" charset="0"/>
                <a:cs typeface="Arial" panose="020B0604020202020204" pitchFamily="34" charset="0"/>
              </a:rPr>
              <a:t> (CR-MS-HSEQ 202) </a:t>
            </a:r>
            <a:endParaRPr lang="fr-FR" dirty="0"/>
          </a:p>
          <a:p>
            <a:pPr marL="180000" lvl="1" indent="0">
              <a:spcBef>
                <a:spcPts val="1200"/>
              </a:spcBef>
              <a:buNone/>
            </a:pPr>
            <a:r>
              <a:rPr lang="fr-FR" dirty="0"/>
              <a:t>	Added value : REX </a:t>
            </a:r>
            <a:r>
              <a:rPr lang="fr-FR" dirty="0" err="1"/>
              <a:t>mainly</a:t>
            </a:r>
            <a:r>
              <a:rPr lang="fr-FR" dirty="0"/>
              <a:t> </a:t>
            </a:r>
            <a:r>
              <a:rPr lang="fr-FR" dirty="0" err="1"/>
              <a:t>from</a:t>
            </a:r>
            <a:r>
              <a:rPr lang="fr-FR" dirty="0"/>
              <a:t> RC</a:t>
            </a:r>
          </a:p>
          <a:p>
            <a:endParaRPr lang="fr-FR" dirty="0"/>
          </a:p>
        </p:txBody>
      </p:sp>
      <p:sp>
        <p:nvSpPr>
          <p:cNvPr id="3" name="Titre 2">
            <a:extLst>
              <a:ext uri="{FF2B5EF4-FFF2-40B4-BE49-F238E27FC236}">
                <a16:creationId xmlns:a16="http://schemas.microsoft.com/office/drawing/2014/main" id="{F14DCF70-1CF1-489A-AA88-48AAF8DA002C}"/>
              </a:ext>
            </a:extLst>
          </p:cNvPr>
          <p:cNvSpPr>
            <a:spLocks noGrp="1"/>
          </p:cNvSpPr>
          <p:nvPr>
            <p:ph type="title"/>
          </p:nvPr>
        </p:nvSpPr>
        <p:spPr>
          <a:xfrm>
            <a:off x="337357" y="255535"/>
            <a:ext cx="9720000" cy="645613"/>
          </a:xfrm>
        </p:spPr>
        <p:txBody>
          <a:bodyPr/>
          <a:lstStyle/>
          <a:p>
            <a:r>
              <a:rPr lang="fr-FR" dirty="0"/>
              <a:t>Modification for branches and </a:t>
            </a:r>
            <a:r>
              <a:rPr lang="fr-FR" dirty="0" err="1"/>
              <a:t>added</a:t>
            </a:r>
            <a:r>
              <a:rPr lang="fr-FR" dirty="0"/>
              <a:t> value  </a:t>
            </a:r>
          </a:p>
        </p:txBody>
      </p:sp>
      <p:sp>
        <p:nvSpPr>
          <p:cNvPr id="4" name="Espace réservé du pied de page 3">
            <a:extLst>
              <a:ext uri="{FF2B5EF4-FFF2-40B4-BE49-F238E27FC236}">
                <a16:creationId xmlns:a16="http://schemas.microsoft.com/office/drawing/2014/main" id="{4CA429A4-0379-4B0F-A1A7-3419BA6F51A0}"/>
              </a:ext>
            </a:extLst>
          </p:cNvPr>
          <p:cNvSpPr>
            <a:spLocks noGrp="1"/>
          </p:cNvSpPr>
          <p:nvPr>
            <p:ph type="ftr" sz="quarter" idx="15"/>
          </p:nvPr>
        </p:nvSpPr>
        <p:spPr/>
        <p:txBody>
          <a:bodyPr/>
          <a:lstStyle/>
          <a:p>
            <a:r>
              <a:rPr lang="fr-FR"/>
              <a:t>CR-GR-HSE-426</a:t>
            </a:r>
            <a:endParaRPr lang="fr-FR" dirty="0"/>
          </a:p>
        </p:txBody>
      </p:sp>
      <p:sp>
        <p:nvSpPr>
          <p:cNvPr id="5" name="Espace réservé du numéro de diapositive 4">
            <a:extLst>
              <a:ext uri="{FF2B5EF4-FFF2-40B4-BE49-F238E27FC236}">
                <a16:creationId xmlns:a16="http://schemas.microsoft.com/office/drawing/2014/main" id="{0D279375-357F-44FC-9CA0-B90CA91C0164}"/>
              </a:ext>
            </a:extLst>
          </p:cNvPr>
          <p:cNvSpPr>
            <a:spLocks noGrp="1"/>
          </p:cNvSpPr>
          <p:nvPr>
            <p:ph type="sldNum" sz="quarter" idx="16"/>
          </p:nvPr>
        </p:nvSpPr>
        <p:spPr/>
        <p:txBody>
          <a:bodyPr/>
          <a:lstStyle/>
          <a:p>
            <a:fld id="{975A587B-5814-4D9B-9598-FE9CB954CB01}" type="slidenum">
              <a:rPr lang="fr-FR" smtClean="0"/>
              <a:pPr/>
              <a:t>6</a:t>
            </a:fld>
            <a:endParaRPr lang="fr-FR" dirty="0"/>
          </a:p>
        </p:txBody>
      </p:sp>
      <p:sp>
        <p:nvSpPr>
          <p:cNvPr id="6" name="Flèche : droite 5">
            <a:extLst>
              <a:ext uri="{FF2B5EF4-FFF2-40B4-BE49-F238E27FC236}">
                <a16:creationId xmlns:a16="http://schemas.microsoft.com/office/drawing/2014/main" id="{216C9541-0BE6-4B45-B000-C34B10BB33AF}"/>
              </a:ext>
            </a:extLst>
          </p:cNvPr>
          <p:cNvSpPr/>
          <p:nvPr/>
        </p:nvSpPr>
        <p:spPr>
          <a:xfrm>
            <a:off x="579257" y="1906946"/>
            <a:ext cx="687898" cy="15939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Flèche : droite 6">
            <a:extLst>
              <a:ext uri="{FF2B5EF4-FFF2-40B4-BE49-F238E27FC236}">
                <a16:creationId xmlns:a16="http://schemas.microsoft.com/office/drawing/2014/main" id="{661ADA9D-A4C4-43CA-B756-51DE19C4132E}"/>
              </a:ext>
            </a:extLst>
          </p:cNvPr>
          <p:cNvSpPr/>
          <p:nvPr/>
        </p:nvSpPr>
        <p:spPr>
          <a:xfrm>
            <a:off x="579257" y="4813463"/>
            <a:ext cx="687898" cy="15939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Flèche : droite 7">
            <a:extLst>
              <a:ext uri="{FF2B5EF4-FFF2-40B4-BE49-F238E27FC236}">
                <a16:creationId xmlns:a16="http://schemas.microsoft.com/office/drawing/2014/main" id="{1FFF15C4-9BAF-45C3-BEA6-E19706623F9D}"/>
              </a:ext>
            </a:extLst>
          </p:cNvPr>
          <p:cNvSpPr/>
          <p:nvPr/>
        </p:nvSpPr>
        <p:spPr>
          <a:xfrm>
            <a:off x="586643" y="3516176"/>
            <a:ext cx="687898" cy="15939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Flèche : droite 8">
            <a:extLst>
              <a:ext uri="{FF2B5EF4-FFF2-40B4-BE49-F238E27FC236}">
                <a16:creationId xmlns:a16="http://schemas.microsoft.com/office/drawing/2014/main" id="{0306B36E-8DDC-4091-B590-0416F1A60DC1}"/>
              </a:ext>
            </a:extLst>
          </p:cNvPr>
          <p:cNvSpPr/>
          <p:nvPr/>
        </p:nvSpPr>
        <p:spPr>
          <a:xfrm>
            <a:off x="586643" y="6005942"/>
            <a:ext cx="687898" cy="15939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522294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re 1">
            <a:extLst>
              <a:ext uri="{FF2B5EF4-FFF2-40B4-BE49-F238E27FC236}">
                <a16:creationId xmlns:a16="http://schemas.microsoft.com/office/drawing/2014/main" id="{7261F1CC-3836-45EF-8B8C-2C3E490BE93B}"/>
              </a:ext>
            </a:extLst>
          </p:cNvPr>
          <p:cNvSpPr>
            <a:spLocks noGrp="1"/>
          </p:cNvSpPr>
          <p:nvPr>
            <p:ph type="title"/>
          </p:nvPr>
        </p:nvSpPr>
        <p:spPr>
          <a:xfrm>
            <a:off x="489742" y="2845977"/>
            <a:ext cx="11160000" cy="1440000"/>
          </a:xfrm>
        </p:spPr>
        <p:txBody>
          <a:bodyPr/>
          <a:lstStyle/>
          <a:p>
            <a:r>
              <a:rPr lang="fr-FR" dirty="0" err="1"/>
              <a:t>Thanks</a:t>
            </a:r>
            <a:endParaRPr lang="fr-FR" dirty="0"/>
          </a:p>
        </p:txBody>
      </p:sp>
      <p:sp>
        <p:nvSpPr>
          <p:cNvPr id="3" name="Espace réservé du pied de page 2">
            <a:extLst>
              <a:ext uri="{FF2B5EF4-FFF2-40B4-BE49-F238E27FC236}">
                <a16:creationId xmlns:a16="http://schemas.microsoft.com/office/drawing/2014/main" id="{69F6C23D-4B69-449D-B8E9-4AA07C927DEA}"/>
              </a:ext>
            </a:extLst>
          </p:cNvPr>
          <p:cNvSpPr>
            <a:spLocks noGrp="1"/>
          </p:cNvSpPr>
          <p:nvPr>
            <p:ph type="ftr" sz="quarter" idx="11"/>
          </p:nvPr>
        </p:nvSpPr>
        <p:spPr>
          <a:xfrm>
            <a:off x="856680" y="6449983"/>
            <a:ext cx="3600000" cy="252000"/>
          </a:xfrm>
        </p:spPr>
        <p:txBody>
          <a:bodyPr/>
          <a:lstStyle/>
          <a:p>
            <a:pPr lvl="0"/>
            <a:r>
              <a:rPr lang="fr-FR" noProof="0"/>
              <a:t>CR-GR-HSE-426</a:t>
            </a:r>
          </a:p>
        </p:txBody>
      </p:sp>
      <p:sp>
        <p:nvSpPr>
          <p:cNvPr id="4" name="Espace réservé du numéro de diapositive 3">
            <a:extLst>
              <a:ext uri="{FF2B5EF4-FFF2-40B4-BE49-F238E27FC236}">
                <a16:creationId xmlns:a16="http://schemas.microsoft.com/office/drawing/2014/main" id="{B45718C4-70BC-464D-BBC9-108312315AB8}"/>
              </a:ext>
            </a:extLst>
          </p:cNvPr>
          <p:cNvSpPr>
            <a:spLocks noGrp="1"/>
          </p:cNvSpPr>
          <p:nvPr>
            <p:ph type="sldNum" sz="quarter" idx="12"/>
          </p:nvPr>
        </p:nvSpPr>
        <p:spPr>
          <a:xfrm>
            <a:off x="219008" y="6449983"/>
            <a:ext cx="576000" cy="252000"/>
          </a:xfrm>
        </p:spPr>
        <p:txBody>
          <a:bodyPr/>
          <a:lstStyle/>
          <a:p>
            <a:pPr lvl="0"/>
            <a:fld id="{975A587B-5814-4D9B-9598-FE9CB954CB01}" type="slidenum">
              <a:rPr lang="fr-FR" noProof="0" smtClean="0"/>
              <a:pPr lvl="0"/>
              <a:t>7</a:t>
            </a:fld>
            <a:endParaRPr lang="fr-FR" noProof="0"/>
          </a:p>
        </p:txBody>
      </p:sp>
    </p:spTree>
    <p:extLst>
      <p:ext uri="{BB962C8B-B14F-4D97-AF65-F5344CB8AC3E}">
        <p14:creationId xmlns:p14="http://schemas.microsoft.com/office/powerpoint/2010/main" val="4132834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re 1">
            <a:extLst>
              <a:ext uri="{FF2B5EF4-FFF2-40B4-BE49-F238E27FC236}">
                <a16:creationId xmlns:a16="http://schemas.microsoft.com/office/drawing/2014/main" id="{7261F1CC-3836-45EF-8B8C-2C3E490BE93B}"/>
              </a:ext>
            </a:extLst>
          </p:cNvPr>
          <p:cNvSpPr>
            <a:spLocks noGrp="1"/>
          </p:cNvSpPr>
          <p:nvPr>
            <p:ph type="title"/>
          </p:nvPr>
        </p:nvSpPr>
        <p:spPr>
          <a:xfrm>
            <a:off x="489742" y="2845977"/>
            <a:ext cx="11160000" cy="1440000"/>
          </a:xfrm>
        </p:spPr>
        <p:txBody>
          <a:bodyPr/>
          <a:lstStyle/>
          <a:p>
            <a:r>
              <a:rPr lang="fr-FR" dirty="0"/>
              <a:t>Annexes</a:t>
            </a:r>
          </a:p>
        </p:txBody>
      </p:sp>
      <p:sp>
        <p:nvSpPr>
          <p:cNvPr id="3" name="Espace réservé du pied de page 2">
            <a:extLst>
              <a:ext uri="{FF2B5EF4-FFF2-40B4-BE49-F238E27FC236}">
                <a16:creationId xmlns:a16="http://schemas.microsoft.com/office/drawing/2014/main" id="{69F6C23D-4B69-449D-B8E9-4AA07C927DEA}"/>
              </a:ext>
            </a:extLst>
          </p:cNvPr>
          <p:cNvSpPr>
            <a:spLocks noGrp="1"/>
          </p:cNvSpPr>
          <p:nvPr>
            <p:ph type="ftr" sz="quarter" idx="11"/>
          </p:nvPr>
        </p:nvSpPr>
        <p:spPr>
          <a:xfrm>
            <a:off x="856680" y="6449983"/>
            <a:ext cx="3600000" cy="252000"/>
          </a:xfrm>
        </p:spPr>
        <p:txBody>
          <a:bodyPr/>
          <a:lstStyle/>
          <a:p>
            <a:pPr lvl="0"/>
            <a:r>
              <a:rPr lang="fr-FR" noProof="0"/>
              <a:t>CR-GR-HSE-426</a:t>
            </a:r>
          </a:p>
        </p:txBody>
      </p:sp>
      <p:sp>
        <p:nvSpPr>
          <p:cNvPr id="4" name="Espace réservé du numéro de diapositive 3">
            <a:extLst>
              <a:ext uri="{FF2B5EF4-FFF2-40B4-BE49-F238E27FC236}">
                <a16:creationId xmlns:a16="http://schemas.microsoft.com/office/drawing/2014/main" id="{B45718C4-70BC-464D-BBC9-108312315AB8}"/>
              </a:ext>
            </a:extLst>
          </p:cNvPr>
          <p:cNvSpPr>
            <a:spLocks noGrp="1"/>
          </p:cNvSpPr>
          <p:nvPr>
            <p:ph type="sldNum" sz="quarter" idx="12"/>
          </p:nvPr>
        </p:nvSpPr>
        <p:spPr>
          <a:xfrm>
            <a:off x="219008" y="6449983"/>
            <a:ext cx="576000" cy="252000"/>
          </a:xfrm>
        </p:spPr>
        <p:txBody>
          <a:bodyPr/>
          <a:lstStyle/>
          <a:p>
            <a:pPr lvl="0"/>
            <a:fld id="{975A587B-5814-4D9B-9598-FE9CB954CB01}" type="slidenum">
              <a:rPr lang="fr-FR" noProof="0" smtClean="0"/>
              <a:pPr lvl="0"/>
              <a:t>8</a:t>
            </a:fld>
            <a:endParaRPr lang="fr-FR" noProof="0"/>
          </a:p>
        </p:txBody>
      </p:sp>
    </p:spTree>
    <p:extLst>
      <p:ext uri="{BB962C8B-B14F-4D97-AF65-F5344CB8AC3E}">
        <p14:creationId xmlns:p14="http://schemas.microsoft.com/office/powerpoint/2010/main" val="995598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p:txBody>
          <a:bodyPr/>
          <a:lstStyle/>
          <a:p>
            <a:r>
              <a:rPr lang="en-US" dirty="0"/>
              <a:t>Requirements</a:t>
            </a:r>
          </a:p>
        </p:txBody>
      </p:sp>
      <p:sp>
        <p:nvSpPr>
          <p:cNvPr id="3" name="Footer Placeholder 2">
            <a:extLst>
              <a:ext uri="{FF2B5EF4-FFF2-40B4-BE49-F238E27FC236}">
                <a16:creationId xmlns:a16="http://schemas.microsoft.com/office/drawing/2014/main" id="{575D4F3F-30DB-4F44-9C6C-73BF69B99ADD}"/>
              </a:ext>
            </a:extLst>
          </p:cNvPr>
          <p:cNvSpPr>
            <a:spLocks noGrp="1"/>
          </p:cNvSpPr>
          <p:nvPr>
            <p:ph type="ftr" sz="quarter" idx="11"/>
          </p:nvPr>
        </p:nvSpPr>
        <p:spPr/>
        <p:txBody>
          <a:bodyPr/>
          <a:lstStyle/>
          <a:p>
            <a:r>
              <a:rPr lang="en-US"/>
              <a:t>CR-GR-HSE-426</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en-US" smtClean="0"/>
              <a:pPr/>
              <a:t>9</a:t>
            </a:fld>
            <a:endParaRPr lang="en-US"/>
          </a:p>
        </p:txBody>
      </p:sp>
      <p:sp>
        <p:nvSpPr>
          <p:cNvPr id="8" name="Rectangle 7">
            <a:extLst>
              <a:ext uri="{FF2B5EF4-FFF2-40B4-BE49-F238E27FC236}">
                <a16:creationId xmlns:a16="http://schemas.microsoft.com/office/drawing/2014/main" id="{EE840C96-EAE7-4927-BF1C-4DDD7C7493B3}"/>
              </a:ext>
            </a:extLst>
          </p:cNvPr>
          <p:cNvSpPr/>
          <p:nvPr/>
        </p:nvSpPr>
        <p:spPr>
          <a:xfrm>
            <a:off x="507003" y="2246665"/>
            <a:ext cx="9200566" cy="500137"/>
          </a:xfrm>
          <a:prstGeom prst="rect">
            <a:avLst/>
          </a:prstGeom>
        </p:spPr>
        <p:txBody>
          <a:bodyPr wrap="square">
            <a:spAutoFit/>
          </a:bodyPr>
          <a:lstStyle/>
          <a:p>
            <a:pPr marL="0" indent="0" algn="l">
              <a:spcAft>
                <a:spcPts val="300"/>
              </a:spcAft>
            </a:pPr>
            <a:r>
              <a:rPr lang="fr-FR" sz="1200" dirty="0">
                <a:solidFill>
                  <a:srgbClr val="FF0000"/>
                </a:solidFill>
              </a:rPr>
              <a:t>No </a:t>
            </a:r>
            <a:r>
              <a:rPr lang="fr-FR" sz="1200" b="0" dirty="0">
                <a:solidFill>
                  <a:srgbClr val="FF0000"/>
                </a:solidFill>
              </a:rPr>
              <a:t>change (</a:t>
            </a:r>
            <a:r>
              <a:rPr lang="fr-FR" sz="1200" dirty="0" err="1">
                <a:solidFill>
                  <a:srgbClr val="FF0000"/>
                </a:solidFill>
              </a:rPr>
              <a:t>already</a:t>
            </a:r>
            <a:r>
              <a:rPr lang="fr-FR" sz="1200" dirty="0">
                <a:solidFill>
                  <a:srgbClr val="FF0000"/>
                </a:solidFill>
              </a:rPr>
              <a:t> in </a:t>
            </a:r>
            <a:r>
              <a:rPr lang="fr-FR" sz="1200" b="0" dirty="0">
                <a:solidFill>
                  <a:srgbClr val="FF0000"/>
                </a:solidFill>
              </a:rPr>
              <a:t> REG-GR-SEC-024) but scope extension </a:t>
            </a:r>
            <a:endParaRPr lang="fr-FR" sz="1200" i="1" dirty="0">
              <a:solidFill>
                <a:srgbClr val="FF0000"/>
              </a:solidFill>
            </a:endParaRPr>
          </a:p>
          <a:p>
            <a:pPr marL="0" indent="0" algn="l"/>
            <a:endParaRPr lang="en-US" sz="1200" i="1" dirty="0">
              <a:solidFill>
                <a:srgbClr val="FF0000"/>
              </a:solidFill>
            </a:endParaRPr>
          </a:p>
        </p:txBody>
      </p:sp>
      <p:graphicFrame>
        <p:nvGraphicFramePr>
          <p:cNvPr id="6" name="Tableau 5">
            <a:extLst>
              <a:ext uri="{FF2B5EF4-FFF2-40B4-BE49-F238E27FC236}">
                <a16:creationId xmlns:a16="http://schemas.microsoft.com/office/drawing/2014/main" id="{1177BF1A-0C9A-43FE-9079-7A31D52E21D0}"/>
              </a:ext>
            </a:extLst>
          </p:cNvPr>
          <p:cNvGraphicFramePr>
            <a:graphicFrameLocks noGrp="1"/>
          </p:cNvGraphicFramePr>
          <p:nvPr>
            <p:extLst>
              <p:ext uri="{D42A27DB-BD31-4B8C-83A1-F6EECF244321}">
                <p14:modId xmlns:p14="http://schemas.microsoft.com/office/powerpoint/2010/main" val="3025656492"/>
              </p:ext>
            </p:extLst>
          </p:nvPr>
        </p:nvGraphicFramePr>
        <p:xfrm>
          <a:off x="507005" y="1209242"/>
          <a:ext cx="9200565" cy="792480"/>
        </p:xfrm>
        <a:graphic>
          <a:graphicData uri="http://schemas.openxmlformats.org/drawingml/2006/table">
            <a:tbl>
              <a:tblPr firstRow="1" firstCol="1" bandRow="1"/>
              <a:tblGrid>
                <a:gridCol w="9200565">
                  <a:extLst>
                    <a:ext uri="{9D8B030D-6E8A-4147-A177-3AD203B41FA5}">
                      <a16:colId xmlns:a16="http://schemas.microsoft.com/office/drawing/2014/main" val="3625768139"/>
                    </a:ext>
                  </a:extLst>
                </a:gridCol>
              </a:tblGrid>
              <a:tr h="0">
                <a:tc>
                  <a:txBody>
                    <a:bodyPr/>
                    <a:lstStyle/>
                    <a:p>
                      <a:pPr algn="just">
                        <a:spcBef>
                          <a:spcPts val="600"/>
                        </a:spcBef>
                        <a:spcAft>
                          <a:spcPts val="600"/>
                        </a:spcAft>
                      </a:pPr>
                      <a:r>
                        <a:rPr lang="en-GB" sz="100" b="1" dirty="0">
                          <a:solidFill>
                            <a:srgbClr val="FFFFFF"/>
                          </a:solidFill>
                          <a:effectLst/>
                          <a:highlight>
                            <a:srgbClr val="FFFF00"/>
                          </a:highlight>
                          <a:latin typeface="Arial" panose="020B0604020202020204" pitchFamily="34" charset="0"/>
                          <a:ea typeface="Times New Roman" panose="02020603050405020304" pitchFamily="18" charset="0"/>
                        </a:rPr>
                        <a:t>{</a:t>
                      </a:r>
                      <a:r>
                        <a:rPr lang="en-GB" sz="1800" b="1" dirty="0">
                          <a:solidFill>
                            <a:srgbClr val="009BFF"/>
                          </a:solidFill>
                          <a:effectLst/>
                          <a:latin typeface="Arial" panose="020B0604020202020204" pitchFamily="34" charset="0"/>
                          <a:ea typeface="Times New Roman" panose="02020603050405020304" pitchFamily="18" charset="0"/>
                        </a:rPr>
                        <a:t>Requirement 3.1.1: Temporary Sealing Systems procedure</a:t>
                      </a:r>
                      <a:endParaRPr lang="fr-FR" sz="1200" b="1" dirty="0">
                        <a:solidFill>
                          <a:srgbClr val="009BFF"/>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2750640962"/>
                  </a:ext>
                </a:extLst>
              </a:tr>
              <a:tr h="0">
                <a:tc>
                  <a:txBody>
                    <a:bodyPr/>
                    <a:lstStyle/>
                    <a:p>
                      <a:pPr marR="57785" algn="just">
                        <a:spcBef>
                          <a:spcPts val="600"/>
                        </a:spcBef>
                        <a:spcAft>
                          <a:spcPts val="600"/>
                        </a:spcAft>
                      </a:pPr>
                      <a:r>
                        <a:rPr lang="en-GB"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The process for temporary sealing systems is set out in a documented procedure incorporating at least the requirements of this rule. </a:t>
                      </a:r>
                      <a:endPar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600"/>
                        </a:spcBef>
                        <a:spcAft>
                          <a:spcPts val="600"/>
                        </a:spcAft>
                      </a:pPr>
                      <a:r>
                        <a:rPr lang="en-GB"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It specifies the roles and responsibilities and the approval levels for each step in the process based on the risks.</a:t>
                      </a:r>
                      <a:endParaRPr lang="fr-FR" sz="1200" kern="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289901611"/>
                  </a:ext>
                </a:extLst>
              </a:tr>
            </a:tbl>
          </a:graphicData>
        </a:graphic>
      </p:graphicFrame>
      <p:graphicFrame>
        <p:nvGraphicFramePr>
          <p:cNvPr id="7" name="Tableau 6">
            <a:extLst>
              <a:ext uri="{FF2B5EF4-FFF2-40B4-BE49-F238E27FC236}">
                <a16:creationId xmlns:a16="http://schemas.microsoft.com/office/drawing/2014/main" id="{6408D404-83AB-49FE-BC83-5E8171803340}"/>
              </a:ext>
            </a:extLst>
          </p:cNvPr>
          <p:cNvGraphicFramePr>
            <a:graphicFrameLocks noGrp="1"/>
          </p:cNvGraphicFramePr>
          <p:nvPr>
            <p:extLst>
              <p:ext uri="{D42A27DB-BD31-4B8C-83A1-F6EECF244321}">
                <p14:modId xmlns:p14="http://schemas.microsoft.com/office/powerpoint/2010/main" val="1070047703"/>
              </p:ext>
            </p:extLst>
          </p:nvPr>
        </p:nvGraphicFramePr>
        <p:xfrm>
          <a:off x="507005" y="3181158"/>
          <a:ext cx="9200564" cy="1094597"/>
        </p:xfrm>
        <a:graphic>
          <a:graphicData uri="http://schemas.openxmlformats.org/drawingml/2006/table">
            <a:tbl>
              <a:tblPr firstRow="1" firstCol="1" bandRow="1"/>
              <a:tblGrid>
                <a:gridCol w="9200564">
                  <a:extLst>
                    <a:ext uri="{9D8B030D-6E8A-4147-A177-3AD203B41FA5}">
                      <a16:colId xmlns:a16="http://schemas.microsoft.com/office/drawing/2014/main" val="640731301"/>
                    </a:ext>
                  </a:extLst>
                </a:gridCol>
              </a:tblGrid>
              <a:tr h="196867">
                <a:tc>
                  <a:txBody>
                    <a:bodyPr/>
                    <a:lstStyle/>
                    <a:p>
                      <a:pPr algn="just">
                        <a:spcBef>
                          <a:spcPts val="600"/>
                        </a:spcBef>
                        <a:spcAft>
                          <a:spcPts val="600"/>
                        </a:spcAft>
                      </a:pPr>
                      <a:r>
                        <a:rPr lang="en-GB" sz="100" b="1" dirty="0">
                          <a:solidFill>
                            <a:srgbClr val="FFFFFF"/>
                          </a:solidFill>
                          <a:effectLst/>
                          <a:highlight>
                            <a:srgbClr val="FFFF00"/>
                          </a:highlight>
                          <a:latin typeface="Arial" panose="020B0604020202020204" pitchFamily="34" charset="0"/>
                          <a:ea typeface="Times New Roman" panose="02020603050405020304" pitchFamily="18" charset="0"/>
                        </a:rPr>
                        <a:t>{</a:t>
                      </a:r>
                      <a:r>
                        <a:rPr lang="en-GB" sz="1800" b="1" dirty="0">
                          <a:solidFill>
                            <a:srgbClr val="009BFF"/>
                          </a:solidFill>
                          <a:effectLst/>
                          <a:latin typeface="Arial" panose="020B0604020202020204" pitchFamily="34" charset="0"/>
                          <a:ea typeface="Times New Roman" panose="02020603050405020304" pitchFamily="18" charset="0"/>
                        </a:rPr>
                        <a:t>Requirement 3.1.2: Approved company and authorized staff</a:t>
                      </a:r>
                      <a:r>
                        <a:rPr lang="en-GB" sz="1800" b="1" dirty="0">
                          <a:solidFill>
                            <a:srgbClr val="0070C0"/>
                          </a:solidFill>
                          <a:effectLst/>
                          <a:latin typeface="Arial" panose="020B0604020202020204" pitchFamily="34" charset="0"/>
                          <a:ea typeface="Times New Roman" panose="02020603050405020304" pitchFamily="18" charset="0"/>
                        </a:rPr>
                        <a:t>  </a:t>
                      </a:r>
                      <a:endParaRPr lang="fr-FR" sz="1200" b="1" dirty="0">
                        <a:solidFill>
                          <a:srgbClr val="009BFF"/>
                        </a:solidFill>
                        <a:effectLst/>
                        <a:latin typeface="Arial" panose="020B0604020202020204" pitchFamily="34" charset="0"/>
                        <a:ea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extLst>
                  <a:ext uri="{0D108BD9-81ED-4DB2-BD59-A6C34878D82A}">
                    <a16:rowId xmlns:a16="http://schemas.microsoft.com/office/drawing/2014/main" val="994688798"/>
                  </a:ext>
                </a:extLst>
              </a:tr>
              <a:tr h="820277">
                <a:tc>
                  <a:txBody>
                    <a:bodyPr/>
                    <a:lstStyle/>
                    <a:p>
                      <a:pPr marR="57785" algn="just">
                        <a:spcBef>
                          <a:spcPts val="600"/>
                        </a:spcBef>
                        <a:spcAft>
                          <a:spcPts val="600"/>
                        </a:spcAft>
                      </a:pP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Only contractors selected and approved in advance by the entity or subsidiary for this type of intervention are retained. </a:t>
                      </a:r>
                      <a:endParaRPr lang="fr-FR" sz="1200" dirty="0">
                        <a:solidFill>
                          <a:srgbClr val="374649"/>
                        </a:solidFill>
                        <a:effectLst/>
                        <a:latin typeface="Arial" panose="020B0604020202020204" pitchFamily="34" charset="0"/>
                        <a:ea typeface="Times New Roman" panose="02020603050405020304" pitchFamily="18" charset="0"/>
                      </a:endParaRPr>
                    </a:p>
                    <a:p>
                      <a:pPr algn="just">
                        <a:spcBef>
                          <a:spcPts val="600"/>
                        </a:spcBef>
                        <a:spcAft>
                          <a:spcPts val="600"/>
                        </a:spcAft>
                      </a:pPr>
                      <a:r>
                        <a:rPr lang="en-GB" sz="1200" kern="1200" dirty="0">
                          <a:solidFill>
                            <a:srgbClr val="009BFF"/>
                          </a:solidFill>
                          <a:effectLst/>
                          <a:latin typeface="Arial" panose="020B0604020202020204" pitchFamily="34" charset="0"/>
                          <a:ea typeface="+mn-ea"/>
                          <a:cs typeface="Arial" panose="020B0604020202020204" pitchFamily="34" charset="0"/>
                        </a:rPr>
                        <a:t>The contractor provides the entity or subsidiary with a list of qualified intervention staff</a:t>
                      </a:r>
                      <a:r>
                        <a:rPr lang="en-GB"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rPr>
                        <a:t>.</a:t>
                      </a:r>
                      <a:endParaRPr lang="fr-FR" sz="1200" dirty="0">
                        <a:solidFill>
                          <a:srgbClr val="009BFF"/>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D9D9D9"/>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1564886"/>
                  </a:ext>
                </a:extLst>
              </a:tr>
            </a:tbl>
          </a:graphicData>
        </a:graphic>
      </p:graphicFrame>
      <p:sp>
        <p:nvSpPr>
          <p:cNvPr id="12" name="Rectangle 11">
            <a:extLst>
              <a:ext uri="{FF2B5EF4-FFF2-40B4-BE49-F238E27FC236}">
                <a16:creationId xmlns:a16="http://schemas.microsoft.com/office/drawing/2014/main" id="{FC104DB5-1AF1-45E7-BC1F-490D64C004CC}"/>
              </a:ext>
            </a:extLst>
          </p:cNvPr>
          <p:cNvSpPr/>
          <p:nvPr/>
        </p:nvSpPr>
        <p:spPr>
          <a:xfrm>
            <a:off x="507003" y="4361266"/>
            <a:ext cx="9200566" cy="500137"/>
          </a:xfrm>
          <a:prstGeom prst="rect">
            <a:avLst/>
          </a:prstGeom>
        </p:spPr>
        <p:txBody>
          <a:bodyPr wrap="square">
            <a:spAutoFit/>
          </a:bodyPr>
          <a:lstStyle/>
          <a:p>
            <a:pPr marL="0" indent="0" algn="l">
              <a:spcAft>
                <a:spcPts val="300"/>
              </a:spcAft>
            </a:pPr>
            <a:r>
              <a:rPr lang="fr-FR" sz="1200" dirty="0">
                <a:solidFill>
                  <a:srgbClr val="FF0000"/>
                </a:solidFill>
              </a:rPr>
              <a:t>No </a:t>
            </a:r>
            <a:r>
              <a:rPr lang="fr-FR" sz="1200" b="0" dirty="0">
                <a:solidFill>
                  <a:srgbClr val="FF0000"/>
                </a:solidFill>
              </a:rPr>
              <a:t>change (</a:t>
            </a:r>
            <a:r>
              <a:rPr lang="fr-FR" sz="1200" dirty="0" err="1">
                <a:solidFill>
                  <a:srgbClr val="FF0000"/>
                </a:solidFill>
              </a:rPr>
              <a:t>already</a:t>
            </a:r>
            <a:r>
              <a:rPr lang="fr-FR" sz="1200" dirty="0">
                <a:solidFill>
                  <a:srgbClr val="FF0000"/>
                </a:solidFill>
              </a:rPr>
              <a:t> in </a:t>
            </a:r>
            <a:r>
              <a:rPr lang="fr-FR" sz="1200" b="0" dirty="0">
                <a:solidFill>
                  <a:srgbClr val="FF0000"/>
                </a:solidFill>
              </a:rPr>
              <a:t> REG-GR-SEC-024) but scope extension </a:t>
            </a:r>
            <a:endParaRPr lang="fr-FR" sz="1200" i="1" dirty="0">
              <a:solidFill>
                <a:srgbClr val="FF0000"/>
              </a:solidFill>
            </a:endParaRPr>
          </a:p>
          <a:p>
            <a:pPr marL="0" indent="0" algn="l"/>
            <a:endParaRPr lang="en-US" sz="1200" i="1" dirty="0">
              <a:solidFill>
                <a:srgbClr val="FF0000"/>
              </a:solidFill>
            </a:endParaRPr>
          </a:p>
        </p:txBody>
      </p:sp>
    </p:spTree>
    <p:extLst>
      <p:ext uri="{BB962C8B-B14F-4D97-AF65-F5344CB8AC3E}">
        <p14:creationId xmlns:p14="http://schemas.microsoft.com/office/powerpoint/2010/main" val="3979495797"/>
      </p:ext>
    </p:extLst>
  </p:cSld>
  <p:clrMapOvr>
    <a:masterClrMapping/>
  </p:clrMapOvr>
</p:sld>
</file>

<file path=ppt/theme/theme1.xml><?xml version="1.0" encoding="utf-8"?>
<a:theme xmlns:a="http://schemas.openxmlformats.org/drawingml/2006/main" name="TotalEnergies AA - Bleu">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FB27715B-DB7A-4009-9ED6-0C7A7D5E59A9}"/>
    </a:ext>
  </a:extLst>
</a:theme>
</file>

<file path=ppt/theme/theme2.xml><?xml version="1.0" encoding="utf-8"?>
<a:theme xmlns:a="http://schemas.openxmlformats.org/drawingml/2006/main" name="TotalEnergies AA - Rouge">
  <a:themeElements>
    <a:clrScheme name="TotalEnergies AA - Rouge">
      <a:dk1>
        <a:srgbClr val="374649"/>
      </a:dk1>
      <a:lt1>
        <a:srgbClr val="FFFFFF"/>
      </a:lt1>
      <a:dk2>
        <a:srgbClr val="ED00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ED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5C6A8A1E-E4EE-4B23-9EF7-F46637687FCF}"/>
    </a:ext>
  </a:extLst>
</a:theme>
</file>

<file path=ppt/theme/theme3.xml><?xml version="1.0" encoding="utf-8"?>
<a:theme xmlns:a="http://schemas.openxmlformats.org/drawingml/2006/main" name="TotalEnergies AA - Vert">
  <a:themeElements>
    <a:clrScheme name="TotalEnergies AA - Vert">
      <a:dk1>
        <a:srgbClr val="374649"/>
      </a:dk1>
      <a:lt1>
        <a:srgbClr val="FFFFFF"/>
      </a:lt1>
      <a:dk2>
        <a:srgbClr val="40A9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40A9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9E8B3D7F-5582-49F1-8D0A-3E0C0BB00A9E}"/>
    </a:ext>
  </a:extLst>
</a:theme>
</file>

<file path=ppt/theme/theme4.xml><?xml version="1.0" encoding="utf-8"?>
<a:theme xmlns:a="http://schemas.openxmlformats.org/drawingml/2006/main" name="TotalEnergies AA - Orange">
  <a:themeElements>
    <a:clrScheme name="TotalEnergies AA - Orange">
      <a:dk1>
        <a:srgbClr val="374649"/>
      </a:dk1>
      <a:lt1>
        <a:srgbClr val="FFFFFF"/>
      </a:lt1>
      <a:dk2>
        <a:srgbClr val="F66A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F66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BBA2BE67-70DB-4FBC-95BD-CE868BBDE199}"/>
    </a:ext>
  </a:extLst>
</a:theme>
</file>

<file path=ppt/theme/theme5.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7df1beb-9555-4a34-a0bb-bc4222cc815e">
      <Terms xmlns="http://schemas.microsoft.com/office/infopath/2007/PartnerControls"/>
    </lcf76f155ced4ddcb4097134ff3c332f>
    <TaxCatchAll xmlns="b93f7d12-03ed-48c2-84fb-322e67083590" xsi:nil="true"/>
  </documentManagement>
</p:properties>
</file>

<file path=customXml/itemProps1.xml><?xml version="1.0" encoding="utf-8"?>
<ds:datastoreItem xmlns:ds="http://schemas.openxmlformats.org/officeDocument/2006/customXml" ds:itemID="{F60FE97F-3CF0-4A0F-A4AC-D4B2E9406D95}">
  <ds:schemaRefs>
    <ds:schemaRef ds:uri="http://schemas.microsoft.com/sharepoint/v3/contenttype/forms"/>
  </ds:schemaRefs>
</ds:datastoreItem>
</file>

<file path=customXml/itemProps2.xml><?xml version="1.0" encoding="utf-8"?>
<ds:datastoreItem xmlns:ds="http://schemas.openxmlformats.org/officeDocument/2006/customXml" ds:itemID="{28A55834-C1F1-4B5B-8737-51EB2C396019}"/>
</file>

<file path=customXml/itemProps3.xml><?xml version="1.0" encoding="utf-8"?>
<ds:datastoreItem xmlns:ds="http://schemas.openxmlformats.org/officeDocument/2006/customXml" ds:itemID="{8ECCB94E-20E7-4B5B-B986-E61A8D9A52B0}">
  <ds:schemaRefs>
    <ds:schemaRef ds:uri="http://purl.org/dc/elements/1.1/"/>
    <ds:schemaRef ds:uri="http://schemas.openxmlformats.org/package/2006/metadata/core-properties"/>
    <ds:schemaRef ds:uri="http://schemas.microsoft.com/office/infopath/2007/PartnerControls"/>
    <ds:schemaRef ds:uri="http://purl.org/dc/dcmitype/"/>
    <ds:schemaRef ds:uri="http://schemas.microsoft.com/office/2006/documentManagement/types"/>
    <ds:schemaRef ds:uri="http://purl.org/dc/terms/"/>
    <ds:schemaRef ds:uri="a8f732f4-f546-44b9-9cc6-46a5edbcc58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5210</TotalTime>
  <Words>2710</Words>
  <Application>Microsoft Office PowerPoint</Application>
  <PresentationFormat>Grand écran</PresentationFormat>
  <Paragraphs>316</Paragraphs>
  <Slides>19</Slides>
  <Notes>7</Notes>
  <HiddenSlides>0</HiddenSlides>
  <MMClips>0</MMClips>
  <ScaleCrop>false</ScaleCrop>
  <HeadingPairs>
    <vt:vector size="6" baseType="variant">
      <vt:variant>
        <vt:lpstr>Polices utilisées</vt:lpstr>
      </vt:variant>
      <vt:variant>
        <vt:i4>3</vt:i4>
      </vt:variant>
      <vt:variant>
        <vt:lpstr>Thème</vt:lpstr>
      </vt:variant>
      <vt:variant>
        <vt:i4>4</vt:i4>
      </vt:variant>
      <vt:variant>
        <vt:lpstr>Titres des diapositives</vt:lpstr>
      </vt:variant>
      <vt:variant>
        <vt:i4>19</vt:i4>
      </vt:variant>
    </vt:vector>
  </HeadingPairs>
  <TitlesOfParts>
    <vt:vector size="26" baseType="lpstr">
      <vt:lpstr>Arial</vt:lpstr>
      <vt:lpstr>Calibri</vt:lpstr>
      <vt:lpstr>Wingdings</vt:lpstr>
      <vt:lpstr>TotalEnergies AA - Bleu</vt:lpstr>
      <vt:lpstr>TotalEnergies AA - Rouge</vt:lpstr>
      <vt:lpstr>TotalEnergies AA - Vert</vt:lpstr>
      <vt:lpstr>TotalEnergies AA - Orange</vt:lpstr>
      <vt:lpstr>Temporary Sealing Systems</vt:lpstr>
      <vt:lpstr>CR-GR-HSE-426</vt:lpstr>
      <vt:lpstr>Extension of scope with same requirements on clamp</vt:lpstr>
      <vt:lpstr>Rule Structure : 10 themes, 16 requirements</vt:lpstr>
      <vt:lpstr>Summary of requirement improvements</vt:lpstr>
      <vt:lpstr>Modification for branches and added value  </vt:lpstr>
      <vt:lpstr>Thanks</vt:lpstr>
      <vt:lpstr>Annexes</vt:lpstr>
      <vt:lpstr>Requirements</vt:lpstr>
      <vt:lpstr>Requirements</vt:lpstr>
      <vt:lpstr>Requirements</vt:lpstr>
      <vt:lpstr>Requirements</vt:lpstr>
      <vt:lpstr>Requirements</vt:lpstr>
      <vt:lpstr>Requirements</vt:lpstr>
      <vt:lpstr>Requirements</vt:lpstr>
      <vt:lpstr>Requirements</vt:lpstr>
      <vt:lpstr>Documents used
</vt:lpstr>
      <vt:lpstr>WORKING GROUP
</vt:lpstr>
      <vt:lpstr>Avertissement - Propriété intellectuelle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votre présentation  sur plusieurs lignes [Arial 32 pt regular] lorem ipsum dolor sit amet</dc:title>
  <dc:creator>Josephine Beauchesne</dc:creator>
  <cp:lastModifiedBy>Clayton FERIAUX</cp:lastModifiedBy>
  <cp:revision>19</cp:revision>
  <dcterms:created xsi:type="dcterms:W3CDTF">2021-08-30T17:13:15Z</dcterms:created>
  <dcterms:modified xsi:type="dcterms:W3CDTF">2022-10-18T15:23:39Z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0x010100C99774AD578E254F9966FD5330D2DF6B</vt:lpwstr>
  </property>
  <property fmtid="{D5CDD505-2E9C-101B-9397-08002B2CF9AE}" pid="3" name="MSIP_Label_2b30ed1b-e95f-40b5-af89-828263f287a7_Enabled">
    <vt:lpwstr>true</vt:lpwstr>
  </property>
  <property fmtid="{D5CDD505-2E9C-101B-9397-08002B2CF9AE}" pid="4" name="MSIP_Label_2b30ed1b-e95f-40b5-af89-828263f287a7_SetDate">
    <vt:lpwstr>2021-09-08T06:46:31Z</vt:lpwstr>
  </property>
  <property fmtid="{D5CDD505-2E9C-101B-9397-08002B2CF9AE}" pid="5" name="MSIP_Label_2b30ed1b-e95f-40b5-af89-828263f287a7_Method">
    <vt:lpwstr>Standard</vt:lpwstr>
  </property>
  <property fmtid="{D5CDD505-2E9C-101B-9397-08002B2CF9AE}" pid="6" name="MSIP_Label_2b30ed1b-e95f-40b5-af89-828263f287a7_Name">
    <vt:lpwstr>2b30ed1b-e95f-40b5-af89-828263f287a7</vt:lpwstr>
  </property>
  <property fmtid="{D5CDD505-2E9C-101B-9397-08002B2CF9AE}" pid="7" name="MSIP_Label_2b30ed1b-e95f-40b5-af89-828263f287a7_SiteId">
    <vt:lpwstr>329e91b0-e21f-48fb-a071-456717ecc28e</vt:lpwstr>
  </property>
  <property fmtid="{D5CDD505-2E9C-101B-9397-08002B2CF9AE}" pid="8" name="MSIP_Label_2b30ed1b-e95f-40b5-af89-828263f287a7_ActionId">
    <vt:lpwstr>c6f3b587-714c-4c28-81f1-fb289fb47fc6</vt:lpwstr>
  </property>
  <property fmtid="{D5CDD505-2E9C-101B-9397-08002B2CF9AE}" pid="9" name="MSIP_Label_2b30ed1b-e95f-40b5-af89-828263f287a7_ContentBits">
    <vt:lpwstr>0</vt:lpwstr>
  </property>
</Properties>
</file>