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132" autoAdjust="0"/>
    <p:restoredTop sz="97814"/>
  </p:normalViewPr>
  <p:slideViewPr>
    <p:cSldViewPr snapToGrid="0" snapToObjects="1">
      <p:cViewPr varScale="1">
        <p:scale>
          <a:sx n="11" d="100"/>
          <a:sy n="11" d="100"/>
        </p:scale>
        <p:origin x="292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CB67A91-4FC0-4B42-9F6B-BA869CC05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015" y="28497788"/>
            <a:ext cx="30275213" cy="1440007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B7FADBC-A952-2443-911B-5C44623C5C78}"/>
              </a:ext>
            </a:extLst>
          </p:cNvPr>
          <p:cNvSpPr/>
          <p:nvPr/>
        </p:nvSpPr>
        <p:spPr>
          <a:xfrm>
            <a:off x="-76015" y="18419"/>
            <a:ext cx="30351228" cy="28537200"/>
          </a:xfrm>
          <a:prstGeom prst="rect">
            <a:avLst/>
          </a:prstGeom>
          <a:solidFill>
            <a:srgbClr val="FCD0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C29B8C2-1DF6-D84F-9DC2-C387ED686F01}"/>
              </a:ext>
            </a:extLst>
          </p:cNvPr>
          <p:cNvSpPr txBox="1"/>
          <p:nvPr/>
        </p:nvSpPr>
        <p:spPr>
          <a:xfrm>
            <a:off x="2135287" y="2001387"/>
            <a:ext cx="26224500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1000" b="1" dirty="0">
                <a:solidFill>
                  <a:schemeClr val="bg1"/>
                </a:solidFill>
                <a:latin typeface="Gotham Rounded Bold" panose="02000000000000000000" pitchFamily="2" charset="0"/>
              </a:rPr>
              <a:t>Journée Mondiale de la Sécurité</a:t>
            </a:r>
          </a:p>
          <a:p>
            <a:r>
              <a:rPr lang="fr-FR" sz="11000" b="1" dirty="0">
                <a:solidFill>
                  <a:schemeClr val="bg1"/>
                </a:solidFill>
                <a:latin typeface="Gotham Rounded Bold" panose="02000000000000000000" pitchFamily="2" charset="0"/>
              </a:rPr>
              <a:t>29 avril 2022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E7BA433-3E96-4F4D-B5F9-1C9A8448D60C}"/>
              </a:ext>
            </a:extLst>
          </p:cNvPr>
          <p:cNvSpPr txBox="1"/>
          <p:nvPr/>
        </p:nvSpPr>
        <p:spPr>
          <a:xfrm>
            <a:off x="2135287" y="7369897"/>
            <a:ext cx="27262674" cy="8863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24000" b="1" spc="-800" dirty="0">
                <a:solidFill>
                  <a:schemeClr val="bg1"/>
                </a:solidFill>
                <a:latin typeface="Gotham Rounded Bold" panose="02000000000000000000" pitchFamily="2" charset="0"/>
              </a:rPr>
              <a:t>Les Règles d’or : </a:t>
            </a:r>
          </a:p>
          <a:p>
            <a:pPr>
              <a:lnSpc>
                <a:spcPct val="80000"/>
              </a:lnSpc>
            </a:pPr>
            <a:r>
              <a:rPr lang="fr-FR" sz="24000" spc="-800" dirty="0">
                <a:solidFill>
                  <a:schemeClr val="bg1"/>
                </a:solidFill>
                <a:latin typeface="Gotham Rounded Book" pitchFamily="2" charset="0"/>
              </a:rPr>
              <a:t>mon engagement, </a:t>
            </a:r>
          </a:p>
          <a:p>
            <a:pPr>
              <a:lnSpc>
                <a:spcPct val="80000"/>
              </a:lnSpc>
            </a:pPr>
            <a:r>
              <a:rPr lang="fr-FR" sz="24000" spc="-800" dirty="0">
                <a:solidFill>
                  <a:schemeClr val="bg1"/>
                </a:solidFill>
                <a:latin typeface="Gotham Rounded Book" pitchFamily="2" charset="0"/>
              </a:rPr>
              <a:t>notre sécurité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42E3B5B-9B97-5D4A-BFF5-2B9D7ECE755E}"/>
              </a:ext>
            </a:extLst>
          </p:cNvPr>
          <p:cNvSpPr txBox="1"/>
          <p:nvPr/>
        </p:nvSpPr>
        <p:spPr>
          <a:xfrm>
            <a:off x="12931338" y="30009354"/>
            <a:ext cx="14912142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Découvrons nos </a:t>
            </a:r>
            <a:r>
              <a:rPr lang="fr-FR" sz="6700" b="1" spc="-300" dirty="0">
                <a:solidFill>
                  <a:srgbClr val="2C3E3E"/>
                </a:solidFill>
                <a:latin typeface="Gotham Rounded Bold" panose="02000000000000000000" pitchFamily="2" charset="0"/>
              </a:rPr>
              <a:t>nouvelles Règles d’or </a:t>
            </a:r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et engageons-nous pour atteindre notre</a:t>
            </a:r>
            <a:b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</a:br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objectif commun « Zéro accident mortel ».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4851994D-C962-AD45-8503-2E097424E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36161"/>
            <a:ext cx="30275213" cy="910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35</Words>
  <Application>Microsoft Office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Charlotte ROUAULT</cp:lastModifiedBy>
  <cp:revision>13</cp:revision>
  <dcterms:created xsi:type="dcterms:W3CDTF">2022-01-17T11:44:19Z</dcterms:created>
  <dcterms:modified xsi:type="dcterms:W3CDTF">2022-03-07T14:05:09Z</dcterms:modified>
</cp:coreProperties>
</file>