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13"/>
  </p:notesMasterIdLst>
  <p:handoutMasterIdLst>
    <p:handoutMasterId r:id="rId14"/>
  </p:handoutMasterIdLst>
  <p:sldIdLst>
    <p:sldId id="2134805767" r:id="rId9"/>
    <p:sldId id="2134805710" r:id="rId10"/>
    <p:sldId id="2134805786" r:id="rId11"/>
    <p:sldId id="2134805793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laire MAIRET" initials="CM" lastIdx="3" clrIdx="6">
    <p:extLst>
      <p:ext uri="{19B8F6BF-5375-455C-9EA6-DF929625EA0E}">
        <p15:presenceInfo xmlns:p15="http://schemas.microsoft.com/office/powerpoint/2012/main" userId="S::claire.mairet@total.com::b91d9db2-e41b-4c98-9525-27312980cc2f" providerId="AD"/>
      </p:ext>
    </p:extLst>
  </p:cmAuthor>
  <p:cmAuthor id="1" name="Tatiana MIR" initials="TM" lastIdx="80" clrIdx="0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2" name="Cyril DE-COATPONT" initials="CDC" lastIdx="17" clrIdx="1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3" name="Michiel DE KOSTER" initials="MDK" lastIdx="10" clrIdx="2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  <p:cmAuthor id="4" name="David DOYONNAS" initials="DD" lastIdx="25" clrIdx="3">
    <p:extLst>
      <p:ext uri="{19B8F6BF-5375-455C-9EA6-DF929625EA0E}">
        <p15:presenceInfo xmlns:p15="http://schemas.microsoft.com/office/powerpoint/2012/main" userId="S::david.doyonnas@totalenergies.com::50d04fe7-e08d-4de1-95c9-593ebd14dc57" providerId="AD"/>
      </p:ext>
    </p:extLst>
  </p:cmAuthor>
  <p:cmAuthor id="5" name="Cyril DE-COATPONT" initials="CDC [2]" lastIdx="7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Alexandra PAPILLON" initials="AP" lastIdx="7" clrIdx="5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321"/>
    <a:srgbClr val="71BF44"/>
    <a:srgbClr val="E3F2DA"/>
    <a:srgbClr val="354D56"/>
    <a:srgbClr val="525251"/>
    <a:srgbClr val="78888E"/>
    <a:srgbClr val="6CA1E4"/>
    <a:srgbClr val="A8A2CD"/>
    <a:srgbClr val="008E39"/>
    <a:srgbClr val="8DC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F2274-B0BC-4DF9-98DD-22155667E21E}" v="4" dt="2022-12-01T08:45:16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85993" autoAdjust="0"/>
  </p:normalViewPr>
  <p:slideViewPr>
    <p:cSldViewPr snapToGrid="0">
      <p:cViewPr varScale="1">
        <p:scale>
          <a:sx n="109" d="100"/>
          <a:sy n="109" d="100"/>
        </p:scale>
        <p:origin x="120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PAPILLON" userId="6ed42675-17a0-4139-8016-992ac43c869f" providerId="ADAL" clId="{BA9F2274-B0BC-4DF9-98DD-22155667E21E}"/>
    <pc:docChg chg="undo custSel delSld modSld">
      <pc:chgData name="Alexandra PAPILLON" userId="6ed42675-17a0-4139-8016-992ac43c869f" providerId="ADAL" clId="{BA9F2274-B0BC-4DF9-98DD-22155667E21E}" dt="2022-12-01T08:49:53.008" v="51" actId="113"/>
      <pc:docMkLst>
        <pc:docMk/>
      </pc:docMkLst>
      <pc:sldChg chg="addSp delSp modSp mod">
        <pc:chgData name="Alexandra PAPILLON" userId="6ed42675-17a0-4139-8016-992ac43c869f" providerId="ADAL" clId="{BA9F2274-B0BC-4DF9-98DD-22155667E21E}" dt="2022-12-01T08:49:53.008" v="51" actId="113"/>
        <pc:sldMkLst>
          <pc:docMk/>
          <pc:sldMk cId="3848476589" sldId="2134805710"/>
        </pc:sldMkLst>
        <pc:spChg chg="del">
          <ac:chgData name="Alexandra PAPILLON" userId="6ed42675-17a0-4139-8016-992ac43c869f" providerId="ADAL" clId="{BA9F2274-B0BC-4DF9-98DD-22155667E21E}" dt="2022-12-01T08:43:26.775" v="0" actId="478"/>
          <ac:spMkLst>
            <pc:docMk/>
            <pc:sldMk cId="3848476589" sldId="2134805710"/>
            <ac:spMk id="2" creationId="{1EDFDAE2-498F-4D19-A973-A45313A1BB6E}"/>
          </ac:spMkLst>
        </pc:spChg>
        <pc:spChg chg="mod">
          <ac:chgData name="Alexandra PAPILLON" userId="6ed42675-17a0-4139-8016-992ac43c869f" providerId="ADAL" clId="{BA9F2274-B0BC-4DF9-98DD-22155667E21E}" dt="2022-12-01T08:45:50.050" v="43" actId="1037"/>
          <ac:spMkLst>
            <pc:docMk/>
            <pc:sldMk cId="3848476589" sldId="2134805710"/>
            <ac:spMk id="16" creationId="{EC7FC17B-6214-4189-8C8C-726B5AC5BDAE}"/>
          </ac:spMkLst>
        </pc:spChg>
        <pc:spChg chg="del mod">
          <ac:chgData name="Alexandra PAPILLON" userId="6ed42675-17a0-4139-8016-992ac43c869f" providerId="ADAL" clId="{BA9F2274-B0BC-4DF9-98DD-22155667E21E}" dt="2022-12-01T08:44:54.269" v="14" actId="478"/>
          <ac:spMkLst>
            <pc:docMk/>
            <pc:sldMk cId="3848476589" sldId="2134805710"/>
            <ac:spMk id="17" creationId="{D2D5CE8A-FB66-40E0-84D1-7762AEB0D3AA}"/>
          </ac:spMkLst>
        </pc:spChg>
        <pc:spChg chg="mod">
          <ac:chgData name="Alexandra PAPILLON" userId="6ed42675-17a0-4139-8016-992ac43c869f" providerId="ADAL" clId="{BA9F2274-B0BC-4DF9-98DD-22155667E21E}" dt="2022-12-01T08:49:53.008" v="51" actId="113"/>
          <ac:spMkLst>
            <pc:docMk/>
            <pc:sldMk cId="3848476589" sldId="2134805710"/>
            <ac:spMk id="21" creationId="{51B40DFC-80DD-49EC-BC1D-F0E6D7E875A7}"/>
          </ac:spMkLst>
        </pc:spChg>
        <pc:spChg chg="mod">
          <ac:chgData name="Alexandra PAPILLON" userId="6ed42675-17a0-4139-8016-992ac43c869f" providerId="ADAL" clId="{BA9F2274-B0BC-4DF9-98DD-22155667E21E}" dt="2022-12-01T08:44:49.790" v="13"/>
          <ac:spMkLst>
            <pc:docMk/>
            <pc:sldMk cId="3848476589" sldId="2134805710"/>
            <ac:spMk id="29" creationId="{3C74C1D0-3F52-4922-89E3-43B5BEF40077}"/>
          </ac:spMkLst>
        </pc:spChg>
        <pc:spChg chg="mod">
          <ac:chgData name="Alexandra PAPILLON" userId="6ed42675-17a0-4139-8016-992ac43c869f" providerId="ADAL" clId="{BA9F2274-B0BC-4DF9-98DD-22155667E21E}" dt="2022-12-01T08:44:49.790" v="13"/>
          <ac:spMkLst>
            <pc:docMk/>
            <pc:sldMk cId="3848476589" sldId="2134805710"/>
            <ac:spMk id="30" creationId="{17594AF3-7A41-42D6-AB3F-9888537ABF34}"/>
          </ac:spMkLst>
        </pc:spChg>
        <pc:grpChg chg="del mod">
          <ac:chgData name="Alexandra PAPILLON" userId="6ed42675-17a0-4139-8016-992ac43c869f" providerId="ADAL" clId="{BA9F2274-B0BC-4DF9-98DD-22155667E21E}" dt="2022-12-01T08:45:38.874" v="32" actId="478"/>
          <ac:grpSpMkLst>
            <pc:docMk/>
            <pc:sldMk cId="3848476589" sldId="2134805710"/>
            <ac:grpSpMk id="12" creationId="{7C3B4C4A-DA11-4335-9732-30B8784459A2}"/>
          </ac:grpSpMkLst>
        </pc:grpChg>
        <pc:grpChg chg="add mod">
          <ac:chgData name="Alexandra PAPILLON" userId="6ed42675-17a0-4139-8016-992ac43c869f" providerId="ADAL" clId="{BA9F2274-B0BC-4DF9-98DD-22155667E21E}" dt="2022-12-01T08:45:54.058" v="48" actId="1037"/>
          <ac:grpSpMkLst>
            <pc:docMk/>
            <pc:sldMk cId="3848476589" sldId="2134805710"/>
            <ac:grpSpMk id="25" creationId="{85C7BFAA-4E45-4911-9E3F-E9BA5129CFD3}"/>
          </ac:grpSpMkLst>
        </pc:grpChg>
        <pc:picChg chg="del mod">
          <ac:chgData name="Alexandra PAPILLON" userId="6ed42675-17a0-4139-8016-992ac43c869f" providerId="ADAL" clId="{BA9F2274-B0BC-4DF9-98DD-22155667E21E}" dt="2022-12-01T08:45:38.874" v="32" actId="478"/>
          <ac:picMkLst>
            <pc:docMk/>
            <pc:sldMk cId="3848476589" sldId="2134805710"/>
            <ac:picMk id="3" creationId="{588639CE-3B14-DE7E-861D-022F83ECBB82}"/>
          </ac:picMkLst>
        </pc:picChg>
        <pc:picChg chg="del">
          <ac:chgData name="Alexandra PAPILLON" userId="6ed42675-17a0-4139-8016-992ac43c869f" providerId="ADAL" clId="{BA9F2274-B0BC-4DF9-98DD-22155667E21E}" dt="2022-12-01T08:43:28.797" v="1" actId="478"/>
          <ac:picMkLst>
            <pc:docMk/>
            <pc:sldMk cId="3848476589" sldId="2134805710"/>
            <ac:picMk id="22" creationId="{5D3D338C-F27E-7B4B-D1C4-909B0E84853E}"/>
          </ac:picMkLst>
        </pc:picChg>
        <pc:picChg chg="add mod ord">
          <ac:chgData name="Alexandra PAPILLON" userId="6ed42675-17a0-4139-8016-992ac43c869f" providerId="ADAL" clId="{BA9F2274-B0BC-4DF9-98DD-22155667E21E}" dt="2022-12-01T08:45:50.050" v="43" actId="1037"/>
          <ac:picMkLst>
            <pc:docMk/>
            <pc:sldMk cId="3848476589" sldId="2134805710"/>
            <ac:picMk id="23" creationId="{A9F8592F-FB9D-4C8E-B3B0-9C96F3E2453E}"/>
          </ac:picMkLst>
        </pc:picChg>
        <pc:picChg chg="mod">
          <ac:chgData name="Alexandra PAPILLON" userId="6ed42675-17a0-4139-8016-992ac43c869f" providerId="ADAL" clId="{BA9F2274-B0BC-4DF9-98DD-22155667E21E}" dt="2022-12-01T08:44:49.790" v="13"/>
          <ac:picMkLst>
            <pc:docMk/>
            <pc:sldMk cId="3848476589" sldId="2134805710"/>
            <ac:picMk id="28" creationId="{518E896E-8F75-4F23-A73B-8A94227BD5CE}"/>
          </ac:picMkLst>
        </pc:picChg>
      </pc:sldChg>
      <pc:sldChg chg="delSp del mod">
        <pc:chgData name="Alexandra PAPILLON" userId="6ed42675-17a0-4139-8016-992ac43c869f" providerId="ADAL" clId="{BA9F2274-B0BC-4DF9-98DD-22155667E21E}" dt="2022-12-01T08:46:55.106" v="49" actId="47"/>
        <pc:sldMkLst>
          <pc:docMk/>
          <pc:sldMk cId="106279514" sldId="2134805769"/>
        </pc:sldMkLst>
        <pc:grpChg chg="del">
          <ac:chgData name="Alexandra PAPILLON" userId="6ed42675-17a0-4139-8016-992ac43c869f" providerId="ADAL" clId="{BA9F2274-B0BC-4DF9-98DD-22155667E21E}" dt="2022-12-01T08:44:40.191" v="11" actId="21"/>
          <ac:grpSpMkLst>
            <pc:docMk/>
            <pc:sldMk cId="106279514" sldId="2134805769"/>
            <ac:grpSpMk id="12" creationId="{F8A72D08-AA8A-45A3-B1D2-98AA0FB12892}"/>
          </ac:grpSpMkLst>
        </pc:grpChg>
      </pc:sldChg>
    </pc:docChg>
  </pc:docChgLst>
  <pc:docChgLst>
    <pc:chgData name="Alexandra PAPILLON" userId="6ed42675-17a0-4139-8016-992ac43c869f" providerId="ADAL" clId="{049A0D2B-6396-4990-BC47-9A2672F7568E}"/>
    <pc:docChg chg="undo custSel addSld delSld modSld">
      <pc:chgData name="Alexandra PAPILLON" userId="6ed42675-17a0-4139-8016-992ac43c869f" providerId="ADAL" clId="{049A0D2B-6396-4990-BC47-9A2672F7568E}" dt="2022-11-04T16:37:07.570" v="834" actId="108"/>
      <pc:docMkLst>
        <pc:docMk/>
      </pc:docMkLst>
      <pc:sldChg chg="addSp delSp modSp add mod">
        <pc:chgData name="Alexandra PAPILLON" userId="6ed42675-17a0-4139-8016-992ac43c869f" providerId="ADAL" clId="{049A0D2B-6396-4990-BC47-9A2672F7568E}" dt="2022-11-04T16:37:07.570" v="834" actId="108"/>
        <pc:sldMkLst>
          <pc:docMk/>
          <pc:sldMk cId="3848476589" sldId="2134805710"/>
        </pc:sldMkLst>
        <pc:spChg chg="add mod">
          <ac:chgData name="Alexandra PAPILLON" userId="6ed42675-17a0-4139-8016-992ac43c869f" providerId="ADAL" clId="{049A0D2B-6396-4990-BC47-9A2672F7568E}" dt="2022-11-04T14:59:11.392" v="47" actId="6549"/>
          <ac:spMkLst>
            <pc:docMk/>
            <pc:sldMk cId="3848476589" sldId="2134805710"/>
            <ac:spMk id="2" creationId="{1EDFDAE2-498F-4D19-A973-A45313A1BB6E}"/>
          </ac:spMkLst>
        </pc:spChg>
        <pc:spChg chg="mod">
          <ac:chgData name="Alexandra PAPILLON" userId="6ed42675-17a0-4139-8016-992ac43c869f" providerId="ADAL" clId="{049A0D2B-6396-4990-BC47-9A2672F7568E}" dt="2022-11-04T15:06:39.658" v="275" actId="6549"/>
          <ac:spMkLst>
            <pc:docMk/>
            <pc:sldMk cId="3848476589" sldId="2134805710"/>
            <ac:spMk id="4" creationId="{C07678AB-75D3-4D2B-BCD4-0EAC267DE67E}"/>
          </ac:spMkLst>
        </pc:spChg>
        <pc:spChg chg="mod">
          <ac:chgData name="Alexandra PAPILLON" userId="6ed42675-17a0-4139-8016-992ac43c869f" providerId="ADAL" clId="{049A0D2B-6396-4990-BC47-9A2672F7568E}" dt="2022-11-04T15:07:16.348" v="276" actId="208"/>
          <ac:spMkLst>
            <pc:docMk/>
            <pc:sldMk cId="3848476589" sldId="2134805710"/>
            <ac:spMk id="16" creationId="{EC7FC17B-6214-4189-8C8C-726B5AC5BDAE}"/>
          </ac:spMkLst>
        </pc:spChg>
        <pc:spChg chg="add mod">
          <ac:chgData name="Alexandra PAPILLON" userId="6ed42675-17a0-4139-8016-992ac43c869f" providerId="ADAL" clId="{049A0D2B-6396-4990-BC47-9A2672F7568E}" dt="2022-11-04T14:59:19.584" v="49" actId="1076"/>
          <ac:spMkLst>
            <pc:docMk/>
            <pc:sldMk cId="3848476589" sldId="2134805710"/>
            <ac:spMk id="17" creationId="{D2D5CE8A-FB66-40E0-84D1-7762AEB0D3AA}"/>
          </ac:spMkLst>
        </pc:spChg>
        <pc:spChg chg="mod">
          <ac:chgData name="Alexandra PAPILLON" userId="6ed42675-17a0-4139-8016-992ac43c869f" providerId="ADAL" clId="{049A0D2B-6396-4990-BC47-9A2672F7568E}" dt="2022-11-04T16:37:07.570" v="834" actId="108"/>
          <ac:spMkLst>
            <pc:docMk/>
            <pc:sldMk cId="3848476589" sldId="2134805710"/>
            <ac:spMk id="21" creationId="{51B40DFC-80DD-49EC-BC1D-F0E6D7E875A7}"/>
          </ac:spMkLst>
        </pc:spChg>
        <pc:spChg chg="mod">
          <ac:chgData name="Alexandra PAPILLON" userId="6ed42675-17a0-4139-8016-992ac43c869f" providerId="ADAL" clId="{049A0D2B-6396-4990-BC47-9A2672F7568E}" dt="2022-11-04T14:58:05.639" v="24" actId="108"/>
          <ac:spMkLst>
            <pc:docMk/>
            <pc:sldMk cId="3848476589" sldId="2134805710"/>
            <ac:spMk id="24" creationId="{B8C3A1DD-A1E3-48A6-BE7B-066B5EED8B28}"/>
          </ac:spMkLst>
        </pc:spChg>
        <pc:spChg chg="mod">
          <ac:chgData name="Alexandra PAPILLON" userId="6ed42675-17a0-4139-8016-992ac43c869f" providerId="ADAL" clId="{049A0D2B-6396-4990-BC47-9A2672F7568E}" dt="2022-11-04T15:06:03.238" v="205" actId="20577"/>
          <ac:spMkLst>
            <pc:docMk/>
            <pc:sldMk cId="3848476589" sldId="2134805710"/>
            <ac:spMk id="27" creationId="{AF50B1B0-06A6-C045-A908-F2ABF98C6817}"/>
          </ac:spMkLst>
        </pc:spChg>
        <pc:picChg chg="add mod">
          <ac:chgData name="Alexandra PAPILLON" userId="6ed42675-17a0-4139-8016-992ac43c869f" providerId="ADAL" clId="{049A0D2B-6396-4990-BC47-9A2672F7568E}" dt="2022-11-04T15:05:15.586" v="138" actId="1038"/>
          <ac:picMkLst>
            <pc:docMk/>
            <pc:sldMk cId="3848476589" sldId="2134805710"/>
            <ac:picMk id="6" creationId="{CFA69B27-9DC0-4931-8DF5-D1FE327E8F4E}"/>
          </ac:picMkLst>
        </pc:picChg>
        <pc:picChg chg="del">
          <ac:chgData name="Alexandra PAPILLON" userId="6ed42675-17a0-4139-8016-992ac43c869f" providerId="ADAL" clId="{049A0D2B-6396-4990-BC47-9A2672F7568E}" dt="2022-11-04T14:59:24.275" v="50" actId="478"/>
          <ac:picMkLst>
            <pc:docMk/>
            <pc:sldMk cId="3848476589" sldId="2134805710"/>
            <ac:picMk id="18" creationId="{139473B2-CA6E-438D-9CC6-F19BC84C0893}"/>
          </ac:picMkLst>
        </pc:picChg>
        <pc:picChg chg="mod modCrop">
          <ac:chgData name="Alexandra PAPILLON" userId="6ed42675-17a0-4139-8016-992ac43c869f" providerId="ADAL" clId="{049A0D2B-6396-4990-BC47-9A2672F7568E}" dt="2022-11-04T15:05:23.556" v="171" actId="1038"/>
          <ac:picMkLst>
            <pc:docMk/>
            <pc:sldMk cId="3848476589" sldId="2134805710"/>
            <ac:picMk id="19" creationId="{CF257A07-7966-4AE7-BB33-96D60A7F74D5}"/>
          </ac:picMkLst>
        </pc:picChg>
        <pc:picChg chg="add mod modCrop">
          <ac:chgData name="Alexandra PAPILLON" userId="6ed42675-17a0-4139-8016-992ac43c869f" providerId="ADAL" clId="{049A0D2B-6396-4990-BC47-9A2672F7568E}" dt="2022-11-04T15:01:54.171" v="106" actId="1038"/>
          <ac:picMkLst>
            <pc:docMk/>
            <pc:sldMk cId="3848476589" sldId="2134805710"/>
            <ac:picMk id="20" creationId="{E3C64E26-C1BB-472B-B9DF-0F88A8431E3A}"/>
          </ac:picMkLst>
        </pc:picChg>
        <pc:picChg chg="del">
          <ac:chgData name="Alexandra PAPILLON" userId="6ed42675-17a0-4139-8016-992ac43c869f" providerId="ADAL" clId="{049A0D2B-6396-4990-BC47-9A2672F7568E}" dt="2022-11-04T15:01:44.197" v="59" actId="478"/>
          <ac:picMkLst>
            <pc:docMk/>
            <pc:sldMk cId="3848476589" sldId="2134805710"/>
            <ac:picMk id="23" creationId="{48605389-5AE4-4655-ADFD-57C822903F3B}"/>
          </ac:picMkLst>
        </pc:picChg>
        <pc:picChg chg="add del mod">
          <ac:chgData name="Alexandra PAPILLON" userId="6ed42675-17a0-4139-8016-992ac43c869f" providerId="ADAL" clId="{049A0D2B-6396-4990-BC47-9A2672F7568E}" dt="2022-11-04T15:07:20.003" v="277" actId="478"/>
          <ac:picMkLst>
            <pc:docMk/>
            <pc:sldMk cId="3848476589" sldId="2134805710"/>
            <ac:picMk id="25" creationId="{1A782AE8-F2B9-49C8-A7C6-EFE65B04BC5D}"/>
          </ac:picMkLst>
        </pc:picChg>
        <pc:picChg chg="add mod modCrop">
          <ac:chgData name="Alexandra PAPILLON" userId="6ed42675-17a0-4139-8016-992ac43c869f" providerId="ADAL" clId="{049A0D2B-6396-4990-BC47-9A2672F7568E}" dt="2022-11-04T15:02:45.367" v="114" actId="1076"/>
          <ac:picMkLst>
            <pc:docMk/>
            <pc:sldMk cId="3848476589" sldId="2134805710"/>
            <ac:picMk id="26" creationId="{254A35C2-8D5E-4B39-A516-334EE1D3E409}"/>
          </ac:picMkLst>
        </pc:picChg>
        <pc:picChg chg="add del mod modCrop">
          <ac:chgData name="Alexandra PAPILLON" userId="6ed42675-17a0-4139-8016-992ac43c869f" providerId="ADAL" clId="{049A0D2B-6396-4990-BC47-9A2672F7568E}" dt="2022-11-04T15:05:26.948" v="172" actId="478"/>
          <ac:picMkLst>
            <pc:docMk/>
            <pc:sldMk cId="3848476589" sldId="2134805710"/>
            <ac:picMk id="28" creationId="{C71BA64C-1E10-4ABB-B077-5190B00F98A0}"/>
          </ac:picMkLst>
        </pc:picChg>
        <pc:picChg chg="add del mod">
          <ac:chgData name="Alexandra PAPILLON" userId="6ed42675-17a0-4139-8016-992ac43c869f" providerId="ADAL" clId="{049A0D2B-6396-4990-BC47-9A2672F7568E}" dt="2022-11-04T15:05:27.562" v="173" actId="478"/>
          <ac:picMkLst>
            <pc:docMk/>
            <pc:sldMk cId="3848476589" sldId="2134805710"/>
            <ac:picMk id="29" creationId="{DB0AF4F5-6785-4E7D-869A-936F35C61CA1}"/>
          </ac:picMkLst>
        </pc:picChg>
      </pc:sldChg>
      <pc:sldChg chg="add del">
        <pc:chgData name="Alexandra PAPILLON" userId="6ed42675-17a0-4139-8016-992ac43c869f" providerId="ADAL" clId="{049A0D2B-6396-4990-BC47-9A2672F7568E}" dt="2022-11-04T15:30:29.026" v="651" actId="47"/>
        <pc:sldMkLst>
          <pc:docMk/>
          <pc:sldMk cId="3279526026" sldId="2134805739"/>
        </pc:sldMkLst>
      </pc:sldChg>
      <pc:sldChg chg="add del">
        <pc:chgData name="Alexandra PAPILLON" userId="6ed42675-17a0-4139-8016-992ac43c869f" providerId="ADAL" clId="{049A0D2B-6396-4990-BC47-9A2672F7568E}" dt="2022-11-04T15:30:29.936" v="652" actId="47"/>
        <pc:sldMkLst>
          <pc:docMk/>
          <pc:sldMk cId="1178689068" sldId="2134805748"/>
        </pc:sldMkLst>
      </pc:sldChg>
      <pc:sldChg chg="add del">
        <pc:chgData name="Alexandra PAPILLON" userId="6ed42675-17a0-4139-8016-992ac43c869f" providerId="ADAL" clId="{049A0D2B-6396-4990-BC47-9A2672F7568E}" dt="2022-11-04T15:34:11.272" v="760" actId="47"/>
        <pc:sldMkLst>
          <pc:docMk/>
          <pc:sldMk cId="1527423765" sldId="2134805757"/>
        </pc:sldMkLst>
      </pc:sldChg>
      <pc:sldChg chg="add del">
        <pc:chgData name="Alexandra PAPILLON" userId="6ed42675-17a0-4139-8016-992ac43c869f" providerId="ADAL" clId="{049A0D2B-6396-4990-BC47-9A2672F7568E}" dt="2022-11-04T15:30:38.386" v="661" actId="47"/>
        <pc:sldMkLst>
          <pc:docMk/>
          <pc:sldMk cId="4163919738" sldId="2134805758"/>
        </pc:sldMkLst>
      </pc:sldChg>
      <pc:sldChg chg="modSp mod">
        <pc:chgData name="Alexandra PAPILLON" userId="6ed42675-17a0-4139-8016-992ac43c869f" providerId="ADAL" clId="{049A0D2B-6396-4990-BC47-9A2672F7568E}" dt="2022-11-04T14:55:54.344" v="22" actId="20577"/>
        <pc:sldMkLst>
          <pc:docMk/>
          <pc:sldMk cId="3004514661" sldId="2134805767"/>
        </pc:sldMkLst>
        <pc:spChg chg="mod">
          <ac:chgData name="Alexandra PAPILLON" userId="6ed42675-17a0-4139-8016-992ac43c869f" providerId="ADAL" clId="{049A0D2B-6396-4990-BC47-9A2672F7568E}" dt="2022-11-04T14:55:54.344" v="22" actId="20577"/>
          <ac:spMkLst>
            <pc:docMk/>
            <pc:sldMk cId="3004514661" sldId="2134805767"/>
            <ac:spMk id="6" creationId="{0A77405E-6FA2-2642-88F5-70A68628BCDD}"/>
          </ac:spMkLst>
        </pc:spChg>
        <pc:spChg chg="mod">
          <ac:chgData name="Alexandra PAPILLON" userId="6ed42675-17a0-4139-8016-992ac43c869f" providerId="ADAL" clId="{049A0D2B-6396-4990-BC47-9A2672F7568E}" dt="2022-11-04T14:55:50.101" v="14" actId="20577"/>
          <ac:spMkLst>
            <pc:docMk/>
            <pc:sldMk cId="3004514661" sldId="2134805767"/>
            <ac:spMk id="14" creationId="{43A97237-37D7-0B48-A2E9-CCF167850641}"/>
          </ac:spMkLst>
        </pc:spChg>
      </pc:sldChg>
      <pc:sldChg chg="del">
        <pc:chgData name="Alexandra PAPILLON" userId="6ed42675-17a0-4139-8016-992ac43c869f" providerId="ADAL" clId="{049A0D2B-6396-4990-BC47-9A2672F7568E}" dt="2022-11-04T15:27:54.095" v="622" actId="47"/>
        <pc:sldMkLst>
          <pc:docMk/>
          <pc:sldMk cId="1180370113" sldId="2134805768"/>
        </pc:sldMkLst>
      </pc:sldChg>
      <pc:sldChg chg="del">
        <pc:chgData name="Alexandra PAPILLON" userId="6ed42675-17a0-4139-8016-992ac43c869f" providerId="ADAL" clId="{049A0D2B-6396-4990-BC47-9A2672F7568E}" dt="2022-11-04T15:27:54.615" v="623" actId="47"/>
        <pc:sldMkLst>
          <pc:docMk/>
          <pc:sldMk cId="106279514" sldId="2134805769"/>
        </pc:sldMkLst>
      </pc:sldChg>
      <pc:sldChg chg="del">
        <pc:chgData name="Alexandra PAPILLON" userId="6ed42675-17a0-4139-8016-992ac43c869f" providerId="ADAL" clId="{049A0D2B-6396-4990-BC47-9A2672F7568E}" dt="2022-11-04T15:27:55.075" v="624" actId="47"/>
        <pc:sldMkLst>
          <pc:docMk/>
          <pc:sldMk cId="2332208611" sldId="2134805770"/>
        </pc:sldMkLst>
      </pc:sldChg>
      <pc:sldChg chg="del">
        <pc:chgData name="Alexandra PAPILLON" userId="6ed42675-17a0-4139-8016-992ac43c869f" providerId="ADAL" clId="{049A0D2B-6396-4990-BC47-9A2672F7568E}" dt="2022-11-04T15:27:55.618" v="625" actId="47"/>
        <pc:sldMkLst>
          <pc:docMk/>
          <pc:sldMk cId="1232940113" sldId="2134805771"/>
        </pc:sldMkLst>
      </pc:sldChg>
      <pc:sldChg chg="add del">
        <pc:chgData name="Alexandra PAPILLON" userId="6ed42675-17a0-4139-8016-992ac43c869f" providerId="ADAL" clId="{049A0D2B-6396-4990-BC47-9A2672F7568E}" dt="2022-11-04T15:30:37.841" v="660" actId="47"/>
        <pc:sldMkLst>
          <pc:docMk/>
          <pc:sldMk cId="2406595206" sldId="2134805772"/>
        </pc:sldMkLst>
      </pc:sldChg>
      <pc:sldChg chg="add del">
        <pc:chgData name="Alexandra PAPILLON" userId="6ed42675-17a0-4139-8016-992ac43c869f" providerId="ADAL" clId="{049A0D2B-6396-4990-BC47-9A2672F7568E}" dt="2022-11-04T15:30:34.621" v="657" actId="47"/>
        <pc:sldMkLst>
          <pc:docMk/>
          <pc:sldMk cId="3060567765" sldId="2134805774"/>
        </pc:sldMkLst>
      </pc:sldChg>
      <pc:sldChg chg="add del">
        <pc:chgData name="Alexandra PAPILLON" userId="6ed42675-17a0-4139-8016-992ac43c869f" providerId="ADAL" clId="{049A0D2B-6396-4990-BC47-9A2672F7568E}" dt="2022-11-04T15:30:36.036" v="659" actId="47"/>
        <pc:sldMkLst>
          <pc:docMk/>
          <pc:sldMk cId="3318589197" sldId="2134805776"/>
        </pc:sldMkLst>
      </pc:sldChg>
      <pc:sldChg chg="add del">
        <pc:chgData name="Alexandra PAPILLON" userId="6ed42675-17a0-4139-8016-992ac43c869f" providerId="ADAL" clId="{049A0D2B-6396-4990-BC47-9A2672F7568E}" dt="2022-11-04T15:30:31.887" v="654" actId="47"/>
        <pc:sldMkLst>
          <pc:docMk/>
          <pc:sldMk cId="3364972037" sldId="2134805777"/>
        </pc:sldMkLst>
      </pc:sldChg>
      <pc:sldChg chg="add del">
        <pc:chgData name="Alexandra PAPILLON" userId="6ed42675-17a0-4139-8016-992ac43c869f" providerId="ADAL" clId="{049A0D2B-6396-4990-BC47-9A2672F7568E}" dt="2022-11-04T15:30:30.906" v="653" actId="47"/>
        <pc:sldMkLst>
          <pc:docMk/>
          <pc:sldMk cId="1379814744" sldId="2134805783"/>
        </pc:sldMkLst>
      </pc:sldChg>
      <pc:sldChg chg="addSp delSp modSp add mod">
        <pc:chgData name="Alexandra PAPILLON" userId="6ed42675-17a0-4139-8016-992ac43c869f" providerId="ADAL" clId="{049A0D2B-6396-4990-BC47-9A2672F7568E}" dt="2022-11-04T15:27:38.686" v="621" actId="1036"/>
        <pc:sldMkLst>
          <pc:docMk/>
          <pc:sldMk cId="3384983506" sldId="2134805786"/>
        </pc:sldMkLst>
        <pc:spChg chg="mod">
          <ac:chgData name="Alexandra PAPILLON" userId="6ed42675-17a0-4139-8016-992ac43c869f" providerId="ADAL" clId="{049A0D2B-6396-4990-BC47-9A2672F7568E}" dt="2022-11-04T15:15:38.278" v="342" actId="20577"/>
          <ac:spMkLst>
            <pc:docMk/>
            <pc:sldMk cId="3384983506" sldId="2134805786"/>
            <ac:spMk id="3" creationId="{1026347A-7F06-4819-9CED-D05E061BD65F}"/>
          </ac:spMkLst>
        </pc:spChg>
        <pc:spChg chg="mod">
          <ac:chgData name="Alexandra PAPILLON" userId="6ed42675-17a0-4139-8016-992ac43c869f" providerId="ADAL" clId="{049A0D2B-6396-4990-BC47-9A2672F7568E}" dt="2022-11-04T15:24:14.224" v="528" actId="1038"/>
          <ac:spMkLst>
            <pc:docMk/>
            <pc:sldMk cId="3384983506" sldId="2134805786"/>
            <ac:spMk id="9" creationId="{7B1CE740-E8F9-4AA8-89F5-8F692563F6B5}"/>
          </ac:spMkLst>
        </pc:spChg>
        <pc:spChg chg="mod">
          <ac:chgData name="Alexandra PAPILLON" userId="6ed42675-17a0-4139-8016-992ac43c869f" providerId="ADAL" clId="{049A0D2B-6396-4990-BC47-9A2672F7568E}" dt="2022-11-04T15:24:14.224" v="528" actId="1038"/>
          <ac:spMkLst>
            <pc:docMk/>
            <pc:sldMk cId="3384983506" sldId="2134805786"/>
            <ac:spMk id="11" creationId="{25361002-F493-413A-9D53-537A6A027627}"/>
          </ac:spMkLst>
        </pc:spChg>
        <pc:spChg chg="mod">
          <ac:chgData name="Alexandra PAPILLON" userId="6ed42675-17a0-4139-8016-992ac43c869f" providerId="ADAL" clId="{049A0D2B-6396-4990-BC47-9A2672F7568E}" dt="2022-11-04T15:24:14.224" v="528" actId="1038"/>
          <ac:spMkLst>
            <pc:docMk/>
            <pc:sldMk cId="3384983506" sldId="2134805786"/>
            <ac:spMk id="12" creationId="{99E275C2-EDF8-4E61-955A-07E2264E98C9}"/>
          </ac:spMkLst>
        </pc:spChg>
        <pc:spChg chg="mod">
          <ac:chgData name="Alexandra PAPILLON" userId="6ed42675-17a0-4139-8016-992ac43c869f" providerId="ADAL" clId="{049A0D2B-6396-4990-BC47-9A2672F7568E}" dt="2022-11-04T15:24:14.224" v="528" actId="1038"/>
          <ac:spMkLst>
            <pc:docMk/>
            <pc:sldMk cId="3384983506" sldId="2134805786"/>
            <ac:spMk id="15" creationId="{AD5AC683-5DA5-4466-83A2-E0D4BDAA0433}"/>
          </ac:spMkLst>
        </pc:spChg>
        <pc:spChg chg="mod">
          <ac:chgData name="Alexandra PAPILLON" userId="6ed42675-17a0-4139-8016-992ac43c869f" providerId="ADAL" clId="{049A0D2B-6396-4990-BC47-9A2672F7568E}" dt="2022-11-04T15:07:28.455" v="278" actId="208"/>
          <ac:spMkLst>
            <pc:docMk/>
            <pc:sldMk cId="3384983506" sldId="2134805786"/>
            <ac:spMk id="16" creationId="{A4DA5E6D-5AFA-4BA3-8089-5973A20D63FD}"/>
          </ac:spMkLst>
        </pc:spChg>
        <pc:spChg chg="mod">
          <ac:chgData name="Alexandra PAPILLON" userId="6ed42675-17a0-4139-8016-992ac43c869f" providerId="ADAL" clId="{049A0D2B-6396-4990-BC47-9A2672F7568E}" dt="2022-11-04T15:27:38.686" v="621" actId="1036"/>
          <ac:spMkLst>
            <pc:docMk/>
            <pc:sldMk cId="3384983506" sldId="2134805786"/>
            <ac:spMk id="17" creationId="{B81A1702-F9CA-4319-831F-1E3D8EF5B67E}"/>
          </ac:spMkLst>
        </pc:spChg>
        <pc:spChg chg="mod">
          <ac:chgData name="Alexandra PAPILLON" userId="6ed42675-17a0-4139-8016-992ac43c869f" providerId="ADAL" clId="{049A0D2B-6396-4990-BC47-9A2672F7568E}" dt="2022-11-04T15:27:38.686" v="621" actId="1036"/>
          <ac:spMkLst>
            <pc:docMk/>
            <pc:sldMk cId="3384983506" sldId="2134805786"/>
            <ac:spMk id="18" creationId="{CA9673B4-87C4-4590-8F5A-039E6C0F8825}"/>
          </ac:spMkLst>
        </pc:spChg>
        <pc:spChg chg="mod">
          <ac:chgData name="Alexandra PAPILLON" userId="6ed42675-17a0-4139-8016-992ac43c869f" providerId="ADAL" clId="{049A0D2B-6396-4990-BC47-9A2672F7568E}" dt="2022-11-04T15:24:14.224" v="528" actId="1038"/>
          <ac:spMkLst>
            <pc:docMk/>
            <pc:sldMk cId="3384983506" sldId="2134805786"/>
            <ac:spMk id="19" creationId="{F54021E6-5C3B-4499-9F3D-AA3AA1BF941D}"/>
          </ac:spMkLst>
        </pc:spChg>
        <pc:spChg chg="mod">
          <ac:chgData name="Alexandra PAPILLON" userId="6ed42675-17a0-4139-8016-992ac43c869f" providerId="ADAL" clId="{049A0D2B-6396-4990-BC47-9A2672F7568E}" dt="2022-11-04T15:24:14.224" v="528" actId="1038"/>
          <ac:spMkLst>
            <pc:docMk/>
            <pc:sldMk cId="3384983506" sldId="2134805786"/>
            <ac:spMk id="20" creationId="{C2789C66-1198-464A-8712-007C167533CF}"/>
          </ac:spMkLst>
        </pc:spChg>
        <pc:spChg chg="mod">
          <ac:chgData name="Alexandra PAPILLON" userId="6ed42675-17a0-4139-8016-992ac43c869f" providerId="ADAL" clId="{049A0D2B-6396-4990-BC47-9A2672F7568E}" dt="2022-11-04T15:24:14.224" v="528" actId="1038"/>
          <ac:spMkLst>
            <pc:docMk/>
            <pc:sldMk cId="3384983506" sldId="2134805786"/>
            <ac:spMk id="21" creationId="{7D119F95-3693-49C4-A1B5-F64D4DC0FEA7}"/>
          </ac:spMkLst>
        </pc:spChg>
        <pc:spChg chg="add del mod">
          <ac:chgData name="Alexandra PAPILLON" userId="6ed42675-17a0-4139-8016-992ac43c869f" providerId="ADAL" clId="{049A0D2B-6396-4990-BC47-9A2672F7568E}" dt="2022-11-04T15:21:36.521" v="418" actId="478"/>
          <ac:spMkLst>
            <pc:docMk/>
            <pc:sldMk cId="3384983506" sldId="2134805786"/>
            <ac:spMk id="28" creationId="{A931C643-9945-471E-BA62-901F5E1117E3}"/>
          </ac:spMkLst>
        </pc:spChg>
        <pc:spChg chg="add mod">
          <ac:chgData name="Alexandra PAPILLON" userId="6ed42675-17a0-4139-8016-992ac43c869f" providerId="ADAL" clId="{049A0D2B-6396-4990-BC47-9A2672F7568E}" dt="2022-11-04T15:27:38.686" v="621" actId="1036"/>
          <ac:spMkLst>
            <pc:docMk/>
            <pc:sldMk cId="3384983506" sldId="2134805786"/>
            <ac:spMk id="29" creationId="{BDCED9BB-332A-45AA-A1CB-B9021999E3B0}"/>
          </ac:spMkLst>
        </pc:spChg>
        <pc:spChg chg="add del mod">
          <ac:chgData name="Alexandra PAPILLON" userId="6ed42675-17a0-4139-8016-992ac43c869f" providerId="ADAL" clId="{049A0D2B-6396-4990-BC47-9A2672F7568E}" dt="2022-11-04T15:21:36.521" v="418" actId="478"/>
          <ac:spMkLst>
            <pc:docMk/>
            <pc:sldMk cId="3384983506" sldId="2134805786"/>
            <ac:spMk id="30" creationId="{862BB7E1-E840-42EB-91E9-0172C86230CD}"/>
          </ac:spMkLst>
        </pc:spChg>
        <pc:spChg chg="add mod">
          <ac:chgData name="Alexandra PAPILLON" userId="6ed42675-17a0-4139-8016-992ac43c869f" providerId="ADAL" clId="{049A0D2B-6396-4990-BC47-9A2672F7568E}" dt="2022-11-04T15:27:38.686" v="621" actId="1036"/>
          <ac:spMkLst>
            <pc:docMk/>
            <pc:sldMk cId="3384983506" sldId="2134805786"/>
            <ac:spMk id="31" creationId="{6C3CD6D8-F4D1-4DB5-AA35-69B28866AE4A}"/>
          </ac:spMkLst>
        </pc:spChg>
        <pc:spChg chg="add mod">
          <ac:chgData name="Alexandra PAPILLON" userId="6ed42675-17a0-4139-8016-992ac43c869f" providerId="ADAL" clId="{049A0D2B-6396-4990-BC47-9A2672F7568E}" dt="2022-11-04T15:27:38.686" v="621" actId="1036"/>
          <ac:spMkLst>
            <pc:docMk/>
            <pc:sldMk cId="3384983506" sldId="2134805786"/>
            <ac:spMk id="32" creationId="{C6716DE1-E5F6-4112-A4B4-243CFF28EF99}"/>
          </ac:spMkLst>
        </pc:spChg>
        <pc:spChg chg="add mod">
          <ac:chgData name="Alexandra PAPILLON" userId="6ed42675-17a0-4139-8016-992ac43c869f" providerId="ADAL" clId="{049A0D2B-6396-4990-BC47-9A2672F7568E}" dt="2022-11-04T15:27:38.686" v="621" actId="1036"/>
          <ac:spMkLst>
            <pc:docMk/>
            <pc:sldMk cId="3384983506" sldId="2134805786"/>
            <ac:spMk id="33" creationId="{E9962C8E-8BBD-4962-A793-E79606AE2102}"/>
          </ac:spMkLst>
        </pc:spChg>
        <pc:picChg chg="add mod ord modCrop">
          <ac:chgData name="Alexandra PAPILLON" userId="6ed42675-17a0-4139-8016-992ac43c869f" providerId="ADAL" clId="{049A0D2B-6396-4990-BC47-9A2672F7568E}" dt="2022-11-04T15:09:30.874" v="339" actId="167"/>
          <ac:picMkLst>
            <pc:docMk/>
            <pc:sldMk cId="3384983506" sldId="2134805786"/>
            <ac:picMk id="5" creationId="{2F26C433-3ACD-4750-B554-F7C1BF0F62B1}"/>
          </ac:picMkLst>
        </pc:picChg>
        <pc:picChg chg="del">
          <ac:chgData name="Alexandra PAPILLON" userId="6ed42675-17a0-4139-8016-992ac43c869f" providerId="ADAL" clId="{049A0D2B-6396-4990-BC47-9A2672F7568E}" dt="2022-11-04T15:16:24.149" v="346" actId="478"/>
          <ac:picMkLst>
            <pc:docMk/>
            <pc:sldMk cId="3384983506" sldId="2134805786"/>
            <ac:picMk id="22" creationId="{D63E42F6-F7DF-42AA-A9AB-0CE1BDEF9D56}"/>
          </ac:picMkLst>
        </pc:picChg>
        <pc:picChg chg="del">
          <ac:chgData name="Alexandra PAPILLON" userId="6ed42675-17a0-4139-8016-992ac43c869f" providerId="ADAL" clId="{049A0D2B-6396-4990-BC47-9A2672F7568E}" dt="2022-11-04T15:16:48.281" v="365" actId="478"/>
          <ac:picMkLst>
            <pc:docMk/>
            <pc:sldMk cId="3384983506" sldId="2134805786"/>
            <ac:picMk id="23" creationId="{CE2AD9C3-CAE0-4558-9E2B-DF52A3E3D9DE}"/>
          </ac:picMkLst>
        </pc:picChg>
        <pc:picChg chg="del">
          <ac:chgData name="Alexandra PAPILLON" userId="6ed42675-17a0-4139-8016-992ac43c869f" providerId="ADAL" clId="{049A0D2B-6396-4990-BC47-9A2672F7568E}" dt="2022-11-04T15:08:42.685" v="318" actId="478"/>
          <ac:picMkLst>
            <pc:docMk/>
            <pc:sldMk cId="3384983506" sldId="2134805786"/>
            <ac:picMk id="24" creationId="{C8567C9D-3252-40BC-A435-CEF047A54A39}"/>
          </ac:picMkLst>
        </pc:picChg>
        <pc:picChg chg="add mod">
          <ac:chgData name="Alexandra PAPILLON" userId="6ed42675-17a0-4139-8016-992ac43c869f" providerId="ADAL" clId="{049A0D2B-6396-4990-BC47-9A2672F7568E}" dt="2022-11-04T15:24:14.224" v="528" actId="1038"/>
          <ac:picMkLst>
            <pc:docMk/>
            <pc:sldMk cId="3384983506" sldId="2134805786"/>
            <ac:picMk id="25" creationId="{5E3B47CA-9FC9-476E-A49E-13BFF3CE744F}"/>
          </ac:picMkLst>
        </pc:picChg>
        <pc:picChg chg="add mod">
          <ac:chgData name="Alexandra PAPILLON" userId="6ed42675-17a0-4139-8016-992ac43c869f" providerId="ADAL" clId="{049A0D2B-6396-4990-BC47-9A2672F7568E}" dt="2022-11-04T15:24:14.224" v="528" actId="1038"/>
          <ac:picMkLst>
            <pc:docMk/>
            <pc:sldMk cId="3384983506" sldId="2134805786"/>
            <ac:picMk id="26" creationId="{93F7E1DA-9942-4BD3-A7EE-8A96DEFD6F0E}"/>
          </ac:picMkLst>
        </pc:picChg>
        <pc:picChg chg="add mod">
          <ac:chgData name="Alexandra PAPILLON" userId="6ed42675-17a0-4139-8016-992ac43c869f" providerId="ADAL" clId="{049A0D2B-6396-4990-BC47-9A2672F7568E}" dt="2022-11-04T15:27:38.686" v="621" actId="1036"/>
          <ac:picMkLst>
            <pc:docMk/>
            <pc:sldMk cId="3384983506" sldId="2134805786"/>
            <ac:picMk id="27" creationId="{9E648301-91BF-48A9-9F36-9E166C817976}"/>
          </ac:picMkLst>
        </pc:picChg>
        <pc:picChg chg="add mod">
          <ac:chgData name="Alexandra PAPILLON" userId="6ed42675-17a0-4139-8016-992ac43c869f" providerId="ADAL" clId="{049A0D2B-6396-4990-BC47-9A2672F7568E}" dt="2022-11-04T15:27:38.686" v="621" actId="1036"/>
          <ac:picMkLst>
            <pc:docMk/>
            <pc:sldMk cId="3384983506" sldId="2134805786"/>
            <ac:picMk id="34" creationId="{ED332E57-51F6-43F2-990F-29C3F468ECEA}"/>
          </ac:picMkLst>
        </pc:picChg>
        <pc:picChg chg="add mod">
          <ac:chgData name="Alexandra PAPILLON" userId="6ed42675-17a0-4139-8016-992ac43c869f" providerId="ADAL" clId="{049A0D2B-6396-4990-BC47-9A2672F7568E}" dt="2022-11-04T15:27:38.686" v="621" actId="1036"/>
          <ac:picMkLst>
            <pc:docMk/>
            <pc:sldMk cId="3384983506" sldId="2134805786"/>
            <ac:picMk id="35" creationId="{B44D3773-FC5F-4C64-8480-D09C45E3C40C}"/>
          </ac:picMkLst>
        </pc:picChg>
      </pc:sldChg>
      <pc:sldChg chg="add del">
        <pc:chgData name="Alexandra PAPILLON" userId="6ed42675-17a0-4139-8016-992ac43c869f" providerId="ADAL" clId="{049A0D2B-6396-4990-BC47-9A2672F7568E}" dt="2022-11-04T15:30:33.671" v="655" actId="47"/>
        <pc:sldMkLst>
          <pc:docMk/>
          <pc:sldMk cId="2046512653" sldId="2134805788"/>
        </pc:sldMkLst>
      </pc:sldChg>
      <pc:sldChg chg="add del">
        <pc:chgData name="Alexandra PAPILLON" userId="6ed42675-17a0-4139-8016-992ac43c869f" providerId="ADAL" clId="{049A0D2B-6396-4990-BC47-9A2672F7568E}" dt="2022-11-04T15:30:34.131" v="656" actId="47"/>
        <pc:sldMkLst>
          <pc:docMk/>
          <pc:sldMk cId="104088593" sldId="2134805789"/>
        </pc:sldMkLst>
      </pc:sldChg>
      <pc:sldChg chg="add del">
        <pc:chgData name="Alexandra PAPILLON" userId="6ed42675-17a0-4139-8016-992ac43c869f" providerId="ADAL" clId="{049A0D2B-6396-4990-BC47-9A2672F7568E}" dt="2022-11-04T15:30:35.221" v="658" actId="47"/>
        <pc:sldMkLst>
          <pc:docMk/>
          <pc:sldMk cId="3324208787" sldId="2134805790"/>
        </pc:sldMkLst>
      </pc:sldChg>
      <pc:sldChg chg="addSp modSp mod">
        <pc:chgData name="Alexandra PAPILLON" userId="6ed42675-17a0-4139-8016-992ac43c869f" providerId="ADAL" clId="{049A0D2B-6396-4990-BC47-9A2672F7568E}" dt="2022-11-04T15:51:09.697" v="831" actId="1036"/>
        <pc:sldMkLst>
          <pc:docMk/>
          <pc:sldMk cId="3228966446" sldId="2134805793"/>
        </pc:sldMkLst>
        <pc:spChg chg="mod">
          <ac:chgData name="Alexandra PAPILLON" userId="6ed42675-17a0-4139-8016-992ac43c869f" providerId="ADAL" clId="{049A0D2B-6396-4990-BC47-9A2672F7568E}" dt="2022-11-04T15:34:46.978" v="795" actId="20577"/>
          <ac:spMkLst>
            <pc:docMk/>
            <pc:sldMk cId="3228966446" sldId="2134805793"/>
            <ac:spMk id="3" creationId="{1026347A-7F06-4819-9CED-D05E061BD65F}"/>
          </ac:spMkLst>
        </pc:spChg>
        <pc:spChg chg="mod">
          <ac:chgData name="Alexandra PAPILLON" userId="6ed42675-17a0-4139-8016-992ac43c869f" providerId="ADAL" clId="{049A0D2B-6396-4990-BC47-9A2672F7568E}" dt="2022-11-04T15:51:09.697" v="831" actId="1036"/>
          <ac:spMkLst>
            <pc:docMk/>
            <pc:sldMk cId="3228966446" sldId="2134805793"/>
            <ac:spMk id="7" creationId="{58E025EA-1702-1090-A3C3-391E64D5ECFF}"/>
          </ac:spMkLst>
        </pc:spChg>
        <pc:spChg chg="mod">
          <ac:chgData name="Alexandra PAPILLON" userId="6ed42675-17a0-4139-8016-992ac43c869f" providerId="ADAL" clId="{049A0D2B-6396-4990-BC47-9A2672F7568E}" dt="2022-11-04T15:51:09.697" v="831" actId="1036"/>
          <ac:spMkLst>
            <pc:docMk/>
            <pc:sldMk cId="3228966446" sldId="2134805793"/>
            <ac:spMk id="19" creationId="{E356A3E1-F15E-634E-8A46-2B9F7A5CC0F7}"/>
          </ac:spMkLst>
        </pc:spChg>
        <pc:picChg chg="mod">
          <ac:chgData name="Alexandra PAPILLON" userId="6ed42675-17a0-4139-8016-992ac43c869f" providerId="ADAL" clId="{049A0D2B-6396-4990-BC47-9A2672F7568E}" dt="2022-11-04T15:32:41.756" v="712" actId="1076"/>
          <ac:picMkLst>
            <pc:docMk/>
            <pc:sldMk cId="3228966446" sldId="2134805793"/>
            <ac:picMk id="6" creationId="{959C7BEB-8CEE-4D43-8673-6670D843C6BA}"/>
          </ac:picMkLst>
        </pc:picChg>
        <pc:picChg chg="mod">
          <ac:chgData name="Alexandra PAPILLON" userId="6ed42675-17a0-4139-8016-992ac43c869f" providerId="ADAL" clId="{049A0D2B-6396-4990-BC47-9A2672F7568E}" dt="2022-11-04T15:32:41.756" v="712" actId="1076"/>
          <ac:picMkLst>
            <pc:docMk/>
            <pc:sldMk cId="3228966446" sldId="2134805793"/>
            <ac:picMk id="11" creationId="{54C667B6-5A24-F54D-30AC-33C4CD6A69C0}"/>
          </ac:picMkLst>
        </pc:picChg>
        <pc:picChg chg="mod">
          <ac:chgData name="Alexandra PAPILLON" userId="6ed42675-17a0-4139-8016-992ac43c869f" providerId="ADAL" clId="{049A0D2B-6396-4990-BC47-9A2672F7568E}" dt="2022-11-04T15:32:31.472" v="711" actId="1076"/>
          <ac:picMkLst>
            <pc:docMk/>
            <pc:sldMk cId="3228966446" sldId="2134805793"/>
            <ac:picMk id="12" creationId="{99389593-5DE3-073B-0288-C63AD263A3B8}"/>
          </ac:picMkLst>
        </pc:picChg>
        <pc:picChg chg="mod">
          <ac:chgData name="Alexandra PAPILLON" userId="6ed42675-17a0-4139-8016-992ac43c869f" providerId="ADAL" clId="{049A0D2B-6396-4990-BC47-9A2672F7568E}" dt="2022-11-04T15:32:31.472" v="711" actId="1076"/>
          <ac:picMkLst>
            <pc:docMk/>
            <pc:sldMk cId="3228966446" sldId="2134805793"/>
            <ac:picMk id="15" creationId="{254592AC-14C1-484C-B9EB-13FB865265EC}"/>
          </ac:picMkLst>
        </pc:picChg>
        <pc:picChg chg="add mod">
          <ac:chgData name="Alexandra PAPILLON" userId="6ed42675-17a0-4139-8016-992ac43c869f" providerId="ADAL" clId="{049A0D2B-6396-4990-BC47-9A2672F7568E}" dt="2022-11-04T15:51:09.697" v="831" actId="1036"/>
          <ac:picMkLst>
            <pc:docMk/>
            <pc:sldMk cId="3228966446" sldId="2134805793"/>
            <ac:picMk id="16" creationId="{3002C4D9-B921-402F-8C67-F10A9AA98A71}"/>
          </ac:picMkLst>
        </pc:picChg>
        <pc:picChg chg="add mod">
          <ac:chgData name="Alexandra PAPILLON" userId="6ed42675-17a0-4139-8016-992ac43c869f" providerId="ADAL" clId="{049A0D2B-6396-4990-BC47-9A2672F7568E}" dt="2022-11-04T15:51:09.697" v="831" actId="1036"/>
          <ac:picMkLst>
            <pc:docMk/>
            <pc:sldMk cId="3228966446" sldId="2134805793"/>
            <ac:picMk id="17" creationId="{A70B56F3-AB32-4D0D-847B-B4269C44F2E6}"/>
          </ac:picMkLst>
        </pc:picChg>
      </pc:sldChg>
      <pc:sldChg chg="del">
        <pc:chgData name="Alexandra PAPILLON" userId="6ed42675-17a0-4139-8016-992ac43c869f" providerId="ADAL" clId="{049A0D2B-6396-4990-BC47-9A2672F7568E}" dt="2022-11-04T15:34:01.221" v="759" actId="47"/>
        <pc:sldMkLst>
          <pc:docMk/>
          <pc:sldMk cId="2843777842" sldId="21348057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63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toolbox-hse-ftp.totalenergies.com/RO/Reformulation_2022/Regle_3/GOLDEN_RULES-Regle_03_VFSTFR--10Mbps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11" Type="http://schemas.openxmlformats.org/officeDocument/2006/relationships/image" Target="../media/image22.emf"/><Relationship Id="rId5" Type="http://schemas.openxmlformats.org/officeDocument/2006/relationships/image" Target="../media/image16.png"/><Relationship Id="rId10" Type="http://schemas.openxmlformats.org/officeDocument/2006/relationships/image" Target="../media/image21.emf"/><Relationship Id="rId4" Type="http://schemas.openxmlformats.org/officeDocument/2006/relationships/image" Target="../media/image15.jpeg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E8D53E-39F2-0794-1296-B495C6350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9" y="4820761"/>
            <a:ext cx="5318262" cy="1388721"/>
          </a:xfrm>
          <a:ln>
            <a:noFill/>
          </a:ln>
        </p:spPr>
        <p:txBody>
          <a:bodyPr lIns="0" tIns="0" rIns="0" bIns="0"/>
          <a:lstStyle/>
          <a:p>
            <a:r>
              <a:rPr lang="fr-FR" sz="3600" dirty="0">
                <a:solidFill>
                  <a:srgbClr val="354D56"/>
                </a:solidFill>
              </a:rPr>
              <a:t>Règle d’or 3</a:t>
            </a:r>
            <a:br>
              <a:rPr lang="fr-FR" sz="3600" b="1" cap="all" dirty="0">
                <a:solidFill>
                  <a:srgbClr val="F7941D"/>
                </a:solidFill>
              </a:rPr>
            </a:br>
            <a:r>
              <a:rPr lang="fr-FR" sz="3600" b="1" dirty="0">
                <a:solidFill>
                  <a:srgbClr val="79B321"/>
                </a:solidFill>
              </a:rPr>
              <a:t>Gestes, Postures,</a:t>
            </a:r>
            <a:br>
              <a:rPr lang="fr-FR" sz="3600" b="1" dirty="0">
                <a:solidFill>
                  <a:srgbClr val="79B321"/>
                </a:solidFill>
              </a:rPr>
            </a:br>
            <a:r>
              <a:rPr lang="fr-FR" sz="3600" b="1" dirty="0">
                <a:solidFill>
                  <a:srgbClr val="79B321"/>
                </a:solidFill>
              </a:rPr>
              <a:t>Outillages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5286895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79B321"/>
                </a:solidFill>
                <a:latin typeface="+mj-lt"/>
                <a:ea typeface="+mj-ea"/>
                <a:cs typeface="+mj-cs"/>
              </a:rPr>
              <a:t>Safety moment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54D56"/>
                </a:solidFill>
              </a:rPr>
              <a:t>Décembre 2022</a:t>
            </a:r>
            <a:endParaRPr lang="fr-FR" sz="2000" b="1" dirty="0">
              <a:solidFill>
                <a:srgbClr val="354D56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C41A7D-C445-6180-7881-0FBC60E5C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7" y="820727"/>
            <a:ext cx="3937945" cy="38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A9F8592F-FB9D-4C8E-B3B0-9C96F3E24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674" y="1259578"/>
            <a:ext cx="3431465" cy="48811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Safety moment -  Règle d’or 3 Gestes, Postures, Outillages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La Règle d’or Gestes, Postures, Outillages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C7FC17B-6214-4189-8C8C-726B5AC5BDAE}"/>
              </a:ext>
            </a:extLst>
          </p:cNvPr>
          <p:cNvSpPr/>
          <p:nvPr/>
        </p:nvSpPr>
        <p:spPr>
          <a:xfrm>
            <a:off x="4560285" y="1246272"/>
            <a:ext cx="3452868" cy="4808065"/>
          </a:xfrm>
          <a:prstGeom prst="roundRect">
            <a:avLst>
              <a:gd name="adj" fmla="val 8862"/>
            </a:avLst>
          </a:prstGeom>
          <a:noFill/>
          <a:ln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F257A07-7966-4AE7-BB33-96D60A7F74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l="50397" b="50817"/>
          <a:stretch/>
        </p:blipFill>
        <p:spPr>
          <a:xfrm>
            <a:off x="2491740" y="3981108"/>
            <a:ext cx="1665322" cy="52423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1B40DFC-80DD-49EC-BC1D-F0E6D7E875A7}"/>
              </a:ext>
            </a:extLst>
          </p:cNvPr>
          <p:cNvSpPr txBox="1"/>
          <p:nvPr/>
        </p:nvSpPr>
        <p:spPr>
          <a:xfrm>
            <a:off x="558455" y="1920448"/>
            <a:ext cx="3452868" cy="1698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79B321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+mj-lt"/>
              </a:rPr>
              <a:t>Communication</a:t>
            </a:r>
            <a:r>
              <a:rPr lang="fr-FR" sz="1400" dirty="0">
                <a:latin typeface="+mj-lt"/>
              </a:rPr>
              <a:t> lors de la JMS 2022</a:t>
            </a: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+mj-lt"/>
            </a:endParaRPr>
          </a:p>
          <a:p>
            <a:pPr marL="285750" indent="-285750">
              <a:lnSpc>
                <a:spcPct val="114000"/>
              </a:lnSpc>
              <a:buClr>
                <a:srgbClr val="79B321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Evolution des Règles d’or 1 à 10 pour renforcer l’</a:t>
            </a:r>
            <a:r>
              <a:rPr lang="fr-FR" sz="1400" b="1" dirty="0">
                <a:latin typeface="+mj-lt"/>
              </a:rPr>
              <a:t>engagement personnel </a:t>
            </a:r>
          </a:p>
          <a:p>
            <a:pPr>
              <a:lnSpc>
                <a:spcPct val="114000"/>
              </a:lnSpc>
              <a:buClr>
                <a:srgbClr val="0064AC"/>
              </a:buClr>
            </a:pPr>
            <a:r>
              <a:rPr lang="fr-FR" sz="1400" dirty="0">
                <a:latin typeface="+mj-lt"/>
                <a:sym typeface="Wingdings" panose="05000000000000000000" pitchFamily="2" charset="2"/>
              </a:rPr>
              <a:t> </a:t>
            </a:r>
            <a:r>
              <a:rPr lang="fr-FR" sz="1400" dirty="0">
                <a:solidFill>
                  <a:srgbClr val="374649"/>
                </a:solidFill>
                <a:latin typeface="+mj-lt"/>
                <a:sym typeface="Wingdings" panose="05000000000000000000" pitchFamily="2" charset="2"/>
              </a:rPr>
              <a:t>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fr-FR" sz="1400" dirty="0">
                <a:latin typeface="+mj-lt"/>
              </a:rPr>
              <a:t> Règles d’or rédigées en « Je »</a:t>
            </a: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+mj-lt"/>
            </a:endParaRPr>
          </a:p>
          <a:p>
            <a:pPr marL="285750" indent="-285750">
              <a:lnSpc>
                <a:spcPct val="114000"/>
              </a:lnSpc>
              <a:buClr>
                <a:srgbClr val="79B321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2 nouvelles Règles d’or</a:t>
            </a:r>
            <a:endParaRPr lang="en-US" sz="1400" dirty="0"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8C3A1DD-A1E3-48A6-BE7B-066B5EED8B28}"/>
              </a:ext>
            </a:extLst>
          </p:cNvPr>
          <p:cNvSpPr txBox="1"/>
          <p:nvPr/>
        </p:nvSpPr>
        <p:spPr>
          <a:xfrm>
            <a:off x="558455" y="1246273"/>
            <a:ext cx="31755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9B321"/>
                </a:solidFill>
              </a:rPr>
              <a:t>LES NOUVELLES RÈGLES D’OR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3C64E26-C1BB-472B-B9DF-0F88A8431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t="51267"/>
          <a:stretch/>
        </p:blipFill>
        <p:spPr>
          <a:xfrm>
            <a:off x="499043" y="4527552"/>
            <a:ext cx="3357312" cy="51943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54A35C2-8D5E-4B39-A516-334EE1D3E4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r="67691" b="50817"/>
          <a:stretch/>
        </p:blipFill>
        <p:spPr>
          <a:xfrm>
            <a:off x="499043" y="3981108"/>
            <a:ext cx="1084713" cy="5242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FA69B27-9DC0-4931-8DF5-D1FE327E8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5" y="3685837"/>
            <a:ext cx="792000" cy="792000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85C7BFAA-4E45-4911-9E3F-E9BA5129CFD3}"/>
              </a:ext>
            </a:extLst>
          </p:cNvPr>
          <p:cNvGrpSpPr>
            <a:grpSpLocks noChangeAspect="1"/>
          </p:cNvGrpSpPr>
          <p:nvPr/>
        </p:nvGrpSpPr>
        <p:grpSpPr>
          <a:xfrm>
            <a:off x="8313585" y="2751054"/>
            <a:ext cx="3276000" cy="2036217"/>
            <a:chOff x="6758328" y="3890009"/>
            <a:chExt cx="4177528" cy="2596567"/>
          </a:xfrm>
        </p:grpSpPr>
        <p:pic>
          <p:nvPicPr>
            <p:cNvPr id="28" name="Image 27">
              <a:hlinkClick r:id="rId7"/>
              <a:extLst>
                <a:ext uri="{FF2B5EF4-FFF2-40B4-BE49-F238E27FC236}">
                  <a16:creationId xmlns:a16="http://schemas.microsoft.com/office/drawing/2014/main" id="{518E896E-8F75-4F23-A73B-8A94227BD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58328" y="3890009"/>
              <a:ext cx="4177528" cy="2596567"/>
            </a:xfrm>
            <a:prstGeom prst="rect">
              <a:avLst/>
            </a:prstGeom>
          </p:spPr>
        </p:pic>
        <p:sp>
          <p:nvSpPr>
            <p:cNvPr id="29" name="Rectangle : coins arrondis 28">
              <a:hlinkClick r:id="rId7"/>
              <a:extLst>
                <a:ext uri="{FF2B5EF4-FFF2-40B4-BE49-F238E27FC236}">
                  <a16:creationId xmlns:a16="http://schemas.microsoft.com/office/drawing/2014/main" id="{3C74C1D0-3F52-4922-89E3-43B5BEF40077}"/>
                </a:ext>
              </a:extLst>
            </p:cNvPr>
            <p:cNvSpPr/>
            <p:nvPr/>
          </p:nvSpPr>
          <p:spPr>
            <a:xfrm>
              <a:off x="8478981" y="4987642"/>
              <a:ext cx="785091" cy="517236"/>
            </a:xfrm>
            <a:prstGeom prst="roundRect">
              <a:avLst/>
            </a:prstGeom>
            <a:solidFill>
              <a:srgbClr val="79B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Triangle isocèle 29">
              <a:hlinkClick r:id="rId7"/>
              <a:extLst>
                <a:ext uri="{FF2B5EF4-FFF2-40B4-BE49-F238E27FC236}">
                  <a16:creationId xmlns:a16="http://schemas.microsoft.com/office/drawing/2014/main" id="{17594AF3-7A41-42D6-AB3F-9888537ABF34}"/>
                </a:ext>
              </a:extLst>
            </p:cNvPr>
            <p:cNvSpPr/>
            <p:nvPr/>
          </p:nvSpPr>
          <p:spPr>
            <a:xfrm rot="5596149">
              <a:off x="8778945" y="5128673"/>
              <a:ext cx="235280" cy="2309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F26C433-3ACD-4750-B554-F7C1BF0F6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12"/>
          <a:stretch/>
        </p:blipFill>
        <p:spPr>
          <a:xfrm>
            <a:off x="707527" y="1022702"/>
            <a:ext cx="3686334" cy="52705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5626121" cy="610391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L’essentiel de la Règle d’or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Safety moment -  Règle d’or 3 Gestes, Postures, Outillages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4DA5E6D-5AFA-4BA3-8089-5973A20D63FD}"/>
              </a:ext>
            </a:extLst>
          </p:cNvPr>
          <p:cNvSpPr/>
          <p:nvPr/>
        </p:nvSpPr>
        <p:spPr>
          <a:xfrm>
            <a:off x="598895" y="853236"/>
            <a:ext cx="3903599" cy="5507099"/>
          </a:xfrm>
          <a:prstGeom prst="roundRect">
            <a:avLst>
              <a:gd name="adj" fmla="val 8862"/>
            </a:avLst>
          </a:prstGeom>
          <a:noFill/>
          <a:ln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81A1702-F9CA-4319-831F-1E3D8EF5B67E}"/>
              </a:ext>
            </a:extLst>
          </p:cNvPr>
          <p:cNvSpPr txBox="1"/>
          <p:nvPr/>
        </p:nvSpPr>
        <p:spPr>
          <a:xfrm>
            <a:off x="5736791" y="1995794"/>
            <a:ext cx="1847352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rgbClr val="323130"/>
                </a:solidFill>
                <a:latin typeface="+mj-lt"/>
              </a:rPr>
              <a:t>Ensemble des outils et équipements portatifs nécessaires à la réalisation d'une tâche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A9673B4-87C4-4590-8F5A-039E6C0F8825}"/>
              </a:ext>
            </a:extLst>
          </p:cNvPr>
          <p:cNvSpPr txBox="1"/>
          <p:nvPr/>
        </p:nvSpPr>
        <p:spPr>
          <a:xfrm>
            <a:off x="4883927" y="1611398"/>
            <a:ext cx="1783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>
                <a:solidFill>
                  <a:srgbClr val="79B321"/>
                </a:solidFill>
              </a:rPr>
              <a:t>OUTILLAGE</a:t>
            </a:r>
            <a:endParaRPr lang="fr-FR" sz="1600" b="1" dirty="0">
              <a:solidFill>
                <a:srgbClr val="0064AC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1CE740-E8F9-4AA8-89F5-8F692563F6B5}"/>
              </a:ext>
            </a:extLst>
          </p:cNvPr>
          <p:cNvSpPr txBox="1"/>
          <p:nvPr/>
        </p:nvSpPr>
        <p:spPr>
          <a:xfrm>
            <a:off x="4930763" y="5385414"/>
            <a:ext cx="6163852" cy="6068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1600" b="1" dirty="0">
                <a:solidFill>
                  <a:srgbClr val="79B321"/>
                </a:solidFill>
                <a:latin typeface="+mj-lt"/>
              </a:rPr>
              <a:t>Sur sites industriels, au bureau et à la maison, nous sommes tous concernés !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25361002-F493-413A-9D53-537A6A027627}"/>
              </a:ext>
            </a:extLst>
          </p:cNvPr>
          <p:cNvSpPr txBox="1"/>
          <p:nvPr/>
        </p:nvSpPr>
        <p:spPr>
          <a:xfrm>
            <a:off x="6347342" y="3499528"/>
            <a:ext cx="2514876" cy="263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</a:t>
            </a:r>
            <a:r>
              <a:rPr lang="fr-FR" sz="14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(2012-2021)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99E275C2-EDF8-4E61-955A-07E2264E98C9}"/>
              </a:ext>
            </a:extLst>
          </p:cNvPr>
          <p:cNvSpPr txBox="1"/>
          <p:nvPr/>
        </p:nvSpPr>
        <p:spPr>
          <a:xfrm>
            <a:off x="5768149" y="3346415"/>
            <a:ext cx="442800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 dirty="0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AD5AC683-5DA5-4466-83A2-E0D4BDAA0433}"/>
              </a:ext>
            </a:extLst>
          </p:cNvPr>
          <p:cNvSpPr txBox="1"/>
          <p:nvPr/>
        </p:nvSpPr>
        <p:spPr>
          <a:xfrm>
            <a:off x="6347342" y="4163259"/>
            <a:ext cx="2514876" cy="54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Accidents avec arrêt </a:t>
            </a:r>
          </a:p>
          <a:p>
            <a:pPr algn="just">
              <a:lnSpc>
                <a:spcPct val="130000"/>
              </a:lnSpc>
            </a:pPr>
            <a:r>
              <a:rPr lang="fr-FR" sz="1400" dirty="0">
                <a:solidFill>
                  <a:srgbClr val="323130"/>
                </a:solidFill>
                <a:latin typeface="+mj-lt"/>
              </a:rPr>
              <a:t>(2017-2021)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F54021E6-5C3B-4499-9F3D-AA3AA1BF941D}"/>
              </a:ext>
            </a:extLst>
          </p:cNvPr>
          <p:cNvSpPr txBox="1"/>
          <p:nvPr/>
        </p:nvSpPr>
        <p:spPr>
          <a:xfrm>
            <a:off x="5757590" y="4170295"/>
            <a:ext cx="474393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 dirty="0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789C66-1198-464A-8712-007C167533CF}"/>
              </a:ext>
            </a:extLst>
          </p:cNvPr>
          <p:cNvSpPr txBox="1"/>
          <p:nvPr/>
        </p:nvSpPr>
        <p:spPr>
          <a:xfrm>
            <a:off x="9060408" y="3673398"/>
            <a:ext cx="2376000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fr-FR" sz="1400" dirty="0"/>
              <a:t>Dans la Compagnie, liés au non respect d’une exigence de la Règle d’or 3</a:t>
            </a: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7D119F95-3693-49C4-A1B5-F64D4DC0FEA7}"/>
              </a:ext>
            </a:extLst>
          </p:cNvPr>
          <p:cNvSpPr/>
          <p:nvPr/>
        </p:nvSpPr>
        <p:spPr>
          <a:xfrm>
            <a:off x="8844749" y="3285510"/>
            <a:ext cx="186378" cy="1467683"/>
          </a:xfrm>
          <a:prstGeom prst="rightBrace">
            <a:avLst/>
          </a:prstGeom>
          <a:ln w="12700"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>
              <a:solidFill>
                <a:srgbClr val="79B321"/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E3B47CA-9FC9-476E-A49E-13BFF3CE7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898" y="4080348"/>
            <a:ext cx="712333" cy="71233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3F7E1DA-9942-4BD3-A7EE-8A96DEFD6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361" y="3281939"/>
            <a:ext cx="712332" cy="71233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E648301-91BF-48A9-9F36-9E166C817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7597" y="2009249"/>
            <a:ext cx="715041" cy="71504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DCED9BB-332A-45AA-A1CB-B9021999E3B0}"/>
              </a:ext>
            </a:extLst>
          </p:cNvPr>
          <p:cNvSpPr txBox="1"/>
          <p:nvPr/>
        </p:nvSpPr>
        <p:spPr>
          <a:xfrm>
            <a:off x="7817597" y="1609245"/>
            <a:ext cx="6941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GESTE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C3CD6D8-F4D1-4DB5-AA35-69B28866AE4A}"/>
              </a:ext>
            </a:extLst>
          </p:cNvPr>
          <p:cNvSpPr txBox="1"/>
          <p:nvPr/>
        </p:nvSpPr>
        <p:spPr>
          <a:xfrm>
            <a:off x="8667077" y="2043603"/>
            <a:ext cx="1181773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/>
              <a:t>Mouvement de tout ou partie du corps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6716DE1-E5F6-4112-A4B4-243CFF28EF99}"/>
              </a:ext>
            </a:extLst>
          </p:cNvPr>
          <p:cNvSpPr txBox="1"/>
          <p:nvPr/>
        </p:nvSpPr>
        <p:spPr>
          <a:xfrm>
            <a:off x="10104455" y="1614768"/>
            <a:ext cx="9890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POSTURE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9962C8E-8BBD-4962-A793-E79606AE2102}"/>
              </a:ext>
            </a:extLst>
          </p:cNvPr>
          <p:cNvSpPr txBox="1"/>
          <p:nvPr/>
        </p:nvSpPr>
        <p:spPr>
          <a:xfrm>
            <a:off x="10982405" y="2043603"/>
            <a:ext cx="79049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/>
              <a:t>Position </a:t>
            </a:r>
          </a:p>
          <a:p>
            <a:r>
              <a:rPr lang="fr-FR" sz="1400" dirty="0"/>
              <a:t>du corps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ED332E57-51F6-43F2-990F-29C3F468E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4455" y="1974893"/>
            <a:ext cx="715041" cy="71504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44D3773-FC5F-4C64-8480-D09C45E3C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117" y="2009249"/>
            <a:ext cx="715041" cy="7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8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26">
            <a:extLst>
              <a:ext uri="{FF2B5EF4-FFF2-40B4-BE49-F238E27FC236}">
                <a16:creationId xmlns:a16="http://schemas.microsoft.com/office/drawing/2014/main" id="{58E025EA-1702-1090-A3C3-391E64D5ECFF}"/>
              </a:ext>
            </a:extLst>
          </p:cNvPr>
          <p:cNvSpPr/>
          <p:nvPr/>
        </p:nvSpPr>
        <p:spPr>
          <a:xfrm>
            <a:off x="520513" y="1460459"/>
            <a:ext cx="6689912" cy="2916000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Exemples de risques associés aux gestes, postures et outillages dans les bureaux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Safety moment -  Règle d’or 3 Gestes, Postures, Outillages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6A3E1-F15E-634E-8A46-2B9F7A5CC0F7}"/>
              </a:ext>
            </a:extLst>
          </p:cNvPr>
          <p:cNvSpPr txBox="1"/>
          <p:nvPr/>
        </p:nvSpPr>
        <p:spPr>
          <a:xfrm>
            <a:off x="1732980" y="1523347"/>
            <a:ext cx="5273815" cy="28315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just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fr-FR" sz="1400" b="1" dirty="0">
                <a:latin typeface="Arial" panose="020B0604020202020204"/>
              </a:rPr>
              <a:t>Coupures, contusions :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400" b="1" dirty="0">
                <a:solidFill>
                  <a:srgbClr val="79B321"/>
                </a:solidFill>
                <a:cs typeface="Arial" panose="020B0604020202020204" pitchFamily="34" charset="0"/>
              </a:rPr>
              <a:t>J’utilise</a:t>
            </a: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uniquement des outils et matériel de bureau sécurisés. Les cutters non sécurisés sont interdits.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400" b="1" dirty="0">
                <a:solidFill>
                  <a:srgbClr val="79B321"/>
                </a:solidFill>
                <a:cs typeface="Arial" panose="020B0604020202020204" pitchFamily="34" charset="0"/>
              </a:rPr>
              <a:t>J’utilise</a:t>
            </a: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les outils et matériels de bureau pour les usages auxquels ils sont prévus.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400" b="1" dirty="0">
                <a:solidFill>
                  <a:srgbClr val="79B321"/>
                </a:solidFill>
                <a:cs typeface="Arial" panose="020B0604020202020204" pitchFamily="34" charset="0"/>
              </a:rPr>
              <a:t>Je mets au rebut </a:t>
            </a: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le matériel de bureau non sécurisé (massicot, cutter non sécurisés,…).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8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0" lvl="1" algn="just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fr-FR" sz="1400" b="1" dirty="0">
                <a:latin typeface="Arial" panose="020B0604020202020204"/>
              </a:rPr>
              <a:t>Douleurs, lombalgies, troubles musculo squelettiques :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400" b="1" dirty="0">
                <a:solidFill>
                  <a:srgbClr val="79B321"/>
                </a:solidFill>
                <a:cs typeface="Arial" panose="020B0604020202020204" pitchFamily="34" charset="0"/>
              </a:rPr>
              <a:t>J’ajuste</a:t>
            </a: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mon poste de travail et me positionne de façon à limiter les contraintes posturales.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E5AA23-0263-4DB3-B174-4DF399257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963" y="3800339"/>
            <a:ext cx="3635986" cy="2215812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4592AC-14C1-484C-B9EB-13FB865265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r="12024"/>
          <a:stretch/>
        </p:blipFill>
        <p:spPr>
          <a:xfrm rot="5400000">
            <a:off x="5579675" y="4385404"/>
            <a:ext cx="1463222" cy="1798277"/>
          </a:xfrm>
          <a:prstGeom prst="roundRect">
            <a:avLst>
              <a:gd name="adj" fmla="val 6868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C6ED22E-6230-4DC9-A75D-A4CDE0A5DA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7" r="2351"/>
          <a:stretch/>
        </p:blipFill>
        <p:spPr>
          <a:xfrm>
            <a:off x="547853" y="4552931"/>
            <a:ext cx="1638418" cy="1463220"/>
          </a:xfrm>
          <a:prstGeom prst="roundRect">
            <a:avLst>
              <a:gd name="adj" fmla="val 7028"/>
            </a:avLst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E64A7A0-7C4C-4793-9CCF-3066432CC412}"/>
              </a:ext>
            </a:extLst>
          </p:cNvPr>
          <p:cNvSpPr txBox="1"/>
          <p:nvPr/>
        </p:nvSpPr>
        <p:spPr>
          <a:xfrm>
            <a:off x="8991474" y="1857332"/>
            <a:ext cx="1988415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600" dirty="0">
                <a:solidFill>
                  <a:srgbClr val="79B321"/>
                </a:solidFill>
              </a:rPr>
              <a:t>Au bureau,</a:t>
            </a:r>
            <a:br>
              <a:rPr lang="fr-FR" sz="2600" dirty="0">
                <a:solidFill>
                  <a:srgbClr val="79B321"/>
                </a:solidFill>
              </a:rPr>
            </a:br>
            <a:r>
              <a:rPr lang="fr-FR" sz="2600" dirty="0">
                <a:solidFill>
                  <a:srgbClr val="79B321"/>
                </a:solidFill>
              </a:rPr>
              <a:t>je suis aussi</a:t>
            </a:r>
            <a:br>
              <a:rPr lang="fr-FR" sz="2600" dirty="0">
                <a:solidFill>
                  <a:srgbClr val="79B321"/>
                </a:solidFill>
              </a:rPr>
            </a:br>
            <a:r>
              <a:rPr lang="fr-FR" sz="2600" dirty="0">
                <a:solidFill>
                  <a:srgbClr val="79B321"/>
                </a:solidFill>
              </a:rPr>
              <a:t>concerné(e) !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59C7BEB-8CEE-4D43-8673-6670D843C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67600" y="3984518"/>
            <a:ext cx="1463220" cy="2600045"/>
          </a:xfrm>
          <a:prstGeom prst="roundRect">
            <a:avLst>
              <a:gd name="adj" fmla="val 9871"/>
            </a:avLst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7B79F06-38D9-DA49-DFE4-3AE5006BD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1614" y="1944200"/>
            <a:ext cx="715041" cy="7150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630098-3C27-6CBE-E86C-9DF00C34B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113" y="4648246"/>
            <a:ext cx="381000" cy="381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667B6-5A24-F54D-30AC-33C4CD6A69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628330" y="4648246"/>
            <a:ext cx="381000" cy="381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389593-5DE3-073B-0288-C63AD263A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8822" y="4648246"/>
            <a:ext cx="381000" cy="381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002C4D9-B921-402F-8C67-F10A9AA98A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680" y="2071217"/>
            <a:ext cx="730344" cy="7303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70B56F3-AB32-4D0D-847B-B4269C44F2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148" y="3482466"/>
            <a:ext cx="746876" cy="7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6446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4" ma:contentTypeDescription="Crée un document." ma:contentTypeScope="" ma:versionID="333694e9f198b892cb66d3d661955e30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8c7ac7fe3cbc64d020c0b41f92df7139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d17153-1ee4-4a6d-88b4-3fe46e77897f}" ma:internalName="TaxCatchAll" ma:showField="CatchAllData" ma:web="5e3fc8a5-ae92-42ac-9a5b-adc0faec4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3fc8a5-ae92-42ac-9a5b-adc0faec43d6" xsi:nil="true"/>
    <lcf76f155ced4ddcb4097134ff3c332f xmlns="40753fda-f579-4bb9-aa37-7b314b45a76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C2D201-AAF4-49FC-A1FB-C23E9A3DE1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53fda-f579-4bb9-aa37-7b314b45a769"/>
    <ds:schemaRef ds:uri="5e3fc8a5-ae92-42ac-9a5b-adc0faec4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560780-D1C1-4641-9B08-F0A5FFFCA309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e3fc8a5-ae92-42ac-9a5b-adc0faec43d6"/>
    <ds:schemaRef ds:uri="40753fda-f579-4bb9-aa37-7b314b45a7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4231</TotalTime>
  <Words>272</Words>
  <Application>Microsoft Office PowerPoint</Application>
  <PresentationFormat>Grand écran</PresentationFormat>
  <Paragraphs>44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La Règle d’or Gestes, Postures, Outillages</vt:lpstr>
      <vt:lpstr>L’essentiel de la Règle d’or 3</vt:lpstr>
      <vt:lpstr>Exemples de risques associés aux gestes, postures et outillages dans les bureaux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616</cp:revision>
  <cp:lastPrinted>2021-09-13T12:46:09Z</cp:lastPrinted>
  <dcterms:created xsi:type="dcterms:W3CDTF">2021-08-30T17:14:08Z</dcterms:created>
  <dcterms:modified xsi:type="dcterms:W3CDTF">2022-12-01T08:49:57Z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