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C"/>
    <a:srgbClr val="F19300"/>
    <a:srgbClr val="FFD400"/>
    <a:srgbClr val="BDCC00"/>
    <a:srgbClr val="79B321"/>
    <a:srgbClr val="088A30"/>
    <a:srgbClr val="38B5B8"/>
    <a:srgbClr val="0094D7"/>
    <a:srgbClr val="E65113"/>
    <a:srgbClr val="E1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>
      <p:cViewPr varScale="1">
        <p:scale>
          <a:sx n="237" d="100"/>
          <a:sy n="237" d="100"/>
        </p:scale>
        <p:origin x="382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402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642667AB-7483-499E-8CA3-4FC099A19F3C}"/>
    <pc:docChg chg="undo custSel modMainMaster">
      <pc:chgData name="Valentine MARTIN" userId="368f1771-3f08-4d68-9aa7-d209efa7ebf2" providerId="ADAL" clId="{642667AB-7483-499E-8CA3-4FC099A19F3C}" dt="2022-04-07T13:58:56.099" v="51" actId="1035"/>
      <pc:docMkLst>
        <pc:docMk/>
      </pc:docMkLst>
      <pc:sldMasterChg chg="modSldLayout">
        <pc:chgData name="Valentine MARTIN" userId="368f1771-3f08-4d68-9aa7-d209efa7ebf2" providerId="ADAL" clId="{642667AB-7483-499E-8CA3-4FC099A19F3C}" dt="2022-04-07T13:58:56.099" v="51" actId="1035"/>
        <pc:sldMasterMkLst>
          <pc:docMk/>
          <pc:sldMasterMk cId="3221854071" sldId="2147483672"/>
        </pc:sldMasterMkLst>
        <pc:sldLayoutChg chg="modSp mod">
          <pc:chgData name="Valentine MARTIN" userId="368f1771-3f08-4d68-9aa7-d209efa7ebf2" providerId="ADAL" clId="{642667AB-7483-499E-8CA3-4FC099A19F3C}" dt="2022-04-07T13:58:56.099" v="51" actId="1035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Valentine MARTIN" userId="368f1771-3f08-4d68-9aa7-d209efa7ebf2" providerId="ADAL" clId="{642667AB-7483-499E-8CA3-4FC099A19F3C}" dt="2022-04-05T12:37:59.203" v="18" actId="20577"/>
            <ac:spMkLst>
              <pc:docMk/>
              <pc:sldMasterMk cId="3221854071" sldId="2147483672"/>
              <pc:sldLayoutMk cId="4181866386" sldId="2147483674"/>
              <ac:spMk id="30" creationId="{24361305-5E85-4BDF-9935-098C1FCFCC84}"/>
            </ac:spMkLst>
          </pc:spChg>
          <pc:spChg chg="mod">
            <ac:chgData name="Valentine MARTIN" userId="368f1771-3f08-4d68-9aa7-d209efa7ebf2" providerId="ADAL" clId="{642667AB-7483-499E-8CA3-4FC099A19F3C}" dt="2022-04-05T12:36:59.513" v="7" actId="20577"/>
            <ac:spMkLst>
              <pc:docMk/>
              <pc:sldMasterMk cId="3221854071" sldId="2147483672"/>
              <pc:sldLayoutMk cId="4181866386" sldId="2147483674"/>
              <ac:spMk id="36" creationId="{4F3CC06D-9791-451E-ACDC-BD8DE3CB6974}"/>
            </ac:spMkLst>
          </pc:spChg>
          <pc:spChg chg="mod">
            <ac:chgData name="Valentine MARTIN" userId="368f1771-3f08-4d68-9aa7-d209efa7ebf2" providerId="ADAL" clId="{642667AB-7483-499E-8CA3-4FC099A19F3C}" dt="2022-04-05T12:36:53.663" v="6" actId="20577"/>
            <ac:spMkLst>
              <pc:docMk/>
              <pc:sldMasterMk cId="3221854071" sldId="2147483672"/>
              <pc:sldLayoutMk cId="4181866386" sldId="2147483674"/>
              <ac:spMk id="40" creationId="{97955F3B-2C73-41E2-A5D5-AFEEC1EF8199}"/>
            </ac:spMkLst>
          </pc:spChg>
          <pc:spChg chg="mod">
            <ac:chgData name="Valentine MARTIN" userId="368f1771-3f08-4d68-9aa7-d209efa7ebf2" providerId="ADAL" clId="{642667AB-7483-499E-8CA3-4FC099A19F3C}" dt="2022-04-07T13:58:56.099" v="51" actId="1035"/>
            <ac:spMkLst>
              <pc:docMk/>
              <pc:sldMasterMk cId="3221854071" sldId="2147483672"/>
              <pc:sldLayoutMk cId="4181866386" sldId="2147483674"/>
              <ac:spMk id="42" creationId="{1C39D309-A48B-49A1-A57F-99FB713B361B}"/>
            </ac:spMkLst>
          </pc:spChg>
        </pc:sldLayoutChg>
        <pc:sldLayoutChg chg="modSp mod">
          <pc:chgData name="Valentine MARTIN" userId="368f1771-3f08-4d68-9aa7-d209efa7ebf2" providerId="ADAL" clId="{642667AB-7483-499E-8CA3-4FC099A19F3C}" dt="2022-04-07T13:58:39.908" v="42" actId="1038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Valentine MARTIN" userId="368f1771-3f08-4d68-9aa7-d209efa7ebf2" providerId="ADAL" clId="{642667AB-7483-499E-8CA3-4FC099A19F3C}" dt="2022-04-07T13:58:39.908" v="42" actId="1038"/>
            <ac:spMkLst>
              <pc:docMk/>
              <pc:sldMasterMk cId="3221854071" sldId="2147483672"/>
              <pc:sldLayoutMk cId="1035286494" sldId="2147483675"/>
              <ac:spMk id="39" creationId="{76059CBF-88D0-447A-B539-6FED5C8961A5}"/>
            </ac:spMkLst>
          </pc:spChg>
          <pc:picChg chg="mod">
            <ac:chgData name="Valentine MARTIN" userId="368f1771-3f08-4d68-9aa7-d209efa7ebf2" providerId="ADAL" clId="{642667AB-7483-499E-8CA3-4FC099A19F3C}" dt="2022-04-06T12:46:00.374" v="38" actId="1035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 : avec coins arrondis en haut 38">
            <a:extLst>
              <a:ext uri="{FF2B5EF4-FFF2-40B4-BE49-F238E27FC236}">
                <a16:creationId xmlns:a16="http://schemas.microsoft.com/office/drawing/2014/main" id="{76059CBF-88D0-447A-B539-6FED5C8961A5}"/>
              </a:ext>
            </a:extLst>
          </p:cNvPr>
          <p:cNvSpPr/>
          <p:nvPr userDrawn="1"/>
        </p:nvSpPr>
        <p:spPr>
          <a:xfrm>
            <a:off x="5640" y="1647"/>
            <a:ext cx="1940660" cy="332678"/>
          </a:xfrm>
          <a:prstGeom prst="round2SameRect">
            <a:avLst>
              <a:gd name="adj1" fmla="val 35616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C3E6F7A-4DFC-4A12-A737-F6601075C949}"/>
              </a:ext>
            </a:extLst>
          </p:cNvPr>
          <p:cNvSpPr txBox="1"/>
          <p:nvPr/>
        </p:nvSpPr>
        <p:spPr>
          <a:xfrm>
            <a:off x="369501" y="361366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6B23ECB-8414-482C-B9B4-C6F6A0535791}"/>
              </a:ext>
            </a:extLst>
          </p:cNvPr>
          <p:cNvSpPr txBox="1"/>
          <p:nvPr/>
        </p:nvSpPr>
        <p:spPr>
          <a:xfrm>
            <a:off x="365473" y="1056525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E1B2250-2BA0-40E5-8185-E180D8D27BDA}"/>
              </a:ext>
            </a:extLst>
          </p:cNvPr>
          <p:cNvSpPr txBox="1"/>
          <p:nvPr/>
        </p:nvSpPr>
        <p:spPr>
          <a:xfrm>
            <a:off x="365473" y="1406457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4</a:t>
            </a:r>
          </a:p>
        </p:txBody>
      </p: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F3C1BA15-62C3-4AAB-8C7C-8E3F9577A228}"/>
              </a:ext>
            </a:extLst>
          </p:cNvPr>
          <p:cNvGrpSpPr/>
          <p:nvPr userDrawn="1"/>
        </p:nvGrpSpPr>
        <p:grpSpPr>
          <a:xfrm>
            <a:off x="365473" y="2108849"/>
            <a:ext cx="286002" cy="230832"/>
            <a:chOff x="365473" y="2092182"/>
            <a:chExt cx="286002" cy="230832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F2519502-E91F-4A9A-8FB6-1E0607E9E3F4}"/>
                </a:ext>
              </a:extLst>
            </p:cNvPr>
            <p:cNvSpPr txBox="1"/>
            <p:nvPr/>
          </p:nvSpPr>
          <p:spPr>
            <a:xfrm>
              <a:off x="365473" y="2092182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94D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</a:t>
              </a:r>
            </a:p>
          </p:txBody>
        </p: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BFD2EDB3-89FA-4C52-837B-57DA35C092AD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2166816"/>
              <a:ext cx="0" cy="78484"/>
            </a:xfrm>
            <a:prstGeom prst="line">
              <a:avLst/>
            </a:prstGeom>
            <a:ln>
              <a:solidFill>
                <a:srgbClr val="0094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0DF21B16-6BE5-44B8-80A6-1E0B395EA022}"/>
              </a:ext>
            </a:extLst>
          </p:cNvPr>
          <p:cNvGrpSpPr/>
          <p:nvPr userDrawn="1"/>
        </p:nvGrpSpPr>
        <p:grpSpPr>
          <a:xfrm>
            <a:off x="365473" y="1759039"/>
            <a:ext cx="286002" cy="230832"/>
            <a:chOff x="365473" y="1739990"/>
            <a:chExt cx="286002" cy="230832"/>
          </a:xfrm>
        </p:grpSpPr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782528FC-451F-451B-9801-9CCFCA08566B}"/>
                </a:ext>
              </a:extLst>
            </p:cNvPr>
            <p:cNvSpPr txBox="1"/>
            <p:nvPr/>
          </p:nvSpPr>
          <p:spPr>
            <a:xfrm>
              <a:off x="365473" y="1739990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38B5B8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5</a:t>
              </a:r>
            </a:p>
          </p:txBody>
        </p: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19181680-2FFE-4AED-A16C-584D8FF02713}"/>
                </a:ext>
              </a:extLst>
            </p:cNvPr>
            <p:cNvCxnSpPr>
              <a:cxnSpLocks/>
            </p:cNvCxnSpPr>
            <p:nvPr/>
          </p:nvCxnSpPr>
          <p:spPr>
            <a:xfrm>
              <a:off x="541039" y="1815103"/>
              <a:ext cx="0" cy="78484"/>
            </a:xfrm>
            <a:prstGeom prst="line">
              <a:avLst/>
            </a:prstGeom>
            <a:ln>
              <a:solidFill>
                <a:srgbClr val="38B5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3AECAC82-335A-4566-A4ED-F6E4BB55B922}"/>
              </a:ext>
            </a:extLst>
          </p:cNvPr>
          <p:cNvCxnSpPr>
            <a:cxnSpLocks/>
          </p:cNvCxnSpPr>
          <p:nvPr/>
        </p:nvCxnSpPr>
        <p:spPr>
          <a:xfrm>
            <a:off x="539895" y="1481309"/>
            <a:ext cx="0" cy="78484"/>
          </a:xfrm>
          <a:prstGeom prst="line">
            <a:avLst/>
          </a:prstGeom>
          <a:ln>
            <a:solidFill>
              <a:srgbClr val="088A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58CFE63-1107-4E0E-B492-6B6CFED1E2EF}"/>
              </a:ext>
            </a:extLst>
          </p:cNvPr>
          <p:cNvCxnSpPr>
            <a:cxnSpLocks/>
          </p:cNvCxnSpPr>
          <p:nvPr/>
        </p:nvCxnSpPr>
        <p:spPr>
          <a:xfrm>
            <a:off x="540578" y="1131553"/>
            <a:ext cx="0" cy="78484"/>
          </a:xfrm>
          <a:prstGeom prst="line">
            <a:avLst/>
          </a:prstGeom>
          <a:ln>
            <a:solidFill>
              <a:srgbClr val="79B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ACC89CEA-3A04-4305-BA19-9D825D5D5624}"/>
              </a:ext>
            </a:extLst>
          </p:cNvPr>
          <p:cNvGrpSpPr/>
          <p:nvPr userDrawn="1"/>
        </p:nvGrpSpPr>
        <p:grpSpPr>
          <a:xfrm>
            <a:off x="365473" y="707218"/>
            <a:ext cx="286002" cy="230832"/>
            <a:chOff x="365473" y="707218"/>
            <a:chExt cx="286002" cy="230832"/>
          </a:xfrm>
        </p:grpSpPr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B8C19EC7-50FA-4D96-8EF9-46B6CD818F11}"/>
                </a:ext>
              </a:extLst>
            </p:cNvPr>
            <p:cNvSpPr txBox="1"/>
            <p:nvPr/>
          </p:nvSpPr>
          <p:spPr>
            <a:xfrm>
              <a:off x="365473" y="707218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BDCC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</a:t>
              </a:r>
            </a:p>
          </p:txBody>
        </p:sp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9678DDC7-6132-46D0-BBC7-87A95EF8607D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780506"/>
              <a:ext cx="0" cy="78484"/>
            </a:xfrm>
            <a:prstGeom prst="line">
              <a:avLst/>
            </a:prstGeom>
            <a:ln>
              <a:solidFill>
                <a:srgbClr val="BD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Image 17">
            <a:extLst>
              <a:ext uri="{FF2B5EF4-FFF2-40B4-BE49-F238E27FC236}">
                <a16:creationId xmlns:a16="http://schemas.microsoft.com/office/drawing/2014/main" id="{DC9F0C69-6428-4ACF-B5D4-7B5A24F05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712" y="432372"/>
            <a:ext cx="243447" cy="24344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DEEC3FB-35DF-401F-A258-54836D0DEA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780704"/>
            <a:ext cx="243445" cy="243445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2BE5BAB6-8211-4C0B-9DE2-8CA2542264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130226"/>
            <a:ext cx="243445" cy="24344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13808598-B157-4653-B345-229DD37992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481804"/>
            <a:ext cx="243445" cy="24344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630DEB2-8B8E-4213-89C1-82BF1B7F2A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3" y="1833485"/>
            <a:ext cx="243444" cy="243444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95836334-2F79-474E-BABE-9D780BB6ED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3" y="2184537"/>
            <a:ext cx="243444" cy="243444"/>
          </a:xfrm>
          <a:prstGeom prst="rect">
            <a:avLst/>
          </a:prstGeom>
        </p:spPr>
      </p:pic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38010D82-39A1-4771-8E9D-C01FBAFE4260}"/>
              </a:ext>
            </a:extLst>
          </p:cNvPr>
          <p:cNvCxnSpPr>
            <a:cxnSpLocks/>
          </p:cNvCxnSpPr>
          <p:nvPr/>
        </p:nvCxnSpPr>
        <p:spPr>
          <a:xfrm>
            <a:off x="541594" y="436263"/>
            <a:ext cx="0" cy="78484"/>
          </a:xfrm>
          <a:prstGeom prst="line">
            <a:avLst/>
          </a:prstGeom>
          <a:ln>
            <a:solidFill>
              <a:srgbClr val="FFD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43BF883E-B7BE-4DCC-8E52-1B34C694F6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5" y="2432383"/>
            <a:ext cx="668282" cy="528206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E25599E3-C1E0-4C9F-BE0E-FAD0F15FE121}"/>
              </a:ext>
            </a:extLst>
          </p:cNvPr>
          <p:cNvSpPr txBox="1"/>
          <p:nvPr/>
        </p:nvSpPr>
        <p:spPr>
          <a:xfrm>
            <a:off x="0" y="-3977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De 12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Gouden</a:t>
            </a:r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Regels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50044FA-144B-41A8-B6EE-3FD7AFED2F2E}"/>
              </a:ext>
            </a:extLst>
          </p:cNvPr>
          <p:cNvSpPr txBox="1"/>
          <p:nvPr/>
        </p:nvSpPr>
        <p:spPr>
          <a:xfrm>
            <a:off x="539894" y="367585"/>
            <a:ext cx="149577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Risicosituaties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0C304A7-E480-44FB-81F7-771306A28296}"/>
              </a:ext>
            </a:extLst>
          </p:cNvPr>
          <p:cNvSpPr txBox="1"/>
          <p:nvPr/>
        </p:nvSpPr>
        <p:spPr>
          <a:xfrm>
            <a:off x="542274" y="463320"/>
            <a:ext cx="1219787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voorkom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risicosituaties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8D5BB3D-BC37-4EDB-902C-07431D3FE3C3}"/>
              </a:ext>
            </a:extLst>
          </p:cNvPr>
          <p:cNvSpPr txBox="1"/>
          <p:nvPr/>
        </p:nvSpPr>
        <p:spPr>
          <a:xfrm>
            <a:off x="539894" y="717101"/>
            <a:ext cx="149577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Verkeer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554288A-F912-44AB-8AD7-75A508F5DAF7}"/>
              </a:ext>
            </a:extLst>
          </p:cNvPr>
          <p:cNvSpPr txBox="1"/>
          <p:nvPr/>
        </p:nvSpPr>
        <p:spPr>
          <a:xfrm>
            <a:off x="547689" y="812137"/>
            <a:ext cx="139461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houd mij tijdens het rijden aan de </a:t>
            </a:r>
          </a:p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veiligheidsvoorschriften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BF56CDF-E34A-40B7-870C-447158E1D03F}"/>
              </a:ext>
            </a:extLst>
          </p:cNvPr>
          <p:cNvSpPr txBox="1"/>
          <p:nvPr/>
        </p:nvSpPr>
        <p:spPr>
          <a:xfrm>
            <a:off x="539894" y="1066164"/>
            <a:ext cx="149577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Handelingen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,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houdingen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en </a:t>
            </a:r>
          </a:p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gereedschap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DAF97F8-146E-4CE9-B65C-BF18B7F2FB77}"/>
              </a:ext>
            </a:extLst>
          </p:cNvPr>
          <p:cNvSpPr txBox="1"/>
          <p:nvPr/>
        </p:nvSpPr>
        <p:spPr>
          <a:xfrm>
            <a:off x="543381" y="1256436"/>
            <a:ext cx="128553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gebruik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gereedschap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veilig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265CAF32-3C8B-44BE-80D4-9024F4F13B95}"/>
              </a:ext>
            </a:extLst>
          </p:cNvPr>
          <p:cNvSpPr txBox="1"/>
          <p:nvPr/>
        </p:nvSpPr>
        <p:spPr>
          <a:xfrm>
            <a:off x="539894" y="1415760"/>
            <a:ext cx="146547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Persoonlijke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</a:p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beschermingsmiddelen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(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PBM's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)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BA68732-100C-433C-AB6A-51025099A9BB}"/>
              </a:ext>
            </a:extLst>
          </p:cNvPr>
          <p:cNvSpPr txBox="1"/>
          <p:nvPr/>
        </p:nvSpPr>
        <p:spPr>
          <a:xfrm>
            <a:off x="538619" y="1605294"/>
            <a:ext cx="1284676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draag de vereiste </a:t>
            </a:r>
            <a:r>
              <a:rPr lang="nl-NL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PBM's</a:t>
            </a:r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6D6CA99-B1F0-4A43-8ECE-413D5F67624F}"/>
              </a:ext>
            </a:extLst>
          </p:cNvPr>
          <p:cNvSpPr txBox="1"/>
          <p:nvPr/>
        </p:nvSpPr>
        <p:spPr>
          <a:xfrm>
            <a:off x="532285" y="1767772"/>
            <a:ext cx="150338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Werkvergunningen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4F4E035-4296-4478-9D60-AF7E91630A75}"/>
              </a:ext>
            </a:extLst>
          </p:cNvPr>
          <p:cNvSpPr txBox="1"/>
          <p:nvPr/>
        </p:nvSpPr>
        <p:spPr>
          <a:xfrm>
            <a:off x="538619" y="1860913"/>
            <a:ext cx="1325319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werk met een geldige vergunning.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17C3528-21D3-460F-963B-B39961F3FE8D}"/>
              </a:ext>
            </a:extLst>
          </p:cNvPr>
          <p:cNvSpPr txBox="1"/>
          <p:nvPr/>
        </p:nvSpPr>
        <p:spPr>
          <a:xfrm>
            <a:off x="539893" y="2117648"/>
            <a:ext cx="1495772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Hijswerken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FF1C428-512D-4789-BEE1-1E73C9EA06AD}"/>
              </a:ext>
            </a:extLst>
          </p:cNvPr>
          <p:cNvSpPr txBox="1"/>
          <p:nvPr/>
        </p:nvSpPr>
        <p:spPr>
          <a:xfrm>
            <a:off x="539893" y="2214893"/>
            <a:ext cx="1335486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werk conform het hijsplan.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13AF5EC-5985-481C-B1A0-6B88CFFB0A40}"/>
              </a:ext>
            </a:extLst>
          </p:cNvPr>
          <p:cNvSpPr txBox="1"/>
          <p:nvPr/>
        </p:nvSpPr>
        <p:spPr>
          <a:xfrm>
            <a:off x="0" y="129350"/>
            <a:ext cx="187002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Mijn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inzet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, Onze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veiligheid</a:t>
            </a:r>
            <a:endParaRPr lang="fr-FR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13" y="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E9E59F4-FF6B-4CD0-B41B-2AB5F50ACF5C}"/>
              </a:ext>
            </a:extLst>
          </p:cNvPr>
          <p:cNvGrpSpPr/>
          <p:nvPr/>
        </p:nvGrpSpPr>
        <p:grpSpPr>
          <a:xfrm>
            <a:off x="369796" y="358985"/>
            <a:ext cx="286002" cy="230832"/>
            <a:chOff x="440571" y="358985"/>
            <a:chExt cx="286002" cy="23083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E6488E-C382-458A-93DC-71E937CF9CFA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ACADDEED-F115-4C45-B0F2-C6C8DE01460B}"/>
                </a:ext>
              </a:extLst>
            </p:cNvPr>
            <p:cNvCxnSpPr>
              <a:cxnSpLocks/>
            </p:cNvCxnSpPr>
            <p:nvPr/>
          </p:nvCxnSpPr>
          <p:spPr>
            <a:xfrm>
              <a:off x="610768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281036-4096-4476-AFC5-2C964F6B4C84}"/>
              </a:ext>
            </a:extLst>
          </p:cNvPr>
          <p:cNvGrpSpPr/>
          <p:nvPr/>
        </p:nvGrpSpPr>
        <p:grpSpPr>
          <a:xfrm>
            <a:off x="305526" y="2245739"/>
            <a:ext cx="330776" cy="230832"/>
            <a:chOff x="376301" y="2243069"/>
            <a:chExt cx="330776" cy="230832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A11A3C6-5D0C-491C-83E6-71898A166D4D}"/>
                </a:ext>
              </a:extLst>
            </p:cNvPr>
            <p:cNvSpPr txBox="1"/>
            <p:nvPr/>
          </p:nvSpPr>
          <p:spPr>
            <a:xfrm>
              <a:off x="376301" y="2243069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F2F23F9-158B-4F90-B597-57298A20CF1A}"/>
                </a:ext>
              </a:extLst>
            </p:cNvPr>
            <p:cNvCxnSpPr>
              <a:cxnSpLocks/>
            </p:cNvCxnSpPr>
            <p:nvPr/>
          </p:nvCxnSpPr>
          <p:spPr>
            <a:xfrm>
              <a:off x="613384" y="2317390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BDF955FC-83E9-4CB4-81EB-3C52FA7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8" y="433912"/>
            <a:ext cx="244800" cy="244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D82CA73-7724-49B5-B7E6-198FB18D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0" y="2318627"/>
            <a:ext cx="244653" cy="24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CCED407-C486-4C63-8ECB-652D616A8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3" y="1943863"/>
            <a:ext cx="244800" cy="244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CCA1F1-BE84-41CD-A3A3-76CB33502F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1" y="1567514"/>
            <a:ext cx="244800" cy="2448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5530D3-16D0-4B86-9ABD-1BB36BC6C6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9" y="1188995"/>
            <a:ext cx="243602" cy="2436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4527C35-A0E1-42AF-834F-C05B4800C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1" y="814129"/>
            <a:ext cx="243602" cy="243602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4FA83073-9D50-4E10-8EA4-42136EAC0433}"/>
              </a:ext>
            </a:extLst>
          </p:cNvPr>
          <p:cNvGrpSpPr/>
          <p:nvPr/>
        </p:nvGrpSpPr>
        <p:grpSpPr>
          <a:xfrm>
            <a:off x="365768" y="742139"/>
            <a:ext cx="286002" cy="230832"/>
            <a:chOff x="436543" y="729936"/>
            <a:chExt cx="286002" cy="230832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6B6317E-102B-4F73-8B2A-CFFB2CD16593}"/>
                </a:ext>
              </a:extLst>
            </p:cNvPr>
            <p:cNvSpPr txBox="1"/>
            <p:nvPr/>
          </p:nvSpPr>
          <p:spPr>
            <a:xfrm>
              <a:off x="436543" y="729936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5F4734BB-EE56-420E-B2CC-BE88F8735BF3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802924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8D92BF3-6AAE-44B0-94C6-94F955C0DA00}"/>
              </a:ext>
            </a:extLst>
          </p:cNvPr>
          <p:cNvGrpSpPr/>
          <p:nvPr/>
        </p:nvGrpSpPr>
        <p:grpSpPr>
          <a:xfrm>
            <a:off x="306240" y="1496001"/>
            <a:ext cx="330781" cy="230832"/>
            <a:chOff x="377015" y="1426794"/>
            <a:chExt cx="330781" cy="230832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9FC6501-6664-467A-8904-66F84713ED56}"/>
                </a:ext>
              </a:extLst>
            </p:cNvPr>
            <p:cNvSpPr txBox="1"/>
            <p:nvPr/>
          </p:nvSpPr>
          <p:spPr>
            <a:xfrm>
              <a:off x="377015" y="1426794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EB86186-3E9B-429C-BB18-0B95BA827E06}"/>
                </a:ext>
              </a:extLst>
            </p:cNvPr>
            <p:cNvCxnSpPr>
              <a:cxnSpLocks/>
            </p:cNvCxnSpPr>
            <p:nvPr/>
          </p:nvCxnSpPr>
          <p:spPr>
            <a:xfrm>
              <a:off x="611956" y="1498892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22B3B2-1557-4270-8B00-A9C4B90F6019}"/>
              </a:ext>
            </a:extLst>
          </p:cNvPr>
          <p:cNvGrpSpPr/>
          <p:nvPr/>
        </p:nvGrpSpPr>
        <p:grpSpPr>
          <a:xfrm>
            <a:off x="305921" y="1872400"/>
            <a:ext cx="330777" cy="230832"/>
            <a:chOff x="376696" y="1762708"/>
            <a:chExt cx="330777" cy="230832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852A9F0-EB9B-43F6-B4EF-39477ABE1F85}"/>
                </a:ext>
              </a:extLst>
            </p:cNvPr>
            <p:cNvSpPr txBox="1"/>
            <p:nvPr/>
          </p:nvSpPr>
          <p:spPr>
            <a:xfrm>
              <a:off x="376696" y="1762708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7BC3F7B1-2DE9-4D21-B03E-B29895167271}"/>
                </a:ext>
              </a:extLst>
            </p:cNvPr>
            <p:cNvCxnSpPr>
              <a:cxnSpLocks/>
            </p:cNvCxnSpPr>
            <p:nvPr/>
          </p:nvCxnSpPr>
          <p:spPr>
            <a:xfrm>
              <a:off x="610462" y="1837645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ACF4DF6-DCFE-4CE8-94B0-7746224B0449}"/>
              </a:ext>
            </a:extLst>
          </p:cNvPr>
          <p:cNvGrpSpPr/>
          <p:nvPr/>
        </p:nvGrpSpPr>
        <p:grpSpPr>
          <a:xfrm>
            <a:off x="365768" y="1119422"/>
            <a:ext cx="286002" cy="230832"/>
            <a:chOff x="436543" y="1079243"/>
            <a:chExt cx="286002" cy="23083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CC13D4E-72F2-4E26-9F50-FFAD0B8458BA}"/>
                </a:ext>
              </a:extLst>
            </p:cNvPr>
            <p:cNvSpPr txBox="1"/>
            <p:nvPr/>
          </p:nvSpPr>
          <p:spPr>
            <a:xfrm>
              <a:off x="436543" y="107924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55360F43-9CCC-4454-88F6-1E82DB082BBD}"/>
                </a:ext>
              </a:extLst>
            </p:cNvPr>
            <p:cNvCxnSpPr>
              <a:cxnSpLocks/>
            </p:cNvCxnSpPr>
            <p:nvPr/>
          </p:nvCxnSpPr>
          <p:spPr>
            <a:xfrm>
              <a:off x="610321" y="1151144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05" y="2611972"/>
            <a:ext cx="356458" cy="35616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24361305-5E85-4BDF-9935-098C1FCFCC84}"/>
              </a:ext>
            </a:extLst>
          </p:cNvPr>
          <p:cNvSpPr txBox="1"/>
          <p:nvPr userDrawn="1"/>
        </p:nvSpPr>
        <p:spPr>
          <a:xfrm>
            <a:off x="539545" y="467207"/>
            <a:ext cx="1588002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controleer de isolatie en de </a:t>
            </a:r>
            <a:b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afwezigheid van energie en vloeistoffen </a:t>
            </a:r>
            <a:b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voor elke interventie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0DAE404-4D9A-4D4D-A37C-47A11750C203}"/>
              </a:ext>
            </a:extLst>
          </p:cNvPr>
          <p:cNvSpPr txBox="1"/>
          <p:nvPr userDrawn="1"/>
        </p:nvSpPr>
        <p:spPr>
          <a:xfrm>
            <a:off x="539545" y="363853"/>
            <a:ext cx="1643841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Systemen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onder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energie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EBDA306-2714-4150-833F-E78D21180E34}"/>
              </a:ext>
            </a:extLst>
          </p:cNvPr>
          <p:cNvSpPr txBox="1"/>
          <p:nvPr userDrawn="1"/>
        </p:nvSpPr>
        <p:spPr>
          <a:xfrm>
            <a:off x="539546" y="749396"/>
            <a:ext cx="1500146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Besloten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ruimtes</a:t>
            </a:r>
            <a:endParaRPr lang="fr-FR" sz="600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EF4AECC-4CB1-40D4-B06A-D9DEAA9221C1}"/>
              </a:ext>
            </a:extLst>
          </p:cNvPr>
          <p:cNvSpPr txBox="1"/>
          <p:nvPr userDrawn="1"/>
        </p:nvSpPr>
        <p:spPr>
          <a:xfrm>
            <a:off x="539545" y="1125329"/>
            <a:ext cx="1500146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Graafwerken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545AC2E4-6DCD-4F69-9202-15F5E1257B8D}"/>
              </a:ext>
            </a:extLst>
          </p:cNvPr>
          <p:cNvSpPr txBox="1"/>
          <p:nvPr userDrawn="1"/>
        </p:nvSpPr>
        <p:spPr>
          <a:xfrm>
            <a:off x="539544" y="1229978"/>
            <a:ext cx="1434942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beveilig zones waar wordt gegraven.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19B72A8-DF61-4F8F-ADB5-D9DA151FAE67}"/>
              </a:ext>
            </a:extLst>
          </p:cNvPr>
          <p:cNvSpPr txBox="1"/>
          <p:nvPr userDrawn="1"/>
        </p:nvSpPr>
        <p:spPr>
          <a:xfrm>
            <a:off x="539543" y="1502885"/>
            <a:ext cx="146985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Werken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op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hoogte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F3CC06D-9791-451E-ACDC-BD8DE3CB6974}"/>
              </a:ext>
            </a:extLst>
          </p:cNvPr>
          <p:cNvSpPr txBox="1"/>
          <p:nvPr userDrawn="1"/>
        </p:nvSpPr>
        <p:spPr>
          <a:xfrm>
            <a:off x="539543" y="1609556"/>
            <a:ext cx="14422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bescherm mijzelf tegen valgevaar als ik op 1,5 m of hoger werk.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6C09C36-E83B-40A8-BA58-D8AF2033C2D9}"/>
              </a:ext>
            </a:extLst>
          </p:cNvPr>
          <p:cNvSpPr txBox="1"/>
          <p:nvPr userDrawn="1"/>
        </p:nvSpPr>
        <p:spPr>
          <a:xfrm>
            <a:off x="541966" y="1879745"/>
            <a:ext cx="1497725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Warm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werk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BE0C34F-F180-457A-8B84-E0629CD705EB}"/>
              </a:ext>
            </a:extLst>
          </p:cNvPr>
          <p:cNvSpPr txBox="1"/>
          <p:nvPr userDrawn="1"/>
        </p:nvSpPr>
        <p:spPr>
          <a:xfrm>
            <a:off x="550721" y="1974857"/>
            <a:ext cx="1597925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vermijd warm werk waar mogelijk.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BE94565-CBFF-4216-B80A-DB7FF41E0D8C}"/>
              </a:ext>
            </a:extLst>
          </p:cNvPr>
          <p:cNvSpPr txBox="1"/>
          <p:nvPr userDrawn="1"/>
        </p:nvSpPr>
        <p:spPr>
          <a:xfrm>
            <a:off x="539544" y="2253602"/>
            <a:ext cx="150014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Gevarenlijn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7955F3B-2C73-41E2-A5D5-AFEEC1EF8199}"/>
              </a:ext>
            </a:extLst>
          </p:cNvPr>
          <p:cNvSpPr txBox="1"/>
          <p:nvPr userDrawn="1"/>
        </p:nvSpPr>
        <p:spPr>
          <a:xfrm>
            <a:off x="539074" y="2360987"/>
            <a:ext cx="140813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blijf buiten de gevarenlijn en zorg dat anderen dat ook doen.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36F6416B-B6B6-44F3-98FA-D0C21028ABC2}"/>
              </a:ext>
            </a:extLst>
          </p:cNvPr>
          <p:cNvSpPr txBox="1"/>
          <p:nvPr userDrawn="1"/>
        </p:nvSpPr>
        <p:spPr>
          <a:xfrm>
            <a:off x="541966" y="853660"/>
            <a:ext cx="143252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Ik betreed een besloten ruimte na </a:t>
            </a:r>
          </a:p>
          <a:p>
            <a:r>
              <a:rPr lang="nl-NL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verkregen toestemming.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2" name="Rectangle : avec coins arrondis en haut 41">
            <a:extLst>
              <a:ext uri="{FF2B5EF4-FFF2-40B4-BE49-F238E27FC236}">
                <a16:creationId xmlns:a16="http://schemas.microsoft.com/office/drawing/2014/main" id="{1C39D309-A48B-49A1-A57F-99FB713B361B}"/>
              </a:ext>
            </a:extLst>
          </p:cNvPr>
          <p:cNvSpPr/>
          <p:nvPr userDrawn="1"/>
        </p:nvSpPr>
        <p:spPr>
          <a:xfrm>
            <a:off x="5618" y="5623"/>
            <a:ext cx="1938765" cy="332678"/>
          </a:xfrm>
          <a:prstGeom prst="round2SameRect">
            <a:avLst>
              <a:gd name="adj1" fmla="val 38292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AB148016-A3A6-4991-B887-C02F1F307950}"/>
              </a:ext>
            </a:extLst>
          </p:cNvPr>
          <p:cNvSpPr txBox="1"/>
          <p:nvPr userDrawn="1"/>
        </p:nvSpPr>
        <p:spPr>
          <a:xfrm>
            <a:off x="-3889" y="-3994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De 12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Gouden</a:t>
            </a:r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Regels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88172A9-A4E0-47D6-946A-96EBA5E022A8}"/>
              </a:ext>
            </a:extLst>
          </p:cNvPr>
          <p:cNvSpPr txBox="1"/>
          <p:nvPr userDrawn="1"/>
        </p:nvSpPr>
        <p:spPr>
          <a:xfrm>
            <a:off x="-3889" y="129333"/>
            <a:ext cx="1639336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Mijn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inzet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, Onze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veiligheid</a:t>
            </a:r>
            <a:endParaRPr lang="fr-FR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892136-2AF3-4250-9E32-8A6DF680B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6DBF2A-8C99-4A8A-91F8-CC860C9F47F1}">
  <ds:schemaRefs>
    <ds:schemaRef ds:uri="c7df1beb-9555-4a34-a0bb-bc4222cc815e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1274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Gotham Rounded</vt:lpstr>
      <vt:lpstr>Gotham Rounded Bold</vt:lpstr>
      <vt:lpstr>Gotham Rounded Light</vt:lpstr>
      <vt:lpstr>Gotham Rounded Medium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Valentine MARTIN</cp:lastModifiedBy>
  <cp:revision>59</cp:revision>
  <cp:lastPrinted>2021-05-25T14:19:38Z</cp:lastPrinted>
  <dcterms:created xsi:type="dcterms:W3CDTF">2021-04-29T15:25:18Z</dcterms:created>
  <dcterms:modified xsi:type="dcterms:W3CDTF">2022-04-07T13:59:00Z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</Properties>
</file>