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Lst>
  <p:notesMasterIdLst>
    <p:notesMasterId r:id="rId29"/>
  </p:notesMasterIdLst>
  <p:handoutMasterIdLst>
    <p:handoutMasterId r:id="rId30"/>
  </p:handoutMasterIdLst>
  <p:sldIdLst>
    <p:sldId id="2134805770" r:id="rId10"/>
    <p:sldId id="2134805772" r:id="rId11"/>
    <p:sldId id="2134805710" r:id="rId12"/>
    <p:sldId id="2134805719" r:id="rId13"/>
    <p:sldId id="2134805721" r:id="rId14"/>
    <p:sldId id="2134805777" r:id="rId15"/>
    <p:sldId id="2134805771" r:id="rId16"/>
    <p:sldId id="2134805773" r:id="rId17"/>
    <p:sldId id="2134805723" r:id="rId18"/>
    <p:sldId id="2134805724" r:id="rId19"/>
    <p:sldId id="2134805774" r:id="rId20"/>
    <p:sldId id="2134805776" r:id="rId21"/>
    <p:sldId id="2134805775" r:id="rId22"/>
    <p:sldId id="2134805727" r:id="rId23"/>
    <p:sldId id="2134805728" r:id="rId24"/>
    <p:sldId id="2134805779" r:id="rId25"/>
    <p:sldId id="2134805778" r:id="rId26"/>
    <p:sldId id="2134805739" r:id="rId27"/>
    <p:sldId id="2134805747"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82D320-0268-7503-B7E8-53197FEEDE3F}" name="Tatiana MIR" initials="TM" userId="S::tatiana.mir@totalenergies.com::4d1b6097-a687-44dd-ad16-6ad111d36e7d" providerId="AD"/>
  <p188:author id="{33F40224-F692-CCCB-2D0C-F3BA76D84528}" name="Claire MAIRET" initials="CM" userId="S::claire.mairet@totalenergies.com::b91d9db2-e41b-4c98-9525-27312980cc2f" providerId="AD"/>
  <p188:author id="{BBF6244A-A361-ABD4-87BE-BCB0BE97A6FC}" name="Aniruddha Ravisankar" initials="AR" userId="S::aravisankar@wordappeal.com::42d04cf6-478b-4a44-92ce-99a802d672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tiana MIR" initials="TM" lastIdx="6" clrIdx="0">
    <p:extLst>
      <p:ext uri="{19B8F6BF-5375-455C-9EA6-DF929625EA0E}">
        <p15:presenceInfo xmlns:p15="http://schemas.microsoft.com/office/powerpoint/2012/main" userId="S::tatiana.mir@totalenergies.com::4d1b6097-a687-44dd-ad16-6ad111d36e7d" providerId="AD"/>
      </p:ext>
    </p:extLst>
  </p:cmAuthor>
  <p:cmAuthor id="2" name="Abakar HALILOU" initials="AH" lastIdx="7" clrIdx="1">
    <p:extLst>
      <p:ext uri="{19B8F6BF-5375-455C-9EA6-DF929625EA0E}">
        <p15:presenceInfo xmlns:p15="http://schemas.microsoft.com/office/powerpoint/2012/main" userId="S::abakar.halilou@totalenergies.com::4f265927-5552-47c7-8222-d5a31c009a09" providerId="AD"/>
      </p:ext>
    </p:extLst>
  </p:cmAuthor>
  <p:cmAuthor id="3" name="Nicolas FOREST" initials="NF" lastIdx="1" clrIdx="2">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5B8"/>
    <a:srgbClr val="088A30"/>
    <a:srgbClr val="374649"/>
    <a:srgbClr val="D7F0F1"/>
    <a:srgbClr val="5CC2C5"/>
    <a:srgbClr val="6DC9CB"/>
    <a:srgbClr val="000000"/>
    <a:srgbClr val="C30000"/>
    <a:srgbClr val="21BDBE"/>
    <a:srgbClr val="569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FAC01-914A-4EA3-BEA1-7DADCBD11EE7}" v="10" dt="2022-11-29T13:13:20.398"/>
    <p1510:client id="{9E9D954D-7BF2-428F-9693-D06C5E569B33}" v="45" dt="2022-11-29T09:17:20.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06" autoAdjust="0"/>
  </p:normalViewPr>
  <p:slideViewPr>
    <p:cSldViewPr snapToGrid="0">
      <p:cViewPr varScale="1">
        <p:scale>
          <a:sx n="72" d="100"/>
          <a:sy n="72" d="100"/>
        </p:scale>
        <p:origin x="5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FOREST" userId="S::nicolas.forest@totalenergies.com::74d7feb1-6457-475c-bfcc-0f29457bb0a4" providerId="AD" clId="Web-{93D7478D-F08F-1942-2A9D-7ADAA3A896EC}"/>
    <pc:docChg chg="modSld">
      <pc:chgData name="Nicolas FOREST" userId="S::nicolas.forest@totalenergies.com::74d7feb1-6457-475c-bfcc-0f29457bb0a4" providerId="AD" clId="Web-{93D7478D-F08F-1942-2A9D-7ADAA3A896EC}" dt="2022-10-26T14:08:40.251" v="8" actId="20577"/>
      <pc:docMkLst>
        <pc:docMk/>
      </pc:docMkLst>
      <pc:sldChg chg="delSp modSp">
        <pc:chgData name="Nicolas FOREST" userId="S::nicolas.forest@totalenergies.com::74d7feb1-6457-475c-bfcc-0f29457bb0a4" providerId="AD" clId="Web-{93D7478D-F08F-1942-2A9D-7ADAA3A896EC}" dt="2022-10-26T14:08:40.251" v="8" actId="20577"/>
        <pc:sldMkLst>
          <pc:docMk/>
          <pc:sldMk cId="1367787301" sldId="2134805773"/>
        </pc:sldMkLst>
        <pc:spChg chg="del">
          <ac:chgData name="Nicolas FOREST" userId="S::nicolas.forest@totalenergies.com::74d7feb1-6457-475c-bfcc-0f29457bb0a4" providerId="AD" clId="Web-{93D7478D-F08F-1942-2A9D-7ADAA3A896EC}" dt="2022-10-26T13:59:27.762" v="5"/>
          <ac:spMkLst>
            <pc:docMk/>
            <pc:sldMk cId="1367787301" sldId="2134805773"/>
            <ac:spMk id="2" creationId="{B267B7EF-4559-45FE-921C-0014EC858841}"/>
          </ac:spMkLst>
        </pc:spChg>
        <pc:spChg chg="mod">
          <ac:chgData name="Nicolas FOREST" userId="S::nicolas.forest@totalenergies.com::74d7feb1-6457-475c-bfcc-0f29457bb0a4" providerId="AD" clId="Web-{93D7478D-F08F-1942-2A9D-7ADAA3A896EC}" dt="2022-10-26T14:08:40.251" v="8" actId="20577"/>
          <ac:spMkLst>
            <pc:docMk/>
            <pc:sldMk cId="1367787301" sldId="2134805773"/>
            <ac:spMk id="6" creationId="{415F6E24-F65F-4361-BDF0-16A2F7EC5D0F}"/>
          </ac:spMkLst>
        </pc:spChg>
      </pc:sldChg>
      <pc:sldChg chg="modSp">
        <pc:chgData name="Nicolas FOREST" userId="S::nicolas.forest@totalenergies.com::74d7feb1-6457-475c-bfcc-0f29457bb0a4" providerId="AD" clId="Web-{93D7478D-F08F-1942-2A9D-7ADAA3A896EC}" dt="2022-10-26T13:55:25.299" v="4" actId="20577"/>
        <pc:sldMkLst>
          <pc:docMk/>
          <pc:sldMk cId="1763197993" sldId="2134805774"/>
        </pc:sldMkLst>
        <pc:spChg chg="mod">
          <ac:chgData name="Nicolas FOREST" userId="S::nicolas.forest@totalenergies.com::74d7feb1-6457-475c-bfcc-0f29457bb0a4" providerId="AD" clId="Web-{93D7478D-F08F-1942-2A9D-7ADAA3A896EC}" dt="2022-10-26T13:55:25.299" v="4" actId="20577"/>
          <ac:spMkLst>
            <pc:docMk/>
            <pc:sldMk cId="1763197993" sldId="2134805774"/>
            <ac:spMk id="2" creationId="{CDA004C6-8C4E-4640-B3F5-B34AFB94063D}"/>
          </ac:spMkLst>
        </pc:spChg>
      </pc:sldChg>
    </pc:docChg>
  </pc:docChgLst>
  <pc:docChgLst>
    <pc:chgData name="Nicolas FOREST" userId="S::nicolas.forest@totalenergies.com::74d7feb1-6457-475c-bfcc-0f29457bb0a4" providerId="AD" clId="Web-{B096E8A6-31BF-4A84-84E8-5CC4B3927C16}"/>
    <pc:docChg chg="modSld">
      <pc:chgData name="Nicolas FOREST" userId="S::nicolas.forest@totalenergies.com::74d7feb1-6457-475c-bfcc-0f29457bb0a4" providerId="AD" clId="Web-{B096E8A6-31BF-4A84-84E8-5CC4B3927C16}" dt="2022-11-23T14:49:05.690" v="9" actId="1076"/>
      <pc:docMkLst>
        <pc:docMk/>
      </pc:docMkLst>
      <pc:sldChg chg="addSp delSp modSp mod modClrScheme chgLayout">
        <pc:chgData name="Nicolas FOREST" userId="S::nicolas.forest@totalenergies.com::74d7feb1-6457-475c-bfcc-0f29457bb0a4" providerId="AD" clId="Web-{B096E8A6-31BF-4A84-84E8-5CC4B3927C16}" dt="2022-11-23T14:49:05.690" v="9" actId="1076"/>
        <pc:sldMkLst>
          <pc:docMk/>
          <pc:sldMk cId="4066770564" sldId="2134805740"/>
        </pc:sldMkLst>
        <pc:spChg chg="add mod ord">
          <ac:chgData name="Nicolas FOREST" userId="S::nicolas.forest@totalenergies.com::74d7feb1-6457-475c-bfcc-0f29457bb0a4" providerId="AD" clId="Web-{B096E8A6-31BF-4A84-84E8-5CC4B3927C16}" dt="2022-11-23T14:48:59.752" v="8" actId="20577"/>
          <ac:spMkLst>
            <pc:docMk/>
            <pc:sldMk cId="4066770564" sldId="2134805740"/>
            <ac:spMk id="2" creationId="{266EA877-4416-1E1A-42AB-4E6B4A0356FF}"/>
          </ac:spMkLst>
        </pc:spChg>
        <pc:spChg chg="mod ord">
          <ac:chgData name="Nicolas FOREST" userId="S::nicolas.forest@totalenergies.com::74d7feb1-6457-475c-bfcc-0f29457bb0a4" providerId="AD" clId="Web-{B096E8A6-31BF-4A84-84E8-5CC4B3927C16}" dt="2022-11-23T14:49:05.690" v="9" actId="1076"/>
          <ac:spMkLst>
            <pc:docMk/>
            <pc:sldMk cId="4066770564" sldId="2134805740"/>
            <ac:spMk id="4" creationId="{808BCA03-3B7A-4264-8A9F-43FE8C002329}"/>
          </ac:spMkLst>
        </pc:spChg>
        <pc:spChg chg="mod ord">
          <ac:chgData name="Nicolas FOREST" userId="S::nicolas.forest@totalenergies.com::74d7feb1-6457-475c-bfcc-0f29457bb0a4" providerId="AD" clId="Web-{B096E8A6-31BF-4A84-84E8-5CC4B3927C16}" dt="2022-11-23T14:48:24.094" v="0"/>
          <ac:spMkLst>
            <pc:docMk/>
            <pc:sldMk cId="4066770564" sldId="2134805740"/>
            <ac:spMk id="5" creationId="{703DA96E-BEE8-400D-8027-810F2F2066D3}"/>
          </ac:spMkLst>
        </pc:spChg>
        <pc:spChg chg="del">
          <ac:chgData name="Nicolas FOREST" userId="S::nicolas.forest@totalenergies.com::74d7feb1-6457-475c-bfcc-0f29457bb0a4" providerId="AD" clId="Web-{B096E8A6-31BF-4A84-84E8-5CC4B3927C16}" dt="2022-11-23T14:48:41.595" v="1"/>
          <ac:spMkLst>
            <pc:docMk/>
            <pc:sldMk cId="4066770564" sldId="2134805740"/>
            <ac:spMk id="10" creationId="{A78F4AA4-E9BB-8843-8F85-91B2163D3002}"/>
          </ac:spMkLst>
        </pc:spChg>
      </pc:sldChg>
    </pc:docChg>
  </pc:docChgLst>
  <pc:docChgLst>
    <pc:chgData name="Marina WAGENER" userId="128c56e7-2035-463e-b4ba-24ff68185f70" providerId="ADAL" clId="{E38D30E8-200C-4BC9-A03E-E7146F664E57}"/>
    <pc:docChg chg="custSel modSld">
      <pc:chgData name="Marina WAGENER" userId="128c56e7-2035-463e-b4ba-24ff68185f70" providerId="ADAL" clId="{E38D30E8-200C-4BC9-A03E-E7146F664E57}" dt="2022-11-25T14:41:12.977" v="44" actId="1076"/>
      <pc:docMkLst>
        <pc:docMk/>
      </pc:docMkLst>
      <pc:sldChg chg="addSp delSp modSp mod">
        <pc:chgData name="Marina WAGENER" userId="128c56e7-2035-463e-b4ba-24ff68185f70" providerId="ADAL" clId="{E38D30E8-200C-4BC9-A03E-E7146F664E57}" dt="2022-11-25T14:41:12.977" v="44" actId="1076"/>
        <pc:sldMkLst>
          <pc:docMk/>
          <pc:sldMk cId="3848476589" sldId="2134805710"/>
        </pc:sldMkLst>
        <pc:spChg chg="del">
          <ac:chgData name="Marina WAGENER" userId="128c56e7-2035-463e-b4ba-24ff68185f70" providerId="ADAL" clId="{E38D30E8-200C-4BC9-A03E-E7146F664E57}" dt="2022-11-25T14:24:37.452" v="3" actId="478"/>
          <ac:spMkLst>
            <pc:docMk/>
            <pc:sldMk cId="3848476589" sldId="2134805710"/>
            <ac:spMk id="14" creationId="{515BDDD9-0F48-405A-A27D-6557B0592ED3}"/>
          </ac:spMkLst>
        </pc:spChg>
        <pc:picChg chg="add mod">
          <ac:chgData name="Marina WAGENER" userId="128c56e7-2035-463e-b4ba-24ff68185f70" providerId="ADAL" clId="{E38D30E8-200C-4BC9-A03E-E7146F664E57}" dt="2022-11-25T14:41:12.977" v="44" actId="1076"/>
          <ac:picMkLst>
            <pc:docMk/>
            <pc:sldMk cId="3848476589" sldId="2134805710"/>
            <ac:picMk id="5" creationId="{013F6D64-598F-4FE6-81C5-606C45069CFD}"/>
          </ac:picMkLst>
        </pc:picChg>
      </pc:sldChg>
      <pc:sldChg chg="addSp delSp modSp mod">
        <pc:chgData name="Marina WAGENER" userId="128c56e7-2035-463e-b4ba-24ff68185f70" providerId="ADAL" clId="{E38D30E8-200C-4BC9-A03E-E7146F664E57}" dt="2022-11-25T14:38:07.370" v="41" actId="1076"/>
        <pc:sldMkLst>
          <pc:docMk/>
          <pc:sldMk cId="3777380231" sldId="2134805778"/>
        </pc:sldMkLst>
        <pc:spChg chg="add mod">
          <ac:chgData name="Marina WAGENER" userId="128c56e7-2035-463e-b4ba-24ff68185f70" providerId="ADAL" clId="{E38D30E8-200C-4BC9-A03E-E7146F664E57}" dt="2022-11-25T14:38:07.370" v="41" actId="1076"/>
          <ac:spMkLst>
            <pc:docMk/>
            <pc:sldMk cId="3777380231" sldId="2134805778"/>
            <ac:spMk id="17" creationId="{9D971448-53FA-416D-AA1A-B421F09CFBA3}"/>
          </ac:spMkLst>
        </pc:spChg>
        <pc:picChg chg="add mod">
          <ac:chgData name="Marina WAGENER" userId="128c56e7-2035-463e-b4ba-24ff68185f70" providerId="ADAL" clId="{E38D30E8-200C-4BC9-A03E-E7146F664E57}" dt="2022-11-25T14:36:59.465" v="37"/>
          <ac:picMkLst>
            <pc:docMk/>
            <pc:sldMk cId="3777380231" sldId="2134805778"/>
            <ac:picMk id="1026" creationId="{503CCC47-5170-480B-AD90-7F647F7403F5}"/>
          </ac:picMkLst>
        </pc:picChg>
        <pc:picChg chg="add del">
          <ac:chgData name="Marina WAGENER" userId="128c56e7-2035-463e-b4ba-24ff68185f70" providerId="ADAL" clId="{E38D30E8-200C-4BC9-A03E-E7146F664E57}" dt="2022-11-25T14:27:20.985" v="13" actId="478"/>
          <ac:picMkLst>
            <pc:docMk/>
            <pc:sldMk cId="3777380231" sldId="2134805778"/>
            <ac:picMk id="1028" creationId="{5F3EBAD4-E826-42C1-AF35-9D980D52A4A2}"/>
          </ac:picMkLst>
        </pc:picChg>
        <pc:picChg chg="add del mod">
          <ac:chgData name="Marina WAGENER" userId="128c56e7-2035-463e-b4ba-24ff68185f70" providerId="ADAL" clId="{E38D30E8-200C-4BC9-A03E-E7146F664E57}" dt="2022-11-25T14:37:34.379" v="39" actId="478"/>
          <ac:picMkLst>
            <pc:docMk/>
            <pc:sldMk cId="3777380231" sldId="2134805778"/>
            <ac:picMk id="1030" creationId="{F80975B1-6D96-4428-8BD4-9ED8686BDFD2}"/>
          </ac:picMkLst>
        </pc:picChg>
      </pc:sldChg>
    </pc:docChg>
  </pc:docChgLst>
  <pc:docChgLst>
    <pc:chgData name="Alexandra PAPILLON" userId="6ed42675-17a0-4139-8016-992ac43c869f" providerId="ADAL" clId="{29A59ED3-02C8-48E0-A10D-ED29153A2B79}"/>
    <pc:docChg chg="undo redo custSel addSld modSld">
      <pc:chgData name="Alexandra PAPILLON" userId="6ed42675-17a0-4139-8016-992ac43c869f" providerId="ADAL" clId="{29A59ED3-02C8-48E0-A10D-ED29153A2B79}" dt="2022-11-04T07:51:47.838" v="2136" actId="113"/>
      <pc:docMkLst>
        <pc:docMk/>
      </pc:docMkLst>
      <pc:sldChg chg="addSp delSp modSp add mod">
        <pc:chgData name="Alexandra PAPILLON" userId="6ed42675-17a0-4139-8016-992ac43c869f" providerId="ADAL" clId="{29A59ED3-02C8-48E0-A10D-ED29153A2B79}" dt="2022-11-04T07:51:47.838" v="2136" actId="113"/>
        <pc:sldMkLst>
          <pc:docMk/>
          <pc:sldMk cId="3777380231" sldId="2134805778"/>
        </pc:sldMkLst>
        <pc:spChg chg="add mod">
          <ac:chgData name="Alexandra PAPILLON" userId="6ed42675-17a0-4139-8016-992ac43c869f" providerId="ADAL" clId="{29A59ED3-02C8-48E0-A10D-ED29153A2B79}" dt="2022-11-03T17:22:30.647" v="2134" actId="20577"/>
          <ac:spMkLst>
            <pc:docMk/>
            <pc:sldMk cId="3777380231" sldId="2134805778"/>
            <ac:spMk id="6" creationId="{7DF397FD-395C-402A-9091-6B8D3E3C6CE6}"/>
          </ac:spMkLst>
        </pc:spChg>
        <pc:spChg chg="add del mod">
          <ac:chgData name="Alexandra PAPILLON" userId="6ed42675-17a0-4139-8016-992ac43c869f" providerId="ADAL" clId="{29A59ED3-02C8-48E0-A10D-ED29153A2B79}" dt="2022-11-03T17:16:27.595" v="1892" actId="14100"/>
          <ac:spMkLst>
            <pc:docMk/>
            <pc:sldMk cId="3777380231" sldId="2134805778"/>
            <ac:spMk id="19" creationId="{CE1C314A-AA04-4188-8620-64AE9680961C}"/>
          </ac:spMkLst>
        </pc:spChg>
        <pc:spChg chg="add del mod">
          <ac:chgData name="Alexandra PAPILLON" userId="6ed42675-17a0-4139-8016-992ac43c869f" providerId="ADAL" clId="{29A59ED3-02C8-48E0-A10D-ED29153A2B79}" dt="2022-11-03T16:05:49.955" v="809" actId="478"/>
          <ac:spMkLst>
            <pc:docMk/>
            <pc:sldMk cId="3777380231" sldId="2134805778"/>
            <ac:spMk id="20" creationId="{56940745-289B-4C04-87EF-51C6D2B7618C}"/>
          </ac:spMkLst>
        </pc:spChg>
        <pc:spChg chg="add del mod">
          <ac:chgData name="Alexandra PAPILLON" userId="6ed42675-17a0-4139-8016-992ac43c869f" providerId="ADAL" clId="{29A59ED3-02C8-48E0-A10D-ED29153A2B79}" dt="2022-11-03T16:05:46.372" v="807" actId="478"/>
          <ac:spMkLst>
            <pc:docMk/>
            <pc:sldMk cId="3777380231" sldId="2134805778"/>
            <ac:spMk id="22" creationId="{DE764D23-559B-42B1-BA2E-A8266F327B51}"/>
          </ac:spMkLst>
        </pc:spChg>
        <pc:spChg chg="add mod">
          <ac:chgData name="Alexandra PAPILLON" userId="6ed42675-17a0-4139-8016-992ac43c869f" providerId="ADAL" clId="{29A59ED3-02C8-48E0-A10D-ED29153A2B79}" dt="2022-11-03T17:16:14.822" v="1891" actId="20577"/>
          <ac:spMkLst>
            <pc:docMk/>
            <pc:sldMk cId="3777380231" sldId="2134805778"/>
            <ac:spMk id="23" creationId="{74DFF1E7-6386-40F4-AF24-1F3F009EB9A2}"/>
          </ac:spMkLst>
        </pc:spChg>
        <pc:spChg chg="add mod">
          <ac:chgData name="Alexandra PAPILLON" userId="6ed42675-17a0-4139-8016-992ac43c869f" providerId="ADAL" clId="{29A59ED3-02C8-48E0-A10D-ED29153A2B79}" dt="2022-11-04T07:51:47.838" v="2136" actId="113"/>
          <ac:spMkLst>
            <pc:docMk/>
            <pc:sldMk cId="3777380231" sldId="2134805778"/>
            <ac:spMk id="24" creationId="{3E36F2E9-75C2-4A5E-9076-D19B1665E771}"/>
          </ac:spMkLst>
        </pc:spChg>
        <pc:spChg chg="add mod">
          <ac:chgData name="Alexandra PAPILLON" userId="6ed42675-17a0-4139-8016-992ac43c869f" providerId="ADAL" clId="{29A59ED3-02C8-48E0-A10D-ED29153A2B79}" dt="2022-11-03T16:54:34.802" v="1613" actId="113"/>
          <ac:spMkLst>
            <pc:docMk/>
            <pc:sldMk cId="3777380231" sldId="2134805778"/>
            <ac:spMk id="25" creationId="{23C23043-CB35-4CEF-B225-DF37035981D5}"/>
          </ac:spMkLst>
        </pc:spChg>
        <pc:spChg chg="del">
          <ac:chgData name="Alexandra PAPILLON" userId="6ed42675-17a0-4139-8016-992ac43c869f" providerId="ADAL" clId="{29A59ED3-02C8-48E0-A10D-ED29153A2B79}" dt="2022-11-03T15:01:26.963" v="43" actId="478"/>
          <ac:spMkLst>
            <pc:docMk/>
            <pc:sldMk cId="3777380231" sldId="2134805778"/>
            <ac:spMk id="27" creationId="{A3DC4921-35F1-4BDD-8CDC-6D45ABB9B8CF}"/>
          </ac:spMkLst>
        </pc:spChg>
        <pc:spChg chg="mod">
          <ac:chgData name="Alexandra PAPILLON" userId="6ed42675-17a0-4139-8016-992ac43c869f" providerId="ADAL" clId="{29A59ED3-02C8-48E0-A10D-ED29153A2B79}" dt="2022-11-03T16:46:32.682" v="1570" actId="20577"/>
          <ac:spMkLst>
            <pc:docMk/>
            <pc:sldMk cId="3777380231" sldId="2134805778"/>
            <ac:spMk id="28" creationId="{829DC26C-2F3F-4820-993C-CD58D8F50E5C}"/>
          </ac:spMkLst>
        </pc:spChg>
        <pc:spChg chg="del">
          <ac:chgData name="Alexandra PAPILLON" userId="6ed42675-17a0-4139-8016-992ac43c869f" providerId="ADAL" clId="{29A59ED3-02C8-48E0-A10D-ED29153A2B79}" dt="2022-11-03T16:05:05.139" v="797" actId="478"/>
          <ac:spMkLst>
            <pc:docMk/>
            <pc:sldMk cId="3777380231" sldId="2134805778"/>
            <ac:spMk id="29" creationId="{B08E6B96-B217-4A68-9FB6-10977AB02B60}"/>
          </ac:spMkLst>
        </pc:spChg>
        <pc:spChg chg="del">
          <ac:chgData name="Alexandra PAPILLON" userId="6ed42675-17a0-4139-8016-992ac43c869f" providerId="ADAL" clId="{29A59ED3-02C8-48E0-A10D-ED29153A2B79}" dt="2022-11-03T15:49:02.528" v="44" actId="478"/>
          <ac:spMkLst>
            <pc:docMk/>
            <pc:sldMk cId="3777380231" sldId="2134805778"/>
            <ac:spMk id="30" creationId="{28BFC4D9-7A2E-4919-8439-9EA6681A8A7D}"/>
          </ac:spMkLst>
        </pc:spChg>
        <pc:spChg chg="del">
          <ac:chgData name="Alexandra PAPILLON" userId="6ed42675-17a0-4139-8016-992ac43c869f" providerId="ADAL" clId="{29A59ED3-02C8-48E0-A10D-ED29153A2B79}" dt="2022-11-03T15:49:02.528" v="44" actId="478"/>
          <ac:spMkLst>
            <pc:docMk/>
            <pc:sldMk cId="3777380231" sldId="2134805778"/>
            <ac:spMk id="31" creationId="{FBF66059-7613-4683-A0C8-FB89B88B1EB9}"/>
          </ac:spMkLst>
        </pc:spChg>
        <pc:spChg chg="del">
          <ac:chgData name="Alexandra PAPILLON" userId="6ed42675-17a0-4139-8016-992ac43c869f" providerId="ADAL" clId="{29A59ED3-02C8-48E0-A10D-ED29153A2B79}" dt="2022-11-03T15:49:02.528" v="44" actId="478"/>
          <ac:spMkLst>
            <pc:docMk/>
            <pc:sldMk cId="3777380231" sldId="2134805778"/>
            <ac:spMk id="32" creationId="{3D3E9927-99A7-44C1-BA48-4632C76E7D5E}"/>
          </ac:spMkLst>
        </pc:spChg>
        <pc:spChg chg="del">
          <ac:chgData name="Alexandra PAPILLON" userId="6ed42675-17a0-4139-8016-992ac43c869f" providerId="ADAL" clId="{29A59ED3-02C8-48E0-A10D-ED29153A2B79}" dt="2022-11-03T15:49:02.528" v="44" actId="478"/>
          <ac:spMkLst>
            <pc:docMk/>
            <pc:sldMk cId="3777380231" sldId="2134805778"/>
            <ac:spMk id="33" creationId="{AE46464F-158C-4474-AF70-936A9D83EFE8}"/>
          </ac:spMkLst>
        </pc:spChg>
        <pc:spChg chg="del">
          <ac:chgData name="Alexandra PAPILLON" userId="6ed42675-17a0-4139-8016-992ac43c869f" providerId="ADAL" clId="{29A59ED3-02C8-48E0-A10D-ED29153A2B79}" dt="2022-11-03T15:49:02.528" v="44" actId="478"/>
          <ac:spMkLst>
            <pc:docMk/>
            <pc:sldMk cId="3777380231" sldId="2134805778"/>
            <ac:spMk id="34" creationId="{A0FCBB7A-C02D-4050-9071-25089E12BAA2}"/>
          </ac:spMkLst>
        </pc:spChg>
        <pc:spChg chg="del">
          <ac:chgData name="Alexandra PAPILLON" userId="6ed42675-17a0-4139-8016-992ac43c869f" providerId="ADAL" clId="{29A59ED3-02C8-48E0-A10D-ED29153A2B79}" dt="2022-11-03T15:49:02.528" v="44" actId="478"/>
          <ac:spMkLst>
            <pc:docMk/>
            <pc:sldMk cId="3777380231" sldId="2134805778"/>
            <ac:spMk id="35" creationId="{F6BE3CB1-58EA-466B-853B-243EA4BA5941}"/>
          </ac:spMkLst>
        </pc:spChg>
        <pc:spChg chg="del">
          <ac:chgData name="Alexandra PAPILLON" userId="6ed42675-17a0-4139-8016-992ac43c869f" providerId="ADAL" clId="{29A59ED3-02C8-48E0-A10D-ED29153A2B79}" dt="2022-11-03T15:49:02.528" v="44" actId="478"/>
          <ac:spMkLst>
            <pc:docMk/>
            <pc:sldMk cId="3777380231" sldId="2134805778"/>
            <ac:spMk id="36" creationId="{7AE0FBFD-E44A-482F-9D38-E55070074BCA}"/>
          </ac:spMkLst>
        </pc:spChg>
        <pc:spChg chg="add mod">
          <ac:chgData name="Alexandra PAPILLON" userId="6ed42675-17a0-4139-8016-992ac43c869f" providerId="ADAL" clId="{29A59ED3-02C8-48E0-A10D-ED29153A2B79}" dt="2022-11-03T16:57:28.521" v="1652" actId="113"/>
          <ac:spMkLst>
            <pc:docMk/>
            <pc:sldMk cId="3777380231" sldId="2134805778"/>
            <ac:spMk id="37" creationId="{25E62F35-AA87-4A8B-A418-E9390F4BA7BD}"/>
          </ac:spMkLst>
        </pc:spChg>
        <pc:spChg chg="add mod ord">
          <ac:chgData name="Alexandra PAPILLON" userId="6ed42675-17a0-4139-8016-992ac43c869f" providerId="ADAL" clId="{29A59ED3-02C8-48E0-A10D-ED29153A2B79}" dt="2022-11-03T16:57:09.475" v="1649" actId="14100"/>
          <ac:spMkLst>
            <pc:docMk/>
            <pc:sldMk cId="3777380231" sldId="2134805778"/>
            <ac:spMk id="38" creationId="{EA96826D-3519-4F96-83E7-87F8BDDBECB3}"/>
          </ac:spMkLst>
        </pc:spChg>
        <pc:spChg chg="del">
          <ac:chgData name="Alexandra PAPILLON" userId="6ed42675-17a0-4139-8016-992ac43c869f" providerId="ADAL" clId="{29A59ED3-02C8-48E0-A10D-ED29153A2B79}" dt="2022-11-03T16:05:07.283" v="798" actId="478"/>
          <ac:spMkLst>
            <pc:docMk/>
            <pc:sldMk cId="3777380231" sldId="2134805778"/>
            <ac:spMk id="40" creationId="{A319B11C-E725-4C14-B6FC-71F6555676EF}"/>
          </ac:spMkLst>
        </pc:spChg>
        <pc:spChg chg="del">
          <ac:chgData name="Alexandra PAPILLON" userId="6ed42675-17a0-4139-8016-992ac43c869f" providerId="ADAL" clId="{29A59ED3-02C8-48E0-A10D-ED29153A2B79}" dt="2022-11-03T15:49:02.528" v="44" actId="478"/>
          <ac:spMkLst>
            <pc:docMk/>
            <pc:sldMk cId="3777380231" sldId="2134805778"/>
            <ac:spMk id="62" creationId="{5789A7C1-30E0-4A8B-A0AE-251D15AB0E5F}"/>
          </ac:spMkLst>
        </pc:spChg>
        <pc:picChg chg="del">
          <ac:chgData name="Alexandra PAPILLON" userId="6ed42675-17a0-4139-8016-992ac43c869f" providerId="ADAL" clId="{29A59ED3-02C8-48E0-A10D-ED29153A2B79}" dt="2022-11-03T15:49:02.528" v="44" actId="478"/>
          <ac:picMkLst>
            <pc:docMk/>
            <pc:sldMk cId="3777380231" sldId="2134805778"/>
            <ac:picMk id="2" creationId="{E5F97A78-157E-0301-439D-D44F996B44FD}"/>
          </ac:picMkLst>
        </pc:picChg>
        <pc:picChg chg="del">
          <ac:chgData name="Alexandra PAPILLON" userId="6ed42675-17a0-4139-8016-992ac43c869f" providerId="ADAL" clId="{29A59ED3-02C8-48E0-A10D-ED29153A2B79}" dt="2022-11-03T15:49:02.528" v="44" actId="478"/>
          <ac:picMkLst>
            <pc:docMk/>
            <pc:sldMk cId="3777380231" sldId="2134805778"/>
            <ac:picMk id="3" creationId="{90563089-179B-09B1-07EB-DA5D5BA695F5}"/>
          </ac:picMkLst>
        </pc:picChg>
        <pc:picChg chg="del">
          <ac:chgData name="Alexandra PAPILLON" userId="6ed42675-17a0-4139-8016-992ac43c869f" providerId="ADAL" clId="{29A59ED3-02C8-48E0-A10D-ED29153A2B79}" dt="2022-11-03T15:49:02.528" v="44" actId="478"/>
          <ac:picMkLst>
            <pc:docMk/>
            <pc:sldMk cId="3777380231" sldId="2134805778"/>
            <ac:picMk id="5" creationId="{2F6FE031-E5E3-4597-116D-76B06F3E863C}"/>
          </ac:picMkLst>
        </pc:picChg>
        <pc:picChg chg="add del mod">
          <ac:chgData name="Alexandra PAPILLON" userId="6ed42675-17a0-4139-8016-992ac43c869f" providerId="ADAL" clId="{29A59ED3-02C8-48E0-A10D-ED29153A2B79}" dt="2022-11-03T16:05:47.202" v="808" actId="478"/>
          <ac:picMkLst>
            <pc:docMk/>
            <pc:sldMk cId="3777380231" sldId="2134805778"/>
            <ac:picMk id="21" creationId="{471B13D6-3849-40CF-BC70-19BB0C9D876C}"/>
          </ac:picMkLst>
        </pc:picChg>
        <pc:picChg chg="add mod">
          <ac:chgData name="Alexandra PAPILLON" userId="6ed42675-17a0-4139-8016-992ac43c869f" providerId="ADAL" clId="{29A59ED3-02C8-48E0-A10D-ED29153A2B79}" dt="2022-11-03T16:38:20.427" v="1558" actId="1076"/>
          <ac:picMkLst>
            <pc:docMk/>
            <pc:sldMk cId="3777380231" sldId="2134805778"/>
            <ac:picMk id="26" creationId="{F847B226-7435-4D30-AFC1-66B26ADC52D2}"/>
          </ac:picMkLst>
        </pc:picChg>
        <pc:picChg chg="add mod">
          <ac:chgData name="Alexandra PAPILLON" userId="6ed42675-17a0-4139-8016-992ac43c869f" providerId="ADAL" clId="{29A59ED3-02C8-48E0-A10D-ED29153A2B79}" dt="2022-11-03T16:57:00.940" v="1646" actId="1076"/>
          <ac:picMkLst>
            <pc:docMk/>
            <pc:sldMk cId="3777380231" sldId="2134805778"/>
            <ac:picMk id="39" creationId="{F1572BC8-4421-4DF6-9427-B7E1BA0526C1}"/>
          </ac:picMkLst>
        </pc:picChg>
      </pc:sldChg>
    </pc:docChg>
  </pc:docChgLst>
  <pc:docChgLst>
    <pc:chgData name="Nicolas FOREST" userId="S::nicolas.forest@totalenergies.com::74d7feb1-6457-475c-bfcc-0f29457bb0a4" providerId="AD" clId="Web-{E4CA5E6A-62E4-8EE7-9476-535199C92BAB}"/>
    <pc:docChg chg="modSld">
      <pc:chgData name="Nicolas FOREST" userId="S::nicolas.forest@totalenergies.com::74d7feb1-6457-475c-bfcc-0f29457bb0a4" providerId="AD" clId="Web-{E4CA5E6A-62E4-8EE7-9476-535199C92BAB}" dt="2022-10-26T14:53:51.795" v="7" actId="1076"/>
      <pc:docMkLst>
        <pc:docMk/>
      </pc:docMkLst>
      <pc:sldChg chg="modSp">
        <pc:chgData name="Nicolas FOREST" userId="S::nicolas.forest@totalenergies.com::74d7feb1-6457-475c-bfcc-0f29457bb0a4" providerId="AD" clId="Web-{E4CA5E6A-62E4-8EE7-9476-535199C92BAB}" dt="2022-10-26T14:53:51.795" v="7" actId="1076"/>
        <pc:sldMkLst>
          <pc:docMk/>
          <pc:sldMk cId="2012128630" sldId="2134805776"/>
        </pc:sldMkLst>
        <pc:spChg chg="mod">
          <ac:chgData name="Nicolas FOREST" userId="S::nicolas.forest@totalenergies.com::74d7feb1-6457-475c-bfcc-0f29457bb0a4" providerId="AD" clId="Web-{E4CA5E6A-62E4-8EE7-9476-535199C92BAB}" dt="2022-10-26T14:53:25.373" v="3" actId="20577"/>
          <ac:spMkLst>
            <pc:docMk/>
            <pc:sldMk cId="2012128630" sldId="2134805776"/>
            <ac:spMk id="2" creationId="{10E7AEED-641F-5D81-7865-630208E6631D}"/>
          </ac:spMkLst>
        </pc:spChg>
        <pc:spChg chg="mod">
          <ac:chgData name="Nicolas FOREST" userId="S::nicolas.forest@totalenergies.com::74d7feb1-6457-475c-bfcc-0f29457bb0a4" providerId="AD" clId="Web-{E4CA5E6A-62E4-8EE7-9476-535199C92BAB}" dt="2022-10-26T14:53:51.795" v="6" actId="1076"/>
          <ac:spMkLst>
            <pc:docMk/>
            <pc:sldMk cId="2012128630" sldId="2134805776"/>
            <ac:spMk id="19" creationId="{E4D37361-6DEA-4D7A-AE73-279FCFF9FF51}"/>
          </ac:spMkLst>
        </pc:spChg>
        <pc:picChg chg="mod">
          <ac:chgData name="Nicolas FOREST" userId="S::nicolas.forest@totalenergies.com::74d7feb1-6457-475c-bfcc-0f29457bb0a4" providerId="AD" clId="Web-{E4CA5E6A-62E4-8EE7-9476-535199C92BAB}" dt="2022-10-26T14:53:51.795" v="7" actId="1076"/>
          <ac:picMkLst>
            <pc:docMk/>
            <pc:sldMk cId="2012128630" sldId="2134805776"/>
            <ac:picMk id="4" creationId="{C6278974-575E-9F2D-3051-21BD5726BE02}"/>
          </ac:picMkLst>
        </pc:picChg>
      </pc:sldChg>
    </pc:docChg>
  </pc:docChgLst>
  <pc:docChgLst>
    <pc:chgData name="Alexandra PAPILLON" userId="6ed42675-17a0-4139-8016-992ac43c869f" providerId="ADAL" clId="{3BAFAC01-914A-4EA3-BEA1-7DADCBD11EE7}"/>
    <pc:docChg chg="undo custSel modSld">
      <pc:chgData name="Alexandra PAPILLON" userId="6ed42675-17a0-4139-8016-992ac43c869f" providerId="ADAL" clId="{3BAFAC01-914A-4EA3-BEA1-7DADCBD11EE7}" dt="2022-11-29T13:36:32.480" v="118" actId="6549"/>
      <pc:docMkLst>
        <pc:docMk/>
      </pc:docMkLst>
      <pc:sldChg chg="modSp mod">
        <pc:chgData name="Alexandra PAPILLON" userId="6ed42675-17a0-4139-8016-992ac43c869f" providerId="ADAL" clId="{3BAFAC01-914A-4EA3-BEA1-7DADCBD11EE7}" dt="2022-11-29T13:03:32.637" v="14" actId="14100"/>
        <pc:sldMkLst>
          <pc:docMk/>
          <pc:sldMk cId="3848476589" sldId="2134805710"/>
        </pc:sldMkLst>
        <pc:spChg chg="mod">
          <ac:chgData name="Alexandra PAPILLON" userId="6ed42675-17a0-4139-8016-992ac43c869f" providerId="ADAL" clId="{3BAFAC01-914A-4EA3-BEA1-7DADCBD11EE7}" dt="2022-11-29T13:03:32.637" v="14" actId="14100"/>
          <ac:spMkLst>
            <pc:docMk/>
            <pc:sldMk cId="3848476589" sldId="2134805710"/>
            <ac:spMk id="10" creationId="{A74C2759-AD3D-4CD2-9D6A-19CC7EBC77E2}"/>
          </ac:spMkLst>
        </pc:spChg>
      </pc:sldChg>
      <pc:sldChg chg="modSp mod">
        <pc:chgData name="Alexandra PAPILLON" userId="6ed42675-17a0-4139-8016-992ac43c869f" providerId="ADAL" clId="{3BAFAC01-914A-4EA3-BEA1-7DADCBD11EE7}" dt="2022-11-29T13:05:04.935" v="23" actId="113"/>
        <pc:sldMkLst>
          <pc:docMk/>
          <pc:sldMk cId="3707272737" sldId="2134805719"/>
        </pc:sldMkLst>
        <pc:spChg chg="mod">
          <ac:chgData name="Alexandra PAPILLON" userId="6ed42675-17a0-4139-8016-992ac43c869f" providerId="ADAL" clId="{3BAFAC01-914A-4EA3-BEA1-7DADCBD11EE7}" dt="2022-11-29T13:04:57.900" v="22" actId="113"/>
          <ac:spMkLst>
            <pc:docMk/>
            <pc:sldMk cId="3707272737" sldId="2134805719"/>
            <ac:spMk id="20" creationId="{CCAE8DEC-FF06-472A-AD85-18B1EA978181}"/>
          </ac:spMkLst>
        </pc:spChg>
        <pc:spChg chg="mod">
          <ac:chgData name="Alexandra PAPILLON" userId="6ed42675-17a0-4139-8016-992ac43c869f" providerId="ADAL" clId="{3BAFAC01-914A-4EA3-BEA1-7DADCBD11EE7}" dt="2022-11-29T13:05:04.935" v="23" actId="113"/>
          <ac:spMkLst>
            <pc:docMk/>
            <pc:sldMk cId="3707272737" sldId="2134805719"/>
            <ac:spMk id="21" creationId="{64163F24-8A45-41F1-B6D3-30251D05DA50}"/>
          </ac:spMkLst>
        </pc:spChg>
      </pc:sldChg>
      <pc:sldChg chg="modSp">
        <pc:chgData name="Alexandra PAPILLON" userId="6ed42675-17a0-4139-8016-992ac43c869f" providerId="ADAL" clId="{3BAFAC01-914A-4EA3-BEA1-7DADCBD11EE7}" dt="2022-11-29T12:32:06.638" v="0"/>
        <pc:sldMkLst>
          <pc:docMk/>
          <pc:sldMk cId="3877861618" sldId="2134805723"/>
        </pc:sldMkLst>
        <pc:spChg chg="mod">
          <ac:chgData name="Alexandra PAPILLON" userId="6ed42675-17a0-4139-8016-992ac43c869f" providerId="ADAL" clId="{3BAFAC01-914A-4EA3-BEA1-7DADCBD11EE7}" dt="2022-11-29T12:32:06.638" v="0"/>
          <ac:spMkLst>
            <pc:docMk/>
            <pc:sldMk cId="3877861618" sldId="2134805723"/>
            <ac:spMk id="33" creationId="{119BA1B6-0BA0-498F-A60E-482730BC04AB}"/>
          </ac:spMkLst>
        </pc:spChg>
      </pc:sldChg>
      <pc:sldChg chg="modSp">
        <pc:chgData name="Alexandra PAPILLON" userId="6ed42675-17a0-4139-8016-992ac43c869f" providerId="ADAL" clId="{3BAFAC01-914A-4EA3-BEA1-7DADCBD11EE7}" dt="2022-11-29T12:33:37.670" v="1"/>
        <pc:sldMkLst>
          <pc:docMk/>
          <pc:sldMk cId="3772872801" sldId="2134805724"/>
        </pc:sldMkLst>
        <pc:spChg chg="mod">
          <ac:chgData name="Alexandra PAPILLON" userId="6ed42675-17a0-4139-8016-992ac43c869f" providerId="ADAL" clId="{3BAFAC01-914A-4EA3-BEA1-7DADCBD11EE7}" dt="2022-11-29T12:33:37.670" v="1"/>
          <ac:spMkLst>
            <pc:docMk/>
            <pc:sldMk cId="3772872801" sldId="2134805724"/>
            <ac:spMk id="33" creationId="{24A5F9C5-62D5-406D-9192-E49FCE6C320D}"/>
          </ac:spMkLst>
        </pc:spChg>
      </pc:sldChg>
      <pc:sldChg chg="modSp mod delCm">
        <pc:chgData name="Alexandra PAPILLON" userId="6ed42675-17a0-4139-8016-992ac43c869f" providerId="ADAL" clId="{3BAFAC01-914A-4EA3-BEA1-7DADCBD11EE7}" dt="2022-11-29T13:34:26.460" v="98" actId="20577"/>
        <pc:sldMkLst>
          <pc:docMk/>
          <pc:sldMk cId="4219979000" sldId="2134805727"/>
        </pc:sldMkLst>
        <pc:spChg chg="mod">
          <ac:chgData name="Alexandra PAPILLON" userId="6ed42675-17a0-4139-8016-992ac43c869f" providerId="ADAL" clId="{3BAFAC01-914A-4EA3-BEA1-7DADCBD11EE7}" dt="2022-11-29T13:34:26.460" v="98" actId="20577"/>
          <ac:spMkLst>
            <pc:docMk/>
            <pc:sldMk cId="4219979000" sldId="2134805727"/>
            <ac:spMk id="13" creationId="{73B5A732-F652-0AB3-7E6B-43430D178DD0}"/>
          </ac:spMkLst>
        </pc:spChg>
        <pc:spChg chg="mod">
          <ac:chgData name="Alexandra PAPILLON" userId="6ed42675-17a0-4139-8016-992ac43c869f" providerId="ADAL" clId="{3BAFAC01-914A-4EA3-BEA1-7DADCBD11EE7}" dt="2022-11-29T13:32:24.969" v="87" actId="20577"/>
          <ac:spMkLst>
            <pc:docMk/>
            <pc:sldMk cId="4219979000" sldId="2134805727"/>
            <ac:spMk id="18" creationId="{01695643-C391-49DF-A10D-ED46F62AE892}"/>
          </ac:spMkLst>
        </pc:spChg>
        <pc:spChg chg="mod">
          <ac:chgData name="Alexandra PAPILLON" userId="6ed42675-17a0-4139-8016-992ac43c869f" providerId="ADAL" clId="{3BAFAC01-914A-4EA3-BEA1-7DADCBD11EE7}" dt="2022-11-29T13:31:36.288" v="68" actId="313"/>
          <ac:spMkLst>
            <pc:docMk/>
            <pc:sldMk cId="4219979000" sldId="2134805727"/>
            <ac:spMk id="25" creationId="{D5CD38BA-20F3-4361-8328-C6FF9C9D8B13}"/>
          </ac:spMkLst>
        </pc:spChg>
        <pc:spChg chg="mod">
          <ac:chgData name="Alexandra PAPILLON" userId="6ed42675-17a0-4139-8016-992ac43c869f" providerId="ADAL" clId="{3BAFAC01-914A-4EA3-BEA1-7DADCBD11EE7}" dt="2022-11-29T12:50:04.847" v="6"/>
          <ac:spMkLst>
            <pc:docMk/>
            <pc:sldMk cId="4219979000" sldId="2134805727"/>
            <ac:spMk id="34" creationId="{B033FB09-0763-9A34-F6CD-6647823A4646}"/>
          </ac:spMkLst>
        </pc:spChg>
      </pc:sldChg>
      <pc:sldChg chg="modSp mod">
        <pc:chgData name="Alexandra PAPILLON" userId="6ed42675-17a0-4139-8016-992ac43c869f" providerId="ADAL" clId="{3BAFAC01-914A-4EA3-BEA1-7DADCBD11EE7}" dt="2022-11-29T13:36:32.480" v="118" actId="6549"/>
        <pc:sldMkLst>
          <pc:docMk/>
          <pc:sldMk cId="2742994000" sldId="2134805728"/>
        </pc:sldMkLst>
        <pc:spChg chg="mod">
          <ac:chgData name="Alexandra PAPILLON" userId="6ed42675-17a0-4139-8016-992ac43c869f" providerId="ADAL" clId="{3BAFAC01-914A-4EA3-BEA1-7DADCBD11EE7}" dt="2022-11-29T13:36:00.673" v="100" actId="20577"/>
          <ac:spMkLst>
            <pc:docMk/>
            <pc:sldMk cId="2742994000" sldId="2134805728"/>
            <ac:spMk id="19" creationId="{005A101B-6849-4C67-85C7-A76038935012}"/>
          </ac:spMkLst>
        </pc:spChg>
        <pc:spChg chg="mod">
          <ac:chgData name="Alexandra PAPILLON" userId="6ed42675-17a0-4139-8016-992ac43c869f" providerId="ADAL" clId="{3BAFAC01-914A-4EA3-BEA1-7DADCBD11EE7}" dt="2022-11-29T13:36:32.480" v="118" actId="6549"/>
          <ac:spMkLst>
            <pc:docMk/>
            <pc:sldMk cId="2742994000" sldId="2134805728"/>
            <ac:spMk id="21" creationId="{17B37719-CC0B-4323-AEED-A984E0077560}"/>
          </ac:spMkLst>
        </pc:spChg>
        <pc:spChg chg="mod">
          <ac:chgData name="Alexandra PAPILLON" userId="6ed42675-17a0-4139-8016-992ac43c869f" providerId="ADAL" clId="{3BAFAC01-914A-4EA3-BEA1-7DADCBD11EE7}" dt="2022-11-29T12:58:29.045" v="7"/>
          <ac:spMkLst>
            <pc:docMk/>
            <pc:sldMk cId="2742994000" sldId="2134805728"/>
            <ac:spMk id="30" creationId="{3AD83F3C-DF20-487B-99AD-D7C16E16B413}"/>
          </ac:spMkLst>
        </pc:spChg>
      </pc:sldChg>
      <pc:sldChg chg="modSp mod">
        <pc:chgData name="Alexandra PAPILLON" userId="6ed42675-17a0-4139-8016-992ac43c869f" providerId="ADAL" clId="{3BAFAC01-914A-4EA3-BEA1-7DADCBD11EE7}" dt="2022-11-29T13:31:45.629" v="80" actId="313"/>
        <pc:sldMkLst>
          <pc:docMk/>
          <pc:sldMk cId="1367787301" sldId="2134805773"/>
        </pc:sldMkLst>
        <pc:spChg chg="mod">
          <ac:chgData name="Alexandra PAPILLON" userId="6ed42675-17a0-4139-8016-992ac43c869f" providerId="ADAL" clId="{3BAFAC01-914A-4EA3-BEA1-7DADCBD11EE7}" dt="2022-11-29T13:15:50.265" v="55" actId="20577"/>
          <ac:spMkLst>
            <pc:docMk/>
            <pc:sldMk cId="1367787301" sldId="2134805773"/>
            <ac:spMk id="6" creationId="{415F6E24-F65F-4361-BDF0-16A2F7EC5D0F}"/>
          </ac:spMkLst>
        </pc:spChg>
        <pc:graphicFrameChg chg="mod modGraphic">
          <ac:chgData name="Alexandra PAPILLON" userId="6ed42675-17a0-4139-8016-992ac43c869f" providerId="ADAL" clId="{3BAFAC01-914A-4EA3-BEA1-7DADCBD11EE7}" dt="2022-11-29T13:31:45.629" v="80" actId="313"/>
          <ac:graphicFrameMkLst>
            <pc:docMk/>
            <pc:sldMk cId="1367787301" sldId="2134805773"/>
            <ac:graphicFrameMk id="13" creationId="{579052B5-939A-4FD2-AB07-3F162287B7B9}"/>
          </ac:graphicFrameMkLst>
        </pc:graphicFrameChg>
      </pc:sldChg>
      <pc:sldChg chg="modSp">
        <pc:chgData name="Alexandra PAPILLON" userId="6ed42675-17a0-4139-8016-992ac43c869f" providerId="ADAL" clId="{3BAFAC01-914A-4EA3-BEA1-7DADCBD11EE7}" dt="2022-11-29T12:44:52.925" v="2"/>
        <pc:sldMkLst>
          <pc:docMk/>
          <pc:sldMk cId="1763197993" sldId="2134805774"/>
        </pc:sldMkLst>
        <pc:spChg chg="mod">
          <ac:chgData name="Alexandra PAPILLON" userId="6ed42675-17a0-4139-8016-992ac43c869f" providerId="ADAL" clId="{3BAFAC01-914A-4EA3-BEA1-7DADCBD11EE7}" dt="2022-11-29T12:44:52.925" v="2"/>
          <ac:spMkLst>
            <pc:docMk/>
            <pc:sldMk cId="1763197993" sldId="2134805774"/>
            <ac:spMk id="33" creationId="{24A5F9C5-62D5-406D-9192-E49FCE6C320D}"/>
          </ac:spMkLst>
        </pc:spChg>
      </pc:sldChg>
      <pc:sldChg chg="modSp mod">
        <pc:chgData name="Alexandra PAPILLON" userId="6ed42675-17a0-4139-8016-992ac43c869f" providerId="ADAL" clId="{3BAFAC01-914A-4EA3-BEA1-7DADCBD11EE7}" dt="2022-11-29T13:28:57.150" v="56" actId="20577"/>
        <pc:sldMkLst>
          <pc:docMk/>
          <pc:sldMk cId="448838411" sldId="2134805775"/>
        </pc:sldMkLst>
        <pc:spChg chg="mod">
          <ac:chgData name="Alexandra PAPILLON" userId="6ed42675-17a0-4139-8016-992ac43c869f" providerId="ADAL" clId="{3BAFAC01-914A-4EA3-BEA1-7DADCBD11EE7}" dt="2022-11-29T12:46:47.681" v="3"/>
          <ac:spMkLst>
            <pc:docMk/>
            <pc:sldMk cId="448838411" sldId="2134805775"/>
            <ac:spMk id="33" creationId="{24A5F9C5-62D5-406D-9192-E49FCE6C320D}"/>
          </ac:spMkLst>
        </pc:spChg>
        <pc:spChg chg="mod">
          <ac:chgData name="Alexandra PAPILLON" userId="6ed42675-17a0-4139-8016-992ac43c869f" providerId="ADAL" clId="{3BAFAC01-914A-4EA3-BEA1-7DADCBD11EE7}" dt="2022-11-29T13:28:57.150" v="56" actId="20577"/>
          <ac:spMkLst>
            <pc:docMk/>
            <pc:sldMk cId="448838411" sldId="2134805775"/>
            <ac:spMk id="45" creationId="{AE8A272C-49C8-4DA2-9697-32CDBAE2EAD3}"/>
          </ac:spMkLst>
        </pc:spChg>
      </pc:sldChg>
    </pc:docChg>
  </pc:docChgLst>
  <pc:docChgLst>
    <pc:chgData name="Claire MAIRET" userId="b91d9db2-e41b-4c98-9525-27312980cc2f" providerId="ADAL" clId="{9E9D954D-7BF2-428F-9693-D06C5E569B33}"/>
    <pc:docChg chg="undo custSel modSld">
      <pc:chgData name="Claire MAIRET" userId="b91d9db2-e41b-4c98-9525-27312980cc2f" providerId="ADAL" clId="{9E9D954D-7BF2-428F-9693-D06C5E569B33}" dt="2022-11-29T09:55:51.070" v="438"/>
      <pc:docMkLst>
        <pc:docMk/>
      </pc:docMkLst>
      <pc:sldChg chg="addSp delSp modSp mod">
        <pc:chgData name="Claire MAIRET" userId="b91d9db2-e41b-4c98-9525-27312980cc2f" providerId="ADAL" clId="{9E9D954D-7BF2-428F-9693-D06C5E569B33}" dt="2022-11-28T15:15:54.027" v="41" actId="207"/>
        <pc:sldMkLst>
          <pc:docMk/>
          <pc:sldMk cId="3848476589" sldId="2134805710"/>
        </pc:sldMkLst>
        <pc:spChg chg="add mod">
          <ac:chgData name="Claire MAIRET" userId="b91d9db2-e41b-4c98-9525-27312980cc2f" providerId="ADAL" clId="{9E9D954D-7BF2-428F-9693-D06C5E569B33}" dt="2022-11-28T15:13:24.871" v="22"/>
          <ac:spMkLst>
            <pc:docMk/>
            <pc:sldMk cId="3848476589" sldId="2134805710"/>
            <ac:spMk id="7" creationId="{35274910-5AEE-4663-81E3-D10C77C6A4CE}"/>
          </ac:spMkLst>
        </pc:spChg>
        <pc:spChg chg="add mod">
          <ac:chgData name="Claire MAIRET" userId="b91d9db2-e41b-4c98-9525-27312980cc2f" providerId="ADAL" clId="{9E9D954D-7BF2-428F-9693-D06C5E569B33}" dt="2022-11-28T15:10:12.366" v="19" actId="164"/>
          <ac:spMkLst>
            <pc:docMk/>
            <pc:sldMk cId="3848476589" sldId="2134805710"/>
            <ac:spMk id="9" creationId="{57DAEBAB-DE8E-4337-8D16-9498734AF72A}"/>
          </ac:spMkLst>
        </pc:spChg>
        <pc:spChg chg="mod">
          <ac:chgData name="Claire MAIRET" userId="b91d9db2-e41b-4c98-9525-27312980cc2f" providerId="ADAL" clId="{9E9D954D-7BF2-428F-9693-D06C5E569B33}" dt="2022-11-28T15:15:54.027" v="41" actId="207"/>
          <ac:spMkLst>
            <pc:docMk/>
            <pc:sldMk cId="3848476589" sldId="2134805710"/>
            <ac:spMk id="10" creationId="{A74C2759-AD3D-4CD2-9D6A-19CC7EBC77E2}"/>
          </ac:spMkLst>
        </pc:spChg>
        <pc:spChg chg="del">
          <ac:chgData name="Claire MAIRET" userId="b91d9db2-e41b-4c98-9525-27312980cc2f" providerId="ADAL" clId="{9E9D954D-7BF2-428F-9693-D06C5E569B33}" dt="2022-11-28T15:03:41.256" v="2" actId="478"/>
          <ac:spMkLst>
            <pc:docMk/>
            <pc:sldMk cId="3848476589" sldId="2134805710"/>
            <ac:spMk id="17" creationId="{2A7A09F6-8437-4BE6-BD9B-AB82FF78D17A}"/>
          </ac:spMkLst>
        </pc:spChg>
        <pc:grpChg chg="add mod">
          <ac:chgData name="Claire MAIRET" userId="b91d9db2-e41b-4c98-9525-27312980cc2f" providerId="ADAL" clId="{9E9D954D-7BF2-428F-9693-D06C5E569B33}" dt="2022-11-28T15:10:18.559" v="20" actId="164"/>
          <ac:grpSpMkLst>
            <pc:docMk/>
            <pc:sldMk cId="3848476589" sldId="2134805710"/>
            <ac:grpSpMk id="11" creationId="{C1D36CD2-6B2A-402B-8172-0D4EEB6B767F}"/>
          </ac:grpSpMkLst>
        </pc:grpChg>
        <pc:grpChg chg="add mod">
          <ac:chgData name="Claire MAIRET" userId="b91d9db2-e41b-4c98-9525-27312980cc2f" providerId="ADAL" clId="{9E9D954D-7BF2-428F-9693-D06C5E569B33}" dt="2022-11-28T15:10:18.559" v="20" actId="164"/>
          <ac:grpSpMkLst>
            <pc:docMk/>
            <pc:sldMk cId="3848476589" sldId="2134805710"/>
            <ac:grpSpMk id="14" creationId="{B6803918-EC45-4779-A9D8-416A397B046C}"/>
          </ac:grpSpMkLst>
        </pc:grpChg>
        <pc:picChg chg="mod">
          <ac:chgData name="Claire MAIRET" userId="b91d9db2-e41b-4c98-9525-27312980cc2f" providerId="ADAL" clId="{9E9D954D-7BF2-428F-9693-D06C5E569B33}" dt="2022-11-28T15:02:59.762" v="1" actId="14826"/>
          <ac:picMkLst>
            <pc:docMk/>
            <pc:sldMk cId="3848476589" sldId="2134805710"/>
            <ac:picMk id="2" creationId="{81721C9B-5FD0-A018-C9D3-C5223F22C762}"/>
          </ac:picMkLst>
        </pc:picChg>
        <pc:picChg chg="add mod">
          <ac:chgData name="Claire MAIRET" userId="b91d9db2-e41b-4c98-9525-27312980cc2f" providerId="ADAL" clId="{9E9D954D-7BF2-428F-9693-D06C5E569B33}" dt="2022-11-28T15:12:27.479" v="21"/>
          <ac:picMkLst>
            <pc:docMk/>
            <pc:sldMk cId="3848476589" sldId="2134805710"/>
            <ac:picMk id="6" creationId="{BC9A4FBF-A535-442C-AB1B-6C63826FD2A1}"/>
          </ac:picMkLst>
        </pc:picChg>
      </pc:sldChg>
      <pc:sldChg chg="modSp mod">
        <pc:chgData name="Claire MAIRET" userId="b91d9db2-e41b-4c98-9525-27312980cc2f" providerId="ADAL" clId="{9E9D954D-7BF2-428F-9693-D06C5E569B33}" dt="2022-11-28T15:19:27.040" v="76" actId="20577"/>
        <pc:sldMkLst>
          <pc:docMk/>
          <pc:sldMk cId="3707272737" sldId="2134805719"/>
        </pc:sldMkLst>
        <pc:spChg chg="mod">
          <ac:chgData name="Claire MAIRET" userId="b91d9db2-e41b-4c98-9525-27312980cc2f" providerId="ADAL" clId="{9E9D954D-7BF2-428F-9693-D06C5E569B33}" dt="2022-11-28T15:19:12.413" v="70" actId="20577"/>
          <ac:spMkLst>
            <pc:docMk/>
            <pc:sldMk cId="3707272737" sldId="2134805719"/>
            <ac:spMk id="2" creationId="{4B4A4C86-A505-487D-F19D-1049AC0D4439}"/>
          </ac:spMkLst>
        </pc:spChg>
        <pc:spChg chg="mod">
          <ac:chgData name="Claire MAIRET" userId="b91d9db2-e41b-4c98-9525-27312980cc2f" providerId="ADAL" clId="{9E9D954D-7BF2-428F-9693-D06C5E569B33}" dt="2022-11-28T15:17:48.367" v="47" actId="207"/>
          <ac:spMkLst>
            <pc:docMk/>
            <pc:sldMk cId="3707272737" sldId="2134805719"/>
            <ac:spMk id="17" creationId="{81D3C9DA-8782-4149-BC86-178E1F7CCA18}"/>
          </ac:spMkLst>
        </pc:spChg>
        <pc:spChg chg="mod">
          <ac:chgData name="Claire MAIRET" userId="b91d9db2-e41b-4c98-9525-27312980cc2f" providerId="ADAL" clId="{9E9D954D-7BF2-428F-9693-D06C5E569B33}" dt="2022-11-28T15:17:57.668" v="50" actId="207"/>
          <ac:spMkLst>
            <pc:docMk/>
            <pc:sldMk cId="3707272737" sldId="2134805719"/>
            <ac:spMk id="20" creationId="{CCAE8DEC-FF06-472A-AD85-18B1EA978181}"/>
          </ac:spMkLst>
        </pc:spChg>
        <pc:spChg chg="mod">
          <ac:chgData name="Claire MAIRET" userId="b91d9db2-e41b-4c98-9525-27312980cc2f" providerId="ADAL" clId="{9E9D954D-7BF2-428F-9693-D06C5E569B33}" dt="2022-11-28T15:18:03.567" v="52" actId="207"/>
          <ac:spMkLst>
            <pc:docMk/>
            <pc:sldMk cId="3707272737" sldId="2134805719"/>
            <ac:spMk id="21" creationId="{64163F24-8A45-41F1-B6D3-30251D05DA50}"/>
          </ac:spMkLst>
        </pc:spChg>
        <pc:spChg chg="mod">
          <ac:chgData name="Claire MAIRET" userId="b91d9db2-e41b-4c98-9525-27312980cc2f" providerId="ADAL" clId="{9E9D954D-7BF2-428F-9693-D06C5E569B33}" dt="2022-11-28T15:19:27.040" v="76" actId="20577"/>
          <ac:spMkLst>
            <pc:docMk/>
            <pc:sldMk cId="3707272737" sldId="2134805719"/>
            <ac:spMk id="25" creationId="{3503C300-D385-46C4-9E64-11824BA4C8E3}"/>
          </ac:spMkLst>
        </pc:spChg>
      </pc:sldChg>
      <pc:sldChg chg="addSp delSp modSp mod">
        <pc:chgData name="Claire MAIRET" userId="b91d9db2-e41b-4c98-9525-27312980cc2f" providerId="ADAL" clId="{9E9D954D-7BF2-428F-9693-D06C5E569B33}" dt="2022-11-28T15:23:34.539" v="81" actId="1076"/>
        <pc:sldMkLst>
          <pc:docMk/>
          <pc:sldMk cId="248438435" sldId="2134805721"/>
        </pc:sldMkLst>
        <pc:spChg chg="mod">
          <ac:chgData name="Claire MAIRET" userId="b91d9db2-e41b-4c98-9525-27312980cc2f" providerId="ADAL" clId="{9E9D954D-7BF2-428F-9693-D06C5E569B33}" dt="2022-11-28T15:19:57.172" v="78" actId="1076"/>
          <ac:spMkLst>
            <pc:docMk/>
            <pc:sldMk cId="248438435" sldId="2134805721"/>
            <ac:spMk id="21" creationId="{933314B3-61C5-4702-918F-45EEFF44C4D0}"/>
          </ac:spMkLst>
        </pc:spChg>
        <pc:spChg chg="mod">
          <ac:chgData name="Claire MAIRET" userId="b91d9db2-e41b-4c98-9525-27312980cc2f" providerId="ADAL" clId="{9E9D954D-7BF2-428F-9693-D06C5E569B33}" dt="2022-11-28T15:19:45.057" v="77" actId="207"/>
          <ac:spMkLst>
            <pc:docMk/>
            <pc:sldMk cId="248438435" sldId="2134805721"/>
            <ac:spMk id="22" creationId="{3C13FB30-2470-4564-B863-6831D7573ED3}"/>
          </ac:spMkLst>
        </pc:spChg>
        <pc:picChg chg="add mod">
          <ac:chgData name="Claire MAIRET" userId="b91d9db2-e41b-4c98-9525-27312980cc2f" providerId="ADAL" clId="{9E9D954D-7BF2-428F-9693-D06C5E569B33}" dt="2022-11-28T15:23:34.539" v="81" actId="1076"/>
          <ac:picMkLst>
            <pc:docMk/>
            <pc:sldMk cId="248438435" sldId="2134805721"/>
            <ac:picMk id="3" creationId="{5D062043-C143-4526-ABEC-315E2F2D4A66}"/>
          </ac:picMkLst>
        </pc:picChg>
        <pc:picChg chg="del">
          <ac:chgData name="Claire MAIRET" userId="b91d9db2-e41b-4c98-9525-27312980cc2f" providerId="ADAL" clId="{9E9D954D-7BF2-428F-9693-D06C5E569B33}" dt="2022-11-28T15:23:29.579" v="79" actId="478"/>
          <ac:picMkLst>
            <pc:docMk/>
            <pc:sldMk cId="248438435" sldId="2134805721"/>
            <ac:picMk id="6" creationId="{785FFCE1-0AD8-4518-947F-D8B72038E0F9}"/>
          </ac:picMkLst>
        </pc:picChg>
      </pc:sldChg>
      <pc:sldChg chg="modSp mod">
        <pc:chgData name="Claire MAIRET" userId="b91d9db2-e41b-4c98-9525-27312980cc2f" providerId="ADAL" clId="{9E9D954D-7BF2-428F-9693-D06C5E569B33}" dt="2022-11-28T15:30:26.724" v="113" actId="20577"/>
        <pc:sldMkLst>
          <pc:docMk/>
          <pc:sldMk cId="3877861618" sldId="2134805723"/>
        </pc:sldMkLst>
        <pc:spChg chg="mod">
          <ac:chgData name="Claire MAIRET" userId="b91d9db2-e41b-4c98-9525-27312980cc2f" providerId="ADAL" clId="{9E9D954D-7BF2-428F-9693-D06C5E569B33}" dt="2022-11-28T15:29:33.708" v="108" actId="20577"/>
          <ac:spMkLst>
            <pc:docMk/>
            <pc:sldMk cId="3877861618" sldId="2134805723"/>
            <ac:spMk id="17" creationId="{6CC83B23-10AE-4268-95EC-377E9A0057B7}"/>
          </ac:spMkLst>
        </pc:spChg>
        <pc:spChg chg="mod">
          <ac:chgData name="Claire MAIRET" userId="b91d9db2-e41b-4c98-9525-27312980cc2f" providerId="ADAL" clId="{9E9D954D-7BF2-428F-9693-D06C5E569B33}" dt="2022-11-28T15:28:19.922" v="99" actId="207"/>
          <ac:spMkLst>
            <pc:docMk/>
            <pc:sldMk cId="3877861618" sldId="2134805723"/>
            <ac:spMk id="25" creationId="{5C35EA54-D97B-428A-9380-6C09B545729B}"/>
          </ac:spMkLst>
        </pc:spChg>
        <pc:spChg chg="mod">
          <ac:chgData name="Claire MAIRET" userId="b91d9db2-e41b-4c98-9525-27312980cc2f" providerId="ADAL" clId="{9E9D954D-7BF2-428F-9693-D06C5E569B33}" dt="2022-11-28T15:28:16.650" v="98" actId="207"/>
          <ac:spMkLst>
            <pc:docMk/>
            <pc:sldMk cId="3877861618" sldId="2134805723"/>
            <ac:spMk id="26" creationId="{4EB1A780-E3B2-461C-8C0F-3040AF5B998D}"/>
          </ac:spMkLst>
        </pc:spChg>
        <pc:spChg chg="mod">
          <ac:chgData name="Claire MAIRET" userId="b91d9db2-e41b-4c98-9525-27312980cc2f" providerId="ADAL" clId="{9E9D954D-7BF2-428F-9693-D06C5E569B33}" dt="2022-11-28T15:30:26.724" v="113" actId="20577"/>
          <ac:spMkLst>
            <pc:docMk/>
            <pc:sldMk cId="3877861618" sldId="2134805723"/>
            <ac:spMk id="30" creationId="{31201720-79E3-46A7-B294-CD8D9A350DF0}"/>
          </ac:spMkLst>
        </pc:spChg>
        <pc:spChg chg="mod">
          <ac:chgData name="Claire MAIRET" userId="b91d9db2-e41b-4c98-9525-27312980cc2f" providerId="ADAL" clId="{9E9D954D-7BF2-428F-9693-D06C5E569B33}" dt="2022-11-28T15:30:16.838" v="111" actId="207"/>
          <ac:spMkLst>
            <pc:docMk/>
            <pc:sldMk cId="3877861618" sldId="2134805723"/>
            <ac:spMk id="36" creationId="{3CCAE412-F2E0-4496-B73A-8B6298C3C2C7}"/>
          </ac:spMkLst>
        </pc:spChg>
        <pc:spChg chg="mod">
          <ac:chgData name="Claire MAIRET" userId="b91d9db2-e41b-4c98-9525-27312980cc2f" providerId="ADAL" clId="{9E9D954D-7BF2-428F-9693-D06C5E569B33}" dt="2022-11-28T15:30:12.811" v="110" actId="207"/>
          <ac:spMkLst>
            <pc:docMk/>
            <pc:sldMk cId="3877861618" sldId="2134805723"/>
            <ac:spMk id="39" creationId="{D9715B1F-3CFE-40F4-B919-9111ADEAEE87}"/>
          </ac:spMkLst>
        </pc:spChg>
        <pc:grpChg chg="mod">
          <ac:chgData name="Claire MAIRET" userId="b91d9db2-e41b-4c98-9525-27312980cc2f" providerId="ADAL" clId="{9E9D954D-7BF2-428F-9693-D06C5E569B33}" dt="2022-11-28T15:30:05.035" v="109" actId="1076"/>
          <ac:grpSpMkLst>
            <pc:docMk/>
            <pc:sldMk cId="3877861618" sldId="2134805723"/>
            <ac:grpSpMk id="34" creationId="{C819678C-6E42-4200-973F-C5805FA964DF}"/>
          </ac:grpSpMkLst>
        </pc:grpChg>
      </pc:sldChg>
      <pc:sldChg chg="modSp mod">
        <pc:chgData name="Claire MAIRET" userId="b91d9db2-e41b-4c98-9525-27312980cc2f" providerId="ADAL" clId="{9E9D954D-7BF2-428F-9693-D06C5E569B33}" dt="2022-11-28T15:32:21.133" v="137" actId="5793"/>
        <pc:sldMkLst>
          <pc:docMk/>
          <pc:sldMk cId="3772872801" sldId="2134805724"/>
        </pc:sldMkLst>
        <pc:spChg chg="mod">
          <ac:chgData name="Claire MAIRET" userId="b91d9db2-e41b-4c98-9525-27312980cc2f" providerId="ADAL" clId="{9E9D954D-7BF2-428F-9693-D06C5E569B33}" dt="2022-11-28T15:31:42.094" v="120" actId="20577"/>
          <ac:spMkLst>
            <pc:docMk/>
            <pc:sldMk cId="3772872801" sldId="2134805724"/>
            <ac:spMk id="19" creationId="{087A269E-D473-4FFD-9208-BDCA32DE5230}"/>
          </ac:spMkLst>
        </pc:spChg>
        <pc:spChg chg="mod">
          <ac:chgData name="Claire MAIRET" userId="b91d9db2-e41b-4c98-9525-27312980cc2f" providerId="ADAL" clId="{9E9D954D-7BF2-428F-9693-D06C5E569B33}" dt="2022-11-28T15:32:21.133" v="137" actId="5793"/>
          <ac:spMkLst>
            <pc:docMk/>
            <pc:sldMk cId="3772872801" sldId="2134805724"/>
            <ac:spMk id="30" creationId="{00C3B6A4-19CF-4A40-BD49-76FF315CFD23}"/>
          </ac:spMkLst>
        </pc:spChg>
      </pc:sldChg>
      <pc:sldChg chg="modSp mod addCm modCm">
        <pc:chgData name="Claire MAIRET" userId="b91d9db2-e41b-4c98-9525-27312980cc2f" providerId="ADAL" clId="{9E9D954D-7BF2-428F-9693-D06C5E569B33}" dt="2022-11-29T09:55:51.070" v="438"/>
        <pc:sldMkLst>
          <pc:docMk/>
          <pc:sldMk cId="4219979000" sldId="2134805727"/>
        </pc:sldMkLst>
        <pc:spChg chg="mod">
          <ac:chgData name="Claire MAIRET" userId="b91d9db2-e41b-4c98-9525-27312980cc2f" providerId="ADAL" clId="{9E9D954D-7BF2-428F-9693-D06C5E569B33}" dt="2022-11-28T15:41:24.442" v="229" actId="1035"/>
          <ac:spMkLst>
            <pc:docMk/>
            <pc:sldMk cId="4219979000" sldId="2134805727"/>
            <ac:spMk id="2" creationId="{CDA004C6-8C4E-4640-B3F5-B34AFB94063D}"/>
          </ac:spMkLst>
        </pc:spChg>
        <pc:spChg chg="mod">
          <ac:chgData name="Claire MAIRET" userId="b91d9db2-e41b-4c98-9525-27312980cc2f" providerId="ADAL" clId="{9E9D954D-7BF2-428F-9693-D06C5E569B33}" dt="2022-11-29T09:44:17.666" v="422" actId="207"/>
          <ac:spMkLst>
            <pc:docMk/>
            <pc:sldMk cId="4219979000" sldId="2134805727"/>
            <ac:spMk id="11" creationId="{9A6D1039-485B-A4C9-6DDB-32257DB28CDC}"/>
          </ac:spMkLst>
        </pc:spChg>
        <pc:spChg chg="mod">
          <ac:chgData name="Claire MAIRET" userId="b91d9db2-e41b-4c98-9525-27312980cc2f" providerId="ADAL" clId="{9E9D954D-7BF2-428F-9693-D06C5E569B33}" dt="2022-11-29T09:44:21.217" v="423" actId="207"/>
          <ac:spMkLst>
            <pc:docMk/>
            <pc:sldMk cId="4219979000" sldId="2134805727"/>
            <ac:spMk id="12" creationId="{03B7E46F-D833-BADB-8A17-6ECCF4DC3E61}"/>
          </ac:spMkLst>
        </pc:spChg>
        <pc:spChg chg="mod">
          <ac:chgData name="Claire MAIRET" userId="b91d9db2-e41b-4c98-9525-27312980cc2f" providerId="ADAL" clId="{9E9D954D-7BF2-428F-9693-D06C5E569B33}" dt="2022-11-28T15:39:43.770" v="202" actId="20577"/>
          <ac:spMkLst>
            <pc:docMk/>
            <pc:sldMk cId="4219979000" sldId="2134805727"/>
            <ac:spMk id="17" creationId="{2151E2C5-C291-405F-9288-FCC898D750E9}"/>
          </ac:spMkLst>
        </pc:spChg>
        <pc:spChg chg="mod">
          <ac:chgData name="Claire MAIRET" userId="b91d9db2-e41b-4c98-9525-27312980cc2f" providerId="ADAL" clId="{9E9D954D-7BF2-428F-9693-D06C5E569B33}" dt="2022-11-28T15:40:26.404" v="206" actId="20577"/>
          <ac:spMkLst>
            <pc:docMk/>
            <pc:sldMk cId="4219979000" sldId="2134805727"/>
            <ac:spMk id="19" creationId="{DC4C1399-6610-4E4C-8F24-EE730F31954B}"/>
          </ac:spMkLst>
        </pc:spChg>
        <pc:spChg chg="mod">
          <ac:chgData name="Claire MAIRET" userId="b91d9db2-e41b-4c98-9525-27312980cc2f" providerId="ADAL" clId="{9E9D954D-7BF2-428F-9693-D06C5E569B33}" dt="2022-11-28T15:39:20.843" v="200" actId="1036"/>
          <ac:spMkLst>
            <pc:docMk/>
            <pc:sldMk cId="4219979000" sldId="2134805727"/>
            <ac:spMk id="25" creationId="{D5CD38BA-20F3-4361-8328-C6FF9C9D8B13}"/>
          </ac:spMkLst>
        </pc:spChg>
        <pc:spChg chg="mod">
          <ac:chgData name="Claire MAIRET" userId="b91d9db2-e41b-4c98-9525-27312980cc2f" providerId="ADAL" clId="{9E9D954D-7BF2-428F-9693-D06C5E569B33}" dt="2022-11-28T15:40:52.945" v="209" actId="20577"/>
          <ac:spMkLst>
            <pc:docMk/>
            <pc:sldMk cId="4219979000" sldId="2134805727"/>
            <ac:spMk id="30" creationId="{56D01567-5098-4146-9A8D-21AB0C1BE9AC}"/>
          </ac:spMkLst>
        </pc:spChg>
        <pc:picChg chg="mod">
          <ac:chgData name="Claire MAIRET" userId="b91d9db2-e41b-4c98-9525-27312980cc2f" providerId="ADAL" clId="{9E9D954D-7BF2-428F-9693-D06C5E569B33}" dt="2022-11-28T15:41:26.617" v="235" actId="1035"/>
          <ac:picMkLst>
            <pc:docMk/>
            <pc:sldMk cId="4219979000" sldId="2134805727"/>
            <ac:picMk id="36" creationId="{0A9B8389-6FAC-5074-1BDB-20F9DE65184A}"/>
          </ac:picMkLst>
        </pc:picChg>
        <pc:cxnChg chg="mod">
          <ac:chgData name="Claire MAIRET" userId="b91d9db2-e41b-4c98-9525-27312980cc2f" providerId="ADAL" clId="{9E9D954D-7BF2-428F-9693-D06C5E569B33}" dt="2022-11-28T15:41:28.219" v="240" actId="1035"/>
          <ac:cxnSpMkLst>
            <pc:docMk/>
            <pc:sldMk cId="4219979000" sldId="2134805727"/>
            <ac:cxnSpMk id="27" creationId="{A2D41AA2-0E48-4EC1-A9F7-0CF3F2016476}"/>
          </ac:cxnSpMkLst>
        </pc:cxnChg>
      </pc:sldChg>
      <pc:sldChg chg="modSp mod">
        <pc:chgData name="Claire MAIRET" userId="b91d9db2-e41b-4c98-9525-27312980cc2f" providerId="ADAL" clId="{9E9D954D-7BF2-428F-9693-D06C5E569B33}" dt="2022-11-29T09:52:50.922" v="435" actId="115"/>
        <pc:sldMkLst>
          <pc:docMk/>
          <pc:sldMk cId="2742994000" sldId="2134805728"/>
        </pc:sldMkLst>
        <pc:spChg chg="mod">
          <ac:chgData name="Claire MAIRET" userId="b91d9db2-e41b-4c98-9525-27312980cc2f" providerId="ADAL" clId="{9E9D954D-7BF2-428F-9693-D06C5E569B33}" dt="2022-11-28T15:43:32.441" v="265" actId="14100"/>
          <ac:spMkLst>
            <pc:docMk/>
            <pc:sldMk cId="2742994000" sldId="2134805728"/>
            <ac:spMk id="3" creationId="{325C71EA-10F4-729B-E9E0-A369E5D06B7F}"/>
          </ac:spMkLst>
        </pc:spChg>
        <pc:spChg chg="mod">
          <ac:chgData name="Claire MAIRET" userId="b91d9db2-e41b-4c98-9525-27312980cc2f" providerId="ADAL" clId="{9E9D954D-7BF2-428F-9693-D06C5E569B33}" dt="2022-11-28T15:42:29.158" v="252" actId="20577"/>
          <ac:spMkLst>
            <pc:docMk/>
            <pc:sldMk cId="2742994000" sldId="2134805728"/>
            <ac:spMk id="19" creationId="{005A101B-6849-4C67-85C7-A76038935012}"/>
          </ac:spMkLst>
        </pc:spChg>
        <pc:spChg chg="mod">
          <ac:chgData name="Claire MAIRET" userId="b91d9db2-e41b-4c98-9525-27312980cc2f" providerId="ADAL" clId="{9E9D954D-7BF2-428F-9693-D06C5E569B33}" dt="2022-11-28T15:42:57.524" v="256" actId="20577"/>
          <ac:spMkLst>
            <pc:docMk/>
            <pc:sldMk cId="2742994000" sldId="2134805728"/>
            <ac:spMk id="23" creationId="{98AFDEA4-6CDF-49BC-8122-C164364F31F6}"/>
          </ac:spMkLst>
        </pc:spChg>
        <pc:spChg chg="mod">
          <ac:chgData name="Claire MAIRET" userId="b91d9db2-e41b-4c98-9525-27312980cc2f" providerId="ADAL" clId="{9E9D954D-7BF2-428F-9693-D06C5E569B33}" dt="2022-11-29T09:46:02.451" v="426" actId="20577"/>
          <ac:spMkLst>
            <pc:docMk/>
            <pc:sldMk cId="2742994000" sldId="2134805728"/>
            <ac:spMk id="25" creationId="{98F89257-3A0B-4B5A-AC18-113988B1D5F8}"/>
          </ac:spMkLst>
        </pc:spChg>
        <pc:spChg chg="mod">
          <ac:chgData name="Claire MAIRET" userId="b91d9db2-e41b-4c98-9525-27312980cc2f" providerId="ADAL" clId="{9E9D954D-7BF2-428F-9693-D06C5E569B33}" dt="2022-11-29T09:52:50.922" v="435" actId="115"/>
          <ac:spMkLst>
            <pc:docMk/>
            <pc:sldMk cId="2742994000" sldId="2134805728"/>
            <ac:spMk id="30" creationId="{3AD83F3C-DF20-487B-99AD-D7C16E16B413}"/>
          </ac:spMkLst>
        </pc:spChg>
        <pc:picChg chg="mod">
          <ac:chgData name="Claire MAIRET" userId="b91d9db2-e41b-4c98-9525-27312980cc2f" providerId="ADAL" clId="{9E9D954D-7BF2-428F-9693-D06C5E569B33}" dt="2022-11-28T15:41:10.658" v="221" actId="1035"/>
          <ac:picMkLst>
            <pc:docMk/>
            <pc:sldMk cId="2742994000" sldId="2134805728"/>
            <ac:picMk id="41" creationId="{F0075068-15D0-DA08-46C9-C7AB22F97242}"/>
          </ac:picMkLst>
        </pc:picChg>
      </pc:sldChg>
      <pc:sldChg chg="modSp">
        <pc:chgData name="Claire MAIRET" userId="b91d9db2-e41b-4c98-9525-27312980cc2f" providerId="ADAL" clId="{9E9D954D-7BF2-428F-9693-D06C5E569B33}" dt="2022-11-28T15:02:47.876" v="0" actId="14826"/>
        <pc:sldMkLst>
          <pc:docMk/>
          <pc:sldMk cId="3004514661" sldId="2134805770"/>
        </pc:sldMkLst>
        <pc:picChg chg="mod">
          <ac:chgData name="Claire MAIRET" userId="b91d9db2-e41b-4c98-9525-27312980cc2f" providerId="ADAL" clId="{9E9D954D-7BF2-428F-9693-D06C5E569B33}" dt="2022-11-28T15:02:47.876" v="0" actId="14826"/>
          <ac:picMkLst>
            <pc:docMk/>
            <pc:sldMk cId="3004514661" sldId="2134805770"/>
            <ac:picMk id="2" creationId="{F375905C-D521-5C03-A2F4-C3BC39192C39}"/>
          </ac:picMkLst>
        </pc:picChg>
      </pc:sldChg>
      <pc:sldChg chg="modSp mod">
        <pc:chgData name="Claire MAIRET" userId="b91d9db2-e41b-4c98-9525-27312980cc2f" providerId="ADAL" clId="{9E9D954D-7BF2-428F-9693-D06C5E569B33}" dt="2022-11-28T15:27:43.679" v="96" actId="207"/>
        <pc:sldMkLst>
          <pc:docMk/>
          <pc:sldMk cId="1367787301" sldId="2134805773"/>
        </pc:sldMkLst>
        <pc:graphicFrameChg chg="mod modGraphic">
          <ac:chgData name="Claire MAIRET" userId="b91d9db2-e41b-4c98-9525-27312980cc2f" providerId="ADAL" clId="{9E9D954D-7BF2-428F-9693-D06C5E569B33}" dt="2022-11-28T15:27:43.679" v="96" actId="207"/>
          <ac:graphicFrameMkLst>
            <pc:docMk/>
            <pc:sldMk cId="1367787301" sldId="2134805773"/>
            <ac:graphicFrameMk id="13" creationId="{579052B5-939A-4FD2-AB07-3F162287B7B9}"/>
          </ac:graphicFrameMkLst>
        </pc:graphicFrameChg>
      </pc:sldChg>
      <pc:sldChg chg="modSp mod">
        <pc:chgData name="Claire MAIRET" userId="b91d9db2-e41b-4c98-9525-27312980cc2f" providerId="ADAL" clId="{9E9D954D-7BF2-428F-9693-D06C5E569B33}" dt="2022-11-28T15:33:54.585" v="158" actId="5793"/>
        <pc:sldMkLst>
          <pc:docMk/>
          <pc:sldMk cId="1763197993" sldId="2134805774"/>
        </pc:sldMkLst>
        <pc:spChg chg="mod">
          <ac:chgData name="Claire MAIRET" userId="b91d9db2-e41b-4c98-9525-27312980cc2f" providerId="ADAL" clId="{9E9D954D-7BF2-428F-9693-D06C5E569B33}" dt="2022-11-28T15:33:06.340" v="141" actId="20577"/>
          <ac:spMkLst>
            <pc:docMk/>
            <pc:sldMk cId="1763197993" sldId="2134805774"/>
            <ac:spMk id="17" creationId="{D95BBC10-E144-42AB-89BA-1619B0C99637}"/>
          </ac:spMkLst>
        </pc:spChg>
        <pc:spChg chg="mod">
          <ac:chgData name="Claire MAIRET" userId="b91d9db2-e41b-4c98-9525-27312980cc2f" providerId="ADAL" clId="{9E9D954D-7BF2-428F-9693-D06C5E569B33}" dt="2022-11-28T15:33:18.379" v="143" actId="20577"/>
          <ac:spMkLst>
            <pc:docMk/>
            <pc:sldMk cId="1763197993" sldId="2134805774"/>
            <ac:spMk id="19" creationId="{087A269E-D473-4FFD-9208-BDCA32DE5230}"/>
          </ac:spMkLst>
        </pc:spChg>
        <pc:spChg chg="mod">
          <ac:chgData name="Claire MAIRET" userId="b91d9db2-e41b-4c98-9525-27312980cc2f" providerId="ADAL" clId="{9E9D954D-7BF2-428F-9693-D06C5E569B33}" dt="2022-11-28T15:33:54.585" v="158" actId="5793"/>
          <ac:spMkLst>
            <pc:docMk/>
            <pc:sldMk cId="1763197993" sldId="2134805774"/>
            <ac:spMk id="34" creationId="{3CDC1D21-F3BC-48A3-8D81-19B3122410DA}"/>
          </ac:spMkLst>
        </pc:spChg>
      </pc:sldChg>
      <pc:sldChg chg="modSp mod">
        <pc:chgData name="Claire MAIRET" userId="b91d9db2-e41b-4c98-9525-27312980cc2f" providerId="ADAL" clId="{9E9D954D-7BF2-428F-9693-D06C5E569B33}" dt="2022-11-28T15:38:49.191" v="178" actId="20577"/>
        <pc:sldMkLst>
          <pc:docMk/>
          <pc:sldMk cId="448838411" sldId="2134805775"/>
        </pc:sldMkLst>
        <pc:spChg chg="mod">
          <ac:chgData name="Claire MAIRET" userId="b91d9db2-e41b-4c98-9525-27312980cc2f" providerId="ADAL" clId="{9E9D954D-7BF2-428F-9693-D06C5E569B33}" dt="2022-11-28T15:37:58.251" v="168" actId="20577"/>
          <ac:spMkLst>
            <pc:docMk/>
            <pc:sldMk cId="448838411" sldId="2134805775"/>
            <ac:spMk id="18" creationId="{09A14BD9-E081-44AA-B091-41AA564F7AE7}"/>
          </ac:spMkLst>
        </pc:spChg>
        <pc:spChg chg="mod">
          <ac:chgData name="Claire MAIRET" userId="b91d9db2-e41b-4c98-9525-27312980cc2f" providerId="ADAL" clId="{9E9D954D-7BF2-428F-9693-D06C5E569B33}" dt="2022-11-28T15:38:29.828" v="172" actId="20577"/>
          <ac:spMkLst>
            <pc:docMk/>
            <pc:sldMk cId="448838411" sldId="2134805775"/>
            <ac:spMk id="19" creationId="{087A269E-D473-4FFD-9208-BDCA32DE5230}"/>
          </ac:spMkLst>
        </pc:spChg>
        <pc:spChg chg="mod">
          <ac:chgData name="Claire MAIRET" userId="b91d9db2-e41b-4c98-9525-27312980cc2f" providerId="ADAL" clId="{9E9D954D-7BF2-428F-9693-D06C5E569B33}" dt="2022-11-28T15:38:49.191" v="178" actId="20577"/>
          <ac:spMkLst>
            <pc:docMk/>
            <pc:sldMk cId="448838411" sldId="2134805775"/>
            <ac:spMk id="30" creationId="{00C3B6A4-19CF-4A40-BD49-76FF315CFD23}"/>
          </ac:spMkLst>
        </pc:spChg>
        <pc:spChg chg="mod">
          <ac:chgData name="Claire MAIRET" userId="b91d9db2-e41b-4c98-9525-27312980cc2f" providerId="ADAL" clId="{9E9D954D-7BF2-428F-9693-D06C5E569B33}" dt="2022-11-28T15:37:20.330" v="165" actId="14100"/>
          <ac:spMkLst>
            <pc:docMk/>
            <pc:sldMk cId="448838411" sldId="2134805775"/>
            <ac:spMk id="61" creationId="{B861A47D-78C2-4A7E-92DB-1F03DAB035FD}"/>
          </ac:spMkLst>
        </pc:spChg>
      </pc:sldChg>
      <pc:sldChg chg="addSp delSp modSp mod">
        <pc:chgData name="Claire MAIRET" userId="b91d9db2-e41b-4c98-9525-27312980cc2f" providerId="ADAL" clId="{9E9D954D-7BF2-428F-9693-D06C5E569B33}" dt="2022-11-28T15:35:15.377" v="163" actId="14100"/>
        <pc:sldMkLst>
          <pc:docMk/>
          <pc:sldMk cId="2012128630" sldId="2134805776"/>
        </pc:sldMkLst>
        <pc:picChg chg="add mod">
          <ac:chgData name="Claire MAIRET" userId="b91d9db2-e41b-4c98-9525-27312980cc2f" providerId="ADAL" clId="{9E9D954D-7BF2-428F-9693-D06C5E569B33}" dt="2022-11-28T15:35:15.377" v="163" actId="14100"/>
          <ac:picMkLst>
            <pc:docMk/>
            <pc:sldMk cId="2012128630" sldId="2134805776"/>
            <ac:picMk id="6" creationId="{DE8C296B-1DE5-437F-BE04-6CB9B2462FBF}"/>
          </ac:picMkLst>
        </pc:picChg>
        <pc:picChg chg="del">
          <ac:chgData name="Claire MAIRET" userId="b91d9db2-e41b-4c98-9525-27312980cc2f" providerId="ADAL" clId="{9E9D954D-7BF2-428F-9693-D06C5E569B33}" dt="2022-11-28T15:35:05.522" v="159" actId="478"/>
          <ac:picMkLst>
            <pc:docMk/>
            <pc:sldMk cId="2012128630" sldId="2134805776"/>
            <ac:picMk id="20" creationId="{5C0F55AA-6F57-45EA-B78D-2AD0B73E89BE}"/>
          </ac:picMkLst>
        </pc:picChg>
      </pc:sldChg>
      <pc:sldChg chg="modSp mod">
        <pc:chgData name="Claire MAIRET" userId="b91d9db2-e41b-4c98-9525-27312980cc2f" providerId="ADAL" clId="{9E9D954D-7BF2-428F-9693-D06C5E569B33}" dt="2022-11-28T15:24:03.779" v="84" actId="207"/>
        <pc:sldMkLst>
          <pc:docMk/>
          <pc:sldMk cId="1041267974" sldId="2134805777"/>
        </pc:sldMkLst>
        <pc:spChg chg="mod">
          <ac:chgData name="Claire MAIRET" userId="b91d9db2-e41b-4c98-9525-27312980cc2f" providerId="ADAL" clId="{9E9D954D-7BF2-428F-9693-D06C5E569B33}" dt="2022-11-28T15:23:56.371" v="82" actId="207"/>
          <ac:spMkLst>
            <pc:docMk/>
            <pc:sldMk cId="1041267974" sldId="2134805777"/>
            <ac:spMk id="31" creationId="{FBF66059-7613-4683-A0C8-FB89B88B1EB9}"/>
          </ac:spMkLst>
        </pc:spChg>
        <pc:spChg chg="mod">
          <ac:chgData name="Claire MAIRET" userId="b91d9db2-e41b-4c98-9525-27312980cc2f" providerId="ADAL" clId="{9E9D954D-7BF2-428F-9693-D06C5E569B33}" dt="2022-11-28T15:23:59.724" v="83" actId="207"/>
          <ac:spMkLst>
            <pc:docMk/>
            <pc:sldMk cId="1041267974" sldId="2134805777"/>
            <ac:spMk id="33" creationId="{AE46464F-158C-4474-AF70-936A9D83EFE8}"/>
          </ac:spMkLst>
        </pc:spChg>
        <pc:spChg chg="mod">
          <ac:chgData name="Claire MAIRET" userId="b91d9db2-e41b-4c98-9525-27312980cc2f" providerId="ADAL" clId="{9E9D954D-7BF2-428F-9693-D06C5E569B33}" dt="2022-11-28T15:24:03.779" v="84" actId="207"/>
          <ac:spMkLst>
            <pc:docMk/>
            <pc:sldMk cId="1041267974" sldId="2134805777"/>
            <ac:spMk id="62" creationId="{5789A7C1-30E0-4A8B-A0AE-251D15AB0E5F}"/>
          </ac:spMkLst>
        </pc:spChg>
      </pc:sldChg>
      <pc:sldChg chg="addSp delSp modSp mod">
        <pc:chgData name="Claire MAIRET" userId="b91d9db2-e41b-4c98-9525-27312980cc2f" providerId="ADAL" clId="{9E9D954D-7BF2-428F-9693-D06C5E569B33}" dt="2022-11-29T09:20:27.016" v="421" actId="207"/>
        <pc:sldMkLst>
          <pc:docMk/>
          <pc:sldMk cId="3777380231" sldId="2134805778"/>
        </pc:sldMkLst>
        <pc:spChg chg="add mod">
          <ac:chgData name="Claire MAIRET" userId="b91d9db2-e41b-4c98-9525-27312980cc2f" providerId="ADAL" clId="{9E9D954D-7BF2-428F-9693-D06C5E569B33}" dt="2022-11-29T09:17:20.403" v="356" actId="164"/>
          <ac:spMkLst>
            <pc:docMk/>
            <pc:sldMk cId="3777380231" sldId="2134805778"/>
            <ac:spMk id="5" creationId="{249F16BD-34A9-49F5-A35E-FCB4A76C8B47}"/>
          </ac:spMkLst>
        </pc:spChg>
        <pc:spChg chg="mod">
          <ac:chgData name="Claire MAIRET" userId="b91d9db2-e41b-4c98-9525-27312980cc2f" providerId="ADAL" clId="{9E9D954D-7BF2-428F-9693-D06C5E569B33}" dt="2022-11-28T16:29:04.239" v="297" actId="207"/>
          <ac:spMkLst>
            <pc:docMk/>
            <pc:sldMk cId="3777380231" sldId="2134805778"/>
            <ac:spMk id="17" creationId="{9D971448-53FA-416D-AA1A-B421F09CFBA3}"/>
          </ac:spMkLst>
        </pc:spChg>
        <pc:spChg chg="mod">
          <ac:chgData name="Claire MAIRET" userId="b91d9db2-e41b-4c98-9525-27312980cc2f" providerId="ADAL" clId="{9E9D954D-7BF2-428F-9693-D06C5E569B33}" dt="2022-11-29T09:20:27.016" v="421" actId="207"/>
          <ac:spMkLst>
            <pc:docMk/>
            <pc:sldMk cId="3777380231" sldId="2134805778"/>
            <ac:spMk id="23" creationId="{74DFF1E7-6386-40F4-AF24-1F3F009EB9A2}"/>
          </ac:spMkLst>
        </pc:spChg>
        <pc:spChg chg="mod">
          <ac:chgData name="Claire MAIRET" userId="b91d9db2-e41b-4c98-9525-27312980cc2f" providerId="ADAL" clId="{9E9D954D-7BF2-428F-9693-D06C5E569B33}" dt="2022-11-28T16:28:25.219" v="296" actId="20577"/>
          <ac:spMkLst>
            <pc:docMk/>
            <pc:sldMk cId="3777380231" sldId="2134805778"/>
            <ac:spMk id="25" creationId="{23C23043-CB35-4CEF-B225-DF37035981D5}"/>
          </ac:spMkLst>
        </pc:spChg>
        <pc:spChg chg="mod">
          <ac:chgData name="Claire MAIRET" userId="b91d9db2-e41b-4c98-9525-27312980cc2f" providerId="ADAL" clId="{9E9D954D-7BF2-428F-9693-D06C5E569B33}" dt="2022-11-29T09:20:18.148" v="420" actId="20577"/>
          <ac:spMkLst>
            <pc:docMk/>
            <pc:sldMk cId="3777380231" sldId="2134805778"/>
            <ac:spMk id="37" creationId="{25E62F35-AA87-4A8B-A418-E9390F4BA7BD}"/>
          </ac:spMkLst>
        </pc:spChg>
        <pc:grpChg chg="add mod">
          <ac:chgData name="Claire MAIRET" userId="b91d9db2-e41b-4c98-9525-27312980cc2f" providerId="ADAL" clId="{9E9D954D-7BF2-428F-9693-D06C5E569B33}" dt="2022-11-29T09:17:39.673" v="407" actId="1035"/>
          <ac:grpSpMkLst>
            <pc:docMk/>
            <pc:sldMk cId="3777380231" sldId="2134805778"/>
            <ac:grpSpMk id="7" creationId="{31214AFF-2EC6-48D6-88B2-2E48A62F4F8E}"/>
          </ac:grpSpMkLst>
        </pc:grpChg>
        <pc:picChg chg="add del mod">
          <ac:chgData name="Claire MAIRET" userId="b91d9db2-e41b-4c98-9525-27312980cc2f" providerId="ADAL" clId="{9E9D954D-7BF2-428F-9693-D06C5E569B33}" dt="2022-11-28T16:27:04.533" v="283" actId="478"/>
          <ac:picMkLst>
            <pc:docMk/>
            <pc:sldMk cId="3777380231" sldId="2134805778"/>
            <ac:picMk id="2" creationId="{259BA388-A05F-46AE-8596-16C1FC2A9E64}"/>
          </ac:picMkLst>
        </pc:picChg>
        <pc:picChg chg="add del mod">
          <ac:chgData name="Claire MAIRET" userId="b91d9db2-e41b-4c98-9525-27312980cc2f" providerId="ADAL" clId="{9E9D954D-7BF2-428F-9693-D06C5E569B33}" dt="2022-11-29T07:55:20.433" v="302" actId="478"/>
          <ac:picMkLst>
            <pc:docMk/>
            <pc:sldMk cId="3777380231" sldId="2134805778"/>
            <ac:picMk id="3" creationId="{0855D446-7C38-4062-804A-74682F598651}"/>
          </ac:picMkLst>
        </pc:picChg>
        <pc:picChg chg="add mod modCrop">
          <ac:chgData name="Claire MAIRET" userId="b91d9db2-e41b-4c98-9525-27312980cc2f" providerId="ADAL" clId="{9E9D954D-7BF2-428F-9693-D06C5E569B33}" dt="2022-11-29T09:17:20.403" v="356" actId="164"/>
          <ac:picMkLst>
            <pc:docMk/>
            <pc:sldMk cId="3777380231" sldId="2134805778"/>
            <ac:picMk id="3" creationId="{73121C39-6708-4499-BBD4-8DAE03963F38}"/>
          </ac:picMkLst>
        </pc:picChg>
        <pc:picChg chg="add del mod">
          <ac:chgData name="Claire MAIRET" userId="b91d9db2-e41b-4c98-9525-27312980cc2f" providerId="ADAL" clId="{9E9D954D-7BF2-428F-9693-D06C5E569B33}" dt="2022-11-29T07:57:34.035" v="319" actId="478"/>
          <ac:picMkLst>
            <pc:docMk/>
            <pc:sldMk cId="3777380231" sldId="2134805778"/>
            <ac:picMk id="7" creationId="{426F6632-3512-483D-AF2A-8869BD2108A3}"/>
          </ac:picMkLst>
        </pc:picChg>
        <pc:picChg chg="add del mod">
          <ac:chgData name="Claire MAIRET" userId="b91d9db2-e41b-4c98-9525-27312980cc2f" providerId="ADAL" clId="{9E9D954D-7BF2-428F-9693-D06C5E569B33}" dt="2022-11-29T07:57:56.687" v="321" actId="478"/>
          <ac:picMkLst>
            <pc:docMk/>
            <pc:sldMk cId="3777380231" sldId="2134805778"/>
            <ac:picMk id="10" creationId="{6DBA2B6D-5FEC-4C4A-8FCE-264D43EEB2F5}"/>
          </ac:picMkLst>
        </pc:picChg>
        <pc:picChg chg="add del mod">
          <ac:chgData name="Claire MAIRET" userId="b91d9db2-e41b-4c98-9525-27312980cc2f" providerId="ADAL" clId="{9E9D954D-7BF2-428F-9693-D06C5E569B33}" dt="2022-11-28T15:53:05.375" v="279"/>
          <ac:picMkLst>
            <pc:docMk/>
            <pc:sldMk cId="3777380231" sldId="2134805778"/>
            <ac:picMk id="16" creationId="{B3092D13-FBE4-4044-A5C7-CAC727C06DF4}"/>
          </ac:picMkLst>
        </pc:picChg>
        <pc:picChg chg="mod">
          <ac:chgData name="Claire MAIRET" userId="b91d9db2-e41b-4c98-9525-27312980cc2f" providerId="ADAL" clId="{9E9D954D-7BF2-428F-9693-D06C5E569B33}" dt="2022-11-29T09:16:28.870" v="340" actId="1076"/>
          <ac:picMkLst>
            <pc:docMk/>
            <pc:sldMk cId="3777380231" sldId="2134805778"/>
            <ac:picMk id="26" creationId="{F847B226-7435-4D30-AFC1-66B26ADC52D2}"/>
          </ac:picMkLst>
        </pc:picChg>
        <pc:picChg chg="del">
          <ac:chgData name="Claire MAIRET" userId="b91d9db2-e41b-4c98-9525-27312980cc2f" providerId="ADAL" clId="{9E9D954D-7BF2-428F-9693-D06C5E569B33}" dt="2022-11-29T07:54:52.787" v="298" actId="478"/>
          <ac:picMkLst>
            <pc:docMk/>
            <pc:sldMk cId="3777380231" sldId="2134805778"/>
            <ac:picMk id="1026" creationId="{503CCC47-5170-480B-AD90-7F647F7403F5}"/>
          </ac:picMkLst>
        </pc:picChg>
      </pc:sldChg>
    </pc:docChg>
  </pc:docChgLst>
  <pc:docChgLst>
    <pc:chgData name="Nicolas FOREST" userId="74d7feb1-6457-475c-bfcc-0f29457bb0a4" providerId="ADAL" clId="{6CA2843A-4CD9-4F22-A99B-1A3E2E2D633B}"/>
    <pc:docChg chg="custSel addSld delSld modSld">
      <pc:chgData name="Nicolas FOREST" userId="74d7feb1-6457-475c-bfcc-0f29457bb0a4" providerId="ADAL" clId="{6CA2843A-4CD9-4F22-A99B-1A3E2E2D633B}" dt="2022-11-23T15:49:53.237" v="129" actId="20577"/>
      <pc:docMkLst>
        <pc:docMk/>
      </pc:docMkLst>
      <pc:sldChg chg="modSp mod">
        <pc:chgData name="Nicolas FOREST" userId="74d7feb1-6457-475c-bfcc-0f29457bb0a4" providerId="ADAL" clId="{6CA2843A-4CD9-4F22-A99B-1A3E2E2D633B}" dt="2022-11-23T15:21:54.529" v="92" actId="20577"/>
        <pc:sldMkLst>
          <pc:docMk/>
          <pc:sldMk cId="3279526026" sldId="2134805739"/>
        </pc:sldMkLst>
        <pc:spChg chg="mod">
          <ac:chgData name="Nicolas FOREST" userId="74d7feb1-6457-475c-bfcc-0f29457bb0a4" providerId="ADAL" clId="{6CA2843A-4CD9-4F22-A99B-1A3E2E2D633B}" dt="2022-11-23T15:21:54.529" v="92" actId="20577"/>
          <ac:spMkLst>
            <pc:docMk/>
            <pc:sldMk cId="3279526026" sldId="2134805739"/>
            <ac:spMk id="2" creationId="{D6599356-7888-43B5-96DA-2F7CAC31169C}"/>
          </ac:spMkLst>
        </pc:spChg>
      </pc:sldChg>
      <pc:sldChg chg="addSp modSp del mod modClrScheme chgLayout">
        <pc:chgData name="Nicolas FOREST" userId="74d7feb1-6457-475c-bfcc-0f29457bb0a4" providerId="ADAL" clId="{6CA2843A-4CD9-4F22-A99B-1A3E2E2D633B}" dt="2022-11-23T15:49:40.484" v="100" actId="47"/>
        <pc:sldMkLst>
          <pc:docMk/>
          <pc:sldMk cId="4066770564" sldId="2134805740"/>
        </pc:sldMkLst>
        <pc:spChg chg="mod ord">
          <ac:chgData name="Nicolas FOREST" userId="74d7feb1-6457-475c-bfcc-0f29457bb0a4" providerId="ADAL" clId="{6CA2843A-4CD9-4F22-A99B-1A3E2E2D633B}" dt="2022-11-23T15:49:31.874" v="98" actId="700"/>
          <ac:spMkLst>
            <pc:docMk/>
            <pc:sldMk cId="4066770564" sldId="2134805740"/>
            <ac:spMk id="2" creationId="{266EA877-4416-1E1A-42AB-4E6B4A0356FF}"/>
          </ac:spMkLst>
        </pc:spChg>
        <pc:spChg chg="add mod ord">
          <ac:chgData name="Nicolas FOREST" userId="74d7feb1-6457-475c-bfcc-0f29457bb0a4" providerId="ADAL" clId="{6CA2843A-4CD9-4F22-A99B-1A3E2E2D633B}" dt="2022-11-23T15:49:31.874" v="98" actId="700"/>
          <ac:spMkLst>
            <pc:docMk/>
            <pc:sldMk cId="4066770564" sldId="2134805740"/>
            <ac:spMk id="3" creationId="{1D352367-690D-4209-9E23-3BC72B763330}"/>
          </ac:spMkLst>
        </pc:spChg>
        <pc:spChg chg="mod ord">
          <ac:chgData name="Nicolas FOREST" userId="74d7feb1-6457-475c-bfcc-0f29457bb0a4" providerId="ADAL" clId="{6CA2843A-4CD9-4F22-A99B-1A3E2E2D633B}" dt="2022-11-23T15:49:31.874" v="98" actId="700"/>
          <ac:spMkLst>
            <pc:docMk/>
            <pc:sldMk cId="4066770564" sldId="2134805740"/>
            <ac:spMk id="4" creationId="{808BCA03-3B7A-4264-8A9F-43FE8C002329}"/>
          </ac:spMkLst>
        </pc:spChg>
        <pc:spChg chg="mod ord">
          <ac:chgData name="Nicolas FOREST" userId="74d7feb1-6457-475c-bfcc-0f29457bb0a4" providerId="ADAL" clId="{6CA2843A-4CD9-4F22-A99B-1A3E2E2D633B}" dt="2022-11-23T15:49:31.874" v="98" actId="700"/>
          <ac:spMkLst>
            <pc:docMk/>
            <pc:sldMk cId="4066770564" sldId="2134805740"/>
            <ac:spMk id="5" creationId="{703DA96E-BEE8-400D-8027-810F2F2066D3}"/>
          </ac:spMkLst>
        </pc:spChg>
        <pc:spChg chg="add mod ord">
          <ac:chgData name="Nicolas FOREST" userId="74d7feb1-6457-475c-bfcc-0f29457bb0a4" providerId="ADAL" clId="{6CA2843A-4CD9-4F22-A99B-1A3E2E2D633B}" dt="2022-11-23T15:49:31.874" v="98" actId="700"/>
          <ac:spMkLst>
            <pc:docMk/>
            <pc:sldMk cId="4066770564" sldId="2134805740"/>
            <ac:spMk id="6" creationId="{F6384DE6-D410-4F57-8941-7325CBC4301B}"/>
          </ac:spMkLst>
        </pc:spChg>
      </pc:sldChg>
      <pc:sldChg chg="modSp mod">
        <pc:chgData name="Nicolas FOREST" userId="74d7feb1-6457-475c-bfcc-0f29457bb0a4" providerId="ADAL" clId="{6CA2843A-4CD9-4F22-A99B-1A3E2E2D633B}" dt="2022-11-23T15:47:29.770" v="97" actId="20577"/>
        <pc:sldMkLst>
          <pc:docMk/>
          <pc:sldMk cId="3004514661" sldId="2134805770"/>
        </pc:sldMkLst>
        <pc:spChg chg="mod">
          <ac:chgData name="Nicolas FOREST" userId="74d7feb1-6457-475c-bfcc-0f29457bb0a4" providerId="ADAL" clId="{6CA2843A-4CD9-4F22-A99B-1A3E2E2D633B}" dt="2022-11-23T15:47:29.770" v="97" actId="20577"/>
          <ac:spMkLst>
            <pc:docMk/>
            <pc:sldMk cId="3004514661" sldId="2134805770"/>
            <ac:spMk id="6" creationId="{0A77405E-6FA2-2642-88F5-70A68628BCDD}"/>
          </ac:spMkLst>
        </pc:spChg>
      </pc:sldChg>
      <pc:sldChg chg="modSp mod">
        <pc:chgData name="Nicolas FOREST" userId="74d7feb1-6457-475c-bfcc-0f29457bb0a4" providerId="ADAL" clId="{6CA2843A-4CD9-4F22-A99B-1A3E2E2D633B}" dt="2022-11-23T15:00:40.666" v="77" actId="1076"/>
        <pc:sldMkLst>
          <pc:docMk/>
          <pc:sldMk cId="1367787301" sldId="2134805773"/>
        </pc:sldMkLst>
        <pc:graphicFrameChg chg="mod modGraphic">
          <ac:chgData name="Nicolas FOREST" userId="74d7feb1-6457-475c-bfcc-0f29457bb0a4" providerId="ADAL" clId="{6CA2843A-4CD9-4F22-A99B-1A3E2E2D633B}" dt="2022-11-23T15:00:40.666" v="77" actId="1076"/>
          <ac:graphicFrameMkLst>
            <pc:docMk/>
            <pc:sldMk cId="1367787301" sldId="2134805773"/>
            <ac:graphicFrameMk id="13" creationId="{579052B5-939A-4FD2-AB07-3F162287B7B9}"/>
          </ac:graphicFrameMkLst>
        </pc:graphicFrameChg>
      </pc:sldChg>
      <pc:sldChg chg="modSp add mod">
        <pc:chgData name="Nicolas FOREST" userId="74d7feb1-6457-475c-bfcc-0f29457bb0a4" providerId="ADAL" clId="{6CA2843A-4CD9-4F22-A99B-1A3E2E2D633B}" dt="2022-11-23T15:49:53.237" v="129" actId="20577"/>
        <pc:sldMkLst>
          <pc:docMk/>
          <pc:sldMk cId="1204569915" sldId="2134805779"/>
        </pc:sldMkLst>
        <pc:spChg chg="mod">
          <ac:chgData name="Nicolas FOREST" userId="74d7feb1-6457-475c-bfcc-0f29457bb0a4" providerId="ADAL" clId="{6CA2843A-4CD9-4F22-A99B-1A3E2E2D633B}" dt="2022-11-23T15:49:53.237" v="129" actId="20577"/>
          <ac:spMkLst>
            <pc:docMk/>
            <pc:sldMk cId="1204569915" sldId="2134805779"/>
            <ac:spMk id="15" creationId="{1FE2D4F6-AF13-D647-A916-8820941476EA}"/>
          </ac:spMkLst>
        </pc:spChg>
      </pc:sldChg>
    </pc:docChg>
  </pc:docChgLst>
  <pc:docChgLst>
    <pc:chgData name="Michiel DE KOSTER" userId="7d7c490e-1e4b-4bd1-978a-bd0aaf19c382" providerId="ADAL" clId="{EF19503B-7CD0-43AE-A949-46806702574C}"/>
    <pc:docChg chg="modSld">
      <pc:chgData name="Michiel DE KOSTER" userId="7d7c490e-1e4b-4bd1-978a-bd0aaf19c382" providerId="ADAL" clId="{EF19503B-7CD0-43AE-A949-46806702574C}" dt="2022-11-29T15:49:54.963" v="22" actId="114"/>
      <pc:docMkLst>
        <pc:docMk/>
      </pc:docMkLst>
      <pc:sldChg chg="modNotesTx">
        <pc:chgData name="Michiel DE KOSTER" userId="7d7c490e-1e4b-4bd1-978a-bd0aaf19c382" providerId="ADAL" clId="{EF19503B-7CD0-43AE-A949-46806702574C}" dt="2022-11-29T14:16:24.496" v="0" actId="6549"/>
        <pc:sldMkLst>
          <pc:docMk/>
          <pc:sldMk cId="248438435" sldId="2134805721"/>
        </pc:sldMkLst>
      </pc:sldChg>
      <pc:sldChg chg="modSp mod">
        <pc:chgData name="Michiel DE KOSTER" userId="7d7c490e-1e4b-4bd1-978a-bd0aaf19c382" providerId="ADAL" clId="{EF19503B-7CD0-43AE-A949-46806702574C}" dt="2022-11-29T14:35:16.891" v="4" actId="1035"/>
        <pc:sldMkLst>
          <pc:docMk/>
          <pc:sldMk cId="3877861618" sldId="2134805723"/>
        </pc:sldMkLst>
        <pc:spChg chg="mod">
          <ac:chgData name="Michiel DE KOSTER" userId="7d7c490e-1e4b-4bd1-978a-bd0aaf19c382" providerId="ADAL" clId="{EF19503B-7CD0-43AE-A949-46806702574C}" dt="2022-11-29T14:35:16.891" v="4" actId="1035"/>
          <ac:spMkLst>
            <pc:docMk/>
            <pc:sldMk cId="3877861618" sldId="2134805723"/>
            <ac:spMk id="2" creationId="{CDA004C6-8C4E-4640-B3F5-B34AFB94063D}"/>
          </ac:spMkLst>
        </pc:spChg>
        <pc:spChg chg="ord">
          <ac:chgData name="Michiel DE KOSTER" userId="7d7c490e-1e4b-4bd1-978a-bd0aaf19c382" providerId="ADAL" clId="{EF19503B-7CD0-43AE-A949-46806702574C}" dt="2022-11-29T14:35:14.444" v="1" actId="167"/>
          <ac:spMkLst>
            <pc:docMk/>
            <pc:sldMk cId="3877861618" sldId="2134805723"/>
            <ac:spMk id="26" creationId="{4EB1A780-E3B2-461C-8C0F-3040AF5B998D}"/>
          </ac:spMkLst>
        </pc:spChg>
      </pc:sldChg>
      <pc:sldChg chg="modSp mod">
        <pc:chgData name="Michiel DE KOSTER" userId="7d7c490e-1e4b-4bd1-978a-bd0aaf19c382" providerId="ADAL" clId="{EF19503B-7CD0-43AE-A949-46806702574C}" dt="2022-11-29T14:35:22.123" v="9" actId="1035"/>
        <pc:sldMkLst>
          <pc:docMk/>
          <pc:sldMk cId="3772872801" sldId="2134805724"/>
        </pc:sldMkLst>
        <pc:spChg chg="mod">
          <ac:chgData name="Michiel DE KOSTER" userId="7d7c490e-1e4b-4bd1-978a-bd0aaf19c382" providerId="ADAL" clId="{EF19503B-7CD0-43AE-A949-46806702574C}" dt="2022-11-29T14:35:22.123" v="9" actId="1035"/>
          <ac:spMkLst>
            <pc:docMk/>
            <pc:sldMk cId="3772872801" sldId="2134805724"/>
            <ac:spMk id="2" creationId="{CDA004C6-8C4E-4640-B3F5-B34AFB94063D}"/>
          </ac:spMkLst>
        </pc:spChg>
      </pc:sldChg>
      <pc:sldChg chg="modSp mod">
        <pc:chgData name="Michiel DE KOSTER" userId="7d7c490e-1e4b-4bd1-978a-bd0aaf19c382" providerId="ADAL" clId="{EF19503B-7CD0-43AE-A949-46806702574C}" dt="2022-11-29T15:49:54.963" v="22" actId="114"/>
        <pc:sldMkLst>
          <pc:docMk/>
          <pc:sldMk cId="3279526026" sldId="2134805739"/>
        </pc:sldMkLst>
        <pc:spChg chg="mod">
          <ac:chgData name="Michiel DE KOSTER" userId="7d7c490e-1e4b-4bd1-978a-bd0aaf19c382" providerId="ADAL" clId="{EF19503B-7CD0-43AE-A949-46806702574C}" dt="2022-11-29T15:49:54.963" v="22" actId="114"/>
          <ac:spMkLst>
            <pc:docMk/>
            <pc:sldMk cId="3279526026" sldId="2134805739"/>
            <ac:spMk id="2" creationId="{D6599356-7888-43B5-96DA-2F7CAC31169C}"/>
          </ac:spMkLst>
        </pc:spChg>
      </pc:sldChg>
      <pc:sldChg chg="modNotesTx">
        <pc:chgData name="Michiel DE KOSTER" userId="7d7c490e-1e4b-4bd1-978a-bd0aaf19c382" providerId="ADAL" clId="{EF19503B-7CD0-43AE-A949-46806702574C}" dt="2022-11-29T15:48:46.509" v="20" actId="6549"/>
        <pc:sldMkLst>
          <pc:docMk/>
          <pc:sldMk cId="3219673142" sldId="2134805747"/>
        </pc:sldMkLst>
      </pc:sldChg>
      <pc:sldChg chg="modSp mod">
        <pc:chgData name="Michiel DE KOSTER" userId="7d7c490e-1e4b-4bd1-978a-bd0aaf19c382" providerId="ADAL" clId="{EF19503B-7CD0-43AE-A949-46806702574C}" dt="2022-11-29T14:35:25.414" v="13" actId="1036"/>
        <pc:sldMkLst>
          <pc:docMk/>
          <pc:sldMk cId="1763197993" sldId="2134805774"/>
        </pc:sldMkLst>
        <pc:spChg chg="mod">
          <ac:chgData name="Michiel DE KOSTER" userId="7d7c490e-1e4b-4bd1-978a-bd0aaf19c382" providerId="ADAL" clId="{EF19503B-7CD0-43AE-A949-46806702574C}" dt="2022-11-29T14:35:25.414" v="13" actId="1036"/>
          <ac:spMkLst>
            <pc:docMk/>
            <pc:sldMk cId="1763197993" sldId="2134805774"/>
            <ac:spMk id="2" creationId="{CDA004C6-8C4E-4640-B3F5-B34AFB94063D}"/>
          </ac:spMkLst>
        </pc:spChg>
      </pc:sldChg>
      <pc:sldChg chg="modSp mod">
        <pc:chgData name="Michiel DE KOSTER" userId="7d7c490e-1e4b-4bd1-978a-bd0aaf19c382" providerId="ADAL" clId="{EF19503B-7CD0-43AE-A949-46806702574C}" dt="2022-11-29T14:35:45.361" v="19" actId="1035"/>
        <pc:sldMkLst>
          <pc:docMk/>
          <pc:sldMk cId="448838411" sldId="2134805775"/>
        </pc:sldMkLst>
        <pc:spChg chg="mod">
          <ac:chgData name="Michiel DE KOSTER" userId="7d7c490e-1e4b-4bd1-978a-bd0aaf19c382" providerId="ADAL" clId="{EF19503B-7CD0-43AE-A949-46806702574C}" dt="2022-11-29T14:35:45.361" v="19" actId="1035"/>
          <ac:spMkLst>
            <pc:docMk/>
            <pc:sldMk cId="448838411" sldId="2134805775"/>
            <ac:spMk id="2" creationId="{CDA004C6-8C4E-4640-B3F5-B34AFB94063D}"/>
          </ac:spMkLst>
        </pc:spChg>
      </pc:sldChg>
      <pc:sldChg chg="modSp mod">
        <pc:chgData name="Michiel DE KOSTER" userId="7d7c490e-1e4b-4bd1-978a-bd0aaf19c382" providerId="ADAL" clId="{EF19503B-7CD0-43AE-A949-46806702574C}" dt="2022-11-29T14:35:31.194" v="16" actId="1035"/>
        <pc:sldMkLst>
          <pc:docMk/>
          <pc:sldMk cId="2012128630" sldId="2134805776"/>
        </pc:sldMkLst>
        <pc:spChg chg="mod">
          <ac:chgData name="Michiel DE KOSTER" userId="7d7c490e-1e4b-4bd1-978a-bd0aaf19c382" providerId="ADAL" clId="{EF19503B-7CD0-43AE-A949-46806702574C}" dt="2022-11-29T14:35:31.194" v="16" actId="1035"/>
          <ac:spMkLst>
            <pc:docMk/>
            <pc:sldMk cId="2012128630" sldId="2134805776"/>
            <ac:spMk id="19" creationId="{E4D37361-6DEA-4D7A-AE73-279FCFF9FF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29/11/2022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29/11/2022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a:t>
            </a:fld>
            <a:endParaRPr lang="fr-FR"/>
          </a:p>
        </p:txBody>
      </p:sp>
    </p:spTree>
    <p:extLst>
      <p:ext uri="{BB962C8B-B14F-4D97-AF65-F5344CB8AC3E}">
        <p14:creationId xmlns:p14="http://schemas.microsoft.com/office/powerpoint/2010/main" val="9877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3272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413926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19</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24022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51213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69661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418345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348857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28279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11358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3239503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5</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5</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5</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5</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5</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5</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5</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5</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5</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5</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ALERT-MS-AFR--2017-089-Elevating%20platform-Nacelle%20%C3%A9l%C3%A9vatrice.pdf" TargetMode="External"/><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10.emf"/><Relationship Id="rId5" Type="http://schemas.openxmlformats.org/officeDocument/2006/relationships/image" Target="../media/image11.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Forklift%20tilt.pdf" TargetMode="External"/><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image" Target="../media/image11.emf"/><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1.xml"/><Relationship Id="rId5" Type="http://schemas.openxmlformats.org/officeDocument/2006/relationships/image" Target="../media/image17.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Death%20following%20a%20leak%20during%20unit%20start%20up.pdf" TargetMode="External"/><Relationship Id="rId7"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1.xml"/><Relationship Id="rId6" Type="http://schemas.openxmlformats.org/officeDocument/2006/relationships/image" Target="../media/image11.emf"/><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1.xml"/><Relationship Id="rId6" Type="http://schemas.openxmlformats.org/officeDocument/2006/relationships/image" Target="../media/image10.emf"/><Relationship Id="rId5" Type="http://schemas.openxmlformats.org/officeDocument/2006/relationships/hyperlink" Target="https://wat.corp.local/sites/s215/fr-FR/Documents/Reporting-securite/Group%20Safety%20Results%20-%20July%202019_EN.PDF" TargetMode="Externa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1.xml"/><Relationship Id="rId6" Type="http://schemas.openxmlformats.org/officeDocument/2006/relationships/image" Target="../media/image11.emf"/><Relationship Id="rId5" Type="http://schemas.openxmlformats.org/officeDocument/2006/relationships/hyperlink" Target="https://totalworkplace.sharepoint.com/sites/GroupHSEREXDataBase/en-us/All_HSE_REX_Documents/REX-EP-TEPA-LSO-2021-064%20Person%20injured%20during%20chain%20box%20installation.pdf"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at.corp.local/sites/s/fr-FR/Pages/entreprises-exterieures.aspx" TargetMode="External"/><Relationship Id="rId2" Type="http://schemas.openxmlformats.org/officeDocument/2006/relationships/image" Target="../media/image6.emf"/><Relationship Id="rId1" Type="http://schemas.openxmlformats.org/officeDocument/2006/relationships/slideLayout" Target="../slideLayouts/slideLayout71.xml"/><Relationship Id="rId5" Type="http://schemas.openxmlformats.org/officeDocument/2006/relationships/image" Target="../media/image23.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8" Type="http://schemas.openxmlformats.org/officeDocument/2006/relationships/hyperlink" Target="https://safetyplus.totalenergies.com/fr" TargetMode="External"/><Relationship Id="rId3" Type="http://schemas.openxmlformats.org/officeDocument/2006/relationships/hyperlink" Target="https://toolbox-hse.totalenergies.com/fr/one-maestro/documents-de-la-pyramide-one-maestro/regles-hse-groupe" TargetMode="External"/><Relationship Id="rId7" Type="http://schemas.openxmlformats.org/officeDocument/2006/relationships/hyperlink" Target="https://totalworkplace.sharepoint.com/sites/GroupHSEREXDataBase/en-us/Pages/REX%20HSE%20Home.aspx" TargetMode="External"/><Relationship Id="rId12" Type="http://schemas.openxmlformats.org/officeDocument/2006/relationships/hyperlink" Target="https://safetyplus.totalenergies.com/fr/contribution/oz91dk?p_route=wall&amp;p_qs=rules%3D4" TargetMode="External"/><Relationship Id="rId2" Type="http://schemas.openxmlformats.org/officeDocument/2006/relationships/notesSlide" Target="../notesSlides/notesSlide11.xml"/><Relationship Id="rId1" Type="http://schemas.openxmlformats.org/officeDocument/2006/relationships/slideLayout" Target="../slideLayouts/slideLayout71.xml"/><Relationship Id="rId6" Type="http://schemas.openxmlformats.org/officeDocument/2006/relationships/hyperlink" Target="https://toolbox-hse.totalenergies.com/fr/regles-dor-totalenergies-supports-de-deploiement" TargetMode="External"/><Relationship Id="rId11" Type="http://schemas.openxmlformats.org/officeDocument/2006/relationships/hyperlink" Target="https://safetyplus.totalenergies.com/fr/contribution/lgpxvz?p_route=wall&amp;p_qs=rules%3D4" TargetMode="External"/><Relationship Id="rId5" Type="http://schemas.openxmlformats.org/officeDocument/2006/relationships/hyperlink" Target="https://toolbox-hse.totalenergies.com/fr/regles-dor-totalenergies-supports-generaux" TargetMode="External"/><Relationship Id="rId10" Type="http://schemas.openxmlformats.org/officeDocument/2006/relationships/hyperlink" Target="https://safetyplus.totalenergies.com/fr/contribution/67wjk1?p_route=wall&amp;p_qs=rules%3D4" TargetMode="External"/><Relationship Id="rId4" Type="http://schemas.openxmlformats.org/officeDocument/2006/relationships/hyperlink" Target="https://lizzy.totalenergies.com/" TargetMode="External"/><Relationship Id="rId9" Type="http://schemas.openxmlformats.org/officeDocument/2006/relationships/hyperlink" Target="https://safetyplus.totalenergies.com/fr/contribution/g0u2we?p_route=wall&amp;p_qs=rules%3D4"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hyperlink" Target="https://toolbox-hse-ftp.totalenergies.com/RO/Reformulation_2022/Regle_5/GOLDEN_RULES-Regle_05_VFSTFR--10Mbps.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Layout" Target="../slideLayouts/slideLayout20.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12.emf"/><Relationship Id="rId5" Type="http://schemas.openxmlformats.org/officeDocument/2006/relationships/hyperlink" Target="https://totalworkplace.sharepoint.com/sites/GroupHSEREXDataBase/en-us/All_HSE_REX_Documents/Safety%20Alert%20-%20AMO_43-12%20Accident%20mortel%20dans%20une%20cuve.pdf" TargetMode="Externa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21BDB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3" name="Sous-titre 2">
            <a:extLst>
              <a:ext uri="{FF2B5EF4-FFF2-40B4-BE49-F238E27FC236}">
                <a16:creationId xmlns:a16="http://schemas.microsoft.com/office/drawing/2014/main" id="{6B8DC8A2-BD59-294E-BB8C-1C09CF5B8C92}"/>
              </a:ext>
            </a:extLst>
          </p:cNvPr>
          <p:cNvSpPr>
            <a:spLocks noGrp="1"/>
          </p:cNvSpPr>
          <p:nvPr>
            <p:ph type="subTitle" idx="1"/>
          </p:nvPr>
        </p:nvSpPr>
        <p:spPr>
          <a:xfrm>
            <a:off x="777738" y="5086894"/>
            <a:ext cx="5590643" cy="1204366"/>
          </a:xfrm>
          <a:ln>
            <a:noFill/>
          </a:ln>
        </p:spPr>
        <p:txBody>
          <a:bodyPr lIns="0" tIns="0" rIns="0" bIns="0"/>
          <a:lstStyle/>
          <a:p>
            <a:r>
              <a:rPr lang="fr-FR" sz="3600">
                <a:solidFill>
                  <a:srgbClr val="354D56"/>
                </a:solidFill>
              </a:rPr>
              <a:t>Règle d’or 5 </a:t>
            </a:r>
            <a:br>
              <a:rPr lang="fr-FR" sz="3600" b="1" cap="all">
                <a:solidFill>
                  <a:srgbClr val="F7941D"/>
                </a:solidFill>
              </a:rPr>
            </a:br>
            <a:r>
              <a:rPr lang="fr-FR" sz="3600" b="1">
                <a:solidFill>
                  <a:srgbClr val="21BDBE"/>
                </a:solidFill>
              </a:rPr>
              <a:t>Permis de travail</a:t>
            </a: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38B5B8"/>
                </a:solidFill>
                <a:latin typeface="+mj-lt"/>
                <a:ea typeface="+mj-ea"/>
                <a:cs typeface="+mj-cs"/>
              </a:rPr>
              <a:t>Les nouvelles Règles d’or</a:t>
            </a:r>
          </a:p>
          <a:p>
            <a:r>
              <a:rPr lang="fr-FR">
                <a:solidFill>
                  <a:srgbClr val="354D56"/>
                </a:solidFill>
              </a:rPr>
              <a:t>Mon engagement, notre sécurité</a:t>
            </a: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Rev.0 – Décembre 2022</a:t>
            </a:r>
            <a:endParaRPr lang="fr-FR" sz="2000" b="1" dirty="0">
              <a:solidFill>
                <a:srgbClr val="354D56"/>
              </a:solidFill>
            </a:endParaRPr>
          </a:p>
        </p:txBody>
      </p:sp>
      <p:pic>
        <p:nvPicPr>
          <p:cNvPr id="2" name="Image 1">
            <a:extLst>
              <a:ext uri="{FF2B5EF4-FFF2-40B4-BE49-F238E27FC236}">
                <a16:creationId xmlns:a16="http://schemas.microsoft.com/office/drawing/2014/main" id="{F375905C-D521-5C03-A2F4-C3BC39192C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6420" y="807764"/>
            <a:ext cx="3833940" cy="3833940"/>
          </a:xfrm>
          <a:prstGeom prst="rect">
            <a:avLst/>
          </a:prstGeom>
        </p:spPr>
      </p:pic>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6">
            <a:extLst>
              <a:ext uri="{FF2B5EF4-FFF2-40B4-BE49-F238E27FC236}">
                <a16:creationId xmlns:a16="http://schemas.microsoft.com/office/drawing/2014/main" id="{3739D544-E410-43A8-3DA4-33D541114E2F}"/>
              </a:ext>
            </a:extLst>
          </p:cNvPr>
          <p:cNvSpPr/>
          <p:nvPr/>
        </p:nvSpPr>
        <p:spPr>
          <a:xfrm>
            <a:off x="6896510" y="1807946"/>
            <a:ext cx="4842258" cy="1781074"/>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2" name="Text Placeholder 1">
            <a:extLst>
              <a:ext uri="{FF2B5EF4-FFF2-40B4-BE49-F238E27FC236}">
                <a16:creationId xmlns:a16="http://schemas.microsoft.com/office/drawing/2014/main" id="{CDA004C6-8C4E-4640-B3F5-B34AFB94063D}"/>
              </a:ext>
            </a:extLst>
          </p:cNvPr>
          <p:cNvSpPr>
            <a:spLocks noGrp="1"/>
          </p:cNvSpPr>
          <p:nvPr>
            <p:ph type="body" sz="quarter" idx="13"/>
          </p:nvPr>
        </p:nvSpPr>
        <p:spPr>
          <a:xfrm>
            <a:off x="1882912" y="359254"/>
            <a:ext cx="7555556" cy="481849"/>
          </a:xfrm>
        </p:spPr>
        <p:txBody>
          <a:bodyPr vert="horz" lIns="91440" tIns="45720" rIns="91440" bIns="45720" rtlCol="0" anchor="t">
            <a:noAutofit/>
          </a:bodyPr>
          <a:lstStyle/>
          <a:p>
            <a:pPr marL="0" indent="0">
              <a:buNone/>
            </a:pPr>
            <a:r>
              <a:rPr lang="fr-FR" sz="1800" b="1"/>
              <a:t>2. Je suis habilité(e) </a:t>
            </a:r>
            <a:r>
              <a:rPr lang="fr-FR" sz="1800"/>
              <a:t>à réaliser le travail.</a:t>
            </a:r>
            <a:endParaRPr lang="fr-FR" sz="1800">
              <a:cs typeface="Arial" panose="020B0604020202020204"/>
            </a:endParaRP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10</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17" name="ZoneTexte 16">
            <a:extLst>
              <a:ext uri="{FF2B5EF4-FFF2-40B4-BE49-F238E27FC236}">
                <a16:creationId xmlns:a16="http://schemas.microsoft.com/office/drawing/2014/main" id="{D95BBC10-E144-42AB-89BA-1619B0C99637}"/>
              </a:ext>
            </a:extLst>
          </p:cNvPr>
          <p:cNvSpPr txBox="1"/>
          <p:nvPr/>
        </p:nvSpPr>
        <p:spPr>
          <a:xfrm>
            <a:off x="491813" y="1734235"/>
            <a:ext cx="2860982" cy="1508105"/>
          </a:xfrm>
          <a:prstGeom prst="rect">
            <a:avLst/>
          </a:prstGeom>
          <a:noFill/>
        </p:spPr>
        <p:txBody>
          <a:bodyPr wrap="square" lIns="0" tIns="0" rIns="0" bIns="0" rtlCol="0">
            <a:spAutoFit/>
          </a:bodyPr>
          <a:lstStyle/>
          <a:p>
            <a:pPr>
              <a:lnSpc>
                <a:spcPct val="150000"/>
              </a:lnSpc>
              <a:spcAft>
                <a:spcPts val="600"/>
              </a:spcAft>
            </a:pPr>
            <a:r>
              <a:rPr lang="fr-FR" sz="1400" b="1">
                <a:solidFill>
                  <a:srgbClr val="21BDBE"/>
                </a:solidFill>
                <a:cs typeface="Arial" panose="020B0604020202020204"/>
              </a:rPr>
              <a:t>CIRCONSTANCES – FAITS</a:t>
            </a:r>
          </a:p>
          <a:p>
            <a:pPr marL="252000" lvl="1" indent="-252000" defTabSz="685800">
              <a:spcAft>
                <a:spcPts val="600"/>
              </a:spcAft>
              <a:buClr>
                <a:srgbClr val="21BDBE"/>
              </a:buClr>
              <a:buSzPct val="120000"/>
              <a:buFont typeface="Wingdings" panose="05000000000000000000" pitchFamily="2" charset="2"/>
              <a:buChar char="§"/>
              <a:tabLst>
                <a:tab pos="282575" algn="l"/>
              </a:tabLst>
              <a:defRPr/>
            </a:pPr>
            <a:r>
              <a:rPr lang="fr-FR" sz="1200"/>
              <a:t>Lors de la mise en place d’un auvent sur une station-service, un intervenant s’est retrouvé coincé, au niveau du cou, entre la structure métallique de l’auvent et la lisse supérieure du garde-corps périphérique de la cabine.</a:t>
            </a:r>
          </a:p>
        </p:txBody>
      </p:sp>
      <p:sp>
        <p:nvSpPr>
          <p:cNvPr id="18" name="ZoneTexte 17">
            <a:extLst>
              <a:ext uri="{FF2B5EF4-FFF2-40B4-BE49-F238E27FC236}">
                <a16:creationId xmlns:a16="http://schemas.microsoft.com/office/drawing/2014/main" id="{09A14BD9-E081-44AA-B091-41AA564F7AE7}"/>
              </a:ext>
            </a:extLst>
          </p:cNvPr>
          <p:cNvSpPr txBox="1"/>
          <p:nvPr/>
        </p:nvSpPr>
        <p:spPr>
          <a:xfrm>
            <a:off x="3841547" y="1764111"/>
            <a:ext cx="2553742"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21BDBE"/>
                </a:solidFill>
                <a:cs typeface="Arial" panose="020B0604020202020204"/>
              </a:rPr>
              <a:t>CONSÉQUENCES</a:t>
            </a:r>
          </a:p>
          <a:p>
            <a:pPr marL="252000" indent="-252000">
              <a:buClr>
                <a:srgbClr val="21BDBE"/>
              </a:buClr>
              <a:buSzPct val="120000"/>
              <a:buFont typeface="Wingdings" pitchFamily="2" charset="2"/>
              <a:buChar char="§"/>
            </a:pPr>
            <a:r>
              <a:rPr lang="fr-FR" sz="1200"/>
              <a:t>Perte de connaissance, hématomes, hospitalisation</a:t>
            </a:r>
            <a:br>
              <a:rPr lang="fr-FR" sz="1200"/>
            </a:br>
            <a:r>
              <a:rPr lang="fr-FR" sz="1200"/>
              <a:t>et arrêt de travail (HIPO).</a:t>
            </a:r>
          </a:p>
        </p:txBody>
      </p:sp>
      <p:sp>
        <p:nvSpPr>
          <p:cNvPr id="19" name="ZoneTexte 18">
            <a:extLst>
              <a:ext uri="{FF2B5EF4-FFF2-40B4-BE49-F238E27FC236}">
                <a16:creationId xmlns:a16="http://schemas.microsoft.com/office/drawing/2014/main" id="{087A269E-D473-4FFD-9208-BDCA32DE5230}"/>
              </a:ext>
            </a:extLst>
          </p:cNvPr>
          <p:cNvSpPr txBox="1"/>
          <p:nvPr/>
        </p:nvSpPr>
        <p:spPr>
          <a:xfrm>
            <a:off x="3841546" y="3039442"/>
            <a:ext cx="2659891" cy="2923877"/>
          </a:xfrm>
          <a:prstGeom prst="rect">
            <a:avLst/>
          </a:prstGeom>
          <a:noFill/>
        </p:spPr>
        <p:txBody>
          <a:bodyPr wrap="square" lIns="0" tIns="0" rIns="0" bIns="0" rtlCol="0">
            <a:spAutoFit/>
          </a:bodyPr>
          <a:lstStyle/>
          <a:p>
            <a:pPr>
              <a:lnSpc>
                <a:spcPct val="150000"/>
              </a:lnSpc>
              <a:spcAft>
                <a:spcPts val="600"/>
              </a:spcAft>
            </a:pPr>
            <a:r>
              <a:rPr lang="fr-FR" sz="1400" b="1">
                <a:solidFill>
                  <a:srgbClr val="21BDBE"/>
                </a:solidFill>
                <a:cs typeface="Arial" panose="020B0604020202020204"/>
              </a:rPr>
              <a:t>CAUSES</a:t>
            </a:r>
          </a:p>
          <a:p>
            <a:pPr marL="252000" lvl="1" indent="-252000" defTabSz="685800">
              <a:spcAft>
                <a:spcPts val="600"/>
              </a:spcAft>
              <a:buClr>
                <a:srgbClr val="21BDBE"/>
              </a:buClr>
              <a:buSzPct val="120000"/>
              <a:buFont typeface="Wingdings" pitchFamily="2" charset="2"/>
              <a:buChar char="§"/>
              <a:tabLst>
                <a:tab pos="282575" algn="l"/>
              </a:tabLst>
              <a:defRPr/>
            </a:pPr>
            <a:r>
              <a:rPr lang="fr-FR" sz="1200" b="1"/>
              <a:t>Le chef de chantier et le surveillant, qui sont habilités à manipuler la nacelle, étaient en pause. L’intervenant a souhaité terminer une fixation sur l’auvent avant de les rejoindre :</a:t>
            </a:r>
          </a:p>
          <a:p>
            <a:pPr marL="542925" lvl="2" indent="-276225" defTabSz="685800">
              <a:spcAft>
                <a:spcPts val="600"/>
              </a:spcAft>
              <a:buClr>
                <a:srgbClr val="21BDBE"/>
              </a:buClr>
              <a:buSzPct val="120000"/>
              <a:buFont typeface="Arial" panose="020B0604020202020204" pitchFamily="34" charset="0"/>
              <a:buChar char="•"/>
              <a:defRPr/>
            </a:pPr>
            <a:r>
              <a:rPr lang="fr-FR" sz="1200" b="1"/>
              <a:t>Absence de surveillance,</a:t>
            </a:r>
          </a:p>
          <a:p>
            <a:pPr marL="542925" lvl="2" indent="-276225" defTabSz="685800">
              <a:spcAft>
                <a:spcPts val="600"/>
              </a:spcAft>
              <a:buClr>
                <a:srgbClr val="21BDBE"/>
              </a:buClr>
              <a:buSzPct val="120000"/>
              <a:buFont typeface="Arial" panose="020B0604020202020204" pitchFamily="34" charset="0"/>
              <a:buChar char="•"/>
              <a:defRPr/>
            </a:pPr>
            <a:r>
              <a:rPr lang="fr-FR" sz="1200" b="1"/>
              <a:t>Intervenant non qualifié pour manipuler la nacelle.</a:t>
            </a:r>
          </a:p>
          <a:p>
            <a:pPr marL="252000" lvl="1" indent="-252000" defTabSz="685800">
              <a:spcAft>
                <a:spcPts val="600"/>
              </a:spcAft>
              <a:buClr>
                <a:srgbClr val="21BDBE"/>
              </a:buClr>
              <a:buSzPct val="120000"/>
              <a:buFont typeface="Wingdings" pitchFamily="2" charset="2"/>
              <a:buChar char="§"/>
              <a:tabLst>
                <a:tab pos="282575" algn="l"/>
              </a:tabLst>
              <a:defRPr/>
            </a:pPr>
            <a:r>
              <a:rPr lang="fr-FR" sz="1200"/>
              <a:t>Mauvaise manipulation de la nacelle.</a:t>
            </a:r>
          </a:p>
          <a:p>
            <a:pPr marL="252000" lvl="1" indent="-252000" defTabSz="685800">
              <a:spcAft>
                <a:spcPts val="600"/>
              </a:spcAft>
              <a:buClr>
                <a:srgbClr val="21BDBE"/>
              </a:buClr>
              <a:buSzPct val="120000"/>
              <a:buFont typeface="Wingdings" pitchFamily="2" charset="2"/>
              <a:buChar char="§"/>
              <a:tabLst>
                <a:tab pos="282575" algn="l"/>
              </a:tabLst>
              <a:defRPr/>
            </a:pPr>
            <a:r>
              <a:rPr lang="fr-FR" sz="1200"/>
              <a:t>Manque d’appréciation du risque.</a:t>
            </a:r>
          </a:p>
        </p:txBody>
      </p:sp>
      <p:sp>
        <p:nvSpPr>
          <p:cNvPr id="25" name="Text Placeholder 1">
            <a:extLst>
              <a:ext uri="{FF2B5EF4-FFF2-40B4-BE49-F238E27FC236}">
                <a16:creationId xmlns:a16="http://schemas.microsoft.com/office/drawing/2014/main" id="{3D70BED6-9E0F-4F97-8ECA-9D61A952358A}"/>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UTILISATION INAPPROPRIÉE D’UNE NACELLE</a:t>
            </a:r>
          </a:p>
        </p:txBody>
      </p:sp>
      <p:sp>
        <p:nvSpPr>
          <p:cNvPr id="26" name="Title 2">
            <a:extLst>
              <a:ext uri="{FF2B5EF4-FFF2-40B4-BE49-F238E27FC236}">
                <a16:creationId xmlns:a16="http://schemas.microsoft.com/office/drawing/2014/main" id="{AEDD490F-DF67-46D3-A5BA-23893F1733BE}"/>
              </a:ext>
            </a:extLst>
          </p:cNvPr>
          <p:cNvSpPr>
            <a:spLocks noGrp="1"/>
          </p:cNvSpPr>
          <p:nvPr>
            <p:ph type="title"/>
          </p:nvPr>
        </p:nvSpPr>
        <p:spPr>
          <a:xfrm>
            <a:off x="469879" y="242844"/>
            <a:ext cx="9720000" cy="592445"/>
          </a:xfrm>
        </p:spPr>
        <p:txBody>
          <a:bodyPr/>
          <a:lstStyle/>
          <a:p>
            <a:r>
              <a:rPr lang="fr-FR">
                <a:solidFill>
                  <a:srgbClr val="354D56"/>
                </a:solidFill>
              </a:rPr>
              <a:t>REX</a:t>
            </a:r>
          </a:p>
        </p:txBody>
      </p:sp>
      <p:cxnSp>
        <p:nvCxnSpPr>
          <p:cNvPr id="27" name="Connecteur droit 26">
            <a:extLst>
              <a:ext uri="{FF2B5EF4-FFF2-40B4-BE49-F238E27FC236}">
                <a16:creationId xmlns:a16="http://schemas.microsoft.com/office/drawing/2014/main" id="{FBD220C1-9630-4194-949D-3BDAA1D0D274}"/>
              </a:ext>
            </a:extLst>
          </p:cNvPr>
          <p:cNvCxnSpPr>
            <a:cxnSpLocks/>
          </p:cNvCxnSpPr>
          <p:nvPr/>
        </p:nvCxnSpPr>
        <p:spPr>
          <a:xfrm>
            <a:off x="532283" y="901408"/>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00C3B6A4-19CF-4A40-BD49-76FF315CFD23}"/>
              </a:ext>
            </a:extLst>
          </p:cNvPr>
          <p:cNvSpPr txBox="1"/>
          <p:nvPr/>
        </p:nvSpPr>
        <p:spPr>
          <a:xfrm>
            <a:off x="7168760" y="2559932"/>
            <a:ext cx="4394472" cy="1107996"/>
          </a:xfrm>
          <a:prstGeom prst="rect">
            <a:avLst/>
          </a:prstGeom>
          <a:noFill/>
        </p:spPr>
        <p:txBody>
          <a:bodyPr wrap="square" lIns="0" tIns="0" rIns="0" bIns="0" rtlCol="0">
            <a:spAutoFit/>
          </a:bodyPr>
          <a:lstStyle/>
          <a:p>
            <a:pPr marL="171450" indent="-171450">
              <a:buClr>
                <a:srgbClr val="38B5B8"/>
              </a:buClr>
              <a:buFont typeface="Wingdings" panose="05000000000000000000" pitchFamily="2" charset="2"/>
              <a:buChar char="§"/>
            </a:pPr>
            <a:r>
              <a:rPr lang="fr-FR" sz="1200"/>
              <a:t>Je n’exécute pas une tâche et je n’utilise pas d’outil ou d’équipement si je n’ai pas les </a:t>
            </a:r>
            <a:r>
              <a:rPr lang="fr-FR" sz="1200" b="1"/>
              <a:t>compétences nécessaires.</a:t>
            </a:r>
            <a:endParaRPr lang="fr-FR" sz="1200"/>
          </a:p>
          <a:p>
            <a:pPr marL="171450" indent="-171450">
              <a:buClr>
                <a:srgbClr val="38B5B8"/>
              </a:buClr>
              <a:buFont typeface="Wingdings" panose="05000000000000000000" pitchFamily="2" charset="2"/>
              <a:buChar char="§"/>
            </a:pPr>
            <a:endParaRPr lang="fr-FR" sz="1200"/>
          </a:p>
          <a:p>
            <a:pPr marL="171450" indent="-171450">
              <a:buClr>
                <a:srgbClr val="38B5B8"/>
              </a:buClr>
              <a:buFont typeface="Wingdings" panose="05000000000000000000" pitchFamily="2" charset="2"/>
              <a:buChar char="§"/>
            </a:pPr>
            <a:r>
              <a:rPr lang="fr-FR" sz="1200"/>
              <a:t>Je m’assure que je suis </a:t>
            </a:r>
            <a:r>
              <a:rPr lang="fr-FR" sz="1200" b="1"/>
              <a:t>formé(e)</a:t>
            </a:r>
            <a:r>
              <a:rPr lang="fr-FR" sz="1200"/>
              <a:t>, </a:t>
            </a:r>
            <a:r>
              <a:rPr lang="fr-FR" sz="1200" b="1"/>
              <a:t>habilité(e)</a:t>
            </a:r>
            <a:r>
              <a:rPr lang="fr-FR" sz="1200"/>
              <a:t> et </a:t>
            </a:r>
            <a:r>
              <a:rPr lang="fr-FR" sz="1200" b="1"/>
              <a:t>autorisé(e)</a:t>
            </a:r>
            <a:r>
              <a:rPr lang="fr-FR" sz="1200"/>
              <a:t> à le faire. </a:t>
            </a:r>
          </a:p>
          <a:p>
            <a:pPr>
              <a:buClr>
                <a:srgbClr val="38B5B8"/>
              </a:buClr>
            </a:pPr>
            <a:endParaRPr lang="fr-FR" sz="1200"/>
          </a:p>
        </p:txBody>
      </p:sp>
      <p:sp>
        <p:nvSpPr>
          <p:cNvPr id="32" name="Rectangle à coins arrondis 14">
            <a:extLst>
              <a:ext uri="{FF2B5EF4-FFF2-40B4-BE49-F238E27FC236}">
                <a16:creationId xmlns:a16="http://schemas.microsoft.com/office/drawing/2014/main" id="{CA1E8536-4BB5-4F35-9399-CB43DE2EE26A}"/>
              </a:ext>
            </a:extLst>
          </p:cNvPr>
          <p:cNvSpPr/>
          <p:nvPr/>
        </p:nvSpPr>
        <p:spPr>
          <a:xfrm>
            <a:off x="6905520" y="5897121"/>
            <a:ext cx="2437793" cy="350393"/>
          </a:xfrm>
          <a:prstGeom prst="roundRect">
            <a:avLst>
              <a:gd name="adj" fmla="val 50000"/>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33" name="ZoneTexte 32">
            <a:hlinkClick r:id="rId3" tooltip="REX exigence 5.2"/>
            <a:extLst>
              <a:ext uri="{FF2B5EF4-FFF2-40B4-BE49-F238E27FC236}">
                <a16:creationId xmlns:a16="http://schemas.microsoft.com/office/drawing/2014/main" id="{24A5F9C5-62D5-406D-9192-E49FCE6C320D}"/>
              </a:ext>
            </a:extLst>
          </p:cNvPr>
          <p:cNvSpPr txBox="1"/>
          <p:nvPr/>
        </p:nvSpPr>
        <p:spPr>
          <a:xfrm>
            <a:off x="7113562" y="5946519"/>
            <a:ext cx="2021707" cy="246221"/>
          </a:xfrm>
          <a:prstGeom prst="rect">
            <a:avLst/>
          </a:prstGeom>
          <a:noFill/>
        </p:spPr>
        <p:txBody>
          <a:bodyPr wrap="none" rtlCol="0">
            <a:spAutoFit/>
          </a:bodyPr>
          <a:lstStyle/>
          <a:p>
            <a:pPr algn="l"/>
            <a:r>
              <a:rPr lang="fr-FR" sz="1000" u="sng" dirty="0">
                <a:solidFill>
                  <a:schemeClr val="bg1"/>
                </a:solidFill>
              </a:rPr>
              <a:t>Cliquez ici pour accéder au REX</a:t>
            </a:r>
          </a:p>
        </p:txBody>
      </p:sp>
      <p:pic>
        <p:nvPicPr>
          <p:cNvPr id="4" name="Image 3">
            <a:extLst>
              <a:ext uri="{FF2B5EF4-FFF2-40B4-BE49-F238E27FC236}">
                <a16:creationId xmlns:a16="http://schemas.microsoft.com/office/drawing/2014/main" id="{5C36F928-74DF-474D-A807-15C1D2054E15}"/>
              </a:ext>
            </a:extLst>
          </p:cNvPr>
          <p:cNvPicPr>
            <a:picLocks noChangeAspect="1"/>
          </p:cNvPicPr>
          <p:nvPr/>
        </p:nvPicPr>
        <p:blipFill>
          <a:blip r:embed="rId4"/>
          <a:stretch>
            <a:fillRect/>
          </a:stretch>
        </p:blipFill>
        <p:spPr>
          <a:xfrm>
            <a:off x="6905520" y="3720901"/>
            <a:ext cx="2860903" cy="2025868"/>
          </a:xfrm>
          <a:prstGeom prst="roundRect">
            <a:avLst>
              <a:gd name="adj" fmla="val 7323"/>
            </a:avLst>
          </a:prstGeom>
        </p:spPr>
      </p:pic>
      <p:pic>
        <p:nvPicPr>
          <p:cNvPr id="5" name="Image 4">
            <a:extLst>
              <a:ext uri="{FF2B5EF4-FFF2-40B4-BE49-F238E27FC236}">
                <a16:creationId xmlns:a16="http://schemas.microsoft.com/office/drawing/2014/main" id="{61799A08-0453-54A5-CF21-A4E70871CC69}"/>
              </a:ext>
            </a:extLst>
          </p:cNvPr>
          <p:cNvPicPr>
            <a:picLocks noChangeAspect="1"/>
          </p:cNvPicPr>
          <p:nvPr/>
        </p:nvPicPr>
        <p:blipFill>
          <a:blip r:embed="rId5"/>
          <a:stretch>
            <a:fillRect/>
          </a:stretch>
        </p:blipFill>
        <p:spPr>
          <a:xfrm>
            <a:off x="7168760" y="1991881"/>
            <a:ext cx="396112" cy="419413"/>
          </a:xfrm>
          <a:prstGeom prst="rect">
            <a:avLst/>
          </a:prstGeom>
        </p:spPr>
      </p:pic>
      <p:sp>
        <p:nvSpPr>
          <p:cNvPr id="6" name="ZoneTexte 5">
            <a:extLst>
              <a:ext uri="{FF2B5EF4-FFF2-40B4-BE49-F238E27FC236}">
                <a16:creationId xmlns:a16="http://schemas.microsoft.com/office/drawing/2014/main" id="{ECAD9A61-B387-9764-D153-00C5C7B35E59}"/>
              </a:ext>
            </a:extLst>
          </p:cNvPr>
          <p:cNvSpPr txBox="1"/>
          <p:nvPr/>
        </p:nvSpPr>
        <p:spPr>
          <a:xfrm>
            <a:off x="7694293" y="2080645"/>
            <a:ext cx="2481247" cy="215444"/>
          </a:xfrm>
          <a:prstGeom prst="rect">
            <a:avLst/>
          </a:prstGeom>
          <a:noFill/>
        </p:spPr>
        <p:txBody>
          <a:bodyPr wrap="square" lIns="0" tIns="0" rIns="0" bIns="0" rtlCol="0">
            <a:spAutoFit/>
          </a:bodyPr>
          <a:lstStyle/>
          <a:p>
            <a:r>
              <a:rPr lang="fr-FR" sz="1400" b="1">
                <a:solidFill>
                  <a:srgbClr val="38B5B8"/>
                </a:solidFill>
                <a:cs typeface="Arial" panose="020B0604020202020204"/>
              </a:rPr>
              <a:t>ENSEIGNEMENTS À TIRER</a:t>
            </a:r>
            <a:endParaRPr lang="fr-FR" sz="1400">
              <a:solidFill>
                <a:srgbClr val="38B5B8"/>
              </a:solidFill>
            </a:endParaRPr>
          </a:p>
        </p:txBody>
      </p:sp>
      <p:cxnSp>
        <p:nvCxnSpPr>
          <p:cNvPr id="7" name="Connecteur droit 6">
            <a:extLst>
              <a:ext uri="{FF2B5EF4-FFF2-40B4-BE49-F238E27FC236}">
                <a16:creationId xmlns:a16="http://schemas.microsoft.com/office/drawing/2014/main" id="{FB100FDF-805D-6922-D710-BF57C1DD6D8A}"/>
              </a:ext>
            </a:extLst>
          </p:cNvPr>
          <p:cNvCxnSpPr>
            <a:cxnSpLocks/>
          </p:cNvCxnSpPr>
          <p:nvPr/>
        </p:nvCxnSpPr>
        <p:spPr>
          <a:xfrm>
            <a:off x="3570433"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793B1E7A-B4B6-C864-FB29-62206BA7E172}"/>
              </a:ext>
            </a:extLst>
          </p:cNvPr>
          <p:cNvCxnSpPr>
            <a:cxnSpLocks/>
          </p:cNvCxnSpPr>
          <p:nvPr/>
        </p:nvCxnSpPr>
        <p:spPr>
          <a:xfrm>
            <a:off x="6719080"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AC9F9D0B-8168-2EAC-4892-A8FDBA62941E}"/>
              </a:ext>
            </a:extLst>
          </p:cNvPr>
          <p:cNvCxnSpPr>
            <a:cxnSpLocks/>
          </p:cNvCxnSpPr>
          <p:nvPr/>
        </p:nvCxnSpPr>
        <p:spPr>
          <a:xfrm>
            <a:off x="3562167" y="2940100"/>
            <a:ext cx="3156913"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37B91647-4452-95DA-FDCF-047A8A7DC19A}"/>
              </a:ext>
            </a:extLst>
          </p:cNvPr>
          <p:cNvPicPr>
            <a:picLocks noChangeAspect="1"/>
          </p:cNvPicPr>
          <p:nvPr/>
        </p:nvPicPr>
        <p:blipFill>
          <a:blip r:embed="rId6"/>
          <a:stretch>
            <a:fillRect/>
          </a:stretch>
        </p:blipFill>
        <p:spPr>
          <a:xfrm>
            <a:off x="1631570" y="435399"/>
            <a:ext cx="248681" cy="232320"/>
          </a:xfrm>
          <a:prstGeom prst="rect">
            <a:avLst/>
          </a:prstGeom>
        </p:spPr>
      </p:pic>
    </p:spTree>
    <p:extLst>
      <p:ext uri="{BB962C8B-B14F-4D97-AF65-F5344CB8AC3E}">
        <p14:creationId xmlns:p14="http://schemas.microsoft.com/office/powerpoint/2010/main" val="377287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6">
            <a:extLst>
              <a:ext uri="{FF2B5EF4-FFF2-40B4-BE49-F238E27FC236}">
                <a16:creationId xmlns:a16="http://schemas.microsoft.com/office/drawing/2014/main" id="{663F5C07-9ABD-E929-1E76-99C0AB382DCD}"/>
              </a:ext>
            </a:extLst>
          </p:cNvPr>
          <p:cNvSpPr/>
          <p:nvPr/>
        </p:nvSpPr>
        <p:spPr>
          <a:xfrm>
            <a:off x="6896510" y="1807946"/>
            <a:ext cx="4842258" cy="1742974"/>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2" name="Text Placeholder 1">
            <a:extLst>
              <a:ext uri="{FF2B5EF4-FFF2-40B4-BE49-F238E27FC236}">
                <a16:creationId xmlns:a16="http://schemas.microsoft.com/office/drawing/2014/main" id="{CDA004C6-8C4E-4640-B3F5-B34AFB94063D}"/>
              </a:ext>
            </a:extLst>
          </p:cNvPr>
          <p:cNvSpPr>
            <a:spLocks noGrp="1"/>
          </p:cNvSpPr>
          <p:nvPr>
            <p:ph type="body" sz="quarter" idx="13"/>
          </p:nvPr>
        </p:nvSpPr>
        <p:spPr>
          <a:xfrm>
            <a:off x="1882912" y="369887"/>
            <a:ext cx="7555556" cy="481849"/>
          </a:xfrm>
        </p:spPr>
        <p:txBody>
          <a:bodyPr vert="horz" lIns="91440" tIns="45720" rIns="91440" bIns="45720" rtlCol="0" anchor="t">
            <a:noAutofit/>
          </a:bodyPr>
          <a:lstStyle/>
          <a:p>
            <a:pPr marL="0" indent="0">
              <a:buNone/>
            </a:pPr>
            <a:r>
              <a:rPr lang="fr-FR" sz="1800" b="1"/>
              <a:t>2. Je suis autorisé(e) </a:t>
            </a:r>
            <a:r>
              <a:rPr lang="fr-FR" sz="1800"/>
              <a:t>à réaliser le travail.</a:t>
            </a:r>
            <a:endParaRPr lang="fr-FR" sz="1800">
              <a:cs typeface="Arial" panose="020B0604020202020204"/>
            </a:endParaRP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11</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17" name="ZoneTexte 16">
            <a:extLst>
              <a:ext uri="{FF2B5EF4-FFF2-40B4-BE49-F238E27FC236}">
                <a16:creationId xmlns:a16="http://schemas.microsoft.com/office/drawing/2014/main" id="{D95BBC10-E144-42AB-89BA-1619B0C99637}"/>
              </a:ext>
            </a:extLst>
          </p:cNvPr>
          <p:cNvSpPr txBox="1"/>
          <p:nvPr/>
        </p:nvSpPr>
        <p:spPr>
          <a:xfrm>
            <a:off x="344060" y="1728203"/>
            <a:ext cx="3222100" cy="2031325"/>
          </a:xfrm>
          <a:prstGeom prst="rect">
            <a:avLst/>
          </a:prstGeom>
          <a:noFill/>
        </p:spPr>
        <p:txBody>
          <a:bodyPr wrap="square" lIns="0" tIns="0" rIns="0" bIns="0" rtlCol="0" anchor="t">
            <a:spAutoFit/>
          </a:bodyPr>
          <a:lstStyle/>
          <a:p>
            <a:pPr>
              <a:lnSpc>
                <a:spcPct val="150000"/>
              </a:lnSpc>
              <a:spcAft>
                <a:spcPts val="600"/>
              </a:spcAft>
            </a:pPr>
            <a:r>
              <a:rPr lang="fr-FR" sz="1400" b="1">
                <a:solidFill>
                  <a:srgbClr val="38B5B8"/>
                </a:solidFill>
                <a:cs typeface="Arial" panose="020B0604020202020204"/>
              </a:rPr>
              <a:t>CIRCONSTANCES – FAITS</a:t>
            </a:r>
          </a:p>
          <a:p>
            <a:pPr marL="251460" lvl="1" indent="-251460" defTabSz="685800">
              <a:spcAft>
                <a:spcPts val="600"/>
              </a:spcAft>
              <a:buClr>
                <a:srgbClr val="21BDBE"/>
              </a:buClr>
              <a:buSzPct val="120000"/>
              <a:buFont typeface="Wingdings" panose="05000000000000000000" pitchFamily="2" charset="2"/>
              <a:buChar char="§"/>
              <a:tabLst>
                <a:tab pos="282575" algn="l"/>
              </a:tabLst>
              <a:defRPr/>
            </a:pPr>
            <a:r>
              <a:rPr lang="fr-FR" sz="1200"/>
              <a:t>Un intervenant (cariste) essayait de retirer d’un rack une palette de matières premières de 1.4 tonne.</a:t>
            </a:r>
            <a:endParaRPr lang="fr-FR" sz="1200">
              <a:cs typeface="Arial" panose="020B0604020202020204"/>
            </a:endParaRPr>
          </a:p>
          <a:p>
            <a:pPr marL="251460" lvl="1" indent="-251460" defTabSz="685800">
              <a:spcAft>
                <a:spcPts val="600"/>
              </a:spcAft>
              <a:buClr>
                <a:srgbClr val="21BDBE"/>
              </a:buClr>
              <a:buSzPct val="120000"/>
              <a:buFont typeface="Wingdings" panose="05000000000000000000" pitchFamily="2" charset="2"/>
              <a:buChar char="§"/>
              <a:tabLst>
                <a:tab pos="282575" algn="l"/>
              </a:tabLst>
              <a:defRPr/>
            </a:pPr>
            <a:r>
              <a:rPr lang="fr-FR" sz="1200"/>
              <a:t>Alors qu’il était en train de faire marche arrière, les roues arrière ont commencé à se soulever.</a:t>
            </a:r>
            <a:endParaRPr lang="fr-FR" sz="1200">
              <a:cs typeface="Arial"/>
            </a:endParaRPr>
          </a:p>
          <a:p>
            <a:pPr marL="251460" lvl="1" indent="-251460" defTabSz="685800">
              <a:spcAft>
                <a:spcPts val="600"/>
              </a:spcAft>
              <a:buClr>
                <a:srgbClr val="21BDBE"/>
              </a:buClr>
              <a:buSzPct val="120000"/>
              <a:buFont typeface="Wingdings" panose="05000000000000000000" pitchFamily="2" charset="2"/>
              <a:buChar char="§"/>
              <a:tabLst>
                <a:tab pos="282575" algn="l"/>
              </a:tabLst>
              <a:defRPr/>
            </a:pPr>
            <a:r>
              <a:rPr lang="fr-FR" sz="1200"/>
              <a:t>Le chariot-élévateur s’est coincé contre le rack.</a:t>
            </a:r>
            <a:endParaRPr lang="fr-FR" sz="1200">
              <a:cs typeface="Arial"/>
            </a:endParaRPr>
          </a:p>
        </p:txBody>
      </p:sp>
      <p:sp>
        <p:nvSpPr>
          <p:cNvPr id="18" name="ZoneTexte 17">
            <a:extLst>
              <a:ext uri="{FF2B5EF4-FFF2-40B4-BE49-F238E27FC236}">
                <a16:creationId xmlns:a16="http://schemas.microsoft.com/office/drawing/2014/main" id="{09A14BD9-E081-44AA-B091-41AA564F7AE7}"/>
              </a:ext>
            </a:extLst>
          </p:cNvPr>
          <p:cNvSpPr txBox="1"/>
          <p:nvPr/>
        </p:nvSpPr>
        <p:spPr>
          <a:xfrm>
            <a:off x="4047147" y="1754660"/>
            <a:ext cx="2516463" cy="1138773"/>
          </a:xfrm>
          <a:prstGeom prst="rect">
            <a:avLst/>
          </a:prstGeom>
          <a:noFill/>
        </p:spPr>
        <p:txBody>
          <a:bodyPr wrap="square" lIns="0" tIns="0" rIns="0" bIns="0" rtlCol="0">
            <a:spAutoFit/>
          </a:bodyPr>
          <a:lstStyle/>
          <a:p>
            <a:pPr>
              <a:lnSpc>
                <a:spcPct val="150000"/>
              </a:lnSpc>
              <a:spcAft>
                <a:spcPts val="600"/>
              </a:spcAft>
            </a:pPr>
            <a:r>
              <a:rPr lang="fr-FR" sz="1400" b="1">
                <a:solidFill>
                  <a:srgbClr val="38B5B8"/>
                </a:solidFill>
                <a:cs typeface="Arial" panose="020B0604020202020204"/>
              </a:rPr>
              <a:t>CONSÉQUENCES</a:t>
            </a:r>
          </a:p>
          <a:p>
            <a:pPr marL="252000" indent="-252000">
              <a:buClr>
                <a:srgbClr val="21BDBE"/>
              </a:buClr>
              <a:buSzPct val="120000"/>
              <a:buFont typeface="Wingdings" pitchFamily="2" charset="2"/>
              <a:buChar char="§"/>
            </a:pPr>
            <a:r>
              <a:rPr lang="fr-FR" sz="1200"/>
              <a:t>Aucune conséquence réelle (HIPO).</a:t>
            </a:r>
          </a:p>
          <a:p>
            <a:pPr marL="252000" indent="-252000">
              <a:buClr>
                <a:srgbClr val="21BDBE"/>
              </a:buClr>
              <a:buSzPct val="120000"/>
              <a:buFont typeface="Wingdings" pitchFamily="2" charset="2"/>
              <a:buChar char="§"/>
            </a:pPr>
            <a:endParaRPr lang="fr-FR" sz="1200"/>
          </a:p>
          <a:p>
            <a:pPr marL="252000" indent="-252000">
              <a:buClr>
                <a:srgbClr val="303192"/>
              </a:buClr>
              <a:buSzPct val="120000"/>
              <a:buFont typeface="Wingdings" pitchFamily="2" charset="2"/>
              <a:buChar char="§"/>
            </a:pPr>
            <a:endParaRPr lang="fr-FR" sz="1200"/>
          </a:p>
        </p:txBody>
      </p:sp>
      <p:sp>
        <p:nvSpPr>
          <p:cNvPr id="19" name="ZoneTexte 18">
            <a:extLst>
              <a:ext uri="{FF2B5EF4-FFF2-40B4-BE49-F238E27FC236}">
                <a16:creationId xmlns:a16="http://schemas.microsoft.com/office/drawing/2014/main" id="{087A269E-D473-4FFD-9208-BDCA32DE5230}"/>
              </a:ext>
            </a:extLst>
          </p:cNvPr>
          <p:cNvSpPr txBox="1"/>
          <p:nvPr/>
        </p:nvSpPr>
        <p:spPr>
          <a:xfrm>
            <a:off x="4047147" y="2867698"/>
            <a:ext cx="2345678" cy="1400383"/>
          </a:xfrm>
          <a:prstGeom prst="rect">
            <a:avLst/>
          </a:prstGeom>
          <a:noFill/>
        </p:spPr>
        <p:txBody>
          <a:bodyPr wrap="square" lIns="0" tIns="0" rIns="0" bIns="0" rtlCol="0" anchor="t">
            <a:spAutoFit/>
          </a:bodyPr>
          <a:lstStyle/>
          <a:p>
            <a:pPr>
              <a:lnSpc>
                <a:spcPct val="150000"/>
              </a:lnSpc>
              <a:spcAft>
                <a:spcPts val="600"/>
              </a:spcAft>
            </a:pPr>
            <a:r>
              <a:rPr lang="fr-FR" sz="1400" b="1">
                <a:solidFill>
                  <a:srgbClr val="38B5B8"/>
                </a:solidFill>
                <a:cs typeface="Arial" panose="020B0604020202020204"/>
              </a:rPr>
              <a:t>CAUSES</a:t>
            </a:r>
          </a:p>
          <a:p>
            <a:pPr marL="251460" lvl="1" indent="-251460" defTabSz="685800">
              <a:spcAft>
                <a:spcPts val="600"/>
              </a:spcAft>
              <a:buClr>
                <a:srgbClr val="21BDBE"/>
              </a:buClr>
              <a:buSzPct val="120000"/>
              <a:buFont typeface="Wingdings" pitchFamily="2" charset="2"/>
              <a:buChar char="§"/>
              <a:tabLst>
                <a:tab pos="282575" algn="l"/>
              </a:tabLst>
              <a:defRPr/>
            </a:pPr>
            <a:r>
              <a:rPr lang="fr-FR" sz="1200" b="1"/>
              <a:t>L’intervenant n’était pas autorisé à conduire ce chariot-élévateur.</a:t>
            </a:r>
            <a:endParaRPr lang="fr-FR" sz="1200" b="1">
              <a:cs typeface="Arial" panose="020B0604020202020204"/>
            </a:endParaRPr>
          </a:p>
          <a:p>
            <a:pPr marL="251460" lvl="1" indent="-251460" defTabSz="685800">
              <a:spcAft>
                <a:spcPts val="600"/>
              </a:spcAft>
              <a:buClr>
                <a:srgbClr val="21BDBE"/>
              </a:buClr>
              <a:buSzPct val="120000"/>
              <a:buFont typeface="Wingdings" pitchFamily="2" charset="2"/>
              <a:buChar char="§"/>
              <a:tabLst>
                <a:tab pos="282575" algn="l"/>
              </a:tabLst>
              <a:defRPr/>
            </a:pPr>
            <a:r>
              <a:rPr lang="fr-FR" sz="1200"/>
              <a:t>Ordre, propreté et stockage inadéquat sur le site.</a:t>
            </a:r>
            <a:endParaRPr lang="fr-FR" sz="1200">
              <a:cs typeface="Arial"/>
            </a:endParaRPr>
          </a:p>
        </p:txBody>
      </p:sp>
      <p:sp>
        <p:nvSpPr>
          <p:cNvPr id="25" name="Text Placeholder 1">
            <a:extLst>
              <a:ext uri="{FF2B5EF4-FFF2-40B4-BE49-F238E27FC236}">
                <a16:creationId xmlns:a16="http://schemas.microsoft.com/office/drawing/2014/main" id="{3D70BED6-9E0F-4F97-8ECA-9D61A952358A}"/>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BASCULEMENT D’UN CHARIOT-ÉLÉVATEUR</a:t>
            </a:r>
          </a:p>
        </p:txBody>
      </p:sp>
      <p:sp>
        <p:nvSpPr>
          <p:cNvPr id="26" name="Title 2">
            <a:extLst>
              <a:ext uri="{FF2B5EF4-FFF2-40B4-BE49-F238E27FC236}">
                <a16:creationId xmlns:a16="http://schemas.microsoft.com/office/drawing/2014/main" id="{AEDD490F-DF67-46D3-A5BA-23893F1733BE}"/>
              </a:ext>
            </a:extLst>
          </p:cNvPr>
          <p:cNvSpPr>
            <a:spLocks noGrp="1"/>
          </p:cNvSpPr>
          <p:nvPr>
            <p:ph type="title"/>
          </p:nvPr>
        </p:nvSpPr>
        <p:spPr>
          <a:xfrm>
            <a:off x="469879" y="242844"/>
            <a:ext cx="9720000" cy="592445"/>
          </a:xfrm>
        </p:spPr>
        <p:txBody>
          <a:bodyPr/>
          <a:lstStyle/>
          <a:p>
            <a:r>
              <a:rPr lang="fr-FR">
                <a:solidFill>
                  <a:srgbClr val="354D56"/>
                </a:solidFill>
              </a:rPr>
              <a:t>REX</a:t>
            </a:r>
          </a:p>
        </p:txBody>
      </p:sp>
      <p:cxnSp>
        <p:nvCxnSpPr>
          <p:cNvPr id="27" name="Connecteur droit 26">
            <a:extLst>
              <a:ext uri="{FF2B5EF4-FFF2-40B4-BE49-F238E27FC236}">
                <a16:creationId xmlns:a16="http://schemas.microsoft.com/office/drawing/2014/main" id="{FBD220C1-9630-4194-949D-3BDAA1D0D274}"/>
              </a:ext>
            </a:extLst>
          </p:cNvPr>
          <p:cNvCxnSpPr>
            <a:cxnSpLocks/>
          </p:cNvCxnSpPr>
          <p:nvPr/>
        </p:nvCxnSpPr>
        <p:spPr>
          <a:xfrm>
            <a:off x="532283" y="901408"/>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32" name="Rectangle à coins arrondis 14">
            <a:extLst>
              <a:ext uri="{FF2B5EF4-FFF2-40B4-BE49-F238E27FC236}">
                <a16:creationId xmlns:a16="http://schemas.microsoft.com/office/drawing/2014/main" id="{CA1E8536-4BB5-4F35-9399-CB43DE2EE26A}"/>
              </a:ext>
            </a:extLst>
          </p:cNvPr>
          <p:cNvSpPr/>
          <p:nvPr/>
        </p:nvSpPr>
        <p:spPr>
          <a:xfrm>
            <a:off x="6896510" y="5897121"/>
            <a:ext cx="2437793" cy="350393"/>
          </a:xfrm>
          <a:prstGeom prst="roundRect">
            <a:avLst>
              <a:gd name="adj" fmla="val 50000"/>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hlinkClick r:id="rId3" tooltip="REX exigence 5.3"/>
            <a:extLst>
              <a:ext uri="{FF2B5EF4-FFF2-40B4-BE49-F238E27FC236}">
                <a16:creationId xmlns:a16="http://schemas.microsoft.com/office/drawing/2014/main" id="{24A5F9C5-62D5-406D-9192-E49FCE6C320D}"/>
              </a:ext>
            </a:extLst>
          </p:cNvPr>
          <p:cNvSpPr txBox="1"/>
          <p:nvPr/>
        </p:nvSpPr>
        <p:spPr>
          <a:xfrm>
            <a:off x="7104552" y="5946519"/>
            <a:ext cx="2021707" cy="246221"/>
          </a:xfrm>
          <a:prstGeom prst="rect">
            <a:avLst/>
          </a:prstGeom>
          <a:noFill/>
        </p:spPr>
        <p:txBody>
          <a:bodyPr wrap="none" rtlCol="0">
            <a:spAutoFit/>
          </a:bodyPr>
          <a:lstStyle/>
          <a:p>
            <a:pPr algn="l"/>
            <a:r>
              <a:rPr lang="fr-FR" sz="1000" u="sng" dirty="0">
                <a:solidFill>
                  <a:schemeClr val="bg1"/>
                </a:solidFill>
              </a:rPr>
              <a:t>Cliquez ici pour accéder au REX</a:t>
            </a:r>
          </a:p>
        </p:txBody>
      </p:sp>
      <p:pic>
        <p:nvPicPr>
          <p:cNvPr id="35" name="Image 34">
            <a:extLst>
              <a:ext uri="{FF2B5EF4-FFF2-40B4-BE49-F238E27FC236}">
                <a16:creationId xmlns:a16="http://schemas.microsoft.com/office/drawing/2014/main" id="{DACFFEAD-9E59-4B59-AC01-6895573AF556}"/>
              </a:ext>
            </a:extLst>
          </p:cNvPr>
          <p:cNvPicPr>
            <a:picLocks noChangeAspect="1"/>
          </p:cNvPicPr>
          <p:nvPr/>
        </p:nvPicPr>
        <p:blipFill>
          <a:blip r:embed="rId4"/>
          <a:stretch>
            <a:fillRect/>
          </a:stretch>
        </p:blipFill>
        <p:spPr>
          <a:xfrm>
            <a:off x="6915581" y="3730922"/>
            <a:ext cx="2671479" cy="2014558"/>
          </a:xfrm>
          <a:prstGeom prst="roundRect">
            <a:avLst>
              <a:gd name="adj" fmla="val 7967"/>
            </a:avLst>
          </a:prstGeom>
        </p:spPr>
      </p:pic>
      <p:pic>
        <p:nvPicPr>
          <p:cNvPr id="36" name="Image 35">
            <a:extLst>
              <a:ext uri="{FF2B5EF4-FFF2-40B4-BE49-F238E27FC236}">
                <a16:creationId xmlns:a16="http://schemas.microsoft.com/office/drawing/2014/main" id="{5A686D73-D519-4FD8-818A-070B66A86AF2}"/>
              </a:ext>
            </a:extLst>
          </p:cNvPr>
          <p:cNvPicPr>
            <a:picLocks noChangeAspect="1"/>
          </p:cNvPicPr>
          <p:nvPr/>
        </p:nvPicPr>
        <p:blipFill>
          <a:blip r:embed="rId5"/>
          <a:stretch>
            <a:fillRect/>
          </a:stretch>
        </p:blipFill>
        <p:spPr>
          <a:xfrm>
            <a:off x="10189433" y="3732577"/>
            <a:ext cx="1491426" cy="2012904"/>
          </a:xfrm>
          <a:prstGeom prst="roundRect">
            <a:avLst>
              <a:gd name="adj" fmla="val 9003"/>
            </a:avLst>
          </a:prstGeom>
        </p:spPr>
      </p:pic>
      <p:sp>
        <p:nvSpPr>
          <p:cNvPr id="37" name="Ellipse 36">
            <a:extLst>
              <a:ext uri="{FF2B5EF4-FFF2-40B4-BE49-F238E27FC236}">
                <a16:creationId xmlns:a16="http://schemas.microsoft.com/office/drawing/2014/main" id="{DD66BB9D-0D3E-4CB1-988B-422ED0099571}"/>
              </a:ext>
            </a:extLst>
          </p:cNvPr>
          <p:cNvSpPr/>
          <p:nvPr/>
        </p:nvSpPr>
        <p:spPr>
          <a:xfrm>
            <a:off x="9009380" y="3788358"/>
            <a:ext cx="590550" cy="539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a:extLst>
              <a:ext uri="{FF2B5EF4-FFF2-40B4-BE49-F238E27FC236}">
                <a16:creationId xmlns:a16="http://schemas.microsoft.com/office/drawing/2014/main" id="{BC695C1E-5F41-4EFC-B5DE-19C7B617C015}"/>
              </a:ext>
            </a:extLst>
          </p:cNvPr>
          <p:cNvCxnSpPr>
            <a:stCxn id="37" idx="6"/>
          </p:cNvCxnSpPr>
          <p:nvPr/>
        </p:nvCxnSpPr>
        <p:spPr>
          <a:xfrm>
            <a:off x="9599930" y="4058233"/>
            <a:ext cx="1136650" cy="3677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3CDC1D21-F3BC-48A3-8D81-19B3122410DA}"/>
              </a:ext>
            </a:extLst>
          </p:cNvPr>
          <p:cNvSpPr txBox="1"/>
          <p:nvPr/>
        </p:nvSpPr>
        <p:spPr>
          <a:xfrm>
            <a:off x="7168760" y="2568789"/>
            <a:ext cx="4394472" cy="1107996"/>
          </a:xfrm>
          <a:prstGeom prst="rect">
            <a:avLst/>
          </a:prstGeom>
          <a:noFill/>
        </p:spPr>
        <p:txBody>
          <a:bodyPr wrap="square" lIns="0" tIns="0" rIns="0" bIns="0" rtlCol="0">
            <a:spAutoFit/>
          </a:bodyPr>
          <a:lstStyle/>
          <a:p>
            <a:pPr marL="171450" indent="-171450">
              <a:buClr>
                <a:srgbClr val="38B5B8"/>
              </a:buClr>
              <a:buFont typeface="Wingdings" panose="05000000000000000000" pitchFamily="2" charset="2"/>
              <a:buChar char="§"/>
            </a:pPr>
            <a:r>
              <a:rPr lang="fr-FR" sz="1200"/>
              <a:t>Je n’exécute pas une tâche et je n’utilise pas d’outil ou d’équipement si je n’ai pas les </a:t>
            </a:r>
            <a:r>
              <a:rPr lang="fr-FR" sz="1200" b="1"/>
              <a:t>compétences nécessaires</a:t>
            </a:r>
            <a:r>
              <a:rPr lang="fr-FR" sz="1200"/>
              <a:t>,</a:t>
            </a:r>
          </a:p>
          <a:p>
            <a:pPr marL="171450" indent="-171450">
              <a:buClr>
                <a:srgbClr val="38B5B8"/>
              </a:buClr>
              <a:buFont typeface="Wingdings" panose="05000000000000000000" pitchFamily="2" charset="2"/>
              <a:buChar char="§"/>
            </a:pPr>
            <a:endParaRPr lang="fr-FR" sz="1200"/>
          </a:p>
          <a:p>
            <a:pPr marL="171450" indent="-171450">
              <a:buClr>
                <a:srgbClr val="38B5B8"/>
              </a:buClr>
              <a:buFont typeface="Wingdings" panose="05000000000000000000" pitchFamily="2" charset="2"/>
              <a:buChar char="§"/>
            </a:pPr>
            <a:r>
              <a:rPr lang="fr-FR" sz="1200"/>
              <a:t>Je m’assure que je suis </a:t>
            </a:r>
            <a:r>
              <a:rPr lang="fr-FR" sz="1200" b="1"/>
              <a:t>formé(e)</a:t>
            </a:r>
            <a:r>
              <a:rPr lang="fr-FR" sz="1200"/>
              <a:t>, </a:t>
            </a:r>
            <a:r>
              <a:rPr lang="fr-FR" sz="1200" b="1"/>
              <a:t>habilité(e)</a:t>
            </a:r>
            <a:r>
              <a:rPr lang="fr-FR" sz="1200"/>
              <a:t> et </a:t>
            </a:r>
            <a:r>
              <a:rPr lang="fr-FR" sz="1200" b="1"/>
              <a:t>autorisé(e)</a:t>
            </a:r>
            <a:r>
              <a:rPr lang="fr-FR" sz="1200"/>
              <a:t> à le faire. </a:t>
            </a:r>
          </a:p>
          <a:p>
            <a:pPr>
              <a:buClr>
                <a:srgbClr val="38B5B8"/>
              </a:buClr>
            </a:pPr>
            <a:endParaRPr lang="fr-FR" sz="1200"/>
          </a:p>
        </p:txBody>
      </p:sp>
      <p:pic>
        <p:nvPicPr>
          <p:cNvPr id="4" name="Image 3">
            <a:extLst>
              <a:ext uri="{FF2B5EF4-FFF2-40B4-BE49-F238E27FC236}">
                <a16:creationId xmlns:a16="http://schemas.microsoft.com/office/drawing/2014/main" id="{FC52CB50-A8D8-8639-0F87-DB3BC60B5C85}"/>
              </a:ext>
            </a:extLst>
          </p:cNvPr>
          <p:cNvPicPr>
            <a:picLocks noChangeAspect="1"/>
          </p:cNvPicPr>
          <p:nvPr/>
        </p:nvPicPr>
        <p:blipFill>
          <a:blip r:embed="rId6"/>
          <a:stretch>
            <a:fillRect/>
          </a:stretch>
        </p:blipFill>
        <p:spPr>
          <a:xfrm>
            <a:off x="7168760" y="1991881"/>
            <a:ext cx="396112" cy="419413"/>
          </a:xfrm>
          <a:prstGeom prst="rect">
            <a:avLst/>
          </a:prstGeom>
        </p:spPr>
      </p:pic>
      <p:cxnSp>
        <p:nvCxnSpPr>
          <p:cNvPr id="5" name="Connecteur droit 4">
            <a:extLst>
              <a:ext uri="{FF2B5EF4-FFF2-40B4-BE49-F238E27FC236}">
                <a16:creationId xmlns:a16="http://schemas.microsoft.com/office/drawing/2014/main" id="{960ACC39-8509-76D3-4F56-A9310CD2A1A6}"/>
              </a:ext>
            </a:extLst>
          </p:cNvPr>
          <p:cNvCxnSpPr>
            <a:cxnSpLocks/>
          </p:cNvCxnSpPr>
          <p:nvPr/>
        </p:nvCxnSpPr>
        <p:spPr>
          <a:xfrm>
            <a:off x="3806653"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6899D7F2-CF14-2274-7F02-1472D4C9215F}"/>
              </a:ext>
            </a:extLst>
          </p:cNvPr>
          <p:cNvCxnSpPr>
            <a:cxnSpLocks/>
          </p:cNvCxnSpPr>
          <p:nvPr/>
        </p:nvCxnSpPr>
        <p:spPr>
          <a:xfrm>
            <a:off x="6719080"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4FCFFFE8-5727-0B58-8798-5F4F4FC9B620}"/>
              </a:ext>
            </a:extLst>
          </p:cNvPr>
          <p:cNvCxnSpPr>
            <a:cxnSpLocks/>
          </p:cNvCxnSpPr>
          <p:nvPr/>
        </p:nvCxnSpPr>
        <p:spPr>
          <a:xfrm>
            <a:off x="3806653" y="2688640"/>
            <a:ext cx="2916362"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06500E9-6460-2B02-4349-E66AB8E402F2}"/>
              </a:ext>
            </a:extLst>
          </p:cNvPr>
          <p:cNvSpPr txBox="1"/>
          <p:nvPr/>
        </p:nvSpPr>
        <p:spPr>
          <a:xfrm>
            <a:off x="7694293" y="2080645"/>
            <a:ext cx="2481247" cy="215444"/>
          </a:xfrm>
          <a:prstGeom prst="rect">
            <a:avLst/>
          </a:prstGeom>
          <a:noFill/>
        </p:spPr>
        <p:txBody>
          <a:bodyPr wrap="square" lIns="0" tIns="0" rIns="0" bIns="0" rtlCol="0">
            <a:spAutoFit/>
          </a:bodyPr>
          <a:lstStyle/>
          <a:p>
            <a:r>
              <a:rPr lang="fr-FR" sz="1400" b="1">
                <a:solidFill>
                  <a:srgbClr val="38B5B8"/>
                </a:solidFill>
                <a:cs typeface="Arial" panose="020B0604020202020204"/>
              </a:rPr>
              <a:t>ENSEIGNEMENTS À TIRER</a:t>
            </a:r>
            <a:endParaRPr lang="fr-FR" sz="1400">
              <a:solidFill>
                <a:srgbClr val="38B5B8"/>
              </a:solidFill>
            </a:endParaRPr>
          </a:p>
        </p:txBody>
      </p:sp>
      <p:pic>
        <p:nvPicPr>
          <p:cNvPr id="10" name="Image 9">
            <a:extLst>
              <a:ext uri="{FF2B5EF4-FFF2-40B4-BE49-F238E27FC236}">
                <a16:creationId xmlns:a16="http://schemas.microsoft.com/office/drawing/2014/main" id="{1F9518C0-8496-9E1B-26D3-1017D715504F}"/>
              </a:ext>
            </a:extLst>
          </p:cNvPr>
          <p:cNvPicPr>
            <a:picLocks noChangeAspect="1"/>
          </p:cNvPicPr>
          <p:nvPr/>
        </p:nvPicPr>
        <p:blipFill>
          <a:blip r:embed="rId7"/>
          <a:stretch>
            <a:fillRect/>
          </a:stretch>
        </p:blipFill>
        <p:spPr>
          <a:xfrm>
            <a:off x="1631570" y="435399"/>
            <a:ext cx="248681" cy="232320"/>
          </a:xfrm>
          <a:prstGeom prst="rect">
            <a:avLst/>
          </a:prstGeom>
        </p:spPr>
      </p:pic>
    </p:spTree>
    <p:extLst>
      <p:ext uri="{BB962C8B-B14F-4D97-AF65-F5344CB8AC3E}">
        <p14:creationId xmlns:p14="http://schemas.microsoft.com/office/powerpoint/2010/main" val="176319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E4D37361-6DEA-4D7A-AE73-279FCFF9FF51}"/>
              </a:ext>
            </a:extLst>
          </p:cNvPr>
          <p:cNvSpPr txBox="1">
            <a:spLocks/>
          </p:cNvSpPr>
          <p:nvPr/>
        </p:nvSpPr>
        <p:spPr>
          <a:xfrm>
            <a:off x="4641137" y="337789"/>
            <a:ext cx="755555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3. Je comprends </a:t>
            </a:r>
            <a:r>
              <a:rPr lang="fr-FR" sz="1800"/>
              <a:t>le permis de travail.</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12</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32" name="Text Placeholder 1">
            <a:extLst>
              <a:ext uri="{FF2B5EF4-FFF2-40B4-BE49-F238E27FC236}">
                <a16:creationId xmlns:a16="http://schemas.microsoft.com/office/drawing/2014/main" id="{17938C06-AD59-441E-A93A-BFCA20F3393B}"/>
              </a:ext>
            </a:extLst>
          </p:cNvPr>
          <p:cNvSpPr txBox="1">
            <a:spLocks/>
          </p:cNvSpPr>
          <p:nvPr/>
        </p:nvSpPr>
        <p:spPr>
          <a:xfrm>
            <a:off x="532281" y="1111230"/>
            <a:ext cx="10204297" cy="205169"/>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L’IMPORTANCE DU FEU VERT SECURITE AVANT DEMARRAGE</a:t>
            </a:r>
          </a:p>
          <a:p>
            <a:pPr marL="0" indent="0">
              <a:buNone/>
            </a:pPr>
            <a:endParaRPr lang="fr-FR" sz="1600" b="1">
              <a:solidFill>
                <a:srgbClr val="354D56"/>
              </a:solidFill>
            </a:endParaRPr>
          </a:p>
        </p:txBody>
      </p:sp>
      <p:cxnSp>
        <p:nvCxnSpPr>
          <p:cNvPr id="33" name="Connecteur droit 32">
            <a:extLst>
              <a:ext uri="{FF2B5EF4-FFF2-40B4-BE49-F238E27FC236}">
                <a16:creationId xmlns:a16="http://schemas.microsoft.com/office/drawing/2014/main" id="{B05A9B44-B065-48E0-BA81-65E04DA75E6E}"/>
              </a:ext>
            </a:extLst>
          </p:cNvPr>
          <p:cNvCxnSpPr>
            <a:cxnSpLocks/>
          </p:cNvCxnSpPr>
          <p:nvPr/>
        </p:nvCxnSpPr>
        <p:spPr>
          <a:xfrm>
            <a:off x="532283" y="901408"/>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34" name="Rectangle : coins arrondis 26">
            <a:extLst>
              <a:ext uri="{FF2B5EF4-FFF2-40B4-BE49-F238E27FC236}">
                <a16:creationId xmlns:a16="http://schemas.microsoft.com/office/drawing/2014/main" id="{718AF77B-9281-47D9-B8E1-1A50CC93172F}"/>
              </a:ext>
            </a:extLst>
          </p:cNvPr>
          <p:cNvSpPr/>
          <p:nvPr/>
        </p:nvSpPr>
        <p:spPr>
          <a:xfrm>
            <a:off x="4422788" y="1592340"/>
            <a:ext cx="7414259" cy="2791265"/>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03192"/>
              </a:solidFill>
            </a:endParaRPr>
          </a:p>
        </p:txBody>
      </p:sp>
      <p:sp>
        <p:nvSpPr>
          <p:cNvPr id="23" name="ZoneTexte 22">
            <a:extLst>
              <a:ext uri="{FF2B5EF4-FFF2-40B4-BE49-F238E27FC236}">
                <a16:creationId xmlns:a16="http://schemas.microsoft.com/office/drawing/2014/main" id="{60BEE746-A1EA-476C-8028-5AB4E822CDEE}"/>
              </a:ext>
            </a:extLst>
          </p:cNvPr>
          <p:cNvSpPr txBox="1"/>
          <p:nvPr/>
        </p:nvSpPr>
        <p:spPr>
          <a:xfrm flipH="1">
            <a:off x="5319014" y="1872173"/>
            <a:ext cx="6301749" cy="2246769"/>
          </a:xfrm>
          <a:prstGeom prst="rect">
            <a:avLst/>
          </a:prstGeom>
          <a:noFill/>
        </p:spPr>
        <p:txBody>
          <a:bodyPr wrap="square" rtlCol="0">
            <a:spAutoFit/>
          </a:bodyPr>
          <a:lstStyle/>
          <a:p>
            <a:r>
              <a:rPr lang="fr-FR" sz="1400"/>
              <a:t>Avant le démarrage ou le redémarrage des travaux, le </a:t>
            </a:r>
            <a:r>
              <a:rPr lang="fr-FR" sz="1400" b="1"/>
              <a:t>mode opératoire</a:t>
            </a:r>
            <a:r>
              <a:rPr lang="fr-FR" sz="1400"/>
              <a:t>,</a:t>
            </a:r>
            <a:br>
              <a:rPr lang="fr-FR" sz="1400"/>
            </a:br>
            <a:r>
              <a:rPr lang="fr-FR" sz="1400"/>
              <a:t>les </a:t>
            </a:r>
            <a:r>
              <a:rPr lang="fr-FR" sz="1400" b="1"/>
              <a:t>risques</a:t>
            </a:r>
            <a:r>
              <a:rPr lang="fr-FR" sz="1400"/>
              <a:t> identifiés et les </a:t>
            </a:r>
            <a:r>
              <a:rPr lang="fr-FR" sz="1400" b="1"/>
              <a:t>mesures de maîtrise </a:t>
            </a:r>
            <a:r>
              <a:rPr lang="fr-FR" sz="1400"/>
              <a:t>des risques associées</a:t>
            </a:r>
            <a:br>
              <a:rPr lang="fr-FR" sz="1400"/>
            </a:br>
            <a:r>
              <a:rPr lang="fr-FR" sz="1400"/>
              <a:t>sont expliqués aux intervenants à l’aide du permis de travail, sur le lieu d’exécution.</a:t>
            </a:r>
          </a:p>
          <a:p>
            <a:endParaRPr lang="fr-FR" sz="1400"/>
          </a:p>
          <a:p>
            <a:r>
              <a:rPr lang="fr-FR" sz="1400"/>
              <a:t>Par la suite, la réalisation du </a:t>
            </a:r>
            <a:r>
              <a:rPr lang="fr-FR" sz="1400" b="1"/>
              <a:t>feu vert sécurité </a:t>
            </a:r>
            <a:r>
              <a:rPr lang="fr-FR" sz="1400"/>
              <a:t>favorise l’échange sur la compréhension du permis de travail.</a:t>
            </a:r>
          </a:p>
          <a:p>
            <a:r>
              <a:rPr lang="fr-FR" sz="1400"/>
              <a:t> </a:t>
            </a:r>
          </a:p>
          <a:p>
            <a:r>
              <a:rPr lang="fr-FR" sz="1400"/>
              <a:t>A l’issue, les intervenants peuvent décider de ne pas commencer les travaux en cas de doute sur la sécurité.</a:t>
            </a:r>
          </a:p>
        </p:txBody>
      </p:sp>
      <p:sp>
        <p:nvSpPr>
          <p:cNvPr id="2" name="Title 2">
            <a:extLst>
              <a:ext uri="{FF2B5EF4-FFF2-40B4-BE49-F238E27FC236}">
                <a16:creationId xmlns:a16="http://schemas.microsoft.com/office/drawing/2014/main" id="{10E7AEED-641F-5D81-7865-630208E6631D}"/>
              </a:ext>
            </a:extLst>
          </p:cNvPr>
          <p:cNvSpPr>
            <a:spLocks noGrp="1"/>
          </p:cNvSpPr>
          <p:nvPr>
            <p:ph type="title"/>
          </p:nvPr>
        </p:nvSpPr>
        <p:spPr>
          <a:xfrm>
            <a:off x="469879" y="242844"/>
            <a:ext cx="9720000" cy="592445"/>
          </a:xfrm>
        </p:spPr>
        <p:txBody>
          <a:bodyPr/>
          <a:lstStyle/>
          <a:p>
            <a:r>
              <a:rPr lang="fr-FR" dirty="0">
                <a:solidFill>
                  <a:srgbClr val="354D56"/>
                </a:solidFill>
                <a:cs typeface="Arial"/>
              </a:rPr>
              <a:t>BONNE PRATIQUE</a:t>
            </a:r>
          </a:p>
        </p:txBody>
      </p:sp>
      <p:pic>
        <p:nvPicPr>
          <p:cNvPr id="3" name="Image 2">
            <a:extLst>
              <a:ext uri="{FF2B5EF4-FFF2-40B4-BE49-F238E27FC236}">
                <a16:creationId xmlns:a16="http://schemas.microsoft.com/office/drawing/2014/main" id="{C3487F63-D622-66B8-309D-F2D5257BBE8D}"/>
              </a:ext>
            </a:extLst>
          </p:cNvPr>
          <p:cNvPicPr>
            <a:picLocks noChangeAspect="1"/>
          </p:cNvPicPr>
          <p:nvPr/>
        </p:nvPicPr>
        <p:blipFill>
          <a:blip r:embed="rId3"/>
          <a:stretch>
            <a:fillRect/>
          </a:stretch>
        </p:blipFill>
        <p:spPr>
          <a:xfrm>
            <a:off x="4716024" y="1872173"/>
            <a:ext cx="396112" cy="419413"/>
          </a:xfrm>
          <a:prstGeom prst="rect">
            <a:avLst/>
          </a:prstGeom>
        </p:spPr>
      </p:pic>
      <p:pic>
        <p:nvPicPr>
          <p:cNvPr id="4" name="Image 3">
            <a:extLst>
              <a:ext uri="{FF2B5EF4-FFF2-40B4-BE49-F238E27FC236}">
                <a16:creationId xmlns:a16="http://schemas.microsoft.com/office/drawing/2014/main" id="{C6278974-575E-9F2D-3051-21BD5726BE02}"/>
              </a:ext>
            </a:extLst>
          </p:cNvPr>
          <p:cNvPicPr>
            <a:picLocks noChangeAspect="1"/>
          </p:cNvPicPr>
          <p:nvPr/>
        </p:nvPicPr>
        <p:blipFill>
          <a:blip r:embed="rId4"/>
          <a:stretch>
            <a:fillRect/>
          </a:stretch>
        </p:blipFill>
        <p:spPr>
          <a:xfrm>
            <a:off x="4389795" y="413934"/>
            <a:ext cx="248681" cy="232320"/>
          </a:xfrm>
          <a:prstGeom prst="rect">
            <a:avLst/>
          </a:prstGeom>
        </p:spPr>
      </p:pic>
      <p:pic>
        <p:nvPicPr>
          <p:cNvPr id="6" name="Image 5">
            <a:extLst>
              <a:ext uri="{FF2B5EF4-FFF2-40B4-BE49-F238E27FC236}">
                <a16:creationId xmlns:a16="http://schemas.microsoft.com/office/drawing/2014/main" id="{DE8C296B-1DE5-437F-BE04-6CB9B2462FBF}"/>
              </a:ext>
            </a:extLst>
          </p:cNvPr>
          <p:cNvPicPr>
            <a:picLocks noChangeAspect="1"/>
          </p:cNvPicPr>
          <p:nvPr/>
        </p:nvPicPr>
        <p:blipFill>
          <a:blip r:embed="rId5"/>
          <a:stretch>
            <a:fillRect/>
          </a:stretch>
        </p:blipFill>
        <p:spPr>
          <a:xfrm>
            <a:off x="652463" y="1543049"/>
            <a:ext cx="3319462" cy="4704506"/>
          </a:xfrm>
          <a:prstGeom prst="rect">
            <a:avLst/>
          </a:prstGeom>
        </p:spPr>
      </p:pic>
    </p:spTree>
    <p:extLst>
      <p:ext uri="{BB962C8B-B14F-4D97-AF65-F5344CB8AC3E}">
        <p14:creationId xmlns:p14="http://schemas.microsoft.com/office/powerpoint/2010/main" val="201212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6">
            <a:extLst>
              <a:ext uri="{FF2B5EF4-FFF2-40B4-BE49-F238E27FC236}">
                <a16:creationId xmlns:a16="http://schemas.microsoft.com/office/drawing/2014/main" id="{E3061E8E-7FF6-00B6-B209-FD2DAB71DB53}"/>
              </a:ext>
            </a:extLst>
          </p:cNvPr>
          <p:cNvSpPr/>
          <p:nvPr/>
        </p:nvSpPr>
        <p:spPr>
          <a:xfrm>
            <a:off x="6896510" y="1807945"/>
            <a:ext cx="4842258" cy="1849967"/>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26" name="Title 2">
            <a:extLst>
              <a:ext uri="{FF2B5EF4-FFF2-40B4-BE49-F238E27FC236}">
                <a16:creationId xmlns:a16="http://schemas.microsoft.com/office/drawing/2014/main" id="{AEDD490F-DF67-46D3-A5BA-23893F1733BE}"/>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2" name="Text Placeholder 1">
            <a:extLst>
              <a:ext uri="{FF2B5EF4-FFF2-40B4-BE49-F238E27FC236}">
                <a16:creationId xmlns:a16="http://schemas.microsoft.com/office/drawing/2014/main" id="{CDA004C6-8C4E-4640-B3F5-B34AFB94063D}"/>
              </a:ext>
            </a:extLst>
          </p:cNvPr>
          <p:cNvSpPr>
            <a:spLocks noGrp="1"/>
          </p:cNvSpPr>
          <p:nvPr>
            <p:ph type="body" sz="quarter" idx="13"/>
          </p:nvPr>
        </p:nvSpPr>
        <p:spPr>
          <a:xfrm>
            <a:off x="1882912" y="359254"/>
            <a:ext cx="7555556" cy="481849"/>
          </a:xfrm>
        </p:spPr>
        <p:txBody>
          <a:bodyPr vert="horz" lIns="91440" tIns="45720" rIns="91440" bIns="45720" rtlCol="0" anchor="t">
            <a:noAutofit/>
          </a:bodyPr>
          <a:lstStyle/>
          <a:p>
            <a:pPr marL="0" indent="0">
              <a:buNone/>
            </a:pPr>
            <a:r>
              <a:rPr lang="fr-FR" sz="1800" b="1"/>
              <a:t>4. Je m’assure </a:t>
            </a:r>
            <a:r>
              <a:rPr lang="fr-FR" sz="1800"/>
              <a:t>de l’identification du point d’intervention.</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13</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17" name="ZoneTexte 16">
            <a:extLst>
              <a:ext uri="{FF2B5EF4-FFF2-40B4-BE49-F238E27FC236}">
                <a16:creationId xmlns:a16="http://schemas.microsoft.com/office/drawing/2014/main" id="{D95BBC10-E144-42AB-89BA-1619B0C99637}"/>
              </a:ext>
            </a:extLst>
          </p:cNvPr>
          <p:cNvSpPr txBox="1"/>
          <p:nvPr/>
        </p:nvSpPr>
        <p:spPr>
          <a:xfrm>
            <a:off x="476198" y="1706417"/>
            <a:ext cx="3049293" cy="2508379"/>
          </a:xfrm>
          <a:prstGeom prst="rect">
            <a:avLst/>
          </a:prstGeom>
          <a:noFill/>
        </p:spPr>
        <p:txBody>
          <a:bodyPr wrap="square" lIns="0" tIns="0" rIns="0" bIns="0" rtlCol="0">
            <a:spAutoFit/>
          </a:bodyPr>
          <a:lstStyle/>
          <a:p>
            <a:pPr>
              <a:lnSpc>
                <a:spcPct val="150000"/>
              </a:lnSpc>
              <a:spcAft>
                <a:spcPts val="600"/>
              </a:spcAft>
            </a:pPr>
            <a:r>
              <a:rPr lang="fr-FR" sz="1400" b="1">
                <a:solidFill>
                  <a:srgbClr val="38B5B8"/>
                </a:solidFill>
                <a:cs typeface="Arial" panose="020B0604020202020204"/>
              </a:rPr>
              <a:t>CIRCONSTANCES – FAITS</a:t>
            </a:r>
          </a:p>
          <a:p>
            <a:pPr marL="252000" lvl="1" indent="-252000" defTabSz="685800">
              <a:spcAft>
                <a:spcPts val="600"/>
              </a:spcAft>
              <a:buClr>
                <a:srgbClr val="21BDBE"/>
              </a:buClr>
              <a:buSzPct val="120000"/>
              <a:buFont typeface="Wingdings" panose="05000000000000000000" pitchFamily="2" charset="2"/>
              <a:buChar char="§"/>
              <a:tabLst>
                <a:tab pos="282575" algn="l"/>
              </a:tabLst>
              <a:defRPr/>
            </a:pPr>
            <a:r>
              <a:rPr lang="fr-FR" sz="1200"/>
              <a:t>Lors du redémarrage d’une unité de distillation, après un arrêt planifié de maintenance, une ligne d’injection de vapeur connectée au fond de la colonne devait être isolée par la pose d’une platine entre brides. </a:t>
            </a:r>
          </a:p>
          <a:p>
            <a:pPr marL="252000" lvl="1" indent="-252000" defTabSz="685800">
              <a:spcAft>
                <a:spcPts val="600"/>
              </a:spcAft>
              <a:buClr>
                <a:srgbClr val="21BDBE"/>
              </a:buClr>
              <a:buSzPct val="120000"/>
              <a:buFont typeface="Wingdings" panose="05000000000000000000" pitchFamily="2" charset="2"/>
              <a:buChar char="§"/>
              <a:tabLst>
                <a:tab pos="282575" algn="l"/>
              </a:tabLst>
              <a:defRPr/>
            </a:pPr>
            <a:r>
              <a:rPr lang="fr-FR" sz="1200"/>
              <a:t>L’opération de platinage a engendré une fuite importante de produit très chaud (274°C) déclenchant un incendie dans la zone d’intervention et à proximité de la colonne.</a:t>
            </a:r>
          </a:p>
        </p:txBody>
      </p:sp>
      <p:sp>
        <p:nvSpPr>
          <p:cNvPr id="18" name="ZoneTexte 17">
            <a:extLst>
              <a:ext uri="{FF2B5EF4-FFF2-40B4-BE49-F238E27FC236}">
                <a16:creationId xmlns:a16="http://schemas.microsoft.com/office/drawing/2014/main" id="{09A14BD9-E081-44AA-B091-41AA564F7AE7}"/>
              </a:ext>
            </a:extLst>
          </p:cNvPr>
          <p:cNvSpPr txBox="1"/>
          <p:nvPr/>
        </p:nvSpPr>
        <p:spPr>
          <a:xfrm>
            <a:off x="4051049" y="1744158"/>
            <a:ext cx="2669825" cy="1323439"/>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38B5B8"/>
                </a:solidFill>
                <a:cs typeface="Arial" panose="020B0604020202020204"/>
              </a:rPr>
              <a:t>CONSÉQUENCES</a:t>
            </a:r>
          </a:p>
          <a:p>
            <a:pPr marL="252000" indent="-252000">
              <a:buClr>
                <a:srgbClr val="21BDBE"/>
              </a:buClr>
              <a:buSzPct val="120000"/>
              <a:buFont typeface="Wingdings" pitchFamily="2" charset="2"/>
              <a:buChar char="§"/>
            </a:pPr>
            <a:r>
              <a:rPr lang="fr-FR" sz="1200"/>
              <a:t>Un décès et 1 blessé.</a:t>
            </a:r>
          </a:p>
          <a:p>
            <a:pPr marL="252000" indent="-252000">
              <a:buClr>
                <a:srgbClr val="21BDBE"/>
              </a:buClr>
              <a:buSzPct val="120000"/>
              <a:buFont typeface="Wingdings" pitchFamily="2" charset="2"/>
              <a:buChar char="§"/>
            </a:pPr>
            <a:r>
              <a:rPr lang="fr-FR" sz="1200"/>
              <a:t>Plusieurs témoins ont reçu une assistance psychologique. </a:t>
            </a:r>
          </a:p>
          <a:p>
            <a:pPr marL="252000" indent="-252000">
              <a:buClr>
                <a:srgbClr val="21BDBE"/>
              </a:buClr>
              <a:buSzPct val="120000"/>
              <a:buFont typeface="Wingdings" pitchFamily="2" charset="2"/>
              <a:buChar char="§"/>
            </a:pPr>
            <a:endParaRPr lang="fr-FR" sz="1200"/>
          </a:p>
          <a:p>
            <a:pPr marL="252000" indent="-252000">
              <a:buClr>
                <a:srgbClr val="303192"/>
              </a:buClr>
              <a:buSzPct val="120000"/>
              <a:buFont typeface="Wingdings" pitchFamily="2" charset="2"/>
              <a:buChar char="§"/>
            </a:pPr>
            <a:endParaRPr lang="fr-FR" sz="1200"/>
          </a:p>
        </p:txBody>
      </p:sp>
      <p:sp>
        <p:nvSpPr>
          <p:cNvPr id="19" name="ZoneTexte 18">
            <a:extLst>
              <a:ext uri="{FF2B5EF4-FFF2-40B4-BE49-F238E27FC236}">
                <a16:creationId xmlns:a16="http://schemas.microsoft.com/office/drawing/2014/main" id="{087A269E-D473-4FFD-9208-BDCA32DE5230}"/>
              </a:ext>
            </a:extLst>
          </p:cNvPr>
          <p:cNvSpPr txBox="1"/>
          <p:nvPr/>
        </p:nvSpPr>
        <p:spPr>
          <a:xfrm>
            <a:off x="4009080" y="3108189"/>
            <a:ext cx="2555872" cy="3662541"/>
          </a:xfrm>
          <a:prstGeom prst="rect">
            <a:avLst/>
          </a:prstGeom>
          <a:noFill/>
        </p:spPr>
        <p:txBody>
          <a:bodyPr wrap="square" lIns="0" tIns="0" rIns="0" bIns="0" rtlCol="0">
            <a:spAutoFit/>
          </a:bodyPr>
          <a:lstStyle/>
          <a:p>
            <a:pPr>
              <a:lnSpc>
                <a:spcPct val="150000"/>
              </a:lnSpc>
              <a:spcAft>
                <a:spcPts val="600"/>
              </a:spcAft>
            </a:pPr>
            <a:r>
              <a:rPr lang="fr-FR" sz="1400" b="1">
                <a:solidFill>
                  <a:srgbClr val="38B5B8"/>
                </a:solidFill>
                <a:cs typeface="Arial" panose="020B0604020202020204"/>
              </a:rPr>
              <a:t>CAUSES</a:t>
            </a:r>
          </a:p>
          <a:p>
            <a:pPr marL="252000" lvl="1" indent="-252000" defTabSz="685800">
              <a:spcAft>
                <a:spcPts val="600"/>
              </a:spcAft>
              <a:buClr>
                <a:srgbClr val="21BDBE"/>
              </a:buClr>
              <a:buSzPct val="120000"/>
              <a:buFont typeface="Wingdings" pitchFamily="2" charset="2"/>
              <a:buChar char="§"/>
              <a:tabLst>
                <a:tab pos="282575" algn="l"/>
              </a:tabLst>
              <a:defRPr/>
            </a:pPr>
            <a:r>
              <a:rPr lang="fr-FR" sz="1200" b="1"/>
              <a:t>Défaut d’identification du point d’intervention et ouverture par erreur d’un jeu de bride avec du produit chaud sous pression.</a:t>
            </a:r>
          </a:p>
          <a:p>
            <a:pPr marL="252000" lvl="1" indent="-252000" defTabSz="685800">
              <a:spcAft>
                <a:spcPts val="600"/>
              </a:spcAft>
              <a:buClr>
                <a:srgbClr val="21BDBE"/>
              </a:buClr>
              <a:buSzPct val="120000"/>
              <a:buFont typeface="Wingdings" pitchFamily="2" charset="2"/>
              <a:buChar char="§"/>
              <a:tabLst>
                <a:tab pos="282575" algn="l"/>
              </a:tabLst>
              <a:defRPr/>
            </a:pPr>
            <a:r>
              <a:rPr lang="fr-FR" sz="1200"/>
              <a:t>Évaluation insuffisante des risques : la localisation de la purge utilisée ne permettait pas  de confirmer l’absence de produit. </a:t>
            </a:r>
          </a:p>
          <a:p>
            <a:pPr marL="252000" lvl="1" indent="-252000" defTabSz="685800">
              <a:spcAft>
                <a:spcPts val="600"/>
              </a:spcAft>
              <a:buClr>
                <a:srgbClr val="21BDBE"/>
              </a:buClr>
              <a:buSzPct val="120000"/>
              <a:buFont typeface="Wingdings" pitchFamily="2" charset="2"/>
              <a:buChar char="§"/>
              <a:tabLst>
                <a:tab pos="282575" algn="l"/>
              </a:tabLst>
              <a:defRPr/>
            </a:pPr>
            <a:r>
              <a:rPr lang="fr-FR" sz="1200"/>
              <a:t>Absence de supervision et de surveillance pour réaliser un travail de platinage sur une ligne lors d’un redémarrage d’unité de production.</a:t>
            </a:r>
          </a:p>
          <a:p>
            <a:pPr marL="0" lvl="1" defTabSz="685800">
              <a:spcAft>
                <a:spcPts val="600"/>
              </a:spcAft>
              <a:buClr>
                <a:srgbClr val="21BDBE"/>
              </a:buClr>
              <a:buSzPct val="120000"/>
              <a:tabLst>
                <a:tab pos="282575" algn="l"/>
              </a:tabLst>
              <a:defRPr/>
            </a:pPr>
            <a:endParaRPr lang="fr-FR" sz="1200"/>
          </a:p>
          <a:p>
            <a:pPr marL="252000" lvl="1" indent="-252000" defTabSz="685800">
              <a:spcAft>
                <a:spcPts val="600"/>
              </a:spcAft>
              <a:buClr>
                <a:srgbClr val="21BDBE"/>
              </a:buClr>
              <a:buSzPct val="120000"/>
              <a:buFont typeface="Wingdings" pitchFamily="2" charset="2"/>
              <a:buChar char="§"/>
              <a:tabLst>
                <a:tab pos="282575" algn="l"/>
              </a:tabLst>
              <a:defRPr/>
            </a:pPr>
            <a:endParaRPr lang="fr-FR" sz="1200" b="1"/>
          </a:p>
        </p:txBody>
      </p:sp>
      <p:sp>
        <p:nvSpPr>
          <p:cNvPr id="25" name="Text Placeholder 1">
            <a:extLst>
              <a:ext uri="{FF2B5EF4-FFF2-40B4-BE49-F238E27FC236}">
                <a16:creationId xmlns:a16="http://schemas.microsoft.com/office/drawing/2014/main" id="{3D70BED6-9E0F-4F97-8ECA-9D61A952358A}"/>
              </a:ext>
            </a:extLst>
          </p:cNvPr>
          <p:cNvSpPr txBox="1">
            <a:spLocks/>
          </p:cNvSpPr>
          <p:nvPr/>
        </p:nvSpPr>
        <p:spPr>
          <a:xfrm>
            <a:off x="532281" y="1111230"/>
            <a:ext cx="10204297" cy="205169"/>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DÉCÈS D’UN CONTRACTANT LORS DU DÉMARRAGE DE LA DISTILLATION ATMOSPHÉRIQUE *</a:t>
            </a:r>
          </a:p>
          <a:p>
            <a:pPr marL="0" indent="0">
              <a:buNone/>
            </a:pPr>
            <a:endParaRPr lang="fr-FR" sz="1600" b="1">
              <a:solidFill>
                <a:srgbClr val="354D56"/>
              </a:solidFill>
            </a:endParaRPr>
          </a:p>
        </p:txBody>
      </p:sp>
      <p:cxnSp>
        <p:nvCxnSpPr>
          <p:cNvPr id="27" name="Connecteur droit 26">
            <a:extLst>
              <a:ext uri="{FF2B5EF4-FFF2-40B4-BE49-F238E27FC236}">
                <a16:creationId xmlns:a16="http://schemas.microsoft.com/office/drawing/2014/main" id="{FBD220C1-9630-4194-949D-3BDAA1D0D274}"/>
              </a:ext>
            </a:extLst>
          </p:cNvPr>
          <p:cNvCxnSpPr>
            <a:cxnSpLocks/>
          </p:cNvCxnSpPr>
          <p:nvPr/>
        </p:nvCxnSpPr>
        <p:spPr>
          <a:xfrm>
            <a:off x="532283" y="901408"/>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00C3B6A4-19CF-4A40-BD49-76FF315CFD23}"/>
              </a:ext>
            </a:extLst>
          </p:cNvPr>
          <p:cNvSpPr txBox="1"/>
          <p:nvPr/>
        </p:nvSpPr>
        <p:spPr>
          <a:xfrm>
            <a:off x="7140219" y="2526062"/>
            <a:ext cx="4394472" cy="1107996"/>
          </a:xfrm>
          <a:prstGeom prst="rect">
            <a:avLst/>
          </a:prstGeom>
          <a:noFill/>
        </p:spPr>
        <p:txBody>
          <a:bodyPr wrap="square" lIns="0" tIns="0" rIns="0" bIns="0" rtlCol="0">
            <a:spAutoFit/>
          </a:bodyPr>
          <a:lstStyle/>
          <a:p>
            <a:pPr marL="171450" indent="-171450">
              <a:buClr>
                <a:srgbClr val="38B5B8"/>
              </a:buClr>
              <a:buFont typeface="Wingdings" panose="05000000000000000000" pitchFamily="2" charset="2"/>
              <a:buChar char="§"/>
            </a:pPr>
            <a:r>
              <a:rPr lang="fr-FR" sz="1200"/>
              <a:t>J’effectue un repérage sur le terrain </a:t>
            </a:r>
            <a:r>
              <a:rPr lang="fr-FR" sz="1200" b="1"/>
              <a:t>pour identifier le point d’intervention.</a:t>
            </a:r>
            <a:endParaRPr lang="fr-FR" sz="1200"/>
          </a:p>
          <a:p>
            <a:pPr marL="171450" indent="-171450">
              <a:buClr>
                <a:srgbClr val="38B5B8"/>
              </a:buClr>
              <a:buFont typeface="Wingdings" panose="05000000000000000000" pitchFamily="2" charset="2"/>
              <a:buChar char="§"/>
            </a:pPr>
            <a:endParaRPr lang="fr-FR" sz="1200"/>
          </a:p>
          <a:p>
            <a:pPr marL="171450" indent="-171450">
              <a:buClr>
                <a:srgbClr val="38B5B8"/>
              </a:buClr>
              <a:buFont typeface="Wingdings" panose="05000000000000000000" pitchFamily="2" charset="2"/>
              <a:buChar char="§"/>
            </a:pPr>
            <a:r>
              <a:rPr lang="fr-FR" sz="1200"/>
              <a:t>Je </a:t>
            </a:r>
            <a:r>
              <a:rPr lang="fr-FR" sz="1200" b="1"/>
              <a:t>confirme</a:t>
            </a:r>
            <a:r>
              <a:rPr lang="fr-FR" sz="1200"/>
              <a:t> le point d’intervention avec l’émetteur du permis avant le début du travail.</a:t>
            </a:r>
          </a:p>
          <a:p>
            <a:pPr>
              <a:buClr>
                <a:srgbClr val="38B5B8"/>
              </a:buClr>
            </a:pPr>
            <a:endParaRPr lang="fr-FR" sz="1200"/>
          </a:p>
        </p:txBody>
      </p:sp>
      <p:sp>
        <p:nvSpPr>
          <p:cNvPr id="32" name="Rectangle à coins arrondis 14">
            <a:extLst>
              <a:ext uri="{FF2B5EF4-FFF2-40B4-BE49-F238E27FC236}">
                <a16:creationId xmlns:a16="http://schemas.microsoft.com/office/drawing/2014/main" id="{CA1E8536-4BB5-4F35-9399-CB43DE2EE26A}"/>
              </a:ext>
            </a:extLst>
          </p:cNvPr>
          <p:cNvSpPr/>
          <p:nvPr/>
        </p:nvSpPr>
        <p:spPr>
          <a:xfrm>
            <a:off x="6896510" y="5903302"/>
            <a:ext cx="2437793" cy="350393"/>
          </a:xfrm>
          <a:prstGeom prst="roundRect">
            <a:avLst>
              <a:gd name="adj" fmla="val 50000"/>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33" name="ZoneTexte 32">
            <a:hlinkClick r:id="rId3" tooltip="REX exigence 5.4"/>
            <a:extLst>
              <a:ext uri="{FF2B5EF4-FFF2-40B4-BE49-F238E27FC236}">
                <a16:creationId xmlns:a16="http://schemas.microsoft.com/office/drawing/2014/main" id="{24A5F9C5-62D5-406D-9192-E49FCE6C320D}"/>
              </a:ext>
            </a:extLst>
          </p:cNvPr>
          <p:cNvSpPr txBox="1"/>
          <p:nvPr/>
        </p:nvSpPr>
        <p:spPr>
          <a:xfrm>
            <a:off x="7104552" y="5952700"/>
            <a:ext cx="2021707" cy="246221"/>
          </a:xfrm>
          <a:prstGeom prst="rect">
            <a:avLst/>
          </a:prstGeom>
          <a:noFill/>
        </p:spPr>
        <p:txBody>
          <a:bodyPr wrap="none" rtlCol="0">
            <a:spAutoFit/>
          </a:bodyPr>
          <a:lstStyle/>
          <a:p>
            <a:pPr algn="l"/>
            <a:r>
              <a:rPr lang="fr-FR" sz="1000" u="sng" dirty="0">
                <a:solidFill>
                  <a:schemeClr val="bg1"/>
                </a:solidFill>
              </a:rPr>
              <a:t>Cliquez ici pour accéder au REX</a:t>
            </a:r>
          </a:p>
        </p:txBody>
      </p:sp>
      <p:grpSp>
        <p:nvGrpSpPr>
          <p:cNvPr id="34" name="Grouper 46">
            <a:extLst>
              <a:ext uri="{FF2B5EF4-FFF2-40B4-BE49-F238E27FC236}">
                <a16:creationId xmlns:a16="http://schemas.microsoft.com/office/drawing/2014/main" id="{DA3E6EE4-4AF0-461E-9A69-B8F6D447F815}"/>
              </a:ext>
            </a:extLst>
          </p:cNvPr>
          <p:cNvGrpSpPr/>
          <p:nvPr/>
        </p:nvGrpSpPr>
        <p:grpSpPr>
          <a:xfrm>
            <a:off x="6889231" y="3852911"/>
            <a:ext cx="2772479" cy="1800068"/>
            <a:chOff x="2930221" y="1874630"/>
            <a:chExt cx="3081623" cy="2000784"/>
          </a:xfrm>
        </p:grpSpPr>
        <p:pic>
          <p:nvPicPr>
            <p:cNvPr id="40" name="Image 39">
              <a:extLst>
                <a:ext uri="{FF2B5EF4-FFF2-40B4-BE49-F238E27FC236}">
                  <a16:creationId xmlns:a16="http://schemas.microsoft.com/office/drawing/2014/main" id="{C0601FF0-1B96-429E-A11C-D1DD82E1A2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0221" y="1874630"/>
              <a:ext cx="3047024" cy="1956455"/>
            </a:xfrm>
            <a:prstGeom prst="rect">
              <a:avLst/>
            </a:prstGeom>
          </p:spPr>
        </p:pic>
        <p:sp>
          <p:nvSpPr>
            <p:cNvPr id="41" name="Rectangle 40">
              <a:extLst>
                <a:ext uri="{FF2B5EF4-FFF2-40B4-BE49-F238E27FC236}">
                  <a16:creationId xmlns:a16="http://schemas.microsoft.com/office/drawing/2014/main" id="{D5BADCC0-39C7-49E7-ACD8-15702C6AEB0C}"/>
                </a:ext>
              </a:extLst>
            </p:cNvPr>
            <p:cNvSpPr/>
            <p:nvPr/>
          </p:nvSpPr>
          <p:spPr>
            <a:xfrm>
              <a:off x="3076265" y="2173605"/>
              <a:ext cx="946463" cy="34209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Fond de colonne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Env. 274°C</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cxnSp>
          <p:nvCxnSpPr>
            <p:cNvPr id="42" name="Connecteur droit avec flèche 41">
              <a:extLst>
                <a:ext uri="{FF2B5EF4-FFF2-40B4-BE49-F238E27FC236}">
                  <a16:creationId xmlns:a16="http://schemas.microsoft.com/office/drawing/2014/main" id="{B48B04BA-D02D-41C2-85E9-55D8ACA07869}"/>
                </a:ext>
              </a:extLst>
            </p:cNvPr>
            <p:cNvCxnSpPr/>
            <p:nvPr/>
          </p:nvCxnSpPr>
          <p:spPr>
            <a:xfrm>
              <a:off x="4388152" y="2256347"/>
              <a:ext cx="0" cy="990015"/>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5A43E2B9-378C-476C-A378-BD93B0E0BCD0}"/>
                </a:ext>
              </a:extLst>
            </p:cNvPr>
            <p:cNvSpPr/>
            <p:nvPr/>
          </p:nvSpPr>
          <p:spPr>
            <a:xfrm>
              <a:off x="4044852" y="2038257"/>
              <a:ext cx="798578" cy="22236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FF0000"/>
                  </a:solidFill>
                  <a:effectLst/>
                  <a:uLnTx/>
                  <a:uFillTx/>
                  <a:latin typeface="Arial" charset="0"/>
                  <a:ea typeface="Arial" charset="0"/>
                  <a:cs typeface="Arial" charset="0"/>
                </a:rPr>
                <a:t>Bride ouverte</a:t>
              </a:r>
              <a:endParaRPr kumimoji="0" lang="fr-FR" sz="700" b="0" i="0" u="none" strike="noStrike" kern="1200" cap="none" spc="0" normalizeH="0" baseline="0" noProof="0">
                <a:ln>
                  <a:noFill/>
                </a:ln>
                <a:solidFill>
                  <a:srgbClr val="FF0000"/>
                </a:solidFill>
                <a:effectLst/>
                <a:uLnTx/>
                <a:uFillTx/>
                <a:latin typeface="Arial"/>
                <a:ea typeface="+mn-ea"/>
                <a:cs typeface="Arial" panose="020B0604020202020204" pitchFamily="34" charset="0"/>
              </a:endParaRPr>
            </a:p>
          </p:txBody>
        </p:sp>
        <p:cxnSp>
          <p:nvCxnSpPr>
            <p:cNvPr id="44" name="Connecteur droit avec flèche 43">
              <a:extLst>
                <a:ext uri="{FF2B5EF4-FFF2-40B4-BE49-F238E27FC236}">
                  <a16:creationId xmlns:a16="http://schemas.microsoft.com/office/drawing/2014/main" id="{65C0AD65-B87C-4A93-BFEB-03FBDDF193C7}"/>
                </a:ext>
              </a:extLst>
            </p:cNvPr>
            <p:cNvCxnSpPr/>
            <p:nvPr/>
          </p:nvCxnSpPr>
          <p:spPr>
            <a:xfrm>
              <a:off x="4673600" y="2337920"/>
              <a:ext cx="0" cy="908442"/>
            </a:xfrm>
            <a:prstGeom prst="straightConnector1">
              <a:avLst/>
            </a:prstGeom>
            <a:ln w="9525">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AE8A272C-49C8-4DA2-9697-32CDBAE2EAD3}"/>
                </a:ext>
              </a:extLst>
            </p:cNvPr>
            <p:cNvSpPr/>
            <p:nvPr/>
          </p:nvSpPr>
          <p:spPr>
            <a:xfrm>
              <a:off x="4635489" y="2263527"/>
              <a:ext cx="1179872" cy="3420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0B050"/>
                  </a:solidFill>
                  <a:effectLst/>
                  <a:uLnTx/>
                  <a:uFillTx/>
                  <a:latin typeface="Arial" charset="0"/>
                  <a:ea typeface="Arial" charset="0"/>
                  <a:cs typeface="Arial" charset="0"/>
                </a:rPr>
                <a:t>Localisation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1" i="0" u="none" strike="noStrike" kern="1200" cap="none" spc="0" normalizeH="0" baseline="0" noProof="0" dirty="0">
                  <a:ln>
                    <a:noFill/>
                  </a:ln>
                  <a:solidFill>
                    <a:srgbClr val="00B050"/>
                  </a:solidFill>
                  <a:effectLst/>
                  <a:uLnTx/>
                  <a:uFillTx/>
                  <a:latin typeface="Arial" charset="0"/>
                  <a:ea typeface="Arial" charset="0"/>
                  <a:cs typeface="Arial" charset="0"/>
                </a:rPr>
                <a:t>de la bride à platiner</a:t>
              </a:r>
              <a:endParaRPr kumimoji="0" lang="fr-FR" sz="700" b="1" i="0" u="none" strike="noStrike" kern="1200" cap="none" spc="0" normalizeH="0" baseline="0" noProof="0" dirty="0">
                <a:ln>
                  <a:noFill/>
                </a:ln>
                <a:solidFill>
                  <a:srgbClr val="00B050"/>
                </a:solidFill>
                <a:effectLst/>
                <a:uLnTx/>
                <a:uFillTx/>
                <a:latin typeface="Arial"/>
                <a:ea typeface="+mn-ea"/>
                <a:cs typeface="Arial" panose="020B0604020202020204" pitchFamily="34" charset="0"/>
              </a:endParaRPr>
            </a:p>
          </p:txBody>
        </p:sp>
        <p:cxnSp>
          <p:nvCxnSpPr>
            <p:cNvPr id="46" name="Connecteur droit avec flèche 45">
              <a:extLst>
                <a:ext uri="{FF2B5EF4-FFF2-40B4-BE49-F238E27FC236}">
                  <a16:creationId xmlns:a16="http://schemas.microsoft.com/office/drawing/2014/main" id="{0D1E81B0-9EAD-41A4-8679-3B0AFCB32099}"/>
                </a:ext>
              </a:extLst>
            </p:cNvPr>
            <p:cNvCxnSpPr/>
            <p:nvPr/>
          </p:nvCxnSpPr>
          <p:spPr>
            <a:xfrm flipH="1">
              <a:off x="5678335" y="3527870"/>
              <a:ext cx="254254" cy="0"/>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BF7EF190-C87E-4C16-96A6-DD04B8487209}"/>
                </a:ext>
              </a:extLst>
            </p:cNvPr>
            <p:cNvSpPr/>
            <p:nvPr/>
          </p:nvSpPr>
          <p:spPr>
            <a:xfrm>
              <a:off x="5136651" y="3533318"/>
              <a:ext cx="875193" cy="342096"/>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Ligne vapeur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basse pression</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8" name="Rectangle 47">
              <a:extLst>
                <a:ext uri="{FF2B5EF4-FFF2-40B4-BE49-F238E27FC236}">
                  <a16:creationId xmlns:a16="http://schemas.microsoft.com/office/drawing/2014/main" id="{355F5060-851C-4A13-9620-85B0AB66834F}"/>
                </a:ext>
              </a:extLst>
            </p:cNvPr>
            <p:cNvSpPr/>
            <p:nvPr/>
          </p:nvSpPr>
          <p:spPr>
            <a:xfrm>
              <a:off x="2966370" y="3533317"/>
              <a:ext cx="476082" cy="3420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Sortie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Arial" charset="0"/>
                  <a:ea typeface="Arial" charset="0"/>
                  <a:cs typeface="Arial" charset="0"/>
                </a:rPr>
                <a:t>résidu</a:t>
              </a:r>
              <a:endParaRPr kumimoji="0" lang="fr-FR"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pic>
        <p:nvPicPr>
          <p:cNvPr id="49" name="Picture 1">
            <a:extLst>
              <a:ext uri="{FF2B5EF4-FFF2-40B4-BE49-F238E27FC236}">
                <a16:creationId xmlns:a16="http://schemas.microsoft.com/office/drawing/2014/main" id="{3B9C60D0-33ED-4800-8E73-57527424D464}"/>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9796125" y="4095847"/>
            <a:ext cx="1939238" cy="1471968"/>
          </a:xfrm>
          <a:prstGeom prst="roundRect">
            <a:avLst>
              <a:gd name="adj" fmla="val 7943"/>
            </a:avLst>
          </a:prstGeom>
          <a:noFill/>
          <a:ln w="9525">
            <a:noFill/>
            <a:miter lim="800000"/>
            <a:headEnd/>
            <a:tailEnd/>
          </a:ln>
        </p:spPr>
      </p:pic>
      <p:sp>
        <p:nvSpPr>
          <p:cNvPr id="61" name="ZoneTexte 60">
            <a:extLst>
              <a:ext uri="{FF2B5EF4-FFF2-40B4-BE49-F238E27FC236}">
                <a16:creationId xmlns:a16="http://schemas.microsoft.com/office/drawing/2014/main" id="{B861A47D-78C2-4A7E-92DB-1F03DAB035FD}"/>
              </a:ext>
            </a:extLst>
          </p:cNvPr>
          <p:cNvSpPr txBox="1"/>
          <p:nvPr/>
        </p:nvSpPr>
        <p:spPr>
          <a:xfrm>
            <a:off x="635906" y="5800010"/>
            <a:ext cx="1916794" cy="246221"/>
          </a:xfrm>
          <a:prstGeom prst="rect">
            <a:avLst/>
          </a:prstGeom>
          <a:noFill/>
        </p:spPr>
        <p:txBody>
          <a:bodyPr wrap="square">
            <a:spAutoFit/>
          </a:bodyPr>
          <a:lstStyle/>
          <a:p>
            <a:r>
              <a:rPr lang="fr-FR" sz="1000" i="1">
                <a:solidFill>
                  <a:schemeClr val="tx1">
                    <a:lumMod val="50000"/>
                  </a:schemeClr>
                </a:solidFill>
              </a:rPr>
              <a:t>*Évènement antérieur à 2012</a:t>
            </a:r>
            <a:endParaRPr lang="fr-FR" sz="1000"/>
          </a:p>
        </p:txBody>
      </p:sp>
      <p:pic>
        <p:nvPicPr>
          <p:cNvPr id="4" name="Image 3">
            <a:extLst>
              <a:ext uri="{FF2B5EF4-FFF2-40B4-BE49-F238E27FC236}">
                <a16:creationId xmlns:a16="http://schemas.microsoft.com/office/drawing/2014/main" id="{2C5C1F2D-61FE-2BFA-17AB-31795865AA53}"/>
              </a:ext>
            </a:extLst>
          </p:cNvPr>
          <p:cNvPicPr>
            <a:picLocks noChangeAspect="1"/>
          </p:cNvPicPr>
          <p:nvPr/>
        </p:nvPicPr>
        <p:blipFill>
          <a:blip r:embed="rId6"/>
          <a:stretch>
            <a:fillRect/>
          </a:stretch>
        </p:blipFill>
        <p:spPr>
          <a:xfrm>
            <a:off x="7168760" y="1991881"/>
            <a:ext cx="396112" cy="419413"/>
          </a:xfrm>
          <a:prstGeom prst="rect">
            <a:avLst/>
          </a:prstGeom>
        </p:spPr>
      </p:pic>
      <p:cxnSp>
        <p:nvCxnSpPr>
          <p:cNvPr id="5" name="Connecteur droit 4">
            <a:extLst>
              <a:ext uri="{FF2B5EF4-FFF2-40B4-BE49-F238E27FC236}">
                <a16:creationId xmlns:a16="http://schemas.microsoft.com/office/drawing/2014/main" id="{ABA4776A-CFFA-898A-D8F3-CABD7FBC772E}"/>
              </a:ext>
            </a:extLst>
          </p:cNvPr>
          <p:cNvCxnSpPr>
            <a:cxnSpLocks/>
          </p:cNvCxnSpPr>
          <p:nvPr/>
        </p:nvCxnSpPr>
        <p:spPr>
          <a:xfrm>
            <a:off x="3806653"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FC40FA8-C4EC-AF33-FB7E-6AB678430CFB}"/>
              </a:ext>
            </a:extLst>
          </p:cNvPr>
          <p:cNvCxnSpPr>
            <a:cxnSpLocks/>
          </p:cNvCxnSpPr>
          <p:nvPr/>
        </p:nvCxnSpPr>
        <p:spPr>
          <a:xfrm>
            <a:off x="6719080"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185CE1B1-DD4D-8FB8-C594-E4E61E4938D6}"/>
              </a:ext>
            </a:extLst>
          </p:cNvPr>
          <p:cNvCxnSpPr>
            <a:cxnSpLocks/>
          </p:cNvCxnSpPr>
          <p:nvPr/>
        </p:nvCxnSpPr>
        <p:spPr>
          <a:xfrm>
            <a:off x="3806653" y="2960606"/>
            <a:ext cx="2916362"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F123B34-DD85-3879-E446-F2D143DBDA19}"/>
              </a:ext>
            </a:extLst>
          </p:cNvPr>
          <p:cNvSpPr txBox="1"/>
          <p:nvPr/>
        </p:nvSpPr>
        <p:spPr>
          <a:xfrm>
            <a:off x="7694293" y="2080645"/>
            <a:ext cx="2481247" cy="215444"/>
          </a:xfrm>
          <a:prstGeom prst="rect">
            <a:avLst/>
          </a:prstGeom>
          <a:noFill/>
        </p:spPr>
        <p:txBody>
          <a:bodyPr wrap="square" lIns="0" tIns="0" rIns="0" bIns="0" rtlCol="0">
            <a:spAutoFit/>
          </a:bodyPr>
          <a:lstStyle/>
          <a:p>
            <a:r>
              <a:rPr lang="fr-FR" sz="1400" b="1">
                <a:solidFill>
                  <a:srgbClr val="38B5B8"/>
                </a:solidFill>
                <a:cs typeface="Arial" panose="020B0604020202020204"/>
              </a:rPr>
              <a:t>ENSEIGNEMENTS À TIRER</a:t>
            </a:r>
            <a:endParaRPr lang="fr-FR" sz="1400">
              <a:solidFill>
                <a:srgbClr val="38B5B8"/>
              </a:solidFill>
            </a:endParaRPr>
          </a:p>
        </p:txBody>
      </p:sp>
      <p:pic>
        <p:nvPicPr>
          <p:cNvPr id="11" name="Image 10">
            <a:extLst>
              <a:ext uri="{FF2B5EF4-FFF2-40B4-BE49-F238E27FC236}">
                <a16:creationId xmlns:a16="http://schemas.microsoft.com/office/drawing/2014/main" id="{B1B106BB-2203-9CB1-2AE9-BA4540D60384}"/>
              </a:ext>
            </a:extLst>
          </p:cNvPr>
          <p:cNvPicPr>
            <a:picLocks noChangeAspect="1"/>
          </p:cNvPicPr>
          <p:nvPr/>
        </p:nvPicPr>
        <p:blipFill>
          <a:blip r:embed="rId7"/>
          <a:stretch>
            <a:fillRect/>
          </a:stretch>
        </p:blipFill>
        <p:spPr>
          <a:xfrm>
            <a:off x="1631570" y="435399"/>
            <a:ext cx="248681" cy="232320"/>
          </a:xfrm>
          <a:prstGeom prst="rect">
            <a:avLst/>
          </a:prstGeom>
        </p:spPr>
      </p:pic>
    </p:spTree>
    <p:extLst>
      <p:ext uri="{BB962C8B-B14F-4D97-AF65-F5344CB8AC3E}">
        <p14:creationId xmlns:p14="http://schemas.microsoft.com/office/powerpoint/2010/main" val="44883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76B8D10D-F236-4084-8617-6BBD73295EC3}"/>
              </a:ext>
            </a:extLst>
          </p:cNvPr>
          <p:cNvGrpSpPr/>
          <p:nvPr/>
        </p:nvGrpSpPr>
        <p:grpSpPr>
          <a:xfrm>
            <a:off x="6654369" y="3604273"/>
            <a:ext cx="3282326" cy="2156834"/>
            <a:chOff x="7352283" y="3575050"/>
            <a:chExt cx="3937976" cy="2587665"/>
          </a:xfrm>
        </p:grpSpPr>
        <p:pic>
          <p:nvPicPr>
            <p:cNvPr id="7" name="Image 6">
              <a:extLst>
                <a:ext uri="{FF2B5EF4-FFF2-40B4-BE49-F238E27FC236}">
                  <a16:creationId xmlns:a16="http://schemas.microsoft.com/office/drawing/2014/main" id="{CC7A0C9B-E739-4E4F-9C77-992B79762630}"/>
                </a:ext>
              </a:extLst>
            </p:cNvPr>
            <p:cNvPicPr>
              <a:picLocks noChangeAspect="1"/>
            </p:cNvPicPr>
            <p:nvPr/>
          </p:nvPicPr>
          <p:blipFill rotWithShape="1">
            <a:blip r:embed="rId3"/>
            <a:srcRect l="4236" t="6881" r="1820" b="2745"/>
            <a:stretch/>
          </p:blipFill>
          <p:spPr>
            <a:xfrm>
              <a:off x="7645399" y="3826730"/>
              <a:ext cx="3644860" cy="2335985"/>
            </a:xfrm>
            <a:prstGeom prst="roundRect">
              <a:avLst>
                <a:gd name="adj" fmla="val 6883"/>
              </a:avLst>
            </a:prstGeom>
          </p:spPr>
        </p:pic>
        <p:sp>
          <p:nvSpPr>
            <p:cNvPr id="15" name="Rectangle 14">
              <a:extLst>
                <a:ext uri="{FF2B5EF4-FFF2-40B4-BE49-F238E27FC236}">
                  <a16:creationId xmlns:a16="http://schemas.microsoft.com/office/drawing/2014/main" id="{D87746DF-D54E-4C10-BA3A-9CFEA1FC5684}"/>
                </a:ext>
              </a:extLst>
            </p:cNvPr>
            <p:cNvSpPr/>
            <p:nvPr/>
          </p:nvSpPr>
          <p:spPr>
            <a:xfrm>
              <a:off x="7397750" y="4413250"/>
              <a:ext cx="247649" cy="65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C26971B8-D162-4FFA-8C3B-A11C50FCCAD5}"/>
                </a:ext>
              </a:extLst>
            </p:cNvPr>
            <p:cNvSpPr/>
            <p:nvPr/>
          </p:nvSpPr>
          <p:spPr>
            <a:xfrm rot="5400000">
              <a:off x="8256528" y="2670805"/>
              <a:ext cx="165782" cy="1974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Rectangle : coins arrondis 26">
            <a:extLst>
              <a:ext uri="{FF2B5EF4-FFF2-40B4-BE49-F238E27FC236}">
                <a16:creationId xmlns:a16="http://schemas.microsoft.com/office/drawing/2014/main" id="{B85F35FB-D207-5FC1-2F0F-E1E267D5DA62}"/>
              </a:ext>
            </a:extLst>
          </p:cNvPr>
          <p:cNvSpPr/>
          <p:nvPr/>
        </p:nvSpPr>
        <p:spPr>
          <a:xfrm>
            <a:off x="6896510" y="1807946"/>
            <a:ext cx="4842258" cy="1823404"/>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pic>
        <p:nvPicPr>
          <p:cNvPr id="4" name="Image 3">
            <a:extLst>
              <a:ext uri="{FF2B5EF4-FFF2-40B4-BE49-F238E27FC236}">
                <a16:creationId xmlns:a16="http://schemas.microsoft.com/office/drawing/2014/main" id="{89439686-2326-5E5B-D0DA-8F79ABD2B177}"/>
              </a:ext>
            </a:extLst>
          </p:cNvPr>
          <p:cNvPicPr>
            <a:picLocks noChangeAspect="1"/>
          </p:cNvPicPr>
          <p:nvPr/>
        </p:nvPicPr>
        <p:blipFill>
          <a:blip r:embed="rId4"/>
          <a:stretch>
            <a:fillRect/>
          </a:stretch>
        </p:blipFill>
        <p:spPr>
          <a:xfrm>
            <a:off x="7168760" y="1991881"/>
            <a:ext cx="396112" cy="419413"/>
          </a:xfrm>
          <a:prstGeom prst="rect">
            <a:avLst/>
          </a:prstGeom>
        </p:spPr>
      </p:pic>
      <p:cxnSp>
        <p:nvCxnSpPr>
          <p:cNvPr id="5" name="Connecteur droit 4">
            <a:extLst>
              <a:ext uri="{FF2B5EF4-FFF2-40B4-BE49-F238E27FC236}">
                <a16:creationId xmlns:a16="http://schemas.microsoft.com/office/drawing/2014/main" id="{617A3D78-6299-707A-A9D4-2DEE60484FD6}"/>
              </a:ext>
            </a:extLst>
          </p:cNvPr>
          <p:cNvCxnSpPr>
            <a:cxnSpLocks/>
          </p:cNvCxnSpPr>
          <p:nvPr/>
        </p:nvCxnSpPr>
        <p:spPr>
          <a:xfrm>
            <a:off x="3806653"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41F450B2-FBB2-7EEA-356C-5A1131E93346}"/>
              </a:ext>
            </a:extLst>
          </p:cNvPr>
          <p:cNvCxnSpPr>
            <a:cxnSpLocks/>
          </p:cNvCxnSpPr>
          <p:nvPr/>
        </p:nvCxnSpPr>
        <p:spPr>
          <a:xfrm>
            <a:off x="6719080"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43BD9A92-457F-9A86-9F70-C1D5459D6F14}"/>
              </a:ext>
            </a:extLst>
          </p:cNvPr>
          <p:cNvCxnSpPr>
            <a:cxnSpLocks/>
          </p:cNvCxnSpPr>
          <p:nvPr/>
        </p:nvCxnSpPr>
        <p:spPr>
          <a:xfrm>
            <a:off x="3806653" y="2688640"/>
            <a:ext cx="2916362"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74E1996C-FF28-F929-FE87-7D1468D5E4C7}"/>
              </a:ext>
            </a:extLst>
          </p:cNvPr>
          <p:cNvSpPr txBox="1"/>
          <p:nvPr/>
        </p:nvSpPr>
        <p:spPr>
          <a:xfrm>
            <a:off x="7694293" y="2080645"/>
            <a:ext cx="2481247" cy="215444"/>
          </a:xfrm>
          <a:prstGeom prst="rect">
            <a:avLst/>
          </a:prstGeom>
          <a:noFill/>
        </p:spPr>
        <p:txBody>
          <a:bodyPr wrap="square" lIns="0" tIns="0" rIns="0" bIns="0" rtlCol="0">
            <a:spAutoFit/>
          </a:bodyPr>
          <a:lstStyle/>
          <a:p>
            <a:r>
              <a:rPr lang="fr-FR" sz="1400" b="1">
                <a:solidFill>
                  <a:srgbClr val="38B5B8"/>
                </a:solidFill>
                <a:cs typeface="Arial" panose="020B0604020202020204"/>
              </a:rPr>
              <a:t>ENSEIGNEMENTS À TIRER</a:t>
            </a:r>
            <a:endParaRPr lang="fr-FR" sz="1400">
              <a:solidFill>
                <a:srgbClr val="38B5B8"/>
              </a:solidFill>
            </a:endParaRPr>
          </a:p>
        </p:txBody>
      </p:sp>
      <p:sp>
        <p:nvSpPr>
          <p:cNvPr id="2" name="Text Placeholder 1">
            <a:extLst>
              <a:ext uri="{FF2B5EF4-FFF2-40B4-BE49-F238E27FC236}">
                <a16:creationId xmlns:a16="http://schemas.microsoft.com/office/drawing/2014/main" id="{CDA004C6-8C4E-4640-B3F5-B34AFB94063D}"/>
              </a:ext>
            </a:extLst>
          </p:cNvPr>
          <p:cNvSpPr>
            <a:spLocks noGrp="1"/>
          </p:cNvSpPr>
          <p:nvPr>
            <p:ph type="body" sz="quarter" idx="13"/>
          </p:nvPr>
        </p:nvSpPr>
        <p:spPr>
          <a:xfrm>
            <a:off x="1882912" y="314953"/>
            <a:ext cx="7737338" cy="481849"/>
          </a:xfrm>
        </p:spPr>
        <p:txBody>
          <a:bodyPr vert="horz" lIns="91440" tIns="45720" rIns="91440" bIns="45720" rtlCol="0" anchor="t">
            <a:noAutofit/>
          </a:bodyPr>
          <a:lstStyle/>
          <a:p>
            <a:pPr marL="0" indent="0">
              <a:buNone/>
            </a:pPr>
            <a:r>
              <a:rPr lang="fr-FR" sz="1800" b="1"/>
              <a:t>5. J’ai vérifié </a:t>
            </a:r>
            <a:r>
              <a:rPr lang="fr-FR" sz="1800"/>
              <a:t>que les conditions de sécurité sont réunies pour commencer le travail.</a:t>
            </a:r>
            <a:endParaRPr lang="fr-FR" sz="1800">
              <a:cs typeface="Arial" panose="020B0604020202020204"/>
            </a:endParaRP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14</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17" name="ZoneTexte 16">
            <a:extLst>
              <a:ext uri="{FF2B5EF4-FFF2-40B4-BE49-F238E27FC236}">
                <a16:creationId xmlns:a16="http://schemas.microsoft.com/office/drawing/2014/main" id="{2151E2C5-C291-405F-9288-FCC898D750E9}"/>
              </a:ext>
            </a:extLst>
          </p:cNvPr>
          <p:cNvSpPr txBox="1"/>
          <p:nvPr/>
        </p:nvSpPr>
        <p:spPr>
          <a:xfrm>
            <a:off x="344060" y="1759611"/>
            <a:ext cx="3207466" cy="2769989"/>
          </a:xfrm>
          <a:prstGeom prst="rect">
            <a:avLst/>
          </a:prstGeom>
          <a:noFill/>
        </p:spPr>
        <p:txBody>
          <a:bodyPr wrap="square" lIns="0" tIns="0" rIns="0" bIns="0" rtlCol="0">
            <a:spAutoFit/>
          </a:bodyPr>
          <a:lstStyle/>
          <a:p>
            <a:pPr>
              <a:lnSpc>
                <a:spcPct val="150000"/>
              </a:lnSpc>
              <a:spcAft>
                <a:spcPts val="600"/>
              </a:spcAft>
            </a:pPr>
            <a:r>
              <a:rPr lang="fr-FR" sz="1400" b="1">
                <a:solidFill>
                  <a:srgbClr val="38B5B8"/>
                </a:solidFill>
                <a:cs typeface="Arial" panose="020B0604020202020204"/>
              </a:rPr>
              <a:t>CIRCONSTANCES – FAITS</a:t>
            </a:r>
          </a:p>
          <a:p>
            <a:pPr marL="252000" lvl="1" indent="-252000" defTabSz="685800">
              <a:spcAft>
                <a:spcPts val="600"/>
              </a:spcAft>
              <a:buClr>
                <a:srgbClr val="21BDBE"/>
              </a:buClr>
              <a:buSzPct val="120000"/>
              <a:buFont typeface="Wingdings" panose="05000000000000000000" pitchFamily="2" charset="2"/>
              <a:buChar char="§"/>
              <a:tabLst>
                <a:tab pos="282575" algn="l"/>
              </a:tabLst>
              <a:defRPr/>
            </a:pPr>
            <a:r>
              <a:rPr lang="fr-FR" sz="1200"/>
              <a:t>Une cuve d’essence a été inertée à l’eau plusieurs jours avant l’incident. Afin de la dégazer, une pompe immergée a été mise en place et le pompage a débuté vers le séparateur d’hydrocarbures.</a:t>
            </a:r>
          </a:p>
          <a:p>
            <a:pPr marL="252000" lvl="1" indent="-252000" defTabSz="685800">
              <a:spcAft>
                <a:spcPts val="600"/>
              </a:spcAft>
              <a:buClr>
                <a:srgbClr val="21BDBE"/>
              </a:buClr>
              <a:buSzPct val="120000"/>
              <a:buFont typeface="Wingdings" panose="05000000000000000000" pitchFamily="2" charset="2"/>
              <a:buChar char="§"/>
              <a:tabLst>
                <a:tab pos="282575" algn="l"/>
              </a:tabLst>
              <a:defRPr/>
            </a:pPr>
            <a:r>
              <a:rPr lang="fr-FR" sz="1200"/>
              <a:t>Pendant la vidange de cette cuve, une opération de sciage et de meulage a débuté sur le cadre acier d’une autre cuve distante de 5 mètres. </a:t>
            </a:r>
          </a:p>
          <a:p>
            <a:pPr marL="252000" lvl="1" indent="-252000" defTabSz="685800">
              <a:spcAft>
                <a:spcPts val="600"/>
              </a:spcAft>
              <a:buClr>
                <a:srgbClr val="21BDBE"/>
              </a:buClr>
              <a:buSzPct val="120000"/>
              <a:buFont typeface="Wingdings" panose="05000000000000000000" pitchFamily="2" charset="2"/>
              <a:buChar char="§"/>
              <a:tabLst>
                <a:tab pos="282575" algn="l"/>
              </a:tabLst>
              <a:defRPr/>
            </a:pPr>
            <a:r>
              <a:rPr lang="fr-FR" sz="1200"/>
              <a:t>Une étincelle est alors tombée dans la cuve d’essence inertée et a provoqué un flash au niveau du trou d’homme.</a:t>
            </a:r>
          </a:p>
        </p:txBody>
      </p:sp>
      <p:sp>
        <p:nvSpPr>
          <p:cNvPr id="18" name="ZoneTexte 17">
            <a:extLst>
              <a:ext uri="{FF2B5EF4-FFF2-40B4-BE49-F238E27FC236}">
                <a16:creationId xmlns:a16="http://schemas.microsoft.com/office/drawing/2014/main" id="{01695643-C391-49DF-A10D-ED46F62AE892}"/>
              </a:ext>
            </a:extLst>
          </p:cNvPr>
          <p:cNvSpPr txBox="1"/>
          <p:nvPr/>
        </p:nvSpPr>
        <p:spPr>
          <a:xfrm>
            <a:off x="4037259" y="1770750"/>
            <a:ext cx="2516463" cy="769441"/>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38B5B8"/>
                </a:solidFill>
                <a:cs typeface="Arial" panose="020B0604020202020204"/>
              </a:rPr>
              <a:t>CONSÉQUENCES</a:t>
            </a:r>
          </a:p>
          <a:p>
            <a:pPr marL="252000" indent="-252000">
              <a:buClr>
                <a:srgbClr val="21BDBE"/>
              </a:buClr>
              <a:buSzPct val="120000"/>
              <a:buFont typeface="Wingdings" pitchFamily="2" charset="2"/>
              <a:buChar char="§"/>
            </a:pPr>
            <a:r>
              <a:rPr lang="fr-FR" sz="1200" dirty="0"/>
              <a:t>Aucun blessé (HIPO).</a:t>
            </a:r>
          </a:p>
          <a:p>
            <a:pPr marL="252000" indent="-252000">
              <a:buClr>
                <a:srgbClr val="303192"/>
              </a:buClr>
              <a:buSzPct val="120000"/>
              <a:buFont typeface="Wingdings" pitchFamily="2" charset="2"/>
              <a:buChar char="§"/>
            </a:pPr>
            <a:endParaRPr lang="fr-FR" sz="1200" dirty="0"/>
          </a:p>
        </p:txBody>
      </p:sp>
      <p:sp>
        <p:nvSpPr>
          <p:cNvPr id="19" name="ZoneTexte 18">
            <a:extLst>
              <a:ext uri="{FF2B5EF4-FFF2-40B4-BE49-F238E27FC236}">
                <a16:creationId xmlns:a16="http://schemas.microsoft.com/office/drawing/2014/main" id="{DC4C1399-6610-4E4C-8F24-EE730F31954B}"/>
              </a:ext>
            </a:extLst>
          </p:cNvPr>
          <p:cNvSpPr txBox="1"/>
          <p:nvPr/>
        </p:nvSpPr>
        <p:spPr>
          <a:xfrm>
            <a:off x="4033530" y="2883100"/>
            <a:ext cx="2620839" cy="2215991"/>
          </a:xfrm>
          <a:prstGeom prst="rect">
            <a:avLst/>
          </a:prstGeom>
          <a:noFill/>
        </p:spPr>
        <p:txBody>
          <a:bodyPr wrap="square" lIns="0" tIns="0" rIns="0" bIns="0" rtlCol="0">
            <a:spAutoFit/>
          </a:bodyPr>
          <a:lstStyle/>
          <a:p>
            <a:pPr>
              <a:lnSpc>
                <a:spcPct val="150000"/>
              </a:lnSpc>
              <a:spcAft>
                <a:spcPts val="600"/>
              </a:spcAft>
            </a:pPr>
            <a:r>
              <a:rPr lang="fr-FR" sz="1400" b="1">
                <a:solidFill>
                  <a:srgbClr val="38B5B8"/>
                </a:solidFill>
                <a:cs typeface="Arial" panose="020B0604020202020204"/>
              </a:rPr>
              <a:t>CAUSES</a:t>
            </a:r>
          </a:p>
          <a:p>
            <a:pPr marL="252000" lvl="1" indent="-252000" defTabSz="685800">
              <a:spcAft>
                <a:spcPts val="600"/>
              </a:spcAft>
              <a:buClr>
                <a:srgbClr val="21BDBE"/>
              </a:buClr>
              <a:buSzPct val="120000"/>
              <a:buFont typeface="Wingdings" pitchFamily="2" charset="2"/>
              <a:buChar char="§"/>
              <a:tabLst>
                <a:tab pos="282575" algn="l"/>
              </a:tabLst>
              <a:defRPr/>
            </a:pPr>
            <a:r>
              <a:rPr lang="fr-FR" sz="1200" b="1"/>
              <a:t>L’écran protecteur requis par</a:t>
            </a:r>
            <a:br>
              <a:rPr lang="fr-FR" sz="1200" b="1"/>
            </a:br>
            <a:r>
              <a:rPr lang="fr-FR" sz="1200" b="1"/>
              <a:t>le permis feu n’a pas été mis</a:t>
            </a:r>
            <a:br>
              <a:rPr lang="fr-FR" sz="1200" b="1"/>
            </a:br>
            <a:r>
              <a:rPr lang="fr-FR" sz="1200" b="1"/>
              <a:t>en place.</a:t>
            </a:r>
          </a:p>
          <a:p>
            <a:pPr marL="252000" lvl="1" indent="-252000" defTabSz="685800">
              <a:spcAft>
                <a:spcPts val="600"/>
              </a:spcAft>
              <a:buClr>
                <a:srgbClr val="21BDBE"/>
              </a:buClr>
              <a:buSzPct val="120000"/>
              <a:buFont typeface="Wingdings" pitchFamily="2" charset="2"/>
              <a:buChar char="§"/>
              <a:tabLst>
                <a:tab pos="282575" algn="l"/>
              </a:tabLst>
              <a:defRPr/>
            </a:pPr>
            <a:r>
              <a:rPr lang="fr-FR" sz="1200"/>
              <a:t>Surnageant d'essence piégé en partie haute de la cuve.</a:t>
            </a:r>
          </a:p>
          <a:p>
            <a:pPr marL="252000" lvl="1" indent="-252000" defTabSz="685800">
              <a:spcAft>
                <a:spcPts val="600"/>
              </a:spcAft>
              <a:buClr>
                <a:srgbClr val="21BDBE"/>
              </a:buClr>
              <a:buSzPct val="120000"/>
              <a:buFont typeface="Wingdings" pitchFamily="2" charset="2"/>
              <a:buChar char="§"/>
              <a:tabLst>
                <a:tab pos="282575" algn="l"/>
              </a:tabLst>
              <a:defRPr/>
            </a:pPr>
            <a:r>
              <a:rPr lang="fr-FR" sz="1200"/>
              <a:t>Absence de gestion de la coactivité (travaux à chaud à proximité d’un équipement en dégazage).</a:t>
            </a:r>
          </a:p>
        </p:txBody>
      </p:sp>
      <p:sp>
        <p:nvSpPr>
          <p:cNvPr id="25" name="Text Placeholder 1">
            <a:extLst>
              <a:ext uri="{FF2B5EF4-FFF2-40B4-BE49-F238E27FC236}">
                <a16:creationId xmlns:a16="http://schemas.microsoft.com/office/drawing/2014/main" id="{D5CD38BA-20F3-4361-8328-C6FF9C9D8B13}"/>
              </a:ext>
            </a:extLst>
          </p:cNvPr>
          <p:cNvSpPr txBox="1">
            <a:spLocks/>
          </p:cNvSpPr>
          <p:nvPr/>
        </p:nvSpPr>
        <p:spPr>
          <a:xfrm>
            <a:off x="532282" y="1177906"/>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FLASH DANS UNE CUVE D’ESSENCE </a:t>
            </a:r>
          </a:p>
        </p:txBody>
      </p:sp>
      <p:sp>
        <p:nvSpPr>
          <p:cNvPr id="26" name="Title 2">
            <a:extLst>
              <a:ext uri="{FF2B5EF4-FFF2-40B4-BE49-F238E27FC236}">
                <a16:creationId xmlns:a16="http://schemas.microsoft.com/office/drawing/2014/main" id="{08239A0A-C21D-4B45-993E-7EDE485188A9}"/>
              </a:ext>
            </a:extLst>
          </p:cNvPr>
          <p:cNvSpPr>
            <a:spLocks noGrp="1"/>
          </p:cNvSpPr>
          <p:nvPr>
            <p:ph type="title"/>
          </p:nvPr>
        </p:nvSpPr>
        <p:spPr>
          <a:xfrm>
            <a:off x="469879" y="242844"/>
            <a:ext cx="9720000" cy="592445"/>
          </a:xfrm>
        </p:spPr>
        <p:txBody>
          <a:bodyPr/>
          <a:lstStyle/>
          <a:p>
            <a:r>
              <a:rPr lang="fr-FR">
                <a:solidFill>
                  <a:srgbClr val="354D56"/>
                </a:solidFill>
              </a:rPr>
              <a:t>REX</a:t>
            </a:r>
          </a:p>
        </p:txBody>
      </p:sp>
      <p:cxnSp>
        <p:nvCxnSpPr>
          <p:cNvPr id="27" name="Connecteur droit 26">
            <a:extLst>
              <a:ext uri="{FF2B5EF4-FFF2-40B4-BE49-F238E27FC236}">
                <a16:creationId xmlns:a16="http://schemas.microsoft.com/office/drawing/2014/main" id="{A2D41AA2-0E48-4EC1-A9F7-0CF3F2016476}"/>
              </a:ext>
            </a:extLst>
          </p:cNvPr>
          <p:cNvCxnSpPr>
            <a:cxnSpLocks/>
          </p:cNvCxnSpPr>
          <p:nvPr/>
        </p:nvCxnSpPr>
        <p:spPr>
          <a:xfrm>
            <a:off x="532283" y="987133"/>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56D01567-5098-4146-9A8D-21AB0C1BE9AC}"/>
              </a:ext>
            </a:extLst>
          </p:cNvPr>
          <p:cNvSpPr txBox="1"/>
          <p:nvPr/>
        </p:nvSpPr>
        <p:spPr>
          <a:xfrm>
            <a:off x="7168760" y="2538572"/>
            <a:ext cx="4394472" cy="1061829"/>
          </a:xfrm>
          <a:prstGeom prst="rect">
            <a:avLst/>
          </a:prstGeom>
          <a:noFill/>
        </p:spPr>
        <p:txBody>
          <a:bodyPr wrap="square" lIns="0" tIns="0" rIns="0" bIns="0" rtlCol="0">
            <a:spAutoFit/>
          </a:bodyPr>
          <a:lstStyle/>
          <a:p>
            <a:r>
              <a:rPr lang="fr-FR" sz="1200"/>
              <a:t>Avant de commencer mon travail :</a:t>
            </a:r>
          </a:p>
          <a:p>
            <a:pPr marL="171450" indent="-171450">
              <a:spcBef>
                <a:spcPts val="600"/>
              </a:spcBef>
              <a:buClr>
                <a:srgbClr val="38B5B8"/>
              </a:buClr>
              <a:buFont typeface="Wingdings" panose="05000000000000000000" pitchFamily="2" charset="2"/>
              <a:buChar char="§"/>
            </a:pPr>
            <a:r>
              <a:rPr lang="fr-FR" sz="1200"/>
              <a:t>Je m’assure que les conditions de sécurité sont réunies, notamment la coactivité des opérations.</a:t>
            </a:r>
          </a:p>
          <a:p>
            <a:pPr marL="171450" indent="-171450">
              <a:spcBef>
                <a:spcPts val="600"/>
              </a:spcBef>
              <a:buClr>
                <a:srgbClr val="38B5B8"/>
              </a:buClr>
              <a:buFont typeface="Wingdings" panose="05000000000000000000" pitchFamily="2" charset="2"/>
              <a:buChar char="§"/>
            </a:pPr>
            <a:r>
              <a:rPr lang="fr-FR" sz="1200"/>
              <a:t>Je respecte les exigences imposées dans le permis de travail. </a:t>
            </a:r>
          </a:p>
          <a:p>
            <a:endParaRPr lang="fr-FR" sz="1100"/>
          </a:p>
        </p:txBody>
      </p:sp>
      <p:sp>
        <p:nvSpPr>
          <p:cNvPr id="11" name="ZoneTexte 10">
            <a:extLst>
              <a:ext uri="{FF2B5EF4-FFF2-40B4-BE49-F238E27FC236}">
                <a16:creationId xmlns:a16="http://schemas.microsoft.com/office/drawing/2014/main" id="{9A6D1039-485B-A4C9-6DDB-32257DB28CDC}"/>
              </a:ext>
            </a:extLst>
          </p:cNvPr>
          <p:cNvSpPr txBox="1"/>
          <p:nvPr/>
        </p:nvSpPr>
        <p:spPr>
          <a:xfrm>
            <a:off x="8317607" y="3811247"/>
            <a:ext cx="889324" cy="246221"/>
          </a:xfrm>
          <a:prstGeom prst="rect">
            <a:avLst/>
          </a:prstGeom>
          <a:solidFill>
            <a:schemeClr val="bg1"/>
          </a:solidFill>
          <a:ln w="28575">
            <a:solidFill>
              <a:schemeClr val="bg1"/>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fr-FR" sz="800">
                <a:cs typeface="Arial" panose="020B0604020202020204" pitchFamily="34" charset="0"/>
              </a:rPr>
              <a:t>Hauteur de flamme supposée</a:t>
            </a:r>
          </a:p>
        </p:txBody>
      </p:sp>
      <p:sp>
        <p:nvSpPr>
          <p:cNvPr id="12" name="ZoneTexte 11">
            <a:extLst>
              <a:ext uri="{FF2B5EF4-FFF2-40B4-BE49-F238E27FC236}">
                <a16:creationId xmlns:a16="http://schemas.microsoft.com/office/drawing/2014/main" id="{03B7E46F-D833-BADB-8A17-6ECCF4DC3E61}"/>
              </a:ext>
            </a:extLst>
          </p:cNvPr>
          <p:cNvSpPr txBox="1"/>
          <p:nvPr/>
        </p:nvSpPr>
        <p:spPr>
          <a:xfrm>
            <a:off x="9047371" y="4007990"/>
            <a:ext cx="889324" cy="246221"/>
          </a:xfrm>
          <a:prstGeom prst="rect">
            <a:avLst/>
          </a:prstGeom>
          <a:solidFill>
            <a:schemeClr val="bg1"/>
          </a:solidFill>
          <a:ln w="28575">
            <a:solidFill>
              <a:schemeClr val="bg1"/>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fr-FR" sz="800" dirty="0">
                <a:cs typeface="Arial" panose="020B0604020202020204" pitchFamily="34" charset="0"/>
              </a:rPr>
              <a:t>Zone de travail</a:t>
            </a:r>
            <a:br>
              <a:rPr lang="fr-FR" sz="800" dirty="0">
                <a:cs typeface="Arial" panose="020B0604020202020204" pitchFamily="34" charset="0"/>
              </a:rPr>
            </a:br>
            <a:r>
              <a:rPr lang="fr-FR" sz="800" dirty="0">
                <a:cs typeface="Arial" panose="020B0604020202020204" pitchFamily="34" charset="0"/>
              </a:rPr>
              <a:t>à chaud</a:t>
            </a:r>
          </a:p>
        </p:txBody>
      </p:sp>
      <p:sp>
        <p:nvSpPr>
          <p:cNvPr id="13" name="ZoneTexte 12">
            <a:extLst>
              <a:ext uri="{FF2B5EF4-FFF2-40B4-BE49-F238E27FC236}">
                <a16:creationId xmlns:a16="http://schemas.microsoft.com/office/drawing/2014/main" id="{73B5A732-F652-0AB3-7E6B-43430D178DD0}"/>
              </a:ext>
            </a:extLst>
          </p:cNvPr>
          <p:cNvSpPr txBox="1"/>
          <p:nvPr/>
        </p:nvSpPr>
        <p:spPr>
          <a:xfrm>
            <a:off x="8236935" y="4414776"/>
            <a:ext cx="889324" cy="123111"/>
          </a:xfrm>
          <a:prstGeom prst="rect">
            <a:avLst/>
          </a:prstGeom>
          <a:solidFill>
            <a:schemeClr val="bg1"/>
          </a:solidFill>
          <a:ln w="28575">
            <a:solidFill>
              <a:schemeClr val="bg1"/>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fr-FR" sz="800" dirty="0">
                <a:solidFill>
                  <a:srgbClr val="7098A7">
                    <a:lumMod val="50000"/>
                  </a:srgbClr>
                </a:solidFill>
                <a:cs typeface="Arial" panose="020B0604020202020204" pitchFamily="34" charset="0"/>
              </a:rPr>
              <a:t>Cuve d’</a:t>
            </a:r>
            <a:r>
              <a:rPr lang="fr-FR" sz="800" dirty="0" err="1">
                <a:solidFill>
                  <a:srgbClr val="7098A7">
                    <a:lumMod val="50000"/>
                  </a:srgbClr>
                </a:solidFill>
                <a:cs typeface="Arial" panose="020B0604020202020204" pitchFamily="34" charset="0"/>
              </a:rPr>
              <a:t>essencel</a:t>
            </a:r>
            <a:endParaRPr lang="fr-FR" sz="800" dirty="0">
              <a:solidFill>
                <a:srgbClr val="7098A7">
                  <a:lumMod val="50000"/>
                </a:srgbClr>
              </a:solidFill>
              <a:cs typeface="Arial" panose="020B0604020202020204" pitchFamily="34" charset="0"/>
            </a:endParaRPr>
          </a:p>
        </p:txBody>
      </p:sp>
      <p:sp>
        <p:nvSpPr>
          <p:cNvPr id="20" name="Rectangle à coins arrondis 14">
            <a:extLst>
              <a:ext uri="{FF2B5EF4-FFF2-40B4-BE49-F238E27FC236}">
                <a16:creationId xmlns:a16="http://schemas.microsoft.com/office/drawing/2014/main" id="{632FD966-A1BA-1123-201C-26ACCA79479E}"/>
              </a:ext>
            </a:extLst>
          </p:cNvPr>
          <p:cNvSpPr/>
          <p:nvPr/>
        </p:nvSpPr>
        <p:spPr>
          <a:xfrm>
            <a:off x="6896510" y="5903302"/>
            <a:ext cx="2437793" cy="350393"/>
          </a:xfrm>
          <a:prstGeom prst="roundRect">
            <a:avLst>
              <a:gd name="adj" fmla="val 50000"/>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34" name="ZoneTexte 33">
            <a:hlinkClick r:id="rId5" tooltip="REX exigence 5.5"/>
            <a:extLst>
              <a:ext uri="{FF2B5EF4-FFF2-40B4-BE49-F238E27FC236}">
                <a16:creationId xmlns:a16="http://schemas.microsoft.com/office/drawing/2014/main" id="{B033FB09-0763-9A34-F6CD-6647823A4646}"/>
              </a:ext>
            </a:extLst>
          </p:cNvPr>
          <p:cNvSpPr txBox="1"/>
          <p:nvPr/>
        </p:nvSpPr>
        <p:spPr>
          <a:xfrm>
            <a:off x="7104552" y="5952700"/>
            <a:ext cx="2021707" cy="246221"/>
          </a:xfrm>
          <a:prstGeom prst="rect">
            <a:avLst/>
          </a:prstGeom>
          <a:noFill/>
        </p:spPr>
        <p:txBody>
          <a:bodyPr wrap="none" rtlCol="0">
            <a:spAutoFit/>
          </a:bodyPr>
          <a:lstStyle/>
          <a:p>
            <a:pPr algn="l"/>
            <a:r>
              <a:rPr lang="fr-FR" sz="1000" u="sng" dirty="0">
                <a:solidFill>
                  <a:schemeClr val="bg1"/>
                </a:solidFill>
              </a:rPr>
              <a:t>Cliquez ici pour accéder au REX</a:t>
            </a:r>
          </a:p>
        </p:txBody>
      </p:sp>
      <p:pic>
        <p:nvPicPr>
          <p:cNvPr id="36" name="Image 35">
            <a:extLst>
              <a:ext uri="{FF2B5EF4-FFF2-40B4-BE49-F238E27FC236}">
                <a16:creationId xmlns:a16="http://schemas.microsoft.com/office/drawing/2014/main" id="{0A9B8389-6FAC-5074-1BDB-20F9DE65184A}"/>
              </a:ext>
            </a:extLst>
          </p:cNvPr>
          <p:cNvPicPr>
            <a:picLocks noChangeAspect="1"/>
          </p:cNvPicPr>
          <p:nvPr/>
        </p:nvPicPr>
        <p:blipFill>
          <a:blip r:embed="rId6"/>
          <a:stretch>
            <a:fillRect/>
          </a:stretch>
        </p:blipFill>
        <p:spPr>
          <a:xfrm>
            <a:off x="1631570" y="378249"/>
            <a:ext cx="248681" cy="232320"/>
          </a:xfrm>
          <a:prstGeom prst="rect">
            <a:avLst/>
          </a:prstGeom>
        </p:spPr>
      </p:pic>
    </p:spTree>
    <p:extLst>
      <p:ext uri="{BB962C8B-B14F-4D97-AF65-F5344CB8AC3E}">
        <p14:creationId xmlns:p14="http://schemas.microsoft.com/office/powerpoint/2010/main" val="421997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8482190D-3E8C-4A00-87BC-E5E2D55D3F5F}"/>
              </a:ext>
            </a:extLst>
          </p:cNvPr>
          <p:cNvPicPr>
            <a:picLocks noChangeAspect="1"/>
          </p:cNvPicPr>
          <p:nvPr/>
        </p:nvPicPr>
        <p:blipFill rotWithShape="1">
          <a:blip r:embed="rId3"/>
          <a:srcRect r="8678"/>
          <a:stretch/>
        </p:blipFill>
        <p:spPr>
          <a:xfrm>
            <a:off x="7364704" y="4666755"/>
            <a:ext cx="1746234" cy="1817094"/>
          </a:xfrm>
          <a:prstGeom prst="rect">
            <a:avLst/>
          </a:prstGeom>
        </p:spPr>
      </p:pic>
      <p:pic>
        <p:nvPicPr>
          <p:cNvPr id="6" name="Image 5">
            <a:extLst>
              <a:ext uri="{FF2B5EF4-FFF2-40B4-BE49-F238E27FC236}">
                <a16:creationId xmlns:a16="http://schemas.microsoft.com/office/drawing/2014/main" id="{DDB03601-D07B-4EEE-B69F-405765D9E233}"/>
              </a:ext>
            </a:extLst>
          </p:cNvPr>
          <p:cNvPicPr>
            <a:picLocks noChangeAspect="1"/>
          </p:cNvPicPr>
          <p:nvPr/>
        </p:nvPicPr>
        <p:blipFill>
          <a:blip r:embed="rId4"/>
          <a:stretch>
            <a:fillRect/>
          </a:stretch>
        </p:blipFill>
        <p:spPr>
          <a:xfrm>
            <a:off x="6079737" y="4769824"/>
            <a:ext cx="1174011" cy="1610955"/>
          </a:xfrm>
          <a:prstGeom prst="rect">
            <a:avLst/>
          </a:prstGeom>
        </p:spPr>
      </p:pic>
      <p:sp>
        <p:nvSpPr>
          <p:cNvPr id="3" name="Rectangle : coins arrondis 26">
            <a:extLst>
              <a:ext uri="{FF2B5EF4-FFF2-40B4-BE49-F238E27FC236}">
                <a16:creationId xmlns:a16="http://schemas.microsoft.com/office/drawing/2014/main" id="{325C71EA-10F4-729B-E9E0-A369E5D06B7F}"/>
              </a:ext>
            </a:extLst>
          </p:cNvPr>
          <p:cNvSpPr/>
          <p:nvPr/>
        </p:nvSpPr>
        <p:spPr>
          <a:xfrm>
            <a:off x="5989870" y="1594587"/>
            <a:ext cx="5748898" cy="2958363"/>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2" name="Text Placeholder 1">
            <a:extLst>
              <a:ext uri="{FF2B5EF4-FFF2-40B4-BE49-F238E27FC236}">
                <a16:creationId xmlns:a16="http://schemas.microsoft.com/office/drawing/2014/main" id="{CDA004C6-8C4E-4640-B3F5-B34AFB94063D}"/>
              </a:ext>
            </a:extLst>
          </p:cNvPr>
          <p:cNvSpPr>
            <a:spLocks noGrp="1"/>
          </p:cNvSpPr>
          <p:nvPr>
            <p:ph type="body" sz="quarter" idx="13"/>
          </p:nvPr>
        </p:nvSpPr>
        <p:spPr>
          <a:xfrm>
            <a:off x="1873387" y="218687"/>
            <a:ext cx="8581888" cy="481849"/>
          </a:xfrm>
        </p:spPr>
        <p:txBody>
          <a:bodyPr vert="horz" lIns="91440" tIns="45720" rIns="91440" bIns="45720" rtlCol="0" anchor="t">
            <a:noAutofit/>
          </a:bodyPr>
          <a:lstStyle/>
          <a:p>
            <a:pPr marL="0" indent="0">
              <a:buNone/>
            </a:pPr>
            <a:r>
              <a:rPr lang="fr-FR" sz="1800" b="1"/>
              <a:t>6. Je m’arrête, </a:t>
            </a:r>
            <a:r>
              <a:rPr lang="fr-FR" sz="1800"/>
              <a:t>réévalue les risques si les circonstances changent</a:t>
            </a:r>
            <a:br>
              <a:rPr lang="fr-FR" sz="1800"/>
            </a:br>
            <a:r>
              <a:rPr lang="fr-FR" sz="1800"/>
              <a:t>et j’en réfère à mon superviseur.</a:t>
            </a:r>
            <a:endParaRPr lang="fr-FR" sz="1800">
              <a:cs typeface="Arial" panose="020B0604020202020204"/>
            </a:endParaRP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17" name="Text Placeholder 1">
            <a:extLst>
              <a:ext uri="{FF2B5EF4-FFF2-40B4-BE49-F238E27FC236}">
                <a16:creationId xmlns:a16="http://schemas.microsoft.com/office/drawing/2014/main" id="{00295C4A-06CD-49C9-B2A2-AC2BF8A73126}"/>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INSTALLATION D’UNE CHAÎNE SUR UN PALAN EN HAUTEUR </a:t>
            </a:r>
          </a:p>
        </p:txBody>
      </p:sp>
      <p:sp>
        <p:nvSpPr>
          <p:cNvPr id="18" name="Title 2">
            <a:extLst>
              <a:ext uri="{FF2B5EF4-FFF2-40B4-BE49-F238E27FC236}">
                <a16:creationId xmlns:a16="http://schemas.microsoft.com/office/drawing/2014/main" id="{EB68687C-10A0-4E44-A7E8-00BDF448CB87}"/>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19" name="ZoneTexte 18">
            <a:extLst>
              <a:ext uri="{FF2B5EF4-FFF2-40B4-BE49-F238E27FC236}">
                <a16:creationId xmlns:a16="http://schemas.microsoft.com/office/drawing/2014/main" id="{005A101B-6849-4C67-85C7-A76038935012}"/>
              </a:ext>
            </a:extLst>
          </p:cNvPr>
          <p:cNvSpPr txBox="1"/>
          <p:nvPr/>
        </p:nvSpPr>
        <p:spPr>
          <a:xfrm>
            <a:off x="469879" y="1530795"/>
            <a:ext cx="2532399" cy="4031873"/>
          </a:xfrm>
          <a:prstGeom prst="rect">
            <a:avLst/>
          </a:prstGeom>
          <a:noFill/>
        </p:spPr>
        <p:txBody>
          <a:bodyPr wrap="square" lIns="0" tIns="0" rIns="0" bIns="0" rtlCol="0">
            <a:spAutoFit/>
          </a:bodyPr>
          <a:lstStyle/>
          <a:p>
            <a:pPr>
              <a:lnSpc>
                <a:spcPct val="150000"/>
              </a:lnSpc>
              <a:spcAft>
                <a:spcPts val="600"/>
              </a:spcAft>
            </a:pPr>
            <a:r>
              <a:rPr lang="fr-FR" sz="1400" b="1" dirty="0">
                <a:solidFill>
                  <a:srgbClr val="21BDBE"/>
                </a:solidFill>
                <a:cs typeface="Arial" panose="020B0604020202020204"/>
              </a:rPr>
              <a:t>CIRCONSTANCES – FAITS</a:t>
            </a:r>
          </a:p>
          <a:p>
            <a:pPr marL="252000" lvl="1" indent="-252000" defTabSz="685800">
              <a:spcBef>
                <a:spcPts val="0"/>
              </a:spcBef>
              <a:spcAft>
                <a:spcPts val="600"/>
              </a:spcAft>
              <a:buClr>
                <a:srgbClr val="21BDBE"/>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Lors de l'installation d’un palan</a:t>
            </a:r>
            <a:br>
              <a:rPr lang="fr-FR" sz="1200" dirty="0">
                <a:solidFill>
                  <a:srgbClr val="7098A7">
                    <a:lumMod val="50000"/>
                  </a:srgbClr>
                </a:solidFill>
                <a:cs typeface="Arial" panose="020B0604020202020204" pitchFamily="34" charset="0"/>
              </a:rPr>
            </a:br>
            <a:r>
              <a:rPr lang="fr-FR" sz="1200" dirty="0">
                <a:solidFill>
                  <a:srgbClr val="7098A7">
                    <a:lumMod val="50000"/>
                  </a:srgbClr>
                </a:solidFill>
                <a:cs typeface="Arial" panose="020B0604020202020204" pitchFamily="34" charset="0"/>
              </a:rPr>
              <a:t>de levage et de sa boite à chaine, l’opération a été arrêtée suite au mauvais positionnement des maillons de la chaine (forme en « U »).</a:t>
            </a:r>
          </a:p>
          <a:p>
            <a:pPr marL="252000" lvl="1" indent="-252000" defTabSz="685800">
              <a:spcBef>
                <a:spcPts val="0"/>
              </a:spcBef>
              <a:spcAft>
                <a:spcPts val="600"/>
              </a:spcAft>
              <a:buClr>
                <a:srgbClr val="21BDBE"/>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Des cordistes sont intervenus pour tenter de débloquer la situation et sécuriser la chaine.</a:t>
            </a:r>
          </a:p>
          <a:p>
            <a:pPr marL="252000" lvl="1" indent="-252000" defTabSz="685800">
              <a:spcBef>
                <a:spcPts val="0"/>
              </a:spcBef>
              <a:spcAft>
                <a:spcPts val="600"/>
              </a:spcAft>
              <a:buClr>
                <a:srgbClr val="21BDBE"/>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La chaîne a glissé de la boîte à chaîne sur le plancher de travail et par dessus la rambarde de sécurité avant de s’arrêter brusquement.</a:t>
            </a:r>
          </a:p>
          <a:p>
            <a:pPr marL="252000" lvl="1" indent="-252000" defTabSz="685800">
              <a:spcBef>
                <a:spcPts val="0"/>
              </a:spcBef>
              <a:spcAft>
                <a:spcPts val="600"/>
              </a:spcAft>
              <a:buClr>
                <a:srgbClr val="21BDBE"/>
              </a:buClr>
              <a:buSzPct val="100000"/>
              <a:buFont typeface="Wingdings" panose="05000000000000000000" pitchFamily="2" charset="2"/>
              <a:buChar char="§"/>
              <a:tabLst>
                <a:tab pos="282575" algn="l"/>
              </a:tabLst>
              <a:defRPr/>
            </a:pPr>
            <a:r>
              <a:rPr lang="fr-FR" sz="1200" dirty="0">
                <a:solidFill>
                  <a:srgbClr val="7098A7">
                    <a:lumMod val="50000"/>
                  </a:srgbClr>
                </a:solidFill>
                <a:cs typeface="Arial" panose="020B0604020202020204" pitchFamily="34" charset="0"/>
              </a:rPr>
              <a:t>Un intervenant s’est approché pour tenter de saisir la chaîne qui a repris sa chute.</a:t>
            </a:r>
          </a:p>
          <a:p>
            <a:pPr marL="0" lvl="1" defTabSz="685800">
              <a:spcBef>
                <a:spcPts val="0"/>
              </a:spcBef>
              <a:spcAft>
                <a:spcPts val="600"/>
              </a:spcAft>
              <a:buClr>
                <a:srgbClr val="00ABE7"/>
              </a:buClr>
              <a:buSzPct val="100000"/>
              <a:tabLst>
                <a:tab pos="282575" algn="l"/>
              </a:tabLst>
              <a:defRPr/>
            </a:pPr>
            <a:endParaRPr lang="fr-FR" sz="1200" dirty="0">
              <a:solidFill>
                <a:srgbClr val="F7941D"/>
              </a:solidFill>
              <a:cs typeface="Arial" panose="020B0604020202020204"/>
            </a:endParaRPr>
          </a:p>
        </p:txBody>
      </p:sp>
      <p:sp>
        <p:nvSpPr>
          <p:cNvPr id="21" name="ZoneTexte 20">
            <a:extLst>
              <a:ext uri="{FF2B5EF4-FFF2-40B4-BE49-F238E27FC236}">
                <a16:creationId xmlns:a16="http://schemas.microsoft.com/office/drawing/2014/main" id="{17B37719-CC0B-4323-AEED-A984E0077560}"/>
              </a:ext>
            </a:extLst>
          </p:cNvPr>
          <p:cNvSpPr txBox="1"/>
          <p:nvPr/>
        </p:nvSpPr>
        <p:spPr>
          <a:xfrm>
            <a:off x="3351764" y="1530795"/>
            <a:ext cx="2690166" cy="1138773"/>
          </a:xfrm>
          <a:prstGeom prst="rect">
            <a:avLst/>
          </a:prstGeom>
          <a:noFill/>
        </p:spPr>
        <p:txBody>
          <a:bodyPr wrap="square" lIns="0" tIns="0" rIns="0" bIns="0" rtlCol="0">
            <a:spAutoFit/>
          </a:bodyPr>
          <a:lstStyle/>
          <a:p>
            <a:pPr>
              <a:lnSpc>
                <a:spcPct val="150000"/>
              </a:lnSpc>
              <a:spcAft>
                <a:spcPts val="600"/>
              </a:spcAft>
            </a:pPr>
            <a:r>
              <a:rPr lang="fr-FR" sz="1400" b="1" dirty="0">
                <a:solidFill>
                  <a:srgbClr val="21BDBE"/>
                </a:solidFill>
                <a:cs typeface="Arial" panose="020B0604020202020204"/>
              </a:rPr>
              <a:t>CONSÉQUENCES</a:t>
            </a:r>
          </a:p>
          <a:p>
            <a:pPr marL="252000" indent="-252000">
              <a:spcBef>
                <a:spcPts val="0"/>
              </a:spcBef>
              <a:spcAft>
                <a:spcPts val="600"/>
              </a:spcAft>
              <a:buClr>
                <a:srgbClr val="21BDBE"/>
              </a:buClr>
              <a:buFont typeface="Wingdings" pitchFamily="2" charset="2"/>
              <a:buChar char="§"/>
            </a:pPr>
            <a:r>
              <a:rPr lang="fr-FR" sz="1200" dirty="0"/>
              <a:t>Blessure de </a:t>
            </a:r>
            <a:r>
              <a:rPr lang="fr-FR" sz="1200"/>
              <a:t>l’intervenant nécessitant </a:t>
            </a:r>
            <a:r>
              <a:rPr lang="fr-FR" sz="1200" dirty="0"/>
              <a:t>une intervention chirurgicale (accident avec</a:t>
            </a:r>
            <a:br>
              <a:rPr lang="fr-FR" sz="1200" dirty="0"/>
            </a:br>
            <a:r>
              <a:rPr lang="fr-FR" sz="1200" dirty="0"/>
              <a:t>arrêt de travail).</a:t>
            </a:r>
          </a:p>
        </p:txBody>
      </p:sp>
      <p:sp>
        <p:nvSpPr>
          <p:cNvPr id="23" name="ZoneTexte 22">
            <a:extLst>
              <a:ext uri="{FF2B5EF4-FFF2-40B4-BE49-F238E27FC236}">
                <a16:creationId xmlns:a16="http://schemas.microsoft.com/office/drawing/2014/main" id="{98AFDEA4-6CDF-49BC-8122-C164364F31F6}"/>
              </a:ext>
            </a:extLst>
          </p:cNvPr>
          <p:cNvSpPr txBox="1"/>
          <p:nvPr/>
        </p:nvSpPr>
        <p:spPr>
          <a:xfrm>
            <a:off x="3354424" y="3034888"/>
            <a:ext cx="2432706" cy="3031599"/>
          </a:xfrm>
          <a:prstGeom prst="rect">
            <a:avLst/>
          </a:prstGeom>
          <a:noFill/>
        </p:spPr>
        <p:txBody>
          <a:bodyPr wrap="square" lIns="0" tIns="0" rIns="0" bIns="0" rtlCol="0">
            <a:spAutoFit/>
          </a:bodyPr>
          <a:lstStyle/>
          <a:p>
            <a:pPr>
              <a:lnSpc>
                <a:spcPct val="150000"/>
              </a:lnSpc>
              <a:spcAft>
                <a:spcPts val="600"/>
              </a:spcAft>
            </a:pPr>
            <a:r>
              <a:rPr lang="fr-FR" sz="1400" b="1">
                <a:solidFill>
                  <a:srgbClr val="21BDBE"/>
                </a:solidFill>
                <a:cs typeface="Arial" panose="020B0604020202020204"/>
              </a:rPr>
              <a:t>CAUSES</a:t>
            </a:r>
          </a:p>
          <a:p>
            <a:pPr marL="252000" lvl="1" indent="-252000" defTabSz="685800">
              <a:spcAft>
                <a:spcPts val="600"/>
              </a:spcAft>
              <a:buClr>
                <a:srgbClr val="21BDBE"/>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Préparation de l’opération</a:t>
            </a:r>
            <a:br>
              <a:rPr lang="fr-FR" sz="1200">
                <a:solidFill>
                  <a:srgbClr val="7098A7">
                    <a:lumMod val="50000"/>
                  </a:srgbClr>
                </a:solidFill>
                <a:cs typeface="Arial" panose="020B0604020202020204" pitchFamily="34" charset="0"/>
              </a:rPr>
            </a:br>
            <a:r>
              <a:rPr lang="fr-FR" sz="1200">
                <a:solidFill>
                  <a:srgbClr val="7098A7">
                    <a:lumMod val="50000"/>
                  </a:srgbClr>
                </a:solidFill>
                <a:cs typeface="Arial" panose="020B0604020202020204" pitchFamily="34" charset="0"/>
              </a:rPr>
              <a:t>et identification des risques insuffisantes.</a:t>
            </a:r>
          </a:p>
          <a:p>
            <a:pPr marL="252000" marR="0" lvl="1" indent="-252000" defTabSz="685800" fontAlgn="auto">
              <a:spcBef>
                <a:spcPts val="0"/>
              </a:spcBef>
              <a:spcAft>
                <a:spcPts val="600"/>
              </a:spcAft>
              <a:buClr>
                <a:srgbClr val="21BDBE"/>
              </a:buClr>
              <a:buSzPct val="100000"/>
              <a:buFont typeface="Wingdings" panose="05000000000000000000" pitchFamily="2" charset="2"/>
              <a:buChar char="§"/>
              <a:tabLst>
                <a:tab pos="282575" algn="l"/>
              </a:tabLst>
              <a:defRPr/>
            </a:pPr>
            <a:r>
              <a:rPr lang="fr-FR" sz="1200">
                <a:solidFill>
                  <a:srgbClr val="7098A7">
                    <a:lumMod val="50000"/>
                  </a:srgbClr>
                </a:solidFill>
                <a:cs typeface="Arial" panose="020B0604020202020204" pitchFamily="34" charset="0"/>
              </a:rPr>
              <a:t>L’intervenant a évolué sous</a:t>
            </a:r>
            <a:br>
              <a:rPr lang="fr-FR" sz="1200">
                <a:solidFill>
                  <a:srgbClr val="7098A7">
                    <a:lumMod val="50000"/>
                  </a:srgbClr>
                </a:solidFill>
                <a:cs typeface="Arial" panose="020B0604020202020204" pitchFamily="34" charset="0"/>
              </a:rPr>
            </a:br>
            <a:r>
              <a:rPr lang="fr-FR" sz="1200">
                <a:solidFill>
                  <a:srgbClr val="7098A7">
                    <a:lumMod val="50000"/>
                  </a:srgbClr>
                </a:solidFill>
                <a:cs typeface="Arial" panose="020B0604020202020204" pitchFamily="34" charset="0"/>
              </a:rPr>
              <a:t>une charge en mouvement.</a:t>
            </a:r>
          </a:p>
          <a:p>
            <a:pPr marL="252000" marR="0" lvl="1" indent="-252000" defTabSz="685800" fontAlgn="auto">
              <a:spcBef>
                <a:spcPts val="0"/>
              </a:spcBef>
              <a:spcAft>
                <a:spcPts val="600"/>
              </a:spcAft>
              <a:buClr>
                <a:srgbClr val="21BDBE"/>
              </a:buClr>
              <a:buSzPct val="100000"/>
              <a:buFont typeface="Wingdings" panose="05000000000000000000" pitchFamily="2" charset="2"/>
              <a:buChar char="§"/>
              <a:tabLst>
                <a:tab pos="282575" algn="l"/>
              </a:tabLst>
              <a:defRPr/>
            </a:pPr>
            <a:r>
              <a:rPr lang="fr-FR" sz="1200" b="1">
                <a:solidFill>
                  <a:srgbClr val="7098A7">
                    <a:lumMod val="50000"/>
                  </a:srgbClr>
                </a:solidFill>
                <a:cs typeface="Arial" panose="020B0604020202020204" pitchFamily="34" charset="0"/>
              </a:rPr>
              <a:t>Le travail n’a pas été complètement arrêté après</a:t>
            </a:r>
            <a:br>
              <a:rPr lang="fr-FR" sz="1200" b="1">
                <a:solidFill>
                  <a:srgbClr val="7098A7">
                    <a:lumMod val="50000"/>
                  </a:srgbClr>
                </a:solidFill>
                <a:cs typeface="Arial" panose="020B0604020202020204" pitchFamily="34" charset="0"/>
              </a:rPr>
            </a:br>
            <a:r>
              <a:rPr lang="fr-FR" sz="1200" b="1">
                <a:solidFill>
                  <a:srgbClr val="7098A7">
                    <a:lumMod val="50000"/>
                  </a:srgbClr>
                </a:solidFill>
                <a:cs typeface="Arial" panose="020B0604020202020204" pitchFamily="34" charset="0"/>
              </a:rPr>
              <a:t>le positionnement de la chaine en forme de U afin</a:t>
            </a:r>
            <a:br>
              <a:rPr lang="fr-FR" sz="1200" b="1">
                <a:solidFill>
                  <a:srgbClr val="7098A7">
                    <a:lumMod val="50000"/>
                  </a:srgbClr>
                </a:solidFill>
                <a:cs typeface="Arial" panose="020B0604020202020204" pitchFamily="34" charset="0"/>
              </a:rPr>
            </a:br>
            <a:r>
              <a:rPr lang="fr-FR" sz="1200" b="1">
                <a:solidFill>
                  <a:srgbClr val="7098A7">
                    <a:lumMod val="50000"/>
                  </a:srgbClr>
                </a:solidFill>
                <a:cs typeface="Arial" panose="020B0604020202020204" pitchFamily="34" charset="0"/>
              </a:rPr>
              <a:t>de réévaluer la situation et redéfinir des actions adaptées. </a:t>
            </a:r>
          </a:p>
          <a:p>
            <a:pPr marL="252000" marR="0" lvl="1" indent="-252000" defTabSz="685800" fontAlgn="auto">
              <a:spcBef>
                <a:spcPts val="0"/>
              </a:spcBef>
              <a:spcAft>
                <a:spcPts val="600"/>
              </a:spcAft>
              <a:buClr>
                <a:srgbClr val="00ABE7"/>
              </a:buClr>
              <a:buSzPct val="100000"/>
              <a:buFont typeface="Wingdings" panose="05000000000000000000" pitchFamily="2" charset="2"/>
              <a:buChar char="§"/>
              <a:tabLst>
                <a:tab pos="282575" algn="l"/>
              </a:tabLst>
              <a:defRPr/>
            </a:pPr>
            <a:endParaRPr lang="fr-FR" sz="1200">
              <a:solidFill>
                <a:srgbClr val="7098A7">
                  <a:lumMod val="50000"/>
                </a:srgbClr>
              </a:solidFill>
              <a:cs typeface="Arial" panose="020B0604020202020204" pitchFamily="34" charset="0"/>
            </a:endParaRPr>
          </a:p>
        </p:txBody>
      </p:sp>
      <p:sp>
        <p:nvSpPr>
          <p:cNvPr id="25" name="ZoneTexte 24">
            <a:extLst>
              <a:ext uri="{FF2B5EF4-FFF2-40B4-BE49-F238E27FC236}">
                <a16:creationId xmlns:a16="http://schemas.microsoft.com/office/drawing/2014/main" id="{98F89257-3A0B-4B5A-AC18-113988B1D5F8}"/>
              </a:ext>
            </a:extLst>
          </p:cNvPr>
          <p:cNvSpPr txBox="1"/>
          <p:nvPr/>
        </p:nvSpPr>
        <p:spPr>
          <a:xfrm>
            <a:off x="6201020" y="2399038"/>
            <a:ext cx="5427100" cy="1923604"/>
          </a:xfrm>
          <a:prstGeom prst="rect">
            <a:avLst/>
          </a:prstGeom>
          <a:noFill/>
        </p:spPr>
        <p:txBody>
          <a:bodyPr wrap="square" lIns="0" tIns="0" rIns="0" bIns="0" rtlCol="0">
            <a:spAutoFit/>
          </a:bodyPr>
          <a:lstStyle/>
          <a:p>
            <a:r>
              <a:rPr lang="fr-FR" sz="1200"/>
              <a:t>Dans les cas suivants, j’</a:t>
            </a:r>
            <a:r>
              <a:rPr lang="fr-FR" sz="1200" b="1"/>
              <a:t>arrête mon travail</a:t>
            </a:r>
            <a:r>
              <a:rPr lang="fr-FR" sz="1200"/>
              <a:t> et le permis associé est </a:t>
            </a:r>
            <a:r>
              <a:rPr lang="fr-FR" sz="1200" b="1"/>
              <a:t>suspendu</a:t>
            </a:r>
            <a:r>
              <a:rPr lang="fr-FR" sz="1200"/>
              <a:t> :</a:t>
            </a:r>
          </a:p>
          <a:p>
            <a:pPr marL="628650" lvl="1" indent="-171450">
              <a:buClr>
                <a:srgbClr val="38B5B8"/>
              </a:buClr>
              <a:buFont typeface="Wingdings" panose="05000000000000000000" pitchFamily="2" charset="2"/>
              <a:buChar char="§"/>
            </a:pPr>
            <a:r>
              <a:rPr lang="fr-FR" sz="1200"/>
              <a:t>alarme générale ;</a:t>
            </a:r>
          </a:p>
          <a:p>
            <a:pPr marL="628650" lvl="1" indent="-171450">
              <a:buClr>
                <a:srgbClr val="38B5B8"/>
              </a:buClr>
              <a:buFont typeface="Wingdings" panose="05000000000000000000" pitchFamily="2" charset="2"/>
              <a:buChar char="§"/>
            </a:pPr>
            <a:r>
              <a:rPr lang="fr-FR" sz="1200"/>
              <a:t>instruction spécifique d'arrêt des travaux, y compris par Stop Card ;</a:t>
            </a:r>
          </a:p>
          <a:p>
            <a:pPr marL="628650" lvl="1" indent="-171450">
              <a:buClr>
                <a:srgbClr val="38B5B8"/>
              </a:buClr>
              <a:buFont typeface="Wingdings" panose="05000000000000000000" pitchFamily="2" charset="2"/>
              <a:buChar char="§"/>
            </a:pPr>
            <a:r>
              <a:rPr lang="fr-FR" sz="1200"/>
              <a:t>non-respect d'une des exigences imposées dans le permis de travail ;</a:t>
            </a:r>
          </a:p>
          <a:p>
            <a:pPr marL="628650" lvl="1" indent="-171450">
              <a:buClr>
                <a:srgbClr val="38B5B8"/>
              </a:buClr>
              <a:buFont typeface="Wingdings" panose="05000000000000000000" pitchFamily="2" charset="2"/>
              <a:buChar char="§"/>
            </a:pPr>
            <a:r>
              <a:rPr lang="fr-FR" sz="1200"/>
              <a:t>modification du mode opératoire de l’intervention ;</a:t>
            </a:r>
          </a:p>
          <a:p>
            <a:pPr marL="628650" lvl="1" indent="-171450">
              <a:buClr>
                <a:srgbClr val="38B5B8"/>
              </a:buClr>
              <a:buFont typeface="Wingdings" panose="05000000000000000000" pitchFamily="2" charset="2"/>
              <a:buChar char="§"/>
            </a:pPr>
            <a:r>
              <a:rPr lang="fr-FR" sz="1200"/>
              <a:t>changement de l’environnement du lieu d’exécution de travail ;</a:t>
            </a:r>
          </a:p>
          <a:p>
            <a:pPr marL="628650" lvl="1" indent="-171450">
              <a:buClr>
                <a:srgbClr val="38B5B8"/>
              </a:buClr>
              <a:buFont typeface="Wingdings" panose="05000000000000000000" pitchFamily="2" charset="2"/>
              <a:buChar char="§"/>
            </a:pPr>
            <a:r>
              <a:rPr lang="fr-FR" sz="1200"/>
              <a:t>dépassement d’horaire alloué aux travaux objet du permis de travail ;</a:t>
            </a:r>
          </a:p>
          <a:p>
            <a:pPr marL="628650" lvl="1" indent="-171450">
              <a:buClr>
                <a:srgbClr val="38B5B8"/>
              </a:buClr>
              <a:buFont typeface="Wingdings" panose="05000000000000000000" pitchFamily="2" charset="2"/>
              <a:buChar char="§"/>
            </a:pPr>
            <a:r>
              <a:rPr lang="fr-FR" sz="1200"/>
              <a:t>apparition d’un risque n’ayant pas été pris en compte dans le permis de travail.</a:t>
            </a:r>
          </a:p>
          <a:p>
            <a:pPr>
              <a:spcBef>
                <a:spcPts val="600"/>
              </a:spcBef>
            </a:pPr>
            <a:r>
              <a:rPr lang="fr-FR" sz="1200"/>
              <a:t>Je </a:t>
            </a:r>
            <a:r>
              <a:rPr lang="fr-FR" sz="1200" b="1"/>
              <a:t>réévalue les risques</a:t>
            </a:r>
            <a:r>
              <a:rPr lang="fr-FR" sz="1200" b="1" dirty="0"/>
              <a:t> </a:t>
            </a:r>
            <a:r>
              <a:rPr lang="fr-FR" sz="1200"/>
              <a:t>et j’en réfère à mon supérieur.</a:t>
            </a:r>
          </a:p>
        </p:txBody>
      </p:sp>
      <p:sp>
        <p:nvSpPr>
          <p:cNvPr id="29" name="Rectangle à coins arrondis 41">
            <a:extLst>
              <a:ext uri="{FF2B5EF4-FFF2-40B4-BE49-F238E27FC236}">
                <a16:creationId xmlns:a16="http://schemas.microsoft.com/office/drawing/2014/main" id="{ADED7329-38A8-42D4-B527-52FBDAC2231E}"/>
              </a:ext>
            </a:extLst>
          </p:cNvPr>
          <p:cNvSpPr/>
          <p:nvPr/>
        </p:nvSpPr>
        <p:spPr>
          <a:xfrm>
            <a:off x="9221709" y="4810344"/>
            <a:ext cx="2517059" cy="350393"/>
          </a:xfrm>
          <a:prstGeom prst="roundRect">
            <a:avLst>
              <a:gd name="adj" fmla="val 50000"/>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hlinkClick r:id="rId5" tooltip="REX exigence 6.6"/>
            <a:extLst>
              <a:ext uri="{FF2B5EF4-FFF2-40B4-BE49-F238E27FC236}">
                <a16:creationId xmlns:a16="http://schemas.microsoft.com/office/drawing/2014/main" id="{3AD83F3C-DF20-487B-99AD-D7C16E16B413}"/>
              </a:ext>
            </a:extLst>
          </p:cNvPr>
          <p:cNvSpPr txBox="1"/>
          <p:nvPr/>
        </p:nvSpPr>
        <p:spPr>
          <a:xfrm>
            <a:off x="9377586" y="4914566"/>
            <a:ext cx="2186143" cy="153888"/>
          </a:xfrm>
          <a:prstGeom prst="rect">
            <a:avLst/>
          </a:prstGeom>
          <a:noFill/>
        </p:spPr>
        <p:txBody>
          <a:bodyPr wrap="square" lIns="0" tIns="0" rIns="0" bIns="0" rtlCol="0">
            <a:spAutoFit/>
          </a:bodyPr>
          <a:lstStyle/>
          <a:p>
            <a:pPr algn="ctr"/>
            <a:r>
              <a:rPr lang="fr-FR" sz="1000" u="sng" dirty="0">
                <a:solidFill>
                  <a:schemeClr val="bg1"/>
                </a:solidFill>
              </a:rPr>
              <a:t>Cliquez ici pour accéder au REX</a:t>
            </a:r>
            <a:endParaRPr lang="en-US" sz="1000" u="sng" dirty="0">
              <a:solidFill>
                <a:schemeClr val="bg1"/>
              </a:solidFill>
            </a:endParaRPr>
          </a:p>
        </p:txBody>
      </p:sp>
      <p:cxnSp>
        <p:nvCxnSpPr>
          <p:cNvPr id="31" name="Connecteur droit 30">
            <a:extLst>
              <a:ext uri="{FF2B5EF4-FFF2-40B4-BE49-F238E27FC236}">
                <a16:creationId xmlns:a16="http://schemas.microsoft.com/office/drawing/2014/main" id="{E8E73950-030D-472F-8DA4-C9F9CDC094C6}"/>
              </a:ext>
            </a:extLst>
          </p:cNvPr>
          <p:cNvCxnSpPr>
            <a:cxnSpLocks/>
          </p:cNvCxnSpPr>
          <p:nvPr/>
        </p:nvCxnSpPr>
        <p:spPr>
          <a:xfrm>
            <a:off x="532283" y="901408"/>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C55CAB8-E260-74AD-CC7A-82F159E6B693}"/>
              </a:ext>
            </a:extLst>
          </p:cNvPr>
          <p:cNvPicPr>
            <a:picLocks noChangeAspect="1"/>
          </p:cNvPicPr>
          <p:nvPr/>
        </p:nvPicPr>
        <p:blipFill>
          <a:blip r:embed="rId6"/>
          <a:stretch>
            <a:fillRect/>
          </a:stretch>
        </p:blipFill>
        <p:spPr>
          <a:xfrm>
            <a:off x="6201020" y="1778521"/>
            <a:ext cx="396112" cy="419413"/>
          </a:xfrm>
          <a:prstGeom prst="rect">
            <a:avLst/>
          </a:prstGeom>
        </p:spPr>
      </p:pic>
      <p:cxnSp>
        <p:nvCxnSpPr>
          <p:cNvPr id="5" name="Connecteur droit 4">
            <a:extLst>
              <a:ext uri="{FF2B5EF4-FFF2-40B4-BE49-F238E27FC236}">
                <a16:creationId xmlns:a16="http://schemas.microsoft.com/office/drawing/2014/main" id="{9BFA2D64-E4AC-3C4C-2BDB-02AB8934B1D6}"/>
              </a:ext>
            </a:extLst>
          </p:cNvPr>
          <p:cNvCxnSpPr>
            <a:cxnSpLocks/>
          </p:cNvCxnSpPr>
          <p:nvPr/>
        </p:nvCxnSpPr>
        <p:spPr>
          <a:xfrm>
            <a:off x="3113233" y="1633710"/>
            <a:ext cx="0" cy="4715998"/>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7235223F-87CE-9E5F-4103-A608DC727491}"/>
              </a:ext>
            </a:extLst>
          </p:cNvPr>
          <p:cNvCxnSpPr>
            <a:cxnSpLocks/>
          </p:cNvCxnSpPr>
          <p:nvPr/>
        </p:nvCxnSpPr>
        <p:spPr>
          <a:xfrm>
            <a:off x="3113233" y="2879140"/>
            <a:ext cx="263810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835EED4-0D56-269C-A8C1-13ECDB8C6017}"/>
              </a:ext>
            </a:extLst>
          </p:cNvPr>
          <p:cNvSpPr txBox="1"/>
          <p:nvPr/>
        </p:nvSpPr>
        <p:spPr>
          <a:xfrm>
            <a:off x="6726553" y="1867285"/>
            <a:ext cx="2481247" cy="215444"/>
          </a:xfrm>
          <a:prstGeom prst="rect">
            <a:avLst/>
          </a:prstGeom>
          <a:noFill/>
        </p:spPr>
        <p:txBody>
          <a:bodyPr wrap="square" lIns="0" tIns="0" rIns="0" bIns="0" rtlCol="0">
            <a:spAutoFit/>
          </a:bodyPr>
          <a:lstStyle/>
          <a:p>
            <a:r>
              <a:rPr lang="fr-FR" sz="1400" b="1">
                <a:solidFill>
                  <a:srgbClr val="38B5B8"/>
                </a:solidFill>
                <a:cs typeface="Arial" panose="020B0604020202020204"/>
              </a:rPr>
              <a:t>ENSEIGNEMENTS À TIRER</a:t>
            </a:r>
            <a:endParaRPr lang="fr-FR" sz="1400">
              <a:solidFill>
                <a:srgbClr val="38B5B8"/>
              </a:solidFill>
            </a:endParaRPr>
          </a:p>
        </p:txBody>
      </p:sp>
      <p:cxnSp>
        <p:nvCxnSpPr>
          <p:cNvPr id="10" name="Connecteur droit 9">
            <a:extLst>
              <a:ext uri="{FF2B5EF4-FFF2-40B4-BE49-F238E27FC236}">
                <a16:creationId xmlns:a16="http://schemas.microsoft.com/office/drawing/2014/main" id="{E7FB32C0-7A12-BBE2-A2FF-9EBB05EA8154}"/>
              </a:ext>
            </a:extLst>
          </p:cNvPr>
          <p:cNvCxnSpPr>
            <a:cxnSpLocks/>
          </p:cNvCxnSpPr>
          <p:nvPr/>
        </p:nvCxnSpPr>
        <p:spPr>
          <a:xfrm>
            <a:off x="5751340" y="1633710"/>
            <a:ext cx="0" cy="4715998"/>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pic>
        <p:nvPicPr>
          <p:cNvPr id="41" name="Image 40">
            <a:extLst>
              <a:ext uri="{FF2B5EF4-FFF2-40B4-BE49-F238E27FC236}">
                <a16:creationId xmlns:a16="http://schemas.microsoft.com/office/drawing/2014/main" id="{F0075068-15D0-DA08-46C9-C7AB22F97242}"/>
              </a:ext>
            </a:extLst>
          </p:cNvPr>
          <p:cNvPicPr>
            <a:picLocks noChangeAspect="1"/>
          </p:cNvPicPr>
          <p:nvPr/>
        </p:nvPicPr>
        <p:blipFill>
          <a:blip r:embed="rId7"/>
          <a:stretch>
            <a:fillRect/>
          </a:stretch>
        </p:blipFill>
        <p:spPr>
          <a:xfrm>
            <a:off x="1631570" y="273474"/>
            <a:ext cx="248681" cy="232320"/>
          </a:xfrm>
          <a:prstGeom prst="rect">
            <a:avLst/>
          </a:prstGeom>
        </p:spPr>
      </p:pic>
    </p:spTree>
    <p:extLst>
      <p:ext uri="{BB962C8B-B14F-4D97-AF65-F5344CB8AC3E}">
        <p14:creationId xmlns:p14="http://schemas.microsoft.com/office/powerpoint/2010/main" val="274299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5</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38B5B8"/>
                </a:solidFill>
              </a:rPr>
              <a:t>02. </a:t>
            </a:r>
            <a:br>
              <a:rPr lang="fr-FR" dirty="0">
                <a:solidFill>
                  <a:srgbClr val="F7941D"/>
                </a:solidFill>
              </a:rPr>
            </a:br>
            <a:r>
              <a:rPr lang="fr-FR" sz="9000" dirty="0">
                <a:solidFill>
                  <a:srgbClr val="354D56"/>
                </a:solidFill>
              </a:rPr>
              <a:t>Pour aller plus loin</a:t>
            </a:r>
          </a:p>
        </p:txBody>
      </p:sp>
    </p:spTree>
    <p:extLst>
      <p:ext uri="{BB962C8B-B14F-4D97-AF65-F5344CB8AC3E}">
        <p14:creationId xmlns:p14="http://schemas.microsoft.com/office/powerpoint/2010/main" val="120456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 coins arrondis 26">
            <a:extLst>
              <a:ext uri="{FF2B5EF4-FFF2-40B4-BE49-F238E27FC236}">
                <a16:creationId xmlns:a16="http://schemas.microsoft.com/office/drawing/2014/main" id="{EA96826D-3519-4F96-83E7-87F8BDDBECB3}"/>
              </a:ext>
            </a:extLst>
          </p:cNvPr>
          <p:cNvSpPr/>
          <p:nvPr/>
        </p:nvSpPr>
        <p:spPr>
          <a:xfrm>
            <a:off x="562770" y="4558167"/>
            <a:ext cx="5225471" cy="637722"/>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Kit de déploiement Règle d'or 5</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28" name="Title 2">
            <a:extLst>
              <a:ext uri="{FF2B5EF4-FFF2-40B4-BE49-F238E27FC236}">
                <a16:creationId xmlns:a16="http://schemas.microsoft.com/office/drawing/2014/main" id="{829DC26C-2F3F-4820-993C-CD58D8F50E5C}"/>
              </a:ext>
            </a:extLst>
          </p:cNvPr>
          <p:cNvSpPr>
            <a:spLocks noGrp="1"/>
          </p:cNvSpPr>
          <p:nvPr>
            <p:ph type="title"/>
          </p:nvPr>
        </p:nvSpPr>
        <p:spPr>
          <a:xfrm>
            <a:off x="469879" y="242844"/>
            <a:ext cx="9720000" cy="1008000"/>
          </a:xfrm>
        </p:spPr>
        <p:txBody>
          <a:bodyPr/>
          <a:lstStyle/>
          <a:p>
            <a:r>
              <a:rPr lang="fr-FR" dirty="0">
                <a:solidFill>
                  <a:srgbClr val="354D56"/>
                </a:solidFill>
              </a:rPr>
              <a:t>Le permis de travail dans les bureaux</a:t>
            </a:r>
          </a:p>
        </p:txBody>
      </p:sp>
      <p:sp>
        <p:nvSpPr>
          <p:cNvPr id="19" name="Rectangle : coins arrondis 26">
            <a:extLst>
              <a:ext uri="{FF2B5EF4-FFF2-40B4-BE49-F238E27FC236}">
                <a16:creationId xmlns:a16="http://schemas.microsoft.com/office/drawing/2014/main" id="{CE1C314A-AA04-4188-8620-64AE9680961C}"/>
              </a:ext>
            </a:extLst>
          </p:cNvPr>
          <p:cNvSpPr/>
          <p:nvPr/>
        </p:nvSpPr>
        <p:spPr>
          <a:xfrm>
            <a:off x="6041278" y="1420418"/>
            <a:ext cx="5748898" cy="4105739"/>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23" name="ZoneTexte 22">
            <a:extLst>
              <a:ext uri="{FF2B5EF4-FFF2-40B4-BE49-F238E27FC236}">
                <a16:creationId xmlns:a16="http://schemas.microsoft.com/office/drawing/2014/main" id="{74DFF1E7-6386-40F4-AF24-1F3F009EB9A2}"/>
              </a:ext>
            </a:extLst>
          </p:cNvPr>
          <p:cNvSpPr txBox="1"/>
          <p:nvPr/>
        </p:nvSpPr>
        <p:spPr>
          <a:xfrm>
            <a:off x="524670" y="1229919"/>
            <a:ext cx="5225471" cy="2446824"/>
          </a:xfrm>
          <a:prstGeom prst="rect">
            <a:avLst/>
          </a:prstGeom>
          <a:noFill/>
        </p:spPr>
        <p:txBody>
          <a:bodyPr wrap="square" lIns="0" tIns="0" rIns="0" bIns="0" rtlCol="0">
            <a:spAutoFit/>
          </a:bodyPr>
          <a:lstStyle/>
          <a:p>
            <a:pPr algn="just"/>
            <a:r>
              <a:rPr lang="fr-FR" sz="1200" dirty="0"/>
              <a:t>Le permis de travail permet </a:t>
            </a:r>
            <a:r>
              <a:rPr lang="fr-FR" sz="1200" b="1" dirty="0"/>
              <a:t>d’identifier les risques </a:t>
            </a:r>
            <a:r>
              <a:rPr lang="fr-FR" sz="1200" dirty="0"/>
              <a:t>et de </a:t>
            </a:r>
            <a:r>
              <a:rPr lang="fr-FR" sz="1200" b="1" dirty="0"/>
              <a:t>mettre en place les mesures de maîtrise </a:t>
            </a:r>
            <a:r>
              <a:rPr lang="fr-FR" sz="1200" dirty="0"/>
              <a:t>des risques associées, il est donc également applicable dans un environnement de bureau.</a:t>
            </a:r>
          </a:p>
          <a:p>
            <a:pPr algn="just"/>
            <a:endParaRPr lang="fr-FR" sz="1200" dirty="0"/>
          </a:p>
          <a:p>
            <a:pPr algn="just"/>
            <a:r>
              <a:rPr kumimoji="0" lang="fr-FR" sz="1500" b="1" i="0" u="none" strike="noStrike" kern="1200" cap="none" spc="0" normalizeH="0" baseline="0" noProof="0" dirty="0">
                <a:ln>
                  <a:noFill/>
                </a:ln>
                <a:solidFill>
                  <a:srgbClr val="38B5B8"/>
                </a:solidFill>
                <a:effectLst/>
                <a:uLnTx/>
                <a:uFillTx/>
                <a:latin typeface="Arial" panose="020B0604020202020204"/>
                <a:ea typeface="+mn-ea"/>
                <a:cs typeface="+mn-cs"/>
              </a:rPr>
              <a:t>DANS QUELLES SITUATIONS ?</a:t>
            </a:r>
          </a:p>
          <a:p>
            <a:pPr algn="just"/>
            <a:r>
              <a:rPr lang="fr-FR" sz="1200" dirty="0"/>
              <a:t>Certaines prestations et travaux réalisés par une </a:t>
            </a:r>
            <a:r>
              <a:rPr lang="fr-FR" sz="1200" b="1" dirty="0"/>
              <a:t>entreprise extérieure </a:t>
            </a:r>
            <a:r>
              <a:rPr lang="fr-FR" sz="1200" dirty="0"/>
              <a:t>font l’objet d’un permis de travail, tels que : </a:t>
            </a:r>
          </a:p>
          <a:p>
            <a:pPr marL="628650" lvl="1" indent="-171450">
              <a:buClr>
                <a:srgbClr val="38B5B8"/>
              </a:buClr>
              <a:buFont typeface="Wingdings" panose="05000000000000000000" pitchFamily="2" charset="2"/>
              <a:buChar char="§"/>
            </a:pPr>
            <a:r>
              <a:rPr lang="fr-FR" sz="1200" dirty="0"/>
              <a:t>Prestation événementielle (tournage de films, etc.)</a:t>
            </a:r>
          </a:p>
          <a:p>
            <a:pPr marL="628650" lvl="1" indent="-171450">
              <a:buClr>
                <a:srgbClr val="38B5B8"/>
              </a:buClr>
              <a:buFont typeface="Wingdings" panose="05000000000000000000" pitchFamily="2" charset="2"/>
              <a:buChar char="§"/>
            </a:pPr>
            <a:r>
              <a:rPr lang="fr-FR" sz="1200" dirty="0"/>
              <a:t>Changement d’ampoule,</a:t>
            </a:r>
          </a:p>
          <a:p>
            <a:pPr marL="628650" lvl="1" indent="-171450">
              <a:buClr>
                <a:srgbClr val="38B5B8"/>
              </a:buClr>
              <a:buFont typeface="Wingdings" panose="05000000000000000000" pitchFamily="2" charset="2"/>
              <a:buChar char="§"/>
            </a:pPr>
            <a:r>
              <a:rPr lang="fr-FR" sz="1200" dirty="0"/>
              <a:t>Déménagement,</a:t>
            </a:r>
          </a:p>
          <a:p>
            <a:pPr marL="628650" lvl="1" indent="-171450">
              <a:buClr>
                <a:srgbClr val="38B5B8"/>
              </a:buClr>
              <a:buFont typeface="Wingdings" panose="05000000000000000000" pitchFamily="2" charset="2"/>
              <a:buChar char="§"/>
            </a:pPr>
            <a:r>
              <a:rPr lang="fr-FR" sz="1200" dirty="0"/>
              <a:t>Plomberie, chauffage, climatisation, etc.</a:t>
            </a:r>
          </a:p>
          <a:p>
            <a:pPr marL="628650" lvl="1" indent="-171450">
              <a:buClr>
                <a:srgbClr val="38B5B8"/>
              </a:buClr>
              <a:buFont typeface="Wingdings" panose="05000000000000000000" pitchFamily="2" charset="2"/>
              <a:buChar char="§"/>
            </a:pPr>
            <a:endParaRPr lang="fr-FR" sz="1200" dirty="0"/>
          </a:p>
          <a:p>
            <a:pPr marL="628650" lvl="1" indent="-171450">
              <a:buClr>
                <a:srgbClr val="38B5B8"/>
              </a:buClr>
              <a:buFont typeface="Wingdings" panose="05000000000000000000" pitchFamily="2" charset="2"/>
              <a:buChar char="§"/>
            </a:pPr>
            <a:endParaRPr lang="fr-FR" sz="1200" dirty="0"/>
          </a:p>
        </p:txBody>
      </p:sp>
      <p:sp>
        <p:nvSpPr>
          <p:cNvPr id="24" name="ZoneTexte 23">
            <a:extLst>
              <a:ext uri="{FF2B5EF4-FFF2-40B4-BE49-F238E27FC236}">
                <a16:creationId xmlns:a16="http://schemas.microsoft.com/office/drawing/2014/main" id="{3E36F2E9-75C2-4A5E-9076-D19B1665E771}"/>
              </a:ext>
            </a:extLst>
          </p:cNvPr>
          <p:cNvSpPr txBox="1"/>
          <p:nvPr/>
        </p:nvSpPr>
        <p:spPr>
          <a:xfrm>
            <a:off x="6227904" y="1420419"/>
            <a:ext cx="5427100" cy="3831818"/>
          </a:xfrm>
          <a:prstGeom prst="rect">
            <a:avLst/>
          </a:prstGeom>
          <a:noFill/>
        </p:spPr>
        <p:txBody>
          <a:bodyPr wrap="square" lIns="0" tIns="0" rIns="0" bIns="0" rtlCol="0">
            <a:spAutoFit/>
          </a:bodyPr>
          <a:lstStyle/>
          <a:p>
            <a:pPr marL="628650" lvl="1" indent="-171450">
              <a:buClr>
                <a:srgbClr val="38B5B8"/>
              </a:buClr>
              <a:buFont typeface="Wingdings" panose="05000000000000000000" pitchFamily="2" charset="2"/>
              <a:buChar char="§"/>
            </a:pPr>
            <a:endParaRPr lang="fr-FR"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38B5B8"/>
                </a:solidFill>
                <a:effectLst/>
                <a:uLnTx/>
                <a:uFillTx/>
                <a:latin typeface="Arial" panose="020B0604020202020204"/>
                <a:ea typeface="+mn-ea"/>
                <a:cs typeface="+mn-cs"/>
              </a:rPr>
              <a:t>JE DOIS FAIRE UN PERMIS DE TRAVAIL,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38B5B8"/>
                </a:solidFill>
                <a:effectLst/>
                <a:uLnTx/>
                <a:uFillTx/>
                <a:latin typeface="Arial" panose="020B0604020202020204"/>
                <a:ea typeface="+mn-ea"/>
                <a:cs typeface="+mn-cs"/>
              </a:rPr>
              <a:t>COMMENT PROCEDER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500" b="1" i="0" u="none" strike="noStrike" kern="1200" cap="none" spc="0" normalizeH="0" baseline="0" noProof="0" dirty="0">
              <a:ln>
                <a:noFill/>
              </a:ln>
              <a:solidFill>
                <a:srgbClr val="38B5B8"/>
              </a:solidFill>
              <a:effectLst/>
              <a:uLnTx/>
              <a:uFillTx/>
              <a:latin typeface="Arial" panose="020B0604020202020204"/>
              <a:ea typeface="+mn-ea"/>
              <a:cs typeface="+mn-cs"/>
            </a:endParaRP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Je me conforme à la procédure permis de travail de mon entité.</a:t>
            </a: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lang="fr-FR" sz="1200" dirty="0">
                <a:solidFill>
                  <a:srgbClr val="374649"/>
                </a:solidFill>
                <a:latin typeface="Arial" panose="020B0604020202020204"/>
              </a:rPr>
              <a:t>En voici un processus type :</a:t>
            </a:r>
            <a:endPar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endParaRP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endParaRPr lang="fr-FR" sz="1200" dirty="0">
              <a:solidFill>
                <a:srgbClr val="374649"/>
              </a:solidFill>
              <a:latin typeface="Arial" panose="020B0604020202020204"/>
            </a:endParaRP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rPr>
              <a:t>Avant l’arrivée sur site :</a:t>
            </a:r>
          </a:p>
          <a:p>
            <a:pPr marL="628650" lvl="1" indent="-171450">
              <a:buClr>
                <a:srgbClr val="38B5B8"/>
              </a:buClr>
              <a:buFont typeface="Wingdings" panose="05000000000000000000" pitchFamily="2" charset="2"/>
              <a:buChar char="§"/>
            </a:pPr>
            <a:r>
              <a:rPr lang="fr-FR" sz="1200" b="1" dirty="0"/>
              <a:t>J’anticipe</a:t>
            </a:r>
            <a:r>
              <a:rPr lang="fr-FR" sz="1200" dirty="0"/>
              <a:t> l’intervention de l’entreprise extérieure et prépare un permis de travail,</a:t>
            </a:r>
          </a:p>
          <a:p>
            <a:pPr marL="628650" lvl="1" indent="-171450">
              <a:buClr>
                <a:srgbClr val="38B5B8"/>
              </a:buClr>
              <a:buFont typeface="Wingdings" panose="05000000000000000000" pitchFamily="2" charset="2"/>
              <a:buChar char="§"/>
            </a:pPr>
            <a:r>
              <a:rPr lang="fr-FR" sz="1200" b="1" dirty="0"/>
              <a:t>Je fais compléter </a:t>
            </a:r>
            <a:r>
              <a:rPr lang="fr-FR" sz="1200" dirty="0"/>
              <a:t>le permis par l’entreprise extérieure qui identifie les risques et les mesures de maîtrise associés à son intervention*,</a:t>
            </a:r>
          </a:p>
          <a:p>
            <a:pPr marL="628650" lvl="1" indent="-171450">
              <a:buClr>
                <a:srgbClr val="38B5B8"/>
              </a:buClr>
              <a:buFont typeface="Wingdings" panose="05000000000000000000" pitchFamily="2" charset="2"/>
              <a:buChar char="§"/>
            </a:pPr>
            <a:r>
              <a:rPr lang="fr-FR" sz="1200" dirty="0"/>
              <a:t>Je transmets le document signé au PC sécurité du site le cas échéant</a:t>
            </a: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rPr>
              <a:t>A l’arrivée sur site :</a:t>
            </a:r>
          </a:p>
          <a:p>
            <a:pPr marL="628650" lvl="1" indent="-171450">
              <a:buClr>
                <a:srgbClr val="38B5B8"/>
              </a:buClr>
              <a:buFont typeface="Wingdings" panose="05000000000000000000" pitchFamily="2" charset="2"/>
              <a:buChar char="§"/>
            </a:pPr>
            <a:r>
              <a:rPr lang="fr-FR" sz="1200" b="1" dirty="0"/>
              <a:t>J’accueille</a:t>
            </a:r>
            <a:r>
              <a:rPr lang="fr-FR" sz="1200" dirty="0"/>
              <a:t> l’entreprise extérieure et l’accompagne au PC sécurité le cas échéant,</a:t>
            </a:r>
          </a:p>
          <a:p>
            <a:pPr marL="628650" lvl="1" indent="-171450">
              <a:buClr>
                <a:srgbClr val="38B5B8"/>
              </a:buClr>
              <a:buFont typeface="Wingdings" panose="05000000000000000000" pitchFamily="2" charset="2"/>
              <a:buChar char="§"/>
            </a:pPr>
            <a:r>
              <a:rPr lang="fr-FR" sz="1200" dirty="0"/>
              <a:t>Je m’assure du bon déroulement de la prestation,</a:t>
            </a: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rPr>
              <a:t>Une fois la prestation terminée :</a:t>
            </a:r>
          </a:p>
          <a:p>
            <a:pPr marL="628650" lvl="1" indent="-171450">
              <a:buClr>
                <a:srgbClr val="38B5B8"/>
              </a:buClr>
              <a:buFont typeface="Wingdings" panose="05000000000000000000" pitchFamily="2" charset="2"/>
              <a:buChar char="§"/>
            </a:pPr>
            <a:r>
              <a:rPr lang="fr-FR" sz="1200" dirty="0"/>
              <a:t>Je raccompagne l’entreprise extérieure, au PC sécurité le cas échéant, et </a:t>
            </a:r>
            <a:r>
              <a:rPr lang="fr-FR" sz="1200" b="1" dirty="0"/>
              <a:t>clôture le permis</a:t>
            </a:r>
            <a:r>
              <a:rPr lang="fr-FR" sz="1200" dirty="0"/>
              <a:t>.</a:t>
            </a:r>
          </a:p>
        </p:txBody>
      </p:sp>
      <p:sp>
        <p:nvSpPr>
          <p:cNvPr id="25" name="ZoneTexte 24">
            <a:extLst>
              <a:ext uri="{FF2B5EF4-FFF2-40B4-BE49-F238E27FC236}">
                <a16:creationId xmlns:a16="http://schemas.microsoft.com/office/drawing/2014/main" id="{23C23043-CB35-4CEF-B225-DF37035981D5}"/>
              </a:ext>
            </a:extLst>
          </p:cNvPr>
          <p:cNvSpPr txBox="1"/>
          <p:nvPr/>
        </p:nvSpPr>
        <p:spPr>
          <a:xfrm>
            <a:off x="1287427" y="3632447"/>
            <a:ext cx="4472239" cy="553998"/>
          </a:xfrm>
          <a:prstGeom prst="rect">
            <a:avLst/>
          </a:prstGeom>
          <a:noFill/>
        </p:spPr>
        <p:txBody>
          <a:bodyPr wrap="square" lIns="0" tIns="0" rIns="0" bIns="0" rtlCol="0">
            <a:spAutoFit/>
          </a:bodyPr>
          <a:lstStyle/>
          <a:p>
            <a:pPr marL="0" lvl="1" algn="just">
              <a:buClr>
                <a:srgbClr val="38B5B8"/>
              </a:buClr>
            </a:pPr>
            <a:r>
              <a:rPr lang="fr-FR" sz="1200" b="1" dirty="0"/>
              <a:t>Je n’effectue pas </a:t>
            </a:r>
            <a:r>
              <a:rPr lang="fr-FR" sz="1200" dirty="0"/>
              <a:t>de petits travaux de bricolage moi-même </a:t>
            </a:r>
            <a:r>
              <a:rPr lang="fr-FR" sz="1200"/>
              <a:t>: je</a:t>
            </a:r>
            <a:r>
              <a:rPr lang="fr-FR" sz="1200" dirty="0"/>
              <a:t> fais appel au service chargé de la gestion du bâtiment.</a:t>
            </a:r>
          </a:p>
          <a:p>
            <a:pPr marL="628650" lvl="1" indent="-171450">
              <a:buClr>
                <a:srgbClr val="38B5B8"/>
              </a:buClr>
              <a:buFont typeface="Wingdings" panose="05000000000000000000" pitchFamily="2" charset="2"/>
              <a:buChar char="§"/>
            </a:pPr>
            <a:endParaRPr lang="fr-FR" sz="1200" dirty="0"/>
          </a:p>
        </p:txBody>
      </p:sp>
      <p:pic>
        <p:nvPicPr>
          <p:cNvPr id="26" name="Image 25">
            <a:extLst>
              <a:ext uri="{FF2B5EF4-FFF2-40B4-BE49-F238E27FC236}">
                <a16:creationId xmlns:a16="http://schemas.microsoft.com/office/drawing/2014/main" id="{F847B226-7435-4D30-AFC1-66B26ADC52D2}"/>
              </a:ext>
            </a:extLst>
          </p:cNvPr>
          <p:cNvPicPr>
            <a:picLocks noChangeAspect="1"/>
          </p:cNvPicPr>
          <p:nvPr/>
        </p:nvPicPr>
        <p:blipFill>
          <a:blip r:embed="rId2"/>
          <a:stretch>
            <a:fillRect/>
          </a:stretch>
        </p:blipFill>
        <p:spPr>
          <a:xfrm>
            <a:off x="561614" y="3557255"/>
            <a:ext cx="587260" cy="587260"/>
          </a:xfrm>
          <a:prstGeom prst="rect">
            <a:avLst/>
          </a:prstGeom>
        </p:spPr>
      </p:pic>
      <p:sp>
        <p:nvSpPr>
          <p:cNvPr id="37" name="ZoneTexte 36">
            <a:extLst>
              <a:ext uri="{FF2B5EF4-FFF2-40B4-BE49-F238E27FC236}">
                <a16:creationId xmlns:a16="http://schemas.microsoft.com/office/drawing/2014/main" id="{25E62F35-AA87-4A8B-A418-E9390F4BA7BD}"/>
              </a:ext>
            </a:extLst>
          </p:cNvPr>
          <p:cNvSpPr txBox="1"/>
          <p:nvPr/>
        </p:nvSpPr>
        <p:spPr>
          <a:xfrm>
            <a:off x="1193198" y="4600029"/>
            <a:ext cx="4381979" cy="584775"/>
          </a:xfrm>
          <a:prstGeom prst="rect">
            <a:avLst/>
          </a:prstGeom>
          <a:noFill/>
        </p:spPr>
        <p:txBody>
          <a:bodyPr wrap="square" lIns="0" tIns="0" rIns="0" bIns="0" rtlCol="0">
            <a:spAutoFit/>
          </a:bodyPr>
          <a:lstStyle/>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rPr>
              <a:t>Besoin d’un </a:t>
            </a: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accompagnement</a:t>
            </a:r>
            <a:r>
              <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rPr>
              <a:t> ou d’un </a:t>
            </a: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exemplaire</a:t>
            </a:r>
            <a:r>
              <a:rPr kumimoji="0" lang="fr-FR" sz="1200" b="0" i="0" u="none" strike="noStrike" kern="1200" cap="none" spc="0" normalizeH="0" baseline="0" noProof="0" dirty="0">
                <a:ln>
                  <a:noFill/>
                </a:ln>
                <a:solidFill>
                  <a:srgbClr val="374649"/>
                </a:solidFill>
                <a:effectLst/>
                <a:uLnTx/>
                <a:uFillTx/>
                <a:latin typeface="Arial" panose="020B0604020202020204"/>
                <a:ea typeface="+mn-ea"/>
                <a:cs typeface="+mn-cs"/>
              </a:rPr>
              <a:t> de permis de travail ?</a:t>
            </a:r>
          </a:p>
          <a:p>
            <a:pPr marL="0" marR="0" lvl="1" indent="0" algn="just" defTabSz="914400" rtl="0" eaLnBrk="1" fontAlgn="auto" latinLnBrk="0" hangingPunct="1">
              <a:lnSpc>
                <a:spcPct val="100000"/>
              </a:lnSpc>
              <a:spcBef>
                <a:spcPts val="0"/>
              </a:spcBef>
              <a:spcAft>
                <a:spcPts val="0"/>
              </a:spcAft>
              <a:buClr>
                <a:srgbClr val="38B5B8"/>
              </a:buClr>
              <a:buSzTx/>
              <a:buFontTx/>
              <a:buNone/>
              <a:tabLst/>
              <a:defRPr/>
            </a:pPr>
            <a:r>
              <a:rPr lang="fr-FR" sz="1200" dirty="0">
                <a:solidFill>
                  <a:srgbClr val="374649"/>
                </a:solidFill>
                <a:latin typeface="Arial" panose="020B0604020202020204"/>
              </a:rPr>
              <a:t>Pour le </a:t>
            </a:r>
            <a:r>
              <a:rPr lang="fr-FR" sz="1200" b="1" dirty="0">
                <a:solidFill>
                  <a:srgbClr val="374649"/>
                </a:solidFill>
                <a:latin typeface="Arial" panose="020B0604020202020204"/>
              </a:rPr>
              <a:t>Siège</a:t>
            </a:r>
            <a:r>
              <a:rPr lang="fr-FR" sz="1200" dirty="0">
                <a:solidFill>
                  <a:srgbClr val="374649"/>
                </a:solidFill>
                <a:latin typeface="Arial" panose="020B0604020202020204"/>
              </a:rPr>
              <a:t> c’est par </a:t>
            </a:r>
            <a:r>
              <a:rPr lang="fr-FR" sz="1400" dirty="0">
                <a:solidFill>
                  <a:srgbClr val="38B5B8"/>
                </a:solidFill>
                <a:latin typeface="Arial" panose="020B0604020202020204" pitchFamily="34" charset="0"/>
                <a:hlinkClick r:id="rId3">
                  <a:extLst>
                    <a:ext uri="{A12FA001-AC4F-418D-AE19-62706E023703}">
                      <ahyp:hlinkClr xmlns:ahyp="http://schemas.microsoft.com/office/drawing/2018/hyperlinkcolor" val="tx"/>
                    </a:ext>
                  </a:extLst>
                </a:hlinkClick>
              </a:rPr>
              <a:t>ici</a:t>
            </a:r>
            <a:r>
              <a:rPr lang="fr-FR" sz="1400" dirty="0">
                <a:latin typeface="Arial" panose="020B0604020202020204" pitchFamily="34" charset="0"/>
              </a:rPr>
              <a:t>.</a:t>
            </a:r>
            <a:endParaRPr lang="fr-FR" dirty="0">
              <a:latin typeface="Arial" panose="020B0604020202020204" pitchFamily="34" charset="0"/>
            </a:endParaRPr>
          </a:p>
        </p:txBody>
      </p:sp>
      <p:pic>
        <p:nvPicPr>
          <p:cNvPr id="39" name="Image 38">
            <a:extLst>
              <a:ext uri="{FF2B5EF4-FFF2-40B4-BE49-F238E27FC236}">
                <a16:creationId xmlns:a16="http://schemas.microsoft.com/office/drawing/2014/main" id="{F1572BC8-4421-4DF6-9427-B7E1BA0526C1}"/>
              </a:ext>
            </a:extLst>
          </p:cNvPr>
          <p:cNvPicPr>
            <a:picLocks noChangeAspect="1"/>
          </p:cNvPicPr>
          <p:nvPr/>
        </p:nvPicPr>
        <p:blipFill>
          <a:blip r:embed="rId4"/>
          <a:stretch>
            <a:fillRect/>
          </a:stretch>
        </p:blipFill>
        <p:spPr>
          <a:xfrm>
            <a:off x="679928" y="4648158"/>
            <a:ext cx="396112" cy="419413"/>
          </a:xfrm>
          <a:prstGeom prst="rect">
            <a:avLst/>
          </a:prstGeom>
        </p:spPr>
      </p:pic>
      <p:sp>
        <p:nvSpPr>
          <p:cNvPr id="6" name="ZoneTexte 5">
            <a:extLst>
              <a:ext uri="{FF2B5EF4-FFF2-40B4-BE49-F238E27FC236}">
                <a16:creationId xmlns:a16="http://schemas.microsoft.com/office/drawing/2014/main" id="{7DF397FD-395C-402A-9091-6B8D3E3C6CE6}"/>
              </a:ext>
            </a:extLst>
          </p:cNvPr>
          <p:cNvSpPr txBox="1"/>
          <p:nvPr/>
        </p:nvSpPr>
        <p:spPr>
          <a:xfrm>
            <a:off x="6227904" y="5695731"/>
            <a:ext cx="5283359" cy="415498"/>
          </a:xfrm>
          <a:prstGeom prst="rect">
            <a:avLst/>
          </a:prstGeom>
          <a:noFill/>
        </p:spPr>
        <p:txBody>
          <a:bodyPr wrap="square" rtlCol="0">
            <a:spAutoFit/>
          </a:bodyPr>
          <a:lstStyle/>
          <a:p>
            <a:pPr algn="l"/>
            <a:r>
              <a:rPr lang="fr-FR" sz="1000" i="1" dirty="0"/>
              <a:t>* Une visite du site peut être nécessaire pour la bonne identification des risques et des mesures de </a:t>
            </a:r>
            <a:r>
              <a:rPr lang="fr-FR" sz="1000" i="1"/>
              <a:t>maîtrise associées.</a:t>
            </a:r>
            <a:endParaRPr lang="fr-FR" sz="1000" i="1" dirty="0"/>
          </a:p>
        </p:txBody>
      </p:sp>
      <p:sp>
        <p:nvSpPr>
          <p:cNvPr id="17" name="ZoneTexte 16">
            <a:extLst>
              <a:ext uri="{FF2B5EF4-FFF2-40B4-BE49-F238E27FC236}">
                <a16:creationId xmlns:a16="http://schemas.microsoft.com/office/drawing/2014/main" id="{9D971448-53FA-416D-AA1A-B421F09CFBA3}"/>
              </a:ext>
            </a:extLst>
          </p:cNvPr>
          <p:cNvSpPr txBox="1"/>
          <p:nvPr/>
        </p:nvSpPr>
        <p:spPr>
          <a:xfrm>
            <a:off x="1193198" y="5684315"/>
            <a:ext cx="4493127" cy="369332"/>
          </a:xfrm>
          <a:prstGeom prst="rect">
            <a:avLst/>
          </a:prstGeom>
          <a:noFill/>
        </p:spPr>
        <p:txBody>
          <a:bodyPr wrap="square">
            <a:spAutoFit/>
          </a:bodyPr>
          <a:lstStyle/>
          <a:p>
            <a:r>
              <a:rPr lang="fr-FR" b="0" i="0" dirty="0">
                <a:solidFill>
                  <a:srgbClr val="000000"/>
                </a:solidFill>
                <a:effectLst/>
                <a:latin typeface="Times New Roman" panose="02020603050405020304" pitchFamily="18" charset="0"/>
              </a:rPr>
              <a:t> </a:t>
            </a:r>
            <a:r>
              <a:rPr lang="fr-FR" b="0" i="0" u="none" strike="noStrike" dirty="0">
                <a:solidFill>
                  <a:srgbClr val="38B5B8"/>
                </a:solidFill>
                <a:effectLst/>
                <a:latin typeface="Arial" panose="020B0604020202020204" pitchFamily="34" charset="0"/>
              </a:rPr>
              <a:t>Au bureau, je suis aussi concerné(e) !</a:t>
            </a:r>
            <a:r>
              <a:rPr lang="fr-FR" b="0" i="0" dirty="0">
                <a:solidFill>
                  <a:srgbClr val="000000"/>
                </a:solidFill>
                <a:effectLst/>
                <a:latin typeface="Arial" panose="020B0604020202020204" pitchFamily="34" charset="0"/>
              </a:rPr>
              <a:t>​</a:t>
            </a:r>
            <a:endParaRPr lang="fr-FR" dirty="0"/>
          </a:p>
        </p:txBody>
      </p:sp>
      <p:grpSp>
        <p:nvGrpSpPr>
          <p:cNvPr id="7" name="Groupe 6">
            <a:extLst>
              <a:ext uri="{FF2B5EF4-FFF2-40B4-BE49-F238E27FC236}">
                <a16:creationId xmlns:a16="http://schemas.microsoft.com/office/drawing/2014/main" id="{31214AFF-2EC6-48D6-88B2-2E48A62F4F8E}"/>
              </a:ext>
            </a:extLst>
          </p:cNvPr>
          <p:cNvGrpSpPr/>
          <p:nvPr/>
        </p:nvGrpSpPr>
        <p:grpSpPr>
          <a:xfrm>
            <a:off x="581891" y="5578761"/>
            <a:ext cx="563418" cy="563418"/>
            <a:chOff x="563418" y="5541818"/>
            <a:chExt cx="563418" cy="563418"/>
          </a:xfrm>
        </p:grpSpPr>
        <p:pic>
          <p:nvPicPr>
            <p:cNvPr id="3" name="Image 2">
              <a:extLst>
                <a:ext uri="{FF2B5EF4-FFF2-40B4-BE49-F238E27FC236}">
                  <a16:creationId xmlns:a16="http://schemas.microsoft.com/office/drawing/2014/main" id="{73121C39-6708-4499-BBD4-8DAE03963F38}"/>
                </a:ext>
              </a:extLst>
            </p:cNvPr>
            <p:cNvPicPr>
              <a:picLocks noChangeAspect="1"/>
            </p:cNvPicPr>
            <p:nvPr/>
          </p:nvPicPr>
          <p:blipFill rotWithShape="1">
            <a:blip r:embed="rId5">
              <a:extLst>
                <a:ext uri="{28A0092B-C50C-407E-A947-70E740481C1C}">
                  <a14:useLocalDpi xmlns:a14="http://schemas.microsoft.com/office/drawing/2010/main" val="0"/>
                </a:ext>
              </a:extLst>
            </a:blip>
            <a:srcRect l="6652" t="5726" r="6668" b="8335"/>
            <a:stretch/>
          </p:blipFill>
          <p:spPr>
            <a:xfrm>
              <a:off x="591127" y="5541820"/>
              <a:ext cx="526473" cy="521973"/>
            </a:xfrm>
            <a:prstGeom prst="rect">
              <a:avLst/>
            </a:prstGeom>
          </p:spPr>
        </p:pic>
        <p:sp>
          <p:nvSpPr>
            <p:cNvPr id="5" name="Rectangle : coins arrondis 4">
              <a:extLst>
                <a:ext uri="{FF2B5EF4-FFF2-40B4-BE49-F238E27FC236}">
                  <a16:creationId xmlns:a16="http://schemas.microsoft.com/office/drawing/2014/main" id="{249F16BD-34A9-49F5-A35E-FCB4A76C8B47}"/>
                </a:ext>
              </a:extLst>
            </p:cNvPr>
            <p:cNvSpPr/>
            <p:nvPr/>
          </p:nvSpPr>
          <p:spPr>
            <a:xfrm>
              <a:off x="563418" y="5541818"/>
              <a:ext cx="563418" cy="563418"/>
            </a:xfrm>
            <a:prstGeom prst="roundRect">
              <a:avLst/>
            </a:prstGeom>
            <a:noFill/>
            <a:ln w="19050">
              <a:solidFill>
                <a:srgbClr val="38B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7738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560348" y="966983"/>
            <a:ext cx="11769013" cy="4105545"/>
          </a:xfrm>
        </p:spPr>
        <p:txBody>
          <a:bodyPr lIns="0" tIns="0" rIns="0" bIns="0"/>
          <a:lstStyle/>
          <a:p>
            <a:pPr>
              <a:spcAft>
                <a:spcPts val="1000"/>
              </a:spcAft>
              <a:buClr>
                <a:srgbClr val="21BDBE"/>
              </a:buClr>
              <a:buFont typeface="Wingdings" pitchFamily="2" charset="2"/>
              <a:buChar char="§"/>
            </a:pPr>
            <a:r>
              <a:rPr lang="fr-FR" sz="1800" b="1" dirty="0">
                <a:solidFill>
                  <a:srgbClr val="38B5B8"/>
                </a:solidFill>
              </a:rPr>
              <a:t>CR-GR-HSE-402 – Processus de permis de travail :</a:t>
            </a:r>
            <a:br>
              <a:rPr lang="fr-FR" sz="1800" b="1" dirty="0">
                <a:solidFill>
                  <a:srgbClr val="38B5B8"/>
                </a:solidFill>
              </a:rPr>
            </a:br>
            <a:r>
              <a:rPr lang="fr-FR" dirty="0">
                <a:hlinkClick r:id="rId3"/>
              </a:rPr>
              <a:t>Règles HSE Compagnie | TotalEnergies Toolbox HSE</a:t>
            </a:r>
            <a:endParaRPr lang="fr-FR" dirty="0"/>
          </a:p>
          <a:p>
            <a:pPr>
              <a:spcAft>
                <a:spcPts val="1000"/>
              </a:spcAft>
              <a:buClr>
                <a:srgbClr val="21BDBE"/>
              </a:buClr>
              <a:buFont typeface="Wingdings" pitchFamily="2" charset="2"/>
              <a:buChar char="§"/>
            </a:pPr>
            <a:r>
              <a:rPr lang="fr-FR" sz="1800" b="1" dirty="0">
                <a:solidFill>
                  <a:srgbClr val="38B5B8"/>
                </a:solidFill>
              </a:rPr>
              <a:t>E-learning sur le permis de travail : </a:t>
            </a:r>
            <a:r>
              <a:rPr lang="fr-FR" dirty="0">
                <a:hlinkClick r:id="rId4"/>
              </a:rPr>
              <a:t>https://lizzy.totalenergies.com/</a:t>
            </a:r>
            <a:endParaRPr lang="fr-FR" dirty="0"/>
          </a:p>
          <a:p>
            <a:pPr marL="179705" indent="-179705">
              <a:spcAft>
                <a:spcPts val="1000"/>
              </a:spcAft>
              <a:buClr>
                <a:srgbClr val="21BDBE"/>
              </a:buClr>
              <a:buFont typeface="Wingdings" pitchFamily="2" charset="2"/>
              <a:buChar char="§"/>
            </a:pPr>
            <a:r>
              <a:rPr lang="fr-FR" sz="1800" b="1" dirty="0">
                <a:solidFill>
                  <a:srgbClr val="38B5B8"/>
                </a:solidFill>
              </a:rPr>
              <a:t>Toolbox HSE – nouvelles Règles d'or : </a:t>
            </a:r>
          </a:p>
          <a:p>
            <a:pPr marL="539750" lvl="2" indent="-179705">
              <a:spcAft>
                <a:spcPts val="1000"/>
              </a:spcAft>
              <a:buClr>
                <a:srgbClr val="21BDBE"/>
              </a:buClr>
              <a:buFont typeface="Wingdings" pitchFamily="2" charset="2"/>
              <a:buChar char="§"/>
            </a:pPr>
            <a:r>
              <a:rPr lang="fr-FR" sz="1800" b="1" dirty="0">
                <a:cs typeface="Arial"/>
              </a:rPr>
              <a:t>Supports généraux : </a:t>
            </a:r>
            <a:r>
              <a:rPr lang="fr-FR" sz="1800" dirty="0">
                <a:ea typeface="+mn-lt"/>
                <a:cs typeface="+mn-lt"/>
                <a:hlinkClick r:id="rId5"/>
              </a:rPr>
              <a:t>Règles d’or TotalEnergies – Supports généraux</a:t>
            </a:r>
          </a:p>
          <a:p>
            <a:pPr marL="539750" lvl="2" indent="-179705">
              <a:spcAft>
                <a:spcPts val="1000"/>
              </a:spcAft>
              <a:buClr>
                <a:srgbClr val="21BDBE"/>
              </a:buClr>
              <a:buFont typeface="Wingdings" pitchFamily="2" charset="2"/>
              <a:buChar char="§"/>
            </a:pPr>
            <a:r>
              <a:rPr lang="fr-FR" sz="1800" b="1" dirty="0">
                <a:cs typeface="Arial"/>
              </a:rPr>
              <a:t>Supports de déploiement : </a:t>
            </a:r>
            <a:r>
              <a:rPr lang="fr-FR" sz="1800" dirty="0">
                <a:ea typeface="+mn-lt"/>
                <a:cs typeface="+mn-lt"/>
                <a:hlinkClick r:id="rId6"/>
              </a:rPr>
              <a:t>Règles d’or TotalEnergies – Supports de déploiement</a:t>
            </a:r>
            <a:endParaRPr lang="fr-FR" sz="1800" dirty="0">
              <a:ea typeface="+mn-lt"/>
              <a:cs typeface="+mn-lt"/>
            </a:endParaRPr>
          </a:p>
          <a:p>
            <a:pPr marL="179705" indent="-179705">
              <a:spcAft>
                <a:spcPts val="1000"/>
              </a:spcAft>
              <a:buClr>
                <a:srgbClr val="21BDBE"/>
              </a:buClr>
              <a:buFont typeface="Wingdings" pitchFamily="2" charset="2"/>
              <a:buChar char="§"/>
            </a:pPr>
            <a:r>
              <a:rPr lang="fr-FR" sz="1800" b="1" dirty="0">
                <a:solidFill>
                  <a:srgbClr val="38B5B8"/>
                </a:solidFill>
              </a:rPr>
              <a:t>Base REX : </a:t>
            </a:r>
            <a:r>
              <a:rPr lang="fr-FR" sz="1800" dirty="0" err="1">
                <a:hlinkClick r:id="rId7"/>
              </a:rPr>
              <a:t>Group_HSE_REXDataBase</a:t>
            </a:r>
            <a:endParaRPr lang="fr-FR" sz="1800" dirty="0">
              <a:cs typeface="Arial"/>
            </a:endParaRPr>
          </a:p>
          <a:p>
            <a:pPr marL="179705" indent="-179705">
              <a:buClr>
                <a:srgbClr val="21BDBE"/>
              </a:buClr>
              <a:buFont typeface="Wingdings" pitchFamily="2" charset="2"/>
              <a:buChar char="§"/>
            </a:pPr>
            <a:r>
              <a:rPr lang="fr-FR" sz="1800" b="1" dirty="0">
                <a:solidFill>
                  <a:srgbClr val="38B5B8"/>
                </a:solidFill>
              </a:rPr>
              <a:t>Safety + (bonnes pratiques par Règle d’or) : </a:t>
            </a:r>
            <a:r>
              <a:rPr lang="fr-FR" sz="1800" dirty="0">
                <a:hlinkClick r:id="rId8"/>
              </a:rPr>
              <a:t>https://safetyplus.totalenergies.com/fr</a:t>
            </a:r>
            <a:br>
              <a:rPr lang="fr-FR" sz="1800" dirty="0"/>
            </a:br>
            <a:r>
              <a:rPr lang="fr-FR" sz="1800" dirty="0"/>
              <a:t>	- </a:t>
            </a:r>
            <a:r>
              <a:rPr lang="fr-FR" sz="1600" dirty="0"/>
              <a:t>quelques bonnes pratiques :</a:t>
            </a:r>
          </a:p>
          <a:p>
            <a:pPr marL="2971505" lvl="6" indent="-179705">
              <a:buClr>
                <a:srgbClr val="21BDBE"/>
              </a:buClr>
              <a:buFont typeface="Wingdings" pitchFamily="2" charset="2"/>
              <a:buChar char="§"/>
            </a:pPr>
            <a:r>
              <a:rPr lang="fr-FR" sz="1400" dirty="0">
                <a:cs typeface="Arial" panose="020B0604020202020204"/>
                <a:hlinkClick r:id="rId9"/>
              </a:rPr>
              <a:t>https://safetyplus.totalenergies.com/fr/contribution/g0u2we?p_route=wall&amp;p_qs=rules%3D4</a:t>
            </a:r>
            <a:endParaRPr lang="fr-FR" sz="1400" dirty="0">
              <a:cs typeface="Arial" panose="020B0604020202020204"/>
            </a:endParaRPr>
          </a:p>
          <a:p>
            <a:pPr marL="2971505" lvl="6" indent="-179705">
              <a:buClr>
                <a:srgbClr val="21BDBE"/>
              </a:buClr>
              <a:buFont typeface="Wingdings" pitchFamily="2" charset="2"/>
              <a:buChar char="§"/>
            </a:pPr>
            <a:r>
              <a:rPr lang="fr-FR" sz="1400" dirty="0">
                <a:cs typeface="Arial" panose="020B0604020202020204"/>
                <a:hlinkClick r:id="rId10"/>
              </a:rPr>
              <a:t>https://safetyplus.totalenergies.com/fr/contribution/67wjk1?p_route=wall&amp;p_qs=rules%3D4</a:t>
            </a:r>
            <a:endParaRPr lang="fr-FR" sz="1400" dirty="0">
              <a:cs typeface="Arial" panose="020B0604020202020204"/>
            </a:endParaRPr>
          </a:p>
          <a:p>
            <a:pPr marL="2971505" lvl="6" indent="-179705">
              <a:buClr>
                <a:srgbClr val="21BDBE"/>
              </a:buClr>
              <a:buFont typeface="Wingdings" pitchFamily="2" charset="2"/>
              <a:buChar char="§"/>
            </a:pPr>
            <a:r>
              <a:rPr lang="fr-FR" sz="1400" dirty="0">
                <a:cs typeface="Arial" panose="020B0604020202020204"/>
                <a:hlinkClick r:id="rId11"/>
              </a:rPr>
              <a:t>https://safetyplus.totalenergies.com/fr/contribution/lgpxvz?p_route=wall&amp;p_qs=rules%3D4</a:t>
            </a:r>
            <a:endParaRPr lang="fr-FR" sz="1400" dirty="0">
              <a:cs typeface="Arial" panose="020B0604020202020204"/>
            </a:endParaRPr>
          </a:p>
          <a:p>
            <a:pPr marL="2971505" lvl="6" indent="-179705">
              <a:buClr>
                <a:srgbClr val="21BDBE"/>
              </a:buClr>
              <a:buFont typeface="Wingdings" pitchFamily="2" charset="2"/>
              <a:buChar char="§"/>
            </a:pPr>
            <a:r>
              <a:rPr lang="fr-FR" sz="1400" dirty="0">
                <a:cs typeface="Arial" panose="020B0604020202020204"/>
                <a:hlinkClick r:id="rId12"/>
              </a:rPr>
              <a:t>https://safetyplus.totalenergies.com/fr/contribution/oz91dk?p_route=wall&amp;p_qs=rules%3D4</a:t>
            </a:r>
            <a:endParaRPr lang="fr-FR" sz="1400" dirty="0">
              <a:cs typeface="Arial" panose="020B0604020202020204"/>
            </a:endParaRPr>
          </a:p>
          <a:p>
            <a:pPr marL="2971505" lvl="6" indent="-179705">
              <a:spcAft>
                <a:spcPts val="1000"/>
              </a:spcAft>
              <a:buClr>
                <a:srgbClr val="21BDBE"/>
              </a:buClr>
              <a:buFont typeface="Wingdings" pitchFamily="2" charset="2"/>
              <a:buChar char="§"/>
            </a:pPr>
            <a:endParaRPr lang="fr-FR" sz="1600" dirty="0">
              <a:cs typeface="Arial" panose="020B0604020202020204"/>
            </a:endParaRPr>
          </a:p>
          <a:p>
            <a:pPr>
              <a:spcAft>
                <a:spcPts val="1000"/>
              </a:spcAft>
              <a:buClr>
                <a:srgbClr val="FF0000"/>
              </a:buClr>
              <a:buFont typeface="Wingdings" pitchFamily="2" charset="2"/>
              <a:buChar char="§"/>
            </a:pPr>
            <a:endParaRPr lang="fr-FR" i="1" dirty="0"/>
          </a:p>
          <a:p>
            <a:pPr>
              <a:spcAft>
                <a:spcPts val="1000"/>
              </a:spcAft>
              <a:buClr>
                <a:srgbClr val="FF0000"/>
              </a:buClr>
              <a:buFont typeface="Wingdings" pitchFamily="2" charset="2"/>
              <a:buChar char="§"/>
            </a:pPr>
            <a:endParaRPr lang="fr-FR" i="1" dirty="0"/>
          </a:p>
          <a:p>
            <a:pPr>
              <a:spcAft>
                <a:spcPts val="1000"/>
              </a:spcAft>
              <a:buClr>
                <a:srgbClr val="FF0000"/>
              </a:buClr>
              <a:buFont typeface="Wingdings" pitchFamily="2" charset="2"/>
              <a:buChar char="§"/>
            </a:pPr>
            <a:endParaRPr lang="fr-FR" i="1" dirty="0"/>
          </a:p>
        </p:txBody>
      </p:sp>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a:solidFill>
                  <a:srgbClr val="354D56"/>
                </a:solidFill>
              </a:rPr>
              <a:t>Nos outils et documents</a:t>
            </a: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5</a:t>
            </a: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smtClean="0"/>
              <a:pPr/>
              <a:t>18</a:t>
            </a:fld>
            <a:endParaRPr lang="fr-FR"/>
          </a:p>
        </p:txBody>
      </p:sp>
    </p:spTree>
    <p:extLst>
      <p:ext uri="{BB962C8B-B14F-4D97-AF65-F5344CB8AC3E}">
        <p14:creationId xmlns:p14="http://schemas.microsoft.com/office/powerpoint/2010/main" val="32795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507008" y="929712"/>
            <a:ext cx="9871325" cy="4180088"/>
          </a:xfrm>
        </p:spPr>
        <p:txBody>
          <a:bodyPr/>
          <a:lstStyle/>
          <a:p>
            <a:pPr algn="just">
              <a:spcBef>
                <a:spcPts val="0"/>
              </a:spcBef>
              <a:spcAft>
                <a:spcPts val="600"/>
              </a:spcAft>
              <a:buClr>
                <a:srgbClr val="21BDBE"/>
              </a:buClr>
              <a:buFont typeface="Wingdings" pitchFamily="2" charset="2"/>
              <a:buChar char="§"/>
            </a:pPr>
            <a:r>
              <a:rPr lang="fr-FR" sz="1600" b="1">
                <a:solidFill>
                  <a:srgbClr val="38B5B8"/>
                </a:solidFill>
              </a:rPr>
              <a:t>Danger : </a:t>
            </a:r>
            <a:r>
              <a:rPr lang="fr-FR" sz="1600"/>
              <a:t>Propriété intrinsèque d’un produit, d’un équipement, d’un procédé, d’une situation ou d’une action pouvant entraîner un dommage aux personnes, à l’environnement et/ou aux biens. </a:t>
            </a:r>
            <a:endParaRPr lang="fr-FR" sz="1600">
              <a:highlight>
                <a:srgbClr val="FFFF00"/>
              </a:highlight>
            </a:endParaRPr>
          </a:p>
          <a:p>
            <a:pPr algn="just">
              <a:spcBef>
                <a:spcPts val="0"/>
              </a:spcBef>
              <a:spcAft>
                <a:spcPts val="600"/>
              </a:spcAft>
              <a:buClr>
                <a:srgbClr val="21BDBE"/>
              </a:buClr>
              <a:buFont typeface="Wingdings" pitchFamily="2" charset="2"/>
              <a:buChar char="§"/>
            </a:pPr>
            <a:r>
              <a:rPr lang="fr-FR" sz="1600" b="1">
                <a:solidFill>
                  <a:srgbClr val="38B5B8"/>
                </a:solidFill>
              </a:rPr>
              <a:t>Risque : </a:t>
            </a:r>
            <a:r>
              <a:rPr lang="fr-FR" sz="160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600" i="1"/>
          </a:p>
          <a:p>
            <a:pPr algn="just">
              <a:spcBef>
                <a:spcPts val="0"/>
              </a:spcBef>
              <a:spcAft>
                <a:spcPts val="600"/>
              </a:spcAft>
              <a:buClr>
                <a:srgbClr val="21BDBE"/>
              </a:buClr>
              <a:buFont typeface="Wingdings" pitchFamily="2" charset="2"/>
              <a:buChar char="§"/>
            </a:pPr>
            <a:r>
              <a:rPr lang="fr-FR" sz="1600" b="1">
                <a:solidFill>
                  <a:srgbClr val="38B5B8"/>
                </a:solidFill>
              </a:rPr>
              <a:t>Evènements HSE :</a:t>
            </a:r>
          </a:p>
          <a:p>
            <a:pPr lvl="1" algn="just">
              <a:spcBef>
                <a:spcPts val="0"/>
              </a:spcBef>
              <a:spcAft>
                <a:spcPts val="600"/>
              </a:spcAft>
              <a:buClr>
                <a:srgbClr val="21BDBE"/>
              </a:buClr>
            </a:pPr>
            <a:r>
              <a:rPr lang="fr-FR" sz="1400" b="1">
                <a:solidFill>
                  <a:srgbClr val="38B5B8"/>
                </a:solidFill>
              </a:rPr>
              <a:t>Incident : </a:t>
            </a:r>
            <a:r>
              <a:rPr lang="fr-FR" sz="140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21BDBE"/>
              </a:buClr>
            </a:pPr>
            <a:r>
              <a:rPr lang="fr-FR" sz="1400" b="1">
                <a:solidFill>
                  <a:srgbClr val="38B5B8"/>
                </a:solidFill>
              </a:rPr>
              <a:t>Presqu’accident </a:t>
            </a:r>
            <a:r>
              <a:rPr lang="fr-FR" sz="1400" b="1">
                <a:solidFill>
                  <a:srgbClr val="21BDBE"/>
                </a:solidFill>
              </a:rPr>
              <a:t>: </a:t>
            </a:r>
            <a:r>
              <a:rPr lang="fr-FR" sz="140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21BDBE"/>
              </a:buClr>
            </a:pPr>
            <a:r>
              <a:rPr lang="fr-FR" sz="1400" b="1">
                <a:solidFill>
                  <a:srgbClr val="38B5B8"/>
                </a:solidFill>
              </a:rPr>
              <a:t>Anomalie : </a:t>
            </a:r>
            <a:r>
              <a:rPr lang="fr-FR" sz="1400"/>
              <a:t>Toute situation ou tout comportement anormal(e), incluant les déviations à un standard, une spécification, une procédure ou une règle. </a:t>
            </a:r>
          </a:p>
          <a:p>
            <a:pPr algn="just">
              <a:spcBef>
                <a:spcPts val="0"/>
              </a:spcBef>
              <a:spcAft>
                <a:spcPts val="600"/>
              </a:spcAft>
              <a:buClr>
                <a:srgbClr val="21BDBE"/>
              </a:buClr>
              <a:buFont typeface="Wingdings" pitchFamily="2" charset="2"/>
              <a:buChar char="§"/>
            </a:pPr>
            <a:r>
              <a:rPr lang="fr-FR" sz="1600" b="1">
                <a:solidFill>
                  <a:srgbClr val="38B5B8"/>
                </a:solidFill>
              </a:rPr>
              <a:t>HIPO (Haut Potentiel) </a:t>
            </a:r>
            <a:r>
              <a:rPr lang="fr-FR" sz="1600" b="1" i="1">
                <a:solidFill>
                  <a:srgbClr val="38B5B8"/>
                </a:solidFill>
              </a:rPr>
              <a:t>[slide 6]</a:t>
            </a:r>
            <a:r>
              <a:rPr lang="fr-FR" sz="1600" b="1">
                <a:solidFill>
                  <a:srgbClr val="38B5B8"/>
                </a:solidFill>
              </a:rPr>
              <a:t> : </a:t>
            </a:r>
            <a:r>
              <a:rPr lang="fr-FR" sz="160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21BDBE"/>
              </a:buClr>
              <a:buFont typeface="Wingdings" pitchFamily="2" charset="2"/>
              <a:buChar char="§"/>
            </a:pPr>
            <a:r>
              <a:rPr lang="fr-FR" sz="1600" b="1">
                <a:solidFill>
                  <a:srgbClr val="38B5B8"/>
                </a:solidFill>
              </a:rPr>
              <a:t>REX HSE : </a:t>
            </a:r>
            <a:r>
              <a:rPr lang="fr-FR" sz="160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600" i="1"/>
          </a:p>
          <a:p>
            <a:pPr algn="just">
              <a:spcBef>
                <a:spcPts val="0"/>
              </a:spcBef>
              <a:spcAft>
                <a:spcPts val="600"/>
              </a:spcAft>
              <a:buClr>
                <a:srgbClr val="FF0000"/>
              </a:buClr>
            </a:pPr>
            <a:endParaRPr lang="fr-FR" sz="1100" i="1"/>
          </a:p>
          <a:p>
            <a:pPr algn="just">
              <a:spcBef>
                <a:spcPts val="0"/>
              </a:spcBef>
              <a:spcAft>
                <a:spcPts val="600"/>
              </a:spcAft>
              <a:buClr>
                <a:srgbClr val="FF0000"/>
              </a:buClr>
            </a:pPr>
            <a:endParaRPr lang="fr-FR" sz="1100" i="1"/>
          </a:p>
          <a:p>
            <a:pPr marL="0" indent="0" algn="just">
              <a:spcBef>
                <a:spcPts val="0"/>
              </a:spcBef>
              <a:spcAft>
                <a:spcPts val="600"/>
              </a:spcAft>
              <a:buClr>
                <a:srgbClr val="FF0000"/>
              </a:buClr>
              <a:buNone/>
            </a:pPr>
            <a:endParaRPr lang="fr-FR" sz="1100" i="1"/>
          </a:p>
          <a:p>
            <a:pPr algn="just">
              <a:lnSpc>
                <a:spcPct val="200000"/>
              </a:lnSpc>
              <a:spcBef>
                <a:spcPts val="0"/>
              </a:spcBef>
              <a:spcAft>
                <a:spcPts val="600"/>
              </a:spcAft>
              <a:buClr>
                <a:srgbClr val="FF0000"/>
              </a:buClr>
            </a:pPr>
            <a:endParaRPr lang="fr-FR" sz="1800"/>
          </a:p>
          <a:p>
            <a:pPr algn="just">
              <a:lnSpc>
                <a:spcPct val="200000"/>
              </a:lnSpc>
              <a:spcBef>
                <a:spcPts val="0"/>
              </a:spcBef>
              <a:spcAft>
                <a:spcPts val="600"/>
              </a:spcAft>
              <a:buClr>
                <a:srgbClr val="FF0000"/>
              </a:buClr>
            </a:pPr>
            <a:endParaRPr lang="fr-FR" sz="180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a:solidFill>
                  <a:srgbClr val="354D56"/>
                </a:solidFill>
              </a:rPr>
              <a:t>Lexique</a:t>
            </a: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fr-FR"/>
              <a:t>Kit de déploiement Règle d'or 5</a:t>
            </a: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19</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616517" y="5774399"/>
            <a:ext cx="7370607" cy="307777"/>
          </a:xfrm>
          <a:prstGeom prst="rect">
            <a:avLst/>
          </a:prstGeom>
          <a:noFill/>
        </p:spPr>
        <p:txBody>
          <a:bodyPr wrap="none" lIns="0" tIns="0" rIns="0" bIns="0" rtlCol="0">
            <a:spAutoFit/>
          </a:bodyPr>
          <a:lstStyle/>
          <a:p>
            <a:r>
              <a:rPr lang="fr-FR" sz="1000"/>
              <a:t>* Par exemple, les conséquences corporelles dont le niveau de gravité réelle = 3 correspondent à un accident avec arrêt de travail.</a:t>
            </a:r>
            <a:br>
              <a:rPr lang="fr-FR" sz="1000"/>
            </a:br>
            <a:r>
              <a:rPr lang="fr-FR" sz="1000"/>
              <a:t>** Par exemple, les conséquences corporelles dont le niveau de gravité potentielle = 4 correspondent à un décès.</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5</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38B5B8"/>
                </a:solidFill>
              </a:rPr>
              <a:t>01. </a:t>
            </a:r>
            <a:br>
              <a:rPr lang="fr-FR">
                <a:solidFill>
                  <a:srgbClr val="F7941D"/>
                </a:solidFill>
              </a:rPr>
            </a:br>
            <a:r>
              <a:rPr lang="fr-FR" sz="900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721C9B-5FD0-A018-C9D3-C5223F22C7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74971" y="1272608"/>
            <a:ext cx="1351068" cy="1351068"/>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5</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0" name="ZoneTexte 9">
            <a:extLst>
              <a:ext uri="{FF2B5EF4-FFF2-40B4-BE49-F238E27FC236}">
                <a16:creationId xmlns:a16="http://schemas.microsoft.com/office/drawing/2014/main" id="{A74C2759-AD3D-4CD2-9D6A-19CC7EBC77E2}"/>
              </a:ext>
            </a:extLst>
          </p:cNvPr>
          <p:cNvSpPr txBox="1"/>
          <p:nvPr/>
        </p:nvSpPr>
        <p:spPr>
          <a:xfrm>
            <a:off x="6568280" y="2883513"/>
            <a:ext cx="4968000" cy="1077218"/>
          </a:xfrm>
          <a:prstGeom prst="rect">
            <a:avLst/>
          </a:prstGeom>
          <a:noFill/>
        </p:spPr>
        <p:txBody>
          <a:bodyPr wrap="square" rtlCol="0">
            <a:spAutoFit/>
          </a:bodyPr>
          <a:lstStyle/>
          <a:p>
            <a:pPr algn="just"/>
            <a:r>
              <a:rPr lang="fr-FR" sz="1600" dirty="0"/>
              <a:t>La Règle d’or 5 « Permis de travail » est représentée par un doc</a:t>
            </a:r>
            <a:r>
              <a:rPr lang="fr-FR" sz="1600" dirty="0">
                <a:solidFill>
                  <a:srgbClr val="374649"/>
                </a:solidFill>
              </a:rPr>
              <a:t>u</a:t>
            </a:r>
            <a:r>
              <a:rPr lang="fr-FR" sz="1600" dirty="0"/>
              <a:t>ment comportant un signe de validation, symbolisant un permis de travail approuvé.</a:t>
            </a:r>
          </a:p>
        </p:txBody>
      </p:sp>
      <p:sp>
        <p:nvSpPr>
          <p:cNvPr id="12" name="Rectangle 11">
            <a:extLst>
              <a:ext uri="{FF2B5EF4-FFF2-40B4-BE49-F238E27FC236}">
                <a16:creationId xmlns:a16="http://schemas.microsoft.com/office/drawing/2014/main" id="{37DDF65E-F035-4C1C-A7FD-60511B829534}"/>
              </a:ext>
            </a:extLst>
          </p:cNvPr>
          <p:cNvSpPr/>
          <p:nvPr/>
        </p:nvSpPr>
        <p:spPr>
          <a:xfrm>
            <a:off x="0" y="0"/>
            <a:ext cx="6098400" cy="6858000"/>
          </a:xfrm>
          <a:prstGeom prst="rect">
            <a:avLst/>
          </a:prstGeom>
          <a:solidFill>
            <a:srgbClr val="21BDB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13" name="Titre 26">
            <a:extLst>
              <a:ext uri="{FF2B5EF4-FFF2-40B4-BE49-F238E27FC236}">
                <a16:creationId xmlns:a16="http://schemas.microsoft.com/office/drawing/2014/main" id="{B1F2B1CA-B346-4856-AC70-66010679954E}"/>
              </a:ext>
            </a:extLst>
          </p:cNvPr>
          <p:cNvSpPr>
            <a:spLocks noGrp="1"/>
          </p:cNvSpPr>
          <p:nvPr>
            <p:ph type="title"/>
          </p:nvPr>
        </p:nvSpPr>
        <p:spPr>
          <a:xfrm>
            <a:off x="469879" y="242844"/>
            <a:ext cx="9720000" cy="1008000"/>
          </a:xfrm>
        </p:spPr>
        <p:txBody>
          <a:bodyPr/>
          <a:lstStyle/>
          <a:p>
            <a:r>
              <a:rPr lang="fr-FR">
                <a:solidFill>
                  <a:srgbClr val="354D56"/>
                </a:solidFill>
              </a:rPr>
              <a:t>Affiche &amp; </a:t>
            </a:r>
            <a:r>
              <a:rPr lang="fr-FR" err="1">
                <a:solidFill>
                  <a:srgbClr val="354D56"/>
                </a:solidFill>
              </a:rPr>
              <a:t>picto</a:t>
            </a:r>
            <a:endParaRPr lang="fr-FR">
              <a:solidFill>
                <a:srgbClr val="354D56"/>
              </a:solidFill>
            </a:endParaRPr>
          </a:p>
        </p:txBody>
      </p:sp>
      <p:pic>
        <p:nvPicPr>
          <p:cNvPr id="5" name="Image 4">
            <a:extLst>
              <a:ext uri="{FF2B5EF4-FFF2-40B4-BE49-F238E27FC236}">
                <a16:creationId xmlns:a16="http://schemas.microsoft.com/office/drawing/2014/main" id="{013F6D64-598F-4FE6-81C5-606C45069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08" y="746844"/>
            <a:ext cx="3949672" cy="5583937"/>
          </a:xfrm>
          <a:prstGeom prst="rect">
            <a:avLst/>
          </a:prstGeom>
        </p:spPr>
      </p:pic>
      <p:grpSp>
        <p:nvGrpSpPr>
          <p:cNvPr id="14" name="Groupe 13">
            <a:extLst>
              <a:ext uri="{FF2B5EF4-FFF2-40B4-BE49-F238E27FC236}">
                <a16:creationId xmlns:a16="http://schemas.microsoft.com/office/drawing/2014/main" id="{B6803918-EC45-4779-A9D8-416A397B046C}"/>
              </a:ext>
            </a:extLst>
          </p:cNvPr>
          <p:cNvGrpSpPr/>
          <p:nvPr/>
        </p:nvGrpSpPr>
        <p:grpSpPr>
          <a:xfrm>
            <a:off x="6655118" y="3829111"/>
            <a:ext cx="3898582" cy="2529324"/>
            <a:chOff x="6655118" y="3829111"/>
            <a:chExt cx="3898582" cy="2529324"/>
          </a:xfrm>
        </p:grpSpPr>
        <p:pic>
          <p:nvPicPr>
            <p:cNvPr id="6" name="Image 5">
              <a:hlinkClick r:id="rId4"/>
              <a:extLst>
                <a:ext uri="{FF2B5EF4-FFF2-40B4-BE49-F238E27FC236}">
                  <a16:creationId xmlns:a16="http://schemas.microsoft.com/office/drawing/2014/main" id="{BC9A4FBF-A535-442C-AB1B-6C63826FD2A1}"/>
                </a:ext>
              </a:extLst>
            </p:cNvPr>
            <p:cNvPicPr>
              <a:picLocks noChangeAspect="1"/>
            </p:cNvPicPr>
            <p:nvPr/>
          </p:nvPicPr>
          <p:blipFill>
            <a:blip r:embed="rId5"/>
            <a:stretch>
              <a:fillRect/>
            </a:stretch>
          </p:blipFill>
          <p:spPr>
            <a:xfrm>
              <a:off x="6655118" y="3829111"/>
              <a:ext cx="3898582" cy="2529324"/>
            </a:xfrm>
            <a:prstGeom prst="rect">
              <a:avLst/>
            </a:prstGeom>
          </p:spPr>
        </p:pic>
        <p:grpSp>
          <p:nvGrpSpPr>
            <p:cNvPr id="11" name="Groupe 10">
              <a:extLst>
                <a:ext uri="{FF2B5EF4-FFF2-40B4-BE49-F238E27FC236}">
                  <a16:creationId xmlns:a16="http://schemas.microsoft.com/office/drawing/2014/main" id="{C1D36CD2-6B2A-402B-8172-0D4EEB6B767F}"/>
                </a:ext>
              </a:extLst>
            </p:cNvPr>
            <p:cNvGrpSpPr/>
            <p:nvPr/>
          </p:nvGrpSpPr>
          <p:grpSpPr>
            <a:xfrm>
              <a:off x="8315325" y="4972050"/>
              <a:ext cx="942975" cy="552450"/>
              <a:chOff x="8315325" y="4972050"/>
              <a:chExt cx="942975" cy="552450"/>
            </a:xfrm>
          </p:grpSpPr>
          <p:sp>
            <p:nvSpPr>
              <p:cNvPr id="7" name="Rectangle : coins arrondis 6">
                <a:hlinkClick r:id="rId4"/>
                <a:extLst>
                  <a:ext uri="{FF2B5EF4-FFF2-40B4-BE49-F238E27FC236}">
                    <a16:creationId xmlns:a16="http://schemas.microsoft.com/office/drawing/2014/main" id="{35274910-5AEE-4663-81E3-D10C77C6A4CE}"/>
                  </a:ext>
                </a:extLst>
              </p:cNvPr>
              <p:cNvSpPr/>
              <p:nvPr/>
            </p:nvSpPr>
            <p:spPr>
              <a:xfrm>
                <a:off x="8315325" y="4972050"/>
                <a:ext cx="942975" cy="552450"/>
              </a:xfrm>
              <a:prstGeom prst="roundRect">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57DAEBAB-DE8E-4337-8D16-9498734AF72A}"/>
                  </a:ext>
                </a:extLst>
              </p:cNvPr>
              <p:cNvSpPr/>
              <p:nvPr/>
            </p:nvSpPr>
            <p:spPr>
              <a:xfrm rot="5400000">
                <a:off x="8696324" y="5105402"/>
                <a:ext cx="214314" cy="24288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4847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6FB54F1-BEF0-4F4C-A756-DB9BC9EC091C}"/>
              </a:ext>
            </a:extLst>
          </p:cNvPr>
          <p:cNvSpPr/>
          <p:nvPr/>
        </p:nvSpPr>
        <p:spPr>
          <a:xfrm>
            <a:off x="0" y="0"/>
            <a:ext cx="6471139" cy="6858000"/>
          </a:xfrm>
          <a:prstGeom prst="rect">
            <a:avLst/>
          </a:prstGeom>
          <a:solidFill>
            <a:srgbClr val="21BDB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4" name="Espace réservé du pied de page 3">
            <a:extLst>
              <a:ext uri="{FF2B5EF4-FFF2-40B4-BE49-F238E27FC236}">
                <a16:creationId xmlns:a16="http://schemas.microsoft.com/office/drawing/2014/main" id="{D37394C4-F856-42AB-ACE5-68315368160F}"/>
              </a:ext>
            </a:extLst>
          </p:cNvPr>
          <p:cNvSpPr>
            <a:spLocks noGrp="1"/>
          </p:cNvSpPr>
          <p:nvPr>
            <p:ph type="ftr" sz="quarter" idx="15"/>
          </p:nvPr>
        </p:nvSpPr>
        <p:spPr/>
        <p:txBody>
          <a:bodyPr/>
          <a:lstStyle/>
          <a:p>
            <a:r>
              <a:rPr lang="fr-FR"/>
              <a:t>Kit de déploiement Règle d'or 5</a:t>
            </a:r>
          </a:p>
        </p:txBody>
      </p:sp>
      <p:sp>
        <p:nvSpPr>
          <p:cNvPr id="5" name="Espace réservé du numéro de diapositive 4">
            <a:extLst>
              <a:ext uri="{FF2B5EF4-FFF2-40B4-BE49-F238E27FC236}">
                <a16:creationId xmlns:a16="http://schemas.microsoft.com/office/drawing/2014/main" id="{98C1FAB9-8A53-4FB5-A685-6B498014E1D9}"/>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7" name="ZoneTexte 16">
            <a:extLst>
              <a:ext uri="{FF2B5EF4-FFF2-40B4-BE49-F238E27FC236}">
                <a16:creationId xmlns:a16="http://schemas.microsoft.com/office/drawing/2014/main" id="{81D3C9DA-8782-4149-BC86-178E1F7CCA18}"/>
              </a:ext>
            </a:extLst>
          </p:cNvPr>
          <p:cNvSpPr txBox="1"/>
          <p:nvPr/>
        </p:nvSpPr>
        <p:spPr>
          <a:xfrm>
            <a:off x="628469" y="1250844"/>
            <a:ext cx="5970775" cy="830997"/>
          </a:xfrm>
          <a:prstGeom prst="rect">
            <a:avLst/>
          </a:prstGeom>
          <a:noFill/>
        </p:spPr>
        <p:txBody>
          <a:bodyPr wrap="square" lIns="0" tIns="0" rIns="0" bIns="0" rtlCol="0">
            <a:spAutoFit/>
          </a:bodyPr>
          <a:lstStyle/>
          <a:p>
            <a:pPr lvl="0" algn="just"/>
            <a:r>
              <a:rPr lang="fr-FR" sz="1600" b="1" dirty="0">
                <a:solidFill>
                  <a:srgbClr val="38B5B8"/>
                </a:solidFill>
                <a:latin typeface="Arial" panose="020B0604020202020204" pitchFamily="34" charset="0"/>
                <a:cs typeface="Arial" panose="020B0604020202020204" pitchFamily="34" charset="0"/>
              </a:rPr>
              <a:t>PERMIS DE TRAVAIL</a:t>
            </a:r>
            <a:endParaRPr lang="fr-FR" sz="1600" dirty="0">
              <a:solidFill>
                <a:srgbClr val="38B5B8"/>
              </a:solidFill>
              <a:latin typeface="Arial" panose="020B0604020202020204" pitchFamily="34" charset="0"/>
              <a:cs typeface="Arial" panose="020B0604020202020204" pitchFamily="34" charset="0"/>
            </a:endParaRPr>
          </a:p>
          <a:p>
            <a:pPr marR="537845" lvl="0" algn="just">
              <a:spcBef>
                <a:spcPts val="1200"/>
              </a:spcBef>
            </a:pPr>
            <a:r>
              <a:rPr lang="fr-FR" sz="1400" b="1" spc="-40" dirty="0">
                <a:solidFill>
                  <a:srgbClr val="374649"/>
                </a:solidFill>
                <a:latin typeface="Arial" panose="020B0604020202020204" pitchFamily="34" charset="0"/>
                <a:cs typeface="Arial" panose="020B0604020202020204" pitchFamily="34" charset="0"/>
              </a:rPr>
              <a:t>Autorisation documentée </a:t>
            </a:r>
            <a:r>
              <a:rPr lang="fr-FR" sz="1400" spc="-40" dirty="0">
                <a:solidFill>
                  <a:srgbClr val="374649"/>
                </a:solidFill>
                <a:latin typeface="Arial" panose="020B0604020202020204" pitchFamily="34" charset="0"/>
                <a:cs typeface="Arial" panose="020B0604020202020204" pitchFamily="34" charset="0"/>
              </a:rPr>
              <a:t>délivrée pour réaliser un travail et spécifiant l’endroit, le temps et les modalités.</a:t>
            </a:r>
          </a:p>
        </p:txBody>
      </p:sp>
      <p:sp>
        <p:nvSpPr>
          <p:cNvPr id="20" name="ZoneTexte 19">
            <a:extLst>
              <a:ext uri="{FF2B5EF4-FFF2-40B4-BE49-F238E27FC236}">
                <a16:creationId xmlns:a16="http://schemas.microsoft.com/office/drawing/2014/main" id="{CCAE8DEC-FF06-472A-AD85-18B1EA978181}"/>
              </a:ext>
            </a:extLst>
          </p:cNvPr>
          <p:cNvSpPr txBox="1"/>
          <p:nvPr/>
        </p:nvSpPr>
        <p:spPr>
          <a:xfrm>
            <a:off x="621823" y="2357262"/>
            <a:ext cx="5548746" cy="615553"/>
          </a:xfrm>
          <a:prstGeom prst="rect">
            <a:avLst/>
          </a:prstGeom>
          <a:noFill/>
          <a:ln>
            <a:noFill/>
            <a:prstDash val="sysDash"/>
          </a:ln>
        </p:spPr>
        <p:txBody>
          <a:bodyPr wrap="square" lIns="0" tIns="0" rIns="0" bIns="0" rtlCol="0">
            <a:spAutoFit/>
          </a:bodyPr>
          <a:lstStyle/>
          <a:p>
            <a:pPr lvl="0">
              <a:spcBef>
                <a:spcPts val="1200"/>
              </a:spcBef>
            </a:pPr>
            <a:r>
              <a:rPr lang="fr-FR" sz="1600" b="1" dirty="0">
                <a:solidFill>
                  <a:srgbClr val="38B5B8"/>
                </a:solidFill>
                <a:latin typeface="Arial" panose="020B0604020202020204" pitchFamily="34" charset="0"/>
                <a:cs typeface="Arial" panose="020B0604020202020204" pitchFamily="34" charset="0"/>
              </a:rPr>
              <a:t>Permis de travail à froid</a:t>
            </a:r>
          </a:p>
          <a:p>
            <a:pPr lvl="0">
              <a:spcBef>
                <a:spcPts val="1200"/>
              </a:spcBef>
            </a:pPr>
            <a:r>
              <a:rPr lang="fr-FR" sz="1400" spc="-40" dirty="0">
                <a:solidFill>
                  <a:srgbClr val="374649"/>
                </a:solidFill>
                <a:latin typeface="Arial" panose="020B0604020202020204" pitchFamily="34" charset="0"/>
                <a:cs typeface="Arial" panose="020B0604020202020204" pitchFamily="34" charset="0"/>
              </a:rPr>
              <a:t>Pour un travail ne faisant pas intervenir de sources d’inflammation.</a:t>
            </a:r>
          </a:p>
        </p:txBody>
      </p:sp>
      <p:sp>
        <p:nvSpPr>
          <p:cNvPr id="21" name="ZoneTexte 20">
            <a:extLst>
              <a:ext uri="{FF2B5EF4-FFF2-40B4-BE49-F238E27FC236}">
                <a16:creationId xmlns:a16="http://schemas.microsoft.com/office/drawing/2014/main" id="{64163F24-8A45-41F1-B6D3-30251D05DA50}"/>
              </a:ext>
            </a:extLst>
          </p:cNvPr>
          <p:cNvSpPr txBox="1"/>
          <p:nvPr/>
        </p:nvSpPr>
        <p:spPr>
          <a:xfrm>
            <a:off x="617395" y="3219060"/>
            <a:ext cx="5548746" cy="1785104"/>
          </a:xfrm>
          <a:prstGeom prst="rect">
            <a:avLst/>
          </a:prstGeom>
          <a:noFill/>
          <a:ln>
            <a:noFill/>
            <a:prstDash val="sysDash"/>
          </a:ln>
        </p:spPr>
        <p:txBody>
          <a:bodyPr wrap="square" lIns="0" tIns="0" rIns="0" bIns="0" rtlCol="0">
            <a:spAutoFit/>
          </a:bodyPr>
          <a:lstStyle/>
          <a:p>
            <a:pPr lvl="0"/>
            <a:r>
              <a:rPr lang="fr-FR" sz="1600" b="1" dirty="0">
                <a:solidFill>
                  <a:srgbClr val="38B5B8"/>
                </a:solidFill>
                <a:latin typeface="Arial" panose="020B0604020202020204" pitchFamily="34" charset="0"/>
                <a:cs typeface="Arial" panose="020B0604020202020204" pitchFamily="34" charset="0"/>
              </a:rPr>
              <a:t>Permis de travail à chaud</a:t>
            </a:r>
          </a:p>
          <a:p>
            <a:pPr lvl="0"/>
            <a:endParaRPr lang="fr-FR" sz="1600" b="1" dirty="0">
              <a:solidFill>
                <a:srgbClr val="38B5B8"/>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400" b="1" spc="-40" dirty="0">
                <a:solidFill>
                  <a:srgbClr val="38B5B8"/>
                </a:solidFill>
                <a:latin typeface="Arial" panose="020B0604020202020204" pitchFamily="34" charset="0"/>
                <a:cs typeface="Arial" panose="020B0604020202020204" pitchFamily="34" charset="0"/>
              </a:rPr>
              <a:t>Avec flamme nue : </a:t>
            </a:r>
            <a:r>
              <a:rPr lang="fr-FR" sz="1400" spc="-40" dirty="0">
                <a:solidFill>
                  <a:srgbClr val="374649"/>
                </a:solidFill>
                <a:latin typeface="Arial" panose="020B0604020202020204" pitchFamily="34" charset="0"/>
                <a:cs typeface="Arial" panose="020B0604020202020204" pitchFamily="34" charset="0"/>
              </a:rPr>
              <a:t>pour un travail avec une </a:t>
            </a:r>
            <a:r>
              <a:rPr lang="fr-FR" sz="1400" b="1" spc="-40" dirty="0">
                <a:solidFill>
                  <a:srgbClr val="374649"/>
                </a:solidFill>
                <a:latin typeface="Arial" panose="020B0604020202020204" pitchFamily="34" charset="0"/>
                <a:cs typeface="Arial" panose="020B0604020202020204" pitchFamily="34" charset="0"/>
              </a:rPr>
              <a:t>flamme nue </a:t>
            </a:r>
            <a:r>
              <a:rPr lang="fr-FR" sz="1400" spc="-40" dirty="0">
                <a:solidFill>
                  <a:srgbClr val="374649"/>
                </a:solidFill>
                <a:latin typeface="Arial" panose="020B0604020202020204" pitchFamily="34" charset="0"/>
                <a:cs typeface="Arial" panose="020B0604020202020204" pitchFamily="34" charset="0"/>
              </a:rPr>
              <a:t>ou un travail produisant des</a:t>
            </a:r>
            <a:r>
              <a:rPr lang="fr-FR" sz="1400" b="1" spc="-40" dirty="0">
                <a:solidFill>
                  <a:srgbClr val="374649"/>
                </a:solidFill>
                <a:latin typeface="Arial" panose="020B0604020202020204" pitchFamily="34" charset="0"/>
                <a:cs typeface="Arial" panose="020B0604020202020204" pitchFamily="34" charset="0"/>
              </a:rPr>
              <a:t> étincelles </a:t>
            </a:r>
            <a:r>
              <a:rPr lang="fr-FR" sz="1400" spc="-40" dirty="0">
                <a:solidFill>
                  <a:srgbClr val="374649"/>
                </a:solidFill>
                <a:latin typeface="Arial" panose="020B0604020202020204" pitchFamily="34" charset="0"/>
                <a:cs typeface="Arial" panose="020B0604020202020204" pitchFamily="34" charset="0"/>
              </a:rPr>
              <a:t>ou de la </a:t>
            </a:r>
            <a:r>
              <a:rPr lang="fr-FR" sz="1400" b="1" spc="-40" dirty="0">
                <a:solidFill>
                  <a:srgbClr val="374649"/>
                </a:solidFill>
                <a:latin typeface="Arial" panose="020B0604020202020204" pitchFamily="34" charset="0"/>
                <a:cs typeface="Arial" panose="020B0604020202020204" pitchFamily="34" charset="0"/>
              </a:rPr>
              <a:t>chaleur ;</a:t>
            </a:r>
          </a:p>
          <a:p>
            <a:pPr lvl="0"/>
            <a:endParaRPr lang="fr-FR" sz="1400" b="1" spc="-40" dirty="0">
              <a:solidFill>
                <a:schemeClr val="tx1">
                  <a:lumMod val="85000"/>
                  <a:lumOff val="1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400" b="1" spc="-40" dirty="0">
                <a:solidFill>
                  <a:srgbClr val="38B5B8"/>
                </a:solidFill>
                <a:latin typeface="Arial" panose="020B0604020202020204" pitchFamily="34" charset="0"/>
                <a:cs typeface="Arial" panose="020B0604020202020204" pitchFamily="34" charset="0"/>
              </a:rPr>
              <a:t>Sans flamme nue : </a:t>
            </a:r>
            <a:r>
              <a:rPr lang="fr-FR" sz="1400" spc="-40" dirty="0">
                <a:solidFill>
                  <a:srgbClr val="374649"/>
                </a:solidFill>
                <a:latin typeface="Arial" panose="020B0604020202020204" pitchFamily="34" charset="0"/>
                <a:cs typeface="Arial" panose="020B0604020202020204" pitchFamily="34" charset="0"/>
              </a:rPr>
              <a:t>pour un travail impliquant des </a:t>
            </a:r>
            <a:r>
              <a:rPr lang="fr-FR" sz="1400" b="1" spc="-40" dirty="0">
                <a:solidFill>
                  <a:srgbClr val="374649"/>
                </a:solidFill>
                <a:latin typeface="Arial" panose="020B0604020202020204" pitchFamily="34" charset="0"/>
                <a:cs typeface="Arial" panose="020B0604020202020204" pitchFamily="34" charset="0"/>
              </a:rPr>
              <a:t>sources d’ignition potentielles </a:t>
            </a:r>
            <a:r>
              <a:rPr lang="fr-FR" sz="1400" spc="-40" dirty="0">
                <a:solidFill>
                  <a:srgbClr val="374649"/>
                </a:solidFill>
                <a:latin typeface="Arial" panose="020B0604020202020204" pitchFamily="34" charset="0"/>
                <a:cs typeface="Arial" panose="020B0604020202020204" pitchFamily="34" charset="0"/>
              </a:rPr>
              <a:t>dues aux températures créées ou à la formation d'arc interne.</a:t>
            </a:r>
            <a:endParaRPr lang="fr-FR" sz="1200" spc="-40" dirty="0">
              <a:solidFill>
                <a:srgbClr val="374649"/>
              </a:solidFill>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3503C300-D385-46C4-9E64-11824BA4C8E3}"/>
              </a:ext>
            </a:extLst>
          </p:cNvPr>
          <p:cNvSpPr txBox="1"/>
          <p:nvPr/>
        </p:nvSpPr>
        <p:spPr>
          <a:xfrm>
            <a:off x="7450931" y="5636691"/>
            <a:ext cx="4584445" cy="830997"/>
          </a:xfrm>
          <a:prstGeom prst="rect">
            <a:avLst/>
          </a:prstGeom>
          <a:noFill/>
        </p:spPr>
        <p:txBody>
          <a:bodyPr wrap="square">
            <a:spAutoFit/>
          </a:bodyPr>
          <a:lstStyle/>
          <a:p>
            <a:r>
              <a:rPr lang="fr-FR" sz="1200" b="1" spc="-40">
                <a:solidFill>
                  <a:srgbClr val="374649"/>
                </a:solidFill>
                <a:latin typeface="Arial" panose="020B0604020202020204" pitchFamily="34" charset="0"/>
                <a:cs typeface="Arial" panose="020B0604020202020204" pitchFamily="34" charset="0"/>
              </a:rPr>
              <a:t>Dans certaines situations, le permis de travail est accompagné d’un ou plusieurs certificats.</a:t>
            </a:r>
          </a:p>
          <a:p>
            <a:r>
              <a:rPr lang="fr-FR" sz="1200" b="1" spc="-40">
                <a:solidFill>
                  <a:srgbClr val="374649"/>
                </a:solidFill>
                <a:latin typeface="Arial" panose="020B0604020202020204" pitchFamily="34" charset="0"/>
                <a:cs typeface="Arial" panose="020B0604020202020204" pitchFamily="34" charset="0"/>
              </a:rPr>
              <a:t>Un certificat n’est pas un permis de travail et n’autorise pas le début du travail. </a:t>
            </a:r>
          </a:p>
        </p:txBody>
      </p:sp>
      <p:sp>
        <p:nvSpPr>
          <p:cNvPr id="15" name="Title 2">
            <a:extLst>
              <a:ext uri="{FF2B5EF4-FFF2-40B4-BE49-F238E27FC236}">
                <a16:creationId xmlns:a16="http://schemas.microsoft.com/office/drawing/2014/main" id="{9F2A1C2A-5E29-46C2-8D5F-51B181BF3D42}"/>
              </a:ext>
            </a:extLst>
          </p:cNvPr>
          <p:cNvSpPr>
            <a:spLocks noGrp="1"/>
          </p:cNvSpPr>
          <p:nvPr>
            <p:ph type="title"/>
          </p:nvPr>
        </p:nvSpPr>
        <p:spPr>
          <a:xfrm>
            <a:off x="469879" y="242844"/>
            <a:ext cx="9720000" cy="1008000"/>
          </a:xfrm>
        </p:spPr>
        <p:txBody>
          <a:bodyPr/>
          <a:lstStyle/>
          <a:p>
            <a:r>
              <a:rPr lang="fr-FR" dirty="0">
                <a:solidFill>
                  <a:schemeClr val="tx1"/>
                </a:solidFill>
              </a:rPr>
              <a:t>Quelques définitions</a:t>
            </a:r>
          </a:p>
        </p:txBody>
      </p:sp>
      <p:sp>
        <p:nvSpPr>
          <p:cNvPr id="2" name="ZoneTexte 1">
            <a:extLst>
              <a:ext uri="{FF2B5EF4-FFF2-40B4-BE49-F238E27FC236}">
                <a16:creationId xmlns:a16="http://schemas.microsoft.com/office/drawing/2014/main" id="{4B4A4C86-A505-487D-F19D-1049AC0D4439}"/>
              </a:ext>
            </a:extLst>
          </p:cNvPr>
          <p:cNvSpPr txBox="1"/>
          <p:nvPr/>
        </p:nvSpPr>
        <p:spPr>
          <a:xfrm>
            <a:off x="6799039" y="1250844"/>
            <a:ext cx="5332002" cy="4208844"/>
          </a:xfrm>
          <a:prstGeom prst="rect">
            <a:avLst/>
          </a:prstGeom>
          <a:noFill/>
        </p:spPr>
        <p:txBody>
          <a:bodyPr wrap="square" lIns="0" tIns="0" rIns="0" bIns="0" rtlCol="0">
            <a:spAutoFit/>
          </a:bodyPr>
          <a:lstStyle/>
          <a:p>
            <a:pPr lvl="0" algn="just"/>
            <a:r>
              <a:rPr lang="fr-FR" sz="1600" b="1" dirty="0">
                <a:solidFill>
                  <a:srgbClr val="38B5B8"/>
                </a:solidFill>
                <a:latin typeface="Arial" panose="020B0604020202020204" pitchFamily="34" charset="0"/>
                <a:cs typeface="Arial" panose="020B0604020202020204" pitchFamily="34" charset="0"/>
              </a:rPr>
              <a:t>CERTIFICAT</a:t>
            </a:r>
            <a:endParaRPr lang="fr-FR" sz="1600" dirty="0">
              <a:solidFill>
                <a:srgbClr val="38B5B8"/>
              </a:solidFill>
              <a:latin typeface="Arial" panose="020B0604020202020204" pitchFamily="34" charset="0"/>
              <a:cs typeface="Arial" panose="020B0604020202020204" pitchFamily="34" charset="0"/>
            </a:endParaRPr>
          </a:p>
          <a:p>
            <a:pPr marR="537845" lvl="0" algn="just">
              <a:spcBef>
                <a:spcPts val="1200"/>
              </a:spcBef>
            </a:pPr>
            <a:r>
              <a:rPr lang="fr-FR" sz="1400" spc="-40" dirty="0">
                <a:solidFill>
                  <a:srgbClr val="374649"/>
                </a:solidFill>
                <a:latin typeface="Arial" panose="020B0604020202020204" pitchFamily="34" charset="0"/>
                <a:cs typeface="Arial" panose="020B0604020202020204" pitchFamily="34" charset="0"/>
              </a:rPr>
              <a:t>Document </a:t>
            </a:r>
            <a:r>
              <a:rPr lang="fr-FR" sz="1400" b="1" spc="-40" dirty="0">
                <a:solidFill>
                  <a:srgbClr val="374649"/>
                </a:solidFill>
                <a:latin typeface="Arial" panose="020B0604020202020204" pitchFamily="34" charset="0"/>
                <a:cs typeface="Arial" panose="020B0604020202020204" pitchFamily="34" charset="0"/>
              </a:rPr>
              <a:t>indépendant du permis de travail</a:t>
            </a:r>
            <a:r>
              <a:rPr lang="fr-FR" sz="1400" spc="-40" dirty="0">
                <a:solidFill>
                  <a:srgbClr val="374649"/>
                </a:solidFill>
                <a:latin typeface="Arial" panose="020B0604020202020204" pitchFamily="34" charset="0"/>
                <a:cs typeface="Arial" panose="020B0604020202020204" pitchFamily="34" charset="0"/>
              </a:rPr>
              <a:t> qui, après validation, atteste la </a:t>
            </a:r>
            <a:r>
              <a:rPr lang="fr-FR" sz="1400" b="1" spc="-40" dirty="0">
                <a:solidFill>
                  <a:srgbClr val="374649"/>
                </a:solidFill>
                <a:latin typeface="Arial" panose="020B0604020202020204" pitchFamily="34" charset="0"/>
                <a:cs typeface="Arial" panose="020B0604020202020204" pitchFamily="34" charset="0"/>
              </a:rPr>
              <a:t>mise en sécurité </a:t>
            </a:r>
            <a:r>
              <a:rPr lang="fr-FR" sz="1400" spc="-40" dirty="0">
                <a:solidFill>
                  <a:srgbClr val="374649"/>
                </a:solidFill>
                <a:latin typeface="Arial" panose="020B0604020202020204" pitchFamily="34" charset="0"/>
                <a:cs typeface="Arial" panose="020B0604020202020204" pitchFamily="34" charset="0"/>
              </a:rPr>
              <a:t>de l’installation ou l’équipement objet des travaux ou de leur lieu d’exécution. </a:t>
            </a:r>
          </a:p>
          <a:p>
            <a:pPr marR="537845" algn="just">
              <a:spcBef>
                <a:spcPts val="509"/>
              </a:spcBef>
            </a:pPr>
            <a:r>
              <a:rPr lang="fr-FR" sz="1400" spc="-40" dirty="0">
                <a:solidFill>
                  <a:srgbClr val="374649"/>
                </a:solidFill>
                <a:latin typeface="Arial"/>
                <a:cs typeface="Arial"/>
              </a:rPr>
              <a:t>Il est parfois </a:t>
            </a:r>
            <a:r>
              <a:rPr lang="fr-FR" sz="1400" spc="-40" dirty="0">
                <a:solidFill>
                  <a:srgbClr val="374649"/>
                </a:solidFill>
                <a:ea typeface="+mn-lt"/>
                <a:cs typeface="+mn-lt"/>
              </a:rPr>
              <a:t>dénommé « permis complémentaire » ou</a:t>
            </a:r>
            <a:br>
              <a:rPr lang="fr-FR" sz="1400" spc="-40" dirty="0">
                <a:solidFill>
                  <a:srgbClr val="374649"/>
                </a:solidFill>
                <a:ea typeface="+mn-lt"/>
                <a:cs typeface="+mn-lt"/>
              </a:rPr>
            </a:br>
            <a:r>
              <a:rPr lang="fr-FR" sz="1400" spc="-40" dirty="0">
                <a:solidFill>
                  <a:srgbClr val="374649"/>
                </a:solidFill>
                <a:ea typeface="+mn-lt"/>
                <a:cs typeface="+mn-lt"/>
              </a:rPr>
              <a:t>« permis supplémentaire » mais n'autorise pas le début de travail. </a:t>
            </a:r>
          </a:p>
          <a:p>
            <a:pPr marR="537845" algn="just">
              <a:spcBef>
                <a:spcPts val="509"/>
              </a:spcBef>
            </a:pPr>
            <a:endParaRPr lang="fr-FR" sz="1400" spc="-40" dirty="0">
              <a:solidFill>
                <a:srgbClr val="50656A"/>
              </a:solidFill>
              <a:latin typeface="Arial"/>
              <a:cs typeface="Arial"/>
            </a:endParaRPr>
          </a:p>
          <a:p>
            <a:pPr marR="537845" algn="just">
              <a:spcBef>
                <a:spcPts val="509"/>
              </a:spcBef>
            </a:pPr>
            <a:r>
              <a:rPr lang="fr-FR" sz="1400" b="1" spc="-40" dirty="0">
                <a:solidFill>
                  <a:srgbClr val="38B5B8"/>
                </a:solidFill>
                <a:latin typeface="Arial"/>
                <a:cs typeface="Arial"/>
              </a:rPr>
              <a:t>Exemples de certificats :</a:t>
            </a:r>
            <a:endParaRPr lang="fr-FR" sz="1400" dirty="0">
              <a:solidFill>
                <a:srgbClr val="38B5B8"/>
              </a:solidFill>
            </a:endParaRPr>
          </a:p>
          <a:p>
            <a:pPr marL="285750" marR="537845" lvl="0" indent="-285750">
              <a:spcBef>
                <a:spcPts val="509"/>
              </a:spcBef>
              <a:buClr>
                <a:srgbClr val="38B5B8"/>
              </a:buClr>
              <a:buFont typeface="Wingdings" pitchFamily="2" charset="2"/>
              <a:buChar char="§"/>
            </a:pPr>
            <a:r>
              <a:rPr lang="fr-FR" sz="1400" spc="-40" dirty="0">
                <a:solidFill>
                  <a:srgbClr val="374649"/>
                </a:solidFill>
                <a:latin typeface="Arial" panose="020B0604020202020204" pitchFamily="34" charset="0"/>
                <a:cs typeface="Arial" panose="020B0604020202020204" pitchFamily="34" charset="0"/>
              </a:rPr>
              <a:t>Certificat de pénétration dans des espaces confinés ;</a:t>
            </a:r>
          </a:p>
          <a:p>
            <a:pPr marL="285750" marR="537845" lvl="0" indent="-285750">
              <a:spcBef>
                <a:spcPts val="509"/>
              </a:spcBef>
              <a:buClr>
                <a:srgbClr val="38B5B8"/>
              </a:buClr>
              <a:buFont typeface="Wingdings" pitchFamily="2" charset="2"/>
              <a:buChar char="§"/>
            </a:pPr>
            <a:r>
              <a:rPr lang="fr-FR" sz="1400" spc="-40" dirty="0">
                <a:solidFill>
                  <a:srgbClr val="374649"/>
                </a:solidFill>
                <a:latin typeface="Arial" panose="020B0604020202020204" pitchFamily="34" charset="0"/>
                <a:cs typeface="Arial" panose="020B0604020202020204" pitchFamily="34" charset="0"/>
              </a:rPr>
              <a:t>Certificat de consignation/déconsignation des systèmes alimentés en énergie ;</a:t>
            </a:r>
          </a:p>
          <a:p>
            <a:pPr marL="285750" marR="537845" lvl="0" indent="-285750">
              <a:spcBef>
                <a:spcPts val="509"/>
              </a:spcBef>
              <a:buClr>
                <a:srgbClr val="38B5B8"/>
              </a:buClr>
              <a:buFont typeface="Wingdings" pitchFamily="2" charset="2"/>
              <a:buChar char="§"/>
            </a:pPr>
            <a:r>
              <a:rPr lang="fr-FR" sz="1400" spc="-40" dirty="0">
                <a:solidFill>
                  <a:srgbClr val="374649"/>
                </a:solidFill>
                <a:latin typeface="Arial" panose="020B0604020202020204" pitchFamily="34" charset="0"/>
                <a:cs typeface="Arial" panose="020B0604020202020204" pitchFamily="34" charset="0"/>
              </a:rPr>
              <a:t>Certificat de fouille ;</a:t>
            </a:r>
          </a:p>
          <a:p>
            <a:pPr marL="285750" marR="537845" lvl="0" indent="-285750">
              <a:spcBef>
                <a:spcPts val="509"/>
              </a:spcBef>
              <a:buClr>
                <a:srgbClr val="38B5B8"/>
              </a:buClr>
              <a:buFont typeface="Wingdings" pitchFamily="2" charset="2"/>
              <a:buChar char="§"/>
            </a:pPr>
            <a:r>
              <a:rPr lang="fr-FR" sz="1400" spc="-40" dirty="0">
                <a:solidFill>
                  <a:srgbClr val="374649"/>
                </a:solidFill>
                <a:latin typeface="Arial" panose="020B0604020202020204" pitchFamily="34" charset="0"/>
                <a:cs typeface="Arial" panose="020B0604020202020204" pitchFamily="34" charset="0"/>
              </a:rPr>
              <a:t>Certificat d’utilisation de sources de rayonnement ;</a:t>
            </a:r>
          </a:p>
          <a:p>
            <a:pPr marL="285750" marR="537845" lvl="0" indent="-285750">
              <a:spcBef>
                <a:spcPts val="509"/>
              </a:spcBef>
              <a:buClr>
                <a:srgbClr val="38B5B8"/>
              </a:buClr>
              <a:buFont typeface="Wingdings" pitchFamily="2" charset="2"/>
              <a:buChar char="§"/>
            </a:pPr>
            <a:r>
              <a:rPr lang="fr-FR" sz="1400" spc="-40" dirty="0">
                <a:solidFill>
                  <a:srgbClr val="374649"/>
                </a:solidFill>
                <a:latin typeface="Arial" panose="020B0604020202020204" pitchFamily="34" charset="0"/>
                <a:cs typeface="Arial" panose="020B0604020202020204" pitchFamily="34" charset="0"/>
              </a:rPr>
              <a:t>Certificat de plongée ;</a:t>
            </a:r>
          </a:p>
          <a:p>
            <a:pPr marL="285750" marR="537845" lvl="0" indent="-285750">
              <a:spcBef>
                <a:spcPts val="509"/>
              </a:spcBef>
              <a:buClr>
                <a:srgbClr val="38B5B8"/>
              </a:buClr>
              <a:buFont typeface="Wingdings" pitchFamily="2" charset="2"/>
              <a:buChar char="§"/>
            </a:pPr>
            <a:r>
              <a:rPr lang="fr-FR" sz="1400" spc="-40" dirty="0">
                <a:solidFill>
                  <a:srgbClr val="374649"/>
                </a:solidFill>
                <a:latin typeface="Arial" panose="020B0604020202020204" pitchFamily="34" charset="0"/>
                <a:cs typeface="Arial" panose="020B0604020202020204" pitchFamily="34" charset="0"/>
              </a:rPr>
              <a:t>Certificat de nettoyage / dégazage.</a:t>
            </a:r>
          </a:p>
        </p:txBody>
      </p:sp>
      <p:pic>
        <p:nvPicPr>
          <p:cNvPr id="6" name="Image 5">
            <a:extLst>
              <a:ext uri="{FF2B5EF4-FFF2-40B4-BE49-F238E27FC236}">
                <a16:creationId xmlns:a16="http://schemas.microsoft.com/office/drawing/2014/main" id="{E3BE1EDF-6724-C6D7-65F7-F3A75C828BEF}"/>
              </a:ext>
            </a:extLst>
          </p:cNvPr>
          <p:cNvPicPr>
            <a:picLocks noChangeAspect="1"/>
          </p:cNvPicPr>
          <p:nvPr/>
        </p:nvPicPr>
        <p:blipFill>
          <a:blip r:embed="rId2"/>
          <a:stretch>
            <a:fillRect/>
          </a:stretch>
        </p:blipFill>
        <p:spPr>
          <a:xfrm>
            <a:off x="6770009" y="5758559"/>
            <a:ext cx="587260" cy="587260"/>
          </a:xfrm>
          <a:prstGeom prst="rect">
            <a:avLst/>
          </a:prstGeom>
        </p:spPr>
      </p:pic>
    </p:spTree>
    <p:extLst>
      <p:ext uri="{BB962C8B-B14F-4D97-AF65-F5344CB8AC3E}">
        <p14:creationId xmlns:p14="http://schemas.microsoft.com/office/powerpoint/2010/main" val="370727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562792-ADE2-4CE0-B6C5-377EF6C54C15}"/>
              </a:ext>
            </a:extLst>
          </p:cNvPr>
          <p:cNvSpPr/>
          <p:nvPr/>
        </p:nvSpPr>
        <p:spPr>
          <a:xfrm>
            <a:off x="0" y="0"/>
            <a:ext cx="6098400" cy="6858000"/>
          </a:xfrm>
          <a:prstGeom prst="rect">
            <a:avLst/>
          </a:prstGeom>
          <a:solidFill>
            <a:srgbClr val="21BDB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5</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22" name="Text Placeholder 1">
            <a:extLst>
              <a:ext uri="{FF2B5EF4-FFF2-40B4-BE49-F238E27FC236}">
                <a16:creationId xmlns:a16="http://schemas.microsoft.com/office/drawing/2014/main" id="{3C13FB30-2470-4564-B863-6831D7573ED3}"/>
              </a:ext>
            </a:extLst>
          </p:cNvPr>
          <p:cNvSpPr txBox="1">
            <a:spLocks/>
          </p:cNvSpPr>
          <p:nvPr/>
        </p:nvSpPr>
        <p:spPr>
          <a:xfrm>
            <a:off x="6375171" y="1585097"/>
            <a:ext cx="5350868" cy="4530633"/>
          </a:xfrm>
          <a:prstGeom prst="rect">
            <a:avLst/>
          </a:prstGeom>
        </p:spPr>
        <p:txBody>
          <a:bodyPr vert="horz" lIns="91440" tIns="45720" rIns="91440" bIns="45720" rtlCol="0" anchor="t">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buClr>
                <a:srgbClr val="38B5B8"/>
              </a:buClr>
              <a:buFont typeface="Wingdings" pitchFamily="2" charset="2"/>
              <a:buChar char="§"/>
            </a:pPr>
            <a:r>
              <a:rPr lang="fr-FR" sz="1400" b="1">
                <a:solidFill>
                  <a:srgbClr val="38B5B8"/>
                </a:solidFill>
              </a:rPr>
              <a:t>Notion de « certificat » : </a:t>
            </a:r>
            <a:br>
              <a:rPr lang="fr-FR" sz="1400" b="1">
                <a:solidFill>
                  <a:srgbClr val="21BDBE"/>
                </a:solidFill>
              </a:rPr>
            </a:br>
            <a:r>
              <a:rPr lang="fr-FR" sz="1400"/>
              <a:t>Certaines activités à risque élevé nécessitent un « certificat », en plus d’un permis de travail.</a:t>
            </a:r>
          </a:p>
          <a:p>
            <a:pPr marL="285750" lvl="2" indent="-285750" algn="just">
              <a:buClr>
                <a:srgbClr val="38B5B8"/>
              </a:buClr>
              <a:buFont typeface="Wingdings" pitchFamily="2" charset="2"/>
              <a:buChar char="§"/>
            </a:pPr>
            <a:endParaRPr lang="fr-FR" sz="1400"/>
          </a:p>
          <a:p>
            <a:pPr marL="285750" lvl="2" indent="-285750" algn="just">
              <a:buClr>
                <a:srgbClr val="38B5B8"/>
              </a:buClr>
              <a:buFont typeface="Wingdings" pitchFamily="2" charset="2"/>
              <a:buChar char="§"/>
            </a:pPr>
            <a:r>
              <a:rPr lang="fr-FR" sz="1400" b="1">
                <a:solidFill>
                  <a:srgbClr val="38B5B8"/>
                </a:solidFill>
              </a:rPr>
              <a:t>Être « habilité(e) et autorisé(e) » :  </a:t>
            </a:r>
          </a:p>
          <a:p>
            <a:pPr marL="742950" lvl="3" indent="-285750" algn="just">
              <a:buClr>
                <a:srgbClr val="38B5B8"/>
              </a:buClr>
              <a:buFont typeface="Wingdings" pitchFamily="2" charset="2"/>
              <a:buChar char="§"/>
            </a:pPr>
            <a:r>
              <a:rPr lang="fr-FR" sz="1400"/>
              <a:t>L’employeur </a:t>
            </a:r>
            <a:r>
              <a:rPr lang="fr-FR" sz="1400" b="1"/>
              <a:t>habilite</a:t>
            </a:r>
            <a:r>
              <a:rPr lang="fr-FR" sz="1400"/>
              <a:t> le travailleur à accomplir une tâche spécifique,</a:t>
            </a:r>
          </a:p>
          <a:p>
            <a:pPr marL="742950" lvl="3" indent="-285750" algn="just">
              <a:buClr>
                <a:srgbClr val="38B5B8"/>
              </a:buClr>
              <a:buFont typeface="Wingdings" pitchFamily="2" charset="2"/>
              <a:buChar char="§"/>
            </a:pPr>
            <a:r>
              <a:rPr lang="fr-FR" sz="1400"/>
              <a:t>Le travailleur habilité est </a:t>
            </a:r>
            <a:r>
              <a:rPr lang="fr-FR" sz="1400" b="1"/>
              <a:t>autorisé</a:t>
            </a:r>
            <a:r>
              <a:rPr lang="fr-FR" sz="1400"/>
              <a:t> à réaliser cette tâche, suite à la délivrance du permis de travail.</a:t>
            </a:r>
          </a:p>
          <a:p>
            <a:pPr marL="285750" lvl="2" indent="-285750" algn="just">
              <a:buClr>
                <a:srgbClr val="38B5B8"/>
              </a:buClr>
              <a:buFont typeface="Wingdings" pitchFamily="2" charset="2"/>
              <a:buChar char="§"/>
            </a:pPr>
            <a:endParaRPr lang="fr-FR" sz="1400" b="1" i="1">
              <a:solidFill>
                <a:srgbClr val="38B5B8"/>
              </a:solidFill>
            </a:endParaRPr>
          </a:p>
          <a:p>
            <a:pPr marL="285750" lvl="2" indent="-285750">
              <a:spcAft>
                <a:spcPts val="600"/>
              </a:spcAft>
              <a:buClr>
                <a:srgbClr val="38B5B8"/>
              </a:buClr>
              <a:buFont typeface="Wingdings" pitchFamily="2" charset="2"/>
              <a:buChar char="§"/>
            </a:pPr>
            <a:r>
              <a:rPr lang="fr-FR" sz="1400" b="1">
                <a:solidFill>
                  <a:srgbClr val="38B5B8"/>
                </a:solidFill>
              </a:rPr>
              <a:t>Comprendre le permis de travail : </a:t>
            </a:r>
            <a:br>
              <a:rPr lang="fr-FR" sz="1400" b="1">
                <a:solidFill>
                  <a:srgbClr val="21BDBE"/>
                </a:solidFill>
              </a:rPr>
            </a:br>
            <a:r>
              <a:rPr lang="fr-FR" sz="1400"/>
              <a:t>Avant le (re)démarrage des travaux, la compréhension du </a:t>
            </a:r>
            <a:r>
              <a:rPr lang="fr-FR" sz="1400" b="1"/>
              <a:t>permis de travail </a:t>
            </a:r>
            <a:r>
              <a:rPr lang="fr-FR" sz="1400"/>
              <a:t>est vérifiée lors du </a:t>
            </a:r>
            <a:r>
              <a:rPr lang="fr-FR" sz="1400" b="1"/>
              <a:t>feu vert sécurité</a:t>
            </a:r>
            <a:r>
              <a:rPr lang="fr-FR" sz="1400"/>
              <a:t>.	 </a:t>
            </a:r>
          </a:p>
          <a:p>
            <a:pPr marL="285750" lvl="2" indent="-285750">
              <a:spcAft>
                <a:spcPts val="600"/>
              </a:spcAft>
              <a:buClr>
                <a:srgbClr val="38B5B8"/>
              </a:buClr>
              <a:buFont typeface="Wingdings" pitchFamily="2" charset="2"/>
              <a:buChar char="§"/>
            </a:pPr>
            <a:r>
              <a:rPr lang="fr-FR" sz="1400" b="1">
                <a:solidFill>
                  <a:srgbClr val="38B5B8"/>
                </a:solidFill>
              </a:rPr>
              <a:t>Vérifier les « conditions de sécurité » : </a:t>
            </a:r>
            <a:br>
              <a:rPr lang="fr-FR" sz="1400" b="1">
                <a:solidFill>
                  <a:srgbClr val="21BDBE"/>
                </a:solidFill>
              </a:rPr>
            </a:br>
            <a:r>
              <a:rPr lang="fr-FR" sz="1400"/>
              <a:t>Les intervenants vérifient notamment que les </a:t>
            </a:r>
            <a:r>
              <a:rPr lang="fr-FR" sz="1400" b="1"/>
              <a:t>conditions de sécurité </a:t>
            </a:r>
            <a:r>
              <a:rPr lang="fr-FR" sz="1400"/>
              <a:t>définies dans le permis de travail sont bien réunies avant de commencer. </a:t>
            </a:r>
            <a:endParaRPr lang="fr-FR" sz="1200"/>
          </a:p>
        </p:txBody>
      </p:sp>
      <p:sp>
        <p:nvSpPr>
          <p:cNvPr id="19" name="ZoneTexte 18">
            <a:extLst>
              <a:ext uri="{FF2B5EF4-FFF2-40B4-BE49-F238E27FC236}">
                <a16:creationId xmlns:a16="http://schemas.microsoft.com/office/drawing/2014/main" id="{26E1481B-2354-4870-BB75-E931A84D0014}"/>
              </a:ext>
            </a:extLst>
          </p:cNvPr>
          <p:cNvSpPr txBox="1"/>
          <p:nvPr/>
        </p:nvSpPr>
        <p:spPr>
          <a:xfrm>
            <a:off x="7059285" y="5882595"/>
            <a:ext cx="5025215" cy="276999"/>
          </a:xfrm>
          <a:prstGeom prst="rect">
            <a:avLst/>
          </a:prstGeom>
          <a:noFill/>
          <a:ln w="19050">
            <a:noFill/>
          </a:ln>
        </p:spPr>
        <p:txBody>
          <a:bodyPr wrap="square" lIns="91440" tIns="45720" rIns="91440" bIns="45720" anchor="t">
            <a:spAutoFit/>
          </a:bodyPr>
          <a:lstStyle/>
          <a:p>
            <a:r>
              <a:rPr lang="fr-FR" sz="1200"/>
              <a:t>Le processus du permis de travail est traité dans la CR-GR-HSE-402*.</a:t>
            </a:r>
          </a:p>
        </p:txBody>
      </p:sp>
      <p:sp>
        <p:nvSpPr>
          <p:cNvPr id="21" name="ZoneTexte 20">
            <a:extLst>
              <a:ext uri="{FF2B5EF4-FFF2-40B4-BE49-F238E27FC236}">
                <a16:creationId xmlns:a16="http://schemas.microsoft.com/office/drawing/2014/main" id="{933314B3-61C5-4702-918F-45EEFF44C4D0}"/>
              </a:ext>
            </a:extLst>
          </p:cNvPr>
          <p:cNvSpPr txBox="1"/>
          <p:nvPr/>
        </p:nvSpPr>
        <p:spPr>
          <a:xfrm>
            <a:off x="8297502" y="6417036"/>
            <a:ext cx="3600001" cy="251999"/>
          </a:xfrm>
          <a:prstGeom prst="rect">
            <a:avLst/>
          </a:prstGeom>
          <a:noFill/>
        </p:spPr>
        <p:txBody>
          <a:bodyPr wrap="square" rtlCol="0">
            <a:spAutoFit/>
          </a:bodyPr>
          <a:lstStyle/>
          <a:p>
            <a:r>
              <a:rPr lang="fr-FR" sz="1000" i="1" dirty="0"/>
              <a:t>* Les </a:t>
            </a:r>
            <a:r>
              <a:rPr lang="fr-FR" sz="1000" i="1" dirty="0" err="1"/>
              <a:t>Company</a:t>
            </a:r>
            <a:r>
              <a:rPr lang="fr-FR" sz="1000" i="1" dirty="0"/>
              <a:t> Rules (CR) sont limitées à un usage interne. </a:t>
            </a:r>
          </a:p>
        </p:txBody>
      </p:sp>
      <p:sp>
        <p:nvSpPr>
          <p:cNvPr id="23" name="Title 2">
            <a:extLst>
              <a:ext uri="{FF2B5EF4-FFF2-40B4-BE49-F238E27FC236}">
                <a16:creationId xmlns:a16="http://schemas.microsoft.com/office/drawing/2014/main" id="{88C5B1C8-7951-4B94-8AFF-FDCCB7CD9CB2}"/>
              </a:ext>
            </a:extLst>
          </p:cNvPr>
          <p:cNvSpPr>
            <a:spLocks noGrp="1"/>
          </p:cNvSpPr>
          <p:nvPr>
            <p:ph type="title"/>
          </p:nvPr>
        </p:nvSpPr>
        <p:spPr>
          <a:xfrm>
            <a:off x="469879" y="242844"/>
            <a:ext cx="9720000" cy="1008000"/>
          </a:xfrm>
        </p:spPr>
        <p:txBody>
          <a:bodyPr/>
          <a:lstStyle/>
          <a:p>
            <a:r>
              <a:rPr lang="fr-FR">
                <a:solidFill>
                  <a:srgbClr val="354D56"/>
                </a:solidFill>
              </a:rPr>
              <a:t>L’essentiel de la Règle d’or 5</a:t>
            </a:r>
          </a:p>
        </p:txBody>
      </p:sp>
      <p:sp>
        <p:nvSpPr>
          <p:cNvPr id="25" name="ZoneTexte 24">
            <a:extLst>
              <a:ext uri="{FF2B5EF4-FFF2-40B4-BE49-F238E27FC236}">
                <a16:creationId xmlns:a16="http://schemas.microsoft.com/office/drawing/2014/main" id="{0AF5F277-5F3E-49D8-A40C-4DD6975ADA12}"/>
              </a:ext>
            </a:extLst>
          </p:cNvPr>
          <p:cNvSpPr txBox="1"/>
          <p:nvPr/>
        </p:nvSpPr>
        <p:spPr>
          <a:xfrm>
            <a:off x="6375172" y="945817"/>
            <a:ext cx="3582741" cy="523220"/>
          </a:xfrm>
          <a:prstGeom prst="rect">
            <a:avLst/>
          </a:prstGeom>
          <a:noFill/>
        </p:spPr>
        <p:txBody>
          <a:bodyPr wrap="square">
            <a:spAutoFit/>
          </a:bodyPr>
          <a:lstStyle/>
          <a:p>
            <a:r>
              <a:rPr lang="fr-FR" sz="1400" b="1" spc="-20"/>
              <a:t>Ce qui évolue par rapport à la version 2017 des Règles d’or : </a:t>
            </a:r>
            <a:endParaRPr lang="fr-FR" sz="1400"/>
          </a:p>
        </p:txBody>
      </p:sp>
      <p:pic>
        <p:nvPicPr>
          <p:cNvPr id="7" name="Image 6">
            <a:extLst>
              <a:ext uri="{FF2B5EF4-FFF2-40B4-BE49-F238E27FC236}">
                <a16:creationId xmlns:a16="http://schemas.microsoft.com/office/drawing/2014/main" id="{5AA79A24-9915-510D-0A99-F47C0558CCA2}"/>
              </a:ext>
            </a:extLst>
          </p:cNvPr>
          <p:cNvPicPr>
            <a:picLocks noChangeAspect="1"/>
          </p:cNvPicPr>
          <p:nvPr/>
        </p:nvPicPr>
        <p:blipFill>
          <a:blip r:embed="rId3"/>
          <a:stretch>
            <a:fillRect/>
          </a:stretch>
        </p:blipFill>
        <p:spPr>
          <a:xfrm>
            <a:off x="6423598" y="5727465"/>
            <a:ext cx="587260" cy="587260"/>
          </a:xfrm>
          <a:prstGeom prst="rect">
            <a:avLst/>
          </a:prstGeom>
        </p:spPr>
      </p:pic>
      <p:pic>
        <p:nvPicPr>
          <p:cNvPr id="3" name="Image 2">
            <a:extLst>
              <a:ext uri="{FF2B5EF4-FFF2-40B4-BE49-F238E27FC236}">
                <a16:creationId xmlns:a16="http://schemas.microsoft.com/office/drawing/2014/main" id="{5D062043-C143-4526-ABEC-315E2F2D4A66}"/>
              </a:ext>
            </a:extLst>
          </p:cNvPr>
          <p:cNvPicPr>
            <a:picLocks noChangeAspect="1"/>
          </p:cNvPicPr>
          <p:nvPr/>
        </p:nvPicPr>
        <p:blipFill>
          <a:blip r:embed="rId4"/>
          <a:stretch>
            <a:fillRect/>
          </a:stretch>
        </p:blipFill>
        <p:spPr>
          <a:xfrm>
            <a:off x="614362" y="923925"/>
            <a:ext cx="4295775" cy="5238750"/>
          </a:xfrm>
          <a:prstGeom prst="rect">
            <a:avLst/>
          </a:prstGeom>
        </p:spPr>
      </p:pic>
    </p:spTree>
    <p:extLst>
      <p:ext uri="{BB962C8B-B14F-4D97-AF65-F5344CB8AC3E}">
        <p14:creationId xmlns:p14="http://schemas.microsoft.com/office/powerpoint/2010/main" val="24843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3DC4921-35F1-4BDD-8CDC-6D45ABB9B8CF}"/>
              </a:ext>
            </a:extLst>
          </p:cNvPr>
          <p:cNvSpPr/>
          <p:nvPr/>
        </p:nvSpPr>
        <p:spPr>
          <a:xfrm>
            <a:off x="0" y="0"/>
            <a:ext cx="4064399" cy="6858000"/>
          </a:xfrm>
          <a:prstGeom prst="rect">
            <a:avLst/>
          </a:prstGeom>
          <a:solidFill>
            <a:srgbClr val="21BDB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8B5B8"/>
              </a:solidFill>
            </a:endParaRPr>
          </a:p>
        </p:txBody>
      </p:sp>
      <p:pic>
        <p:nvPicPr>
          <p:cNvPr id="2" name="Image 1">
            <a:extLst>
              <a:ext uri="{FF2B5EF4-FFF2-40B4-BE49-F238E27FC236}">
                <a16:creationId xmlns:a16="http://schemas.microsoft.com/office/drawing/2014/main" id="{E5F97A78-157E-0301-439D-D44F996B44FD}"/>
              </a:ext>
            </a:extLst>
          </p:cNvPr>
          <p:cNvPicPr>
            <a:picLocks noChangeAspect="1"/>
          </p:cNvPicPr>
          <p:nvPr/>
        </p:nvPicPr>
        <p:blipFill>
          <a:blip r:embed="rId2"/>
          <a:stretch>
            <a:fillRect/>
          </a:stretch>
        </p:blipFill>
        <p:spPr>
          <a:xfrm>
            <a:off x="520633" y="2694643"/>
            <a:ext cx="696283" cy="696283"/>
          </a:xfrm>
          <a:prstGeom prst="rect">
            <a:avLst/>
          </a:prstGeom>
        </p:spPr>
      </p:pic>
      <p:pic>
        <p:nvPicPr>
          <p:cNvPr id="3" name="Image 2">
            <a:extLst>
              <a:ext uri="{FF2B5EF4-FFF2-40B4-BE49-F238E27FC236}">
                <a16:creationId xmlns:a16="http://schemas.microsoft.com/office/drawing/2014/main" id="{90563089-179B-09B1-07EB-DA5D5BA695F5}"/>
              </a:ext>
            </a:extLst>
          </p:cNvPr>
          <p:cNvPicPr>
            <a:picLocks noChangeAspect="1"/>
          </p:cNvPicPr>
          <p:nvPr/>
        </p:nvPicPr>
        <p:blipFill>
          <a:blip r:embed="rId3"/>
          <a:stretch>
            <a:fillRect/>
          </a:stretch>
        </p:blipFill>
        <p:spPr>
          <a:xfrm>
            <a:off x="501448" y="4551227"/>
            <a:ext cx="710463" cy="710463"/>
          </a:xfrm>
          <a:prstGeom prst="rect">
            <a:avLst/>
          </a:prstGeom>
        </p:spPr>
      </p:pic>
      <p:pic>
        <p:nvPicPr>
          <p:cNvPr id="5" name="Image 4">
            <a:extLst>
              <a:ext uri="{FF2B5EF4-FFF2-40B4-BE49-F238E27FC236}">
                <a16:creationId xmlns:a16="http://schemas.microsoft.com/office/drawing/2014/main" id="{2F6FE031-E5E3-4597-116D-76B06F3E863C}"/>
              </a:ext>
            </a:extLst>
          </p:cNvPr>
          <p:cNvPicPr>
            <a:picLocks noChangeAspect="1"/>
          </p:cNvPicPr>
          <p:nvPr/>
        </p:nvPicPr>
        <p:blipFill>
          <a:blip r:embed="rId4"/>
          <a:stretch>
            <a:fillRect/>
          </a:stretch>
        </p:blipFill>
        <p:spPr>
          <a:xfrm>
            <a:off x="513542" y="3623449"/>
            <a:ext cx="710463" cy="710463"/>
          </a:xfrm>
          <a:prstGeom prst="rect">
            <a:avLst/>
          </a:prstGeom>
        </p:spPr>
      </p:pic>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a:t>Kit de déploiement Règle d'or 5</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28" name="Title 2">
            <a:extLst>
              <a:ext uri="{FF2B5EF4-FFF2-40B4-BE49-F238E27FC236}">
                <a16:creationId xmlns:a16="http://schemas.microsoft.com/office/drawing/2014/main" id="{829DC26C-2F3F-4820-993C-CD58D8F50E5C}"/>
              </a:ext>
            </a:extLst>
          </p:cNvPr>
          <p:cNvSpPr>
            <a:spLocks noGrp="1"/>
          </p:cNvSpPr>
          <p:nvPr>
            <p:ph type="title"/>
          </p:nvPr>
        </p:nvSpPr>
        <p:spPr>
          <a:xfrm>
            <a:off x="469879" y="242844"/>
            <a:ext cx="9720000" cy="1008000"/>
          </a:xfrm>
        </p:spPr>
        <p:txBody>
          <a:bodyPr/>
          <a:lstStyle/>
          <a:p>
            <a:r>
              <a:rPr lang="fr-FR">
                <a:solidFill>
                  <a:srgbClr val="354D56"/>
                </a:solidFill>
              </a:rPr>
              <a:t>Accidentologie</a:t>
            </a:r>
          </a:p>
        </p:txBody>
      </p:sp>
      <p:sp>
        <p:nvSpPr>
          <p:cNvPr id="29" name="Rectangle 28">
            <a:extLst>
              <a:ext uri="{FF2B5EF4-FFF2-40B4-BE49-F238E27FC236}">
                <a16:creationId xmlns:a16="http://schemas.microsoft.com/office/drawing/2014/main" id="{B08E6B96-B217-4A68-9FB6-10977AB02B60}"/>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a:solidFill>
                  <a:srgbClr val="38B5B8"/>
                </a:solidFill>
              </a:rPr>
              <a:t>ACCIDENTOLOGIE DANS LA COMPAGNIE OÙ UNE EXIGENCE DE LA RÈGLE D’OR 5 A ÉTÉ ENFREINTE</a:t>
            </a:r>
            <a:endParaRPr lang="en-US" sz="1500" b="1">
              <a:solidFill>
                <a:srgbClr val="38B5B8"/>
              </a:solidFill>
            </a:endParaRPr>
          </a:p>
        </p:txBody>
      </p:sp>
      <p:sp>
        <p:nvSpPr>
          <p:cNvPr id="30" name="object 2">
            <a:extLst>
              <a:ext uri="{FF2B5EF4-FFF2-40B4-BE49-F238E27FC236}">
                <a16:creationId xmlns:a16="http://schemas.microsoft.com/office/drawing/2014/main" id="{28BFC4D9-7A2E-4919-8439-9EA6681A8A7D}"/>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Période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Période 2017-2021</a:t>
            </a:r>
          </a:p>
        </p:txBody>
      </p:sp>
      <p:sp>
        <p:nvSpPr>
          <p:cNvPr id="31" name="object 2">
            <a:extLst>
              <a:ext uri="{FF2B5EF4-FFF2-40B4-BE49-F238E27FC236}">
                <a16:creationId xmlns:a16="http://schemas.microsoft.com/office/drawing/2014/main" id="{FBF66059-7613-4683-A0C8-FB89B88B1EB9}"/>
              </a:ext>
            </a:extLst>
          </p:cNvPr>
          <p:cNvSpPr txBox="1"/>
          <p:nvPr/>
        </p:nvSpPr>
        <p:spPr>
          <a:xfrm>
            <a:off x="1871183" y="2962278"/>
            <a:ext cx="1475521"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latin typeface="Arial" panose="020B0604020202020204" pitchFamily="34" charset="0"/>
                <a:cs typeface="Arial" panose="020B0604020202020204" pitchFamily="34" charset="0"/>
              </a:rPr>
              <a:t>Décès* </a:t>
            </a:r>
            <a:endParaRPr lang="fr-FR" sz="1400" spc="25">
              <a:latin typeface="Arial" panose="020B0604020202020204" pitchFamily="34" charset="0"/>
              <a:cs typeface="Arial" panose="020B0604020202020204" pitchFamily="34" charset="0"/>
            </a:endParaRPr>
          </a:p>
        </p:txBody>
      </p:sp>
      <p:sp>
        <p:nvSpPr>
          <p:cNvPr id="32" name="object 2">
            <a:extLst>
              <a:ext uri="{FF2B5EF4-FFF2-40B4-BE49-F238E27FC236}">
                <a16:creationId xmlns:a16="http://schemas.microsoft.com/office/drawing/2014/main" id="{3D3E9927-99A7-44C1-BA48-4632C76E7D5E}"/>
              </a:ext>
            </a:extLst>
          </p:cNvPr>
          <p:cNvSpPr txBox="1"/>
          <p:nvPr/>
        </p:nvSpPr>
        <p:spPr>
          <a:xfrm>
            <a:off x="1478854" y="279495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38B5B8"/>
                </a:solidFill>
                <a:latin typeface="Arial MT Light" pitchFamily="2"/>
                <a:cs typeface="Arial" panose="020B0604020202020204" pitchFamily="34" charset="0"/>
              </a:rPr>
              <a:t>2</a:t>
            </a:r>
          </a:p>
        </p:txBody>
      </p:sp>
      <p:sp>
        <p:nvSpPr>
          <p:cNvPr id="33" name="object 2">
            <a:extLst>
              <a:ext uri="{FF2B5EF4-FFF2-40B4-BE49-F238E27FC236}">
                <a16:creationId xmlns:a16="http://schemas.microsoft.com/office/drawing/2014/main" id="{AE46464F-158C-4474-AF70-936A9D83EFE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latin typeface="Arial" panose="020B0604020202020204" pitchFamily="34" charset="0"/>
                <a:cs typeface="Arial" panose="020B0604020202020204" pitchFamily="34" charset="0"/>
              </a:rPr>
              <a:t>Accidents avec arrêt**</a:t>
            </a:r>
          </a:p>
        </p:txBody>
      </p:sp>
      <p:sp>
        <p:nvSpPr>
          <p:cNvPr id="34" name="object 2">
            <a:extLst>
              <a:ext uri="{FF2B5EF4-FFF2-40B4-BE49-F238E27FC236}">
                <a16:creationId xmlns:a16="http://schemas.microsoft.com/office/drawing/2014/main" id="{A0FCBB7A-C02D-4050-9071-25089E12BAA2}"/>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38B5B8"/>
                </a:solidFill>
                <a:latin typeface="Arial MT Light" pitchFamily="2"/>
                <a:cs typeface="Arial" panose="020B0604020202020204" pitchFamily="34" charset="0"/>
              </a:rPr>
              <a:t>4</a:t>
            </a:r>
            <a:endParaRPr lang="fr-FR" sz="3000" spc="25">
              <a:solidFill>
                <a:srgbClr val="38B5B8"/>
              </a:solidFill>
              <a:latin typeface="Arial" panose="020B0604020202020204" pitchFamily="34" charset="0"/>
              <a:cs typeface="Arial" panose="020B0604020202020204" pitchFamily="34" charset="0"/>
            </a:endParaRPr>
          </a:p>
        </p:txBody>
      </p:sp>
      <p:sp>
        <p:nvSpPr>
          <p:cNvPr id="35" name="object 2">
            <a:extLst>
              <a:ext uri="{FF2B5EF4-FFF2-40B4-BE49-F238E27FC236}">
                <a16:creationId xmlns:a16="http://schemas.microsoft.com/office/drawing/2014/main" id="{F6BE3CB1-58EA-466B-853B-243EA4BA5941}"/>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(Haut Potentiel)**</a:t>
            </a:r>
          </a:p>
        </p:txBody>
      </p:sp>
      <p:sp>
        <p:nvSpPr>
          <p:cNvPr id="36" name="object 2">
            <a:extLst>
              <a:ext uri="{FF2B5EF4-FFF2-40B4-BE49-F238E27FC236}">
                <a16:creationId xmlns:a16="http://schemas.microsoft.com/office/drawing/2014/main" id="{7AE0FBFD-E44A-482F-9D38-E55070074BCA}"/>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38B5B8"/>
                </a:solidFill>
                <a:latin typeface="Arial MT Light" pitchFamily="2"/>
                <a:cs typeface="Arial" panose="020B0604020202020204" pitchFamily="34" charset="0"/>
              </a:rPr>
              <a:t>10</a:t>
            </a:r>
          </a:p>
        </p:txBody>
      </p:sp>
      <p:sp>
        <p:nvSpPr>
          <p:cNvPr id="40" name="ZoneTexte 39">
            <a:extLst>
              <a:ext uri="{FF2B5EF4-FFF2-40B4-BE49-F238E27FC236}">
                <a16:creationId xmlns:a16="http://schemas.microsoft.com/office/drawing/2014/main" id="{A319B11C-E725-4C14-B6FC-71F6555676EF}"/>
              </a:ext>
            </a:extLst>
          </p:cNvPr>
          <p:cNvSpPr txBox="1"/>
          <p:nvPr/>
        </p:nvSpPr>
        <p:spPr>
          <a:xfrm>
            <a:off x="4526975" y="2050290"/>
            <a:ext cx="6866738" cy="461665"/>
          </a:xfrm>
          <a:prstGeom prst="rect">
            <a:avLst/>
          </a:prstGeom>
          <a:noFill/>
        </p:spPr>
        <p:txBody>
          <a:bodyPr wrap="square" lIns="0" tIns="0" rIns="0" bIns="0">
            <a:spAutoFit/>
          </a:bodyPr>
          <a:lstStyle/>
          <a:p>
            <a:r>
              <a:rPr lang="fr-FR" sz="1500" b="1">
                <a:solidFill>
                  <a:srgbClr val="38B5B8"/>
                </a:solidFill>
              </a:rPr>
              <a:t>PRINCIPAUX RISQUES :</a:t>
            </a:r>
          </a:p>
          <a:p>
            <a:endParaRPr lang="fr-FR" sz="1500" b="1">
              <a:solidFill>
                <a:srgbClr val="21BDBE"/>
              </a:solidFill>
            </a:endParaRPr>
          </a:p>
        </p:txBody>
      </p:sp>
      <p:sp>
        <p:nvSpPr>
          <p:cNvPr id="62" name="object 2">
            <a:extLst>
              <a:ext uri="{FF2B5EF4-FFF2-40B4-BE49-F238E27FC236}">
                <a16:creationId xmlns:a16="http://schemas.microsoft.com/office/drawing/2014/main" id="{5789A7C1-30E0-4A8B-A0AE-251D15AB0E5F}"/>
              </a:ext>
            </a:extLst>
          </p:cNvPr>
          <p:cNvSpPr txBox="1"/>
          <p:nvPr/>
        </p:nvSpPr>
        <p:spPr>
          <a:xfrm>
            <a:off x="4585032" y="2632301"/>
            <a:ext cx="6750624" cy="281359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dirty="0"/>
              <a:t>L’objectif du processus du permis de travail est </a:t>
            </a:r>
            <a:r>
              <a:rPr lang="fr-FR" sz="1400" b="1" dirty="0"/>
              <a:t>d’identifier tous les risques </a:t>
            </a:r>
            <a:r>
              <a:rPr lang="fr-FR" sz="1400" dirty="0"/>
              <a:t>liés :</a:t>
            </a:r>
          </a:p>
          <a:p>
            <a:pPr marL="628650" indent="-285750" algn="just" defTabSz="803275">
              <a:buClr>
                <a:srgbClr val="38B5B8"/>
              </a:buClr>
              <a:buFont typeface="Wingdings" pitchFamily="2" charset="2"/>
              <a:buChar char="§"/>
            </a:pPr>
            <a:r>
              <a:rPr lang="fr-FR" sz="1400" dirty="0"/>
              <a:t>au travail,</a:t>
            </a:r>
          </a:p>
          <a:p>
            <a:pPr marL="628650" indent="-285750" algn="just" defTabSz="803275">
              <a:buClr>
                <a:srgbClr val="38B5B8"/>
              </a:buClr>
              <a:buFont typeface="Wingdings" pitchFamily="2" charset="2"/>
              <a:buChar char="§"/>
            </a:pPr>
            <a:r>
              <a:rPr lang="fr-FR" sz="1400" dirty="0"/>
              <a:t>à l’environnement,</a:t>
            </a:r>
          </a:p>
          <a:p>
            <a:pPr marL="628650" indent="-285750" algn="just" defTabSz="803275">
              <a:buClr>
                <a:srgbClr val="38B5B8"/>
              </a:buClr>
              <a:buFont typeface="Wingdings" pitchFamily="2" charset="2"/>
              <a:buChar char="§"/>
            </a:pPr>
            <a:r>
              <a:rPr lang="fr-FR" sz="1400" dirty="0"/>
              <a:t>aux interfaces,</a:t>
            </a:r>
          </a:p>
          <a:p>
            <a:pPr marL="628650" indent="-285750" algn="just" defTabSz="803275">
              <a:buClr>
                <a:srgbClr val="38B5B8"/>
              </a:buClr>
              <a:buFont typeface="Wingdings" pitchFamily="2" charset="2"/>
              <a:buChar char="§"/>
            </a:pPr>
            <a:r>
              <a:rPr lang="fr-FR" sz="1400" dirty="0"/>
              <a:t>à la coactivité,</a:t>
            </a:r>
          </a:p>
          <a:p>
            <a:pPr algn="just"/>
            <a:r>
              <a:rPr lang="fr-FR" sz="1400" dirty="0"/>
              <a:t>et de mettre en place les mesures de maîtrise des risques associées. </a:t>
            </a:r>
          </a:p>
          <a:p>
            <a:pPr algn="just"/>
            <a:endParaRPr lang="fr-FR" sz="1400" dirty="0"/>
          </a:p>
          <a:p>
            <a:pPr algn="just"/>
            <a:r>
              <a:rPr lang="fr-FR" sz="1400" dirty="0"/>
              <a:t>Le permis de travail reprend les risques identifiés et les mesures de maîtrise à mettre en œuvre.</a:t>
            </a:r>
          </a:p>
          <a:p>
            <a:pPr algn="just"/>
            <a:endParaRPr lang="fr-FR" sz="1400" dirty="0"/>
          </a:p>
          <a:p>
            <a:pPr algn="just"/>
            <a:r>
              <a:rPr lang="fr-FR" sz="1400" dirty="0"/>
              <a:t>En cas de non respect du « permis de travail », les intervenants peuvent s’exposer à des risques graves ou mortels non maîtrisés.</a:t>
            </a:r>
          </a:p>
          <a:p>
            <a:pPr algn="just"/>
            <a:endParaRPr lang="fr-FR" sz="1400" dirty="0"/>
          </a:p>
        </p:txBody>
      </p:sp>
    </p:spTree>
    <p:extLst>
      <p:ext uri="{BB962C8B-B14F-4D97-AF65-F5344CB8AC3E}">
        <p14:creationId xmlns:p14="http://schemas.microsoft.com/office/powerpoint/2010/main" val="104126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a:t>Kit de déploiement Règle d'or 5</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38B5B8"/>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a:t>Kit de déploiement Règle d'or 5</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714298577"/>
              </p:ext>
            </p:extLst>
          </p:nvPr>
        </p:nvGraphicFramePr>
        <p:xfrm>
          <a:off x="584938" y="1020596"/>
          <a:ext cx="9374641" cy="4264357"/>
        </p:xfrm>
        <a:graphic>
          <a:graphicData uri="http://schemas.openxmlformats.org/drawingml/2006/table">
            <a:tbl>
              <a:tblPr firstRow="1" bandRow="1">
                <a:tableStyleId>{10A1B5D5-9B99-4C35-A422-299274C87663}</a:tableStyleId>
              </a:tblPr>
              <a:tblGrid>
                <a:gridCol w="5524146">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63510">
                <a:tc>
                  <a:txBody>
                    <a:bodyPr/>
                    <a:lstStyle/>
                    <a:p>
                      <a:pPr algn="ctr"/>
                      <a:r>
                        <a:rPr lang="fr-FR" sz="1400">
                          <a:solidFill>
                            <a:schemeClr val="bg1"/>
                          </a:solidFill>
                        </a:rPr>
                        <a:t>EXIGENCE</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38B5B8"/>
                    </a:solidFill>
                  </a:tcPr>
                </a:tc>
                <a:tc>
                  <a:txBody>
                    <a:bodyPr/>
                    <a:lstStyle/>
                    <a:p>
                      <a:pPr algn="ctr"/>
                      <a:r>
                        <a:rPr lang="fr-FR" sz="1400">
                          <a:solidFill>
                            <a:schemeClr val="bg1"/>
                          </a:solidFill>
                        </a:rPr>
                        <a:t>ÉVÈNEMENT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38B5B8"/>
                    </a:solidFill>
                  </a:tcPr>
                </a:tc>
                <a:tc>
                  <a:txBody>
                    <a:bodyPr/>
                    <a:lstStyle/>
                    <a:p>
                      <a:pPr algn="ctr"/>
                      <a:r>
                        <a:rPr lang="fr-FR" sz="1400">
                          <a:solidFill>
                            <a:schemeClr val="bg1"/>
                          </a:solidFill>
                        </a:rPr>
                        <a:t>SLIDE</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38B5B8"/>
                    </a:solidFill>
                  </a:tcPr>
                </a:tc>
                <a:extLst>
                  <a:ext uri="{0D108BD9-81ED-4DB2-BD59-A6C34878D82A}">
                    <a16:rowId xmlns:a16="http://schemas.microsoft.com/office/drawing/2014/main" val="4129790407"/>
                  </a:ext>
                </a:extLst>
              </a:tr>
              <a:tr h="504936">
                <a:tc>
                  <a:txBody>
                    <a:bodyPr/>
                    <a:lstStyle/>
                    <a:p>
                      <a:r>
                        <a:rPr lang="fr-FR" sz="1100" b="1">
                          <a:solidFill>
                            <a:srgbClr val="374649"/>
                          </a:solidFill>
                        </a:rPr>
                        <a:t>1. J’ai vérifié les permis et certificats requis.</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38B5B8">
                        <a:alpha val="20000"/>
                      </a:srgbClr>
                    </a:solidFill>
                  </a:tcPr>
                </a:tc>
                <a:tc>
                  <a:txBody>
                    <a:bodyPr/>
                    <a:lstStyle/>
                    <a:p>
                      <a:r>
                        <a:rPr lang="fr-FR" sz="1100">
                          <a:solidFill>
                            <a:srgbClr val="374649"/>
                          </a:solidFill>
                        </a:rPr>
                        <a:t>NETTOYAGE D’UNE CUVE DE KÉROZÈNE</a:t>
                      </a:r>
                      <a:endParaRPr lang="fr-FR" sz="1100">
                        <a:solidFill>
                          <a:srgbClr val="374649"/>
                        </a:solidFill>
                        <a:highlight>
                          <a:srgbClr val="FFFF00"/>
                        </a:highligh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38B5B8">
                        <a:alpha val="20000"/>
                      </a:srgbClr>
                    </a:solidFill>
                  </a:tcPr>
                </a:tc>
                <a:tc>
                  <a:txBody>
                    <a:bodyPr/>
                    <a:lstStyle/>
                    <a:p>
                      <a:pPr algn="ctr"/>
                      <a:r>
                        <a:rPr lang="fr-FR" sz="1200" b="1">
                          <a:solidFill>
                            <a:srgbClr val="38B5B8"/>
                          </a:solidFill>
                        </a:rPr>
                        <a:t>N°9</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38B5B8">
                        <a:alpha val="20000"/>
                      </a:srgbClr>
                    </a:solidFill>
                  </a:tcPr>
                </a:tc>
                <a:extLst>
                  <a:ext uri="{0D108BD9-81ED-4DB2-BD59-A6C34878D82A}">
                    <a16:rowId xmlns:a16="http://schemas.microsoft.com/office/drawing/2014/main" val="2724336661"/>
                  </a:ext>
                </a:extLst>
              </a:tr>
              <a:tr h="514184">
                <a:tc>
                  <a:txBody>
                    <a:bodyPr/>
                    <a:lstStyle/>
                    <a:p>
                      <a:r>
                        <a:rPr lang="fr-FR" sz="1100" b="1">
                          <a:solidFill>
                            <a:srgbClr val="374649"/>
                          </a:solidFill>
                        </a:rPr>
                        <a:t>2. Je suis habilité(e) à réaliser le travail.</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UTILISATION INAPPROPRIÉE D’UNE NACELLE</a:t>
                      </a:r>
                      <a:endParaRPr lang="fr-FR" sz="1100">
                        <a:solidFill>
                          <a:srgbClr val="374649"/>
                        </a:solidFill>
                        <a:highlight>
                          <a:srgbClr val="FFFF00"/>
                        </a:highlight>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dirty="0">
                          <a:ln>
                            <a:noFill/>
                          </a:ln>
                          <a:solidFill>
                            <a:srgbClr val="38B5B8"/>
                          </a:solidFill>
                          <a:effectLst/>
                          <a:uLnTx/>
                          <a:uFillTx/>
                        </a:rPr>
                        <a:t>N°10</a:t>
                      </a:r>
                      <a:endParaRPr lang="fr-FR" sz="1200" b="1" dirty="0">
                        <a:solidFill>
                          <a:srgbClr val="38B5B8"/>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1168532"/>
                  </a:ext>
                </a:extLst>
              </a:tr>
              <a:tr h="554357">
                <a:tc>
                  <a:txBody>
                    <a:bodyPr/>
                    <a:lstStyle/>
                    <a:p>
                      <a:r>
                        <a:rPr lang="fr-FR" sz="1100" b="1">
                          <a:solidFill>
                            <a:srgbClr val="374649"/>
                          </a:solidFill>
                        </a:rPr>
                        <a:t>3. Je suis autorisé(e) à réaliser le travail.</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38B5B8">
                        <a:alpha val="20000"/>
                      </a:srgbClr>
                    </a:solid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BASCULEMENT D’UN CHARIOT-ÉLÉVATEUR</a:t>
                      </a:r>
                      <a:endParaRPr lang="fr-FR" sz="1100">
                        <a:solidFill>
                          <a:srgbClr val="374649"/>
                        </a:solidFill>
                        <a:highlight>
                          <a:srgbClr val="FFFF00"/>
                        </a:highligh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38B5B8">
                        <a:alpha val="20000"/>
                      </a:srgbClr>
                    </a:solidFill>
                  </a:tcPr>
                </a:tc>
                <a:tc>
                  <a:txBody>
                    <a:bodyPr/>
                    <a:lstStyle/>
                    <a:p>
                      <a:pPr algn="ctr"/>
                      <a:r>
                        <a:rPr kumimoji="0" lang="fr-FR" sz="1200" b="1" u="none" strike="noStrike" kern="1200" cap="none" spc="0" normalizeH="0" baseline="0" noProof="0" dirty="0">
                          <a:ln>
                            <a:noFill/>
                          </a:ln>
                          <a:solidFill>
                            <a:srgbClr val="38B5B8"/>
                          </a:solidFill>
                          <a:effectLst/>
                          <a:uLnTx/>
                          <a:uFillTx/>
                        </a:rPr>
                        <a:t>N°11</a:t>
                      </a:r>
                      <a:endParaRPr lang="fr-FR" sz="1200" b="1" dirty="0">
                        <a:solidFill>
                          <a:srgbClr val="38B5B8"/>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38B5B8">
                        <a:alpha val="20000"/>
                      </a:srgbClr>
                    </a:solidFill>
                  </a:tcPr>
                </a:tc>
                <a:extLst>
                  <a:ext uri="{0D108BD9-81ED-4DB2-BD59-A6C34878D82A}">
                    <a16:rowId xmlns:a16="http://schemas.microsoft.com/office/drawing/2014/main" val="1188420876"/>
                  </a:ext>
                </a:extLst>
              </a:tr>
              <a:tr h="554357">
                <a:tc>
                  <a:txBody>
                    <a:bodyPr/>
                    <a:lstStyle/>
                    <a:p>
                      <a:r>
                        <a:rPr lang="fr-FR" sz="1100" b="1">
                          <a:solidFill>
                            <a:srgbClr val="374649"/>
                          </a:solidFill>
                        </a:rPr>
                        <a:t>4. Je comprends le permis de travail.</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kumimoji="0" lang="fr-FR" sz="1100" b="0" i="0" u="none" strike="noStrike" kern="1200" cap="none" spc="0" normalizeH="0" baseline="0" noProof="0" dirty="0">
                          <a:ln>
                            <a:noFill/>
                          </a:ln>
                          <a:solidFill>
                            <a:srgbClr val="374649"/>
                          </a:solidFill>
                          <a:effectLst/>
                          <a:uLnTx/>
                          <a:uFillTx/>
                          <a:latin typeface="+mn-lt"/>
                          <a:ea typeface="+mn-ea"/>
                          <a:cs typeface="+mn-cs"/>
                        </a:rPr>
                        <a:t>L’IMPORTANCE DU FEU VERT SECURITE AVANT DÉMARRAGE</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kumimoji="0" lang="fr-FR" sz="1200" b="1" u="none" strike="noStrike" kern="1200" cap="none" spc="0" normalizeH="0" baseline="0" noProof="0" dirty="0">
                          <a:ln>
                            <a:noFill/>
                          </a:ln>
                          <a:solidFill>
                            <a:srgbClr val="38B5B8"/>
                          </a:solidFill>
                          <a:effectLst/>
                          <a:uLnTx/>
                          <a:uFillTx/>
                        </a:rPr>
                        <a:t>N°12</a:t>
                      </a:r>
                      <a:endParaRPr lang="fr-FR" sz="1200" b="1" dirty="0">
                        <a:solidFill>
                          <a:srgbClr val="38B5B8"/>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198403165"/>
                  </a:ext>
                </a:extLst>
              </a:tr>
              <a:tr h="604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a:solidFill>
                            <a:srgbClr val="374649"/>
                          </a:solidFill>
                        </a:rPr>
                        <a:t>5. Je m’assure de l’identification du point d’intervention.</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D7F0F1"/>
                    </a:solid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DÉCÈS D’UN CONTRACTANT LORS DU DÉMARRAGE DE LA DISTILLATION ATMOSPHÉRIQUE </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D7F0F1"/>
                    </a:solidFill>
                  </a:tcPr>
                </a:tc>
                <a:tc>
                  <a:txBody>
                    <a:bodyPr/>
                    <a:lstStyle/>
                    <a:p>
                      <a:pPr algn="ctr"/>
                      <a:r>
                        <a:rPr kumimoji="0" lang="fr-FR" sz="1200" b="1" u="none" strike="noStrike" kern="1200" cap="none" spc="0" normalizeH="0" baseline="0" noProof="0" dirty="0">
                          <a:ln>
                            <a:noFill/>
                          </a:ln>
                          <a:solidFill>
                            <a:srgbClr val="38B5B8"/>
                          </a:solidFill>
                          <a:effectLst/>
                          <a:uLnTx/>
                          <a:uFillTx/>
                        </a:rPr>
                        <a:t>N°13</a:t>
                      </a:r>
                      <a:endParaRPr lang="fr-FR" sz="1200" b="1" dirty="0">
                        <a:solidFill>
                          <a:srgbClr val="38B5B8"/>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D7F0F1"/>
                    </a:solidFill>
                  </a:tcPr>
                </a:tc>
                <a:extLst>
                  <a:ext uri="{0D108BD9-81ED-4DB2-BD59-A6C34878D82A}">
                    <a16:rowId xmlns:a16="http://schemas.microsoft.com/office/drawing/2014/main" val="709390887"/>
                  </a:ext>
                </a:extLst>
              </a:tr>
              <a:tr h="544233">
                <a:tc>
                  <a:txBody>
                    <a:bodyPr/>
                    <a:lstStyle/>
                    <a:p>
                      <a:pPr marL="182563" indent="-182563"/>
                      <a:r>
                        <a:rPr lang="fr-FR" sz="1100" b="1">
                          <a:solidFill>
                            <a:srgbClr val="374649"/>
                          </a:solidFill>
                        </a:rPr>
                        <a:t>6. J’ai vérifié que les conditions de sécurité sont réunies pour commencer le travail.</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kumimoji="0" lang="fr-FR" sz="1100" b="0" i="0" u="none" strike="noStrike" kern="1200" cap="none" spc="0" normalizeH="0" baseline="0" noProof="0" dirty="0">
                          <a:ln>
                            <a:noFill/>
                          </a:ln>
                          <a:solidFill>
                            <a:srgbClr val="374649"/>
                          </a:solidFill>
                          <a:effectLst/>
                          <a:uLnTx/>
                          <a:uFillTx/>
                          <a:latin typeface="+mn-lt"/>
                          <a:ea typeface="+mn-ea"/>
                          <a:cs typeface="+mn-cs"/>
                        </a:rPr>
                        <a:t>FLASH DANS UNE CUVE D’ESSENCE </a:t>
                      </a:r>
                      <a:endParaRPr lang="fr-FR" sz="1100" dirty="0">
                        <a:solidFill>
                          <a:srgbClr val="374649"/>
                        </a:solidFill>
                        <a:highlight>
                          <a:srgbClr val="FFFF00"/>
                        </a:highligh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kumimoji="0" lang="fr-FR" sz="1200" b="1" u="none" strike="noStrike" kern="1200" cap="none" spc="0" normalizeH="0" baseline="0" noProof="0" dirty="0">
                          <a:ln>
                            <a:noFill/>
                          </a:ln>
                          <a:solidFill>
                            <a:srgbClr val="38B5B8"/>
                          </a:solidFill>
                          <a:effectLst/>
                          <a:uLnTx/>
                          <a:uFillTx/>
                        </a:rPr>
                        <a:t>N°14</a:t>
                      </a:r>
                      <a:endParaRPr lang="fr-FR" sz="1200" b="1" dirty="0">
                        <a:solidFill>
                          <a:srgbClr val="38B5B8"/>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764361332"/>
                  </a:ext>
                </a:extLst>
              </a:tr>
              <a:tr h="524076">
                <a:tc>
                  <a:txBody>
                    <a:bodyPr/>
                    <a:lstStyle/>
                    <a:p>
                      <a:pPr marL="182563" indent="-182563"/>
                      <a:r>
                        <a:rPr lang="fr-FR" sz="1100" b="1">
                          <a:solidFill>
                            <a:srgbClr val="374649"/>
                          </a:solidFill>
                        </a:rPr>
                        <a:t>7. Je m’arrête, réévalue les risques si les circonstances changent et j’en réfère à mon superviseur.</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D7F0F1"/>
                    </a:solid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INSTALLATION D’UNE CHAÎNE SUR UN PALAN EN HAUTEUR </a:t>
                      </a:r>
                      <a:endParaRPr lang="fr-FR" sz="1100">
                        <a:solidFill>
                          <a:srgbClr val="374649"/>
                        </a:solidFill>
                        <a:highlight>
                          <a:srgbClr val="FFFF00"/>
                        </a:highlight>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D7F0F1"/>
                    </a:solidFill>
                  </a:tcPr>
                </a:tc>
                <a:tc>
                  <a:txBody>
                    <a:bodyPr/>
                    <a:lstStyle/>
                    <a:p>
                      <a:pPr algn="ctr"/>
                      <a:r>
                        <a:rPr kumimoji="0" lang="fr-FR" sz="1200" b="1" u="none" strike="noStrike" kern="1200" cap="none" spc="0" normalizeH="0" baseline="0" noProof="0" dirty="0">
                          <a:ln>
                            <a:noFill/>
                          </a:ln>
                          <a:solidFill>
                            <a:srgbClr val="38B5B8"/>
                          </a:solidFill>
                          <a:effectLst/>
                          <a:uLnTx/>
                          <a:uFillTx/>
                        </a:rPr>
                        <a:t>N°15</a:t>
                      </a:r>
                      <a:endParaRPr lang="fr-FR" sz="1200" b="1" dirty="0">
                        <a:solidFill>
                          <a:srgbClr val="38B5B8"/>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D7F0F1"/>
                    </a:solidFill>
                  </a:tcPr>
                </a:tc>
                <a:extLst>
                  <a:ext uri="{0D108BD9-81ED-4DB2-BD59-A6C34878D82A}">
                    <a16:rowId xmlns:a16="http://schemas.microsoft.com/office/drawing/2014/main" val="157094689"/>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825894"/>
            <a:ext cx="9720001" cy="338554"/>
          </a:xfrm>
          <a:prstGeom prst="rect">
            <a:avLst/>
          </a:prstGeom>
          <a:noFill/>
        </p:spPr>
        <p:txBody>
          <a:bodyPr wrap="square" lIns="0" tIns="0" rIns="0" bIns="0" rtlCol="0" anchor="t">
            <a:spAutoFit/>
          </a:bodyPr>
          <a:lstStyle/>
          <a:p>
            <a:r>
              <a:rPr lang="fr-FR" sz="1100" dirty="0"/>
              <a:t>Les descriptions des circonstances et des conséquences ont été simplifiées pour une meilleure compréhension.</a:t>
            </a:r>
            <a:br>
              <a:rPr lang="fr-FR" sz="1100" dirty="0"/>
            </a:br>
            <a:r>
              <a:rPr lang="fr-FR" sz="1100" dirty="0"/>
              <a:t>Un lien vers chaque REX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des exigences</a:t>
            </a:r>
          </a:p>
        </p:txBody>
      </p:sp>
    </p:spTree>
    <p:extLst>
      <p:ext uri="{BB962C8B-B14F-4D97-AF65-F5344CB8AC3E}">
        <p14:creationId xmlns:p14="http://schemas.microsoft.com/office/powerpoint/2010/main" val="136778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4EB1A780-E3B2-461C-8C0F-3040AF5B998D}"/>
              </a:ext>
            </a:extLst>
          </p:cNvPr>
          <p:cNvSpPr>
            <a:spLocks noGrp="1"/>
          </p:cNvSpPr>
          <p:nvPr>
            <p:ph type="title"/>
          </p:nvPr>
        </p:nvSpPr>
        <p:spPr>
          <a:xfrm>
            <a:off x="469879" y="242844"/>
            <a:ext cx="9720000" cy="592445"/>
          </a:xfrm>
        </p:spPr>
        <p:txBody>
          <a:bodyPr/>
          <a:lstStyle/>
          <a:p>
            <a:r>
              <a:rPr lang="fr-FR">
                <a:solidFill>
                  <a:schemeClr val="tx1"/>
                </a:solidFill>
              </a:rPr>
              <a:t>REX</a:t>
            </a:r>
          </a:p>
        </p:txBody>
      </p:sp>
      <p:pic>
        <p:nvPicPr>
          <p:cNvPr id="20" name="Image 19">
            <a:extLst>
              <a:ext uri="{FF2B5EF4-FFF2-40B4-BE49-F238E27FC236}">
                <a16:creationId xmlns:a16="http://schemas.microsoft.com/office/drawing/2014/main" id="{A5CD78B5-3A96-4A94-F016-2BAE067C74AD}"/>
              </a:ext>
            </a:extLst>
          </p:cNvPr>
          <p:cNvPicPr>
            <a:picLocks noChangeAspect="1"/>
          </p:cNvPicPr>
          <p:nvPr/>
        </p:nvPicPr>
        <p:blipFill>
          <a:blip r:embed="rId3"/>
          <a:stretch>
            <a:fillRect/>
          </a:stretch>
        </p:blipFill>
        <p:spPr>
          <a:xfrm>
            <a:off x="1631570" y="435399"/>
            <a:ext cx="248681" cy="232320"/>
          </a:xfrm>
          <a:prstGeom prst="rect">
            <a:avLst/>
          </a:prstGeom>
        </p:spPr>
      </p:pic>
      <p:sp>
        <p:nvSpPr>
          <p:cNvPr id="3" name="Rectangle : coins arrondis 26">
            <a:extLst>
              <a:ext uri="{FF2B5EF4-FFF2-40B4-BE49-F238E27FC236}">
                <a16:creationId xmlns:a16="http://schemas.microsoft.com/office/drawing/2014/main" id="{39E080FB-EB44-91C5-A589-31561D9953A4}"/>
              </a:ext>
            </a:extLst>
          </p:cNvPr>
          <p:cNvSpPr/>
          <p:nvPr/>
        </p:nvSpPr>
        <p:spPr>
          <a:xfrm>
            <a:off x="6896510" y="1807944"/>
            <a:ext cx="4842258" cy="1916209"/>
          </a:xfrm>
          <a:prstGeom prst="roundRect">
            <a:avLst>
              <a:gd name="adj" fmla="val 6998"/>
            </a:avLst>
          </a:prstGeom>
          <a:solidFill>
            <a:srgbClr val="38B5B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pic>
        <p:nvPicPr>
          <p:cNvPr id="10" name="Image 9">
            <a:extLst>
              <a:ext uri="{FF2B5EF4-FFF2-40B4-BE49-F238E27FC236}">
                <a16:creationId xmlns:a16="http://schemas.microsoft.com/office/drawing/2014/main" id="{D2984A6B-6779-54D6-4E04-166FFD1A8350}"/>
              </a:ext>
            </a:extLst>
          </p:cNvPr>
          <p:cNvPicPr>
            <a:picLocks noChangeAspect="1"/>
          </p:cNvPicPr>
          <p:nvPr/>
        </p:nvPicPr>
        <p:blipFill>
          <a:blip r:embed="rId4"/>
          <a:stretch>
            <a:fillRect/>
          </a:stretch>
        </p:blipFill>
        <p:spPr>
          <a:xfrm>
            <a:off x="7168760" y="1991881"/>
            <a:ext cx="396112" cy="419413"/>
          </a:xfrm>
          <a:prstGeom prst="rect">
            <a:avLst/>
          </a:prstGeom>
        </p:spPr>
      </p:pic>
      <p:sp>
        <p:nvSpPr>
          <p:cNvPr id="2" name="Text Placeholder 1">
            <a:extLst>
              <a:ext uri="{FF2B5EF4-FFF2-40B4-BE49-F238E27FC236}">
                <a16:creationId xmlns:a16="http://schemas.microsoft.com/office/drawing/2014/main" id="{CDA004C6-8C4E-4640-B3F5-B34AFB94063D}"/>
              </a:ext>
            </a:extLst>
          </p:cNvPr>
          <p:cNvSpPr>
            <a:spLocks noGrp="1"/>
          </p:cNvSpPr>
          <p:nvPr>
            <p:ph type="body" sz="quarter" idx="13"/>
          </p:nvPr>
        </p:nvSpPr>
        <p:spPr>
          <a:xfrm>
            <a:off x="1882912" y="359254"/>
            <a:ext cx="7555556" cy="481849"/>
          </a:xfrm>
        </p:spPr>
        <p:txBody>
          <a:bodyPr vert="horz" lIns="91440" tIns="45720" rIns="91440" bIns="45720" rtlCol="0" anchor="t">
            <a:noAutofit/>
          </a:bodyPr>
          <a:lstStyle/>
          <a:p>
            <a:pPr marL="0" indent="0">
              <a:buNone/>
            </a:pPr>
            <a:r>
              <a:rPr lang="fr-FR" sz="1800" b="1"/>
              <a:t>1. J’ai vérifié </a:t>
            </a:r>
            <a:r>
              <a:rPr lang="fr-FR" sz="1800"/>
              <a:t>les permis et certificats requis.</a:t>
            </a:r>
            <a:endParaRPr lang="fr-FR" sz="1800">
              <a:cs typeface="Arial" panose="020B0604020202020204"/>
            </a:endParaRP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9</a:t>
            </a:fld>
            <a:endParaRPr lang="fr-FR"/>
          </a:p>
        </p:txBody>
      </p:sp>
      <p:sp>
        <p:nvSpPr>
          <p:cNvPr id="22" name="Footer Placeholder 3">
            <a:extLst>
              <a:ext uri="{FF2B5EF4-FFF2-40B4-BE49-F238E27FC236}">
                <a16:creationId xmlns:a16="http://schemas.microsoft.com/office/drawing/2014/main" id="{06ACF5F8-A340-470E-8CA8-D702D760DDF9}"/>
              </a:ext>
            </a:extLst>
          </p:cNvPr>
          <p:cNvSpPr>
            <a:spLocks noGrp="1"/>
          </p:cNvSpPr>
          <p:nvPr>
            <p:ph type="ftr" sz="quarter" idx="15"/>
          </p:nvPr>
        </p:nvSpPr>
        <p:spPr>
          <a:xfrm>
            <a:off x="856680" y="6449983"/>
            <a:ext cx="3600000" cy="252000"/>
          </a:xfrm>
        </p:spPr>
        <p:txBody>
          <a:bodyPr/>
          <a:lstStyle/>
          <a:p>
            <a:r>
              <a:rPr lang="fr-FR"/>
              <a:t>Kit de déploiement Règle d'or 5</a:t>
            </a:r>
          </a:p>
        </p:txBody>
      </p:sp>
      <p:sp>
        <p:nvSpPr>
          <p:cNvPr id="17" name="ZoneTexte 16">
            <a:extLst>
              <a:ext uri="{FF2B5EF4-FFF2-40B4-BE49-F238E27FC236}">
                <a16:creationId xmlns:a16="http://schemas.microsoft.com/office/drawing/2014/main" id="{6CC83B23-10AE-4268-95EC-377E9A0057B7}"/>
              </a:ext>
            </a:extLst>
          </p:cNvPr>
          <p:cNvSpPr txBox="1"/>
          <p:nvPr/>
        </p:nvSpPr>
        <p:spPr>
          <a:xfrm>
            <a:off x="515127" y="1744919"/>
            <a:ext cx="3059934" cy="4324261"/>
          </a:xfrm>
          <a:prstGeom prst="rect">
            <a:avLst/>
          </a:prstGeom>
          <a:noFill/>
        </p:spPr>
        <p:txBody>
          <a:bodyPr wrap="square" lIns="0" tIns="0" rIns="0" bIns="0" rtlCol="0" anchor="t">
            <a:spAutoFit/>
          </a:bodyPr>
          <a:lstStyle/>
          <a:p>
            <a:pPr>
              <a:lnSpc>
                <a:spcPct val="150000"/>
              </a:lnSpc>
              <a:spcAft>
                <a:spcPts val="600"/>
              </a:spcAft>
            </a:pPr>
            <a:r>
              <a:rPr lang="fr-FR" sz="1400" b="1">
                <a:solidFill>
                  <a:srgbClr val="38B5B8"/>
                </a:solidFill>
                <a:cs typeface="Arial" panose="020B0604020202020204"/>
              </a:rPr>
              <a:t>CIRCONSTANCES – FAITS</a:t>
            </a:r>
          </a:p>
          <a:p>
            <a:pPr marL="251460" lvl="1" indent="-251460" defTabSz="685800">
              <a:spcAft>
                <a:spcPts val="600"/>
              </a:spcAft>
              <a:buClr>
                <a:srgbClr val="38B5B8"/>
              </a:buClr>
              <a:buSzPct val="120000"/>
              <a:buFont typeface="Wingdings" panose="05000000000000000000" pitchFamily="2" charset="2"/>
              <a:buChar char="§"/>
              <a:tabLst>
                <a:tab pos="282575" algn="l"/>
              </a:tabLst>
              <a:defRPr/>
            </a:pPr>
            <a:r>
              <a:rPr lang="fr-FR" sz="1200">
                <a:solidFill>
                  <a:srgbClr val="374649"/>
                </a:solidFill>
              </a:rPr>
              <a:t>Dans une station-service, 3 intervenants devaient réaliser une opération de nettoyage/dégazage d’une cuve enterrée de kérozène, à 4m de profondeur, par pompage depuis l’extérieur.</a:t>
            </a:r>
            <a:endParaRPr lang="fr-FR" sz="1200">
              <a:solidFill>
                <a:srgbClr val="374649"/>
              </a:solidFill>
              <a:cs typeface="Arial"/>
            </a:endParaRPr>
          </a:p>
          <a:p>
            <a:pPr marL="251460" lvl="1" indent="-251460" defTabSz="685800">
              <a:spcAft>
                <a:spcPts val="600"/>
              </a:spcAft>
              <a:buClr>
                <a:srgbClr val="38B5B8"/>
              </a:buClr>
              <a:buSzPct val="120000"/>
              <a:buFont typeface="Wingdings" panose="05000000000000000000" pitchFamily="2" charset="2"/>
              <a:buChar char="§"/>
              <a:tabLst>
                <a:tab pos="282575" algn="l"/>
              </a:tabLst>
              <a:defRPr/>
            </a:pPr>
            <a:r>
              <a:rPr lang="fr-FR" sz="1200">
                <a:solidFill>
                  <a:srgbClr val="374649"/>
                </a:solidFill>
              </a:rPr>
              <a:t>Un intervenant est descendu dans la cuve pour écoper le produit résiduel et</a:t>
            </a:r>
            <a:br>
              <a:rPr lang="fr-FR" sz="1200">
                <a:solidFill>
                  <a:srgbClr val="374649"/>
                </a:solidFill>
              </a:rPr>
            </a:br>
            <a:r>
              <a:rPr lang="fr-FR" sz="1200">
                <a:solidFill>
                  <a:srgbClr val="374649"/>
                </a:solidFill>
              </a:rPr>
              <a:t>a perdu connaissance. Un 2ème intervenant est alors descendu dans la cuve pour le secourir et a lui aussi perdu connaissance. Le chef d’équipe est alors descendu à son tour dans la cuve, attaché par une corde. Il est parvenu à remonter le 2ème intervenant, avant de perdre à son tour connaissance.</a:t>
            </a:r>
            <a:endParaRPr lang="fr-FR" sz="1200">
              <a:solidFill>
                <a:srgbClr val="374649"/>
              </a:solidFill>
              <a:cs typeface="Arial"/>
            </a:endParaRPr>
          </a:p>
          <a:p>
            <a:pPr marL="251460" lvl="1" indent="-251460" defTabSz="685800">
              <a:spcAft>
                <a:spcPts val="600"/>
              </a:spcAft>
              <a:buClr>
                <a:srgbClr val="38B5B8"/>
              </a:buClr>
              <a:buSzPct val="120000"/>
              <a:buFont typeface="Wingdings" panose="05000000000000000000" pitchFamily="2" charset="2"/>
              <a:buChar char="§"/>
              <a:tabLst>
                <a:tab pos="282575" algn="l"/>
              </a:tabLst>
              <a:defRPr/>
            </a:pPr>
            <a:r>
              <a:rPr lang="fr-FR" sz="1200">
                <a:solidFill>
                  <a:srgbClr val="374649"/>
                </a:solidFill>
              </a:rPr>
              <a:t>Les pompistes de la station sont parvenus à remonter le chef d’équipe grâce à la corde.</a:t>
            </a:r>
            <a:endParaRPr lang="fr-FR" sz="1200">
              <a:solidFill>
                <a:srgbClr val="374649"/>
              </a:solidFill>
              <a:cs typeface="Arial"/>
            </a:endParaRPr>
          </a:p>
          <a:p>
            <a:pPr marL="251460" lvl="1" indent="-251460" defTabSz="685800">
              <a:spcAft>
                <a:spcPts val="600"/>
              </a:spcAft>
              <a:buClr>
                <a:srgbClr val="38B5B8"/>
              </a:buClr>
              <a:buSzPct val="120000"/>
              <a:buFont typeface="Wingdings" panose="05000000000000000000" pitchFamily="2" charset="2"/>
              <a:buChar char="§"/>
              <a:tabLst>
                <a:tab pos="282575" algn="l"/>
              </a:tabLst>
              <a:defRPr/>
            </a:pPr>
            <a:r>
              <a:rPr lang="fr-FR" sz="1200">
                <a:solidFill>
                  <a:srgbClr val="374649"/>
                </a:solidFill>
              </a:rPr>
              <a:t>Le 1er intervenant a finalement été extrait de la cuve, plus tard, par les pompiers.</a:t>
            </a:r>
            <a:endParaRPr lang="fr-FR" sz="1200">
              <a:solidFill>
                <a:srgbClr val="374649"/>
              </a:solidFill>
              <a:cs typeface="Arial"/>
            </a:endParaRPr>
          </a:p>
        </p:txBody>
      </p:sp>
      <p:sp>
        <p:nvSpPr>
          <p:cNvPr id="18" name="ZoneTexte 17">
            <a:extLst>
              <a:ext uri="{FF2B5EF4-FFF2-40B4-BE49-F238E27FC236}">
                <a16:creationId xmlns:a16="http://schemas.microsoft.com/office/drawing/2014/main" id="{A3173948-FDB3-4C8E-A06C-2128B37B2F86}"/>
              </a:ext>
            </a:extLst>
          </p:cNvPr>
          <p:cNvSpPr txBox="1"/>
          <p:nvPr/>
        </p:nvSpPr>
        <p:spPr>
          <a:xfrm>
            <a:off x="4033833" y="1785132"/>
            <a:ext cx="2516463"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38B5B8"/>
                </a:solidFill>
                <a:cs typeface="Arial" panose="020B0604020202020204"/>
              </a:rPr>
              <a:t>CONSÉQUENCES</a:t>
            </a:r>
          </a:p>
          <a:p>
            <a:pPr marL="252000" indent="-252000">
              <a:buClr>
                <a:srgbClr val="38B5B8"/>
              </a:buClr>
              <a:buSzPct val="120000"/>
              <a:buFont typeface="Wingdings" pitchFamily="2" charset="2"/>
              <a:buChar char="§"/>
            </a:pPr>
            <a:r>
              <a:rPr lang="fr-FR" sz="1200"/>
              <a:t>Décès du 1er intervenant entré dans la cuve.</a:t>
            </a:r>
          </a:p>
          <a:p>
            <a:pPr marL="252000" indent="-252000">
              <a:buClr>
                <a:srgbClr val="303192"/>
              </a:buClr>
              <a:buSzPct val="120000"/>
              <a:buFont typeface="Wingdings" pitchFamily="2" charset="2"/>
              <a:buChar char="§"/>
            </a:pPr>
            <a:endParaRPr lang="fr-FR" sz="1200"/>
          </a:p>
        </p:txBody>
      </p:sp>
      <p:sp>
        <p:nvSpPr>
          <p:cNvPr id="19" name="ZoneTexte 18">
            <a:extLst>
              <a:ext uri="{FF2B5EF4-FFF2-40B4-BE49-F238E27FC236}">
                <a16:creationId xmlns:a16="http://schemas.microsoft.com/office/drawing/2014/main" id="{435A2AD1-3850-415B-8718-D3CC68AF79AE}"/>
              </a:ext>
            </a:extLst>
          </p:cNvPr>
          <p:cNvSpPr txBox="1"/>
          <p:nvPr/>
        </p:nvSpPr>
        <p:spPr>
          <a:xfrm>
            <a:off x="4012951" y="2893433"/>
            <a:ext cx="2503766" cy="2215991"/>
          </a:xfrm>
          <a:prstGeom prst="rect">
            <a:avLst/>
          </a:prstGeom>
          <a:noFill/>
        </p:spPr>
        <p:txBody>
          <a:bodyPr wrap="square" lIns="0" tIns="0" rIns="0" bIns="0" rtlCol="0">
            <a:spAutoFit/>
          </a:bodyPr>
          <a:lstStyle/>
          <a:p>
            <a:pPr>
              <a:lnSpc>
                <a:spcPct val="150000"/>
              </a:lnSpc>
              <a:spcAft>
                <a:spcPts val="600"/>
              </a:spcAft>
            </a:pPr>
            <a:r>
              <a:rPr lang="fr-FR" sz="1400" b="1">
                <a:solidFill>
                  <a:srgbClr val="38B5B8"/>
                </a:solidFill>
                <a:cs typeface="Arial" panose="020B0604020202020204"/>
              </a:rPr>
              <a:t>CAUSES</a:t>
            </a:r>
          </a:p>
          <a:p>
            <a:pPr marL="252000" lvl="1" indent="-252000" defTabSz="685800">
              <a:spcAft>
                <a:spcPts val="600"/>
              </a:spcAft>
              <a:buClr>
                <a:srgbClr val="38B5B8"/>
              </a:buClr>
              <a:buSzPct val="120000"/>
              <a:buFont typeface="Wingdings" pitchFamily="2" charset="2"/>
              <a:buChar char="§"/>
              <a:tabLst>
                <a:tab pos="282575" algn="l"/>
              </a:tabLst>
              <a:defRPr/>
            </a:pPr>
            <a:r>
              <a:rPr lang="fr-FR" sz="1200"/>
              <a:t>Méconnaissance des risques des espaces confinés et des règles associées.</a:t>
            </a:r>
          </a:p>
          <a:p>
            <a:pPr marL="252000" lvl="1" indent="-252000" defTabSz="685800">
              <a:spcAft>
                <a:spcPts val="600"/>
              </a:spcAft>
              <a:buClr>
                <a:srgbClr val="38B5B8"/>
              </a:buClr>
              <a:buSzPct val="120000"/>
              <a:buFont typeface="Wingdings" pitchFamily="2" charset="2"/>
              <a:buChar char="§"/>
              <a:tabLst>
                <a:tab pos="282575" algn="l"/>
              </a:tabLst>
              <a:defRPr/>
            </a:pPr>
            <a:r>
              <a:rPr lang="fr-FR" sz="1200"/>
              <a:t>Travail à réaliser ne prévoyant pas d'entrée dans un espace confiné : </a:t>
            </a:r>
            <a:r>
              <a:rPr lang="fr-FR" sz="1200" b="1"/>
              <a:t>absence de permis et de certificat de pénétration dans la capacité.</a:t>
            </a:r>
          </a:p>
          <a:p>
            <a:pPr marL="252000" lvl="1" indent="-252000" defTabSz="685800">
              <a:spcAft>
                <a:spcPts val="600"/>
              </a:spcAft>
              <a:buClr>
                <a:srgbClr val="303192"/>
              </a:buClr>
              <a:buSzPct val="120000"/>
              <a:buFont typeface="Wingdings" pitchFamily="2" charset="2"/>
              <a:buChar char="§"/>
              <a:tabLst>
                <a:tab pos="282575" algn="l"/>
              </a:tabLst>
              <a:defRPr/>
            </a:pPr>
            <a:endParaRPr lang="fr-FR" sz="1200"/>
          </a:p>
        </p:txBody>
      </p:sp>
      <p:cxnSp>
        <p:nvCxnSpPr>
          <p:cNvPr id="21" name="Connecteur droit 20">
            <a:extLst>
              <a:ext uri="{FF2B5EF4-FFF2-40B4-BE49-F238E27FC236}">
                <a16:creationId xmlns:a16="http://schemas.microsoft.com/office/drawing/2014/main" id="{481802DC-D172-44F5-8128-DDBC219B5858}"/>
              </a:ext>
            </a:extLst>
          </p:cNvPr>
          <p:cNvCxnSpPr>
            <a:cxnSpLocks/>
          </p:cNvCxnSpPr>
          <p:nvPr/>
        </p:nvCxnSpPr>
        <p:spPr>
          <a:xfrm>
            <a:off x="3806653"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C8C505F-01BA-4FFF-A4E5-4EE00A2CB013}"/>
              </a:ext>
            </a:extLst>
          </p:cNvPr>
          <p:cNvCxnSpPr>
            <a:cxnSpLocks/>
          </p:cNvCxnSpPr>
          <p:nvPr/>
        </p:nvCxnSpPr>
        <p:spPr>
          <a:xfrm>
            <a:off x="6719080" y="1847070"/>
            <a:ext cx="0" cy="4400444"/>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3EBB02C-0BD1-4EC2-834E-9E3C58B60B3A}"/>
              </a:ext>
            </a:extLst>
          </p:cNvPr>
          <p:cNvCxnSpPr>
            <a:cxnSpLocks/>
          </p:cNvCxnSpPr>
          <p:nvPr/>
        </p:nvCxnSpPr>
        <p:spPr>
          <a:xfrm>
            <a:off x="3806653" y="2688640"/>
            <a:ext cx="2916362"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25" name="Text Placeholder 1">
            <a:extLst>
              <a:ext uri="{FF2B5EF4-FFF2-40B4-BE49-F238E27FC236}">
                <a16:creationId xmlns:a16="http://schemas.microsoft.com/office/drawing/2014/main" id="{5C35EA54-D97B-428A-9380-6C09B545729B}"/>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t>&gt; NETTOYAGE D’UNE CUVE DE KÉROZÈNE</a:t>
            </a:r>
          </a:p>
        </p:txBody>
      </p:sp>
      <p:cxnSp>
        <p:nvCxnSpPr>
          <p:cNvPr id="27" name="Connecteur droit 26">
            <a:extLst>
              <a:ext uri="{FF2B5EF4-FFF2-40B4-BE49-F238E27FC236}">
                <a16:creationId xmlns:a16="http://schemas.microsoft.com/office/drawing/2014/main" id="{00188CB4-9C92-4799-BC1E-8E1818E77654}"/>
              </a:ext>
            </a:extLst>
          </p:cNvPr>
          <p:cNvCxnSpPr>
            <a:cxnSpLocks/>
          </p:cNvCxnSpPr>
          <p:nvPr/>
        </p:nvCxnSpPr>
        <p:spPr>
          <a:xfrm>
            <a:off x="532283" y="901408"/>
            <a:ext cx="9054777" cy="0"/>
          </a:xfrm>
          <a:prstGeom prst="line">
            <a:avLst/>
          </a:prstGeom>
          <a:ln>
            <a:solidFill>
              <a:srgbClr val="38B5B8"/>
            </a:solidFill>
            <a:tailEnd type="non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31201720-79E3-46A7-B294-CD8D9A350DF0}"/>
              </a:ext>
            </a:extLst>
          </p:cNvPr>
          <p:cNvSpPr txBox="1"/>
          <p:nvPr/>
        </p:nvSpPr>
        <p:spPr>
          <a:xfrm>
            <a:off x="7168760" y="2563537"/>
            <a:ext cx="4244978" cy="923330"/>
          </a:xfrm>
          <a:prstGeom prst="rect">
            <a:avLst/>
          </a:prstGeom>
          <a:noFill/>
        </p:spPr>
        <p:txBody>
          <a:bodyPr wrap="square" lIns="0" tIns="0" rIns="0" bIns="0" rtlCol="0">
            <a:spAutoFit/>
          </a:bodyPr>
          <a:lstStyle/>
          <a:p>
            <a:pPr marL="171450" indent="-171450">
              <a:buClr>
                <a:srgbClr val="38B5B8"/>
              </a:buClr>
              <a:buFont typeface="Wingdings" pitchFamily="2" charset="2"/>
              <a:buChar char="§"/>
            </a:pPr>
            <a:r>
              <a:rPr lang="fr-FR" sz="1200"/>
              <a:t>Avant d’effectuer toute activité, je vérifie la nécessité d’avoir un </a:t>
            </a:r>
            <a:r>
              <a:rPr lang="fr-FR" sz="1200" b="1"/>
              <a:t>permis de travail, </a:t>
            </a:r>
            <a:r>
              <a:rPr lang="fr-FR" sz="1200"/>
              <a:t>et des </a:t>
            </a:r>
            <a:r>
              <a:rPr lang="fr-FR" sz="1200" b="1"/>
              <a:t>certificats</a:t>
            </a:r>
            <a:r>
              <a:rPr lang="fr-FR" sz="1200"/>
              <a:t> si nécessaire.</a:t>
            </a:r>
          </a:p>
          <a:p>
            <a:pPr marL="171450" indent="-171450">
              <a:buClr>
                <a:srgbClr val="38B5B8"/>
              </a:buClr>
              <a:buFont typeface="Wingdings" pitchFamily="2" charset="2"/>
              <a:buChar char="§"/>
            </a:pPr>
            <a:endParaRPr lang="fr-FR" sz="1200"/>
          </a:p>
          <a:p>
            <a:pPr marL="171450" indent="-171450">
              <a:buClr>
                <a:srgbClr val="38B5B8"/>
              </a:buClr>
              <a:buFont typeface="Wingdings" pitchFamily="2" charset="2"/>
              <a:buChar char="§"/>
            </a:pPr>
            <a:r>
              <a:rPr lang="fr-FR" sz="1200"/>
              <a:t>Je m’assure, le cas échéant, d’avoir le permis de travail et ses certificats, adaptés à la tâche à réaliser. </a:t>
            </a:r>
          </a:p>
        </p:txBody>
      </p:sp>
      <p:sp>
        <p:nvSpPr>
          <p:cNvPr id="32" name="Rectangle à coins arrondis 14">
            <a:extLst>
              <a:ext uri="{FF2B5EF4-FFF2-40B4-BE49-F238E27FC236}">
                <a16:creationId xmlns:a16="http://schemas.microsoft.com/office/drawing/2014/main" id="{93F9C4DC-6CAA-4911-8894-F9F0D755EAE2}"/>
              </a:ext>
            </a:extLst>
          </p:cNvPr>
          <p:cNvSpPr/>
          <p:nvPr/>
        </p:nvSpPr>
        <p:spPr>
          <a:xfrm>
            <a:off x="6906599" y="5897121"/>
            <a:ext cx="2437793" cy="350393"/>
          </a:xfrm>
          <a:prstGeom prst="roundRect">
            <a:avLst>
              <a:gd name="adj" fmla="val 50000"/>
            </a:avLst>
          </a:prstGeom>
          <a:solidFill>
            <a:srgbClr val="38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hlinkClick r:id="rId5" tooltip="REX exigence 5.1"/>
            <a:extLst>
              <a:ext uri="{FF2B5EF4-FFF2-40B4-BE49-F238E27FC236}">
                <a16:creationId xmlns:a16="http://schemas.microsoft.com/office/drawing/2014/main" id="{119BA1B6-0BA0-498F-A60E-482730BC04AB}"/>
              </a:ext>
            </a:extLst>
          </p:cNvPr>
          <p:cNvSpPr txBox="1"/>
          <p:nvPr/>
        </p:nvSpPr>
        <p:spPr>
          <a:xfrm>
            <a:off x="7114641" y="5946519"/>
            <a:ext cx="2021707" cy="246221"/>
          </a:xfrm>
          <a:prstGeom prst="rect">
            <a:avLst/>
          </a:prstGeom>
          <a:noFill/>
        </p:spPr>
        <p:txBody>
          <a:bodyPr wrap="none" rtlCol="0">
            <a:spAutoFit/>
          </a:bodyPr>
          <a:lstStyle/>
          <a:p>
            <a:pPr algn="l"/>
            <a:r>
              <a:rPr lang="fr-FR" sz="1000" u="sng">
                <a:solidFill>
                  <a:schemeClr val="bg1"/>
                </a:solidFill>
              </a:rPr>
              <a:t>Cliquez ici pour accéder au REX</a:t>
            </a:r>
          </a:p>
        </p:txBody>
      </p:sp>
      <p:grpSp>
        <p:nvGrpSpPr>
          <p:cNvPr id="34" name="Groupe 33">
            <a:extLst>
              <a:ext uri="{FF2B5EF4-FFF2-40B4-BE49-F238E27FC236}">
                <a16:creationId xmlns:a16="http://schemas.microsoft.com/office/drawing/2014/main" id="{C819678C-6E42-4200-973F-C5805FA964DF}"/>
              </a:ext>
            </a:extLst>
          </p:cNvPr>
          <p:cNvGrpSpPr/>
          <p:nvPr/>
        </p:nvGrpSpPr>
        <p:grpSpPr>
          <a:xfrm>
            <a:off x="6892866" y="3885288"/>
            <a:ext cx="2321602" cy="1948855"/>
            <a:chOff x="8128244" y="1273950"/>
            <a:chExt cx="3432974" cy="2743914"/>
          </a:xfrm>
        </p:grpSpPr>
        <p:pic>
          <p:nvPicPr>
            <p:cNvPr id="35" name="Image 34">
              <a:extLst>
                <a:ext uri="{FF2B5EF4-FFF2-40B4-BE49-F238E27FC236}">
                  <a16:creationId xmlns:a16="http://schemas.microsoft.com/office/drawing/2014/main" id="{A28612E8-DC29-4F72-9070-157FE3860529}"/>
                </a:ext>
              </a:extLst>
            </p:cNvPr>
            <p:cNvPicPr>
              <a:picLocks noChangeAspect="1"/>
            </p:cNvPicPr>
            <p:nvPr/>
          </p:nvPicPr>
          <p:blipFill rotWithShape="1">
            <a:blip r:embed="rId6"/>
            <a:srcRect t="1721" b="2653"/>
            <a:stretch/>
          </p:blipFill>
          <p:spPr>
            <a:xfrm>
              <a:off x="8128250" y="1273950"/>
              <a:ext cx="3128765" cy="2259170"/>
            </a:xfrm>
            <a:prstGeom prst="roundRect">
              <a:avLst>
                <a:gd name="adj" fmla="val 9993"/>
              </a:avLst>
            </a:prstGeom>
          </p:spPr>
        </p:pic>
        <p:sp>
          <p:nvSpPr>
            <p:cNvPr id="36" name="Rectangle 35">
              <a:extLst>
                <a:ext uri="{FF2B5EF4-FFF2-40B4-BE49-F238E27FC236}">
                  <a16:creationId xmlns:a16="http://schemas.microsoft.com/office/drawing/2014/main" id="{3CCAE412-F2E0-4496-B73A-8B6298C3C2C7}"/>
                </a:ext>
              </a:extLst>
            </p:cNvPr>
            <p:cNvSpPr/>
            <p:nvPr/>
          </p:nvSpPr>
          <p:spPr>
            <a:xfrm>
              <a:off x="8128244" y="3649527"/>
              <a:ext cx="3432974" cy="368337"/>
            </a:xfrm>
            <a:prstGeom prst="rect">
              <a:avLst/>
            </a:prstGeom>
            <a:solidFill>
              <a:schemeClr val="bg1"/>
            </a:solidFill>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b="1"/>
                <a:t>Trou </a:t>
              </a:r>
              <a:r>
                <a:rPr lang="en-GB" sz="1100" b="1" err="1"/>
                <a:t>d’homme</a:t>
              </a:r>
              <a:endParaRPr lang="en-GB" sz="1100" b="1"/>
            </a:p>
          </p:txBody>
        </p:sp>
      </p:grpSp>
      <p:grpSp>
        <p:nvGrpSpPr>
          <p:cNvPr id="37" name="Groupe 36">
            <a:extLst>
              <a:ext uri="{FF2B5EF4-FFF2-40B4-BE49-F238E27FC236}">
                <a16:creationId xmlns:a16="http://schemas.microsoft.com/office/drawing/2014/main" id="{D7773322-2912-43D9-9A72-FB95C4A3A5FF}"/>
              </a:ext>
            </a:extLst>
          </p:cNvPr>
          <p:cNvGrpSpPr/>
          <p:nvPr/>
        </p:nvGrpSpPr>
        <p:grpSpPr>
          <a:xfrm>
            <a:off x="9631507" y="3878948"/>
            <a:ext cx="2261471" cy="1953421"/>
            <a:chOff x="8523212" y="3833730"/>
            <a:chExt cx="3319068" cy="2610741"/>
          </a:xfrm>
        </p:grpSpPr>
        <p:pic>
          <p:nvPicPr>
            <p:cNvPr id="38" name="Image 37">
              <a:extLst>
                <a:ext uri="{FF2B5EF4-FFF2-40B4-BE49-F238E27FC236}">
                  <a16:creationId xmlns:a16="http://schemas.microsoft.com/office/drawing/2014/main" id="{0E040799-CE7C-46DA-A271-CF9C93B2B48B}"/>
                </a:ext>
              </a:extLst>
            </p:cNvPr>
            <p:cNvPicPr>
              <a:picLocks noChangeAspect="1"/>
            </p:cNvPicPr>
            <p:nvPr/>
          </p:nvPicPr>
          <p:blipFill rotWithShape="1">
            <a:blip r:embed="rId7"/>
            <a:srcRect r="880"/>
            <a:stretch/>
          </p:blipFill>
          <p:spPr>
            <a:xfrm>
              <a:off x="8573985" y="3833730"/>
              <a:ext cx="3021246" cy="2176338"/>
            </a:xfrm>
            <a:prstGeom prst="roundRect">
              <a:avLst>
                <a:gd name="adj" fmla="val 9198"/>
              </a:avLst>
            </a:prstGeom>
          </p:spPr>
        </p:pic>
        <p:sp>
          <p:nvSpPr>
            <p:cNvPr id="39" name="Rectangle 38">
              <a:extLst>
                <a:ext uri="{FF2B5EF4-FFF2-40B4-BE49-F238E27FC236}">
                  <a16:creationId xmlns:a16="http://schemas.microsoft.com/office/drawing/2014/main" id="{D9715B1F-3CFE-40F4-B919-9111ADEAEE87}"/>
                </a:ext>
              </a:extLst>
            </p:cNvPr>
            <p:cNvSpPr/>
            <p:nvPr/>
          </p:nvSpPr>
          <p:spPr>
            <a:xfrm>
              <a:off x="8523212" y="6094830"/>
              <a:ext cx="3319068" cy="349641"/>
            </a:xfrm>
            <a:prstGeom prst="rect">
              <a:avLst/>
            </a:prstGeom>
            <a:solidFill>
              <a:schemeClr val="bg1"/>
            </a:solidFill>
          </p:spPr>
          <p:txBody>
            <a:bodyPr wrap="square">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b="1" err="1"/>
                <a:t>Intérieur</a:t>
              </a:r>
              <a:r>
                <a:rPr lang="en-GB" sz="1100" b="1"/>
                <a:t> de la </a:t>
              </a:r>
              <a:r>
                <a:rPr lang="en-GB" sz="1100" b="1" err="1"/>
                <a:t>cuve</a:t>
              </a:r>
              <a:endParaRPr lang="en-GB" sz="1100" b="1"/>
            </a:p>
          </p:txBody>
        </p:sp>
      </p:grpSp>
      <p:sp>
        <p:nvSpPr>
          <p:cNvPr id="4" name="ZoneTexte 3">
            <a:extLst>
              <a:ext uri="{FF2B5EF4-FFF2-40B4-BE49-F238E27FC236}">
                <a16:creationId xmlns:a16="http://schemas.microsoft.com/office/drawing/2014/main" id="{BC8A1D4F-9576-BF23-17D6-71B8FECABAE1}"/>
              </a:ext>
            </a:extLst>
          </p:cNvPr>
          <p:cNvSpPr txBox="1"/>
          <p:nvPr/>
        </p:nvSpPr>
        <p:spPr>
          <a:xfrm>
            <a:off x="7694293" y="2080645"/>
            <a:ext cx="2481247" cy="215444"/>
          </a:xfrm>
          <a:prstGeom prst="rect">
            <a:avLst/>
          </a:prstGeom>
          <a:noFill/>
        </p:spPr>
        <p:txBody>
          <a:bodyPr wrap="square" lIns="0" tIns="0" rIns="0" bIns="0" rtlCol="0">
            <a:spAutoFit/>
          </a:bodyPr>
          <a:lstStyle/>
          <a:p>
            <a:r>
              <a:rPr lang="fr-FR" sz="1400" b="1">
                <a:solidFill>
                  <a:srgbClr val="38B5B8"/>
                </a:solidFill>
                <a:cs typeface="Arial" panose="020B0604020202020204"/>
              </a:rPr>
              <a:t>ENSEIGNEMENTS À TIRER</a:t>
            </a:r>
            <a:endParaRPr lang="fr-FR" sz="1400">
              <a:solidFill>
                <a:srgbClr val="38B5B8"/>
              </a:solidFill>
            </a:endParaRPr>
          </a:p>
        </p:txBody>
      </p:sp>
    </p:spTree>
    <p:extLst>
      <p:ext uri="{BB962C8B-B14F-4D97-AF65-F5344CB8AC3E}">
        <p14:creationId xmlns:p14="http://schemas.microsoft.com/office/powerpoint/2010/main" val="3877861618"/>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43595-3578-437B-BEEA-19AE0676F855}">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560780-D1C1-4641-9B08-F0A5FFFCA309}">
  <ds:schemaRefs>
    <ds:schemaRef ds:uri="40753fda-f579-4bb9-aa37-7b314b45a769"/>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5e3fc8a5-ae92-42ac-9a5b-adc0faec43d6"/>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361</TotalTime>
  <Words>3133</Words>
  <Application>Microsoft Office PowerPoint</Application>
  <PresentationFormat>Widescreen</PresentationFormat>
  <Paragraphs>332</Paragraphs>
  <Slides>19</Slides>
  <Notes>12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Arial</vt:lpstr>
      <vt:lpstr>Arial MT Light</vt:lpstr>
      <vt:lpstr>Times New Roman</vt:lpstr>
      <vt:lpstr>Wingdings</vt:lpstr>
      <vt:lpstr>TotalEnergies AA - Bleu</vt:lpstr>
      <vt:lpstr>TotalEnergies AA - Rouge</vt:lpstr>
      <vt:lpstr>TotalEnergies AA - Vert</vt:lpstr>
      <vt:lpstr>TotalEnergies AA - Orange</vt:lpstr>
      <vt:lpstr>1_TotalEnergies AA - Rouge</vt:lpstr>
      <vt:lpstr>TotalEnergies AA - Rouge</vt:lpstr>
      <vt:lpstr>PowerPoint Presentation</vt:lpstr>
      <vt:lpstr>PowerPoint Presentation</vt:lpstr>
      <vt:lpstr>Affiche &amp; picto</vt:lpstr>
      <vt:lpstr>Quelques définitions</vt:lpstr>
      <vt:lpstr>L’essentiel de la Règle d’or 5</vt:lpstr>
      <vt:lpstr>Accidentologie</vt:lpstr>
      <vt:lpstr>PowerPoint Presentation</vt:lpstr>
      <vt:lpstr>Illustration des exigences</vt:lpstr>
      <vt:lpstr>REX</vt:lpstr>
      <vt:lpstr>REX</vt:lpstr>
      <vt:lpstr>REX</vt:lpstr>
      <vt:lpstr>BONNE PRATIQUE</vt:lpstr>
      <vt:lpstr>REX</vt:lpstr>
      <vt:lpstr>REX</vt:lpstr>
      <vt:lpstr>REX</vt:lpstr>
      <vt:lpstr>PowerPoint Presentation</vt:lpstr>
      <vt:lpstr>Le permis de travail dans les bureaux</vt:lpstr>
      <vt:lpstr>Nos outils et documents</vt:lpstr>
      <vt:lpstr>Lexique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Michiel DE KOSTER</cp:lastModifiedBy>
  <cp:revision>10</cp:revision>
  <cp:lastPrinted>2021-09-13T12:46:09Z</cp:lastPrinted>
  <dcterms:created xsi:type="dcterms:W3CDTF">2021-08-30T17:14:08Z</dcterms:created>
  <dcterms:modified xsi:type="dcterms:W3CDTF">2022-11-29T15:49:57Z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