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2.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3.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5" r:id="rId4"/>
  </p:sldMasterIdLst>
  <p:notesMasterIdLst>
    <p:notesMasterId r:id="rId9"/>
  </p:notesMasterIdLst>
  <p:handoutMasterIdLst>
    <p:handoutMasterId r:id="rId10"/>
  </p:handoutMasterIdLst>
  <p:sldIdLst>
    <p:sldId id="272" r:id="rId5"/>
    <p:sldId id="285" r:id="rId6"/>
    <p:sldId id="287" r:id="rId7"/>
    <p:sldId id="286" r:id="rId8"/>
  </p:sldIdLst>
  <p:sldSz cx="6858000" cy="9906000" type="A4"/>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76" userDrawn="1">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as FOREST" initials="NF" lastIdx="1" clrIdx="0">
    <p:extLst>
      <p:ext uri="{19B8F6BF-5375-455C-9EA6-DF929625EA0E}">
        <p15:presenceInfo xmlns:p15="http://schemas.microsoft.com/office/powerpoint/2012/main" userId="S-1-5-21-1688137703-1013256711-2629252250-33091" providerId="AD"/>
      </p:ext>
    </p:extLst>
  </p:cmAuthor>
  <p:cmAuthor id="2" name="Claire MAIRET" initials="CM" lastIdx="9" clrIdx="1">
    <p:extLst>
      <p:ext uri="{19B8F6BF-5375-455C-9EA6-DF929625EA0E}">
        <p15:presenceInfo xmlns:p15="http://schemas.microsoft.com/office/powerpoint/2012/main" userId="S::claire.mairet@totalenergies.com::b91d9db2-e41b-4c98-9525-27312980cc2f" providerId="AD"/>
      </p:ext>
    </p:extLst>
  </p:cmAuthor>
  <p:cmAuthor id="3" name="Nicolas FOREST" initials="NF [2]" lastIdx="2" clrIdx="2">
    <p:extLst>
      <p:ext uri="{19B8F6BF-5375-455C-9EA6-DF929625EA0E}">
        <p15:presenceInfo xmlns:p15="http://schemas.microsoft.com/office/powerpoint/2012/main" userId="S::nicolas.forest@totalenergies.com::74d7feb1-6457-475c-bfcc-0f29457bb0a4" providerId="AD"/>
      </p:ext>
    </p:extLst>
  </p:cmAuthor>
  <p:cmAuthor id="4" name="Michiel DE KOSTER" initials="MDK" lastIdx="6" clrIdx="3">
    <p:extLst>
      <p:ext uri="{19B8F6BF-5375-455C-9EA6-DF929625EA0E}">
        <p15:presenceInfo xmlns:p15="http://schemas.microsoft.com/office/powerpoint/2012/main" userId="S::michiel.de-koster@totalenergies.com::7d7c490e-1e4b-4bd1-978a-bd0aaf19c382" providerId="AD"/>
      </p:ext>
    </p:extLst>
  </p:cmAuthor>
  <p:cmAuthor id="5" name="Nicolas FOREST" initials="NF [3]" lastIdx="2" clrIdx="4">
    <p:extLst>
      <p:ext uri="{19B8F6BF-5375-455C-9EA6-DF929625EA0E}">
        <p15:presenceInfo xmlns:p15="http://schemas.microsoft.com/office/powerpoint/2012/main" userId="S::nicolas.forest@total.com::74d7feb1-6457-475c-bfcc-0f29457bb0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CC00"/>
    <a:srgbClr val="79B321"/>
    <a:srgbClr val="088A30"/>
    <a:srgbClr val="172982"/>
    <a:srgbClr val="E65113"/>
    <a:srgbClr val="E1001A"/>
    <a:srgbClr val="374649"/>
    <a:srgbClr val="F7941D"/>
    <a:srgbClr val="FFC800"/>
    <a:srgbClr val="285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138" y="66"/>
      </p:cViewPr>
      <p:guideLst>
        <p:guide orient="horz" pos="2576"/>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ire MAIRET" userId="b91d9db2-e41b-4c98-9525-27312980cc2f" providerId="ADAL" clId="{D6B50D78-6DFF-4883-90B3-C2884C8A6544}"/>
    <pc:docChg chg="custSel modSld">
      <pc:chgData name="Claire MAIRET" userId="b91d9db2-e41b-4c98-9525-27312980cc2f" providerId="ADAL" clId="{D6B50D78-6DFF-4883-90B3-C2884C8A6544}" dt="2022-11-30T13:46:54.434" v="118" actId="1582"/>
      <pc:docMkLst>
        <pc:docMk/>
      </pc:docMkLst>
      <pc:sldChg chg="addSp delSp modSp mod">
        <pc:chgData name="Claire MAIRET" userId="b91d9db2-e41b-4c98-9525-27312980cc2f" providerId="ADAL" clId="{D6B50D78-6DFF-4883-90B3-C2884C8A6544}" dt="2022-11-30T13:46:54.434" v="118" actId="1582"/>
        <pc:sldMkLst>
          <pc:docMk/>
          <pc:sldMk cId="3920847002" sldId="272"/>
        </pc:sldMkLst>
        <pc:spChg chg="mod">
          <ac:chgData name="Claire MAIRET" userId="b91d9db2-e41b-4c98-9525-27312980cc2f" providerId="ADAL" clId="{D6B50D78-6DFF-4883-90B3-C2884C8A6544}" dt="2022-11-30T12:03:44.613" v="1" actId="20577"/>
          <ac:spMkLst>
            <pc:docMk/>
            <pc:sldMk cId="3920847002" sldId="272"/>
            <ac:spMk id="2" creationId="{00000000-0000-0000-0000-000000000000}"/>
          </ac:spMkLst>
        </pc:spChg>
        <pc:spChg chg="mod">
          <ac:chgData name="Claire MAIRET" userId="b91d9db2-e41b-4c98-9525-27312980cc2f" providerId="ADAL" clId="{D6B50D78-6DFF-4883-90B3-C2884C8A6544}" dt="2022-11-30T12:05:05.335" v="70" actId="20577"/>
          <ac:spMkLst>
            <pc:docMk/>
            <pc:sldMk cId="3920847002" sldId="272"/>
            <ac:spMk id="5" creationId="{8DABA0B8-3B25-CA91-F869-0D86C7928514}"/>
          </ac:spMkLst>
        </pc:spChg>
        <pc:spChg chg="mod">
          <ac:chgData name="Claire MAIRET" userId="b91d9db2-e41b-4c98-9525-27312980cc2f" providerId="ADAL" clId="{D6B50D78-6DFF-4883-90B3-C2884C8A6544}" dt="2022-11-30T13:46:54.434" v="118" actId="1582"/>
          <ac:spMkLst>
            <pc:docMk/>
            <pc:sldMk cId="3920847002" sldId="272"/>
            <ac:spMk id="14" creationId="{B186940C-3617-4A62-BC5C-3F07F0187F03}"/>
          </ac:spMkLst>
        </pc:spChg>
        <pc:spChg chg="mod">
          <ac:chgData name="Claire MAIRET" userId="b91d9db2-e41b-4c98-9525-27312980cc2f" providerId="ADAL" clId="{D6B50D78-6DFF-4883-90B3-C2884C8A6544}" dt="2022-11-30T12:05:54.898" v="75" actId="20577"/>
          <ac:spMkLst>
            <pc:docMk/>
            <pc:sldMk cId="3920847002" sldId="272"/>
            <ac:spMk id="26" creationId="{86D83647-D2F5-45E7-9102-A36BE5B37D24}"/>
          </ac:spMkLst>
        </pc:spChg>
        <pc:spChg chg="mod">
          <ac:chgData name="Claire MAIRET" userId="b91d9db2-e41b-4c98-9525-27312980cc2f" providerId="ADAL" clId="{D6B50D78-6DFF-4883-90B3-C2884C8A6544}" dt="2022-11-30T13:46:54.434" v="118" actId="1582"/>
          <ac:spMkLst>
            <pc:docMk/>
            <pc:sldMk cId="3920847002" sldId="272"/>
            <ac:spMk id="56" creationId="{C5A31F5B-A8C4-4A5B-9C6B-647843CC4FA3}"/>
          </ac:spMkLst>
        </pc:spChg>
        <pc:picChg chg="add mod">
          <ac:chgData name="Claire MAIRET" userId="b91d9db2-e41b-4c98-9525-27312980cc2f" providerId="ADAL" clId="{D6B50D78-6DFF-4883-90B3-C2884C8A6544}" dt="2022-11-30T12:05:10.161" v="71" actId="1076"/>
          <ac:picMkLst>
            <pc:docMk/>
            <pc:sldMk cId="3920847002" sldId="272"/>
            <ac:picMk id="4" creationId="{586E7DC6-326F-402D-929E-11FA6FCE8346}"/>
          </ac:picMkLst>
        </pc:picChg>
        <pc:picChg chg="del">
          <ac:chgData name="Claire MAIRET" userId="b91d9db2-e41b-4c98-9525-27312980cc2f" providerId="ADAL" clId="{D6B50D78-6DFF-4883-90B3-C2884C8A6544}" dt="2022-11-30T12:03:40.410" v="0" actId="478"/>
          <ac:picMkLst>
            <pc:docMk/>
            <pc:sldMk cId="3920847002" sldId="272"/>
            <ac:picMk id="9" creationId="{B634C78F-80A0-4AF8-8FE5-08AE5A26A4D3}"/>
          </ac:picMkLst>
        </pc:picChg>
      </pc:sldChg>
      <pc:sldChg chg="modSp mod">
        <pc:chgData name="Claire MAIRET" userId="b91d9db2-e41b-4c98-9525-27312980cc2f" providerId="ADAL" clId="{D6B50D78-6DFF-4883-90B3-C2884C8A6544}" dt="2022-11-30T12:06:38.099" v="79" actId="20577"/>
        <pc:sldMkLst>
          <pc:docMk/>
          <pc:sldMk cId="1092025909" sldId="285"/>
        </pc:sldMkLst>
        <pc:spChg chg="mod">
          <ac:chgData name="Claire MAIRET" userId="b91d9db2-e41b-4c98-9525-27312980cc2f" providerId="ADAL" clId="{D6B50D78-6DFF-4883-90B3-C2884C8A6544}" dt="2022-11-30T12:06:16.484" v="76" actId="20577"/>
          <ac:spMkLst>
            <pc:docMk/>
            <pc:sldMk cId="1092025909" sldId="285"/>
            <ac:spMk id="2" creationId="{00000000-0000-0000-0000-000000000000}"/>
          </ac:spMkLst>
        </pc:spChg>
        <pc:spChg chg="mod">
          <ac:chgData name="Claire MAIRET" userId="b91d9db2-e41b-4c98-9525-27312980cc2f" providerId="ADAL" clId="{D6B50D78-6DFF-4883-90B3-C2884C8A6544}" dt="2022-11-30T12:06:30.696" v="78" actId="20577"/>
          <ac:spMkLst>
            <pc:docMk/>
            <pc:sldMk cId="1092025909" sldId="285"/>
            <ac:spMk id="18" creationId="{F44AEE55-6713-40B8-BEBB-5FF28295E249}"/>
          </ac:spMkLst>
        </pc:spChg>
        <pc:spChg chg="mod">
          <ac:chgData name="Claire MAIRET" userId="b91d9db2-e41b-4c98-9525-27312980cc2f" providerId="ADAL" clId="{D6B50D78-6DFF-4883-90B3-C2884C8A6544}" dt="2022-11-30T12:06:38.099" v="79" actId="20577"/>
          <ac:spMkLst>
            <pc:docMk/>
            <pc:sldMk cId="1092025909" sldId="285"/>
            <ac:spMk id="68" creationId="{14E3B7A5-3478-4FFE-8A55-D41E9EBDE3DB}"/>
          </ac:spMkLst>
        </pc:spChg>
        <pc:spChg chg="mod">
          <ac:chgData name="Claire MAIRET" userId="b91d9db2-e41b-4c98-9525-27312980cc2f" providerId="ADAL" clId="{D6B50D78-6DFF-4883-90B3-C2884C8A6544}" dt="2022-11-30T12:06:20.205" v="77" actId="20577"/>
          <ac:spMkLst>
            <pc:docMk/>
            <pc:sldMk cId="1092025909" sldId="285"/>
            <ac:spMk id="84" creationId="{B946E0C4-6593-48DC-88B4-40289605EA64}"/>
          </ac:spMkLst>
        </pc:spChg>
      </pc:sldChg>
      <pc:sldChg chg="modSp mod">
        <pc:chgData name="Claire MAIRET" userId="b91d9db2-e41b-4c98-9525-27312980cc2f" providerId="ADAL" clId="{D6B50D78-6DFF-4883-90B3-C2884C8A6544}" dt="2022-11-30T12:08:37.584" v="117" actId="14100"/>
        <pc:sldMkLst>
          <pc:docMk/>
          <pc:sldMk cId="3254035797" sldId="286"/>
        </pc:sldMkLst>
        <pc:spChg chg="mod">
          <ac:chgData name="Claire MAIRET" userId="b91d9db2-e41b-4c98-9525-27312980cc2f" providerId="ADAL" clId="{D6B50D78-6DFF-4883-90B3-C2884C8A6544}" dt="2022-11-30T12:08:37.584" v="117" actId="14100"/>
          <ac:spMkLst>
            <pc:docMk/>
            <pc:sldMk cId="3254035797" sldId="286"/>
            <ac:spMk id="5" creationId="{ED1DDB19-EEEC-49FF-904B-7E0F1F126E68}"/>
          </ac:spMkLst>
        </pc:spChg>
        <pc:spChg chg="mod">
          <ac:chgData name="Claire MAIRET" userId="b91d9db2-e41b-4c98-9525-27312980cc2f" providerId="ADAL" clId="{D6B50D78-6DFF-4883-90B3-C2884C8A6544}" dt="2022-11-30T12:08:06.015" v="114" actId="20577"/>
          <ac:spMkLst>
            <pc:docMk/>
            <pc:sldMk cId="3254035797" sldId="286"/>
            <ac:spMk id="30" creationId="{6487F39D-A535-41A5-88E7-F475BC3D7BFD}"/>
          </ac:spMkLst>
        </pc:spChg>
        <pc:picChg chg="mod">
          <ac:chgData name="Claire MAIRET" userId="b91d9db2-e41b-4c98-9525-27312980cc2f" providerId="ADAL" clId="{D6B50D78-6DFF-4883-90B3-C2884C8A6544}" dt="2022-11-30T12:08:18.392" v="115" actId="1076"/>
          <ac:picMkLst>
            <pc:docMk/>
            <pc:sldMk cId="3254035797" sldId="286"/>
            <ac:picMk id="4" creationId="{F3AFE919-79DF-4C56-82E7-40BB48388847}"/>
          </ac:picMkLst>
        </pc:picChg>
      </pc:sldChg>
      <pc:sldChg chg="modSp mod">
        <pc:chgData name="Claire MAIRET" userId="b91d9db2-e41b-4c98-9525-27312980cc2f" providerId="ADAL" clId="{D6B50D78-6DFF-4883-90B3-C2884C8A6544}" dt="2022-11-30T12:07:58.383" v="109" actId="20577"/>
        <pc:sldMkLst>
          <pc:docMk/>
          <pc:sldMk cId="2152224845" sldId="287"/>
        </pc:sldMkLst>
        <pc:spChg chg="mod">
          <ac:chgData name="Claire MAIRET" userId="b91d9db2-e41b-4c98-9525-27312980cc2f" providerId="ADAL" clId="{D6B50D78-6DFF-4883-90B3-C2884C8A6544}" dt="2022-11-30T12:06:55.834" v="80" actId="20577"/>
          <ac:spMkLst>
            <pc:docMk/>
            <pc:sldMk cId="2152224845" sldId="287"/>
            <ac:spMk id="15" creationId="{E8AA07E6-5E8A-49D7-8828-2BED23B84C4B}"/>
          </ac:spMkLst>
        </pc:spChg>
        <pc:spChg chg="mod">
          <ac:chgData name="Claire MAIRET" userId="b91d9db2-e41b-4c98-9525-27312980cc2f" providerId="ADAL" clId="{D6B50D78-6DFF-4883-90B3-C2884C8A6544}" dt="2022-11-30T12:07:01.986" v="81" actId="20577"/>
          <ac:spMkLst>
            <pc:docMk/>
            <pc:sldMk cId="2152224845" sldId="287"/>
            <ac:spMk id="17" creationId="{B3AF608D-3970-44D4-9288-F14901321A9F}"/>
          </ac:spMkLst>
        </pc:spChg>
        <pc:spChg chg="mod">
          <ac:chgData name="Claire MAIRET" userId="b91d9db2-e41b-4c98-9525-27312980cc2f" providerId="ADAL" clId="{D6B50D78-6DFF-4883-90B3-C2884C8A6544}" dt="2022-11-30T12:07:58.383" v="109" actId="20577"/>
          <ac:spMkLst>
            <pc:docMk/>
            <pc:sldMk cId="2152224845" sldId="287"/>
            <ac:spMk id="27" creationId="{55AC0581-57AB-4F7D-9336-79D82604A6C4}"/>
          </ac:spMkLst>
        </pc:spChg>
        <pc:spChg chg="mod">
          <ac:chgData name="Claire MAIRET" userId="b91d9db2-e41b-4c98-9525-27312980cc2f" providerId="ADAL" clId="{D6B50D78-6DFF-4883-90B3-C2884C8A6544}" dt="2022-11-30T12:07:18.800" v="83" actId="14100"/>
          <ac:spMkLst>
            <pc:docMk/>
            <pc:sldMk cId="2152224845" sldId="287"/>
            <ac:spMk id="42" creationId="{52201A59-73B0-4FE6-AA27-D5ACAF66FE1F}"/>
          </ac:spMkLst>
        </pc:spChg>
      </pc:sldChg>
    </pc:docChg>
  </pc:docChgLst>
  <pc:docChgLst>
    <pc:chgData name="Clayton FERIAUX" userId="9c5c5508-a7dc-4b9b-82fc-6eb9dc922111" providerId="ADAL" clId="{06EF2C56-2152-4FA5-AC25-257AA23CAABE}"/>
    <pc:docChg chg="undo custSel modSld">
      <pc:chgData name="Clayton FERIAUX" userId="9c5c5508-a7dc-4b9b-82fc-6eb9dc922111" providerId="ADAL" clId="{06EF2C56-2152-4FA5-AC25-257AA23CAABE}" dt="2022-11-28T15:33:16.678" v="123" actId="12"/>
      <pc:docMkLst>
        <pc:docMk/>
      </pc:docMkLst>
      <pc:sldChg chg="modSp mod">
        <pc:chgData name="Clayton FERIAUX" userId="9c5c5508-a7dc-4b9b-82fc-6eb9dc922111" providerId="ADAL" clId="{06EF2C56-2152-4FA5-AC25-257AA23CAABE}" dt="2022-11-28T15:33:16.678" v="123" actId="12"/>
        <pc:sldMkLst>
          <pc:docMk/>
          <pc:sldMk cId="3920847002" sldId="272"/>
        </pc:sldMkLst>
        <pc:spChg chg="mod">
          <ac:chgData name="Clayton FERIAUX" userId="9c5c5508-a7dc-4b9b-82fc-6eb9dc922111" providerId="ADAL" clId="{06EF2C56-2152-4FA5-AC25-257AA23CAABE}" dt="2022-11-28T14:41:23.178" v="30" actId="20577"/>
          <ac:spMkLst>
            <pc:docMk/>
            <pc:sldMk cId="3920847002" sldId="272"/>
            <ac:spMk id="2" creationId="{00000000-0000-0000-0000-000000000000}"/>
          </ac:spMkLst>
        </pc:spChg>
        <pc:spChg chg="mod">
          <ac:chgData name="Clayton FERIAUX" userId="9c5c5508-a7dc-4b9b-82fc-6eb9dc922111" providerId="ADAL" clId="{06EF2C56-2152-4FA5-AC25-257AA23CAABE}" dt="2022-11-28T14:41:51.608" v="34" actId="20577"/>
          <ac:spMkLst>
            <pc:docMk/>
            <pc:sldMk cId="3920847002" sldId="272"/>
            <ac:spMk id="5" creationId="{8DABA0B8-3B25-CA91-F869-0D86C7928514}"/>
          </ac:spMkLst>
        </pc:spChg>
        <pc:spChg chg="mod">
          <ac:chgData name="Clayton FERIAUX" userId="9c5c5508-a7dc-4b9b-82fc-6eb9dc922111" providerId="ADAL" clId="{06EF2C56-2152-4FA5-AC25-257AA23CAABE}" dt="2022-11-28T14:41:05.012" v="10" actId="208"/>
          <ac:spMkLst>
            <pc:docMk/>
            <pc:sldMk cId="3920847002" sldId="272"/>
            <ac:spMk id="8" creationId="{AA64CC0C-5E58-4D61-8A27-4BE577F259EB}"/>
          </ac:spMkLst>
        </pc:spChg>
        <pc:spChg chg="mod">
          <ac:chgData name="Clayton FERIAUX" userId="9c5c5508-a7dc-4b9b-82fc-6eb9dc922111" providerId="ADAL" clId="{06EF2C56-2152-4FA5-AC25-257AA23CAABE}" dt="2022-11-28T14:42:16.205" v="39" actId="20577"/>
          <ac:spMkLst>
            <pc:docMk/>
            <pc:sldMk cId="3920847002" sldId="272"/>
            <ac:spMk id="12" creationId="{81CE6414-97A0-4E9C-AB09-828EF951187B}"/>
          </ac:spMkLst>
        </pc:spChg>
        <pc:spChg chg="mod">
          <ac:chgData name="Clayton FERIAUX" userId="9c5c5508-a7dc-4b9b-82fc-6eb9dc922111" providerId="ADAL" clId="{06EF2C56-2152-4FA5-AC25-257AA23CAABE}" dt="2022-11-28T14:41:56.621" v="36" actId="208"/>
          <ac:spMkLst>
            <pc:docMk/>
            <pc:sldMk cId="3920847002" sldId="272"/>
            <ac:spMk id="13" creationId="{D81B700D-AFEB-4659-9278-F75980FDC78D}"/>
          </ac:spMkLst>
        </pc:spChg>
        <pc:spChg chg="mod">
          <ac:chgData name="Clayton FERIAUX" userId="9c5c5508-a7dc-4b9b-82fc-6eb9dc922111" providerId="ADAL" clId="{06EF2C56-2152-4FA5-AC25-257AA23CAABE}" dt="2022-11-28T14:52:42.289" v="43" actId="14100"/>
          <ac:spMkLst>
            <pc:docMk/>
            <pc:sldMk cId="3920847002" sldId="272"/>
            <ac:spMk id="14" creationId="{B186940C-3617-4A62-BC5C-3F07F0187F03}"/>
          </ac:spMkLst>
        </pc:spChg>
        <pc:spChg chg="mod">
          <ac:chgData name="Clayton FERIAUX" userId="9c5c5508-a7dc-4b9b-82fc-6eb9dc922111" providerId="ADAL" clId="{06EF2C56-2152-4FA5-AC25-257AA23CAABE}" dt="2022-11-28T14:40:45.454" v="6" actId="207"/>
          <ac:spMkLst>
            <pc:docMk/>
            <pc:sldMk cId="3920847002" sldId="272"/>
            <ac:spMk id="15" creationId="{6AAD629B-D0DF-435F-A137-D1466C359F81}"/>
          </ac:spMkLst>
        </pc:spChg>
        <pc:spChg chg="mod">
          <ac:chgData name="Clayton FERIAUX" userId="9c5c5508-a7dc-4b9b-82fc-6eb9dc922111" providerId="ADAL" clId="{06EF2C56-2152-4FA5-AC25-257AA23CAABE}" dt="2022-11-28T15:32:41.351" v="119" actId="12"/>
          <ac:spMkLst>
            <pc:docMk/>
            <pc:sldMk cId="3920847002" sldId="272"/>
            <ac:spMk id="26" creationId="{86D83647-D2F5-45E7-9102-A36BE5B37D24}"/>
          </ac:spMkLst>
        </pc:spChg>
        <pc:spChg chg="mod">
          <ac:chgData name="Clayton FERIAUX" userId="9c5c5508-a7dc-4b9b-82fc-6eb9dc922111" providerId="ADAL" clId="{06EF2C56-2152-4FA5-AC25-257AA23CAABE}" dt="2022-11-28T15:33:16.678" v="123" actId="12"/>
          <ac:spMkLst>
            <pc:docMk/>
            <pc:sldMk cId="3920847002" sldId="272"/>
            <ac:spMk id="56" creationId="{C5A31F5B-A8C4-4A5B-9C6B-647843CC4FA3}"/>
          </ac:spMkLst>
        </pc:spChg>
        <pc:picChg chg="mod">
          <ac:chgData name="Clayton FERIAUX" userId="9c5c5508-a7dc-4b9b-82fc-6eb9dc922111" providerId="ADAL" clId="{06EF2C56-2152-4FA5-AC25-257AA23CAABE}" dt="2022-11-28T14:43:12.260" v="41" actId="14100"/>
          <ac:picMkLst>
            <pc:docMk/>
            <pc:sldMk cId="3920847002" sldId="272"/>
            <ac:picMk id="9" creationId="{B634C78F-80A0-4AF8-8FE5-08AE5A26A4D3}"/>
          </ac:picMkLst>
        </pc:picChg>
      </pc:sldChg>
      <pc:sldChg chg="modSp mod">
        <pc:chgData name="Clayton FERIAUX" userId="9c5c5508-a7dc-4b9b-82fc-6eb9dc922111" providerId="ADAL" clId="{06EF2C56-2152-4FA5-AC25-257AA23CAABE}" dt="2022-11-28T15:00:05.412" v="84" actId="20577"/>
        <pc:sldMkLst>
          <pc:docMk/>
          <pc:sldMk cId="1092025909" sldId="285"/>
        </pc:sldMkLst>
        <pc:spChg chg="mod">
          <ac:chgData name="Clayton FERIAUX" userId="9c5c5508-a7dc-4b9b-82fc-6eb9dc922111" providerId="ADAL" clId="{06EF2C56-2152-4FA5-AC25-257AA23CAABE}" dt="2022-11-28T14:55:11.605" v="71" actId="20577"/>
          <ac:spMkLst>
            <pc:docMk/>
            <pc:sldMk cId="1092025909" sldId="285"/>
            <ac:spMk id="2" creationId="{00000000-0000-0000-0000-000000000000}"/>
          </ac:spMkLst>
        </pc:spChg>
        <pc:spChg chg="mod">
          <ac:chgData name="Clayton FERIAUX" userId="9c5c5508-a7dc-4b9b-82fc-6eb9dc922111" providerId="ADAL" clId="{06EF2C56-2152-4FA5-AC25-257AA23CAABE}" dt="2022-11-28T14:58:20.271" v="79" actId="208"/>
          <ac:spMkLst>
            <pc:docMk/>
            <pc:sldMk cId="1092025909" sldId="285"/>
            <ac:spMk id="7" creationId="{A304F54B-97C3-4E13-8E1C-90D615BD7F02}"/>
          </ac:spMkLst>
        </pc:spChg>
        <pc:spChg chg="mod">
          <ac:chgData name="Clayton FERIAUX" userId="9c5c5508-a7dc-4b9b-82fc-6eb9dc922111" providerId="ADAL" clId="{06EF2C56-2152-4FA5-AC25-257AA23CAABE}" dt="2022-11-28T14:53:09.418" v="50" actId="207"/>
          <ac:spMkLst>
            <pc:docMk/>
            <pc:sldMk cId="1092025909" sldId="285"/>
            <ac:spMk id="17" creationId="{23F0CF50-2ADC-4EA6-88DF-8F37825CA125}"/>
          </ac:spMkLst>
        </pc:spChg>
        <pc:spChg chg="mod">
          <ac:chgData name="Clayton FERIAUX" userId="9c5c5508-a7dc-4b9b-82fc-6eb9dc922111" providerId="ADAL" clId="{06EF2C56-2152-4FA5-AC25-257AA23CAABE}" dt="2022-11-28T15:00:05.412" v="84" actId="20577"/>
          <ac:spMkLst>
            <pc:docMk/>
            <pc:sldMk cId="1092025909" sldId="285"/>
            <ac:spMk id="18" creationId="{F44AEE55-6713-40B8-BEBB-5FF28295E249}"/>
          </ac:spMkLst>
        </pc:spChg>
        <pc:spChg chg="mod">
          <ac:chgData name="Clayton FERIAUX" userId="9c5c5508-a7dc-4b9b-82fc-6eb9dc922111" providerId="ADAL" clId="{06EF2C56-2152-4FA5-AC25-257AA23CAABE}" dt="2022-11-28T14:53:17.255" v="54" actId="207"/>
          <ac:spMkLst>
            <pc:docMk/>
            <pc:sldMk cId="1092025909" sldId="285"/>
            <ac:spMk id="19" creationId="{B363004E-D9F5-4451-969E-1A58456FA79F}"/>
          </ac:spMkLst>
        </pc:spChg>
        <pc:spChg chg="mod">
          <ac:chgData name="Clayton FERIAUX" userId="9c5c5508-a7dc-4b9b-82fc-6eb9dc922111" providerId="ADAL" clId="{06EF2C56-2152-4FA5-AC25-257AA23CAABE}" dt="2022-11-28T14:54:24.973" v="66" actId="207"/>
          <ac:spMkLst>
            <pc:docMk/>
            <pc:sldMk cId="1092025909" sldId="285"/>
            <ac:spMk id="26" creationId="{7D294FCF-63BA-4BC8-A08E-45DEA043F1E8}"/>
          </ac:spMkLst>
        </pc:spChg>
        <pc:spChg chg="mod">
          <ac:chgData name="Clayton FERIAUX" userId="9c5c5508-a7dc-4b9b-82fc-6eb9dc922111" providerId="ADAL" clId="{06EF2C56-2152-4FA5-AC25-257AA23CAABE}" dt="2022-11-28T14:54:24.973" v="66" actId="207"/>
          <ac:spMkLst>
            <pc:docMk/>
            <pc:sldMk cId="1092025909" sldId="285"/>
            <ac:spMk id="31" creationId="{046F1B10-6B15-4FF8-BAE3-D179A12B74EB}"/>
          </ac:spMkLst>
        </pc:spChg>
        <pc:spChg chg="mod">
          <ac:chgData name="Clayton FERIAUX" userId="9c5c5508-a7dc-4b9b-82fc-6eb9dc922111" providerId="ADAL" clId="{06EF2C56-2152-4FA5-AC25-257AA23CAABE}" dt="2022-11-28T14:52:56.921" v="45" actId="207"/>
          <ac:spMkLst>
            <pc:docMk/>
            <pc:sldMk cId="1092025909" sldId="285"/>
            <ac:spMk id="32" creationId="{CA625D36-0596-8341-85F6-494301E0B39F}"/>
          </ac:spMkLst>
        </pc:spChg>
        <pc:spChg chg="mod">
          <ac:chgData name="Clayton FERIAUX" userId="9c5c5508-a7dc-4b9b-82fc-6eb9dc922111" providerId="ADAL" clId="{06EF2C56-2152-4FA5-AC25-257AA23CAABE}" dt="2022-11-28T14:54:24.973" v="66" actId="207"/>
          <ac:spMkLst>
            <pc:docMk/>
            <pc:sldMk cId="1092025909" sldId="285"/>
            <ac:spMk id="34" creationId="{0A040165-86A0-4AEA-9D3A-4E09B4E30707}"/>
          </ac:spMkLst>
        </pc:spChg>
        <pc:spChg chg="mod">
          <ac:chgData name="Clayton FERIAUX" userId="9c5c5508-a7dc-4b9b-82fc-6eb9dc922111" providerId="ADAL" clId="{06EF2C56-2152-4FA5-AC25-257AA23CAABE}" dt="2022-11-28T14:54:24.973" v="66" actId="207"/>
          <ac:spMkLst>
            <pc:docMk/>
            <pc:sldMk cId="1092025909" sldId="285"/>
            <ac:spMk id="35" creationId="{6CBD728C-42A9-4218-9915-C5F0D444973C}"/>
          </ac:spMkLst>
        </pc:spChg>
        <pc:spChg chg="mod">
          <ac:chgData name="Clayton FERIAUX" userId="9c5c5508-a7dc-4b9b-82fc-6eb9dc922111" providerId="ADAL" clId="{06EF2C56-2152-4FA5-AC25-257AA23CAABE}" dt="2022-11-28T14:53:55.082" v="58" actId="12"/>
          <ac:spMkLst>
            <pc:docMk/>
            <pc:sldMk cId="1092025909" sldId="285"/>
            <ac:spMk id="36" creationId="{156FA4AE-A3E8-47D3-8189-E6501F99B5D2}"/>
          </ac:spMkLst>
        </pc:spChg>
        <pc:spChg chg="mod">
          <ac:chgData name="Clayton FERIAUX" userId="9c5c5508-a7dc-4b9b-82fc-6eb9dc922111" providerId="ADAL" clId="{06EF2C56-2152-4FA5-AC25-257AA23CAABE}" dt="2022-11-28T14:53:14.391" v="52" actId="208"/>
          <ac:spMkLst>
            <pc:docMk/>
            <pc:sldMk cId="1092025909" sldId="285"/>
            <ac:spMk id="59" creationId="{16CCC2B1-F243-42E3-8953-977DF626816B}"/>
          </ac:spMkLst>
        </pc:spChg>
        <pc:spChg chg="mod">
          <ac:chgData name="Clayton FERIAUX" userId="9c5c5508-a7dc-4b9b-82fc-6eb9dc922111" providerId="ADAL" clId="{06EF2C56-2152-4FA5-AC25-257AA23CAABE}" dt="2022-11-28T14:54:30.073" v="68" actId="208"/>
          <ac:spMkLst>
            <pc:docMk/>
            <pc:sldMk cId="1092025909" sldId="285"/>
            <ac:spMk id="60" creationId="{1E61AA3D-F34D-4980-A6D2-7ABC90C58239}"/>
          </ac:spMkLst>
        </pc:spChg>
        <pc:spChg chg="mod">
          <ac:chgData name="Clayton FERIAUX" userId="9c5c5508-a7dc-4b9b-82fc-6eb9dc922111" providerId="ADAL" clId="{06EF2C56-2152-4FA5-AC25-257AA23CAABE}" dt="2022-11-28T14:53:20.511" v="55" actId="208"/>
          <ac:spMkLst>
            <pc:docMk/>
            <pc:sldMk cId="1092025909" sldId="285"/>
            <ac:spMk id="61" creationId="{A9616E41-8FA2-4105-A36D-CF7327A04A0D}"/>
          </ac:spMkLst>
        </pc:spChg>
        <pc:spChg chg="mod">
          <ac:chgData name="Clayton FERIAUX" userId="9c5c5508-a7dc-4b9b-82fc-6eb9dc922111" providerId="ADAL" clId="{06EF2C56-2152-4FA5-AC25-257AA23CAABE}" dt="2022-11-28T14:58:22.809" v="81" actId="20577"/>
          <ac:spMkLst>
            <pc:docMk/>
            <pc:sldMk cId="1092025909" sldId="285"/>
            <ac:spMk id="68" creationId="{14E3B7A5-3478-4FFE-8A55-D41E9EBDE3DB}"/>
          </ac:spMkLst>
        </pc:spChg>
        <pc:spChg chg="mod">
          <ac:chgData name="Clayton FERIAUX" userId="9c5c5508-a7dc-4b9b-82fc-6eb9dc922111" providerId="ADAL" clId="{06EF2C56-2152-4FA5-AC25-257AA23CAABE}" dt="2022-11-28T14:54:24.973" v="66" actId="207"/>
          <ac:spMkLst>
            <pc:docMk/>
            <pc:sldMk cId="1092025909" sldId="285"/>
            <ac:spMk id="70" creationId="{85668F7F-7477-4D12-BA8E-EEC1828FAB5C}"/>
          </ac:spMkLst>
        </pc:spChg>
        <pc:spChg chg="mod">
          <ac:chgData name="Clayton FERIAUX" userId="9c5c5508-a7dc-4b9b-82fc-6eb9dc922111" providerId="ADAL" clId="{06EF2C56-2152-4FA5-AC25-257AA23CAABE}" dt="2022-11-28T14:52:59.416" v="47" actId="207"/>
          <ac:spMkLst>
            <pc:docMk/>
            <pc:sldMk cId="1092025909" sldId="285"/>
            <ac:spMk id="83" creationId="{89657512-2182-4DF7-ADF4-3A73E52B061F}"/>
          </ac:spMkLst>
        </pc:spChg>
        <pc:spChg chg="mod">
          <ac:chgData name="Clayton FERIAUX" userId="9c5c5508-a7dc-4b9b-82fc-6eb9dc922111" providerId="ADAL" clId="{06EF2C56-2152-4FA5-AC25-257AA23CAABE}" dt="2022-11-28T14:57:05.538" v="78" actId="12"/>
          <ac:spMkLst>
            <pc:docMk/>
            <pc:sldMk cId="1092025909" sldId="285"/>
            <ac:spMk id="84" creationId="{B946E0C4-6593-48DC-88B4-40289605EA64}"/>
          </ac:spMkLst>
        </pc:spChg>
        <pc:cxnChg chg="mod">
          <ac:chgData name="Clayton FERIAUX" userId="9c5c5508-a7dc-4b9b-82fc-6eb9dc922111" providerId="ADAL" clId="{06EF2C56-2152-4FA5-AC25-257AA23CAABE}" dt="2022-11-28T14:54:52.743" v="69" actId="208"/>
          <ac:cxnSpMkLst>
            <pc:docMk/>
            <pc:sldMk cId="1092025909" sldId="285"/>
            <ac:cxnSpMk id="25" creationId="{F0740F23-7E9B-4E78-9283-8693C38C5597}"/>
          </ac:cxnSpMkLst>
        </pc:cxnChg>
        <pc:cxnChg chg="mod">
          <ac:chgData name="Clayton FERIAUX" userId="9c5c5508-a7dc-4b9b-82fc-6eb9dc922111" providerId="ADAL" clId="{06EF2C56-2152-4FA5-AC25-257AA23CAABE}" dt="2022-11-28T14:54:52.743" v="69" actId="208"/>
          <ac:cxnSpMkLst>
            <pc:docMk/>
            <pc:sldMk cId="1092025909" sldId="285"/>
            <ac:cxnSpMk id="27" creationId="{74344904-6423-4553-9A76-8DE7FD1073EA}"/>
          </ac:cxnSpMkLst>
        </pc:cxnChg>
        <pc:cxnChg chg="mod">
          <ac:chgData name="Clayton FERIAUX" userId="9c5c5508-a7dc-4b9b-82fc-6eb9dc922111" providerId="ADAL" clId="{06EF2C56-2152-4FA5-AC25-257AA23CAABE}" dt="2022-11-28T14:54:52.743" v="69" actId="208"/>
          <ac:cxnSpMkLst>
            <pc:docMk/>
            <pc:sldMk cId="1092025909" sldId="285"/>
            <ac:cxnSpMk id="29" creationId="{71A298E8-D11E-4017-BFB7-0F0101402FC0}"/>
          </ac:cxnSpMkLst>
        </pc:cxnChg>
        <pc:cxnChg chg="mod">
          <ac:chgData name="Clayton FERIAUX" userId="9c5c5508-a7dc-4b9b-82fc-6eb9dc922111" providerId="ADAL" clId="{06EF2C56-2152-4FA5-AC25-257AA23CAABE}" dt="2022-11-28T14:54:52.743" v="69" actId="208"/>
          <ac:cxnSpMkLst>
            <pc:docMk/>
            <pc:sldMk cId="1092025909" sldId="285"/>
            <ac:cxnSpMk id="62" creationId="{EFC030D0-63CE-40F4-8DDF-685D7E71660F}"/>
          </ac:cxnSpMkLst>
        </pc:cxnChg>
      </pc:sldChg>
      <pc:sldChg chg="modSp mod">
        <pc:chgData name="Clayton FERIAUX" userId="9c5c5508-a7dc-4b9b-82fc-6eb9dc922111" providerId="ADAL" clId="{06EF2C56-2152-4FA5-AC25-257AA23CAABE}" dt="2022-11-28T15:07:18.051" v="118" actId="20577"/>
        <pc:sldMkLst>
          <pc:docMk/>
          <pc:sldMk cId="3254035797" sldId="286"/>
        </pc:sldMkLst>
        <pc:spChg chg="mod">
          <ac:chgData name="Clayton FERIAUX" userId="9c5c5508-a7dc-4b9b-82fc-6eb9dc922111" providerId="ADAL" clId="{06EF2C56-2152-4FA5-AC25-257AA23CAABE}" dt="2022-11-28T15:06:12.467" v="103" actId="207"/>
          <ac:spMkLst>
            <pc:docMk/>
            <pc:sldMk cId="3254035797" sldId="286"/>
            <ac:spMk id="2" creationId="{00000000-0000-0000-0000-000000000000}"/>
          </ac:spMkLst>
        </pc:spChg>
        <pc:spChg chg="mod">
          <ac:chgData name="Clayton FERIAUX" userId="9c5c5508-a7dc-4b9b-82fc-6eb9dc922111" providerId="ADAL" clId="{06EF2C56-2152-4FA5-AC25-257AA23CAABE}" dt="2022-11-28T15:07:07.247" v="116" actId="208"/>
          <ac:spMkLst>
            <pc:docMk/>
            <pc:sldMk cId="3254035797" sldId="286"/>
            <ac:spMk id="5" creationId="{ED1DDB19-EEEC-49FF-904B-7E0F1F126E68}"/>
          </ac:spMkLst>
        </pc:spChg>
        <pc:spChg chg="mod">
          <ac:chgData name="Clayton FERIAUX" userId="9c5c5508-a7dc-4b9b-82fc-6eb9dc922111" providerId="ADAL" clId="{06EF2C56-2152-4FA5-AC25-257AA23CAABE}" dt="2022-11-28T15:06:30.285" v="107" actId="12"/>
          <ac:spMkLst>
            <pc:docMk/>
            <pc:sldMk cId="3254035797" sldId="286"/>
            <ac:spMk id="7" creationId="{4A1A07A7-4039-4CDF-8B90-76E046401985}"/>
          </ac:spMkLst>
        </pc:spChg>
        <pc:spChg chg="mod">
          <ac:chgData name="Clayton FERIAUX" userId="9c5c5508-a7dc-4b9b-82fc-6eb9dc922111" providerId="ADAL" clId="{06EF2C56-2152-4FA5-AC25-257AA23CAABE}" dt="2022-11-28T15:06:58.297" v="114" actId="12"/>
          <ac:spMkLst>
            <pc:docMk/>
            <pc:sldMk cId="3254035797" sldId="286"/>
            <ac:spMk id="18" creationId="{A1B8A6BF-3C1D-4719-A0C1-63F89F1FCA37}"/>
          </ac:spMkLst>
        </pc:spChg>
        <pc:spChg chg="mod">
          <ac:chgData name="Clayton FERIAUX" userId="9c5c5508-a7dc-4b9b-82fc-6eb9dc922111" providerId="ADAL" clId="{06EF2C56-2152-4FA5-AC25-257AA23CAABE}" dt="2022-11-28T15:06:37.353" v="109" actId="207"/>
          <ac:spMkLst>
            <pc:docMk/>
            <pc:sldMk cId="3254035797" sldId="286"/>
            <ac:spMk id="26" creationId="{1B6A7301-6F8A-4A9A-BB15-9CFFF3E4DD05}"/>
          </ac:spMkLst>
        </pc:spChg>
        <pc:spChg chg="mod">
          <ac:chgData name="Clayton FERIAUX" userId="9c5c5508-a7dc-4b9b-82fc-6eb9dc922111" providerId="ADAL" clId="{06EF2C56-2152-4FA5-AC25-257AA23CAABE}" dt="2022-11-28T15:07:18.051" v="118" actId="20577"/>
          <ac:spMkLst>
            <pc:docMk/>
            <pc:sldMk cId="3254035797" sldId="286"/>
            <ac:spMk id="30" creationId="{6487F39D-A535-41A5-88E7-F475BC3D7BFD}"/>
          </ac:spMkLst>
        </pc:spChg>
        <pc:spChg chg="mod">
          <ac:chgData name="Clayton FERIAUX" userId="9c5c5508-a7dc-4b9b-82fc-6eb9dc922111" providerId="ADAL" clId="{06EF2C56-2152-4FA5-AC25-257AA23CAABE}" dt="2022-11-28T15:06:40.446" v="110" actId="207"/>
          <ac:spMkLst>
            <pc:docMk/>
            <pc:sldMk cId="3254035797" sldId="286"/>
            <ac:spMk id="33" creationId="{04E2CD8D-A7BA-4E6C-BEEF-3B9A621AD4EE}"/>
          </ac:spMkLst>
        </pc:spChg>
        <pc:spChg chg="mod">
          <ac:chgData name="Clayton FERIAUX" userId="9c5c5508-a7dc-4b9b-82fc-6eb9dc922111" providerId="ADAL" clId="{06EF2C56-2152-4FA5-AC25-257AA23CAABE}" dt="2022-11-28T15:07:03.452" v="115" actId="208"/>
          <ac:spMkLst>
            <pc:docMk/>
            <pc:sldMk cId="3254035797" sldId="286"/>
            <ac:spMk id="34" creationId="{A3B38FB1-B1D2-454F-B0AE-D4488C03A279}"/>
          </ac:spMkLst>
        </pc:spChg>
        <pc:spChg chg="mod">
          <ac:chgData name="Clayton FERIAUX" userId="9c5c5508-a7dc-4b9b-82fc-6eb9dc922111" providerId="ADAL" clId="{06EF2C56-2152-4FA5-AC25-257AA23CAABE}" dt="2022-11-28T15:06:50.074" v="113" actId="208"/>
          <ac:spMkLst>
            <pc:docMk/>
            <pc:sldMk cId="3254035797" sldId="286"/>
            <ac:spMk id="40" creationId="{253F895C-B6EB-4515-8619-7FFBBB86557A}"/>
          </ac:spMkLst>
        </pc:spChg>
        <pc:spChg chg="mod">
          <ac:chgData name="Clayton FERIAUX" userId="9c5c5508-a7dc-4b9b-82fc-6eb9dc922111" providerId="ADAL" clId="{06EF2C56-2152-4FA5-AC25-257AA23CAABE}" dt="2022-11-28T15:06:18.666" v="105" actId="208"/>
          <ac:spMkLst>
            <pc:docMk/>
            <pc:sldMk cId="3254035797" sldId="286"/>
            <ac:spMk id="47" creationId="{73ED01A3-F7DC-491D-94D0-1D4138422593}"/>
          </ac:spMkLst>
        </pc:spChg>
        <pc:spChg chg="mod">
          <ac:chgData name="Clayton FERIAUX" userId="9c5c5508-a7dc-4b9b-82fc-6eb9dc922111" providerId="ADAL" clId="{06EF2C56-2152-4FA5-AC25-257AA23CAABE}" dt="2022-11-28T15:06:16.347" v="104" actId="207"/>
          <ac:spMkLst>
            <pc:docMk/>
            <pc:sldMk cId="3254035797" sldId="286"/>
            <ac:spMk id="62" creationId="{3E7C8226-DC59-40B4-9E80-1E19F655D195}"/>
          </ac:spMkLst>
        </pc:spChg>
      </pc:sldChg>
      <pc:sldChg chg="modSp mod">
        <pc:chgData name="Clayton FERIAUX" userId="9c5c5508-a7dc-4b9b-82fc-6eb9dc922111" providerId="ADAL" clId="{06EF2C56-2152-4FA5-AC25-257AA23CAABE}" dt="2022-11-28T15:06:04.012" v="102" actId="1076"/>
        <pc:sldMkLst>
          <pc:docMk/>
          <pc:sldMk cId="2152224845" sldId="287"/>
        </pc:sldMkLst>
        <pc:spChg chg="mod">
          <ac:chgData name="Clayton FERIAUX" userId="9c5c5508-a7dc-4b9b-82fc-6eb9dc922111" providerId="ADAL" clId="{06EF2C56-2152-4FA5-AC25-257AA23CAABE}" dt="2022-11-28T15:01:23.130" v="85" actId="207"/>
          <ac:spMkLst>
            <pc:docMk/>
            <pc:sldMk cId="2152224845" sldId="287"/>
            <ac:spMk id="2" creationId="{74900BB5-3D46-4932-87F4-17D2E6DE0C10}"/>
          </ac:spMkLst>
        </pc:spChg>
        <pc:spChg chg="mod">
          <ac:chgData name="Clayton FERIAUX" userId="9c5c5508-a7dc-4b9b-82fc-6eb9dc922111" providerId="ADAL" clId="{06EF2C56-2152-4FA5-AC25-257AA23CAABE}" dt="2022-11-28T15:01:28.646" v="88" actId="20577"/>
          <ac:spMkLst>
            <pc:docMk/>
            <pc:sldMk cId="2152224845" sldId="287"/>
            <ac:spMk id="15" creationId="{E8AA07E6-5E8A-49D7-8828-2BED23B84C4B}"/>
          </ac:spMkLst>
        </pc:spChg>
        <pc:spChg chg="mod">
          <ac:chgData name="Clayton FERIAUX" userId="9c5c5508-a7dc-4b9b-82fc-6eb9dc922111" providerId="ADAL" clId="{06EF2C56-2152-4FA5-AC25-257AA23CAABE}" dt="2022-11-28T15:01:50.052" v="91" actId="20577"/>
          <ac:spMkLst>
            <pc:docMk/>
            <pc:sldMk cId="2152224845" sldId="287"/>
            <ac:spMk id="17" creationId="{B3AF608D-3970-44D4-9288-F14901321A9F}"/>
          </ac:spMkLst>
        </pc:spChg>
        <pc:spChg chg="mod">
          <ac:chgData name="Clayton FERIAUX" userId="9c5c5508-a7dc-4b9b-82fc-6eb9dc922111" providerId="ADAL" clId="{06EF2C56-2152-4FA5-AC25-257AA23CAABE}" dt="2022-11-28T15:02:15.369" v="99" actId="20577"/>
          <ac:spMkLst>
            <pc:docMk/>
            <pc:sldMk cId="2152224845" sldId="287"/>
            <ac:spMk id="27" creationId="{55AC0581-57AB-4F7D-9336-79D82604A6C4}"/>
          </ac:spMkLst>
        </pc:spChg>
        <pc:spChg chg="mod">
          <ac:chgData name="Clayton FERIAUX" userId="9c5c5508-a7dc-4b9b-82fc-6eb9dc922111" providerId="ADAL" clId="{06EF2C56-2152-4FA5-AC25-257AA23CAABE}" dt="2022-11-28T15:02:04.717" v="95" actId="208"/>
          <ac:spMkLst>
            <pc:docMk/>
            <pc:sldMk cId="2152224845" sldId="287"/>
            <ac:spMk id="40" creationId="{49E8F843-9F18-4246-9474-5C20DE4F5F1E}"/>
          </ac:spMkLst>
        </pc:spChg>
        <pc:spChg chg="mod">
          <ac:chgData name="Clayton FERIAUX" userId="9c5c5508-a7dc-4b9b-82fc-6eb9dc922111" providerId="ADAL" clId="{06EF2C56-2152-4FA5-AC25-257AA23CAABE}" dt="2022-11-28T15:02:09.849" v="97" actId="207"/>
          <ac:spMkLst>
            <pc:docMk/>
            <pc:sldMk cId="2152224845" sldId="287"/>
            <ac:spMk id="41" creationId="{0ECB284E-4263-4EE8-8F24-0C804B6F78E2}"/>
          </ac:spMkLst>
        </pc:spChg>
        <pc:picChg chg="mod">
          <ac:chgData name="Clayton FERIAUX" userId="9c5c5508-a7dc-4b9b-82fc-6eb9dc922111" providerId="ADAL" clId="{06EF2C56-2152-4FA5-AC25-257AA23CAABE}" dt="2022-11-28T15:06:04.012" v="102" actId="1076"/>
          <ac:picMkLst>
            <pc:docMk/>
            <pc:sldMk cId="2152224845" sldId="287"/>
            <ac:picMk id="4" creationId="{4E7A3384-30B6-4F9C-AA83-F4B7501040E2}"/>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sz="quarter" idx="1"/>
          </p:nvPr>
        </p:nvSpPr>
        <p:spPr>
          <a:xfrm>
            <a:off x="5746251" y="0"/>
            <a:ext cx="4395987" cy="1594538"/>
          </a:xfrm>
          <a:prstGeom prst="rect">
            <a:avLst/>
          </a:prstGeom>
        </p:spPr>
        <p:txBody>
          <a:bodyPr vert="horz" lIns="174779" tIns="87390" rIns="174779" bIns="87390" rtlCol="0"/>
          <a:lstStyle>
            <a:lvl1pPr algn="r">
              <a:defRPr sz="2300"/>
            </a:lvl1pPr>
          </a:lstStyle>
          <a:p>
            <a:fld id="{38026C1A-E9C0-3649-8DE0-0F721770D521}" type="datetimeFigureOut">
              <a:rPr lang="fr-FR" smtClean="0"/>
              <a:pPr/>
              <a:t>30/11/2022</a:t>
            </a:fld>
            <a:endParaRPr lang="fr-FR"/>
          </a:p>
        </p:txBody>
      </p:sp>
      <p:sp>
        <p:nvSpPr>
          <p:cNvPr id="4" name="Espace réservé du pied de page 3"/>
          <p:cNvSpPr>
            <a:spLocks noGrp="1"/>
          </p:cNvSpPr>
          <p:nvPr>
            <p:ph type="ftr" sz="quarter" idx="2"/>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5" name="Espace réservé du numéro de diapositive 4"/>
          <p:cNvSpPr>
            <a:spLocks noGrp="1"/>
          </p:cNvSpPr>
          <p:nvPr>
            <p:ph type="sldNum" sz="quarter" idx="3"/>
          </p:nvPr>
        </p:nvSpPr>
        <p:spPr>
          <a:xfrm>
            <a:off x="5746251" y="30290679"/>
            <a:ext cx="4395987" cy="1594538"/>
          </a:xfrm>
          <a:prstGeom prst="rect">
            <a:avLst/>
          </a:prstGeom>
        </p:spPr>
        <p:txBody>
          <a:bodyPr vert="horz" lIns="174779" tIns="87390" rIns="174779" bIns="87390" rtlCol="0" anchor="b"/>
          <a:lstStyle>
            <a:lvl1pPr algn="r">
              <a:defRPr sz="2300"/>
            </a:lvl1pPr>
          </a:lstStyle>
          <a:p>
            <a:fld id="{256351CB-C7E3-8F4F-AA6E-DB407BF173DE}" type="slidenum">
              <a:rPr lang="fr-FR" smtClean="0"/>
              <a:pPr/>
              <a:t>‹N°›</a:t>
            </a:fld>
            <a:endParaRPr lang="fr-FR"/>
          </a:p>
        </p:txBody>
      </p:sp>
    </p:spTree>
    <p:extLst>
      <p:ext uri="{BB962C8B-B14F-4D97-AF65-F5344CB8AC3E}">
        <p14:creationId xmlns:p14="http://schemas.microsoft.com/office/powerpoint/2010/main" val="41562076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idx="1"/>
          </p:nvPr>
        </p:nvSpPr>
        <p:spPr>
          <a:xfrm>
            <a:off x="5746251" y="0"/>
            <a:ext cx="4395987" cy="1594538"/>
          </a:xfrm>
          <a:prstGeom prst="rect">
            <a:avLst/>
          </a:prstGeom>
        </p:spPr>
        <p:txBody>
          <a:bodyPr vert="horz" lIns="174779" tIns="87390" rIns="174779" bIns="87390" rtlCol="0"/>
          <a:lstStyle>
            <a:lvl1pPr algn="r">
              <a:defRPr sz="2300"/>
            </a:lvl1pPr>
          </a:lstStyle>
          <a:p>
            <a:fld id="{B7B6820A-C1B1-9944-A68D-DA5B884778EE}" type="datetimeFigureOut">
              <a:rPr lang="fr-FR" smtClean="0"/>
              <a:pPr/>
              <a:t>30/11/2022</a:t>
            </a:fld>
            <a:endParaRPr lang="fr-FR"/>
          </a:p>
        </p:txBody>
      </p:sp>
      <p:sp>
        <p:nvSpPr>
          <p:cNvPr id="4" name="Espace réservé de l'image des diapositives 3"/>
          <p:cNvSpPr>
            <a:spLocks noGrp="1" noRot="1" noChangeAspect="1"/>
          </p:cNvSpPr>
          <p:nvPr>
            <p:ph type="sldImg" idx="2"/>
          </p:nvPr>
        </p:nvSpPr>
        <p:spPr>
          <a:xfrm>
            <a:off x="933450" y="2392363"/>
            <a:ext cx="8278813" cy="11960225"/>
          </a:xfrm>
          <a:prstGeom prst="rect">
            <a:avLst/>
          </a:prstGeom>
          <a:noFill/>
          <a:ln w="12700">
            <a:solidFill>
              <a:prstClr val="black"/>
            </a:solidFill>
          </a:ln>
        </p:spPr>
        <p:txBody>
          <a:bodyPr vert="horz" lIns="174779" tIns="87390" rIns="174779" bIns="87390" rtlCol="0" anchor="ctr"/>
          <a:lstStyle/>
          <a:p>
            <a:endParaRPr lang="fr-FR"/>
          </a:p>
        </p:txBody>
      </p:sp>
      <p:sp>
        <p:nvSpPr>
          <p:cNvPr id="5" name="Espace réservé des commentaires 4"/>
          <p:cNvSpPr>
            <a:spLocks noGrp="1"/>
          </p:cNvSpPr>
          <p:nvPr>
            <p:ph type="body" sz="quarter" idx="3"/>
          </p:nvPr>
        </p:nvSpPr>
        <p:spPr>
          <a:xfrm>
            <a:off x="1014459" y="15148108"/>
            <a:ext cx="8115669" cy="14350839"/>
          </a:xfrm>
          <a:prstGeom prst="rect">
            <a:avLst/>
          </a:prstGeom>
        </p:spPr>
        <p:txBody>
          <a:bodyPr vert="horz" lIns="174779" tIns="87390" rIns="174779" bIns="8739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7" name="Espace réservé du numéro de diapositive 6"/>
          <p:cNvSpPr>
            <a:spLocks noGrp="1"/>
          </p:cNvSpPr>
          <p:nvPr>
            <p:ph type="sldNum" sz="quarter" idx="5"/>
          </p:nvPr>
        </p:nvSpPr>
        <p:spPr>
          <a:xfrm>
            <a:off x="5746251" y="30290679"/>
            <a:ext cx="4395987" cy="1594538"/>
          </a:xfrm>
          <a:prstGeom prst="rect">
            <a:avLst/>
          </a:prstGeom>
        </p:spPr>
        <p:txBody>
          <a:bodyPr vert="horz" lIns="174779" tIns="87390" rIns="174779" bIns="87390" rtlCol="0" anchor="b"/>
          <a:lstStyle>
            <a:lvl1pPr algn="r">
              <a:defRPr sz="2300"/>
            </a:lvl1pPr>
          </a:lstStyle>
          <a:p>
            <a:fld id="{83EBCA58-F001-2A42-AB6A-B366B18E47A3}" type="slidenum">
              <a:rPr lang="fr-FR" smtClean="0"/>
              <a:pPr/>
              <a:t>‹N°›</a:t>
            </a:fld>
            <a:endParaRPr lang="fr-FR"/>
          </a:p>
        </p:txBody>
      </p:sp>
    </p:spTree>
    <p:extLst>
      <p:ext uri="{BB962C8B-B14F-4D97-AF65-F5344CB8AC3E}">
        <p14:creationId xmlns:p14="http://schemas.microsoft.com/office/powerpoint/2010/main" val="227210863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t>Prescriptions</a:t>
            </a:r>
          </a:p>
          <a:p>
            <a:endParaRPr lang="fr-FR">
              <a:cs typeface="Calibri"/>
            </a:endParaRP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1</a:t>
            </a:fld>
            <a:endParaRPr lang="fr-FR"/>
          </a:p>
        </p:txBody>
      </p:sp>
    </p:spTree>
    <p:extLst>
      <p:ext uri="{BB962C8B-B14F-4D97-AF65-F5344CB8AC3E}">
        <p14:creationId xmlns:p14="http://schemas.microsoft.com/office/powerpoint/2010/main" val="4176497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cs typeface="Calibri"/>
              </a:rPr>
              <a:t>Exprimer le professionnalisme</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2</a:t>
            </a:fld>
            <a:endParaRPr lang="fr-FR"/>
          </a:p>
        </p:txBody>
      </p:sp>
    </p:spTree>
    <p:extLst>
      <p:ext uri="{BB962C8B-B14F-4D97-AF65-F5344CB8AC3E}">
        <p14:creationId xmlns:p14="http://schemas.microsoft.com/office/powerpoint/2010/main" val="1712713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Kit de déploiement</a:t>
            </a:r>
          </a:p>
        </p:txBody>
      </p:sp>
      <p:sp>
        <p:nvSpPr>
          <p:cNvPr id="4" name="Espace réservé du numéro de diapositive 3"/>
          <p:cNvSpPr>
            <a:spLocks noGrp="1"/>
          </p:cNvSpPr>
          <p:nvPr>
            <p:ph type="sldNum" sz="quarter" idx="5"/>
          </p:nvPr>
        </p:nvSpPr>
        <p:spPr/>
        <p:txBody>
          <a:bodyPr/>
          <a:lstStyle/>
          <a:p>
            <a:fld id="{83EBCA58-F001-2A42-AB6A-B366B18E47A3}" type="slidenum">
              <a:rPr lang="fr-FR" smtClean="0"/>
              <a:pPr/>
              <a:t>3</a:t>
            </a:fld>
            <a:endParaRPr lang="fr-FR"/>
          </a:p>
        </p:txBody>
      </p:sp>
    </p:spTree>
    <p:extLst>
      <p:ext uri="{BB962C8B-B14F-4D97-AF65-F5344CB8AC3E}">
        <p14:creationId xmlns:p14="http://schemas.microsoft.com/office/powerpoint/2010/main" val="1151923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dirty="0"/>
              <a:t>Notion de gestion des organisations pour la sécurité : </a:t>
            </a:r>
          </a:p>
          <a:p>
            <a:r>
              <a:rPr lang="fr-FR" dirty="0">
                <a:cs typeface="Calibri"/>
              </a:rPr>
              <a:t>Prendre des situations concrètes et précises. Instancier la discussion (partir du particulier pour généraliser).</a:t>
            </a:r>
            <a:endParaRPr lang="fr-FR" dirty="0"/>
          </a:p>
          <a:p>
            <a:r>
              <a:rPr lang="fr-FR" dirty="0"/>
              <a:t>Favoriser la constitution des points de vue collectifs.</a:t>
            </a:r>
            <a:endParaRPr lang="fr-FR" dirty="0">
              <a:cs typeface="Calibri"/>
            </a:endParaRPr>
          </a:p>
          <a:p>
            <a:r>
              <a:rPr lang="fr-FR" dirty="0"/>
              <a:t>Donner la possibilité d'agir face au danger, avoir de la prise individuelle et collective.</a:t>
            </a:r>
            <a:endParaRPr lang="fr-FR" dirty="0">
              <a:cs typeface="Calibri"/>
            </a:endParaRPr>
          </a:p>
          <a:p>
            <a:r>
              <a:rPr lang="fr-FR" dirty="0">
                <a:cs typeface="Calibri"/>
              </a:rPr>
              <a:t>Limiter les stratégies collectives de défense (focus sur l'objectif a réaliser et non sur les dangers).</a:t>
            </a:r>
          </a:p>
          <a:p>
            <a:r>
              <a:rPr lang="fr-FR" dirty="0">
                <a:cs typeface="Calibri"/>
              </a:rPr>
              <a:t>Rapporter localement les échanges pour prise en compte par le management.</a:t>
            </a:r>
          </a:p>
          <a:p>
            <a:r>
              <a:rPr lang="fr-FR" dirty="0">
                <a:cs typeface="Calibri"/>
              </a:rPr>
              <a:t>Recommander de réaliser se type d'échange régulièrement pour échanger sur la sécurité au travail.</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4</a:t>
            </a:fld>
            <a:endParaRPr lang="fr-FR"/>
          </a:p>
        </p:txBody>
      </p:sp>
    </p:spTree>
    <p:extLst>
      <p:ext uri="{BB962C8B-B14F-4D97-AF65-F5344CB8AC3E}">
        <p14:creationId xmlns:p14="http://schemas.microsoft.com/office/powerpoint/2010/main" val="2490504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seul">
    <p:bg>
      <p:bgRef idx="1001">
        <a:schemeClr val="bg1"/>
      </p:bgRef>
    </p:bg>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28A31F1B-2C20-4512-9CAA-F744ED919DA8}"/>
              </a:ext>
            </a:extLst>
          </p:cNvPr>
          <p:cNvSpPr>
            <a:spLocks noGrp="1"/>
          </p:cNvSpPr>
          <p:nvPr>
            <p:ph type="body" sz="quarter" idx="13"/>
          </p:nvPr>
        </p:nvSpPr>
        <p:spPr>
          <a:xfrm>
            <a:off x="342900" y="3089189"/>
            <a:ext cx="2979738"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6" name="Espace réservé du texte 15">
            <a:extLst>
              <a:ext uri="{FF2B5EF4-FFF2-40B4-BE49-F238E27FC236}">
                <a16:creationId xmlns:a16="http://schemas.microsoft.com/office/drawing/2014/main" id="{1A8BE10B-0ED0-47FE-89B3-8E2FD01D03F5}"/>
              </a:ext>
            </a:extLst>
          </p:cNvPr>
          <p:cNvSpPr>
            <a:spLocks noGrp="1"/>
          </p:cNvSpPr>
          <p:nvPr>
            <p:ph type="body" sz="quarter" idx="14"/>
          </p:nvPr>
        </p:nvSpPr>
        <p:spPr>
          <a:xfrm>
            <a:off x="3536950" y="3089189"/>
            <a:ext cx="2987675"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pied de page 4">
            <a:extLst>
              <a:ext uri="{FF2B5EF4-FFF2-40B4-BE49-F238E27FC236}">
                <a16:creationId xmlns:a16="http://schemas.microsoft.com/office/drawing/2014/main" id="{948541F3-EA57-48EF-9DE7-F01A6920A28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8" name="Espace réservé du numéro de diapositive 5">
            <a:extLst>
              <a:ext uri="{FF2B5EF4-FFF2-40B4-BE49-F238E27FC236}">
                <a16:creationId xmlns:a16="http://schemas.microsoft.com/office/drawing/2014/main" id="{2DD3DF5C-DDC8-4930-B93B-63D2F43B1936}"/>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2</a:t>
            </a:r>
          </a:p>
        </p:txBody>
      </p:sp>
    </p:spTree>
    <p:extLst>
      <p:ext uri="{BB962C8B-B14F-4D97-AF65-F5344CB8AC3E}">
        <p14:creationId xmlns:p14="http://schemas.microsoft.com/office/powerpoint/2010/main" val="295768542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1941" userDrawn="1">
          <p15:clr>
            <a:srgbClr val="FBAE40"/>
          </p15:clr>
        </p15:guide>
        <p15:guide id="2" orient="horz" pos="5842" userDrawn="1">
          <p15:clr>
            <a:srgbClr val="FBAE40"/>
          </p15:clr>
        </p15:guide>
        <p15:guide id="3" pos="210" userDrawn="1">
          <p15:clr>
            <a:srgbClr val="FBAE40"/>
          </p15:clr>
        </p15:guide>
        <p15:guide id="4" pos="2092" userDrawn="1">
          <p15:clr>
            <a:srgbClr val="FBAE40"/>
          </p15:clr>
        </p15:guide>
        <p15:guide id="5" pos="2228" userDrawn="1">
          <p15:clr>
            <a:srgbClr val="FBAE40"/>
          </p15:clr>
        </p15:guide>
        <p15:guide id="6" pos="411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re seul">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328799-B30C-4C1F-B4C3-7964A5B12703}"/>
              </a:ext>
            </a:extLst>
          </p:cNvPr>
          <p:cNvSpPr/>
          <p:nvPr userDrawn="1"/>
        </p:nvSpPr>
        <p:spPr>
          <a:xfrm>
            <a:off x="-158" y="0"/>
            <a:ext cx="6858158" cy="44577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7" name="Titre 16">
            <a:extLst>
              <a:ext uri="{FF2B5EF4-FFF2-40B4-BE49-F238E27FC236}">
                <a16:creationId xmlns:a16="http://schemas.microsoft.com/office/drawing/2014/main" id="{94A02776-E773-478F-8007-D8D6F8DF61B9}"/>
              </a:ext>
            </a:extLst>
          </p:cNvPr>
          <p:cNvSpPr>
            <a:spLocks noGrp="1"/>
          </p:cNvSpPr>
          <p:nvPr>
            <p:ph type="title"/>
          </p:nvPr>
        </p:nvSpPr>
        <p:spPr>
          <a:xfrm>
            <a:off x="1152772" y="286537"/>
            <a:ext cx="5371853" cy="345288"/>
          </a:xfrm>
          <a:prstGeom prst="rect">
            <a:avLst/>
          </a:prstGeom>
        </p:spPr>
        <p:txBody>
          <a:bodyPr/>
          <a:lstStyle>
            <a:lvl1pPr algn="l">
              <a:defRPr sz="1800"/>
            </a:lvl1pPr>
          </a:lstStyle>
          <a:p>
            <a:r>
              <a:rPr lang="fr-FR"/>
              <a:t>Modifiez le style du titre</a:t>
            </a:r>
          </a:p>
        </p:txBody>
      </p:sp>
      <p:sp>
        <p:nvSpPr>
          <p:cNvPr id="9" name="Espace réservé du pied de page 4">
            <a:extLst>
              <a:ext uri="{FF2B5EF4-FFF2-40B4-BE49-F238E27FC236}">
                <a16:creationId xmlns:a16="http://schemas.microsoft.com/office/drawing/2014/main" id="{F8A55F5B-1C6A-4D92-B107-84606AC8437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10" name="Espace réservé du numéro de diapositive 5">
            <a:extLst>
              <a:ext uri="{FF2B5EF4-FFF2-40B4-BE49-F238E27FC236}">
                <a16:creationId xmlns:a16="http://schemas.microsoft.com/office/drawing/2014/main" id="{C6AEC7EB-CE6D-4A05-AB55-B7D08A4A613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3</a:t>
            </a:r>
          </a:p>
        </p:txBody>
      </p:sp>
    </p:spTree>
    <p:extLst>
      <p:ext uri="{BB962C8B-B14F-4D97-AF65-F5344CB8AC3E}">
        <p14:creationId xmlns:p14="http://schemas.microsoft.com/office/powerpoint/2010/main" val="1576239973"/>
      </p:ext>
    </p:extLst>
  </p:cSld>
  <p:clrMapOvr>
    <a:masterClrMapping/>
  </p:clrMapOvr>
  <p:extLst>
    <p:ext uri="{DCECCB84-F9BA-43D5-87BE-67443E8EF086}">
      <p15:sldGuideLst xmlns:p15="http://schemas.microsoft.com/office/powerpoint/2012/main">
        <p15:guide id="1" orient="horz" pos="784" userDrawn="1">
          <p15:clr>
            <a:srgbClr val="FBAE40"/>
          </p15:clr>
        </p15:guide>
        <p15:guide id="2" orient="horz" pos="5842">
          <p15:clr>
            <a:srgbClr val="FBAE40"/>
          </p15:clr>
        </p15:guide>
        <p15:guide id="3" pos="210">
          <p15:clr>
            <a:srgbClr val="FBAE40"/>
          </p15:clr>
        </p15:guide>
        <p15:guide id="4" pos="2092">
          <p15:clr>
            <a:srgbClr val="FBAE40"/>
          </p15:clr>
        </p15:guide>
        <p15:guide id="5" pos="2228">
          <p15:clr>
            <a:srgbClr val="FBAE40"/>
          </p15:clr>
        </p15:guide>
        <p15:guide id="6" pos="411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idx="1"/>
          </p:nvPr>
        </p:nvSpPr>
        <p:spPr>
          <a:xfrm>
            <a:off x="342900" y="2829697"/>
            <a:ext cx="6164100" cy="6019206"/>
          </a:xfrm>
          <a:prstGeom prst="rect">
            <a:avLst/>
          </a:prstGeom>
        </p:spPr>
        <p:txBody>
          <a:bodyPr vert="horz" lIns="91440" tIns="45720" rIns="91440" bIns="45720" rtlCol="0">
            <a:normAutofit/>
          </a:bodyPr>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p:txBody>
      </p:sp>
      <p:pic>
        <p:nvPicPr>
          <p:cNvPr id="11" name="Image 10">
            <a:extLst>
              <a:ext uri="{FF2B5EF4-FFF2-40B4-BE49-F238E27FC236}">
                <a16:creationId xmlns:a16="http://schemas.microsoft.com/office/drawing/2014/main" id="{082010E0-CFFD-41E4-9EC7-15C3C6F5F81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5325692" y="161663"/>
            <a:ext cx="1239923" cy="980971"/>
          </a:xfrm>
          <a:prstGeom prst="rect">
            <a:avLst/>
          </a:prstGeom>
          <a:ln>
            <a:noFill/>
          </a:ln>
        </p:spPr>
      </p:pic>
      <p:cxnSp>
        <p:nvCxnSpPr>
          <p:cNvPr id="13" name="Connecteur droit 12">
            <a:extLst>
              <a:ext uri="{FF2B5EF4-FFF2-40B4-BE49-F238E27FC236}">
                <a16:creationId xmlns:a16="http://schemas.microsoft.com/office/drawing/2014/main" id="{D5819836-614B-444C-96F3-C43743589BB7}"/>
              </a:ext>
            </a:extLst>
          </p:cNvPr>
          <p:cNvCxnSpPr>
            <a:cxnSpLocks/>
          </p:cNvCxnSpPr>
          <p:nvPr userDrawn="1"/>
        </p:nvCxnSpPr>
        <p:spPr>
          <a:xfrm>
            <a:off x="920272" y="9525527"/>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15" name="Espace réservé du pied de page 4">
            <a:extLst>
              <a:ext uri="{FF2B5EF4-FFF2-40B4-BE49-F238E27FC236}">
                <a16:creationId xmlns:a16="http://schemas.microsoft.com/office/drawing/2014/main" id="{0BCDBCC6-B72D-4A9F-AF80-670B1521AAC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16" name="Espace réservé du numéro de diapositive 5">
            <a:extLst>
              <a:ext uri="{FF2B5EF4-FFF2-40B4-BE49-F238E27FC236}">
                <a16:creationId xmlns:a16="http://schemas.microsoft.com/office/drawing/2014/main" id="{AC96FBE1-824A-408E-9038-ECE2B0C2DF4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1</a:t>
            </a:r>
          </a:p>
        </p:txBody>
      </p:sp>
    </p:spTree>
  </p:cSld>
  <p:clrMap bg1="lt1" tx1="dk1" bg2="lt2" tx2="dk2" accent1="accent1" accent2="accent2" accent3="accent3" accent4="accent4" accent5="accent5" accent6="accent6" hlink="hlink" folHlink="folHlink"/>
  <p:sldLayoutIdLst>
    <p:sldLayoutId id="2147483691" r:id="rId1"/>
    <p:sldLayoutId id="2147483697" r:id="rId2"/>
  </p:sldLayoutIdLst>
  <p:hf hdr="0" dt="0"/>
  <p:txStyles>
    <p:titleStyle>
      <a:lvl1pPr marL="0" algn="ctr" defTabSz="257178" rtl="0" eaLnBrk="1" latinLnBrk="0" hangingPunct="1">
        <a:spcBef>
          <a:spcPct val="0"/>
        </a:spcBef>
        <a:buNone/>
        <a:defRPr lang="fr-FR" sz="2800" b="1" i="0" kern="1200" cap="all" noProof="0">
          <a:solidFill>
            <a:schemeClr val="bg1"/>
          </a:solidFill>
          <a:latin typeface="+mj-lt"/>
          <a:ea typeface="+mj-ea"/>
          <a:cs typeface="Arial"/>
        </a:defRPr>
      </a:lvl1pPr>
    </p:titleStyle>
    <p:body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p:bodyStyle>
    <p:otherStyle>
      <a:defPPr>
        <a:defRPr lang="fr-FR"/>
      </a:defPPr>
      <a:lvl1pPr marL="0" algn="l" defTabSz="257178" rtl="0" eaLnBrk="1" latinLnBrk="0" hangingPunct="1">
        <a:defRPr sz="1013" kern="1200">
          <a:solidFill>
            <a:schemeClr val="tx1"/>
          </a:solidFill>
          <a:latin typeface="+mn-lt"/>
          <a:ea typeface="+mn-ea"/>
          <a:cs typeface="+mn-cs"/>
        </a:defRPr>
      </a:lvl1pPr>
      <a:lvl2pPr marL="257178" algn="l" defTabSz="257178" rtl="0" eaLnBrk="1" latinLnBrk="0" hangingPunct="1">
        <a:defRPr sz="1013" kern="1200">
          <a:solidFill>
            <a:schemeClr val="tx1"/>
          </a:solidFill>
          <a:latin typeface="+mn-lt"/>
          <a:ea typeface="+mn-ea"/>
          <a:cs typeface="+mn-cs"/>
        </a:defRPr>
      </a:lvl2pPr>
      <a:lvl3pPr marL="514356" algn="l" defTabSz="257178" rtl="0" eaLnBrk="1" latinLnBrk="0" hangingPunct="1">
        <a:defRPr sz="1013" kern="1200">
          <a:solidFill>
            <a:schemeClr val="tx1"/>
          </a:solidFill>
          <a:latin typeface="+mn-lt"/>
          <a:ea typeface="+mn-ea"/>
          <a:cs typeface="+mn-cs"/>
        </a:defRPr>
      </a:lvl3pPr>
      <a:lvl4pPr marL="771535" algn="l" defTabSz="257178" rtl="0" eaLnBrk="1" latinLnBrk="0" hangingPunct="1">
        <a:defRPr sz="1013" kern="1200">
          <a:solidFill>
            <a:schemeClr val="tx1"/>
          </a:solidFill>
          <a:latin typeface="+mn-lt"/>
          <a:ea typeface="+mn-ea"/>
          <a:cs typeface="+mn-cs"/>
        </a:defRPr>
      </a:lvl4pPr>
      <a:lvl5pPr marL="1028713" algn="l" defTabSz="257178" rtl="0" eaLnBrk="1" latinLnBrk="0" hangingPunct="1">
        <a:defRPr sz="1013" kern="1200">
          <a:solidFill>
            <a:schemeClr val="tx1"/>
          </a:solidFill>
          <a:latin typeface="+mn-lt"/>
          <a:ea typeface="+mn-ea"/>
          <a:cs typeface="+mn-cs"/>
        </a:defRPr>
      </a:lvl5pPr>
      <a:lvl6pPr marL="1285891" algn="l" defTabSz="257178" rtl="0" eaLnBrk="1" latinLnBrk="0" hangingPunct="1">
        <a:defRPr sz="1013" kern="1200">
          <a:solidFill>
            <a:schemeClr val="tx1"/>
          </a:solidFill>
          <a:latin typeface="+mn-lt"/>
          <a:ea typeface="+mn-ea"/>
          <a:cs typeface="+mn-cs"/>
        </a:defRPr>
      </a:lvl6pPr>
      <a:lvl7pPr marL="1543069" algn="l" defTabSz="257178" rtl="0" eaLnBrk="1" latinLnBrk="0" hangingPunct="1">
        <a:defRPr sz="1013" kern="1200">
          <a:solidFill>
            <a:schemeClr val="tx1"/>
          </a:solidFill>
          <a:latin typeface="+mn-lt"/>
          <a:ea typeface="+mn-ea"/>
          <a:cs typeface="+mn-cs"/>
        </a:defRPr>
      </a:lvl7pPr>
      <a:lvl8pPr marL="1800248" algn="l" defTabSz="257178" rtl="0" eaLnBrk="1" latinLnBrk="0" hangingPunct="1">
        <a:defRPr sz="1013" kern="1200">
          <a:solidFill>
            <a:schemeClr val="tx1"/>
          </a:solidFill>
          <a:latin typeface="+mn-lt"/>
          <a:ea typeface="+mn-ea"/>
          <a:cs typeface="+mn-cs"/>
        </a:defRPr>
      </a:lvl8pPr>
      <a:lvl9pPr marL="2057426" algn="l" defTabSz="257178"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2.png"/><Relationship Id="rId4" Type="http://schemas.openxmlformats.org/officeDocument/2006/relationships/tags" Target="../tags/tag4.xml"/><Relationship Id="rId9"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3" Type="http://schemas.openxmlformats.org/officeDocument/2006/relationships/tags" Target="../tags/tag20.xml"/><Relationship Id="rId18" Type="http://schemas.openxmlformats.org/officeDocument/2006/relationships/tags" Target="../tags/tag25.xml"/><Relationship Id="rId26" Type="http://schemas.openxmlformats.org/officeDocument/2006/relationships/tags" Target="../tags/tag33.xml"/><Relationship Id="rId39" Type="http://schemas.openxmlformats.org/officeDocument/2006/relationships/image" Target="../media/image6.png"/><Relationship Id="rId21" Type="http://schemas.openxmlformats.org/officeDocument/2006/relationships/tags" Target="../tags/tag28.xml"/><Relationship Id="rId34" Type="http://schemas.openxmlformats.org/officeDocument/2006/relationships/notesSlide" Target="../notesSlides/notesSlide2.xml"/><Relationship Id="rId42" Type="http://schemas.openxmlformats.org/officeDocument/2006/relationships/image" Target="../media/image8.png"/><Relationship Id="rId7" Type="http://schemas.openxmlformats.org/officeDocument/2006/relationships/tags" Target="../tags/tag14.xml"/><Relationship Id="rId2" Type="http://schemas.openxmlformats.org/officeDocument/2006/relationships/tags" Target="../tags/tag9.xml"/><Relationship Id="rId16" Type="http://schemas.openxmlformats.org/officeDocument/2006/relationships/tags" Target="../tags/tag23.xml"/><Relationship Id="rId20" Type="http://schemas.openxmlformats.org/officeDocument/2006/relationships/tags" Target="../tags/tag27.xml"/><Relationship Id="rId29" Type="http://schemas.openxmlformats.org/officeDocument/2006/relationships/tags" Target="../tags/tag36.xml"/><Relationship Id="rId41" Type="http://schemas.microsoft.com/office/2007/relationships/hdphoto" Target="../media/hdphoto1.wdp"/><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24" Type="http://schemas.openxmlformats.org/officeDocument/2006/relationships/tags" Target="../tags/tag31.xml"/><Relationship Id="rId32" Type="http://schemas.openxmlformats.org/officeDocument/2006/relationships/tags" Target="../tags/tag39.xml"/><Relationship Id="rId37" Type="http://schemas.openxmlformats.org/officeDocument/2006/relationships/image" Target="../media/image4.png"/><Relationship Id="rId40" Type="http://schemas.openxmlformats.org/officeDocument/2006/relationships/image" Target="../media/image7.png"/><Relationship Id="rId5" Type="http://schemas.openxmlformats.org/officeDocument/2006/relationships/tags" Target="../tags/tag12.xml"/><Relationship Id="rId15" Type="http://schemas.openxmlformats.org/officeDocument/2006/relationships/tags" Target="../tags/tag22.xml"/><Relationship Id="rId23" Type="http://schemas.openxmlformats.org/officeDocument/2006/relationships/tags" Target="../tags/tag30.xml"/><Relationship Id="rId28" Type="http://schemas.openxmlformats.org/officeDocument/2006/relationships/tags" Target="../tags/tag35.xml"/><Relationship Id="rId36" Type="http://schemas.openxmlformats.org/officeDocument/2006/relationships/image" Target="../media/image3.png"/><Relationship Id="rId10" Type="http://schemas.openxmlformats.org/officeDocument/2006/relationships/tags" Target="../tags/tag17.xml"/><Relationship Id="rId19" Type="http://schemas.openxmlformats.org/officeDocument/2006/relationships/tags" Target="../tags/tag26.xml"/><Relationship Id="rId31" Type="http://schemas.openxmlformats.org/officeDocument/2006/relationships/tags" Target="../tags/tag38.xml"/><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tags" Target="../tags/tag21.xml"/><Relationship Id="rId22" Type="http://schemas.openxmlformats.org/officeDocument/2006/relationships/tags" Target="../tags/tag29.xml"/><Relationship Id="rId27" Type="http://schemas.openxmlformats.org/officeDocument/2006/relationships/tags" Target="../tags/tag34.xml"/><Relationship Id="rId30" Type="http://schemas.openxmlformats.org/officeDocument/2006/relationships/tags" Target="../tags/tag37.xml"/><Relationship Id="rId35" Type="http://schemas.openxmlformats.org/officeDocument/2006/relationships/hyperlink" Target="https://toolbox-hse.totalenergies.com/fr/regles-dor-supports-generaux-et-supports-de-deploiement" TargetMode="External"/><Relationship Id="rId43" Type="http://schemas.microsoft.com/office/2007/relationships/hdphoto" Target="../media/hdphoto2.wdp"/><Relationship Id="rId8" Type="http://schemas.openxmlformats.org/officeDocument/2006/relationships/tags" Target="../tags/tag15.xml"/><Relationship Id="rId3" Type="http://schemas.openxmlformats.org/officeDocument/2006/relationships/tags" Target="../tags/tag10.xml"/><Relationship Id="rId12" Type="http://schemas.openxmlformats.org/officeDocument/2006/relationships/tags" Target="../tags/tag19.xml"/><Relationship Id="rId17" Type="http://schemas.openxmlformats.org/officeDocument/2006/relationships/tags" Target="../tags/tag24.xml"/><Relationship Id="rId25" Type="http://schemas.openxmlformats.org/officeDocument/2006/relationships/tags" Target="../tags/tag32.xml"/><Relationship Id="rId33" Type="http://schemas.openxmlformats.org/officeDocument/2006/relationships/slideLayout" Target="../slideLayouts/slideLayout2.xml"/><Relationship Id="rId38"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image" Target="../media/image9.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13" Type="http://schemas.openxmlformats.org/officeDocument/2006/relationships/hyperlink" Target="https://web.yammer.com/main/org/totalenergies.com/groups/eyJfdHlwZSI6Ikdyb3VwIiwiaWQiOiIxMDgwOTcyODIwNDgifQ/all" TargetMode="External"/><Relationship Id="rId3" Type="http://schemas.openxmlformats.org/officeDocument/2006/relationships/tags" Target="../tags/tag44.xml"/><Relationship Id="rId7" Type="http://schemas.openxmlformats.org/officeDocument/2006/relationships/slideLayout" Target="../slideLayouts/slideLayout2.xml"/><Relationship Id="rId12" Type="http://schemas.microsoft.com/office/2007/relationships/hdphoto" Target="../media/hdphoto3.wdp"/><Relationship Id="rId2" Type="http://schemas.openxmlformats.org/officeDocument/2006/relationships/tags" Target="../tags/tag43.xml"/><Relationship Id="rId16" Type="http://schemas.openxmlformats.org/officeDocument/2006/relationships/hyperlink" Target="https://safetyplus.totalenergies.com/fr/contribuer" TargetMode="Externa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image" Target="../media/image11.png"/><Relationship Id="rId5" Type="http://schemas.openxmlformats.org/officeDocument/2006/relationships/tags" Target="../tags/tag46.xml"/><Relationship Id="rId15" Type="http://schemas.openxmlformats.org/officeDocument/2006/relationships/image" Target="../media/image13.png"/><Relationship Id="rId10" Type="http://schemas.openxmlformats.org/officeDocument/2006/relationships/image" Target="../media/image10.png"/><Relationship Id="rId4" Type="http://schemas.openxmlformats.org/officeDocument/2006/relationships/tags" Target="../tags/tag45.xml"/><Relationship Id="rId9" Type="http://schemas.openxmlformats.org/officeDocument/2006/relationships/hyperlink" Target="https://safetyplus.totalenergies.com/fr" TargetMode="External"/><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Espace réservé du texte 55">
            <a:extLst>
              <a:ext uri="{FF2B5EF4-FFF2-40B4-BE49-F238E27FC236}">
                <a16:creationId xmlns:a16="http://schemas.microsoft.com/office/drawing/2014/main" id="{C5A31F5B-A8C4-4A5B-9C6B-647843CC4FA3}"/>
              </a:ext>
            </a:extLst>
          </p:cNvPr>
          <p:cNvSpPr>
            <a:spLocks noGrp="1"/>
          </p:cNvSpPr>
          <p:nvPr>
            <p:ph type="body" sz="quarter" idx="13"/>
            <p:custDataLst>
              <p:tags r:id="rId1"/>
            </p:custDataLst>
          </p:nvPr>
        </p:nvSpPr>
        <p:spPr>
          <a:xfrm>
            <a:off x="3583172" y="5600588"/>
            <a:ext cx="3007891" cy="3733361"/>
          </a:xfrm>
          <a:ln w="19050">
            <a:solidFill>
              <a:srgbClr val="BDCC00"/>
            </a:solidFill>
          </a:ln>
        </p:spPr>
        <p:txBody>
          <a:bodyPr vert="horz" lIns="0" tIns="45720" rIns="0" bIns="45720" rtlCol="0" anchor="t">
            <a:noAutofit/>
          </a:bodyPr>
          <a:lstStyle/>
          <a:p>
            <a:pPr marL="88900" marR="0" lvl="0" indent="0" algn="l" defTabSz="257178" rtl="0" eaLnBrk="1" fontAlgn="auto" latinLnBrk="0" hangingPunct="1">
              <a:lnSpc>
                <a:spcPct val="100000"/>
              </a:lnSpc>
              <a:spcBef>
                <a:spcPts val="1200"/>
              </a:spcBef>
              <a:spcAft>
                <a:spcPts val="169"/>
              </a:spcAft>
              <a:buClr>
                <a:srgbClr val="004494"/>
              </a:buClr>
              <a:buSzPct val="120000"/>
              <a:buFont typeface="Lucida Grande"/>
              <a:buNone/>
              <a:tabLst/>
              <a:defRPr/>
            </a:pPr>
            <a:br>
              <a:rPr lang="fr-FR" sz="1050" b="1" i="0" u="none" strike="noStrike" kern="1200" cap="none" spc="0" normalizeH="0" baseline="0" noProof="0" dirty="0">
                <a:ln>
                  <a:noFill/>
                </a:ln>
                <a:effectLst/>
                <a:uLnTx/>
                <a:uFillTx/>
                <a:latin typeface="Roboto" panose="02000000000000000000" pitchFamily="2" charset="0"/>
                <a:ea typeface="Roboto" panose="02000000000000000000" pitchFamily="2" charset="0"/>
                <a:cs typeface="Arial"/>
              </a:rPr>
            </a:br>
            <a:r>
              <a:rPr kumimoji="0" lang="fr-FR" sz="1100" b="1" i="0" u="none" strike="noStrike" kern="1200" cap="none" spc="0" normalizeH="0" baseline="0" noProof="0" dirty="0">
                <a:ln>
                  <a:noFill/>
                </a:ln>
                <a:solidFill>
                  <a:srgbClr val="374649"/>
                </a:solidFill>
                <a:effectLst/>
                <a:uLnTx/>
                <a:uFillTx/>
                <a:latin typeface="Roboto"/>
                <a:ea typeface="Roboto"/>
                <a:cs typeface="Arial"/>
              </a:rPr>
              <a:t>Que faire avant l’atelier ? </a:t>
            </a:r>
            <a:endParaRPr lang="fr-FR" sz="1100" b="1" i="0" u="none" strike="noStrike" kern="1200" cap="none" spc="0" normalizeH="0" baseline="0" noProof="0" dirty="0">
              <a:ln>
                <a:noFill/>
              </a:ln>
              <a:solidFill>
                <a:srgbClr val="374649"/>
              </a:solidFill>
              <a:effectLst/>
              <a:uLnTx/>
              <a:uFillTx/>
              <a:latin typeface="Roboto"/>
              <a:ea typeface="Roboto"/>
              <a:cs typeface="Arial"/>
            </a:endParaRPr>
          </a:p>
          <a:p>
            <a:pPr marL="266700" lvl="1" indent="-82550">
              <a:spcBef>
                <a:spcPts val="600"/>
              </a:spcBef>
              <a:spcAft>
                <a:spcPts val="600"/>
              </a:spcAft>
              <a:buClr>
                <a:srgbClr val="BDCC00"/>
              </a:buClr>
              <a:buFont typeface="Arial" panose="020B0604020202020204" pitchFamily="34" charset="0"/>
              <a:buChar char="•"/>
            </a:pPr>
            <a:r>
              <a:rPr lang="fr-FR" sz="1050" dirty="0">
                <a:solidFill>
                  <a:srgbClr val="374649"/>
                </a:solidFill>
                <a:latin typeface="Roboto"/>
                <a:ea typeface="Roboto"/>
              </a:rPr>
              <a:t>Réserver un créneau ;</a:t>
            </a:r>
          </a:p>
          <a:p>
            <a:pPr marL="266700" lvl="1" indent="-82550">
              <a:spcBef>
                <a:spcPts val="600"/>
              </a:spcBef>
              <a:spcAft>
                <a:spcPts val="600"/>
              </a:spcAft>
              <a:buClr>
                <a:srgbClr val="BDCC00"/>
              </a:buClr>
              <a:buFont typeface="Arial" panose="020B0604020202020204" pitchFamily="34" charset="0"/>
              <a:buChar char="•"/>
            </a:pPr>
            <a:r>
              <a:rPr lang="fr-FR" sz="1050" dirty="0">
                <a:solidFill>
                  <a:srgbClr val="374649"/>
                </a:solidFill>
                <a:latin typeface="Roboto"/>
                <a:ea typeface="Roboto"/>
              </a:rPr>
              <a:t>Inviter les collaborateurs par groupe de 5 à 15 personnes maximum.</a:t>
            </a:r>
            <a:br>
              <a:rPr lang="fr-FR" sz="1050" dirty="0">
                <a:latin typeface="Roboto" panose="02000000000000000000" pitchFamily="2" charset="0"/>
                <a:ea typeface="Roboto" panose="02000000000000000000" pitchFamily="2" charset="0"/>
              </a:rPr>
            </a:b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y participe ? </a:t>
            </a:r>
          </a:p>
          <a:p>
            <a:pPr marL="260350" lvl="1" indent="-82550">
              <a:buClr>
                <a:srgbClr val="BDCC00"/>
              </a:buClr>
              <a:buFont typeface="Arial" panose="020B0604020202020204" pitchFamily="34" charset="0"/>
              <a:buChar char="•"/>
            </a:pPr>
            <a:r>
              <a:rPr lang="fr-FR" sz="1050" dirty="0">
                <a:solidFill>
                  <a:srgbClr val="374649"/>
                </a:solidFill>
                <a:latin typeface="Roboto"/>
                <a:ea typeface="Roboto"/>
              </a:rPr>
              <a:t>Les collaborateurs de TotalEnergies et des Entreprises partenaires.</a:t>
            </a:r>
          </a:p>
          <a:p>
            <a:pPr marL="88900" lvl="1">
              <a:buClr>
                <a:srgbClr val="FFC800"/>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anime l’atelier ? </a:t>
            </a:r>
          </a:p>
          <a:p>
            <a:pPr marL="260350" lvl="2" indent="-82550">
              <a:buClr>
                <a:srgbClr val="BDCC00"/>
              </a:buClr>
              <a:buFont typeface="Arial" panose="020B0604020202020204" pitchFamily="34" charset="0"/>
              <a:buChar char="•"/>
            </a:pPr>
            <a:r>
              <a:rPr lang="fr-FR" sz="1050" dirty="0">
                <a:solidFill>
                  <a:srgbClr val="374649"/>
                </a:solidFill>
                <a:latin typeface="Roboto"/>
                <a:ea typeface="Roboto"/>
              </a:rPr>
              <a:t>Un manager </a:t>
            </a:r>
            <a:r>
              <a:rPr lang="fr-FR" sz="1050" dirty="0">
                <a:solidFill>
                  <a:srgbClr val="374649"/>
                </a:solidFill>
              </a:rPr>
              <a:t>de service ou d’équipe</a:t>
            </a:r>
            <a:r>
              <a:rPr lang="fr-FR" sz="1050" dirty="0">
                <a:solidFill>
                  <a:srgbClr val="374649"/>
                </a:solidFill>
                <a:latin typeface="Roboto"/>
                <a:ea typeface="Roboto"/>
              </a:rPr>
              <a:t>.</a:t>
            </a:r>
          </a:p>
          <a:p>
            <a:pPr marL="88900" lvl="1">
              <a:buClr>
                <a:srgbClr val="F7941D"/>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lvl="1" defTabSz="257178">
              <a:buSzPct val="120000"/>
            </a:pPr>
            <a:r>
              <a:rPr lang="fr-FR" sz="1100" b="1" dirty="0">
                <a:solidFill>
                  <a:srgbClr val="374649"/>
                </a:solidFill>
                <a:latin typeface="Roboto"/>
                <a:ea typeface="Roboto"/>
              </a:rPr>
              <a:t>Où réaliser l’atelier ?</a:t>
            </a:r>
          </a:p>
          <a:p>
            <a:pPr marL="266700" lvl="2" indent="-88900">
              <a:buClr>
                <a:srgbClr val="BDCC00"/>
              </a:buClr>
              <a:buFont typeface="Arial" panose="020B0604020202020204" pitchFamily="34" charset="0"/>
              <a:buChar char="•"/>
            </a:pPr>
            <a:r>
              <a:rPr lang="fr-FR" sz="1050" dirty="0">
                <a:solidFill>
                  <a:srgbClr val="374649"/>
                </a:solidFill>
                <a:latin typeface="Roboto"/>
                <a:ea typeface="Roboto"/>
              </a:rPr>
              <a:t>Dans une salle de réunion équipée d’un projecteur et sur le terrain lorsque cela est possible.</a:t>
            </a:r>
          </a:p>
          <a:p>
            <a:pPr lvl="1" defTabSz="257178">
              <a:buSzPct val="120000"/>
            </a:pPr>
            <a:endParaRPr lang="fr-FR" sz="1400" b="1" dirty="0">
              <a:solidFill>
                <a:schemeClr val="accent4"/>
              </a:solidFill>
            </a:endParaRPr>
          </a:p>
          <a:p>
            <a:endParaRPr lang="fr-FR" dirty="0"/>
          </a:p>
        </p:txBody>
      </p:sp>
      <p:sp>
        <p:nvSpPr>
          <p:cNvPr id="2" name="Titre 1"/>
          <p:cNvSpPr>
            <a:spLocks noGrp="1"/>
          </p:cNvSpPr>
          <p:nvPr>
            <p:ph type="title" idx="4294967295"/>
            <p:custDataLst>
              <p:tags r:id="rId2"/>
            </p:custDataLst>
          </p:nvPr>
        </p:nvSpPr>
        <p:spPr>
          <a:xfrm>
            <a:off x="341313" y="321277"/>
            <a:ext cx="4897438" cy="1136208"/>
          </a:xfrm>
          <a:prstGeom prst="rect">
            <a:avLst/>
          </a:prstGeom>
        </p:spPr>
        <p:txBody>
          <a:bodyPr/>
          <a:lstStyle/>
          <a:p>
            <a:pPr algn="l"/>
            <a:r>
              <a:rPr lang="fr-FR" sz="2300" dirty="0">
                <a:solidFill>
                  <a:srgbClr val="BDCC00"/>
                </a:solidFill>
                <a:latin typeface="Roboto" panose="02000000000000000000" pitchFamily="2" charset="0"/>
                <a:ea typeface="Roboto" panose="02000000000000000000" pitchFamily="2" charset="0"/>
              </a:rPr>
              <a:t>Guide atelier de déploiement </a:t>
            </a:r>
            <a:r>
              <a:rPr lang="fr-FR" sz="1600" dirty="0">
                <a:solidFill>
                  <a:srgbClr val="374649"/>
                </a:solidFill>
                <a:latin typeface="Roboto" panose="02000000000000000000" pitchFamily="2" charset="0"/>
                <a:ea typeface="Roboto" panose="02000000000000000000" pitchFamily="2" charset="0"/>
              </a:rPr>
              <a:t>règle d’or 2 - ‘’CIRCULATION’’</a:t>
            </a:r>
            <a:endParaRPr lang="fr-FR" sz="2300" dirty="0">
              <a:solidFill>
                <a:srgbClr val="374649"/>
              </a:solidFill>
              <a:latin typeface="Roboto" panose="02000000000000000000" pitchFamily="2" charset="0"/>
              <a:ea typeface="Roboto" panose="02000000000000000000" pitchFamily="2" charset="0"/>
            </a:endParaRPr>
          </a:p>
        </p:txBody>
      </p:sp>
      <p:sp>
        <p:nvSpPr>
          <p:cNvPr id="26" name="Rectangle 25">
            <a:extLst>
              <a:ext uri="{FF2B5EF4-FFF2-40B4-BE49-F238E27FC236}">
                <a16:creationId xmlns:a16="http://schemas.microsoft.com/office/drawing/2014/main" id="{86D83647-D2F5-45E7-9102-A36BE5B37D24}"/>
              </a:ext>
            </a:extLst>
          </p:cNvPr>
          <p:cNvSpPr/>
          <p:nvPr>
            <p:custDataLst>
              <p:tags r:id="rId3"/>
            </p:custDataLst>
          </p:nvPr>
        </p:nvSpPr>
        <p:spPr>
          <a:xfrm>
            <a:off x="401947" y="1607572"/>
            <a:ext cx="3079750" cy="3409423"/>
          </a:xfrm>
          <a:prstGeom prst="rect">
            <a:avLst/>
          </a:prstGeom>
          <a:noFill/>
          <a:ln>
            <a:noFill/>
          </a:ln>
        </p:spPr>
        <p:txBody>
          <a:bodyPr wrap="square" lIns="91440" tIns="45720" rIns="91440" bIns="45720" anchor="ctr" anchorCtr="0">
            <a:noAutofit/>
          </a:bodyPr>
          <a:lstStyle/>
          <a:p>
            <a:pPr marL="0" lvl="1"/>
            <a:r>
              <a:rPr lang="fr-FR" sz="1050" dirty="0">
                <a:solidFill>
                  <a:srgbClr val="374649"/>
                </a:solidFill>
                <a:latin typeface="Roboto"/>
                <a:ea typeface="Roboto"/>
              </a:rPr>
              <a:t>Les </a:t>
            </a:r>
            <a:r>
              <a:rPr lang="fr-FR" sz="1050" b="1" dirty="0">
                <a:solidFill>
                  <a:srgbClr val="374649"/>
                </a:solidFill>
                <a:latin typeface="Roboto"/>
                <a:ea typeface="Roboto"/>
              </a:rPr>
              <a:t>nouvelles Règles d’or </a:t>
            </a:r>
            <a:r>
              <a:rPr lang="fr-FR" sz="1050" dirty="0">
                <a:solidFill>
                  <a:srgbClr val="374649"/>
                </a:solidFill>
                <a:latin typeface="Roboto"/>
                <a:ea typeface="Roboto"/>
              </a:rPr>
              <a:t>de TotalEnergies évoluent avec l’utilisation du '’je’’ dans </a:t>
            </a:r>
            <a:br>
              <a:rPr lang="fr-FR" sz="1050" dirty="0">
                <a:latin typeface="Roboto"/>
                <a:ea typeface="Roboto"/>
              </a:rPr>
            </a:br>
            <a:r>
              <a:rPr lang="fr-FR" sz="1050" dirty="0">
                <a:solidFill>
                  <a:srgbClr val="374649"/>
                </a:solidFill>
                <a:latin typeface="Roboto"/>
                <a:ea typeface="Roboto"/>
              </a:rPr>
              <a:t>la formulation des prescriptions et le remplacement des thèmes des Règles 11 &amp; 12 par ‘’Travail à chaud’’ et ‘’Ligne de danger’’.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Pour garantir une efficacité optimum </a:t>
            </a:r>
            <a:br>
              <a:rPr lang="fr-FR" sz="1050" dirty="0">
                <a:latin typeface="Roboto"/>
                <a:ea typeface="Roboto"/>
              </a:rPr>
            </a:br>
            <a:r>
              <a:rPr lang="fr-FR" sz="1050" dirty="0">
                <a:solidFill>
                  <a:srgbClr val="374649"/>
                </a:solidFill>
                <a:latin typeface="Roboto"/>
                <a:ea typeface="Roboto"/>
              </a:rPr>
              <a:t>des Règles d’or, il est nécessaire que tous </a:t>
            </a:r>
            <a:br>
              <a:rPr lang="fr-FR" sz="1050" dirty="0">
                <a:latin typeface="Roboto"/>
                <a:ea typeface="Roboto"/>
              </a:rPr>
            </a:br>
            <a:r>
              <a:rPr lang="fr-FR" sz="1050" dirty="0">
                <a:solidFill>
                  <a:srgbClr val="374649"/>
                </a:solidFill>
                <a:latin typeface="Roboto"/>
                <a:ea typeface="Roboto"/>
              </a:rPr>
              <a:t>les collaborateurs de TotalEnergies et des Entreprises Partenaires aient la possibilité </a:t>
            </a:r>
            <a:br>
              <a:rPr lang="fr-FR" sz="1050" dirty="0">
                <a:latin typeface="Roboto"/>
                <a:ea typeface="Roboto"/>
              </a:rPr>
            </a:br>
            <a:r>
              <a:rPr lang="fr-FR" sz="1050" dirty="0">
                <a:solidFill>
                  <a:srgbClr val="374649"/>
                </a:solidFill>
                <a:latin typeface="Roboto"/>
                <a:ea typeface="Roboto"/>
              </a:rPr>
              <a:t>de se les approprier.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Cette </a:t>
            </a:r>
            <a:r>
              <a:rPr lang="fr-FR" sz="1050" b="1" dirty="0">
                <a:solidFill>
                  <a:srgbClr val="374649"/>
                </a:solidFill>
                <a:latin typeface="Roboto"/>
                <a:ea typeface="Roboto"/>
              </a:rPr>
              <a:t>appropriation</a:t>
            </a:r>
            <a:r>
              <a:rPr lang="fr-FR" sz="1050" dirty="0">
                <a:solidFill>
                  <a:srgbClr val="374649"/>
                </a:solidFill>
                <a:latin typeface="Roboto"/>
                <a:ea typeface="Roboto"/>
              </a:rPr>
              <a:t> est organisée en deux phases : </a:t>
            </a:r>
            <a:endParaRPr lang="fr-FR" sz="1050" dirty="0">
              <a:solidFill>
                <a:srgbClr val="374649"/>
              </a:solidFill>
              <a:latin typeface="Roboto" panose="02000000000000000000" pitchFamily="2" charset="0"/>
              <a:ea typeface="Roboto" panose="02000000000000000000" pitchFamily="2" charset="0"/>
            </a:endParaRPr>
          </a:p>
          <a:p>
            <a:pPr marL="171450" lvl="1" indent="-171450">
              <a:buClr>
                <a:srgbClr val="BDCC00"/>
              </a:buClr>
              <a:buFont typeface="Arial" panose="020B0604020202020204" pitchFamily="34" charset="0"/>
              <a:buChar char="•"/>
            </a:pPr>
            <a:r>
              <a:rPr lang="fr-FR" sz="1050" dirty="0">
                <a:solidFill>
                  <a:srgbClr val="374649"/>
                </a:solidFill>
                <a:latin typeface="Roboto"/>
                <a:ea typeface="Roboto"/>
              </a:rPr>
              <a:t>Phase 1 lors de la JMS 2022 : communiquer </a:t>
            </a:r>
            <a:br>
              <a:rPr lang="fr-FR" sz="1050" dirty="0">
                <a:latin typeface="Roboto"/>
                <a:ea typeface="Roboto"/>
              </a:rPr>
            </a:br>
            <a:r>
              <a:rPr lang="fr-FR" sz="1050" dirty="0">
                <a:solidFill>
                  <a:srgbClr val="374649"/>
                </a:solidFill>
                <a:latin typeface="Roboto"/>
                <a:ea typeface="Roboto"/>
              </a:rPr>
              <a:t>les nouvelles Règles d’or ;</a:t>
            </a:r>
          </a:p>
          <a:p>
            <a:pPr marL="171450" lvl="1" indent="-171450">
              <a:spcBef>
                <a:spcPts val="600"/>
              </a:spcBef>
              <a:buClr>
                <a:srgbClr val="BDCC00"/>
              </a:buClr>
              <a:buFont typeface="Arial" panose="020B0604020202020204" pitchFamily="34" charset="0"/>
              <a:buChar char="•"/>
            </a:pPr>
            <a:r>
              <a:rPr lang="fr-FR" sz="1050" dirty="0">
                <a:solidFill>
                  <a:srgbClr val="374649"/>
                </a:solidFill>
                <a:latin typeface="Roboto"/>
                <a:ea typeface="Roboto"/>
              </a:rPr>
              <a:t>Phase 2 actuelle : après avoir présenté le kit </a:t>
            </a:r>
            <a:br>
              <a:rPr lang="fr-FR" sz="1050" dirty="0">
                <a:latin typeface="Roboto"/>
                <a:ea typeface="Roboto"/>
              </a:rPr>
            </a:br>
            <a:r>
              <a:rPr lang="fr-FR" sz="1050" dirty="0">
                <a:solidFill>
                  <a:srgbClr val="374649"/>
                </a:solidFill>
                <a:latin typeface="Roboto"/>
                <a:ea typeface="Roboto"/>
              </a:rPr>
              <a:t>de déploiement de la Règle d’or 2, discuter les manières de mettre en œuvre les prescriptions</a:t>
            </a:r>
            <a:r>
              <a:rPr lang="fr-FR" sz="1000" dirty="0">
                <a:solidFill>
                  <a:srgbClr val="374649"/>
                </a:solidFill>
                <a:latin typeface="Roboto"/>
                <a:ea typeface="Roboto"/>
              </a:rPr>
              <a:t>.</a:t>
            </a:r>
          </a:p>
        </p:txBody>
      </p:sp>
      <p:sp>
        <p:nvSpPr>
          <p:cNvPr id="12" name="Rectangle 11">
            <a:extLst>
              <a:ext uri="{FF2B5EF4-FFF2-40B4-BE49-F238E27FC236}">
                <a16:creationId xmlns:a16="http://schemas.microsoft.com/office/drawing/2014/main" id="{81CE6414-97A0-4E9C-AB09-828EF951187B}"/>
              </a:ext>
            </a:extLst>
          </p:cNvPr>
          <p:cNvSpPr/>
          <p:nvPr>
            <p:custDataLst>
              <p:tags r:id="rId4"/>
            </p:custDataLst>
          </p:nvPr>
        </p:nvSpPr>
        <p:spPr>
          <a:xfrm>
            <a:off x="3580555" y="1492658"/>
            <a:ext cx="3021856" cy="1123724"/>
          </a:xfrm>
          <a:prstGeom prst="rect">
            <a:avLst/>
          </a:prstGeom>
          <a:solidFill>
            <a:srgbClr val="BDCC00"/>
          </a:solidFill>
          <a:ln w="19050">
            <a:solidFill>
              <a:srgbClr val="BDCC00"/>
            </a:solidFill>
          </a:ln>
        </p:spPr>
        <p:txBody>
          <a:bodyPr wrap="square" lIns="91440" tIns="45720" rIns="91440" bIns="45720" anchor="ctr" anchorCtr="0">
            <a:noAutofit/>
          </a:bodyPr>
          <a:lstStyle/>
          <a:p>
            <a:pPr algn="ctr"/>
            <a:r>
              <a:rPr lang="fr-FR" sz="1400" dirty="0">
                <a:solidFill>
                  <a:schemeClr val="bg1"/>
                </a:solidFill>
                <a:latin typeface="Roboto"/>
                <a:ea typeface="Roboto"/>
                <a:cs typeface="Arial"/>
              </a:rPr>
              <a:t>Associé au kit de déploiement, </a:t>
            </a:r>
            <a:br>
              <a:rPr lang="fr-FR" sz="1400" dirty="0">
                <a:solidFill>
                  <a:schemeClr val="bg1"/>
                </a:solidFill>
                <a:latin typeface="Roboto"/>
                <a:ea typeface="Roboto"/>
                <a:cs typeface="Arial"/>
              </a:rPr>
            </a:br>
            <a:r>
              <a:rPr lang="fr-FR" sz="1400" dirty="0">
                <a:solidFill>
                  <a:schemeClr val="bg1"/>
                </a:solidFill>
                <a:latin typeface="Roboto"/>
                <a:ea typeface="Roboto"/>
                <a:cs typeface="Arial"/>
              </a:rPr>
              <a:t>ce guide est conçu pour vous aider à organiser et à animer un atelier de déploiement pour la Règle d’or 02</a:t>
            </a:r>
          </a:p>
        </p:txBody>
      </p:sp>
      <p:sp>
        <p:nvSpPr>
          <p:cNvPr id="14" name="Rectangle 13">
            <a:extLst>
              <a:ext uri="{FF2B5EF4-FFF2-40B4-BE49-F238E27FC236}">
                <a16:creationId xmlns:a16="http://schemas.microsoft.com/office/drawing/2014/main" id="{B186940C-3617-4A62-BC5C-3F07F0187F03}"/>
              </a:ext>
            </a:extLst>
          </p:cNvPr>
          <p:cNvSpPr/>
          <p:nvPr>
            <p:custDataLst>
              <p:tags r:id="rId5"/>
            </p:custDataLst>
          </p:nvPr>
        </p:nvSpPr>
        <p:spPr>
          <a:xfrm>
            <a:off x="3588488" y="3000641"/>
            <a:ext cx="3013924" cy="2116131"/>
          </a:xfrm>
          <a:prstGeom prst="rect">
            <a:avLst/>
          </a:prstGeom>
          <a:noFill/>
          <a:ln w="19050">
            <a:solidFill>
              <a:srgbClr val="BDCC00"/>
            </a:solidFill>
          </a:ln>
        </p:spPr>
        <p:txBody>
          <a:bodyPr wrap="square" lIns="91440" tIns="180000" rIns="91440" bIns="45720" anchor="ctr" anchorCtr="0">
            <a:noAutofit/>
          </a:bodyPr>
          <a:lstStyle/>
          <a:p>
            <a:pPr marL="99695" lvl="1" defTabSz="300042">
              <a:spcBef>
                <a:spcPts val="600"/>
              </a:spcBef>
              <a:spcAft>
                <a:spcPts val="600"/>
              </a:spcAft>
              <a:buClr>
                <a:srgbClr val="FFC800"/>
              </a:buClr>
            </a:pPr>
            <a:r>
              <a:rPr lang="fr-FR" sz="1050" dirty="0">
                <a:solidFill>
                  <a:srgbClr val="374649"/>
                </a:solidFill>
                <a:latin typeface="Roboto"/>
                <a:ea typeface="Roboto"/>
                <a:cs typeface="Arial"/>
              </a:rPr>
              <a:t>Sur la base d’une écoute bienveillante et participative :</a:t>
            </a:r>
          </a:p>
          <a:p>
            <a:pPr marL="182245" lvl="1" indent="-82550" defTabSz="300042">
              <a:spcBef>
                <a:spcPts val="600"/>
              </a:spcBef>
              <a:spcAft>
                <a:spcPts val="600"/>
              </a:spcAft>
              <a:buClr>
                <a:srgbClr val="BDCC00"/>
              </a:buClr>
              <a:buFont typeface="Arial" panose="020B0604020202020204" pitchFamily="34" charset="0"/>
              <a:buChar char="•"/>
            </a:pPr>
            <a:r>
              <a:rPr lang="fr-FR" sz="1050" dirty="0">
                <a:solidFill>
                  <a:srgbClr val="374649"/>
                </a:solidFill>
                <a:latin typeface="Roboto"/>
                <a:ea typeface="Roboto"/>
                <a:cs typeface="Arial"/>
              </a:rPr>
              <a:t>Passer en revue les prescriptions de la Règle d’or 2 et le kit de déploiement associé ;</a:t>
            </a:r>
          </a:p>
          <a:p>
            <a:pPr marL="182245" lvl="1" indent="-82550" defTabSz="300042">
              <a:spcBef>
                <a:spcPts val="600"/>
              </a:spcBef>
              <a:spcAft>
                <a:spcPts val="600"/>
              </a:spcAft>
              <a:buClr>
                <a:srgbClr val="BDCC00"/>
              </a:buClr>
              <a:buFont typeface="Arial" panose="020B0604020202020204" pitchFamily="34" charset="0"/>
              <a:buChar char="•"/>
            </a:pPr>
            <a:r>
              <a:rPr lang="fr-FR" sz="1050" dirty="0">
                <a:solidFill>
                  <a:srgbClr val="374649"/>
                </a:solidFill>
                <a:latin typeface="Roboto"/>
                <a:ea typeface="Roboto"/>
                <a:cs typeface="Arial"/>
              </a:rPr>
              <a:t>Discuter les manières de les mettre en œuvre ;</a:t>
            </a:r>
          </a:p>
          <a:p>
            <a:pPr marL="182245" lvl="1" indent="-82550" defTabSz="300042">
              <a:spcBef>
                <a:spcPts val="600"/>
              </a:spcBef>
              <a:spcAft>
                <a:spcPts val="600"/>
              </a:spcAft>
              <a:buClr>
                <a:srgbClr val="BDCC00"/>
              </a:buClr>
              <a:buFont typeface="Arial" panose="020B0604020202020204" pitchFamily="34" charset="0"/>
              <a:buChar char="•"/>
            </a:pPr>
            <a:r>
              <a:rPr lang="fr-FR" sz="1050" dirty="0">
                <a:solidFill>
                  <a:srgbClr val="374649"/>
                </a:solidFill>
                <a:latin typeface="Roboto"/>
                <a:ea typeface="Roboto"/>
                <a:cs typeface="Arial"/>
              </a:rPr>
              <a:t>Identifier et commenter les </a:t>
            </a:r>
            <a:r>
              <a:rPr lang="fr-FR" sz="1050" b="1" dirty="0">
                <a:solidFill>
                  <a:srgbClr val="374649"/>
                </a:solidFill>
                <a:latin typeface="Roboto"/>
                <a:ea typeface="Roboto"/>
                <a:cs typeface="Arial"/>
              </a:rPr>
              <a:t>bonnes pratiques </a:t>
            </a:r>
            <a:r>
              <a:rPr lang="fr-FR" sz="1050" dirty="0">
                <a:solidFill>
                  <a:srgbClr val="374649"/>
                </a:solidFill>
                <a:latin typeface="Roboto"/>
                <a:ea typeface="Roboto"/>
                <a:cs typeface="Arial"/>
              </a:rPr>
              <a:t>et les </a:t>
            </a:r>
            <a:r>
              <a:rPr lang="fr-FR" sz="1050" b="1" dirty="0">
                <a:solidFill>
                  <a:srgbClr val="374649"/>
                </a:solidFill>
                <a:latin typeface="Roboto"/>
                <a:ea typeface="Roboto"/>
                <a:cs typeface="Arial"/>
              </a:rPr>
              <a:t>difficultés</a:t>
            </a:r>
            <a:r>
              <a:rPr lang="fr-FR" sz="1050" dirty="0">
                <a:solidFill>
                  <a:srgbClr val="374649"/>
                </a:solidFill>
                <a:latin typeface="Roboto"/>
                <a:ea typeface="Roboto"/>
                <a:cs typeface="Arial"/>
              </a:rPr>
              <a:t> associées.</a:t>
            </a:r>
          </a:p>
          <a:p>
            <a:pPr marL="99695" lvl="1" defTabSz="300042">
              <a:spcBef>
                <a:spcPts val="169"/>
              </a:spcBef>
              <a:spcAft>
                <a:spcPts val="169"/>
              </a:spcAft>
              <a:buClr>
                <a:srgbClr val="FFC800"/>
              </a:buClr>
            </a:pPr>
            <a:endParaRPr lang="fr-FR" sz="1050" dirty="0">
              <a:solidFill>
                <a:srgbClr val="374649"/>
              </a:solidFill>
              <a:latin typeface="Roboto" panose="02000000000000000000" pitchFamily="2" charset="0"/>
              <a:ea typeface="Roboto" panose="02000000000000000000" pitchFamily="2" charset="0"/>
              <a:cs typeface="Arial"/>
            </a:endParaRPr>
          </a:p>
        </p:txBody>
      </p:sp>
      <p:sp>
        <p:nvSpPr>
          <p:cNvPr id="15" name="Rectangle 14">
            <a:extLst>
              <a:ext uri="{FF2B5EF4-FFF2-40B4-BE49-F238E27FC236}">
                <a16:creationId xmlns:a16="http://schemas.microsoft.com/office/drawing/2014/main" id="{6AAD629B-D0DF-435F-A137-D1466C359F81}"/>
              </a:ext>
            </a:extLst>
          </p:cNvPr>
          <p:cNvSpPr/>
          <p:nvPr>
            <p:custDataLst>
              <p:tags r:id="rId6"/>
            </p:custDataLst>
          </p:nvPr>
        </p:nvSpPr>
        <p:spPr>
          <a:xfrm>
            <a:off x="3587142" y="2776586"/>
            <a:ext cx="3015269" cy="243048"/>
          </a:xfrm>
          <a:prstGeom prst="rect">
            <a:avLst/>
          </a:prstGeom>
          <a:solidFill>
            <a:srgbClr val="BDCC00"/>
          </a:solidFill>
          <a:ln w="19050">
            <a:solidFill>
              <a:srgbClr val="BDCC00"/>
            </a:solidFill>
          </a:ln>
        </p:spPr>
        <p:txBody>
          <a:bodyPr wrap="square" anchor="ctr" anchorCtr="0">
            <a:noAutofit/>
          </a:bodyPr>
          <a:lstStyle/>
          <a:p>
            <a:pPr marL="0" lvl="1" algn="ctr">
              <a:spcAft>
                <a:spcPts val="169"/>
              </a:spcAft>
            </a:pPr>
            <a:r>
              <a:rPr lang="fr-FR" sz="1200" b="1" dirty="0">
                <a:solidFill>
                  <a:schemeClr val="bg1"/>
                </a:solidFill>
                <a:latin typeface="Roboto" panose="02000000000000000000" pitchFamily="2" charset="0"/>
                <a:ea typeface="Roboto" panose="02000000000000000000" pitchFamily="2" charset="0"/>
                <a:cs typeface="Arial"/>
              </a:rPr>
              <a:t>Les objectifs d’un atelier </a:t>
            </a:r>
          </a:p>
        </p:txBody>
      </p:sp>
      <p:sp>
        <p:nvSpPr>
          <p:cNvPr id="8" name="Forme libre : forme 7">
            <a:extLst>
              <a:ext uri="{FF2B5EF4-FFF2-40B4-BE49-F238E27FC236}">
                <a16:creationId xmlns:a16="http://schemas.microsoft.com/office/drawing/2014/main" id="{AA64CC0C-5E58-4D61-8A27-4BE577F259EB}"/>
              </a:ext>
            </a:extLst>
          </p:cNvPr>
          <p:cNvSpPr/>
          <p:nvPr>
            <p:custDataLst>
              <p:tags r:id="rId7"/>
            </p:custDataLst>
          </p:nvPr>
        </p:nvSpPr>
        <p:spPr>
          <a:xfrm flipV="1">
            <a:off x="341312" y="1553149"/>
            <a:ext cx="939800" cy="952500"/>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BDCC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rgbClr val="79B321"/>
              </a:solidFill>
            </a:endParaRPr>
          </a:p>
        </p:txBody>
      </p:sp>
      <p:sp>
        <p:nvSpPr>
          <p:cNvPr id="19" name="Espace réservé du numéro de diapositive 5">
            <a:extLst>
              <a:ext uri="{FF2B5EF4-FFF2-40B4-BE49-F238E27FC236}">
                <a16:creationId xmlns:a16="http://schemas.microsoft.com/office/drawing/2014/main" id="{C35D1F20-C344-448B-8D3D-3892813A5581}"/>
              </a:ext>
            </a:extLst>
          </p:cNvPr>
          <p:cNvSpPr>
            <a:spLocks noGrp="1"/>
          </p:cNvSpPr>
          <p:nvPr>
            <p:ph type="sldNum" sz="quarter" idx="4"/>
          </p:nvPr>
        </p:nvSpPr>
        <p:spPr>
          <a:xfrm>
            <a:off x="401515" y="9451704"/>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1</a:t>
            </a:r>
          </a:p>
        </p:txBody>
      </p:sp>
      <p:sp>
        <p:nvSpPr>
          <p:cNvPr id="13" name="ZoneTexte 12">
            <a:extLst>
              <a:ext uri="{FF2B5EF4-FFF2-40B4-BE49-F238E27FC236}">
                <a16:creationId xmlns:a16="http://schemas.microsoft.com/office/drawing/2014/main" id="{D81B700D-AFEB-4659-9278-F75980FDC78D}"/>
              </a:ext>
            </a:extLst>
          </p:cNvPr>
          <p:cNvSpPr txBox="1"/>
          <p:nvPr/>
        </p:nvSpPr>
        <p:spPr>
          <a:xfrm>
            <a:off x="3580555" y="5296810"/>
            <a:ext cx="3015270" cy="303778"/>
          </a:xfrm>
          <a:prstGeom prst="rect">
            <a:avLst/>
          </a:prstGeom>
          <a:solidFill>
            <a:srgbClr val="BDCC00"/>
          </a:solidFill>
          <a:ln w="19050">
            <a:solidFill>
              <a:srgbClr val="BDCC00"/>
            </a:solidFill>
          </a:ln>
        </p:spPr>
        <p:txBody>
          <a:bodyPr wrap="square" anchor="ctr" anchorCtr="0">
            <a:noAutofit/>
          </a:bodyPr>
          <a:lstStyle>
            <a:defPPr>
              <a:defRPr lang="fr-FR"/>
            </a:defPPr>
            <a:lvl1pPr>
              <a:defRPr sz="1200" b="1">
                <a:solidFill>
                  <a:schemeClr val="accent4"/>
                </a:solidFill>
                <a:cs typeface="Arial"/>
              </a:defRPr>
            </a:lvl1pPr>
            <a:lvl2pPr marL="0" lvl="1" algn="ctr">
              <a:spcAft>
                <a:spcPts val="169"/>
              </a:spcAft>
              <a:defRPr sz="1200" b="1">
                <a:solidFill>
                  <a:schemeClr val="bg1"/>
                </a:solidFill>
                <a:latin typeface="Roboto" panose="02000000000000000000" pitchFamily="2" charset="0"/>
                <a:ea typeface="Roboto" panose="02000000000000000000" pitchFamily="2" charset="0"/>
                <a:cs typeface="Arial"/>
              </a:defRPr>
            </a:lvl2pPr>
          </a:lstStyle>
          <a:p>
            <a:pPr algn="ctr"/>
            <a:r>
              <a:rPr lang="fr-FR">
                <a:solidFill>
                  <a:schemeClr val="bg1"/>
                </a:solidFill>
              </a:rPr>
              <a:t>Organiser</a:t>
            </a:r>
            <a:r>
              <a:rPr lang="fr-FR"/>
              <a:t> </a:t>
            </a:r>
            <a:r>
              <a:rPr lang="fr-FR">
                <a:solidFill>
                  <a:schemeClr val="bg1"/>
                </a:solidFill>
              </a:rPr>
              <a:t>un atelier</a:t>
            </a:r>
          </a:p>
        </p:txBody>
      </p:sp>
      <p:sp>
        <p:nvSpPr>
          <p:cNvPr id="5" name="Espace réservé du pied de page 4">
            <a:extLst>
              <a:ext uri="{FF2B5EF4-FFF2-40B4-BE49-F238E27FC236}">
                <a16:creationId xmlns:a16="http://schemas.microsoft.com/office/drawing/2014/main" id="{8DABA0B8-3B25-CA91-F869-0D86C7928514}"/>
              </a:ext>
            </a:extLst>
          </p:cNvPr>
          <p:cNvSpPr>
            <a:spLocks noGrp="1"/>
          </p:cNvSpPr>
          <p:nvPr>
            <p:ph type="ftr" sz="quarter" idx="3"/>
          </p:nvPr>
        </p:nvSpPr>
        <p:spPr>
          <a:xfrm>
            <a:off x="1029859" y="9488425"/>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2</a:t>
            </a:r>
          </a:p>
        </p:txBody>
      </p:sp>
      <p:pic>
        <p:nvPicPr>
          <p:cNvPr id="4" name="Image 3">
            <a:extLst>
              <a:ext uri="{FF2B5EF4-FFF2-40B4-BE49-F238E27FC236}">
                <a16:creationId xmlns:a16="http://schemas.microsoft.com/office/drawing/2014/main" id="{586E7DC6-326F-402D-929E-11FA6FCE8346}"/>
              </a:ext>
            </a:extLst>
          </p:cNvPr>
          <p:cNvPicPr>
            <a:picLocks noChangeAspect="1"/>
          </p:cNvPicPr>
          <p:nvPr/>
        </p:nvPicPr>
        <p:blipFill>
          <a:blip r:embed="rId10"/>
          <a:stretch>
            <a:fillRect/>
          </a:stretch>
        </p:blipFill>
        <p:spPr>
          <a:xfrm>
            <a:off x="357048" y="5121055"/>
            <a:ext cx="2950424" cy="4237881"/>
          </a:xfrm>
          <a:prstGeom prst="rect">
            <a:avLst/>
          </a:prstGeom>
          <a:ln>
            <a:solidFill>
              <a:schemeClr val="bg1">
                <a:lumMod val="75000"/>
              </a:schemeClr>
            </a:solidFill>
          </a:ln>
        </p:spPr>
      </p:pic>
    </p:spTree>
    <p:extLst>
      <p:ext uri="{BB962C8B-B14F-4D97-AF65-F5344CB8AC3E}">
        <p14:creationId xmlns:p14="http://schemas.microsoft.com/office/powerpoint/2010/main" val="3920847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oneTexte 31">
            <a:extLst>
              <a:ext uri="{FF2B5EF4-FFF2-40B4-BE49-F238E27FC236}">
                <a16:creationId xmlns:a16="http://schemas.microsoft.com/office/drawing/2014/main" id="{CA625D36-0596-8341-85F6-494301E0B39F}"/>
              </a:ext>
            </a:extLst>
          </p:cNvPr>
          <p:cNvSpPr txBox="1"/>
          <p:nvPr/>
        </p:nvSpPr>
        <p:spPr>
          <a:xfrm>
            <a:off x="256864" y="682768"/>
            <a:ext cx="3086478"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BDCC00"/>
                </a:solidFill>
                <a:latin typeface="Roboto"/>
                <a:ea typeface="Roboto"/>
              </a:rPr>
              <a:t>PRÉPARER  </a:t>
            </a:r>
            <a:endParaRPr lang="fr-FR" sz="1600" dirty="0">
              <a:solidFill>
                <a:srgbClr val="BDCC00"/>
              </a:solidFill>
              <a:latin typeface="Roboto" panose="02000000000000000000" pitchFamily="2" charset="0"/>
              <a:ea typeface="Roboto" panose="02000000000000000000" pitchFamily="2" charset="0"/>
            </a:endParaRPr>
          </a:p>
        </p:txBody>
      </p:sp>
      <p:sp>
        <p:nvSpPr>
          <p:cNvPr id="2" name="Titre 1"/>
          <p:cNvSpPr>
            <a:spLocks noGrp="1"/>
          </p:cNvSpPr>
          <p:nvPr>
            <p:ph type="title"/>
            <p:custDataLst>
              <p:tags r:id="rId1"/>
            </p:custDataLst>
          </p:nvPr>
        </p:nvSpPr>
        <p:spPr>
          <a:xfrm>
            <a:off x="273899" y="200957"/>
            <a:ext cx="6327237" cy="353761"/>
          </a:xfrm>
        </p:spPr>
        <p:txBody>
          <a:bodyPr/>
          <a:lstStyle/>
          <a:p>
            <a:r>
              <a:rPr lang="fr-FR" dirty="0">
                <a:solidFill>
                  <a:srgbClr val="BDCC00"/>
                </a:solidFill>
                <a:latin typeface="Roboto" panose="02000000000000000000" pitchFamily="2" charset="0"/>
                <a:ea typeface="Roboto" panose="02000000000000000000" pitchFamily="2" charset="0"/>
              </a:rPr>
              <a:t>Guide atelier de déploiement – RO 2</a:t>
            </a:r>
          </a:p>
        </p:txBody>
      </p:sp>
      <p:sp>
        <p:nvSpPr>
          <p:cNvPr id="12" name="Rectangle 11">
            <a:extLst>
              <a:ext uri="{FF2B5EF4-FFF2-40B4-BE49-F238E27FC236}">
                <a16:creationId xmlns:a16="http://schemas.microsoft.com/office/drawing/2014/main" id="{BDABDF27-9764-423E-B001-4F12934392AE}"/>
              </a:ext>
            </a:extLst>
          </p:cNvPr>
          <p:cNvSpPr/>
          <p:nvPr>
            <p:custDataLst>
              <p:tags r:id="rId2"/>
            </p:custDataLst>
          </p:nvPr>
        </p:nvSpPr>
        <p:spPr>
          <a:xfrm>
            <a:off x="442584" y="996687"/>
            <a:ext cx="2801305" cy="91841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000" b="1">
              <a:solidFill>
                <a:schemeClr val="accent1"/>
              </a:solidFill>
            </a:endParaRPr>
          </a:p>
        </p:txBody>
      </p:sp>
      <p:sp>
        <p:nvSpPr>
          <p:cNvPr id="83" name="Rectangle 82">
            <a:extLst>
              <a:ext uri="{FF2B5EF4-FFF2-40B4-BE49-F238E27FC236}">
                <a16:creationId xmlns:a16="http://schemas.microsoft.com/office/drawing/2014/main" id="{89657512-2182-4DF7-ADF4-3A73E52B061F}"/>
              </a:ext>
            </a:extLst>
          </p:cNvPr>
          <p:cNvSpPr/>
          <p:nvPr>
            <p:custDataLst>
              <p:tags r:id="rId3"/>
            </p:custDataLst>
          </p:nvPr>
        </p:nvSpPr>
        <p:spPr>
          <a:xfrm>
            <a:off x="340181" y="1064919"/>
            <a:ext cx="2911429" cy="268287"/>
          </a:xfrm>
          <a:prstGeom prst="rect">
            <a:avLst/>
          </a:prstGeom>
          <a:solidFill>
            <a:srgbClr val="BDCC00"/>
          </a:solidFill>
          <a:ln>
            <a:solidFill>
              <a:srgbClr val="BDCC00"/>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Supports disponibles</a:t>
            </a:r>
          </a:p>
        </p:txBody>
      </p:sp>
      <p:sp>
        <p:nvSpPr>
          <p:cNvPr id="84" name="Rectangle 83">
            <a:extLst>
              <a:ext uri="{FF2B5EF4-FFF2-40B4-BE49-F238E27FC236}">
                <a16:creationId xmlns:a16="http://schemas.microsoft.com/office/drawing/2014/main" id="{B946E0C4-6593-48DC-88B4-40289605EA64}"/>
              </a:ext>
            </a:extLst>
          </p:cNvPr>
          <p:cNvSpPr/>
          <p:nvPr>
            <p:custDataLst>
              <p:tags r:id="rId4"/>
            </p:custDataLst>
          </p:nvPr>
        </p:nvSpPr>
        <p:spPr>
          <a:xfrm>
            <a:off x="349824" y="1336686"/>
            <a:ext cx="3235680" cy="1431161"/>
          </a:xfrm>
          <a:prstGeom prst="rect">
            <a:avLst/>
          </a:prstGeom>
        </p:spPr>
        <p:txBody>
          <a:bodyPr wrap="square" lIns="91440" tIns="45720" rIns="91440" bIns="45720" anchor="t">
            <a:spAutoFit/>
          </a:bodyPr>
          <a:lstStyle/>
          <a:p>
            <a:pPr marL="0" lvl="2">
              <a:spcBef>
                <a:spcPts val="675"/>
              </a:spcBef>
            </a:pPr>
            <a:r>
              <a:rPr lang="fr-FR" sz="1050" b="1" dirty="0">
                <a:solidFill>
                  <a:schemeClr val="tx1">
                    <a:lumMod val="75000"/>
                    <a:lumOff val="25000"/>
                  </a:schemeClr>
                </a:solidFill>
                <a:latin typeface="Roboto"/>
                <a:ea typeface="Roboto"/>
              </a:rPr>
              <a:t>Retrouvez les supports des nouvelles Règles d’or dans la Toolbox HSE </a:t>
            </a:r>
            <a:r>
              <a:rPr lang="fr-FR" sz="1050" dirty="0">
                <a:solidFill>
                  <a:schemeClr val="tx1">
                    <a:lumMod val="75000"/>
                    <a:lumOff val="25000"/>
                  </a:schemeClr>
                </a:solidFill>
                <a:latin typeface="Roboto"/>
                <a:ea typeface="Roboto"/>
              </a:rPr>
              <a:t>: </a:t>
            </a:r>
            <a:r>
              <a:rPr lang="fr-FR" sz="1200" u="sng" dirty="0">
                <a:solidFill>
                  <a:srgbClr val="0563C1"/>
                </a:solidFill>
                <a:effectLst/>
                <a:latin typeface="Calibri" panose="020F0502020204030204" pitchFamily="34" charset="0"/>
                <a:ea typeface="Calibri" panose="020F0502020204030204" pitchFamily="34" charset="0"/>
                <a:hlinkClick r:id="rId35"/>
              </a:rPr>
              <a:t>https://toolbox-hse.totalenergies.com/fr/regles-dor-supports-generaux-et-supports-de-deploiement</a:t>
            </a:r>
            <a:br>
              <a:rPr lang="fr-FR" sz="1200" u="sng" dirty="0">
                <a:solidFill>
                  <a:srgbClr val="0563C1"/>
                </a:solidFill>
                <a:effectLst/>
                <a:latin typeface="Calibri" panose="020F0502020204030204" pitchFamily="34" charset="0"/>
                <a:ea typeface="Calibri" panose="020F0502020204030204" pitchFamily="34" charset="0"/>
              </a:rPr>
            </a:br>
            <a:endParaRPr lang="fr-FR" sz="1050" dirty="0">
              <a:solidFill>
                <a:schemeClr val="tx1">
                  <a:lumMod val="75000"/>
                  <a:lumOff val="25000"/>
                </a:schemeClr>
              </a:solidFill>
              <a:latin typeface="Roboto"/>
              <a:ea typeface="Roboto"/>
            </a:endParaRPr>
          </a:p>
          <a:p>
            <a:pPr marL="171450" lvl="2" indent="-171450">
              <a:buClr>
                <a:srgbClr val="BDCC00"/>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Livret des nouvelles Règles d’or de TotalEnergies ;</a:t>
            </a:r>
          </a:p>
          <a:p>
            <a:pPr marL="171450" lvl="2" indent="-171450">
              <a:buClr>
                <a:srgbClr val="BDCC00"/>
              </a:buClr>
              <a:buFont typeface="Arial" panose="020B0604020202020204" pitchFamily="34" charset="0"/>
              <a:buChar char="•"/>
            </a:pPr>
            <a:r>
              <a:rPr lang="fr-FR" sz="1000" b="1" dirty="0">
                <a:solidFill>
                  <a:schemeClr val="tx1">
                    <a:lumMod val="75000"/>
                    <a:lumOff val="25000"/>
                  </a:schemeClr>
                </a:solidFill>
                <a:latin typeface="Roboto" panose="02000000000000000000" pitchFamily="2" charset="0"/>
                <a:ea typeface="Roboto" panose="02000000000000000000" pitchFamily="2" charset="0"/>
              </a:rPr>
              <a:t>Kit de déploiement de la Règle d’or 2</a:t>
            </a:r>
            <a:r>
              <a:rPr lang="fr-FR" sz="1000" dirty="0">
                <a:solidFill>
                  <a:schemeClr val="tx1">
                    <a:lumMod val="75000"/>
                    <a:lumOff val="25000"/>
                  </a:schemeClr>
                </a:solidFill>
                <a:latin typeface="Roboto" panose="02000000000000000000" pitchFamily="2" charset="0"/>
                <a:ea typeface="Roboto" panose="02000000000000000000" pitchFamily="2" charset="0"/>
              </a:rPr>
              <a:t> ;</a:t>
            </a:r>
          </a:p>
          <a:p>
            <a:pPr marL="171450" lvl="2" indent="-171450">
              <a:buClr>
                <a:srgbClr val="BDCC00"/>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Etc…</a:t>
            </a:r>
          </a:p>
        </p:txBody>
      </p:sp>
      <p:sp>
        <p:nvSpPr>
          <p:cNvPr id="17" name="ZoneTexte 16">
            <a:extLst>
              <a:ext uri="{FF2B5EF4-FFF2-40B4-BE49-F238E27FC236}">
                <a16:creationId xmlns:a16="http://schemas.microsoft.com/office/drawing/2014/main" id="{23F0CF50-2ADC-4EA6-88DF-8F37825CA125}"/>
              </a:ext>
            </a:extLst>
          </p:cNvPr>
          <p:cNvSpPr txBox="1"/>
          <p:nvPr/>
        </p:nvSpPr>
        <p:spPr>
          <a:xfrm>
            <a:off x="249056" y="2772454"/>
            <a:ext cx="3008682"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BDCC00"/>
                </a:solidFill>
                <a:latin typeface="Roboto"/>
                <a:ea typeface="Roboto"/>
              </a:rPr>
              <a:t>ANIMER</a:t>
            </a:r>
            <a:endParaRPr lang="fr-FR" sz="1600" dirty="0">
              <a:solidFill>
                <a:srgbClr val="BDCC00"/>
              </a:solidFill>
              <a:latin typeface="Roboto"/>
              <a:ea typeface="Roboto"/>
            </a:endParaRPr>
          </a:p>
        </p:txBody>
      </p:sp>
      <p:sp>
        <p:nvSpPr>
          <p:cNvPr id="18" name="Espace réservé du texte 55">
            <a:extLst>
              <a:ext uri="{FF2B5EF4-FFF2-40B4-BE49-F238E27FC236}">
                <a16:creationId xmlns:a16="http://schemas.microsoft.com/office/drawing/2014/main" id="{F44AEE55-6713-40B8-BEBB-5FF28295E249}"/>
              </a:ext>
            </a:extLst>
          </p:cNvPr>
          <p:cNvSpPr txBox="1">
            <a:spLocks/>
          </p:cNvSpPr>
          <p:nvPr>
            <p:custDataLst>
              <p:tags r:id="rId5"/>
            </p:custDataLst>
          </p:nvPr>
        </p:nvSpPr>
        <p:spPr>
          <a:xfrm>
            <a:off x="3622089" y="3464861"/>
            <a:ext cx="3092749" cy="5770715"/>
          </a:xfrm>
          <a:prstGeom prst="rect">
            <a:avLst/>
          </a:prstGeom>
          <a:ln w="3175">
            <a:noFill/>
          </a:ln>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266700"/>
            <a:r>
              <a:rPr lang="fr-FR" sz="950" dirty="0">
                <a:solidFill>
                  <a:srgbClr val="BDCC00"/>
                </a:solidFill>
                <a:latin typeface="Roboto"/>
                <a:ea typeface="Roboto"/>
              </a:rPr>
              <a:t>Démarrez l’atelier…</a:t>
            </a:r>
          </a:p>
          <a:p>
            <a:pPr marL="277495" lvl="1">
              <a:buClr>
                <a:srgbClr val="FFC800"/>
              </a:buClr>
            </a:pPr>
            <a:r>
              <a:rPr lang="fr-FR" sz="950" dirty="0">
                <a:solidFill>
                  <a:srgbClr val="374649"/>
                </a:solidFill>
                <a:latin typeface="Roboto"/>
                <a:ea typeface="Roboto"/>
              </a:rPr>
              <a:t>En salle ou sur le terrain : </a:t>
            </a:r>
          </a:p>
          <a:p>
            <a:pPr marL="358775" lvl="1" indent="-80645">
              <a:buClr>
                <a:srgbClr val="BDCC00"/>
              </a:buClr>
              <a:buFont typeface="Arial" panose="020B0604020202020204" pitchFamily="34" charset="0"/>
              <a:buChar char="•"/>
            </a:pPr>
            <a:r>
              <a:rPr lang="fr-FR" sz="950" dirty="0">
                <a:solidFill>
                  <a:srgbClr val="374649"/>
                </a:solidFill>
                <a:latin typeface="Roboto"/>
                <a:ea typeface="Roboto"/>
              </a:rPr>
              <a:t>Présentez-vous, remerciez les participants </a:t>
            </a:r>
            <a:br>
              <a:rPr lang="fr-FR" sz="950" dirty="0">
                <a:latin typeface="Roboto" panose="02000000000000000000" pitchFamily="2" charset="0"/>
                <a:ea typeface="Roboto" panose="02000000000000000000" pitchFamily="2" charset="0"/>
              </a:rPr>
            </a:br>
            <a:r>
              <a:rPr lang="fr-FR" sz="950" dirty="0">
                <a:solidFill>
                  <a:srgbClr val="374649"/>
                </a:solidFill>
                <a:latin typeface="Roboto"/>
                <a:ea typeface="Roboto"/>
              </a:rPr>
              <a:t>de leur présence ;</a:t>
            </a:r>
          </a:p>
          <a:p>
            <a:pPr marL="358775" lvl="1" indent="-80645">
              <a:buClr>
                <a:srgbClr val="BDCC00"/>
              </a:buClr>
              <a:buFont typeface="Arial" panose="020B0604020202020204" pitchFamily="34" charset="0"/>
              <a:buChar char="•"/>
            </a:pPr>
            <a:r>
              <a:rPr lang="fr-FR" sz="950" dirty="0">
                <a:solidFill>
                  <a:srgbClr val="374649"/>
                </a:solidFill>
                <a:latin typeface="Roboto"/>
                <a:ea typeface="Roboto"/>
              </a:rPr>
              <a:t>Rappelez les modalités de fonctionnement de l’atelier, les attendus.</a:t>
            </a:r>
          </a:p>
          <a:p>
            <a:pPr marL="266700" lvl="1" defTabSz="257178">
              <a:spcBef>
                <a:spcPts val="600"/>
              </a:spcBef>
              <a:buSzPct val="120000"/>
            </a:pPr>
            <a:r>
              <a:rPr lang="fr-FR" sz="950" b="1" dirty="0">
                <a:solidFill>
                  <a:srgbClr val="BDCC00"/>
                </a:solidFill>
                <a:latin typeface="Roboto"/>
                <a:ea typeface="Roboto"/>
              </a:rPr>
              <a:t>Présentez le kit de déploiement RO 2…</a:t>
            </a:r>
          </a:p>
          <a:p>
            <a:pPr marL="358775" lvl="1" indent="-82550">
              <a:buClr>
                <a:srgbClr val="BDCC00"/>
              </a:buClr>
              <a:buFont typeface="Arial" panose="020B0604020202020204" pitchFamily="34" charset="0"/>
              <a:buChar char="•"/>
            </a:pPr>
            <a:r>
              <a:rPr lang="fr-FR" sz="950" dirty="0">
                <a:solidFill>
                  <a:srgbClr val="374649"/>
                </a:solidFill>
                <a:latin typeface="Roboto"/>
                <a:ea typeface="Roboto"/>
              </a:rPr>
              <a:t>Rappelez les définitions, présentez l’accidentologie et les objectifs de la Règle ;</a:t>
            </a:r>
          </a:p>
          <a:p>
            <a:pPr marL="358775" lvl="1" indent="-82550">
              <a:buClr>
                <a:srgbClr val="BDCC00"/>
              </a:buClr>
              <a:buFont typeface="Arial" panose="020B0604020202020204" pitchFamily="34" charset="0"/>
              <a:buChar char="•"/>
            </a:pPr>
            <a:r>
              <a:rPr lang="fr-FR" sz="950" dirty="0">
                <a:solidFill>
                  <a:srgbClr val="374649"/>
                </a:solidFill>
                <a:latin typeface="Roboto"/>
                <a:ea typeface="Roboto"/>
              </a:rPr>
              <a:t>Présentez les REX qui illustrent chacune des prescriptions.</a:t>
            </a:r>
            <a:br>
              <a:rPr lang="fr-FR" sz="950" dirty="0">
                <a:solidFill>
                  <a:srgbClr val="374649"/>
                </a:solidFill>
                <a:latin typeface="Roboto"/>
                <a:ea typeface="Roboto"/>
              </a:rPr>
            </a:br>
            <a:endParaRPr lang="fr-FR" sz="950" dirty="0">
              <a:solidFill>
                <a:srgbClr val="374649"/>
              </a:solidFill>
              <a:latin typeface="Roboto"/>
              <a:ea typeface="Roboto"/>
            </a:endParaRPr>
          </a:p>
          <a:p>
            <a:pPr marL="276225" lvl="1">
              <a:buClr>
                <a:srgbClr val="FFC800"/>
              </a:buClr>
            </a:pPr>
            <a:r>
              <a:rPr lang="fr-FR" sz="950" b="1" dirty="0">
                <a:solidFill>
                  <a:srgbClr val="BDCC00"/>
                </a:solidFill>
                <a:latin typeface="Roboto"/>
                <a:ea typeface="Roboto"/>
              </a:rPr>
              <a:t>Et vous, comment faites-vous… ? </a:t>
            </a:r>
            <a:br>
              <a:rPr lang="fr-FR" sz="950" b="1" dirty="0">
                <a:solidFill>
                  <a:srgbClr val="285AFF"/>
                </a:solidFill>
                <a:latin typeface="Roboto"/>
                <a:ea typeface="Roboto"/>
              </a:rPr>
            </a:br>
            <a:r>
              <a:rPr lang="fr-FR" sz="950" dirty="0">
                <a:solidFill>
                  <a:srgbClr val="374649"/>
                </a:solidFill>
                <a:latin typeface="Roboto"/>
                <a:ea typeface="Roboto"/>
              </a:rPr>
              <a:t>Appuyez-vous sur ces REX pour engager </a:t>
            </a:r>
            <a:br>
              <a:rPr lang="fr-FR" sz="950" dirty="0">
                <a:solidFill>
                  <a:srgbClr val="374649"/>
                </a:solidFill>
                <a:latin typeface="Roboto"/>
                <a:ea typeface="Roboto"/>
              </a:rPr>
            </a:br>
            <a:r>
              <a:rPr lang="fr-FR" sz="950" dirty="0">
                <a:solidFill>
                  <a:srgbClr val="374649"/>
                </a:solidFill>
                <a:latin typeface="Roboto"/>
                <a:ea typeface="Roboto"/>
              </a:rPr>
              <a:t>la discussion et demandez aux participants</a:t>
            </a:r>
            <a:br>
              <a:rPr lang="fr-FR" sz="950" dirty="0">
                <a:solidFill>
                  <a:srgbClr val="374649"/>
                </a:solidFill>
                <a:latin typeface="Roboto"/>
                <a:ea typeface="Roboto"/>
              </a:rPr>
            </a:br>
            <a:r>
              <a:rPr lang="fr-FR" sz="950" dirty="0">
                <a:solidFill>
                  <a:srgbClr val="374649"/>
                </a:solidFill>
                <a:latin typeface="Roboto"/>
                <a:ea typeface="Roboto"/>
              </a:rPr>
              <a:t>de décrire les manières de faire sur le site.</a:t>
            </a:r>
          </a:p>
          <a:p>
            <a:pPr marL="276225" lvl="1" algn="ctr">
              <a:buClr>
                <a:srgbClr val="FFC800"/>
              </a:buClr>
            </a:pPr>
            <a:endParaRPr lang="fr-FR" sz="950" dirty="0">
              <a:solidFill>
                <a:srgbClr val="374649"/>
              </a:solidFill>
              <a:latin typeface="Roboto" panose="02000000000000000000" pitchFamily="2" charset="0"/>
              <a:ea typeface="Roboto" panose="02000000000000000000" pitchFamily="2" charset="0"/>
            </a:endParaRPr>
          </a:p>
          <a:p>
            <a:pPr marL="266700" lvl="1">
              <a:spcBef>
                <a:spcPts val="600"/>
              </a:spcBef>
              <a:buClr>
                <a:srgbClr val="004494"/>
              </a:buClr>
              <a:buSzPct val="120000"/>
            </a:pPr>
            <a:br>
              <a:rPr lang="fr-FR" sz="950" b="1" dirty="0">
                <a:solidFill>
                  <a:srgbClr val="F7941D"/>
                </a:solidFill>
                <a:latin typeface="Roboto"/>
                <a:ea typeface="Roboto"/>
              </a:rPr>
            </a:br>
            <a:r>
              <a:rPr lang="fr-FR" sz="950" b="1" dirty="0">
                <a:solidFill>
                  <a:srgbClr val="BDCC00"/>
                </a:solidFill>
                <a:latin typeface="Roboto"/>
                <a:ea typeface="Roboto"/>
              </a:rPr>
              <a:t>Synthétisez les échanges…</a:t>
            </a:r>
          </a:p>
          <a:p>
            <a:pPr marL="358775" lvl="2" indent="-80645">
              <a:buClr>
                <a:srgbClr val="BDCC00"/>
              </a:buClr>
              <a:buFont typeface="Arial" panose="020B0604020202020204" pitchFamily="34" charset="0"/>
              <a:buChar char="•"/>
            </a:pPr>
            <a:r>
              <a:rPr lang="fr-FR" sz="950" dirty="0">
                <a:solidFill>
                  <a:srgbClr val="374649"/>
                </a:solidFill>
                <a:latin typeface="Roboto" panose="02000000000000000000" pitchFamily="2" charset="0"/>
                <a:ea typeface="Roboto" panose="02000000000000000000" pitchFamily="2" charset="0"/>
              </a:rPr>
              <a:t>Avec les participants, synthétisez par écrit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les échanges en identifiant  : </a:t>
            </a:r>
          </a:p>
          <a:p>
            <a:pPr marL="542925" lvl="3" indent="-171450">
              <a:buClr>
                <a:srgbClr val="BDCC00"/>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bonnes pratiques ; </a:t>
            </a:r>
          </a:p>
          <a:p>
            <a:pPr marL="542925" lvl="3" indent="-171450">
              <a:buClr>
                <a:srgbClr val="BDCC00"/>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difficultés ; </a:t>
            </a:r>
          </a:p>
          <a:p>
            <a:pPr marL="277495" lvl="1">
              <a:buClr>
                <a:srgbClr val="FFC800"/>
              </a:buClr>
            </a:pPr>
            <a:r>
              <a:rPr lang="fr-FR" sz="950" dirty="0">
                <a:solidFill>
                  <a:srgbClr val="374649"/>
                </a:solidFill>
                <a:latin typeface="Roboto" panose="02000000000000000000" pitchFamily="2" charset="0"/>
                <a:ea typeface="Roboto" panose="02000000000000000000" pitchFamily="2" charset="0"/>
              </a:rPr>
              <a:t>pour respecter chaque prescription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(voir exemple page suivante).</a:t>
            </a:r>
          </a:p>
          <a:p>
            <a:pPr marL="266700" lvl="1" defTabSz="257178">
              <a:spcBef>
                <a:spcPts val="600"/>
              </a:spcBef>
              <a:buSzPct val="120000"/>
            </a:pPr>
            <a:r>
              <a:rPr lang="fr-FR" sz="950" b="1" dirty="0">
                <a:solidFill>
                  <a:srgbClr val="BDCC00"/>
                </a:solidFill>
                <a:latin typeface="Roboto"/>
                <a:ea typeface="Roboto"/>
              </a:rPr>
              <a:t>Consolidez les échanges</a:t>
            </a:r>
          </a:p>
          <a:p>
            <a:pPr marL="358775" lvl="1" indent="-80645">
              <a:buClr>
                <a:srgbClr val="BDCC00"/>
              </a:buClr>
              <a:buFont typeface="Arial" panose="020B0604020202020204" pitchFamily="34" charset="0"/>
              <a:buChar char="•"/>
            </a:pPr>
            <a:r>
              <a:rPr lang="fr-FR" sz="950" dirty="0">
                <a:solidFill>
                  <a:srgbClr val="374649"/>
                </a:solidFill>
                <a:latin typeface="Roboto"/>
                <a:ea typeface="Roboto"/>
              </a:rPr>
              <a:t>Les bonnes pratiques sont partagées dans l’outil Safety+ (voir les consignes en pages suivantes) ;</a:t>
            </a:r>
          </a:p>
          <a:p>
            <a:pPr marL="358775" lvl="1" indent="-80645">
              <a:buClr>
                <a:srgbClr val="BDCC00"/>
              </a:buClr>
              <a:buFont typeface="Arial" panose="020B0604020202020204" pitchFamily="34" charset="0"/>
              <a:buChar char="•"/>
            </a:pPr>
            <a:r>
              <a:rPr lang="fr-FR" sz="950" dirty="0">
                <a:solidFill>
                  <a:srgbClr val="374649"/>
                </a:solidFill>
                <a:latin typeface="Roboto"/>
                <a:ea typeface="Roboto"/>
              </a:rPr>
              <a:t>Les difficultés sont remontées sur la communauté Yammer ‘’Nouvelles Règles d’or’’.</a:t>
            </a: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Font typeface="Arial" panose="020B0604020202020204" pitchFamily="34" charset="0"/>
              <a:buChar char="•"/>
            </a:pPr>
            <a:endParaRPr lang="fr-FR" sz="900" dirty="0">
              <a:latin typeface="Roboto" panose="02000000000000000000" pitchFamily="2" charset="0"/>
              <a:ea typeface="Roboto" panose="02000000000000000000" pitchFamily="2" charset="0"/>
            </a:endParaRPr>
          </a:p>
          <a:p>
            <a:pPr marL="266700" lvl="1"/>
            <a:endParaRPr lang="fr-FR" sz="1050" b="1" dirty="0">
              <a:solidFill>
                <a:schemeClr val="accent4"/>
              </a:solidFill>
              <a:latin typeface="Roboto" panose="02000000000000000000" pitchFamily="2" charset="0"/>
              <a:ea typeface="Roboto" panose="02000000000000000000" pitchFamily="2" charset="0"/>
            </a:endParaRPr>
          </a:p>
          <a:p>
            <a:pPr lvl="1"/>
            <a:endParaRPr lang="fr-FR" b="1" dirty="0">
              <a:solidFill>
                <a:schemeClr val="accent4"/>
              </a:solidFill>
            </a:endParaRPr>
          </a:p>
          <a:p>
            <a:pPr lvl="1"/>
            <a:endParaRPr lang="fr-FR" b="1" dirty="0">
              <a:solidFill>
                <a:schemeClr val="accent4"/>
              </a:solidFill>
            </a:endParaRPr>
          </a:p>
          <a:p>
            <a:pPr lvl="1"/>
            <a:endParaRPr lang="fr-FR" dirty="0"/>
          </a:p>
          <a:p>
            <a:pPr lvl="1"/>
            <a:endParaRPr lang="fr-FR" dirty="0"/>
          </a:p>
          <a:p>
            <a:endParaRPr lang="fr-FR" dirty="0"/>
          </a:p>
          <a:p>
            <a:endParaRPr lang="fr-FR" dirty="0"/>
          </a:p>
          <a:p>
            <a:endParaRPr lang="fr-FR" dirty="0"/>
          </a:p>
        </p:txBody>
      </p:sp>
      <p:sp>
        <p:nvSpPr>
          <p:cNvPr id="19" name="Rectangle 18">
            <a:extLst>
              <a:ext uri="{FF2B5EF4-FFF2-40B4-BE49-F238E27FC236}">
                <a16:creationId xmlns:a16="http://schemas.microsoft.com/office/drawing/2014/main" id="{B363004E-D9F5-4451-969E-1A58456FA79F}"/>
              </a:ext>
            </a:extLst>
          </p:cNvPr>
          <p:cNvSpPr/>
          <p:nvPr>
            <p:custDataLst>
              <p:tags r:id="rId6"/>
            </p:custDataLst>
          </p:nvPr>
        </p:nvSpPr>
        <p:spPr>
          <a:xfrm>
            <a:off x="3625856" y="3144034"/>
            <a:ext cx="2881331" cy="268288"/>
          </a:xfrm>
          <a:prstGeom prst="rect">
            <a:avLst/>
          </a:prstGeom>
          <a:solidFill>
            <a:srgbClr val="BDCC00"/>
          </a:solidFill>
          <a:ln>
            <a:solidFill>
              <a:srgbClr val="BDCC00"/>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Déroulé de l’atelier</a:t>
            </a:r>
          </a:p>
        </p:txBody>
      </p:sp>
      <p:cxnSp>
        <p:nvCxnSpPr>
          <p:cNvPr id="25" name="Connecteur droit avec flèche 24">
            <a:extLst>
              <a:ext uri="{FF2B5EF4-FFF2-40B4-BE49-F238E27FC236}">
                <a16:creationId xmlns:a16="http://schemas.microsoft.com/office/drawing/2014/main" id="{F0740F23-7E9B-4E78-9283-8693C38C5597}"/>
              </a:ext>
            </a:extLst>
          </p:cNvPr>
          <p:cNvCxnSpPr>
            <a:cxnSpLocks/>
          </p:cNvCxnSpPr>
          <p:nvPr>
            <p:custDataLst>
              <p:tags r:id="rId7"/>
            </p:custDataLst>
          </p:nvPr>
        </p:nvCxnSpPr>
        <p:spPr>
          <a:xfrm>
            <a:off x="3648613" y="3639778"/>
            <a:ext cx="1959" cy="930074"/>
          </a:xfrm>
          <a:prstGeom prst="straightConnector1">
            <a:avLst/>
          </a:prstGeom>
          <a:ln w="12700">
            <a:solidFill>
              <a:srgbClr val="BDCC00"/>
            </a:solidFill>
            <a:tailEnd type="triangle"/>
          </a:ln>
        </p:spPr>
        <p:style>
          <a:lnRef idx="2">
            <a:schemeClr val="accent4"/>
          </a:lnRef>
          <a:fillRef idx="0">
            <a:schemeClr val="accent4"/>
          </a:fillRef>
          <a:effectRef idx="1">
            <a:schemeClr val="accent4"/>
          </a:effectRef>
          <a:fontRef idx="minor">
            <a:schemeClr val="tx1"/>
          </a:fontRef>
        </p:style>
      </p:cxnSp>
      <p:sp>
        <p:nvSpPr>
          <p:cNvPr id="26" name="Ellipse 25">
            <a:extLst>
              <a:ext uri="{FF2B5EF4-FFF2-40B4-BE49-F238E27FC236}">
                <a16:creationId xmlns:a16="http://schemas.microsoft.com/office/drawing/2014/main" id="{7D294FCF-63BA-4BC8-A08E-45DEA043F1E8}"/>
              </a:ext>
            </a:extLst>
          </p:cNvPr>
          <p:cNvSpPr/>
          <p:nvPr>
            <p:custDataLst>
              <p:tags r:id="rId8"/>
            </p:custDataLst>
          </p:nvPr>
        </p:nvSpPr>
        <p:spPr>
          <a:xfrm>
            <a:off x="3540169" y="3489826"/>
            <a:ext cx="216887" cy="216887"/>
          </a:xfrm>
          <a:prstGeom prst="ellipse">
            <a:avLst/>
          </a:prstGeom>
          <a:solidFill>
            <a:srgbClr val="BDCC00"/>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1</a:t>
            </a:r>
            <a:endParaRPr lang="fr-FR" sz="1013" b="1" dirty="0"/>
          </a:p>
        </p:txBody>
      </p:sp>
      <p:cxnSp>
        <p:nvCxnSpPr>
          <p:cNvPr id="27" name="Connecteur droit avec flèche 26">
            <a:extLst>
              <a:ext uri="{FF2B5EF4-FFF2-40B4-BE49-F238E27FC236}">
                <a16:creationId xmlns:a16="http://schemas.microsoft.com/office/drawing/2014/main" id="{74344904-6423-4553-9A76-8DE7FD1073EA}"/>
              </a:ext>
            </a:extLst>
          </p:cNvPr>
          <p:cNvCxnSpPr>
            <a:cxnSpLocks/>
          </p:cNvCxnSpPr>
          <p:nvPr>
            <p:custDataLst>
              <p:tags r:id="rId9"/>
            </p:custDataLst>
          </p:nvPr>
        </p:nvCxnSpPr>
        <p:spPr>
          <a:xfrm flipH="1">
            <a:off x="3648344" y="5881498"/>
            <a:ext cx="2228" cy="779757"/>
          </a:xfrm>
          <a:prstGeom prst="straightConnector1">
            <a:avLst/>
          </a:prstGeom>
          <a:ln w="12700">
            <a:solidFill>
              <a:srgbClr val="BDCC00"/>
            </a:solidFill>
            <a:tailEnd type="triangle"/>
          </a:ln>
        </p:spPr>
        <p:style>
          <a:lnRef idx="2">
            <a:schemeClr val="accent4"/>
          </a:lnRef>
          <a:fillRef idx="0">
            <a:schemeClr val="accent4"/>
          </a:fillRef>
          <a:effectRef idx="1">
            <a:schemeClr val="accent4"/>
          </a:effectRef>
          <a:fontRef idx="minor">
            <a:schemeClr val="tx1"/>
          </a:fontRef>
        </p:style>
      </p:cxnSp>
      <p:cxnSp>
        <p:nvCxnSpPr>
          <p:cNvPr id="29" name="Connecteur droit avec flèche 28">
            <a:extLst>
              <a:ext uri="{FF2B5EF4-FFF2-40B4-BE49-F238E27FC236}">
                <a16:creationId xmlns:a16="http://schemas.microsoft.com/office/drawing/2014/main" id="{71A298E8-D11E-4017-BFB7-0F0101402FC0}"/>
              </a:ext>
            </a:extLst>
          </p:cNvPr>
          <p:cNvCxnSpPr>
            <a:cxnSpLocks/>
          </p:cNvCxnSpPr>
          <p:nvPr>
            <p:custDataLst>
              <p:tags r:id="rId10"/>
            </p:custDataLst>
          </p:nvPr>
        </p:nvCxnSpPr>
        <p:spPr>
          <a:xfrm flipH="1">
            <a:off x="3646116" y="6820195"/>
            <a:ext cx="2228" cy="1112131"/>
          </a:xfrm>
          <a:prstGeom prst="straightConnector1">
            <a:avLst/>
          </a:prstGeom>
          <a:ln w="12700">
            <a:solidFill>
              <a:srgbClr val="BDCC00"/>
            </a:solidFill>
            <a:tailEnd type="triangle"/>
          </a:ln>
        </p:spPr>
        <p:style>
          <a:lnRef idx="2">
            <a:schemeClr val="accent4"/>
          </a:lnRef>
          <a:fillRef idx="0">
            <a:schemeClr val="accent4"/>
          </a:fillRef>
          <a:effectRef idx="1">
            <a:schemeClr val="accent4"/>
          </a:effectRef>
          <a:fontRef idx="minor">
            <a:schemeClr val="tx1"/>
          </a:fontRef>
        </p:style>
      </p:cxnSp>
      <p:sp>
        <p:nvSpPr>
          <p:cNvPr id="31" name="Ellipse 30">
            <a:extLst>
              <a:ext uri="{FF2B5EF4-FFF2-40B4-BE49-F238E27FC236}">
                <a16:creationId xmlns:a16="http://schemas.microsoft.com/office/drawing/2014/main" id="{046F1B10-6B15-4FF8-BAE3-D179A12B74EB}"/>
              </a:ext>
            </a:extLst>
          </p:cNvPr>
          <p:cNvSpPr/>
          <p:nvPr>
            <p:custDataLst>
              <p:tags r:id="rId11"/>
            </p:custDataLst>
          </p:nvPr>
        </p:nvSpPr>
        <p:spPr>
          <a:xfrm>
            <a:off x="3542129" y="6677141"/>
            <a:ext cx="212430" cy="216887"/>
          </a:xfrm>
          <a:prstGeom prst="ellipse">
            <a:avLst/>
          </a:prstGeom>
          <a:solidFill>
            <a:srgbClr val="BDCC00"/>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4</a:t>
            </a:r>
            <a:endParaRPr lang="fr-FR" sz="1013" b="1" dirty="0"/>
          </a:p>
        </p:txBody>
      </p:sp>
      <p:sp>
        <p:nvSpPr>
          <p:cNvPr id="34" name="Ellipse 33">
            <a:extLst>
              <a:ext uri="{FF2B5EF4-FFF2-40B4-BE49-F238E27FC236}">
                <a16:creationId xmlns:a16="http://schemas.microsoft.com/office/drawing/2014/main" id="{0A040165-86A0-4AEA-9D3A-4E09B4E30707}"/>
              </a:ext>
            </a:extLst>
          </p:cNvPr>
          <p:cNvSpPr/>
          <p:nvPr>
            <p:custDataLst>
              <p:tags r:id="rId12"/>
            </p:custDataLst>
          </p:nvPr>
        </p:nvSpPr>
        <p:spPr>
          <a:xfrm>
            <a:off x="3537672" y="7984978"/>
            <a:ext cx="216887" cy="216887"/>
          </a:xfrm>
          <a:prstGeom prst="ellipse">
            <a:avLst/>
          </a:prstGeom>
          <a:solidFill>
            <a:srgbClr val="BDCC00"/>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5</a:t>
            </a:r>
            <a:endParaRPr lang="fr-FR" sz="1013" b="1" dirty="0"/>
          </a:p>
        </p:txBody>
      </p:sp>
      <p:sp>
        <p:nvSpPr>
          <p:cNvPr id="35" name="Ellipse 34">
            <a:extLst>
              <a:ext uri="{FF2B5EF4-FFF2-40B4-BE49-F238E27FC236}">
                <a16:creationId xmlns:a16="http://schemas.microsoft.com/office/drawing/2014/main" id="{6CBD728C-42A9-4218-9915-C5F0D444973C}"/>
              </a:ext>
            </a:extLst>
          </p:cNvPr>
          <p:cNvSpPr/>
          <p:nvPr>
            <p:custDataLst>
              <p:tags r:id="rId13"/>
            </p:custDataLst>
          </p:nvPr>
        </p:nvSpPr>
        <p:spPr>
          <a:xfrm>
            <a:off x="3542128" y="4621936"/>
            <a:ext cx="216887" cy="216887"/>
          </a:xfrm>
          <a:prstGeom prst="ellipse">
            <a:avLst/>
          </a:prstGeom>
          <a:solidFill>
            <a:srgbClr val="BDCC00"/>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2</a:t>
            </a:r>
            <a:endParaRPr lang="fr-FR" sz="1013" b="1" dirty="0"/>
          </a:p>
        </p:txBody>
      </p:sp>
      <p:sp>
        <p:nvSpPr>
          <p:cNvPr id="36" name="Espace réservé du texte 54">
            <a:extLst>
              <a:ext uri="{FF2B5EF4-FFF2-40B4-BE49-F238E27FC236}">
                <a16:creationId xmlns:a16="http://schemas.microsoft.com/office/drawing/2014/main" id="{156FA4AE-A3E8-47D3-8189-E6501F99B5D2}"/>
              </a:ext>
            </a:extLst>
          </p:cNvPr>
          <p:cNvSpPr txBox="1">
            <a:spLocks/>
          </p:cNvSpPr>
          <p:nvPr>
            <p:custDataLst>
              <p:tags r:id="rId14"/>
            </p:custDataLst>
          </p:nvPr>
        </p:nvSpPr>
        <p:spPr>
          <a:xfrm>
            <a:off x="342875" y="3426463"/>
            <a:ext cx="2979738" cy="4927345"/>
          </a:xfrm>
          <a:prstGeom prst="rect">
            <a:avLst/>
          </a:prstGeom>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171450" lvl="1" indent="-171450">
              <a:buClr>
                <a:srgbClr val="BDCC00"/>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Faites discuter le groupe sur les manières d’appliquer systématiquement chaque prescription de la Règle d’or.</a:t>
            </a:r>
          </a:p>
          <a:p>
            <a:pPr marL="171450" lvl="1" indent="-171450">
              <a:buClr>
                <a:srgbClr val="BDCC00"/>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Identifiez les bonnes pratiques et les difficultés d’application.</a:t>
            </a:r>
          </a:p>
          <a:p>
            <a:pPr marL="171450" lvl="1" indent="-171450">
              <a:buClr>
                <a:srgbClr val="BDCC00"/>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Consolidez les échanges.</a:t>
            </a:r>
          </a:p>
          <a:p>
            <a:pPr>
              <a:spcBef>
                <a:spcPts val="1200"/>
              </a:spcBef>
            </a:pPr>
            <a:r>
              <a:rPr lang="fr-FR" sz="1050" dirty="0">
                <a:solidFill>
                  <a:srgbClr val="BDCC00"/>
                </a:solidFill>
                <a:latin typeface="Roboto"/>
                <a:ea typeface="Roboto"/>
              </a:rPr>
              <a:t>Suivez ces quelques conseils d’animation</a:t>
            </a:r>
          </a:p>
          <a:p>
            <a:pPr marL="171450" lvl="1" indent="-85725" algn="just">
              <a:spcBef>
                <a:spcPts val="600"/>
              </a:spcBef>
              <a:spcAft>
                <a:spcPts val="600"/>
              </a:spcAft>
              <a:buClr>
                <a:srgbClr val="BDCC00"/>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Développez une écoute attentive, </a:t>
            </a:r>
            <a:r>
              <a:rPr lang="fr-FR" sz="950" dirty="0">
                <a:solidFill>
                  <a:srgbClr val="374649"/>
                </a:solidFill>
                <a:latin typeface="Roboto" panose="02000000000000000000" pitchFamily="2" charset="0"/>
                <a:ea typeface="Roboto" panose="02000000000000000000" pitchFamily="2" charset="0"/>
              </a:rPr>
              <a:t>faites en sorte que tous puissent participer et s’exprimer, sans craindre le regard des autres.</a:t>
            </a:r>
          </a:p>
          <a:p>
            <a:pPr marL="171450" lvl="1" indent="-85725" algn="just">
              <a:spcBef>
                <a:spcPts val="600"/>
              </a:spcBef>
              <a:spcAft>
                <a:spcPts val="600"/>
              </a:spcAft>
              <a:buClr>
                <a:srgbClr val="BDCC00"/>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Permettez</a:t>
            </a:r>
            <a:r>
              <a:rPr lang="fr-FR" sz="950" dirty="0">
                <a:solidFill>
                  <a:srgbClr val="374649"/>
                </a:solidFill>
                <a:latin typeface="Roboto" panose="02000000000000000000" pitchFamily="2" charset="0"/>
                <a:ea typeface="Roboto" panose="02000000000000000000" pitchFamily="2" charset="0"/>
              </a:rPr>
              <a:t> à chacun d’exprimer son point de vue, de partager son expérience et de collecter de l’information.</a:t>
            </a:r>
          </a:p>
          <a:p>
            <a:pPr marL="171450" lvl="1" indent="-85725">
              <a:spcBef>
                <a:spcPts val="600"/>
              </a:spcBef>
              <a:spcAft>
                <a:spcPts val="600"/>
              </a:spcAft>
              <a:buClr>
                <a:srgbClr val="BDCC00"/>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Facilitez les échanges.</a:t>
            </a:r>
            <a:endParaRPr lang="fr-FR" sz="950" dirty="0">
              <a:latin typeface="Roboto" panose="02000000000000000000" pitchFamily="2" charset="0"/>
              <a:ea typeface="Roboto" panose="02000000000000000000" pitchFamily="2" charset="0"/>
            </a:endParaRPr>
          </a:p>
          <a:p>
            <a:pPr marL="171450" lvl="1" indent="-171450">
              <a:buFont typeface="Arial" panose="020B0604020202020204" pitchFamily="34" charset="0"/>
              <a:buChar char="•"/>
            </a:pPr>
            <a:endParaRPr lang="fr-FR" dirty="0">
              <a:latin typeface="Roboto" panose="02000000000000000000" pitchFamily="2" charset="0"/>
              <a:ea typeface="Roboto" panose="02000000000000000000" pitchFamily="2" charset="0"/>
            </a:endParaRPr>
          </a:p>
          <a:p>
            <a:pPr lvl="1"/>
            <a:endParaRPr lang="fr-FR" dirty="0"/>
          </a:p>
        </p:txBody>
      </p:sp>
      <p:sp>
        <p:nvSpPr>
          <p:cNvPr id="59" name="Rectangle 58">
            <a:extLst>
              <a:ext uri="{FF2B5EF4-FFF2-40B4-BE49-F238E27FC236}">
                <a16:creationId xmlns:a16="http://schemas.microsoft.com/office/drawing/2014/main" id="{16CCC2B1-F243-42E3-8953-977DF626816B}"/>
              </a:ext>
            </a:extLst>
          </p:cNvPr>
          <p:cNvSpPr/>
          <p:nvPr>
            <p:custDataLst>
              <p:tags r:id="rId15"/>
            </p:custDataLst>
          </p:nvPr>
        </p:nvSpPr>
        <p:spPr>
          <a:xfrm>
            <a:off x="350812" y="3145852"/>
            <a:ext cx="2992530" cy="268288"/>
          </a:xfrm>
          <a:prstGeom prst="rect">
            <a:avLst/>
          </a:prstGeom>
          <a:solidFill>
            <a:srgbClr val="BDCC00"/>
          </a:solidFill>
          <a:ln>
            <a:solidFill>
              <a:srgbClr val="BDCC00"/>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Votre rôle d’animateur</a:t>
            </a:r>
          </a:p>
        </p:txBody>
      </p:sp>
      <p:grpSp>
        <p:nvGrpSpPr>
          <p:cNvPr id="3" name="Groupe 2">
            <a:extLst>
              <a:ext uri="{FF2B5EF4-FFF2-40B4-BE49-F238E27FC236}">
                <a16:creationId xmlns:a16="http://schemas.microsoft.com/office/drawing/2014/main" id="{3FAB188E-E42B-446D-BFAE-26E2B579F634}"/>
              </a:ext>
            </a:extLst>
          </p:cNvPr>
          <p:cNvGrpSpPr/>
          <p:nvPr/>
        </p:nvGrpSpPr>
        <p:grpSpPr>
          <a:xfrm>
            <a:off x="309994" y="6746450"/>
            <a:ext cx="2971801" cy="2142802"/>
            <a:chOff x="287156" y="6503800"/>
            <a:chExt cx="3125104" cy="2142802"/>
          </a:xfrm>
        </p:grpSpPr>
        <p:pic>
          <p:nvPicPr>
            <p:cNvPr id="37" name="Image 36">
              <a:extLst>
                <a:ext uri="{FF2B5EF4-FFF2-40B4-BE49-F238E27FC236}">
                  <a16:creationId xmlns:a16="http://schemas.microsoft.com/office/drawing/2014/main" id="{FC60A98D-D4CD-4449-A9F8-A850A16BC0F0}"/>
                </a:ext>
              </a:extLst>
            </p:cNvPr>
            <p:cNvPicPr>
              <a:picLocks noChangeAspect="1"/>
            </p:cNvPicPr>
            <p:nvPr>
              <p:custDataLst>
                <p:tags r:id="rId19"/>
              </p:custDataLst>
            </p:nvPr>
          </p:nvPicPr>
          <p:blipFill>
            <a:blip r:embed="rId36">
              <a:duotone>
                <a:schemeClr val="accent1">
                  <a:shade val="45000"/>
                  <a:satMod val="135000"/>
                </a:schemeClr>
                <a:prstClr val="white"/>
              </a:duotone>
            </a:blip>
            <a:stretch>
              <a:fillRect/>
            </a:stretch>
          </p:blipFill>
          <p:spPr>
            <a:xfrm>
              <a:off x="2475061" y="7834035"/>
              <a:ext cx="525278" cy="332319"/>
            </a:xfrm>
            <a:prstGeom prst="rect">
              <a:avLst/>
            </a:prstGeom>
          </p:spPr>
        </p:pic>
        <p:pic>
          <p:nvPicPr>
            <p:cNvPr id="38" name="Image 37">
              <a:extLst>
                <a:ext uri="{FF2B5EF4-FFF2-40B4-BE49-F238E27FC236}">
                  <a16:creationId xmlns:a16="http://schemas.microsoft.com/office/drawing/2014/main" id="{A2E004FB-50B5-45BE-96A8-652D8550D499}"/>
                </a:ext>
              </a:extLst>
            </p:cNvPr>
            <p:cNvPicPr>
              <a:picLocks noChangeAspect="1"/>
            </p:cNvPicPr>
            <p:nvPr>
              <p:custDataLst>
                <p:tags r:id="rId20"/>
              </p:custDataLst>
            </p:nvPr>
          </p:nvPicPr>
          <p:blipFill>
            <a:blip r:embed="rId37">
              <a:duotone>
                <a:schemeClr val="accent5">
                  <a:shade val="45000"/>
                  <a:satMod val="135000"/>
                </a:schemeClr>
                <a:prstClr val="white"/>
              </a:duotone>
            </a:blip>
            <a:stretch>
              <a:fillRect/>
            </a:stretch>
          </p:blipFill>
          <p:spPr>
            <a:xfrm>
              <a:off x="2551913" y="6899396"/>
              <a:ext cx="407359" cy="391278"/>
            </a:xfrm>
            <a:prstGeom prst="rect">
              <a:avLst/>
            </a:prstGeom>
          </p:spPr>
        </p:pic>
        <p:pic>
          <p:nvPicPr>
            <p:cNvPr id="39" name="Image 38">
              <a:extLst>
                <a:ext uri="{FF2B5EF4-FFF2-40B4-BE49-F238E27FC236}">
                  <a16:creationId xmlns:a16="http://schemas.microsoft.com/office/drawing/2014/main" id="{255DC159-023C-42FA-B61D-1930D92A77E6}"/>
                </a:ext>
              </a:extLst>
            </p:cNvPr>
            <p:cNvPicPr>
              <a:picLocks noChangeAspect="1"/>
            </p:cNvPicPr>
            <p:nvPr>
              <p:custDataLst>
                <p:tags r:id="rId21"/>
              </p:custDataLst>
            </p:nvPr>
          </p:nvPicPr>
          <p:blipFill rotWithShape="1">
            <a:blip r:embed="rId38">
              <a:duotone>
                <a:schemeClr val="accent1">
                  <a:shade val="45000"/>
                  <a:satMod val="135000"/>
                </a:schemeClr>
                <a:prstClr val="white"/>
              </a:duotone>
            </a:blip>
            <a:srcRect t="-2" b="2987"/>
            <a:stretch/>
          </p:blipFill>
          <p:spPr>
            <a:xfrm>
              <a:off x="1407378" y="6876207"/>
              <a:ext cx="578878" cy="369196"/>
            </a:xfrm>
            <a:prstGeom prst="rect">
              <a:avLst/>
            </a:prstGeom>
          </p:spPr>
        </p:pic>
        <p:pic>
          <p:nvPicPr>
            <p:cNvPr id="40" name="Image 39">
              <a:extLst>
                <a:ext uri="{FF2B5EF4-FFF2-40B4-BE49-F238E27FC236}">
                  <a16:creationId xmlns:a16="http://schemas.microsoft.com/office/drawing/2014/main" id="{3B79E44C-9BA6-444E-B78B-E51143908BA8}"/>
                </a:ext>
              </a:extLst>
            </p:cNvPr>
            <p:cNvPicPr>
              <a:picLocks noChangeAspect="1"/>
            </p:cNvPicPr>
            <p:nvPr>
              <p:custDataLst>
                <p:tags r:id="rId22"/>
              </p:custDataLst>
            </p:nvPr>
          </p:nvPicPr>
          <p:blipFill>
            <a:blip r:embed="rId39">
              <a:duotone>
                <a:schemeClr val="accent1">
                  <a:shade val="45000"/>
                  <a:satMod val="135000"/>
                </a:schemeClr>
                <a:prstClr val="white"/>
              </a:duotone>
            </a:blip>
            <a:stretch>
              <a:fillRect/>
            </a:stretch>
          </p:blipFill>
          <p:spPr>
            <a:xfrm>
              <a:off x="1444349" y="7792948"/>
              <a:ext cx="362131" cy="407398"/>
            </a:xfrm>
            <a:prstGeom prst="rect">
              <a:avLst/>
            </a:prstGeom>
          </p:spPr>
        </p:pic>
        <p:sp>
          <p:nvSpPr>
            <p:cNvPr id="41" name="Rectangle 40">
              <a:extLst>
                <a:ext uri="{FF2B5EF4-FFF2-40B4-BE49-F238E27FC236}">
                  <a16:creationId xmlns:a16="http://schemas.microsoft.com/office/drawing/2014/main" id="{6A31F757-AE6E-4006-B442-396C28DA9976}"/>
                </a:ext>
              </a:extLst>
            </p:cNvPr>
            <p:cNvSpPr/>
            <p:nvPr>
              <p:custDataLst>
                <p:tags r:id="rId23"/>
              </p:custDataLst>
            </p:nvPr>
          </p:nvSpPr>
          <p:spPr>
            <a:xfrm>
              <a:off x="287156" y="7279073"/>
              <a:ext cx="935180"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Donner le mauvais ton</a:t>
              </a:r>
            </a:p>
          </p:txBody>
        </p:sp>
        <p:sp>
          <p:nvSpPr>
            <p:cNvPr id="42" name="Rectangle 41">
              <a:extLst>
                <a:ext uri="{FF2B5EF4-FFF2-40B4-BE49-F238E27FC236}">
                  <a16:creationId xmlns:a16="http://schemas.microsoft.com/office/drawing/2014/main" id="{BFDFF3DA-F4F9-4967-B09E-99C95B0B37B2}"/>
                </a:ext>
              </a:extLst>
            </p:cNvPr>
            <p:cNvSpPr/>
            <p:nvPr>
              <p:custDataLst>
                <p:tags r:id="rId24"/>
              </p:custDataLst>
            </p:nvPr>
          </p:nvSpPr>
          <p:spPr>
            <a:xfrm>
              <a:off x="2110687" y="8221870"/>
              <a:ext cx="1272911"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Empêcher le groupe à formuler ses propres conclusions</a:t>
              </a:r>
            </a:p>
          </p:txBody>
        </p:sp>
        <p:sp>
          <p:nvSpPr>
            <p:cNvPr id="43" name="Rectangle 42">
              <a:extLst>
                <a:ext uri="{FF2B5EF4-FFF2-40B4-BE49-F238E27FC236}">
                  <a16:creationId xmlns:a16="http://schemas.microsoft.com/office/drawing/2014/main" id="{74CFDE9D-72CE-4BD7-A9A4-E3E9329C09C1}"/>
                </a:ext>
              </a:extLst>
            </p:cNvPr>
            <p:cNvSpPr/>
            <p:nvPr>
              <p:custDataLst>
                <p:tags r:id="rId25"/>
              </p:custDataLst>
            </p:nvPr>
          </p:nvSpPr>
          <p:spPr>
            <a:xfrm>
              <a:off x="2108642" y="7306503"/>
              <a:ext cx="1303618" cy="424732"/>
            </a:xfrm>
            <a:prstGeom prst="rect">
              <a:avLst/>
            </a:prstGeom>
          </p:spPr>
          <p:txBody>
            <a:bodyPr wrap="square">
              <a:spAutoFit/>
            </a:bodyPr>
            <a:lstStyle/>
            <a:p>
              <a:pPr marL="48221" lvl="2" algn="ctr">
                <a:lnSpc>
                  <a:spcPct val="80000"/>
                </a:lnSpc>
                <a:spcAft>
                  <a:spcPts val="338"/>
                </a:spcAft>
              </a:pPr>
              <a:r>
                <a:rPr lang="fr-FR" sz="900">
                  <a:solidFill>
                    <a:schemeClr val="tx1">
                      <a:lumMod val="75000"/>
                      <a:lumOff val="25000"/>
                    </a:schemeClr>
                  </a:solidFill>
                  <a:latin typeface="Roboto" panose="02000000000000000000" pitchFamily="2" charset="0"/>
                  <a:ea typeface="Roboto" panose="02000000000000000000" pitchFamily="2" charset="0"/>
                </a:rPr>
                <a:t>Se concentrer sur les problèmes plus que sur les solutions</a:t>
              </a:r>
            </a:p>
          </p:txBody>
        </p:sp>
        <p:sp>
          <p:nvSpPr>
            <p:cNvPr id="44" name="Rectangle 43">
              <a:extLst>
                <a:ext uri="{FF2B5EF4-FFF2-40B4-BE49-F238E27FC236}">
                  <a16:creationId xmlns:a16="http://schemas.microsoft.com/office/drawing/2014/main" id="{76AA8D38-4B50-48EF-85E1-3D9E10176CF9}"/>
                </a:ext>
              </a:extLst>
            </p:cNvPr>
            <p:cNvSpPr/>
            <p:nvPr>
              <p:custDataLst>
                <p:tags r:id="rId26"/>
              </p:custDataLst>
            </p:nvPr>
          </p:nvSpPr>
          <p:spPr>
            <a:xfrm>
              <a:off x="1040369" y="7275953"/>
              <a:ext cx="1219048"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Mener la discussion trop rapidement</a:t>
              </a:r>
            </a:p>
          </p:txBody>
        </p:sp>
        <p:sp>
          <p:nvSpPr>
            <p:cNvPr id="45" name="Rectangle 44">
              <a:extLst>
                <a:ext uri="{FF2B5EF4-FFF2-40B4-BE49-F238E27FC236}">
                  <a16:creationId xmlns:a16="http://schemas.microsoft.com/office/drawing/2014/main" id="{FEC24EE3-C37C-4716-A2F9-557CF7FC026E}"/>
                </a:ext>
              </a:extLst>
            </p:cNvPr>
            <p:cNvSpPr/>
            <p:nvPr>
              <p:custDataLst>
                <p:tags r:id="rId27"/>
              </p:custDataLst>
            </p:nvPr>
          </p:nvSpPr>
          <p:spPr>
            <a:xfrm>
              <a:off x="1155661" y="8211682"/>
              <a:ext cx="926701"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Faire trop de suggestions</a:t>
              </a:r>
            </a:p>
          </p:txBody>
        </p:sp>
        <p:sp>
          <p:nvSpPr>
            <p:cNvPr id="46" name="Rectangle 45">
              <a:extLst>
                <a:ext uri="{FF2B5EF4-FFF2-40B4-BE49-F238E27FC236}">
                  <a16:creationId xmlns:a16="http://schemas.microsoft.com/office/drawing/2014/main" id="{8F19F8D1-B473-4D55-90B9-52FDBFBC2A1C}"/>
                </a:ext>
              </a:extLst>
            </p:cNvPr>
            <p:cNvSpPr/>
            <p:nvPr>
              <p:custDataLst>
                <p:tags r:id="rId28"/>
              </p:custDataLst>
            </p:nvPr>
          </p:nvSpPr>
          <p:spPr>
            <a:xfrm>
              <a:off x="369483" y="8220887"/>
              <a:ext cx="816890" cy="203133"/>
            </a:xfrm>
            <a:prstGeom prst="rect">
              <a:avLst/>
            </a:prstGeom>
          </p:spPr>
          <p:txBody>
            <a:bodyPr wrap="none">
              <a:spAutoFit/>
            </a:bodyPr>
            <a:lstStyle/>
            <a:p>
              <a:pPr marL="48221" lvl="2">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Perdre le fil</a:t>
              </a:r>
            </a:p>
          </p:txBody>
        </p:sp>
        <p:grpSp>
          <p:nvGrpSpPr>
            <p:cNvPr id="47" name="Groupe 46">
              <a:extLst>
                <a:ext uri="{FF2B5EF4-FFF2-40B4-BE49-F238E27FC236}">
                  <a16:creationId xmlns:a16="http://schemas.microsoft.com/office/drawing/2014/main" id="{02DCCAFB-F970-47B7-9A97-DAB26F7CD3F3}"/>
                </a:ext>
              </a:extLst>
            </p:cNvPr>
            <p:cNvGrpSpPr/>
            <p:nvPr/>
          </p:nvGrpSpPr>
          <p:grpSpPr>
            <a:xfrm>
              <a:off x="588597" y="6943890"/>
              <a:ext cx="373469" cy="301513"/>
              <a:chOff x="584223" y="8636469"/>
              <a:chExt cx="373469" cy="301513"/>
            </a:xfrm>
          </p:grpSpPr>
          <p:grpSp>
            <p:nvGrpSpPr>
              <p:cNvPr id="48" name="Groupe 47">
                <a:extLst>
                  <a:ext uri="{FF2B5EF4-FFF2-40B4-BE49-F238E27FC236}">
                    <a16:creationId xmlns:a16="http://schemas.microsoft.com/office/drawing/2014/main" id="{43102368-B0EB-4AE5-9161-9CA44C26F0F7}"/>
                  </a:ext>
                </a:extLst>
              </p:cNvPr>
              <p:cNvGrpSpPr/>
              <p:nvPr>
                <p:custDataLst>
                  <p:tags r:id="rId31"/>
                </p:custDataLst>
              </p:nvPr>
            </p:nvGrpSpPr>
            <p:grpSpPr>
              <a:xfrm>
                <a:off x="584223" y="8636469"/>
                <a:ext cx="262484" cy="186103"/>
                <a:chOff x="8664083" y="3104992"/>
                <a:chExt cx="466639" cy="330849"/>
              </a:xfrm>
            </p:grpSpPr>
            <p:sp>
              <p:nvSpPr>
                <p:cNvPr id="54" name="Forme libre : forme 53">
                  <a:extLst>
                    <a:ext uri="{FF2B5EF4-FFF2-40B4-BE49-F238E27FC236}">
                      <a16:creationId xmlns:a16="http://schemas.microsoft.com/office/drawing/2014/main" id="{232B9F99-8854-4F17-A818-F03E9245991E}"/>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5" name="Connecteur droit 54">
                  <a:extLst>
                    <a:ext uri="{FF2B5EF4-FFF2-40B4-BE49-F238E27FC236}">
                      <a16:creationId xmlns:a16="http://schemas.microsoft.com/office/drawing/2014/main" id="{F319C3FF-81DD-46C3-8B3E-60F4911653F7}"/>
                    </a:ext>
                  </a:extLst>
                </p:cNvPr>
                <p:cNvCxnSpPr/>
                <p:nvPr/>
              </p:nvCxnSpPr>
              <p:spPr>
                <a:xfrm flipV="1">
                  <a:off x="8977737" y="3188608"/>
                  <a:ext cx="152985" cy="70641"/>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6" name="Connecteur droit 55">
                  <a:extLst>
                    <a:ext uri="{FF2B5EF4-FFF2-40B4-BE49-F238E27FC236}">
                      <a16:creationId xmlns:a16="http://schemas.microsoft.com/office/drawing/2014/main" id="{08F32F25-4391-4D7E-AABB-F8FCE86E02E5}"/>
                    </a:ext>
                  </a:extLst>
                </p:cNvPr>
                <p:cNvCxnSpPr/>
                <p:nvPr/>
              </p:nvCxnSpPr>
              <p:spPr>
                <a:xfrm flipV="1">
                  <a:off x="8969639" y="3248025"/>
                  <a:ext cx="161083" cy="49644"/>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7" name="Connecteur droit 56">
                  <a:extLst>
                    <a:ext uri="{FF2B5EF4-FFF2-40B4-BE49-F238E27FC236}">
                      <a16:creationId xmlns:a16="http://schemas.microsoft.com/office/drawing/2014/main" id="{39FB0C96-0A69-4986-9EAB-5DB0FBD21932}"/>
                    </a:ext>
                  </a:extLst>
                </p:cNvPr>
                <p:cNvCxnSpPr/>
                <p:nvPr/>
              </p:nvCxnSpPr>
              <p:spPr>
                <a:xfrm>
                  <a:off x="8977737" y="3325605"/>
                  <a:ext cx="152985" cy="11066"/>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grpSp>
          <p:grpSp>
            <p:nvGrpSpPr>
              <p:cNvPr id="49" name="Groupe 48">
                <a:extLst>
                  <a:ext uri="{FF2B5EF4-FFF2-40B4-BE49-F238E27FC236}">
                    <a16:creationId xmlns:a16="http://schemas.microsoft.com/office/drawing/2014/main" id="{699F16D8-E141-475F-93FB-D46FD40B80D5}"/>
                  </a:ext>
                </a:extLst>
              </p:cNvPr>
              <p:cNvGrpSpPr/>
              <p:nvPr>
                <p:custDataLst>
                  <p:tags r:id="rId32"/>
                </p:custDataLst>
              </p:nvPr>
            </p:nvGrpSpPr>
            <p:grpSpPr>
              <a:xfrm flipH="1">
                <a:off x="776182" y="8809290"/>
                <a:ext cx="181510" cy="128692"/>
                <a:chOff x="8664083" y="3104992"/>
                <a:chExt cx="466639" cy="330849"/>
              </a:xfrm>
              <a:solidFill>
                <a:schemeClr val="accent1"/>
              </a:solidFill>
            </p:grpSpPr>
            <p:sp>
              <p:nvSpPr>
                <p:cNvPr id="50" name="Forme libre : forme 49">
                  <a:extLst>
                    <a:ext uri="{FF2B5EF4-FFF2-40B4-BE49-F238E27FC236}">
                      <a16:creationId xmlns:a16="http://schemas.microsoft.com/office/drawing/2014/main" id="{0C84129E-AC1E-41F0-8AD0-01B3192A0A44}"/>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1" name="Connecteur droit 50">
                  <a:extLst>
                    <a:ext uri="{FF2B5EF4-FFF2-40B4-BE49-F238E27FC236}">
                      <a16:creationId xmlns:a16="http://schemas.microsoft.com/office/drawing/2014/main" id="{6B0824DD-FFB3-494E-93CC-820C219FDD98}"/>
                    </a:ext>
                  </a:extLst>
                </p:cNvPr>
                <p:cNvCxnSpPr/>
                <p:nvPr/>
              </p:nvCxnSpPr>
              <p:spPr>
                <a:xfrm flipV="1">
                  <a:off x="8977737" y="3188608"/>
                  <a:ext cx="152985" cy="70641"/>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2" name="Connecteur droit 51">
                  <a:extLst>
                    <a:ext uri="{FF2B5EF4-FFF2-40B4-BE49-F238E27FC236}">
                      <a16:creationId xmlns:a16="http://schemas.microsoft.com/office/drawing/2014/main" id="{2EDC677D-410C-4472-8AC7-FC0554382B4B}"/>
                    </a:ext>
                  </a:extLst>
                </p:cNvPr>
                <p:cNvCxnSpPr/>
                <p:nvPr/>
              </p:nvCxnSpPr>
              <p:spPr>
                <a:xfrm flipV="1">
                  <a:off x="8969639" y="3248025"/>
                  <a:ext cx="161083" cy="49644"/>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3" name="Connecteur droit 52">
                  <a:extLst>
                    <a:ext uri="{FF2B5EF4-FFF2-40B4-BE49-F238E27FC236}">
                      <a16:creationId xmlns:a16="http://schemas.microsoft.com/office/drawing/2014/main" id="{AB84A50B-D2BA-4750-901F-9A9BC266EBA0}"/>
                    </a:ext>
                  </a:extLst>
                </p:cNvPr>
                <p:cNvCxnSpPr/>
                <p:nvPr/>
              </p:nvCxnSpPr>
              <p:spPr>
                <a:xfrm>
                  <a:off x="8977737" y="3325605"/>
                  <a:ext cx="152985" cy="11066"/>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grpSp>
        </p:grpSp>
        <p:sp>
          <p:nvSpPr>
            <p:cNvPr id="58" name="Forme libre : forme 57">
              <a:extLst>
                <a:ext uri="{FF2B5EF4-FFF2-40B4-BE49-F238E27FC236}">
                  <a16:creationId xmlns:a16="http://schemas.microsoft.com/office/drawing/2014/main" id="{235FA13E-24C5-4C41-A11B-2B4977C9070C}"/>
                </a:ext>
              </a:extLst>
            </p:cNvPr>
            <p:cNvSpPr/>
            <p:nvPr>
              <p:custDataLst>
                <p:tags r:id="rId29"/>
              </p:custDataLst>
            </p:nvPr>
          </p:nvSpPr>
          <p:spPr>
            <a:xfrm>
              <a:off x="632432" y="7899152"/>
              <a:ext cx="301377" cy="253669"/>
            </a:xfrm>
            <a:custGeom>
              <a:avLst/>
              <a:gdLst>
                <a:gd name="connsiteX0" fmla="*/ 535781 w 535781"/>
                <a:gd name="connsiteY0" fmla="*/ 443180 h 454777"/>
                <a:gd name="connsiteX1" fmla="*/ 230981 w 535781"/>
                <a:gd name="connsiteY1" fmla="*/ 447943 h 454777"/>
                <a:gd name="connsiteX2" fmla="*/ 228600 w 535781"/>
                <a:gd name="connsiteY2" fmla="*/ 362218 h 454777"/>
                <a:gd name="connsiteX3" fmla="*/ 428625 w 535781"/>
                <a:gd name="connsiteY3" fmla="*/ 178862 h 454777"/>
                <a:gd name="connsiteX4" fmla="*/ 409575 w 535781"/>
                <a:gd name="connsiteY4" fmla="*/ 105043 h 454777"/>
                <a:gd name="connsiteX5" fmla="*/ 354806 w 535781"/>
                <a:gd name="connsiteY5" fmla="*/ 31224 h 454777"/>
                <a:gd name="connsiteX6" fmla="*/ 304800 w 535781"/>
                <a:gd name="connsiteY6" fmla="*/ 19318 h 454777"/>
                <a:gd name="connsiteX7" fmla="*/ 40481 w 535781"/>
                <a:gd name="connsiteY7" fmla="*/ 290780 h 454777"/>
                <a:gd name="connsiteX8" fmla="*/ 71437 w 535781"/>
                <a:gd name="connsiteY8" fmla="*/ 388412 h 454777"/>
                <a:gd name="connsiteX9" fmla="*/ 333375 w 535781"/>
                <a:gd name="connsiteY9" fmla="*/ 378887 h 454777"/>
                <a:gd name="connsiteX10" fmla="*/ 366712 w 535781"/>
                <a:gd name="connsiteY10" fmla="*/ 316974 h 454777"/>
                <a:gd name="connsiteX11" fmla="*/ 357187 w 535781"/>
                <a:gd name="connsiteY11" fmla="*/ 138380 h 454777"/>
                <a:gd name="connsiteX12" fmla="*/ 269081 w 535781"/>
                <a:gd name="connsiteY12" fmla="*/ 112187 h 454777"/>
                <a:gd name="connsiteX13" fmla="*/ 0 w 535781"/>
                <a:gd name="connsiteY13" fmla="*/ 116949 h 454777"/>
                <a:gd name="connsiteX0" fmla="*/ 535781 w 535781"/>
                <a:gd name="connsiteY0" fmla="*/ 442422 h 454019"/>
                <a:gd name="connsiteX1" fmla="*/ 230981 w 535781"/>
                <a:gd name="connsiteY1" fmla="*/ 447185 h 454019"/>
                <a:gd name="connsiteX2" fmla="*/ 228600 w 535781"/>
                <a:gd name="connsiteY2" fmla="*/ 361460 h 454019"/>
                <a:gd name="connsiteX3" fmla="*/ 428625 w 535781"/>
                <a:gd name="connsiteY3" fmla="*/ 178104 h 454019"/>
                <a:gd name="connsiteX4" fmla="*/ 409575 w 535781"/>
                <a:gd name="connsiteY4" fmla="*/ 104285 h 454019"/>
                <a:gd name="connsiteX5" fmla="*/ 357187 w 535781"/>
                <a:gd name="connsiteY5" fmla="*/ 32847 h 454019"/>
                <a:gd name="connsiteX6" fmla="*/ 304800 w 535781"/>
                <a:gd name="connsiteY6" fmla="*/ 18560 h 454019"/>
                <a:gd name="connsiteX7" fmla="*/ 40481 w 535781"/>
                <a:gd name="connsiteY7" fmla="*/ 290022 h 454019"/>
                <a:gd name="connsiteX8" fmla="*/ 71437 w 535781"/>
                <a:gd name="connsiteY8" fmla="*/ 387654 h 454019"/>
                <a:gd name="connsiteX9" fmla="*/ 333375 w 535781"/>
                <a:gd name="connsiteY9" fmla="*/ 378129 h 454019"/>
                <a:gd name="connsiteX10" fmla="*/ 366712 w 535781"/>
                <a:gd name="connsiteY10" fmla="*/ 316216 h 454019"/>
                <a:gd name="connsiteX11" fmla="*/ 357187 w 535781"/>
                <a:gd name="connsiteY11" fmla="*/ 137622 h 454019"/>
                <a:gd name="connsiteX12" fmla="*/ 269081 w 535781"/>
                <a:gd name="connsiteY12" fmla="*/ 111429 h 454019"/>
                <a:gd name="connsiteX13" fmla="*/ 0 w 535781"/>
                <a:gd name="connsiteY13" fmla="*/ 116191 h 454019"/>
                <a:gd name="connsiteX0" fmla="*/ 535781 w 535781"/>
                <a:gd name="connsiteY0" fmla="*/ 431877 h 443474"/>
                <a:gd name="connsiteX1" fmla="*/ 230981 w 535781"/>
                <a:gd name="connsiteY1" fmla="*/ 436640 h 443474"/>
                <a:gd name="connsiteX2" fmla="*/ 228600 w 535781"/>
                <a:gd name="connsiteY2" fmla="*/ 350915 h 443474"/>
                <a:gd name="connsiteX3" fmla="*/ 428625 w 535781"/>
                <a:gd name="connsiteY3" fmla="*/ 167559 h 443474"/>
                <a:gd name="connsiteX4" fmla="*/ 409575 w 535781"/>
                <a:gd name="connsiteY4" fmla="*/ 93740 h 443474"/>
                <a:gd name="connsiteX5" fmla="*/ 357187 w 535781"/>
                <a:gd name="connsiteY5" fmla="*/ 22302 h 443474"/>
                <a:gd name="connsiteX6" fmla="*/ 304800 w 535781"/>
                <a:gd name="connsiteY6" fmla="*/ 8015 h 443474"/>
                <a:gd name="connsiteX7" fmla="*/ 40481 w 535781"/>
                <a:gd name="connsiteY7" fmla="*/ 279477 h 443474"/>
                <a:gd name="connsiteX8" fmla="*/ 71437 w 535781"/>
                <a:gd name="connsiteY8" fmla="*/ 377109 h 443474"/>
                <a:gd name="connsiteX9" fmla="*/ 333375 w 535781"/>
                <a:gd name="connsiteY9" fmla="*/ 367584 h 443474"/>
                <a:gd name="connsiteX10" fmla="*/ 366712 w 535781"/>
                <a:gd name="connsiteY10" fmla="*/ 305671 h 443474"/>
                <a:gd name="connsiteX11" fmla="*/ 357187 w 535781"/>
                <a:gd name="connsiteY11" fmla="*/ 127077 h 443474"/>
                <a:gd name="connsiteX12" fmla="*/ 269081 w 535781"/>
                <a:gd name="connsiteY12" fmla="*/ 100884 h 443474"/>
                <a:gd name="connsiteX13" fmla="*/ 0 w 535781"/>
                <a:gd name="connsiteY13" fmla="*/ 105646 h 443474"/>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6700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40128 h 451725"/>
                <a:gd name="connsiteX1" fmla="*/ 230981 w 535781"/>
                <a:gd name="connsiteY1" fmla="*/ 444891 h 451725"/>
                <a:gd name="connsiteX2" fmla="*/ 228600 w 535781"/>
                <a:gd name="connsiteY2" fmla="*/ 359166 h 451725"/>
                <a:gd name="connsiteX3" fmla="*/ 428625 w 535781"/>
                <a:gd name="connsiteY3" fmla="*/ 175810 h 451725"/>
                <a:gd name="connsiteX4" fmla="*/ 419100 w 535781"/>
                <a:gd name="connsiteY4" fmla="*/ 94847 h 451725"/>
                <a:gd name="connsiteX5" fmla="*/ 357187 w 535781"/>
                <a:gd name="connsiteY5" fmla="*/ 37697 h 451725"/>
                <a:gd name="connsiteX6" fmla="*/ 304800 w 535781"/>
                <a:gd name="connsiteY6" fmla="*/ 16266 h 451725"/>
                <a:gd name="connsiteX7" fmla="*/ 40481 w 535781"/>
                <a:gd name="connsiteY7" fmla="*/ 287728 h 451725"/>
                <a:gd name="connsiteX8" fmla="*/ 71437 w 535781"/>
                <a:gd name="connsiteY8" fmla="*/ 385360 h 451725"/>
                <a:gd name="connsiteX9" fmla="*/ 333375 w 535781"/>
                <a:gd name="connsiteY9" fmla="*/ 375835 h 451725"/>
                <a:gd name="connsiteX10" fmla="*/ 366712 w 535781"/>
                <a:gd name="connsiteY10" fmla="*/ 313922 h 451725"/>
                <a:gd name="connsiteX11" fmla="*/ 357187 w 535781"/>
                <a:gd name="connsiteY11" fmla="*/ 135328 h 451725"/>
                <a:gd name="connsiteX12" fmla="*/ 290513 w 535781"/>
                <a:gd name="connsiteY12" fmla="*/ 99610 h 451725"/>
                <a:gd name="connsiteX13" fmla="*/ 0 w 535781"/>
                <a:gd name="connsiteY13" fmla="*/ 113897 h 451725"/>
                <a:gd name="connsiteX0" fmla="*/ 535781 w 535781"/>
                <a:gd name="connsiteY0" fmla="*/ 442404 h 454001"/>
                <a:gd name="connsiteX1" fmla="*/ 230981 w 535781"/>
                <a:gd name="connsiteY1" fmla="*/ 447167 h 454001"/>
                <a:gd name="connsiteX2" fmla="*/ 228600 w 535781"/>
                <a:gd name="connsiteY2" fmla="*/ 361442 h 454001"/>
                <a:gd name="connsiteX3" fmla="*/ 428625 w 535781"/>
                <a:gd name="connsiteY3" fmla="*/ 178086 h 454001"/>
                <a:gd name="connsiteX4" fmla="*/ 419100 w 535781"/>
                <a:gd name="connsiteY4" fmla="*/ 97123 h 454001"/>
                <a:gd name="connsiteX5" fmla="*/ 357187 w 535781"/>
                <a:gd name="connsiteY5" fmla="*/ 39973 h 454001"/>
                <a:gd name="connsiteX6" fmla="*/ 304800 w 535781"/>
                <a:gd name="connsiteY6" fmla="*/ 18542 h 454001"/>
                <a:gd name="connsiteX7" fmla="*/ 40481 w 535781"/>
                <a:gd name="connsiteY7" fmla="*/ 290004 h 454001"/>
                <a:gd name="connsiteX8" fmla="*/ 71437 w 535781"/>
                <a:gd name="connsiteY8" fmla="*/ 387636 h 454001"/>
                <a:gd name="connsiteX9" fmla="*/ 333375 w 535781"/>
                <a:gd name="connsiteY9" fmla="*/ 378111 h 454001"/>
                <a:gd name="connsiteX10" fmla="*/ 366712 w 535781"/>
                <a:gd name="connsiteY10" fmla="*/ 316198 h 454001"/>
                <a:gd name="connsiteX11" fmla="*/ 357187 w 535781"/>
                <a:gd name="connsiteY11" fmla="*/ 137604 h 454001"/>
                <a:gd name="connsiteX12" fmla="*/ 290513 w 535781"/>
                <a:gd name="connsiteY12" fmla="*/ 101886 h 454001"/>
                <a:gd name="connsiteX13" fmla="*/ 0 w 535781"/>
                <a:gd name="connsiteY13" fmla="*/ 116173 h 454001"/>
                <a:gd name="connsiteX0" fmla="*/ 535781 w 535781"/>
                <a:gd name="connsiteY0" fmla="*/ 445707 h 457304"/>
                <a:gd name="connsiteX1" fmla="*/ 230981 w 535781"/>
                <a:gd name="connsiteY1" fmla="*/ 450470 h 457304"/>
                <a:gd name="connsiteX2" fmla="*/ 228600 w 535781"/>
                <a:gd name="connsiteY2" fmla="*/ 364745 h 457304"/>
                <a:gd name="connsiteX3" fmla="*/ 428625 w 535781"/>
                <a:gd name="connsiteY3" fmla="*/ 181389 h 457304"/>
                <a:gd name="connsiteX4" fmla="*/ 419100 w 535781"/>
                <a:gd name="connsiteY4" fmla="*/ 100426 h 457304"/>
                <a:gd name="connsiteX5" fmla="*/ 361950 w 535781"/>
                <a:gd name="connsiteY5" fmla="*/ 33751 h 457304"/>
                <a:gd name="connsiteX6" fmla="*/ 304800 w 535781"/>
                <a:gd name="connsiteY6" fmla="*/ 21845 h 457304"/>
                <a:gd name="connsiteX7" fmla="*/ 40481 w 535781"/>
                <a:gd name="connsiteY7" fmla="*/ 293307 h 457304"/>
                <a:gd name="connsiteX8" fmla="*/ 71437 w 535781"/>
                <a:gd name="connsiteY8" fmla="*/ 390939 h 457304"/>
                <a:gd name="connsiteX9" fmla="*/ 333375 w 535781"/>
                <a:gd name="connsiteY9" fmla="*/ 381414 h 457304"/>
                <a:gd name="connsiteX10" fmla="*/ 366712 w 535781"/>
                <a:gd name="connsiteY10" fmla="*/ 319501 h 457304"/>
                <a:gd name="connsiteX11" fmla="*/ 357187 w 535781"/>
                <a:gd name="connsiteY11" fmla="*/ 140907 h 457304"/>
                <a:gd name="connsiteX12" fmla="*/ 290513 w 535781"/>
                <a:gd name="connsiteY12" fmla="*/ 105189 h 457304"/>
                <a:gd name="connsiteX13" fmla="*/ 0 w 535781"/>
                <a:gd name="connsiteY13" fmla="*/ 119476 h 457304"/>
                <a:gd name="connsiteX0" fmla="*/ 535781 w 535781"/>
                <a:gd name="connsiteY0" fmla="*/ 446627 h 458224"/>
                <a:gd name="connsiteX1" fmla="*/ 230981 w 535781"/>
                <a:gd name="connsiteY1" fmla="*/ 451390 h 458224"/>
                <a:gd name="connsiteX2" fmla="*/ 228600 w 535781"/>
                <a:gd name="connsiteY2" fmla="*/ 365665 h 458224"/>
                <a:gd name="connsiteX3" fmla="*/ 428625 w 535781"/>
                <a:gd name="connsiteY3" fmla="*/ 182309 h 458224"/>
                <a:gd name="connsiteX4" fmla="*/ 419100 w 535781"/>
                <a:gd name="connsiteY4" fmla="*/ 101346 h 458224"/>
                <a:gd name="connsiteX5" fmla="*/ 366713 w 535781"/>
                <a:gd name="connsiteY5" fmla="*/ 32289 h 458224"/>
                <a:gd name="connsiteX6" fmla="*/ 304800 w 535781"/>
                <a:gd name="connsiteY6" fmla="*/ 22765 h 458224"/>
                <a:gd name="connsiteX7" fmla="*/ 40481 w 535781"/>
                <a:gd name="connsiteY7" fmla="*/ 294227 h 458224"/>
                <a:gd name="connsiteX8" fmla="*/ 71437 w 535781"/>
                <a:gd name="connsiteY8" fmla="*/ 391859 h 458224"/>
                <a:gd name="connsiteX9" fmla="*/ 333375 w 535781"/>
                <a:gd name="connsiteY9" fmla="*/ 382334 h 458224"/>
                <a:gd name="connsiteX10" fmla="*/ 366712 w 535781"/>
                <a:gd name="connsiteY10" fmla="*/ 320421 h 458224"/>
                <a:gd name="connsiteX11" fmla="*/ 357187 w 535781"/>
                <a:gd name="connsiteY11" fmla="*/ 141827 h 458224"/>
                <a:gd name="connsiteX12" fmla="*/ 290513 w 535781"/>
                <a:gd name="connsiteY12" fmla="*/ 106109 h 458224"/>
                <a:gd name="connsiteX13" fmla="*/ 0 w 535781"/>
                <a:gd name="connsiteY13" fmla="*/ 120396 h 458224"/>
                <a:gd name="connsiteX0" fmla="*/ 535781 w 535781"/>
                <a:gd name="connsiteY0" fmla="*/ 439370 h 450967"/>
                <a:gd name="connsiteX1" fmla="*/ 230981 w 535781"/>
                <a:gd name="connsiteY1" fmla="*/ 444133 h 450967"/>
                <a:gd name="connsiteX2" fmla="*/ 228600 w 535781"/>
                <a:gd name="connsiteY2" fmla="*/ 358408 h 450967"/>
                <a:gd name="connsiteX3" fmla="*/ 428625 w 535781"/>
                <a:gd name="connsiteY3" fmla="*/ 175052 h 450967"/>
                <a:gd name="connsiteX4" fmla="*/ 419100 w 535781"/>
                <a:gd name="connsiteY4" fmla="*/ 94089 h 450967"/>
                <a:gd name="connsiteX5" fmla="*/ 366713 w 535781"/>
                <a:gd name="connsiteY5" fmla="*/ 25032 h 450967"/>
                <a:gd name="connsiteX6" fmla="*/ 304800 w 535781"/>
                <a:gd name="connsiteY6" fmla="*/ 15508 h 450967"/>
                <a:gd name="connsiteX7" fmla="*/ 40481 w 535781"/>
                <a:gd name="connsiteY7" fmla="*/ 286970 h 450967"/>
                <a:gd name="connsiteX8" fmla="*/ 71437 w 535781"/>
                <a:gd name="connsiteY8" fmla="*/ 384602 h 450967"/>
                <a:gd name="connsiteX9" fmla="*/ 333375 w 535781"/>
                <a:gd name="connsiteY9" fmla="*/ 375077 h 450967"/>
                <a:gd name="connsiteX10" fmla="*/ 366712 w 535781"/>
                <a:gd name="connsiteY10" fmla="*/ 313164 h 450967"/>
                <a:gd name="connsiteX11" fmla="*/ 357187 w 535781"/>
                <a:gd name="connsiteY11" fmla="*/ 134570 h 450967"/>
                <a:gd name="connsiteX12" fmla="*/ 290513 w 535781"/>
                <a:gd name="connsiteY12" fmla="*/ 98852 h 450967"/>
                <a:gd name="connsiteX13" fmla="*/ 0 w 535781"/>
                <a:gd name="connsiteY13" fmla="*/ 113139 h 450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781" h="450967">
                  <a:moveTo>
                    <a:pt x="535781" y="439370"/>
                  </a:moveTo>
                  <a:cubicBezTo>
                    <a:pt x="408979" y="448498"/>
                    <a:pt x="282178" y="457627"/>
                    <a:pt x="230981" y="444133"/>
                  </a:cubicBezTo>
                  <a:cubicBezTo>
                    <a:pt x="179784" y="430639"/>
                    <a:pt x="195659" y="403255"/>
                    <a:pt x="228600" y="358408"/>
                  </a:cubicBezTo>
                  <a:cubicBezTo>
                    <a:pt x="261541" y="313561"/>
                    <a:pt x="396875" y="219105"/>
                    <a:pt x="428625" y="175052"/>
                  </a:cubicBezTo>
                  <a:cubicBezTo>
                    <a:pt x="460375" y="130999"/>
                    <a:pt x="429419" y="119092"/>
                    <a:pt x="419100" y="94089"/>
                  </a:cubicBezTo>
                  <a:cubicBezTo>
                    <a:pt x="408781" y="69086"/>
                    <a:pt x="390525" y="50035"/>
                    <a:pt x="366713" y="25032"/>
                  </a:cubicBezTo>
                  <a:cubicBezTo>
                    <a:pt x="342901" y="29"/>
                    <a:pt x="340122" y="-11479"/>
                    <a:pt x="304800" y="15508"/>
                  </a:cubicBezTo>
                  <a:cubicBezTo>
                    <a:pt x="269478" y="42495"/>
                    <a:pt x="79375" y="225454"/>
                    <a:pt x="40481" y="286970"/>
                  </a:cubicBezTo>
                  <a:cubicBezTo>
                    <a:pt x="1587" y="348486"/>
                    <a:pt x="22621" y="369917"/>
                    <a:pt x="71437" y="384602"/>
                  </a:cubicBezTo>
                  <a:cubicBezTo>
                    <a:pt x="120253" y="399287"/>
                    <a:pt x="291305" y="382221"/>
                    <a:pt x="333375" y="375077"/>
                  </a:cubicBezTo>
                  <a:cubicBezTo>
                    <a:pt x="375445" y="367933"/>
                    <a:pt x="367505" y="360392"/>
                    <a:pt x="366712" y="313164"/>
                  </a:cubicBezTo>
                  <a:cubicBezTo>
                    <a:pt x="365919" y="265936"/>
                    <a:pt x="369887" y="170289"/>
                    <a:pt x="357187" y="134570"/>
                  </a:cubicBezTo>
                  <a:cubicBezTo>
                    <a:pt x="344487" y="98851"/>
                    <a:pt x="347663" y="100043"/>
                    <a:pt x="290513" y="98852"/>
                  </a:cubicBezTo>
                  <a:cubicBezTo>
                    <a:pt x="233363" y="97661"/>
                    <a:pt x="104775" y="108972"/>
                    <a:pt x="0" y="113139"/>
                  </a:cubicBezTo>
                </a:path>
              </a:pathLst>
            </a:custGeom>
            <a:noFill/>
            <a:ln w="19050">
              <a:solidFill>
                <a:schemeClr val="accent5"/>
              </a:solidFill>
              <a:headEnd type="triangle" w="med" len="med"/>
              <a:tailEnd type="triangle" w="med" len="med"/>
            </a:ln>
            <a:effectLst>
              <a:outerShdw blurRad="25400" sx="101000" sy="101000" algn="ctr" rotWithShape="0">
                <a:prstClr val="black">
                  <a:alpha val="54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13"/>
            </a:p>
          </p:txBody>
        </p:sp>
        <p:sp>
          <p:nvSpPr>
            <p:cNvPr id="60" name="Rectangle 59">
              <a:extLst>
                <a:ext uri="{FF2B5EF4-FFF2-40B4-BE49-F238E27FC236}">
                  <a16:creationId xmlns:a16="http://schemas.microsoft.com/office/drawing/2014/main" id="{1E61AA3D-F34D-4980-A6D2-7ABC90C58239}"/>
                </a:ext>
              </a:extLst>
            </p:cNvPr>
            <p:cNvSpPr/>
            <p:nvPr>
              <p:custDataLst>
                <p:tags r:id="rId30"/>
              </p:custDataLst>
            </p:nvPr>
          </p:nvSpPr>
          <p:spPr>
            <a:xfrm>
              <a:off x="443419" y="6503800"/>
              <a:ext cx="2889585" cy="267460"/>
            </a:xfrm>
            <a:prstGeom prst="rect">
              <a:avLst/>
            </a:prstGeom>
            <a:solidFill>
              <a:srgbClr val="BDCC00"/>
            </a:solidFill>
            <a:ln>
              <a:solidFill>
                <a:srgbClr val="BDCC00"/>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bg1"/>
                  </a:solidFill>
                  <a:latin typeface="Roboto" panose="02000000000000000000" pitchFamily="2" charset="0"/>
                  <a:ea typeface="Roboto" panose="02000000000000000000" pitchFamily="2" charset="0"/>
                </a:rPr>
                <a:t>6 pièges à éviter </a:t>
              </a:r>
            </a:p>
          </p:txBody>
        </p:sp>
      </p:grpSp>
      <p:sp>
        <p:nvSpPr>
          <p:cNvPr id="61" name="Rectangle 60">
            <a:extLst>
              <a:ext uri="{FF2B5EF4-FFF2-40B4-BE49-F238E27FC236}">
                <a16:creationId xmlns:a16="http://schemas.microsoft.com/office/drawing/2014/main" id="{A9616E41-8FA2-4105-A36D-CF7327A04A0D}"/>
              </a:ext>
            </a:extLst>
          </p:cNvPr>
          <p:cNvSpPr/>
          <p:nvPr>
            <p:custDataLst>
              <p:tags r:id="rId16"/>
            </p:custDataLst>
          </p:nvPr>
        </p:nvSpPr>
        <p:spPr>
          <a:xfrm>
            <a:off x="354806" y="3378335"/>
            <a:ext cx="2985294" cy="1268982"/>
          </a:xfrm>
          <a:prstGeom prst="rect">
            <a:avLst/>
          </a:prstGeom>
          <a:noFill/>
          <a:ln>
            <a:solidFill>
              <a:srgbClr val="BDCC00"/>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68" name="Espace réservé du pied de page 4">
            <a:extLst>
              <a:ext uri="{FF2B5EF4-FFF2-40B4-BE49-F238E27FC236}">
                <a16:creationId xmlns:a16="http://schemas.microsoft.com/office/drawing/2014/main" id="{14E3B7A5-3478-4FFE-8A55-D41E9EBDE3D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2</a:t>
            </a:r>
          </a:p>
        </p:txBody>
      </p:sp>
      <p:sp>
        <p:nvSpPr>
          <p:cNvPr id="69" name="Espace réservé du numéro de diapositive 5">
            <a:extLst>
              <a:ext uri="{FF2B5EF4-FFF2-40B4-BE49-F238E27FC236}">
                <a16:creationId xmlns:a16="http://schemas.microsoft.com/office/drawing/2014/main" id="{A92D34DB-8683-4F38-85C0-D41227DCB7B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2</a:t>
            </a:r>
          </a:p>
        </p:txBody>
      </p:sp>
      <p:grpSp>
        <p:nvGrpSpPr>
          <p:cNvPr id="64" name="Groupe 63">
            <a:extLst>
              <a:ext uri="{FF2B5EF4-FFF2-40B4-BE49-F238E27FC236}">
                <a16:creationId xmlns:a16="http://schemas.microsoft.com/office/drawing/2014/main" id="{34955ED2-4176-44FE-B58F-2408734D40FF}"/>
              </a:ext>
            </a:extLst>
          </p:cNvPr>
          <p:cNvGrpSpPr/>
          <p:nvPr/>
        </p:nvGrpSpPr>
        <p:grpSpPr>
          <a:xfrm>
            <a:off x="3874401" y="991655"/>
            <a:ext cx="2176548" cy="1671538"/>
            <a:chOff x="7630498" y="3962490"/>
            <a:chExt cx="2176548" cy="1671538"/>
          </a:xfrm>
        </p:grpSpPr>
        <p:pic>
          <p:nvPicPr>
            <p:cNvPr id="65" name="Image 64">
              <a:extLst>
                <a:ext uri="{FF2B5EF4-FFF2-40B4-BE49-F238E27FC236}">
                  <a16:creationId xmlns:a16="http://schemas.microsoft.com/office/drawing/2014/main" id="{08E5DB1E-88F9-40E7-8C0D-D07C679B01B6}"/>
                </a:ext>
              </a:extLst>
            </p:cNvPr>
            <p:cNvPicPr>
              <a:picLocks noChangeAspect="1"/>
            </p:cNvPicPr>
            <p:nvPr/>
          </p:nvPicPr>
          <p:blipFill rotWithShape="1">
            <a:blip r:embed="rId40">
              <a:extLst>
                <a:ext uri="{BEBA8EAE-BF5A-486C-A8C5-ECC9F3942E4B}">
                  <a14:imgProps xmlns:a14="http://schemas.microsoft.com/office/drawing/2010/main">
                    <a14:imgLayer r:embed="rId41">
                      <a14:imgEffect>
                        <a14:backgroundRemoval t="10000" b="90000" l="10000" r="90000">
                          <a14:foregroundMark x1="33660" y1="19608" x2="33660" y2="19608"/>
                          <a14:foregroundMark x1="47059" y1="33769" x2="47059" y2="33769"/>
                        </a14:backgroundRemoval>
                      </a14:imgEffect>
                    </a14:imgLayer>
                  </a14:imgProps>
                </a:ext>
              </a:extLst>
            </a:blip>
            <a:srcRect l="16574" t="15176" r="33801" b="12738"/>
            <a:stretch/>
          </p:blipFill>
          <p:spPr>
            <a:xfrm>
              <a:off x="7630498" y="3962490"/>
              <a:ext cx="1534303" cy="1671538"/>
            </a:xfrm>
            <a:prstGeom prst="rect">
              <a:avLst/>
            </a:prstGeom>
          </p:spPr>
        </p:pic>
        <p:pic>
          <p:nvPicPr>
            <p:cNvPr id="66" name="Image 65">
              <a:extLst>
                <a:ext uri="{FF2B5EF4-FFF2-40B4-BE49-F238E27FC236}">
                  <a16:creationId xmlns:a16="http://schemas.microsoft.com/office/drawing/2014/main" id="{60D2A237-6155-4BFE-84DF-4578B4AF0026}"/>
                </a:ext>
              </a:extLst>
            </p:cNvPr>
            <p:cNvPicPr>
              <a:picLocks noChangeAspect="1"/>
            </p:cNvPicPr>
            <p:nvPr/>
          </p:nvPicPr>
          <p:blipFill rotWithShape="1">
            <a:blip r:embed="rId42">
              <a:extLst>
                <a:ext uri="{BEBA8EAE-BF5A-486C-A8C5-ECC9F3942E4B}">
                  <a14:imgProps xmlns:a14="http://schemas.microsoft.com/office/drawing/2010/main">
                    <a14:imgLayer r:embed="rId43">
                      <a14:imgEffect>
                        <a14:backgroundRemoval t="9486" b="89921" l="9967" r="89869">
                          <a14:foregroundMark x1="53758" y1="9486" x2="53758" y2="9486"/>
                          <a14:foregroundMark x1="48039" y1="56917" x2="48039" y2="56917"/>
                          <a14:foregroundMark x1="48529" y1="60277" x2="48529" y2="60277"/>
                          <a14:foregroundMark x1="34150" y1="83004" x2="34150" y2="83004"/>
                          <a14:foregroundMark x1="33824" y1="83202" x2="33824" y2="83202"/>
                          <a14:foregroundMark x1="33824" y1="82609" x2="33824" y2="82609"/>
                          <a14:foregroundMark x1="36275" y1="83399" x2="36275" y2="83399"/>
                          <a14:foregroundMark x1="38725" y1="83004" x2="38725" y2="83004"/>
                          <a14:foregroundMark x1="44608" y1="83399" x2="44608" y2="83399"/>
                          <a14:foregroundMark x1="44608" y1="82213" x2="44608" y2="82213"/>
                          <a14:foregroundMark x1="44771" y1="83202" x2="44771" y2="83202"/>
                          <a14:foregroundMark x1="44935" y1="83794" x2="44935" y2="83794"/>
                          <a14:backgroundMark x1="47712" y1="83794" x2="47712" y2="83794"/>
                        </a14:backgroundRemoval>
                      </a14:imgEffect>
                    </a14:imgLayer>
                  </a14:imgProps>
                </a:ext>
              </a:extLst>
            </a:blip>
            <a:srcRect l="30173" t="6673" r="35177" b="9660"/>
            <a:stretch/>
          </p:blipFill>
          <p:spPr>
            <a:xfrm>
              <a:off x="8994644" y="3986688"/>
              <a:ext cx="812402" cy="1621862"/>
            </a:xfrm>
            <a:prstGeom prst="rect">
              <a:avLst/>
            </a:prstGeom>
          </p:spPr>
        </p:pic>
      </p:grpSp>
      <p:sp>
        <p:nvSpPr>
          <p:cNvPr id="7" name="ZoneTexte 6">
            <a:extLst>
              <a:ext uri="{FF2B5EF4-FFF2-40B4-BE49-F238E27FC236}">
                <a16:creationId xmlns:a16="http://schemas.microsoft.com/office/drawing/2014/main" id="{A304F54B-97C3-4E13-8E1C-90D615BD7F02}"/>
              </a:ext>
            </a:extLst>
          </p:cNvPr>
          <p:cNvSpPr txBox="1"/>
          <p:nvPr/>
        </p:nvSpPr>
        <p:spPr>
          <a:xfrm>
            <a:off x="3754559" y="9116048"/>
            <a:ext cx="2960279" cy="646331"/>
          </a:xfrm>
          <a:prstGeom prst="rect">
            <a:avLst/>
          </a:prstGeom>
          <a:ln>
            <a:solidFill>
              <a:srgbClr val="BDCC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900" i="1" dirty="0">
                <a:solidFill>
                  <a:srgbClr val="374649"/>
                </a:solidFill>
                <a:latin typeface="Roboto" panose="02000000000000000000" pitchFamily="2" charset="0"/>
                <a:ea typeface="Roboto" panose="02000000000000000000" pitchFamily="2" charset="0"/>
              </a:rPr>
              <a:t>Les étapes 4 et 5 sont essentielles dans le processus d’appropriation des règles. </a:t>
            </a:r>
            <a:br>
              <a:rPr lang="fr-FR" sz="900" i="1" dirty="0">
                <a:solidFill>
                  <a:srgbClr val="374649"/>
                </a:solidFill>
                <a:latin typeface="Roboto" panose="02000000000000000000" pitchFamily="2" charset="0"/>
                <a:ea typeface="Roboto" panose="02000000000000000000" pitchFamily="2" charset="0"/>
              </a:rPr>
            </a:br>
            <a:r>
              <a:rPr lang="fr-FR" sz="900" i="1" dirty="0">
                <a:solidFill>
                  <a:srgbClr val="374649"/>
                </a:solidFill>
                <a:latin typeface="Roboto" panose="02000000000000000000" pitchFamily="2" charset="0"/>
                <a:ea typeface="Roboto" panose="02000000000000000000" pitchFamily="2" charset="0"/>
              </a:rPr>
              <a:t>Connaitre et partager la réalité du terrain contribue à l’application effective et systématique des Règles d’or.</a:t>
            </a:r>
            <a:endParaRPr lang="fr-FR" sz="900" dirty="0"/>
          </a:p>
        </p:txBody>
      </p:sp>
      <p:sp>
        <p:nvSpPr>
          <p:cNvPr id="70" name="Ellipse 69">
            <a:extLst>
              <a:ext uri="{FF2B5EF4-FFF2-40B4-BE49-F238E27FC236}">
                <a16:creationId xmlns:a16="http://schemas.microsoft.com/office/drawing/2014/main" id="{85668F7F-7477-4D12-BA8E-EEC1828FAB5C}"/>
              </a:ext>
            </a:extLst>
          </p:cNvPr>
          <p:cNvSpPr/>
          <p:nvPr>
            <p:custDataLst>
              <p:tags r:id="rId17"/>
            </p:custDataLst>
          </p:nvPr>
        </p:nvSpPr>
        <p:spPr>
          <a:xfrm>
            <a:off x="3542128" y="5630718"/>
            <a:ext cx="216887" cy="216887"/>
          </a:xfrm>
          <a:prstGeom prst="ellipse">
            <a:avLst/>
          </a:prstGeom>
          <a:solidFill>
            <a:srgbClr val="BDCC00"/>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1013" b="1" dirty="0"/>
              <a:t>3</a:t>
            </a:r>
          </a:p>
        </p:txBody>
      </p:sp>
      <p:cxnSp>
        <p:nvCxnSpPr>
          <p:cNvPr id="62" name="Connecteur droit avec flèche 61">
            <a:extLst>
              <a:ext uri="{FF2B5EF4-FFF2-40B4-BE49-F238E27FC236}">
                <a16:creationId xmlns:a16="http://schemas.microsoft.com/office/drawing/2014/main" id="{EFC030D0-63CE-40F4-8DDF-685D7E71660F}"/>
              </a:ext>
            </a:extLst>
          </p:cNvPr>
          <p:cNvCxnSpPr>
            <a:cxnSpLocks/>
          </p:cNvCxnSpPr>
          <p:nvPr>
            <p:custDataLst>
              <p:tags r:id="rId18"/>
            </p:custDataLst>
          </p:nvPr>
        </p:nvCxnSpPr>
        <p:spPr>
          <a:xfrm>
            <a:off x="3650572" y="4865717"/>
            <a:ext cx="0" cy="685455"/>
          </a:xfrm>
          <a:prstGeom prst="straightConnector1">
            <a:avLst/>
          </a:prstGeom>
          <a:ln w="12700">
            <a:solidFill>
              <a:srgbClr val="BDCC00"/>
            </a:solidFill>
            <a:tailEnd type="triangle"/>
          </a:ln>
        </p:spPr>
        <p:style>
          <a:lnRef idx="2">
            <a:schemeClr val="accent4"/>
          </a:lnRef>
          <a:fillRef idx="0">
            <a:schemeClr val="accent4"/>
          </a:fillRef>
          <a:effectRef idx="1">
            <a:schemeClr val="accent4"/>
          </a:effectRef>
          <a:fontRef idx="minor">
            <a:schemeClr val="tx1"/>
          </a:fontRef>
        </p:style>
      </p:cxnSp>
      <p:sp>
        <p:nvSpPr>
          <p:cNvPr id="4" name="TextBox 3">
            <a:extLst>
              <a:ext uri="{FF2B5EF4-FFF2-40B4-BE49-F238E27FC236}">
                <a16:creationId xmlns:a16="http://schemas.microsoft.com/office/drawing/2014/main" id="{3054757B-E89B-A59C-6CB2-81BEED46AC5A}"/>
              </a:ext>
            </a:extLst>
          </p:cNvPr>
          <p:cNvSpPr txBox="1"/>
          <p:nvPr/>
        </p:nvSpPr>
        <p:spPr>
          <a:xfrm>
            <a:off x="4108110" y="6374727"/>
            <a:ext cx="2058645"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050" b="1">
                <a:solidFill>
                  <a:srgbClr val="374649"/>
                </a:solidFill>
                <a:latin typeface="Roboto"/>
              </a:rPr>
              <a:t>LA PAROLE DOIT ÊTRE LIBRE !</a:t>
            </a:r>
            <a:r>
              <a:rPr lang="en-US" sz="1050">
                <a:latin typeface="Roboto"/>
                <a:ea typeface="Roboto"/>
              </a:rPr>
              <a:t>​</a:t>
            </a:r>
            <a:endParaRPr lang="en-US" sz="1050"/>
          </a:p>
        </p:txBody>
      </p:sp>
    </p:spTree>
    <p:extLst>
      <p:ext uri="{BB962C8B-B14F-4D97-AF65-F5344CB8AC3E}">
        <p14:creationId xmlns:p14="http://schemas.microsoft.com/office/powerpoint/2010/main" val="109202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E7A3384-30B6-4F9C-AA83-F4B7501040E2}"/>
              </a:ext>
            </a:extLst>
          </p:cNvPr>
          <p:cNvPicPr>
            <a:picLocks noChangeAspect="1"/>
          </p:cNvPicPr>
          <p:nvPr/>
        </p:nvPicPr>
        <p:blipFill>
          <a:blip r:embed="rId5"/>
          <a:srcRect/>
          <a:stretch/>
        </p:blipFill>
        <p:spPr>
          <a:xfrm>
            <a:off x="677815" y="975473"/>
            <a:ext cx="5319226" cy="2786459"/>
          </a:xfrm>
          <a:prstGeom prst="rect">
            <a:avLst/>
          </a:prstGeom>
          <a:ln>
            <a:solidFill>
              <a:schemeClr val="bg1">
                <a:lumMod val="85000"/>
              </a:schemeClr>
            </a:solidFill>
          </a:ln>
        </p:spPr>
      </p:pic>
      <p:sp>
        <p:nvSpPr>
          <p:cNvPr id="2" name="Titre 1">
            <a:extLst>
              <a:ext uri="{FF2B5EF4-FFF2-40B4-BE49-F238E27FC236}">
                <a16:creationId xmlns:a16="http://schemas.microsoft.com/office/drawing/2014/main" id="{74900BB5-3D46-4932-87F4-17D2E6DE0C10}"/>
              </a:ext>
            </a:extLst>
          </p:cNvPr>
          <p:cNvSpPr>
            <a:spLocks noGrp="1"/>
          </p:cNvSpPr>
          <p:nvPr>
            <p:ph type="title"/>
          </p:nvPr>
        </p:nvSpPr>
        <p:spPr>
          <a:xfrm>
            <a:off x="219442" y="184406"/>
            <a:ext cx="5428372" cy="673027"/>
          </a:xfrm>
        </p:spPr>
        <p:txBody>
          <a:bodyPr/>
          <a:lstStyle/>
          <a:p>
            <a:r>
              <a:rPr lang="fr-FR" cap="none" dirty="0">
                <a:solidFill>
                  <a:srgbClr val="BDCC00"/>
                </a:solidFill>
              </a:rPr>
              <a:t>EXEMPLE D’UTILISATION D’UN REX POUR ANIMATION DE L’ATELIER</a:t>
            </a:r>
          </a:p>
        </p:txBody>
      </p:sp>
      <p:sp>
        <p:nvSpPr>
          <p:cNvPr id="27" name="Espace réservé du pied de page 4">
            <a:extLst>
              <a:ext uri="{FF2B5EF4-FFF2-40B4-BE49-F238E27FC236}">
                <a16:creationId xmlns:a16="http://schemas.microsoft.com/office/drawing/2014/main" id="{55AC0581-57AB-4F7D-9336-79D82604A6C4}"/>
              </a:ext>
            </a:extLst>
          </p:cNvPr>
          <p:cNvSpPr>
            <a:spLocks noGrp="1"/>
          </p:cNvSpPr>
          <p:nvPr>
            <p:ph type="ftr" sz="quarter" idx="3"/>
          </p:nvPr>
        </p:nvSpPr>
        <p:spPr>
          <a:xfrm>
            <a:off x="958609" y="9391713"/>
            <a:ext cx="5038432" cy="382737"/>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 Guide atelier de déploiement RO 2</a:t>
            </a:r>
          </a:p>
        </p:txBody>
      </p:sp>
      <p:sp>
        <p:nvSpPr>
          <p:cNvPr id="28" name="Espace réservé du numéro de diapositive 5">
            <a:extLst>
              <a:ext uri="{FF2B5EF4-FFF2-40B4-BE49-F238E27FC236}">
                <a16:creationId xmlns:a16="http://schemas.microsoft.com/office/drawing/2014/main" id="{A0D07603-7708-4881-A212-E8CBA91E1462}"/>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3</a:t>
            </a:r>
          </a:p>
        </p:txBody>
      </p:sp>
      <p:sp>
        <p:nvSpPr>
          <p:cNvPr id="40" name="Rectangle 39">
            <a:extLst>
              <a:ext uri="{FF2B5EF4-FFF2-40B4-BE49-F238E27FC236}">
                <a16:creationId xmlns:a16="http://schemas.microsoft.com/office/drawing/2014/main" id="{49E8F843-9F18-4246-9474-5C20DE4F5F1E}"/>
              </a:ext>
            </a:extLst>
          </p:cNvPr>
          <p:cNvSpPr/>
          <p:nvPr>
            <p:custDataLst>
              <p:tags r:id="rId1"/>
            </p:custDataLst>
          </p:nvPr>
        </p:nvSpPr>
        <p:spPr>
          <a:xfrm>
            <a:off x="391990" y="5018460"/>
            <a:ext cx="6209675" cy="268288"/>
          </a:xfrm>
          <a:prstGeom prst="rect">
            <a:avLst/>
          </a:prstGeom>
          <a:solidFill>
            <a:srgbClr val="BDCC00"/>
          </a:solidFill>
          <a:ln>
            <a:solidFill>
              <a:srgbClr val="BDCC00"/>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manières de faire des professionnels pour respecter les prescriptions ? </a:t>
            </a:r>
          </a:p>
        </p:txBody>
      </p:sp>
      <p:sp>
        <p:nvSpPr>
          <p:cNvPr id="41" name="Rectangle 40">
            <a:extLst>
              <a:ext uri="{FF2B5EF4-FFF2-40B4-BE49-F238E27FC236}">
                <a16:creationId xmlns:a16="http://schemas.microsoft.com/office/drawing/2014/main" id="{0ECB284E-4263-4EE8-8F24-0C804B6F78E2}"/>
              </a:ext>
            </a:extLst>
          </p:cNvPr>
          <p:cNvSpPr/>
          <p:nvPr>
            <p:custDataLst>
              <p:tags r:id="rId2"/>
            </p:custDataLst>
          </p:nvPr>
        </p:nvSpPr>
        <p:spPr>
          <a:xfrm>
            <a:off x="391990" y="7491457"/>
            <a:ext cx="6209675" cy="268288"/>
          </a:xfrm>
          <a:prstGeom prst="rect">
            <a:avLst/>
          </a:prstGeom>
          <a:solidFill>
            <a:srgbClr val="BDCC00"/>
          </a:solidFill>
          <a:ln>
            <a:solidFill>
              <a:srgbClr val="BDCC00"/>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difficultés rencontrées pour respecter les prescriptions ?</a:t>
            </a:r>
          </a:p>
        </p:txBody>
      </p:sp>
      <p:sp>
        <p:nvSpPr>
          <p:cNvPr id="45" name="ZoneTexte 44">
            <a:extLst>
              <a:ext uri="{FF2B5EF4-FFF2-40B4-BE49-F238E27FC236}">
                <a16:creationId xmlns:a16="http://schemas.microsoft.com/office/drawing/2014/main" id="{FB876BB6-0BEF-4BF5-BA13-8CE11BF35729}"/>
              </a:ext>
            </a:extLst>
          </p:cNvPr>
          <p:cNvSpPr txBox="1"/>
          <p:nvPr/>
        </p:nvSpPr>
        <p:spPr>
          <a:xfrm>
            <a:off x="391990" y="5418937"/>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r>
              <a:rPr lang="fr-FR" sz="1100"/>
              <a:t>-</a:t>
            </a:r>
          </a:p>
        </p:txBody>
      </p:sp>
      <p:sp>
        <p:nvSpPr>
          <p:cNvPr id="46" name="ZoneTexte 45">
            <a:extLst>
              <a:ext uri="{FF2B5EF4-FFF2-40B4-BE49-F238E27FC236}">
                <a16:creationId xmlns:a16="http://schemas.microsoft.com/office/drawing/2014/main" id="{198889A3-5D0F-489F-A445-B1280F753DA0}"/>
              </a:ext>
            </a:extLst>
          </p:cNvPr>
          <p:cNvSpPr txBox="1"/>
          <p:nvPr/>
        </p:nvSpPr>
        <p:spPr>
          <a:xfrm>
            <a:off x="408885" y="7896266"/>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endParaRPr lang="fr-FR" sz="1100"/>
          </a:p>
        </p:txBody>
      </p:sp>
      <p:sp>
        <p:nvSpPr>
          <p:cNvPr id="17" name="ZoneTexte 16">
            <a:extLst>
              <a:ext uri="{FF2B5EF4-FFF2-40B4-BE49-F238E27FC236}">
                <a16:creationId xmlns:a16="http://schemas.microsoft.com/office/drawing/2014/main" id="{B3AF608D-3970-44D4-9288-F14901321A9F}"/>
              </a:ext>
            </a:extLst>
          </p:cNvPr>
          <p:cNvSpPr txBox="1"/>
          <p:nvPr/>
        </p:nvSpPr>
        <p:spPr>
          <a:xfrm>
            <a:off x="297353" y="3964896"/>
            <a:ext cx="6343656" cy="1031051"/>
          </a:xfrm>
          <a:prstGeom prst="rect">
            <a:avLst/>
          </a:prstGeom>
          <a:noFill/>
        </p:spPr>
        <p:txBody>
          <a:bodyPr wrap="square" lIns="91440" tIns="45720" rIns="91440" bIns="45720" rtlCol="0" anchor="t">
            <a:spAutoFit/>
          </a:bodyPr>
          <a:lstStyle/>
          <a:p>
            <a:r>
              <a:rPr lang="fr-FR" sz="1400" b="1" dirty="0">
                <a:solidFill>
                  <a:srgbClr val="BDCC00"/>
                </a:solidFill>
                <a:latin typeface="Roboto"/>
                <a:ea typeface="Roboto"/>
              </a:rPr>
              <a:t>Et vous, comment faites-vous… ? </a:t>
            </a:r>
            <a:endParaRPr lang="fr-FR" sz="1400" b="1" dirty="0">
              <a:solidFill>
                <a:srgbClr val="BDCC00"/>
              </a:solidFill>
              <a:latin typeface="Roboto" panose="02000000000000000000" pitchFamily="2" charset="0"/>
              <a:ea typeface="Roboto" panose="02000000000000000000" pitchFamily="2" charset="0"/>
            </a:endParaRPr>
          </a:p>
          <a:p>
            <a:r>
              <a:rPr lang="fr-FR" sz="1200" dirty="0">
                <a:solidFill>
                  <a:srgbClr val="374649"/>
                </a:solidFill>
                <a:latin typeface="Roboto"/>
                <a:ea typeface="Roboto"/>
              </a:rPr>
              <a:t>Appuyez-vous sur les REX proposés dans le kit pour engager la discussion et demandez aux participants de décrire les manières de faire sur le site pour respecter chaque prescription de la Règle d’or 2.</a:t>
            </a:r>
          </a:p>
          <a:p>
            <a:endParaRPr lang="fr-FR" sz="1100" dirty="0"/>
          </a:p>
        </p:txBody>
      </p:sp>
      <p:sp>
        <p:nvSpPr>
          <p:cNvPr id="42" name="Rectangle : coins arrondis 41">
            <a:extLst>
              <a:ext uri="{FF2B5EF4-FFF2-40B4-BE49-F238E27FC236}">
                <a16:creationId xmlns:a16="http://schemas.microsoft.com/office/drawing/2014/main" id="{52201A59-73B0-4FE6-AA27-D5ACAF66FE1F}"/>
              </a:ext>
            </a:extLst>
          </p:cNvPr>
          <p:cNvSpPr/>
          <p:nvPr/>
        </p:nvSpPr>
        <p:spPr>
          <a:xfrm>
            <a:off x="356191" y="4905546"/>
            <a:ext cx="6271166" cy="4457980"/>
          </a:xfrm>
          <a:prstGeom prst="roundRect">
            <a:avLst>
              <a:gd name="adj" fmla="val 1717"/>
            </a:avLst>
          </a:prstGeom>
          <a:noFill/>
          <a:ln w="6350">
            <a:solidFill>
              <a:srgbClr val="BDCC00"/>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5" name="ZoneTexte 14">
            <a:extLst>
              <a:ext uri="{FF2B5EF4-FFF2-40B4-BE49-F238E27FC236}">
                <a16:creationId xmlns:a16="http://schemas.microsoft.com/office/drawing/2014/main" id="{E8AA07E6-5E8A-49D7-8828-2BED23B84C4B}"/>
              </a:ext>
            </a:extLst>
          </p:cNvPr>
          <p:cNvSpPr txBox="1"/>
          <p:nvPr/>
        </p:nvSpPr>
        <p:spPr>
          <a:xfrm rot="833496">
            <a:off x="2498716" y="1386193"/>
            <a:ext cx="3868367" cy="307777"/>
          </a:xfrm>
          <a:prstGeom prst="rect">
            <a:avLst/>
          </a:prstGeom>
          <a:ln>
            <a:solidFill>
              <a:srgbClr val="BDCC00"/>
            </a:solidFill>
          </a:ln>
        </p:spPr>
        <p:style>
          <a:lnRef idx="2">
            <a:schemeClr val="accent2"/>
          </a:lnRef>
          <a:fillRef idx="1">
            <a:schemeClr val="lt1"/>
          </a:fillRef>
          <a:effectRef idx="0">
            <a:schemeClr val="accent2"/>
          </a:effectRef>
          <a:fontRef idx="minor">
            <a:schemeClr val="dk1"/>
          </a:fontRef>
        </p:style>
        <p:txBody>
          <a:bodyPr wrap="none" lIns="91440" tIns="45720" rIns="91440" bIns="45720" rtlCol="0" anchor="t">
            <a:spAutoFit/>
          </a:bodyPr>
          <a:lstStyle/>
          <a:p>
            <a:r>
              <a:rPr lang="fr-FR" sz="1400" dirty="0">
                <a:solidFill>
                  <a:srgbClr val="374649"/>
                </a:solidFill>
              </a:rPr>
              <a:t>Exemple de REX du kit de déploiement RO 2</a:t>
            </a:r>
            <a:endParaRPr lang="fr-FR" sz="1400" dirty="0">
              <a:solidFill>
                <a:srgbClr val="374649"/>
              </a:solidFill>
              <a:cs typeface="Arial"/>
            </a:endParaRPr>
          </a:p>
        </p:txBody>
      </p:sp>
    </p:spTree>
    <p:extLst>
      <p:ext uri="{BB962C8B-B14F-4D97-AF65-F5344CB8AC3E}">
        <p14:creationId xmlns:p14="http://schemas.microsoft.com/office/powerpoint/2010/main" val="2152224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8216" y="249511"/>
            <a:ext cx="5986016" cy="534405"/>
          </a:xfrm>
        </p:spPr>
        <p:txBody>
          <a:bodyPr lIns="91440" tIns="45720" rIns="91440" bIns="45720" anchor="t"/>
          <a:lstStyle/>
          <a:p>
            <a:r>
              <a:rPr lang="fr-FR" cap="none" dirty="0">
                <a:solidFill>
                  <a:srgbClr val="BDCC00"/>
                </a:solidFill>
                <a:latin typeface="Roboto"/>
                <a:ea typeface="Roboto"/>
              </a:rPr>
              <a:t>PARTAGER LES BONNES PRATIQUES</a:t>
            </a:r>
          </a:p>
        </p:txBody>
      </p:sp>
      <p:sp>
        <p:nvSpPr>
          <p:cNvPr id="62" name="Rectangle 61">
            <a:extLst>
              <a:ext uri="{FF2B5EF4-FFF2-40B4-BE49-F238E27FC236}">
                <a16:creationId xmlns:a16="http://schemas.microsoft.com/office/drawing/2014/main" id="{3E7C8226-DC59-40B4-9E80-1E19F655D195}"/>
              </a:ext>
            </a:extLst>
          </p:cNvPr>
          <p:cNvSpPr/>
          <p:nvPr>
            <p:custDataLst>
              <p:tags r:id="rId2"/>
            </p:custDataLst>
          </p:nvPr>
        </p:nvSpPr>
        <p:spPr>
          <a:xfrm>
            <a:off x="913007" y="952538"/>
            <a:ext cx="5836131"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BDCC00"/>
                </a:solidFill>
                <a:latin typeface="Roboto"/>
                <a:ea typeface="Roboto"/>
                <a:cs typeface="Arial"/>
              </a:rPr>
              <a:t>Partager une bonne pratique dans Safety+</a:t>
            </a:r>
            <a:br>
              <a:rPr lang="fr-FR" sz="1400" b="1" dirty="0">
                <a:solidFill>
                  <a:srgbClr val="F7941D"/>
                </a:solidFill>
                <a:latin typeface="Roboto"/>
                <a:ea typeface="Roboto"/>
                <a:cs typeface="Arial"/>
              </a:rPr>
            </a:br>
            <a:r>
              <a:rPr lang="fr-FR" sz="1200" dirty="0">
                <a:hlinkClick r:id="rId9"/>
              </a:rPr>
              <a:t>Accès Safety+</a:t>
            </a:r>
            <a:r>
              <a:rPr lang="fr-FR" sz="1200" b="1" dirty="0">
                <a:solidFill>
                  <a:srgbClr val="F7941D"/>
                </a:solidFill>
                <a:latin typeface="Roboto"/>
                <a:ea typeface="Roboto"/>
                <a:cs typeface="Arial"/>
              </a:rPr>
              <a:t>  </a:t>
            </a:r>
            <a:endParaRPr lang="fr-FR" sz="1400" b="1" dirty="0">
              <a:solidFill>
                <a:srgbClr val="F7941D"/>
              </a:solidFill>
              <a:latin typeface="Roboto" panose="02000000000000000000" pitchFamily="2" charset="0"/>
              <a:ea typeface="Roboto" panose="02000000000000000000" pitchFamily="2" charset="0"/>
              <a:cs typeface="Arial"/>
            </a:endParaRPr>
          </a:p>
        </p:txBody>
      </p:sp>
      <p:sp>
        <p:nvSpPr>
          <p:cNvPr id="47" name="Forme libre : forme 46">
            <a:extLst>
              <a:ext uri="{FF2B5EF4-FFF2-40B4-BE49-F238E27FC236}">
                <a16:creationId xmlns:a16="http://schemas.microsoft.com/office/drawing/2014/main" id="{73ED01A3-F7DC-491D-94D0-1D4138422593}"/>
              </a:ext>
            </a:extLst>
          </p:cNvPr>
          <p:cNvSpPr/>
          <p:nvPr>
            <p:custDataLst>
              <p:tags r:id="rId3"/>
            </p:custDataLst>
          </p:nvPr>
        </p:nvSpPr>
        <p:spPr>
          <a:xfrm flipV="1">
            <a:off x="348101" y="942138"/>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BDCC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0" name="Espace réservé du pied de page 4">
            <a:extLst>
              <a:ext uri="{FF2B5EF4-FFF2-40B4-BE49-F238E27FC236}">
                <a16:creationId xmlns:a16="http://schemas.microsoft.com/office/drawing/2014/main" id="{6487F39D-A535-41A5-88E7-F475BC3D7BFD}"/>
              </a:ext>
            </a:extLst>
          </p:cNvPr>
          <p:cNvSpPr>
            <a:spLocks noGrp="1"/>
          </p:cNvSpPr>
          <p:nvPr>
            <p:ph type="ftr" sz="quarter" idx="3"/>
          </p:nvPr>
        </p:nvSpPr>
        <p:spPr>
          <a:xfrm>
            <a:off x="1029859" y="9451091"/>
            <a:ext cx="4380341"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 Guide atelier de déploiement RO 2</a:t>
            </a:r>
          </a:p>
        </p:txBody>
      </p:sp>
      <p:sp>
        <p:nvSpPr>
          <p:cNvPr id="31" name="Espace réservé du numéro de diapositive 5">
            <a:extLst>
              <a:ext uri="{FF2B5EF4-FFF2-40B4-BE49-F238E27FC236}">
                <a16:creationId xmlns:a16="http://schemas.microsoft.com/office/drawing/2014/main" id="{AAFA4CE5-EAA3-427C-9856-F449F724476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4</a:t>
            </a:r>
          </a:p>
        </p:txBody>
      </p:sp>
      <p:sp>
        <p:nvSpPr>
          <p:cNvPr id="26" name="Titre 1">
            <a:extLst>
              <a:ext uri="{FF2B5EF4-FFF2-40B4-BE49-F238E27FC236}">
                <a16:creationId xmlns:a16="http://schemas.microsoft.com/office/drawing/2014/main" id="{1B6A7301-6F8A-4A9A-BB15-9CFFF3E4DD05}"/>
              </a:ext>
            </a:extLst>
          </p:cNvPr>
          <p:cNvSpPr txBox="1">
            <a:spLocks/>
          </p:cNvSpPr>
          <p:nvPr>
            <p:custDataLst>
              <p:tags r:id="rId4"/>
            </p:custDataLst>
          </p:nvPr>
        </p:nvSpPr>
        <p:spPr>
          <a:xfrm>
            <a:off x="198216" y="4748323"/>
            <a:ext cx="5986016" cy="422403"/>
          </a:xfrm>
          <a:prstGeom prst="rect">
            <a:avLst/>
          </a:prstGeom>
        </p:spPr>
        <p:txBody>
          <a:bodyPr lIns="91440" tIns="45720" rIns="91440" bIns="45720" anchor="t"/>
          <a:lstStyle>
            <a:lvl1pPr marL="0" algn="l" defTabSz="257178" rtl="0" eaLnBrk="1" latinLnBrk="0" hangingPunct="1">
              <a:spcBef>
                <a:spcPct val="0"/>
              </a:spcBef>
              <a:buNone/>
              <a:defRPr lang="fr-FR" sz="1800" b="1" i="0" kern="1200" cap="all" noProof="0">
                <a:solidFill>
                  <a:schemeClr val="bg1"/>
                </a:solidFill>
                <a:latin typeface="+mj-lt"/>
                <a:ea typeface="+mj-ea"/>
                <a:cs typeface="Arial"/>
              </a:defRPr>
            </a:lvl1pPr>
          </a:lstStyle>
          <a:p>
            <a:r>
              <a:rPr lang="fr-FR" dirty="0">
                <a:solidFill>
                  <a:srgbClr val="BDCC00"/>
                </a:solidFill>
                <a:latin typeface="Roboto"/>
                <a:ea typeface="Roboto"/>
              </a:rPr>
              <a:t>remonter les difficultés</a:t>
            </a:r>
          </a:p>
        </p:txBody>
      </p:sp>
      <p:pic>
        <p:nvPicPr>
          <p:cNvPr id="28" name="Picture 2" descr="Green checkmark icon - Free green check mark icons">
            <a:extLst>
              <a:ext uri="{FF2B5EF4-FFF2-40B4-BE49-F238E27FC236}">
                <a16:creationId xmlns:a16="http://schemas.microsoft.com/office/drawing/2014/main" id="{31AA1F47-7DB5-4C3D-90C9-813282AC972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2063" y="1054696"/>
            <a:ext cx="258518" cy="234129"/>
          </a:xfrm>
          <a:prstGeom prst="rect">
            <a:avLst/>
          </a:prstGeom>
          <a:noFill/>
          <a:extLst>
            <a:ext uri="{909E8E84-426E-40DD-AFC4-6F175D3DCCD1}">
              <a14:hiddenFill xmlns:a14="http://schemas.microsoft.com/office/drawing/2010/main">
                <a:solidFill>
                  <a:srgbClr val="FFFFFF"/>
                </a:solidFill>
              </a14:hiddenFill>
            </a:ext>
          </a:extLst>
        </p:spPr>
      </p:pic>
      <p:pic>
        <p:nvPicPr>
          <p:cNvPr id="29" name="Image 3">
            <a:extLst>
              <a:ext uri="{FF2B5EF4-FFF2-40B4-BE49-F238E27FC236}">
                <a16:creationId xmlns:a16="http://schemas.microsoft.com/office/drawing/2014/main" id="{D22F8D8E-1811-4370-A13C-369CEE613DB2}"/>
              </a:ext>
            </a:extLst>
          </p:cNvPr>
          <p:cNvPicPr>
            <a:picLocks noChangeAspect="1"/>
          </p:cNvPicPr>
          <p:nvPr/>
        </p:nvPicPr>
        <p:blipFill>
          <a:blip r:embed="rId11">
            <a:extLst>
              <a:ext uri="{BEBA8EAE-BF5A-486C-A8C5-ECC9F3942E4B}">
                <a14:imgProps xmlns:a14="http://schemas.microsoft.com/office/drawing/2010/main">
                  <a14:imgLayer r:embed="rId12">
                    <a14:imgEffect>
                      <a14:backgroundRemoval t="5848" b="91228" l="9459" r="89865">
                        <a14:foregroundMark x1="47635" y1="5848" x2="53716" y2="7602"/>
                        <a14:foregroundMark x1="49662" y1="31579" x2="53041" y2="63158"/>
                        <a14:foregroundMark x1="52027" y1="77193" x2="49324" y2="74854"/>
                        <a14:foregroundMark x1="27365" y1="92398" x2="63514" y2="88304"/>
                        <a14:foregroundMark x1="63514" y1="88304" x2="44595" y2="91228"/>
                        <a14:foregroundMark x1="44595" y1="91228" x2="39865" y2="89474"/>
                      </a14:backgroundRemoval>
                    </a14:imgEffect>
                  </a14:imgLayer>
                </a14:imgProps>
              </a:ext>
            </a:extLst>
          </a:blip>
          <a:stretch>
            <a:fillRect/>
          </a:stretch>
        </p:blipFill>
        <p:spPr>
          <a:xfrm>
            <a:off x="324351" y="5359127"/>
            <a:ext cx="638892" cy="369090"/>
          </a:xfrm>
          <a:prstGeom prst="rect">
            <a:avLst/>
          </a:prstGeom>
        </p:spPr>
      </p:pic>
      <p:sp>
        <p:nvSpPr>
          <p:cNvPr id="33" name="Rectangle 32">
            <a:extLst>
              <a:ext uri="{FF2B5EF4-FFF2-40B4-BE49-F238E27FC236}">
                <a16:creationId xmlns:a16="http://schemas.microsoft.com/office/drawing/2014/main" id="{04E2CD8D-A7BA-4E6C-BEEF-3B9A621AD4EE}"/>
              </a:ext>
            </a:extLst>
          </p:cNvPr>
          <p:cNvSpPr/>
          <p:nvPr>
            <p:custDataLst>
              <p:tags r:id="rId5"/>
            </p:custDataLst>
          </p:nvPr>
        </p:nvSpPr>
        <p:spPr>
          <a:xfrm>
            <a:off x="911754" y="5264891"/>
            <a:ext cx="4550895"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BDCC00"/>
                </a:solidFill>
                <a:latin typeface="Roboto"/>
                <a:ea typeface="Roboto"/>
                <a:cs typeface="Arial"/>
              </a:rPr>
              <a:t>Remonter une difficulté sur le Yammer dédié </a:t>
            </a:r>
            <a:br>
              <a:rPr lang="fr-FR" sz="1400" b="1" dirty="0">
                <a:solidFill>
                  <a:srgbClr val="BDCC00"/>
                </a:solidFill>
                <a:latin typeface="Roboto" panose="02000000000000000000" pitchFamily="2" charset="0"/>
                <a:ea typeface="Roboto" panose="02000000000000000000" pitchFamily="2" charset="0"/>
                <a:cs typeface="Arial"/>
              </a:rPr>
            </a:br>
            <a:r>
              <a:rPr lang="fr-FR" sz="1400" b="1" dirty="0">
                <a:solidFill>
                  <a:srgbClr val="BDCC00"/>
                </a:solidFill>
                <a:latin typeface="Roboto"/>
                <a:ea typeface="Roboto"/>
                <a:cs typeface="Arial"/>
              </a:rPr>
              <a:t> ‘’ Nouvelles Règles d’or - déploiement ’’ </a:t>
            </a:r>
            <a:r>
              <a:rPr lang="fr-FR" sz="1200" dirty="0">
                <a:hlinkClick r:id="rId13"/>
              </a:rPr>
              <a:t>Yammer - New Golden Rules roll-out / Nouvelles Règles d'or déploiement</a:t>
            </a:r>
            <a:endParaRPr lang="fr-FR" sz="1400" b="1" dirty="0">
              <a:solidFill>
                <a:srgbClr val="F7941D"/>
              </a:solidFill>
              <a:latin typeface="Roboto"/>
              <a:ea typeface="Roboto"/>
              <a:cs typeface="Arial"/>
            </a:endParaRPr>
          </a:p>
        </p:txBody>
      </p:sp>
      <p:sp>
        <p:nvSpPr>
          <p:cNvPr id="34" name="Forme libre : forme 33">
            <a:extLst>
              <a:ext uri="{FF2B5EF4-FFF2-40B4-BE49-F238E27FC236}">
                <a16:creationId xmlns:a16="http://schemas.microsoft.com/office/drawing/2014/main" id="{A3B38FB1-B1D2-454F-B0AE-D4488C03A279}"/>
              </a:ext>
            </a:extLst>
          </p:cNvPr>
          <p:cNvSpPr/>
          <p:nvPr>
            <p:custDataLst>
              <p:tags r:id="rId6"/>
            </p:custDataLst>
          </p:nvPr>
        </p:nvSpPr>
        <p:spPr>
          <a:xfrm flipV="1">
            <a:off x="371738" y="5266935"/>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BDCC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ED1DDB19-EEEC-49FF-904B-7E0F1F126E68}"/>
              </a:ext>
            </a:extLst>
          </p:cNvPr>
          <p:cNvSpPr txBox="1"/>
          <p:nvPr/>
        </p:nvSpPr>
        <p:spPr>
          <a:xfrm>
            <a:off x="372993" y="1594190"/>
            <a:ext cx="2205401" cy="2844903"/>
          </a:xfrm>
          <a:prstGeom prst="rect">
            <a:avLst/>
          </a:prstGeom>
          <a:noFill/>
          <a:ln w="12700">
            <a:solidFill>
              <a:srgbClr val="BDCC00"/>
            </a:solidFill>
          </a:ln>
        </p:spPr>
        <p:txBody>
          <a:bodyPr wrap="square" lIns="91440" tIns="45720" rIns="91440" bIns="45720" rtlCol="0" anchor="t">
            <a:noAutofit/>
          </a:bodyPr>
          <a:lstStyle/>
          <a:p>
            <a:r>
              <a:rPr lang="fr-FR" sz="1200" b="1" dirty="0">
                <a:solidFill>
                  <a:srgbClr val="BDCC00"/>
                </a:solidFill>
                <a:latin typeface="Roboto"/>
                <a:ea typeface="Roboto"/>
              </a:rPr>
              <a:t>A quoi cela sert de partager une bonne pratique ?</a:t>
            </a:r>
            <a:endParaRPr lang="fr-FR" sz="1200" b="1" dirty="0">
              <a:solidFill>
                <a:srgbClr val="BDCC00"/>
              </a:solidFill>
              <a:latin typeface="Roboto"/>
              <a:ea typeface="Roboto"/>
              <a:cs typeface="Arial"/>
            </a:endParaRPr>
          </a:p>
          <a:p>
            <a:pPr>
              <a:spcBef>
                <a:spcPts val="600"/>
              </a:spcBef>
            </a:pPr>
            <a:r>
              <a:rPr lang="fr-FR" sz="1200" b="1" i="1" dirty="0">
                <a:solidFill>
                  <a:srgbClr val="374649"/>
                </a:solidFill>
                <a:latin typeface="Roboto"/>
                <a:ea typeface="Roboto"/>
              </a:rPr>
              <a:t>Partager une bonne pratique c’est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valoriser le professionnalisme de toutes les personnes qui participent à la bonne réalisation d’une activité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 transmettre les méthodes utilisées au plus grand nombre afin d’améliorer la sécurité au poste de travail</a:t>
            </a:r>
            <a:r>
              <a:rPr lang="fr-FR" sz="1200" i="1" dirty="0">
                <a:solidFill>
                  <a:srgbClr val="374649"/>
                </a:solidFill>
              </a:rPr>
              <a:t>.</a:t>
            </a:r>
            <a:endParaRPr lang="fr-FR" sz="1200" i="1" dirty="0">
              <a:solidFill>
                <a:srgbClr val="374649"/>
              </a:solidFill>
              <a:cs typeface="Arial"/>
            </a:endParaRPr>
          </a:p>
        </p:txBody>
      </p:sp>
      <p:sp>
        <p:nvSpPr>
          <p:cNvPr id="40" name="ZoneTexte 39">
            <a:extLst>
              <a:ext uri="{FF2B5EF4-FFF2-40B4-BE49-F238E27FC236}">
                <a16:creationId xmlns:a16="http://schemas.microsoft.com/office/drawing/2014/main" id="{253F895C-B6EB-4515-8619-7FFBBB86557A}"/>
              </a:ext>
            </a:extLst>
          </p:cNvPr>
          <p:cNvSpPr txBox="1"/>
          <p:nvPr/>
        </p:nvSpPr>
        <p:spPr>
          <a:xfrm>
            <a:off x="348100" y="5975654"/>
            <a:ext cx="2267462" cy="2770782"/>
          </a:xfrm>
          <a:prstGeom prst="rect">
            <a:avLst/>
          </a:prstGeom>
          <a:noFill/>
          <a:ln w="12700">
            <a:solidFill>
              <a:srgbClr val="BDCC00"/>
            </a:solidFill>
          </a:ln>
        </p:spPr>
        <p:txBody>
          <a:bodyPr wrap="square" lIns="91440" tIns="45720" rIns="91440" bIns="45720" rtlCol="0" anchor="t">
            <a:noAutofit/>
          </a:bodyPr>
          <a:lstStyle>
            <a:defPPr>
              <a:defRPr lang="fr-FR"/>
            </a:defPPr>
            <a:lvl1pPr>
              <a:defRPr sz="1200" b="1"/>
            </a:lvl1pPr>
          </a:lstStyle>
          <a:p>
            <a:r>
              <a:rPr lang="fr-FR" dirty="0">
                <a:solidFill>
                  <a:srgbClr val="BDCC00"/>
                </a:solidFill>
                <a:latin typeface="Roboto"/>
                <a:ea typeface="Roboto"/>
              </a:rPr>
              <a:t>A quoi cela sert de remonter une difficulté ?</a:t>
            </a:r>
            <a:endParaRPr lang="fr-FR" dirty="0">
              <a:solidFill>
                <a:srgbClr val="BDCC00"/>
              </a:solidFill>
              <a:latin typeface="Roboto"/>
              <a:ea typeface="Roboto"/>
              <a:cs typeface="Arial"/>
            </a:endParaRPr>
          </a:p>
          <a:p>
            <a:pPr>
              <a:spcBef>
                <a:spcPts val="600"/>
              </a:spcBef>
            </a:pPr>
            <a:r>
              <a:rPr lang="fr-FR" i="1" dirty="0">
                <a:solidFill>
                  <a:srgbClr val="374649"/>
                </a:solidFill>
                <a:latin typeface="Roboto"/>
                <a:ea typeface="Roboto"/>
              </a:rPr>
              <a:t>Remonter une difficulté c’est :</a:t>
            </a:r>
            <a:endParaRPr lang="fr-FR"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décrire la réalité du terrain et les contraintes de mise en œuvre des prescriptions ;</a:t>
            </a:r>
            <a:endParaRPr lang="fr-FR" b="0"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communiquer avec le management et les rédacteurs de la règle pour définir ensemble des modalités de mise en œuvre sans remettre en question l’exigence de prévention.</a:t>
            </a:r>
            <a:endParaRPr lang="fr-FR" b="0" i="1" dirty="0">
              <a:solidFill>
                <a:srgbClr val="374649"/>
              </a:solidFill>
              <a:latin typeface="Roboto"/>
              <a:ea typeface="Roboto"/>
              <a:cs typeface="Arial"/>
            </a:endParaRPr>
          </a:p>
        </p:txBody>
      </p:sp>
      <p:pic>
        <p:nvPicPr>
          <p:cNvPr id="4" name="Image 3" descr="Une image contenant texte&#10;&#10;Description générée automatiquement">
            <a:extLst>
              <a:ext uri="{FF2B5EF4-FFF2-40B4-BE49-F238E27FC236}">
                <a16:creationId xmlns:a16="http://schemas.microsoft.com/office/drawing/2014/main" id="{F3AFE919-79DF-4C56-82E7-40BB48388847}"/>
              </a:ext>
            </a:extLst>
          </p:cNvPr>
          <p:cNvPicPr>
            <a:picLocks noChangeAspect="1"/>
          </p:cNvPicPr>
          <p:nvPr/>
        </p:nvPicPr>
        <p:blipFill>
          <a:blip r:embed="rId14"/>
          <a:stretch>
            <a:fillRect/>
          </a:stretch>
        </p:blipFill>
        <p:spPr>
          <a:xfrm>
            <a:off x="4906936" y="634307"/>
            <a:ext cx="1638897" cy="922178"/>
          </a:xfrm>
          <a:prstGeom prst="rect">
            <a:avLst/>
          </a:prstGeom>
        </p:spPr>
      </p:pic>
      <p:pic>
        <p:nvPicPr>
          <p:cNvPr id="6" name="Image 5">
            <a:extLst>
              <a:ext uri="{FF2B5EF4-FFF2-40B4-BE49-F238E27FC236}">
                <a16:creationId xmlns:a16="http://schemas.microsoft.com/office/drawing/2014/main" id="{785F583D-683C-4F5E-BEC0-D79EA7506112}"/>
              </a:ext>
            </a:extLst>
          </p:cNvPr>
          <p:cNvPicPr>
            <a:picLocks noChangeAspect="1"/>
          </p:cNvPicPr>
          <p:nvPr/>
        </p:nvPicPr>
        <p:blipFill>
          <a:blip r:embed="rId15"/>
          <a:stretch>
            <a:fillRect/>
          </a:stretch>
        </p:blipFill>
        <p:spPr>
          <a:xfrm>
            <a:off x="5462649" y="5035439"/>
            <a:ext cx="931933" cy="931933"/>
          </a:xfrm>
          <a:prstGeom prst="rect">
            <a:avLst/>
          </a:prstGeom>
        </p:spPr>
      </p:pic>
      <p:sp>
        <p:nvSpPr>
          <p:cNvPr id="7" name="ZoneTexte 6">
            <a:extLst>
              <a:ext uri="{FF2B5EF4-FFF2-40B4-BE49-F238E27FC236}">
                <a16:creationId xmlns:a16="http://schemas.microsoft.com/office/drawing/2014/main" id="{4A1A07A7-4039-4CDF-8B90-76E046401985}"/>
              </a:ext>
            </a:extLst>
          </p:cNvPr>
          <p:cNvSpPr txBox="1"/>
          <p:nvPr/>
        </p:nvSpPr>
        <p:spPr>
          <a:xfrm>
            <a:off x="2615563" y="1631832"/>
            <a:ext cx="4094330" cy="2954655"/>
          </a:xfrm>
          <a:prstGeom prst="rect">
            <a:avLst/>
          </a:prstGeom>
          <a:noFill/>
        </p:spPr>
        <p:txBody>
          <a:bodyPr wrap="square" lIns="91440" tIns="45720" rIns="91440" bIns="45720" rtlCol="0" anchor="t">
            <a:spAutoFit/>
          </a:bodyPr>
          <a:lstStyle/>
          <a:p>
            <a:r>
              <a:rPr lang="fr-FR" sz="1400" b="1" dirty="0">
                <a:solidFill>
                  <a:srgbClr val="BDCC00"/>
                </a:solidFill>
                <a:latin typeface="Roboto"/>
                <a:ea typeface="Roboto"/>
              </a:rPr>
              <a:t>Comment faire ?</a:t>
            </a:r>
            <a:br>
              <a:rPr lang="fr-FR" sz="1400" b="1" dirty="0">
                <a:solidFill>
                  <a:srgbClr val="BDCC00"/>
                </a:solidFill>
                <a:latin typeface="Roboto"/>
                <a:ea typeface="Roboto"/>
              </a:rPr>
            </a:br>
            <a:endParaRPr lang="fr-FR" sz="1400" b="1" dirty="0">
              <a:solidFill>
                <a:srgbClr val="BDCC00"/>
              </a:solidFill>
              <a:latin typeface="Roboto"/>
              <a:ea typeface="Roboto"/>
              <a:cs typeface="Arial"/>
            </a:endParaRPr>
          </a:p>
          <a:p>
            <a:pPr marL="171450" indent="-171450">
              <a:spcBef>
                <a:spcPts val="300"/>
              </a:spcBef>
              <a:spcAft>
                <a:spcPts val="300"/>
              </a:spcAft>
              <a:buClr>
                <a:srgbClr val="BDCC00"/>
              </a:buClr>
              <a:buFont typeface="Arial" panose="05000000000000000000" pitchFamily="2" charset="2"/>
              <a:buChar char="•"/>
            </a:pPr>
            <a:r>
              <a:rPr lang="fr-FR" sz="1200" dirty="0">
                <a:solidFill>
                  <a:srgbClr val="374649"/>
                </a:solidFill>
                <a:latin typeface="Roboto"/>
                <a:ea typeface="Roboto"/>
              </a:rPr>
              <a:t>Ouvrir la page </a:t>
            </a:r>
            <a:r>
              <a:rPr lang="fr-FR" sz="1200" dirty="0" err="1">
                <a:solidFill>
                  <a:srgbClr val="374649"/>
                </a:solidFill>
                <a:latin typeface="Roboto"/>
                <a:ea typeface="Roboto"/>
              </a:rPr>
              <a:t>Safety</a:t>
            </a:r>
            <a:r>
              <a:rPr lang="fr-FR" sz="1200" dirty="0">
                <a:solidFill>
                  <a:srgbClr val="374649"/>
                </a:solidFill>
                <a:latin typeface="Roboto"/>
                <a:ea typeface="Roboto"/>
              </a:rPr>
              <a:t>+ </a:t>
            </a:r>
            <a:r>
              <a:rPr lang="fr-FR" sz="1200" dirty="0">
                <a:solidFill>
                  <a:srgbClr val="374649"/>
                </a:solidFill>
                <a:latin typeface="Roboto"/>
                <a:ea typeface="Roboto"/>
                <a:hlinkClick r:id="rId16">
                  <a:extLst>
                    <a:ext uri="{A12FA001-AC4F-418D-AE19-62706E023703}">
                      <ahyp:hlinkClr xmlns:ahyp="http://schemas.microsoft.com/office/drawing/2018/hyperlinkcolor" val="tx"/>
                    </a:ext>
                  </a:extLst>
                </a:hlinkClick>
              </a:rPr>
              <a:t>contribution</a:t>
            </a:r>
            <a:r>
              <a:rPr lang="fr-FR" sz="1200" dirty="0">
                <a:solidFill>
                  <a:srgbClr val="374649"/>
                </a:solidFill>
                <a:latin typeface="Roboto"/>
                <a:ea typeface="Roboto"/>
              </a:rPr>
              <a:t> depuis un PC </a:t>
            </a:r>
            <a:endParaRPr lang="fr-FR" sz="1200" dirty="0">
              <a:solidFill>
                <a:srgbClr val="374649"/>
              </a:solidFill>
              <a:latin typeface="Roboto"/>
              <a:ea typeface="Roboto"/>
              <a:cs typeface="Arial"/>
            </a:endParaRPr>
          </a:p>
          <a:p>
            <a:pPr marL="171450" indent="-171450">
              <a:spcBef>
                <a:spcPts val="300"/>
              </a:spcBef>
              <a:spcAft>
                <a:spcPts val="300"/>
              </a:spcAft>
              <a:buClr>
                <a:srgbClr val="BDCC00"/>
              </a:buClr>
              <a:buFont typeface="Arial" panose="05000000000000000000" pitchFamily="2" charset="2"/>
              <a:buChar char="•"/>
            </a:pPr>
            <a:r>
              <a:rPr lang="fr-FR" sz="1200" dirty="0">
                <a:solidFill>
                  <a:srgbClr val="374649"/>
                </a:solidFill>
                <a:latin typeface="Roboto"/>
                <a:ea typeface="Roboto"/>
              </a:rPr>
              <a:t>Sélectionner une image ou une photo</a:t>
            </a:r>
            <a:endParaRPr lang="fr-FR" sz="1200" dirty="0">
              <a:solidFill>
                <a:srgbClr val="374649"/>
              </a:solidFill>
              <a:latin typeface="Roboto"/>
              <a:ea typeface="Roboto"/>
              <a:cs typeface="Arial"/>
            </a:endParaRPr>
          </a:p>
          <a:p>
            <a:pPr marL="171450" indent="-171450">
              <a:spcBef>
                <a:spcPts val="300"/>
              </a:spcBef>
              <a:spcAft>
                <a:spcPts val="300"/>
              </a:spcAft>
              <a:buClr>
                <a:srgbClr val="BDCC00"/>
              </a:buClr>
              <a:buFont typeface="Arial" panose="05000000000000000000" pitchFamily="2" charset="2"/>
              <a:buChar char="•"/>
            </a:pPr>
            <a:r>
              <a:rPr lang="fr-FR" sz="1200" dirty="0">
                <a:solidFill>
                  <a:srgbClr val="374649"/>
                </a:solidFill>
                <a:latin typeface="Roboto"/>
                <a:ea typeface="Roboto"/>
              </a:rPr>
              <a:t>Faire une description de la bonne pratique en rédigeant la première ligne comme ci-après : </a:t>
            </a:r>
            <a:br>
              <a:rPr lang="fr-FR" sz="1200" dirty="0">
                <a:latin typeface="Roboto"/>
              </a:rPr>
            </a:br>
            <a:r>
              <a:rPr lang="fr-FR" sz="1100" dirty="0">
                <a:solidFill>
                  <a:srgbClr val="374649"/>
                </a:solidFill>
                <a:latin typeface="Roboto"/>
                <a:ea typeface="Roboto"/>
              </a:rPr>
              <a:t>‘’DEPLOIEMENT NOUVELLES REGLES D’OR – RO XX’’</a:t>
            </a:r>
            <a:endParaRPr lang="fr-FR" sz="1100" dirty="0">
              <a:solidFill>
                <a:srgbClr val="374649"/>
              </a:solidFill>
              <a:latin typeface="Roboto"/>
              <a:ea typeface="Roboto"/>
              <a:cs typeface="Arial"/>
            </a:endParaRPr>
          </a:p>
          <a:p>
            <a:pPr marL="171450" indent="-171450">
              <a:spcBef>
                <a:spcPts val="300"/>
              </a:spcBef>
              <a:spcAft>
                <a:spcPts val="300"/>
              </a:spcAft>
              <a:buClr>
                <a:srgbClr val="BDCC00"/>
              </a:buClr>
              <a:buFont typeface="Arial" panose="05000000000000000000" pitchFamily="2" charset="2"/>
              <a:buChar char="•"/>
            </a:pPr>
            <a:r>
              <a:rPr lang="fr-FR" sz="1200" dirty="0">
                <a:solidFill>
                  <a:srgbClr val="374649"/>
                </a:solidFill>
                <a:latin typeface="Roboto"/>
                <a:ea typeface="Roboto"/>
              </a:rPr>
              <a:t>Compléter les champs, sélectionner la Règle d’or concernée.</a:t>
            </a:r>
            <a:br>
              <a:rPr lang="fr-FR" sz="1200" dirty="0">
                <a:latin typeface="Roboto"/>
              </a:rPr>
            </a:br>
            <a:r>
              <a:rPr lang="fr-FR" sz="1200" dirty="0">
                <a:solidFill>
                  <a:srgbClr val="374649"/>
                </a:solidFill>
                <a:latin typeface="Roboto"/>
                <a:ea typeface="Roboto"/>
              </a:rPr>
              <a:t>Dans l’onglet + d’infos, sélectionner le thème ‘’déploiement nouvelles Règles d’or’’.</a:t>
            </a:r>
            <a:endParaRPr lang="fr-FR" sz="1200" dirty="0">
              <a:solidFill>
                <a:srgbClr val="374649"/>
              </a:solidFill>
              <a:latin typeface="Roboto"/>
              <a:ea typeface="Roboto"/>
              <a:cs typeface="Arial"/>
            </a:endParaRPr>
          </a:p>
          <a:p>
            <a:pPr marL="171450" indent="-171450">
              <a:spcBef>
                <a:spcPts val="300"/>
              </a:spcBef>
              <a:spcAft>
                <a:spcPts val="300"/>
              </a:spcAft>
              <a:buClr>
                <a:srgbClr val="BDCC00"/>
              </a:buClr>
              <a:buFont typeface="Arial" panose="05000000000000000000" pitchFamily="2" charset="2"/>
              <a:buChar char="•"/>
            </a:pPr>
            <a:r>
              <a:rPr lang="fr-FR" sz="1200" dirty="0">
                <a:solidFill>
                  <a:srgbClr val="374649"/>
                </a:solidFill>
                <a:latin typeface="Roboto"/>
                <a:ea typeface="Roboto"/>
              </a:rPr>
              <a:t>Vous avez la possibilité de joindre un fichier</a:t>
            </a:r>
            <a:endParaRPr lang="fr-FR" sz="1200" dirty="0">
              <a:solidFill>
                <a:srgbClr val="374649"/>
              </a:solidFill>
              <a:latin typeface="Roboto"/>
              <a:ea typeface="Roboto"/>
              <a:cs typeface="Arial"/>
            </a:endParaRPr>
          </a:p>
          <a:p>
            <a:endParaRPr lang="fr-FR" sz="1400" dirty="0">
              <a:latin typeface="Roboto"/>
              <a:ea typeface="Roboto"/>
            </a:endParaRPr>
          </a:p>
        </p:txBody>
      </p:sp>
      <p:sp>
        <p:nvSpPr>
          <p:cNvPr id="18" name="ZoneTexte 17">
            <a:extLst>
              <a:ext uri="{FF2B5EF4-FFF2-40B4-BE49-F238E27FC236}">
                <a16:creationId xmlns:a16="http://schemas.microsoft.com/office/drawing/2014/main" id="{A1B8A6BF-3C1D-4719-A0C1-63F89F1FCA37}"/>
              </a:ext>
            </a:extLst>
          </p:cNvPr>
          <p:cNvSpPr txBox="1"/>
          <p:nvPr/>
        </p:nvSpPr>
        <p:spPr>
          <a:xfrm>
            <a:off x="2615562" y="5975653"/>
            <a:ext cx="3837489" cy="2262158"/>
          </a:xfrm>
          <a:prstGeom prst="rect">
            <a:avLst/>
          </a:prstGeom>
          <a:noFill/>
        </p:spPr>
        <p:txBody>
          <a:bodyPr wrap="square" lIns="91440" tIns="45720" rIns="91440" bIns="45720" rtlCol="0" anchor="t">
            <a:spAutoFit/>
          </a:bodyPr>
          <a:lstStyle>
            <a:defPPr>
              <a:defRPr lang="fr-FR"/>
            </a:defPPr>
            <a:lvl1pPr>
              <a:defRPr sz="1400" b="1"/>
            </a:lvl1pPr>
          </a:lstStyle>
          <a:p>
            <a:r>
              <a:rPr lang="fr-FR" dirty="0">
                <a:solidFill>
                  <a:srgbClr val="BDCC00"/>
                </a:solidFill>
                <a:latin typeface="Roboto"/>
                <a:ea typeface="Roboto"/>
              </a:rPr>
              <a:t>Comment faire ?</a:t>
            </a:r>
            <a:br>
              <a:rPr lang="fr-FR" dirty="0">
                <a:solidFill>
                  <a:srgbClr val="BDCC00"/>
                </a:solidFill>
                <a:latin typeface="Roboto"/>
                <a:ea typeface="Roboto"/>
              </a:rPr>
            </a:br>
            <a:endParaRPr lang="fr-FR" dirty="0">
              <a:solidFill>
                <a:srgbClr val="BDCC00"/>
              </a:solidFill>
              <a:latin typeface="Roboto"/>
              <a:ea typeface="Roboto"/>
              <a:cs typeface="Arial"/>
            </a:endParaRPr>
          </a:p>
          <a:p>
            <a:pPr marL="171450" indent="-171450">
              <a:spcBef>
                <a:spcPts val="300"/>
              </a:spcBef>
              <a:spcAft>
                <a:spcPts val="300"/>
              </a:spcAft>
              <a:buClr>
                <a:srgbClr val="BDCC00"/>
              </a:buClr>
              <a:buFont typeface="Wingdings" panose="05000000000000000000" pitchFamily="2" charset="2"/>
              <a:buChar char="ü"/>
            </a:pPr>
            <a:r>
              <a:rPr lang="fr-FR" sz="1200" b="0" dirty="0">
                <a:solidFill>
                  <a:srgbClr val="374649"/>
                </a:solidFill>
                <a:latin typeface="Roboto"/>
                <a:ea typeface="Roboto"/>
              </a:rPr>
              <a:t>Ouvrir la communauté Yammer ‘’Nouvelles Règles d’or - déploiement’’ depuis un PC </a:t>
            </a:r>
            <a:r>
              <a:rPr lang="fr-FR" sz="1200" b="0" dirty="0">
                <a:solidFill>
                  <a:srgbClr val="374649"/>
                </a:solidFill>
                <a:latin typeface="Roboto"/>
                <a:ea typeface="Roboto"/>
                <a:hlinkClick r:id="rId13"/>
              </a:rPr>
              <a:t>ICI</a:t>
            </a:r>
            <a:endParaRPr lang="fr-FR" sz="1200" b="0" dirty="0">
              <a:solidFill>
                <a:srgbClr val="374649"/>
              </a:solidFill>
              <a:latin typeface="Roboto"/>
              <a:ea typeface="Roboto"/>
              <a:cs typeface="Arial"/>
            </a:endParaRPr>
          </a:p>
          <a:p>
            <a:pPr marL="171450" indent="-171450">
              <a:spcBef>
                <a:spcPts val="300"/>
              </a:spcBef>
              <a:spcAft>
                <a:spcPts val="300"/>
              </a:spcAft>
              <a:buClr>
                <a:srgbClr val="BDCC00"/>
              </a:buClr>
              <a:buFont typeface="Wingdings" panose="05000000000000000000" pitchFamily="2" charset="2"/>
              <a:buChar char="ü"/>
            </a:pPr>
            <a:r>
              <a:rPr lang="fr-FR" sz="1200" b="0" dirty="0">
                <a:solidFill>
                  <a:srgbClr val="374649"/>
                </a:solidFill>
                <a:latin typeface="Roboto"/>
                <a:ea typeface="Roboto"/>
              </a:rPr>
              <a:t>Dans le fil d’actualité publier un commentaire avec ou sans photo qui décris le numéro de la Règle d’or, la prescription concernée et la difficulté d’application ;</a:t>
            </a:r>
            <a:endParaRPr lang="fr-FR" sz="1200" b="0" dirty="0">
              <a:solidFill>
                <a:srgbClr val="374649"/>
              </a:solidFill>
              <a:latin typeface="Roboto"/>
              <a:ea typeface="Roboto"/>
              <a:cs typeface="Arial"/>
            </a:endParaRPr>
          </a:p>
          <a:p>
            <a:pPr marL="171450" indent="-171450">
              <a:spcBef>
                <a:spcPts val="300"/>
              </a:spcBef>
              <a:spcAft>
                <a:spcPts val="300"/>
              </a:spcAft>
              <a:buClr>
                <a:srgbClr val="BDCC00"/>
              </a:buClr>
              <a:buFont typeface="Wingdings" panose="05000000000000000000" pitchFamily="2" charset="2"/>
              <a:buChar char="ü"/>
            </a:pPr>
            <a:r>
              <a:rPr lang="fr-FR" sz="1200" b="0" dirty="0">
                <a:solidFill>
                  <a:srgbClr val="374649"/>
                </a:solidFill>
                <a:latin typeface="Roboto"/>
                <a:ea typeface="Roboto"/>
              </a:rPr>
              <a:t>Ne pas oublier pas de décrire le contexte.</a:t>
            </a:r>
            <a:endParaRPr lang="fr-FR" sz="1200" b="0" dirty="0">
              <a:solidFill>
                <a:srgbClr val="374649"/>
              </a:solidFill>
              <a:latin typeface="Roboto"/>
              <a:ea typeface="Roboto"/>
              <a:cs typeface="Arial"/>
            </a:endParaRPr>
          </a:p>
          <a:p>
            <a:endParaRPr lang="fr-FR" dirty="0"/>
          </a:p>
        </p:txBody>
      </p:sp>
    </p:spTree>
    <p:extLst>
      <p:ext uri="{BB962C8B-B14F-4D97-AF65-F5344CB8AC3E}">
        <p14:creationId xmlns:p14="http://schemas.microsoft.com/office/powerpoint/2010/main" val="32540357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ags/tag10.xml><?xml version="1.0" encoding="utf-8"?>
<p:tagLst xmlns:a="http://schemas.openxmlformats.org/drawingml/2006/main" xmlns:r="http://schemas.openxmlformats.org/officeDocument/2006/relationships" xmlns:p="http://schemas.openxmlformats.org/presentationml/2006/main">
  <p:tag name="NUM" val="20"/>
</p:tagLst>
</file>

<file path=ppt/tags/tag11.xml><?xml version="1.0" encoding="utf-8"?>
<p:tagLst xmlns:a="http://schemas.openxmlformats.org/drawingml/2006/main" xmlns:r="http://schemas.openxmlformats.org/officeDocument/2006/relationships" xmlns:p="http://schemas.openxmlformats.org/presentationml/2006/main">
  <p:tag name="NUM" val="21"/>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22"/>
</p:tagLst>
</file>

<file path=ppt/tags/tag14.xml><?xml version="1.0" encoding="utf-8"?>
<p:tagLst xmlns:a="http://schemas.openxmlformats.org/drawingml/2006/main" xmlns:r="http://schemas.openxmlformats.org/officeDocument/2006/relationships" xmlns:p="http://schemas.openxmlformats.org/presentationml/2006/main">
  <p:tag name="NUM" val="31"/>
</p:tagLst>
</file>

<file path=ppt/tags/tag15.xml><?xml version="1.0" encoding="utf-8"?>
<p:tagLst xmlns:a="http://schemas.openxmlformats.org/drawingml/2006/main" xmlns:r="http://schemas.openxmlformats.org/officeDocument/2006/relationships" xmlns:p="http://schemas.openxmlformats.org/presentationml/2006/main">
  <p:tag name="NUM" val="32"/>
</p:tagLst>
</file>

<file path=ppt/tags/tag16.xml><?xml version="1.0" encoding="utf-8"?>
<p:tagLst xmlns:a="http://schemas.openxmlformats.org/drawingml/2006/main" xmlns:r="http://schemas.openxmlformats.org/officeDocument/2006/relationships" xmlns:p="http://schemas.openxmlformats.org/presentationml/2006/main">
  <p:tag name="NUM" val="33"/>
</p:tagLst>
</file>

<file path=ppt/tags/tag17.xml><?xml version="1.0" encoding="utf-8"?>
<p:tagLst xmlns:a="http://schemas.openxmlformats.org/drawingml/2006/main" xmlns:r="http://schemas.openxmlformats.org/officeDocument/2006/relationships" xmlns:p="http://schemas.openxmlformats.org/presentationml/2006/main">
  <p:tag name="NUM" val="34"/>
</p:tagLst>
</file>

<file path=ppt/tags/tag18.xml><?xml version="1.0" encoding="utf-8"?>
<p:tagLst xmlns:a="http://schemas.openxmlformats.org/drawingml/2006/main" xmlns:r="http://schemas.openxmlformats.org/officeDocument/2006/relationships" xmlns:p="http://schemas.openxmlformats.org/presentationml/2006/main">
  <p:tag name="NUM" val="35"/>
</p:tagLst>
</file>

<file path=ppt/tags/tag19.xml><?xml version="1.0" encoding="utf-8"?>
<p:tagLst xmlns:a="http://schemas.openxmlformats.org/drawingml/2006/main" xmlns:r="http://schemas.openxmlformats.org/officeDocument/2006/relationships" xmlns:p="http://schemas.openxmlformats.org/presentationml/2006/main">
  <p:tag name="NUM" val="36"/>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20.xml><?xml version="1.0" encoding="utf-8"?>
<p:tagLst xmlns:a="http://schemas.openxmlformats.org/drawingml/2006/main" xmlns:r="http://schemas.openxmlformats.org/officeDocument/2006/relationships" xmlns:p="http://schemas.openxmlformats.org/presentationml/2006/main">
  <p:tag name="NUM" val="37"/>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23"/>
</p:tagLst>
</file>

<file path=ppt/tags/tag23.xml><?xml version="1.0" encoding="utf-8"?>
<p:tagLst xmlns:a="http://schemas.openxmlformats.org/drawingml/2006/main" xmlns:r="http://schemas.openxmlformats.org/officeDocument/2006/relationships" xmlns:p="http://schemas.openxmlformats.org/presentationml/2006/main">
  <p:tag name="NUM" val="30"/>
</p:tagLst>
</file>

<file path=ppt/tags/tag24.xml><?xml version="1.0" encoding="utf-8"?>
<p:tagLst xmlns:a="http://schemas.openxmlformats.org/drawingml/2006/main" xmlns:r="http://schemas.openxmlformats.org/officeDocument/2006/relationships" xmlns:p="http://schemas.openxmlformats.org/presentationml/2006/main">
  <p:tag name="NUM" val="37"/>
</p:tagLst>
</file>

<file path=ppt/tags/tag25.xml><?xml version="1.0" encoding="utf-8"?>
<p:tagLst xmlns:a="http://schemas.openxmlformats.org/drawingml/2006/main" xmlns:r="http://schemas.openxmlformats.org/officeDocument/2006/relationships" xmlns:p="http://schemas.openxmlformats.org/presentationml/2006/main">
  <p:tag name="NUM" val="33"/>
</p:tagLst>
</file>

<file path=ppt/tags/tag26.xml><?xml version="1.0" encoding="utf-8"?>
<p:tagLst xmlns:a="http://schemas.openxmlformats.org/drawingml/2006/main" xmlns:r="http://schemas.openxmlformats.org/officeDocument/2006/relationships" xmlns:p="http://schemas.openxmlformats.org/presentationml/2006/main">
  <p:tag name="NUM" val="9"/>
</p:tagLst>
</file>

<file path=ppt/tags/tag27.xml><?xml version="1.0" encoding="utf-8"?>
<p:tagLst xmlns:a="http://schemas.openxmlformats.org/drawingml/2006/main" xmlns:r="http://schemas.openxmlformats.org/officeDocument/2006/relationships" xmlns:p="http://schemas.openxmlformats.org/presentationml/2006/main">
  <p:tag name="NUM" val="10"/>
</p:tagLst>
</file>

<file path=ppt/tags/tag28.xml><?xml version="1.0" encoding="utf-8"?>
<p:tagLst xmlns:a="http://schemas.openxmlformats.org/drawingml/2006/main" xmlns:r="http://schemas.openxmlformats.org/officeDocument/2006/relationships" xmlns:p="http://schemas.openxmlformats.org/presentationml/2006/main">
  <p:tag name="NUM" val="11"/>
</p:tagLst>
</file>

<file path=ppt/tags/tag29.xml><?xml version="1.0" encoding="utf-8"?>
<p:tagLst xmlns:a="http://schemas.openxmlformats.org/drawingml/2006/main" xmlns:r="http://schemas.openxmlformats.org/officeDocument/2006/relationships" xmlns:p="http://schemas.openxmlformats.org/presentationml/2006/main">
  <p:tag name="NUM" val="12"/>
</p:tagLst>
</file>

<file path=ppt/tags/tag3.xml><?xml version="1.0" encoding="utf-8"?>
<p:tagLst xmlns:a="http://schemas.openxmlformats.org/drawingml/2006/main" xmlns:r="http://schemas.openxmlformats.org/officeDocument/2006/relationships" xmlns:p="http://schemas.openxmlformats.org/presentationml/2006/main">
  <p:tag name="NUM" val="5"/>
</p:tagLst>
</file>

<file path=ppt/tags/tag30.xml><?xml version="1.0" encoding="utf-8"?>
<p:tagLst xmlns:a="http://schemas.openxmlformats.org/drawingml/2006/main" xmlns:r="http://schemas.openxmlformats.org/officeDocument/2006/relationships" xmlns:p="http://schemas.openxmlformats.org/presentationml/2006/main">
  <p:tag name="NUM" val="13"/>
</p:tagLst>
</file>

<file path=ppt/tags/tag31.xml><?xml version="1.0" encoding="utf-8"?>
<p:tagLst xmlns:a="http://schemas.openxmlformats.org/drawingml/2006/main" xmlns:r="http://schemas.openxmlformats.org/officeDocument/2006/relationships" xmlns:p="http://schemas.openxmlformats.org/presentationml/2006/main">
  <p:tag name="NUM" val="14"/>
</p:tagLst>
</file>

<file path=ppt/tags/tag32.xml><?xml version="1.0" encoding="utf-8"?>
<p:tagLst xmlns:a="http://schemas.openxmlformats.org/drawingml/2006/main" xmlns:r="http://schemas.openxmlformats.org/officeDocument/2006/relationships" xmlns:p="http://schemas.openxmlformats.org/presentationml/2006/main">
  <p:tag name="NUM" val="15"/>
</p:tagLst>
</file>

<file path=ppt/tags/tag33.xml><?xml version="1.0" encoding="utf-8"?>
<p:tagLst xmlns:a="http://schemas.openxmlformats.org/drawingml/2006/main" xmlns:r="http://schemas.openxmlformats.org/officeDocument/2006/relationships" xmlns:p="http://schemas.openxmlformats.org/presentationml/2006/main">
  <p:tag name="NUM" val="16"/>
</p:tagLst>
</file>

<file path=ppt/tags/tag34.xml><?xml version="1.0" encoding="utf-8"?>
<p:tagLst xmlns:a="http://schemas.openxmlformats.org/drawingml/2006/main" xmlns:r="http://schemas.openxmlformats.org/officeDocument/2006/relationships" xmlns:p="http://schemas.openxmlformats.org/presentationml/2006/main">
  <p:tag name="NUM" val="17"/>
</p:tagLst>
</file>

<file path=ppt/tags/tag35.xml><?xml version="1.0" encoding="utf-8"?>
<p:tagLst xmlns:a="http://schemas.openxmlformats.org/drawingml/2006/main" xmlns:r="http://schemas.openxmlformats.org/officeDocument/2006/relationships" xmlns:p="http://schemas.openxmlformats.org/presentationml/2006/main">
  <p:tag name="NUM" val="18"/>
</p:tagLst>
</file>

<file path=ppt/tags/tag36.xml><?xml version="1.0" encoding="utf-8"?>
<p:tagLst xmlns:a="http://schemas.openxmlformats.org/drawingml/2006/main" xmlns:r="http://schemas.openxmlformats.org/officeDocument/2006/relationships" xmlns:p="http://schemas.openxmlformats.org/presentationml/2006/main">
  <p:tag name="NUM" val="21"/>
</p:tagLst>
</file>

<file path=ppt/tags/tag37.xml><?xml version="1.0" encoding="utf-8"?>
<p:tagLst xmlns:a="http://schemas.openxmlformats.org/drawingml/2006/main" xmlns:r="http://schemas.openxmlformats.org/officeDocument/2006/relationships" xmlns:p="http://schemas.openxmlformats.org/presentationml/2006/main">
  <p:tag name="NUM" val="29"/>
</p:tagLst>
</file>

<file path=ppt/tags/tag38.xml><?xml version="1.0" encoding="utf-8"?>
<p:tagLst xmlns:a="http://schemas.openxmlformats.org/drawingml/2006/main" xmlns:r="http://schemas.openxmlformats.org/officeDocument/2006/relationships" xmlns:p="http://schemas.openxmlformats.org/presentationml/2006/main">
  <p:tag name="NUM" val="19"/>
</p:tagLst>
</file>

<file path=ppt/tags/tag39.xml><?xml version="1.0" encoding="utf-8"?>
<p:tagLst xmlns:a="http://schemas.openxmlformats.org/drawingml/2006/main" xmlns:r="http://schemas.openxmlformats.org/officeDocument/2006/relationships" xmlns:p="http://schemas.openxmlformats.org/presentationml/2006/main">
  <p:tag name="NUM" val="20"/>
</p:tagLst>
</file>

<file path=ppt/tags/tag4.xml><?xml version="1.0" encoding="utf-8"?>
<p:tagLst xmlns:a="http://schemas.openxmlformats.org/drawingml/2006/main" xmlns:r="http://schemas.openxmlformats.org/officeDocument/2006/relationships" xmlns:p="http://schemas.openxmlformats.org/presentationml/2006/main">
  <p:tag name="NUM" val="6"/>
</p:tagLst>
</file>

<file path=ppt/tags/tag40.xml><?xml version="1.0" encoding="utf-8"?>
<p:tagLst xmlns:a="http://schemas.openxmlformats.org/drawingml/2006/main" xmlns:r="http://schemas.openxmlformats.org/officeDocument/2006/relationships" xmlns:p="http://schemas.openxmlformats.org/presentationml/2006/main">
  <p:tag name="NUM" val="22"/>
</p:tagLst>
</file>

<file path=ppt/tags/tag41.xml><?xml version="1.0" encoding="utf-8"?>
<p:tagLst xmlns:a="http://schemas.openxmlformats.org/drawingml/2006/main" xmlns:r="http://schemas.openxmlformats.org/officeDocument/2006/relationships" xmlns:p="http://schemas.openxmlformats.org/presentationml/2006/main">
  <p:tag name="NUM" val="22"/>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23"/>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5"/>
</p:tagLst>
</file>

<file path=ppt/tags/tag47.xml><?xml version="1.0" encoding="utf-8"?>
<p:tagLst xmlns:a="http://schemas.openxmlformats.org/drawingml/2006/main" xmlns:r="http://schemas.openxmlformats.org/officeDocument/2006/relationships" xmlns:p="http://schemas.openxmlformats.org/presentationml/2006/main">
  <p:tag name="NUM" val="23"/>
</p:tagLst>
</file>

<file path=ppt/tags/tag5.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10"/>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8"/>
</p:tagLst>
</file>

<file path=ppt/theme/theme1.xml><?xml version="1.0" encoding="utf-8"?>
<a:theme xmlns:a="http://schemas.openxmlformats.org/drawingml/2006/main" name="fr_total_modele_bleu-visuel">
  <a:themeElements>
    <a:clrScheme name="TOTAL CORPO">
      <a:dk1>
        <a:sysClr val="windowText" lastClr="000000"/>
      </a:dk1>
      <a:lt1>
        <a:sysClr val="window" lastClr="FFFFFF"/>
      </a:lt1>
      <a:dk2>
        <a:srgbClr val="707173"/>
      </a:dk2>
      <a:lt2>
        <a:srgbClr val="00A37F"/>
      </a:lt2>
      <a:accent1>
        <a:srgbClr val="4A96CD"/>
      </a:accent1>
      <a:accent2>
        <a:srgbClr val="F39800"/>
      </a:accent2>
      <a:accent3>
        <a:srgbClr val="E20031"/>
      </a:accent3>
      <a:accent4>
        <a:srgbClr val="004494"/>
      </a:accent4>
      <a:accent5>
        <a:srgbClr val="E8561E"/>
      </a:accent5>
      <a:accent6>
        <a:srgbClr val="97B2AD"/>
      </a:accent6>
      <a:hlink>
        <a:srgbClr val="175A99"/>
      </a:hlink>
      <a:folHlink>
        <a:srgbClr val="B12F87"/>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93f7d12-03ed-48c2-84fb-322e67083590" xsi:nil="true"/>
    <lcf76f155ced4ddcb4097134ff3c332f xmlns="c7df1beb-9555-4a34-a0bb-bc4222cc815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00117C2CCE7924285B64660865AB5EB" ma:contentTypeVersion="14" ma:contentTypeDescription="Crée un document." ma:contentTypeScope="" ma:versionID="831879fef9b82efb0457bce614f75274">
  <xsd:schema xmlns:xsd="http://www.w3.org/2001/XMLSchema" xmlns:xs="http://www.w3.org/2001/XMLSchema" xmlns:p="http://schemas.microsoft.com/office/2006/metadata/properties" xmlns:ns2="c7df1beb-9555-4a34-a0bb-bc4222cc815e" xmlns:ns3="b93f7d12-03ed-48c2-84fb-322e67083590" targetNamespace="http://schemas.microsoft.com/office/2006/metadata/properties" ma:root="true" ma:fieldsID="e34c89cd144872b2465e00d5afddf587" ns2:_="" ns3:_="">
    <xsd:import namespace="c7df1beb-9555-4a34-a0bb-bc4222cc815e"/>
    <xsd:import namespace="b93f7d12-03ed-48c2-84fb-322e670835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f1beb-9555-4a34-a0bb-bc4222cc81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7d7a317d-19e9-4a41-b675-f2bd41b4cab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93f7d12-03ed-48c2-84fb-322e67083590"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690069a7-9aa9-4af8-b785-53069a55ecb7}" ma:internalName="TaxCatchAll" ma:showField="CatchAllData" ma:web="b93f7d12-03ed-48c2-84fb-322e670835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B034926-5BE6-4106-94AF-050F8BF56E0D}">
  <ds:schemaRefs>
    <ds:schemaRef ds:uri="40753fda-f579-4bb9-aa37-7b314b45a769"/>
    <ds:schemaRef ds:uri="5e3fc8a5-ae92-42ac-9a5b-adc0faec43d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b93f7d12-03ed-48c2-84fb-322e67083590"/>
    <ds:schemaRef ds:uri="c7df1beb-9555-4a34-a0bb-bc4222cc815e"/>
  </ds:schemaRefs>
</ds:datastoreItem>
</file>

<file path=customXml/itemProps2.xml><?xml version="1.0" encoding="utf-8"?>
<ds:datastoreItem xmlns:ds="http://schemas.openxmlformats.org/officeDocument/2006/customXml" ds:itemID="{543348D8-F46B-4A62-9D7B-268E0C2C36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df1beb-9555-4a34-a0bb-bc4222cc815e"/>
    <ds:schemaRef ds:uri="b93f7d12-03ed-48c2-84fb-322e670835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D2983EB-130C-4079-8101-6343AB16E1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336</TotalTime>
  <Words>1204</Words>
  <Application>Microsoft Office PowerPoint</Application>
  <PresentationFormat>Format A4 (210 x 297 mm)</PresentationFormat>
  <Paragraphs>149</Paragraphs>
  <Slides>4</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Lucida Grande</vt:lpstr>
      <vt:lpstr>Roboto</vt:lpstr>
      <vt:lpstr>Wingdings</vt:lpstr>
      <vt:lpstr>fr_total_modele_bleu-visuel</vt:lpstr>
      <vt:lpstr>Guide atelier de déploiement règle d’or 2 - ‘’CIRCULATION’’</vt:lpstr>
      <vt:lpstr>Guide atelier de déploiement – RO 2</vt:lpstr>
      <vt:lpstr>EXEMPLE D’UTILISATION D’UN REX POUR ANIMATION DE L’ATELIER</vt:lpstr>
      <vt:lpstr>PARTAGER LES BONNES PRATIQUES</vt:lpstr>
    </vt:vector>
  </TitlesOfParts>
  <Company>TOTAL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Atelier d’échange JMS 2021</dc:title>
  <dc:creator>Nicolas FOREST</dc:creator>
  <cp:lastModifiedBy>Claire MAIRET</cp:lastModifiedBy>
  <cp:revision>14</cp:revision>
  <cp:lastPrinted>2021-02-17T08:07:55Z</cp:lastPrinted>
  <dcterms:created xsi:type="dcterms:W3CDTF">2019-03-06T16:25:49Z</dcterms:created>
  <dcterms:modified xsi:type="dcterms:W3CDTF">2022-11-30T13:46:56Z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0x0101001214F54EC3176342AA69E46BF095A846</vt:lpwstr>
  </property>
  <property fmtid="{D5CDD505-2E9C-101B-9397-08002B2CF9AE}" pid="3" name="Order">
    <vt:r8>100</vt:r8>
  </property>
  <property fmtid="{D5CDD505-2E9C-101B-9397-08002B2CF9AE}" pid="4" name="MSIP_Label_2b30ed1b-e95f-40b5-af89-828263f287a7_Enabled">
    <vt:lpwstr>true</vt:lpwstr>
  </property>
  <property fmtid="{D5CDD505-2E9C-101B-9397-08002B2CF9AE}" pid="5" name="MSIP_Label_2b30ed1b-e95f-40b5-af89-828263f287a7_SetDate">
    <vt:lpwstr>2022-03-29T15:45:48Z</vt:lpwstr>
  </property>
  <property fmtid="{D5CDD505-2E9C-101B-9397-08002B2CF9AE}" pid="6" name="MSIP_Label_2b30ed1b-e95f-40b5-af89-828263f287a7_Method">
    <vt:lpwstr>Standard</vt:lpwstr>
  </property>
  <property fmtid="{D5CDD505-2E9C-101B-9397-08002B2CF9AE}" pid="7" name="MSIP_Label_2b30ed1b-e95f-40b5-af89-828263f287a7_Name">
    <vt:lpwstr>2b30ed1b-e95f-40b5-af89-828263f287a7</vt:lpwstr>
  </property>
  <property fmtid="{D5CDD505-2E9C-101B-9397-08002B2CF9AE}" pid="8" name="MSIP_Label_2b30ed1b-e95f-40b5-af89-828263f287a7_SiteId">
    <vt:lpwstr>329e91b0-e21f-48fb-a071-456717ecc28e</vt:lpwstr>
  </property>
  <property fmtid="{D5CDD505-2E9C-101B-9397-08002B2CF9AE}" pid="9" name="MSIP_Label_2b30ed1b-e95f-40b5-af89-828263f287a7_ActionId">
    <vt:lpwstr>d24ffdd8-c2a3-4829-a921-f62199bcde1b</vt:lpwstr>
  </property>
  <property fmtid="{D5CDD505-2E9C-101B-9397-08002B2CF9AE}" pid="10" name="MSIP_Label_2b30ed1b-e95f-40b5-af89-828263f287a7_ContentBits">
    <vt:lpwstr>0</vt:lpwstr>
  </property>
  <property fmtid="{D5CDD505-2E9C-101B-9397-08002B2CF9AE}" pid="11" name="MediaServiceImageTags">
    <vt:lpwstr/>
  </property>
</Properties>
</file>