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 id="2147483743" r:id="rId9"/>
    <p:sldMasterId id="2147483745" r:id="rId10"/>
  </p:sldMasterIdLst>
  <p:notesMasterIdLst>
    <p:notesMasterId r:id="rId15"/>
  </p:notesMasterIdLst>
  <p:handoutMasterIdLst>
    <p:handoutMasterId r:id="rId16"/>
  </p:handoutMasterIdLst>
  <p:sldIdLst>
    <p:sldId id="2134805770" r:id="rId11"/>
    <p:sldId id="2134805710" r:id="rId12"/>
    <p:sldId id="2134805775" r:id="rId13"/>
    <p:sldId id="2134805794" r:id="rId1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exandra PAPILLON" initials="AP" lastIdx="4" clrIdx="6">
    <p:extLst>
      <p:ext uri="{19B8F6BF-5375-455C-9EA6-DF929625EA0E}">
        <p15:presenceInfo xmlns:p15="http://schemas.microsoft.com/office/powerpoint/2012/main" userId="S::alexandra.papillon@totalenergies.com::6ed42675-17a0-4139-8016-992ac43c869f" providerId="AD"/>
      </p:ext>
    </p:extLst>
  </p:cmAuthor>
  <p:cmAuthor id="1" name="Tatiana MIR" initials="TM" lastIdx="59" clrIdx="0">
    <p:extLst>
      <p:ext uri="{19B8F6BF-5375-455C-9EA6-DF929625EA0E}">
        <p15:presenceInfo xmlns:p15="http://schemas.microsoft.com/office/powerpoint/2012/main" userId="S::tatiana.mir@totalenergies.com::4d1b6097-a687-44dd-ad16-6ad111d36e7d" providerId="AD"/>
      </p:ext>
    </p:extLst>
  </p:cmAuthor>
  <p:cmAuthor id="2" name="Cyril DE-COATPONT" initials="CDC" lastIdx="17" clrIdx="1">
    <p:extLst>
      <p:ext uri="{19B8F6BF-5375-455C-9EA6-DF929625EA0E}">
        <p15:presenceInfo xmlns:p15="http://schemas.microsoft.com/office/powerpoint/2012/main" userId="S::cyril.de-coatpont@totalenergies.com::8e2a7a85-c243-49c2-bdd5-9a8a2591b005" providerId="AD"/>
      </p:ext>
    </p:extLst>
  </p:cmAuthor>
  <p:cmAuthor id="3" name="Michiel DE KOSTER" initials="MDK" lastIdx="10" clrIdx="2">
    <p:extLst>
      <p:ext uri="{19B8F6BF-5375-455C-9EA6-DF929625EA0E}">
        <p15:presenceInfo xmlns:p15="http://schemas.microsoft.com/office/powerpoint/2012/main" userId="S::michiel.de-koster@totalenergies.com::7d7c490e-1e4b-4bd1-978a-bd0aaf19c382" providerId="AD"/>
      </p:ext>
    </p:extLst>
  </p:cmAuthor>
  <p:cmAuthor id="4" name="David DOYONNAS" initials="DD" lastIdx="25" clrIdx="3">
    <p:extLst>
      <p:ext uri="{19B8F6BF-5375-455C-9EA6-DF929625EA0E}">
        <p15:presenceInfo xmlns:p15="http://schemas.microsoft.com/office/powerpoint/2012/main" userId="S::david.doyonnas@totalenergies.com::50d04fe7-e08d-4de1-95c9-593ebd14dc57" providerId="AD"/>
      </p:ext>
    </p:extLst>
  </p:cmAuthor>
  <p:cmAuthor id="5" name="Cyril DE-COATPONT" initials="CDC [2]" lastIdx="7" clrIdx="4">
    <p:extLst>
      <p:ext uri="{19B8F6BF-5375-455C-9EA6-DF929625EA0E}">
        <p15:presenceInfo xmlns:p15="http://schemas.microsoft.com/office/powerpoint/2012/main" userId="S::cyril.de-coatpont@total.com::8e2a7a85-c243-49c2-bdd5-9a8a2591b005" providerId="AD"/>
      </p:ext>
    </p:extLst>
  </p:cmAuthor>
  <p:cmAuthor id="6" name="Nicolas FOREST" initials="NF" lastIdx="8" clrIdx="5">
    <p:extLst>
      <p:ext uri="{19B8F6BF-5375-455C-9EA6-DF929625EA0E}">
        <p15:presenceInfo xmlns:p15="http://schemas.microsoft.com/office/powerpoint/2012/main" userId="S::nicolas.forest@total.com::74d7feb1-6457-475c-bfcc-0f29457bb0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00"/>
    <a:srgbClr val="FED304"/>
    <a:srgbClr val="FFFBE5"/>
    <a:srgbClr val="FFF6CD"/>
    <a:srgbClr val="BF0F21"/>
    <a:srgbClr val="B3D234"/>
    <a:srgbClr val="71BF44"/>
    <a:srgbClr val="179648"/>
    <a:srgbClr val="3C3C3B"/>
    <a:srgbClr val="EE1C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13A8DC-0E3E-4758-BF0A-95F08850B309}" v="42" dt="2022-12-01T14:15:51.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19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PAPILLON" userId="6ed42675-17a0-4139-8016-992ac43c869f" providerId="ADAL" clId="{D513A8DC-0E3E-4758-BF0A-95F08850B309}"/>
    <pc:docChg chg="undo custSel addSld delSld modSld sldOrd">
      <pc:chgData name="Alexandra PAPILLON" userId="6ed42675-17a0-4139-8016-992ac43c869f" providerId="ADAL" clId="{D513A8DC-0E3E-4758-BF0A-95F08850B309}" dt="2022-12-01T14:15:39.610" v="569" actId="1036"/>
      <pc:docMkLst>
        <pc:docMk/>
      </pc:docMkLst>
      <pc:sldChg chg="addSp delSp modSp add mod">
        <pc:chgData name="Alexandra PAPILLON" userId="6ed42675-17a0-4139-8016-992ac43c869f" providerId="ADAL" clId="{D513A8DC-0E3E-4758-BF0A-95F08850B309}" dt="2022-12-01T12:58:56.369" v="472" actId="1036"/>
        <pc:sldMkLst>
          <pc:docMk/>
          <pc:sldMk cId="3848476589" sldId="2134805710"/>
        </pc:sldMkLst>
        <pc:spChg chg="mod">
          <ac:chgData name="Alexandra PAPILLON" userId="6ed42675-17a0-4139-8016-992ac43c869f" providerId="ADAL" clId="{D513A8DC-0E3E-4758-BF0A-95F08850B309}" dt="2022-12-01T12:43:54.573" v="137" actId="208"/>
          <ac:spMkLst>
            <pc:docMk/>
            <pc:sldMk cId="3848476589" sldId="2134805710"/>
            <ac:spMk id="16" creationId="{EC7FC17B-6214-4189-8C8C-726B5AC5BDAE}"/>
          </ac:spMkLst>
        </pc:spChg>
        <pc:spChg chg="mod">
          <ac:chgData name="Alexandra PAPILLON" userId="6ed42675-17a0-4139-8016-992ac43c869f" providerId="ADAL" clId="{D513A8DC-0E3E-4758-BF0A-95F08850B309}" dt="2022-12-01T12:38:47.273" v="105" actId="113"/>
          <ac:spMkLst>
            <pc:docMk/>
            <pc:sldMk cId="3848476589" sldId="2134805710"/>
            <ac:spMk id="21" creationId="{51B40DFC-80DD-49EC-BC1D-F0E6D7E875A7}"/>
          </ac:spMkLst>
        </pc:spChg>
        <pc:spChg chg="mod">
          <ac:chgData name="Alexandra PAPILLON" userId="6ed42675-17a0-4139-8016-992ac43c869f" providerId="ADAL" clId="{D513A8DC-0E3E-4758-BF0A-95F08850B309}" dt="2022-12-01T12:37:38.541" v="97" actId="108"/>
          <ac:spMkLst>
            <pc:docMk/>
            <pc:sldMk cId="3848476589" sldId="2134805710"/>
            <ac:spMk id="24" creationId="{B8C3A1DD-A1E3-48A6-BE7B-066B5EED8B28}"/>
          </ac:spMkLst>
        </pc:spChg>
        <pc:spChg chg="mod">
          <ac:chgData name="Alexandra PAPILLON" userId="6ed42675-17a0-4139-8016-992ac43c869f" providerId="ADAL" clId="{D513A8DC-0E3E-4758-BF0A-95F08850B309}" dt="2022-12-01T12:37:28.333" v="96" actId="20577"/>
          <ac:spMkLst>
            <pc:docMk/>
            <pc:sldMk cId="3848476589" sldId="2134805710"/>
            <ac:spMk id="27" creationId="{AF50B1B0-06A6-C045-A908-F2ABF98C6817}"/>
          </ac:spMkLst>
        </pc:spChg>
        <pc:spChg chg="mod">
          <ac:chgData name="Alexandra PAPILLON" userId="6ed42675-17a0-4139-8016-992ac43c869f" providerId="ADAL" clId="{D513A8DC-0E3E-4758-BF0A-95F08850B309}" dt="2022-12-01T12:44:56.006" v="198"/>
          <ac:spMkLst>
            <pc:docMk/>
            <pc:sldMk cId="3848476589" sldId="2134805710"/>
            <ac:spMk id="34" creationId="{D411BFD5-4235-4BAB-B35B-8D9F26D12A30}"/>
          </ac:spMkLst>
        </pc:spChg>
        <pc:spChg chg="mod">
          <ac:chgData name="Alexandra PAPILLON" userId="6ed42675-17a0-4139-8016-992ac43c869f" providerId="ADAL" clId="{D513A8DC-0E3E-4758-BF0A-95F08850B309}" dt="2022-12-01T12:44:56.006" v="198"/>
          <ac:spMkLst>
            <pc:docMk/>
            <pc:sldMk cId="3848476589" sldId="2134805710"/>
            <ac:spMk id="35" creationId="{D59B398C-C12D-439E-AAEA-F1E2ECCEEB44}"/>
          </ac:spMkLst>
        </pc:spChg>
        <pc:grpChg chg="del">
          <ac:chgData name="Alexandra PAPILLON" userId="6ed42675-17a0-4139-8016-992ac43c869f" providerId="ADAL" clId="{D513A8DC-0E3E-4758-BF0A-95F08850B309}" dt="2022-12-01T12:44:48.317" v="197" actId="478"/>
          <ac:grpSpMkLst>
            <pc:docMk/>
            <pc:sldMk cId="3848476589" sldId="2134805710"/>
            <ac:grpSpMk id="25" creationId="{85C7BFAA-4E45-4911-9E3F-E9BA5129CFD3}"/>
          </ac:grpSpMkLst>
        </pc:grpChg>
        <pc:grpChg chg="add mod">
          <ac:chgData name="Alexandra PAPILLON" userId="6ed42675-17a0-4139-8016-992ac43c869f" providerId="ADAL" clId="{D513A8DC-0E3E-4758-BF0A-95F08850B309}" dt="2022-12-01T12:45:30.366" v="298" actId="1036"/>
          <ac:grpSpMkLst>
            <pc:docMk/>
            <pc:sldMk cId="3848476589" sldId="2134805710"/>
            <ac:grpSpMk id="31" creationId="{57E7E627-3C52-4BF8-AC6A-9B74A502E120}"/>
          </ac:grpSpMkLst>
        </pc:grpChg>
        <pc:grpChg chg="mod">
          <ac:chgData name="Alexandra PAPILLON" userId="6ed42675-17a0-4139-8016-992ac43c869f" providerId="ADAL" clId="{D513A8DC-0E3E-4758-BF0A-95F08850B309}" dt="2022-12-01T12:44:56.006" v="198"/>
          <ac:grpSpMkLst>
            <pc:docMk/>
            <pc:sldMk cId="3848476589" sldId="2134805710"/>
            <ac:grpSpMk id="33" creationId="{DA283DA3-3A43-415D-B539-96F6929E4D72}"/>
          </ac:grpSpMkLst>
        </pc:grpChg>
        <pc:picChg chg="del">
          <ac:chgData name="Alexandra PAPILLON" userId="6ed42675-17a0-4139-8016-992ac43c869f" providerId="ADAL" clId="{D513A8DC-0E3E-4758-BF0A-95F08850B309}" dt="2022-12-01T12:39:12.413" v="106" actId="478"/>
          <ac:picMkLst>
            <pc:docMk/>
            <pc:sldMk cId="3848476589" sldId="2134805710"/>
            <ac:picMk id="6" creationId="{CFA69B27-9DC0-4931-8DF5-D1FE327E8F4E}"/>
          </ac:picMkLst>
        </pc:picChg>
        <pc:picChg chg="add mod">
          <ac:chgData name="Alexandra PAPILLON" userId="6ed42675-17a0-4139-8016-992ac43c869f" providerId="ADAL" clId="{D513A8DC-0E3E-4758-BF0A-95F08850B309}" dt="2022-12-01T12:58:56.369" v="472" actId="1036"/>
          <ac:picMkLst>
            <pc:docMk/>
            <pc:sldMk cId="3848476589" sldId="2134805710"/>
            <ac:picMk id="17" creationId="{A4FE0EE7-27C1-4E4D-9AE9-B492B4D6697E}"/>
          </ac:picMkLst>
        </pc:picChg>
        <pc:picChg chg="add mod">
          <ac:chgData name="Alexandra PAPILLON" userId="6ed42675-17a0-4139-8016-992ac43c869f" providerId="ADAL" clId="{D513A8DC-0E3E-4758-BF0A-95F08850B309}" dt="2022-12-01T12:58:56.369" v="472" actId="1036"/>
          <ac:picMkLst>
            <pc:docMk/>
            <pc:sldMk cId="3848476589" sldId="2134805710"/>
            <ac:picMk id="18" creationId="{F3A49AD1-0BCF-41EC-A9D6-5F3BBC40F6D4}"/>
          </ac:picMkLst>
        </pc:picChg>
        <pc:picChg chg="del">
          <ac:chgData name="Alexandra PAPILLON" userId="6ed42675-17a0-4139-8016-992ac43c869f" providerId="ADAL" clId="{D513A8DC-0E3E-4758-BF0A-95F08850B309}" dt="2022-12-01T12:39:12.413" v="106" actId="478"/>
          <ac:picMkLst>
            <pc:docMk/>
            <pc:sldMk cId="3848476589" sldId="2134805710"/>
            <ac:picMk id="19" creationId="{CF257A07-7966-4AE7-BB33-96D60A7F74D5}"/>
          </ac:picMkLst>
        </pc:picChg>
        <pc:picChg chg="mod">
          <ac:chgData name="Alexandra PAPILLON" userId="6ed42675-17a0-4139-8016-992ac43c869f" providerId="ADAL" clId="{D513A8DC-0E3E-4758-BF0A-95F08850B309}" dt="2022-12-01T12:58:56.369" v="472" actId="1036"/>
          <ac:picMkLst>
            <pc:docMk/>
            <pc:sldMk cId="3848476589" sldId="2134805710"/>
            <ac:picMk id="20" creationId="{E3C64E26-C1BB-472B-B9DF-0F88A8431E3A}"/>
          </ac:picMkLst>
        </pc:picChg>
        <pc:picChg chg="add mod ord">
          <ac:chgData name="Alexandra PAPILLON" userId="6ed42675-17a0-4139-8016-992ac43c869f" providerId="ADAL" clId="{D513A8DC-0E3E-4758-BF0A-95F08850B309}" dt="2022-12-01T12:44:40.688" v="196" actId="1038"/>
          <ac:picMkLst>
            <pc:docMk/>
            <pc:sldMk cId="3848476589" sldId="2134805710"/>
            <ac:picMk id="22" creationId="{C13CD9DE-5F09-461F-9EDF-C8A4F7763B95}"/>
          </ac:picMkLst>
        </pc:picChg>
        <pc:picChg chg="del">
          <ac:chgData name="Alexandra PAPILLON" userId="6ed42675-17a0-4139-8016-992ac43c869f" providerId="ADAL" clId="{D513A8DC-0E3E-4758-BF0A-95F08850B309}" dt="2022-12-01T12:44:07.724" v="139" actId="478"/>
          <ac:picMkLst>
            <pc:docMk/>
            <pc:sldMk cId="3848476589" sldId="2134805710"/>
            <ac:picMk id="23" creationId="{A9F8592F-FB9D-4C8E-B3B0-9C96F3E2453E}"/>
          </ac:picMkLst>
        </pc:picChg>
        <pc:picChg chg="del">
          <ac:chgData name="Alexandra PAPILLON" userId="6ed42675-17a0-4139-8016-992ac43c869f" providerId="ADAL" clId="{D513A8DC-0E3E-4758-BF0A-95F08850B309}" dt="2022-12-01T12:39:12.413" v="106" actId="478"/>
          <ac:picMkLst>
            <pc:docMk/>
            <pc:sldMk cId="3848476589" sldId="2134805710"/>
            <ac:picMk id="26" creationId="{254A35C2-8D5E-4B39-A516-334EE1D3E409}"/>
          </ac:picMkLst>
        </pc:picChg>
        <pc:picChg chg="mod">
          <ac:chgData name="Alexandra PAPILLON" userId="6ed42675-17a0-4139-8016-992ac43c869f" providerId="ADAL" clId="{D513A8DC-0E3E-4758-BF0A-95F08850B309}" dt="2022-12-01T12:44:56.006" v="198"/>
          <ac:picMkLst>
            <pc:docMk/>
            <pc:sldMk cId="3848476589" sldId="2134805710"/>
            <ac:picMk id="32" creationId="{3FCDCFEF-BD39-45C0-9161-1BB612600336}"/>
          </ac:picMkLst>
        </pc:picChg>
      </pc:sldChg>
      <pc:sldChg chg="del">
        <pc:chgData name="Alexandra PAPILLON" userId="6ed42675-17a0-4139-8016-992ac43c869f" providerId="ADAL" clId="{D513A8DC-0E3E-4758-BF0A-95F08850B309}" dt="2022-12-01T12:55:20.378" v="356" actId="47"/>
        <pc:sldMkLst>
          <pc:docMk/>
          <pc:sldMk cId="3279526026" sldId="2134805739"/>
        </pc:sldMkLst>
      </pc:sldChg>
      <pc:sldChg chg="del">
        <pc:chgData name="Alexandra PAPILLON" userId="6ed42675-17a0-4139-8016-992ac43c869f" providerId="ADAL" clId="{D513A8DC-0E3E-4758-BF0A-95F08850B309}" dt="2022-12-01T12:55:21.728" v="357" actId="47"/>
        <pc:sldMkLst>
          <pc:docMk/>
          <pc:sldMk cId="4066770564" sldId="2134805740"/>
        </pc:sldMkLst>
      </pc:sldChg>
      <pc:sldChg chg="del">
        <pc:chgData name="Alexandra PAPILLON" userId="6ed42675-17a0-4139-8016-992ac43c869f" providerId="ADAL" clId="{D513A8DC-0E3E-4758-BF0A-95F08850B309}" dt="2022-12-01T12:55:22.753" v="358" actId="47"/>
        <pc:sldMkLst>
          <pc:docMk/>
          <pc:sldMk cId="1178689068" sldId="2134805748"/>
        </pc:sldMkLst>
      </pc:sldChg>
      <pc:sldChg chg="modSp mod">
        <pc:chgData name="Alexandra PAPILLON" userId="6ed42675-17a0-4139-8016-992ac43c869f" providerId="ADAL" clId="{D513A8DC-0E3E-4758-BF0A-95F08850B309}" dt="2022-12-01T12:37:10.023" v="75" actId="6549"/>
        <pc:sldMkLst>
          <pc:docMk/>
          <pc:sldMk cId="3004514661" sldId="2134805770"/>
        </pc:sldMkLst>
        <pc:spChg chg="mod">
          <ac:chgData name="Alexandra PAPILLON" userId="6ed42675-17a0-4139-8016-992ac43c869f" providerId="ADAL" clId="{D513A8DC-0E3E-4758-BF0A-95F08850B309}" dt="2022-12-01T12:37:03.058" v="5" actId="20577"/>
          <ac:spMkLst>
            <pc:docMk/>
            <pc:sldMk cId="3004514661" sldId="2134805770"/>
            <ac:spMk id="6" creationId="{0A77405E-6FA2-2642-88F5-70A68628BCDD}"/>
          </ac:spMkLst>
        </pc:spChg>
        <pc:spChg chg="mod">
          <ac:chgData name="Alexandra PAPILLON" userId="6ed42675-17a0-4139-8016-992ac43c869f" providerId="ADAL" clId="{D513A8DC-0E3E-4758-BF0A-95F08850B309}" dt="2022-12-01T12:37:10.023" v="75" actId="6549"/>
          <ac:spMkLst>
            <pc:docMk/>
            <pc:sldMk cId="3004514661" sldId="2134805770"/>
            <ac:spMk id="14" creationId="{43A97237-37D7-0B48-A2E9-CCF167850641}"/>
          </ac:spMkLst>
        </pc:spChg>
      </pc:sldChg>
      <pc:sldChg chg="del">
        <pc:chgData name="Alexandra PAPILLON" userId="6ed42675-17a0-4139-8016-992ac43c869f" providerId="ADAL" clId="{D513A8DC-0E3E-4758-BF0A-95F08850B309}" dt="2022-12-01T13:00:54.428" v="526" actId="47"/>
        <pc:sldMkLst>
          <pc:docMk/>
          <pc:sldMk cId="1180370113" sldId="2134805772"/>
        </pc:sldMkLst>
      </pc:sldChg>
      <pc:sldChg chg="del">
        <pc:chgData name="Alexandra PAPILLON" userId="6ed42675-17a0-4139-8016-992ac43c869f" providerId="ADAL" clId="{D513A8DC-0E3E-4758-BF0A-95F08850B309}" dt="2022-12-01T13:00:54.428" v="526" actId="47"/>
        <pc:sldMkLst>
          <pc:docMk/>
          <pc:sldMk cId="3233931030" sldId="2134805773"/>
        </pc:sldMkLst>
      </pc:sldChg>
      <pc:sldChg chg="del">
        <pc:chgData name="Alexandra PAPILLON" userId="6ed42675-17a0-4139-8016-992ac43c869f" providerId="ADAL" clId="{D513A8DC-0E3E-4758-BF0A-95F08850B309}" dt="2022-12-01T13:00:54.428" v="526" actId="47"/>
        <pc:sldMkLst>
          <pc:docMk/>
          <pc:sldMk cId="2332208611" sldId="2134805774"/>
        </pc:sldMkLst>
      </pc:sldChg>
      <pc:sldChg chg="addSp delSp modSp mod ord">
        <pc:chgData name="Alexandra PAPILLON" userId="6ed42675-17a0-4139-8016-992ac43c869f" providerId="ADAL" clId="{D513A8DC-0E3E-4758-BF0A-95F08850B309}" dt="2022-12-01T12:59:44.327" v="496" actId="20577"/>
        <pc:sldMkLst>
          <pc:docMk/>
          <pc:sldMk cId="733464506" sldId="2134805775"/>
        </pc:sldMkLst>
        <pc:spChg chg="del">
          <ac:chgData name="Alexandra PAPILLON" userId="6ed42675-17a0-4139-8016-992ac43c869f" providerId="ADAL" clId="{D513A8DC-0E3E-4758-BF0A-95F08850B309}" dt="2022-12-01T12:45:54.911" v="299" actId="478"/>
          <ac:spMkLst>
            <pc:docMk/>
            <pc:sldMk cId="733464506" sldId="2134805775"/>
            <ac:spMk id="8" creationId="{7B50F1D0-C718-9642-8BC4-E1A2861C9CC0}"/>
          </ac:spMkLst>
        </pc:spChg>
        <pc:spChg chg="add mod">
          <ac:chgData name="Alexandra PAPILLON" userId="6ed42675-17a0-4139-8016-992ac43c869f" providerId="ADAL" clId="{D513A8DC-0E3E-4758-BF0A-95F08850B309}" dt="2022-12-01T12:46:02.781" v="301" actId="208"/>
          <ac:spMkLst>
            <pc:docMk/>
            <pc:sldMk cId="733464506" sldId="2134805775"/>
            <ac:spMk id="9" creationId="{A7AB960F-9161-44EC-9D53-2C0F4BE72534}"/>
          </ac:spMkLst>
        </pc:spChg>
        <pc:spChg chg="del">
          <ac:chgData name="Alexandra PAPILLON" userId="6ed42675-17a0-4139-8016-992ac43c869f" providerId="ADAL" clId="{D513A8DC-0E3E-4758-BF0A-95F08850B309}" dt="2022-12-01T12:46:27.005" v="303" actId="478"/>
          <ac:spMkLst>
            <pc:docMk/>
            <pc:sldMk cId="733464506" sldId="2134805775"/>
            <ac:spMk id="11" creationId="{B3A92DF3-C87A-4BBF-9EC0-395DB8F512D4}"/>
          </ac:spMkLst>
        </pc:spChg>
        <pc:spChg chg="del">
          <ac:chgData name="Alexandra PAPILLON" userId="6ed42675-17a0-4139-8016-992ac43c869f" providerId="ADAL" clId="{D513A8DC-0E3E-4758-BF0A-95F08850B309}" dt="2022-12-01T12:46:27.005" v="303" actId="478"/>
          <ac:spMkLst>
            <pc:docMk/>
            <pc:sldMk cId="733464506" sldId="2134805775"/>
            <ac:spMk id="12" creationId="{01089D91-C2A4-4B17-B977-226ABFF4E31E}"/>
          </ac:spMkLst>
        </pc:spChg>
        <pc:spChg chg="add mod">
          <ac:chgData name="Alexandra PAPILLON" userId="6ed42675-17a0-4139-8016-992ac43c869f" providerId="ADAL" clId="{D513A8DC-0E3E-4758-BF0A-95F08850B309}" dt="2022-12-01T12:57:51.464" v="429" actId="1036"/>
          <ac:spMkLst>
            <pc:docMk/>
            <pc:sldMk cId="733464506" sldId="2134805775"/>
            <ac:spMk id="13" creationId="{F8E49D59-9AFF-429C-AA95-0798FE7CF540}"/>
          </ac:spMkLst>
        </pc:spChg>
        <pc:spChg chg="add mod">
          <ac:chgData name="Alexandra PAPILLON" userId="6ed42675-17a0-4139-8016-992ac43c869f" providerId="ADAL" clId="{D513A8DC-0E3E-4758-BF0A-95F08850B309}" dt="2022-12-01T12:59:44.327" v="496" actId="20577"/>
          <ac:spMkLst>
            <pc:docMk/>
            <pc:sldMk cId="733464506" sldId="2134805775"/>
            <ac:spMk id="14" creationId="{FE2B32B2-FE69-4ED9-9880-941D613B79A2}"/>
          </ac:spMkLst>
        </pc:spChg>
        <pc:spChg chg="add mod">
          <ac:chgData name="Alexandra PAPILLON" userId="6ed42675-17a0-4139-8016-992ac43c869f" providerId="ADAL" clId="{D513A8DC-0E3E-4758-BF0A-95F08850B309}" dt="2022-12-01T12:51:08.239" v="306"/>
          <ac:spMkLst>
            <pc:docMk/>
            <pc:sldMk cId="733464506" sldId="2134805775"/>
            <ac:spMk id="15" creationId="{A5881908-1BF9-4BD7-BDC6-943CFF4C4E18}"/>
          </ac:spMkLst>
        </pc:spChg>
        <pc:spChg chg="add mod">
          <ac:chgData name="Alexandra PAPILLON" userId="6ed42675-17a0-4139-8016-992ac43c869f" providerId="ADAL" clId="{D513A8DC-0E3E-4758-BF0A-95F08850B309}" dt="2022-12-01T12:57:56.737" v="446" actId="1036"/>
          <ac:spMkLst>
            <pc:docMk/>
            <pc:sldMk cId="733464506" sldId="2134805775"/>
            <ac:spMk id="16" creationId="{EC2B9527-3781-4932-87EB-13DDFB74FA8A}"/>
          </ac:spMkLst>
        </pc:spChg>
        <pc:spChg chg="add mod">
          <ac:chgData name="Alexandra PAPILLON" userId="6ed42675-17a0-4139-8016-992ac43c869f" providerId="ADAL" clId="{D513A8DC-0E3E-4758-BF0A-95F08850B309}" dt="2022-12-01T12:57:56.737" v="446" actId="1036"/>
          <ac:spMkLst>
            <pc:docMk/>
            <pc:sldMk cId="733464506" sldId="2134805775"/>
            <ac:spMk id="17" creationId="{06E26672-C921-4FC5-8B51-E17D17637CDD}"/>
          </ac:spMkLst>
        </pc:spChg>
        <pc:spChg chg="add mod">
          <ac:chgData name="Alexandra PAPILLON" userId="6ed42675-17a0-4139-8016-992ac43c869f" providerId="ADAL" clId="{D513A8DC-0E3E-4758-BF0A-95F08850B309}" dt="2022-12-01T12:57:56.737" v="446" actId="1036"/>
          <ac:spMkLst>
            <pc:docMk/>
            <pc:sldMk cId="733464506" sldId="2134805775"/>
            <ac:spMk id="18" creationId="{9F3342CB-0F31-49C0-9B75-3E0EC2D53B15}"/>
          </ac:spMkLst>
        </pc:spChg>
        <pc:spChg chg="add mod">
          <ac:chgData name="Alexandra PAPILLON" userId="6ed42675-17a0-4139-8016-992ac43c869f" providerId="ADAL" clId="{D513A8DC-0E3E-4758-BF0A-95F08850B309}" dt="2022-12-01T12:57:56.737" v="446" actId="1036"/>
          <ac:spMkLst>
            <pc:docMk/>
            <pc:sldMk cId="733464506" sldId="2134805775"/>
            <ac:spMk id="19" creationId="{1FF82C74-3760-4AF3-84BC-20C11541C85F}"/>
          </ac:spMkLst>
        </pc:spChg>
        <pc:spChg chg="add mod">
          <ac:chgData name="Alexandra PAPILLON" userId="6ed42675-17a0-4139-8016-992ac43c869f" providerId="ADAL" clId="{D513A8DC-0E3E-4758-BF0A-95F08850B309}" dt="2022-12-01T12:57:56.737" v="446" actId="1036"/>
          <ac:spMkLst>
            <pc:docMk/>
            <pc:sldMk cId="733464506" sldId="2134805775"/>
            <ac:spMk id="20" creationId="{58DFC15E-E93B-49E3-A5CF-DED8E3AF86AC}"/>
          </ac:spMkLst>
        </pc:spChg>
        <pc:spChg chg="add mod">
          <ac:chgData name="Alexandra PAPILLON" userId="6ed42675-17a0-4139-8016-992ac43c869f" providerId="ADAL" clId="{D513A8DC-0E3E-4758-BF0A-95F08850B309}" dt="2022-12-01T12:57:56.737" v="446" actId="1036"/>
          <ac:spMkLst>
            <pc:docMk/>
            <pc:sldMk cId="733464506" sldId="2134805775"/>
            <ac:spMk id="21" creationId="{61587853-8373-4FD0-8E1F-1599ECD2D247}"/>
          </ac:spMkLst>
        </pc:spChg>
        <pc:spChg chg="add mod">
          <ac:chgData name="Alexandra PAPILLON" userId="6ed42675-17a0-4139-8016-992ac43c869f" providerId="ADAL" clId="{D513A8DC-0E3E-4758-BF0A-95F08850B309}" dt="2022-12-01T12:58:01.296" v="456" actId="1036"/>
          <ac:spMkLst>
            <pc:docMk/>
            <pc:sldMk cId="733464506" sldId="2134805775"/>
            <ac:spMk id="26" creationId="{6AA34269-C9DB-47A6-A4C8-28DFEAAD2EB5}"/>
          </ac:spMkLst>
        </pc:spChg>
        <pc:spChg chg="add mod">
          <ac:chgData name="Alexandra PAPILLON" userId="6ed42675-17a0-4139-8016-992ac43c869f" providerId="ADAL" clId="{D513A8DC-0E3E-4758-BF0A-95F08850B309}" dt="2022-12-01T12:58:01.296" v="456" actId="1036"/>
          <ac:spMkLst>
            <pc:docMk/>
            <pc:sldMk cId="733464506" sldId="2134805775"/>
            <ac:spMk id="27" creationId="{405C25A3-F07B-43B9-ABA8-332633CF28E3}"/>
          </ac:spMkLst>
        </pc:spChg>
        <pc:spChg chg="add del mod">
          <ac:chgData name="Alexandra PAPILLON" userId="6ed42675-17a0-4139-8016-992ac43c869f" providerId="ADAL" clId="{D513A8DC-0E3E-4758-BF0A-95F08850B309}" dt="2022-12-01T12:57:22.391" v="405"/>
          <ac:spMkLst>
            <pc:docMk/>
            <pc:sldMk cId="733464506" sldId="2134805775"/>
            <ac:spMk id="28" creationId="{86D18C7A-5648-4EE6-8D1A-95B073B6C35C}"/>
          </ac:spMkLst>
        </pc:spChg>
        <pc:spChg chg="add del mod">
          <ac:chgData name="Alexandra PAPILLON" userId="6ed42675-17a0-4139-8016-992ac43c869f" providerId="ADAL" clId="{D513A8DC-0E3E-4758-BF0A-95F08850B309}" dt="2022-12-01T12:57:22.391" v="405"/>
          <ac:spMkLst>
            <pc:docMk/>
            <pc:sldMk cId="733464506" sldId="2134805775"/>
            <ac:spMk id="29" creationId="{B6A2D947-B295-49E0-A649-92F4575D2A87}"/>
          </ac:spMkLst>
        </pc:spChg>
        <pc:picChg chg="mod">
          <ac:chgData name="Alexandra PAPILLON" userId="6ed42675-17a0-4139-8016-992ac43c869f" providerId="ADAL" clId="{D513A8DC-0E3E-4758-BF0A-95F08850B309}" dt="2022-12-01T12:46:09.342" v="302" actId="14100"/>
          <ac:picMkLst>
            <pc:docMk/>
            <pc:sldMk cId="733464506" sldId="2134805775"/>
            <ac:picMk id="6" creationId="{122295E0-86E8-2EE9-C067-2B6F20B8B5CD}"/>
          </ac:picMkLst>
        </pc:picChg>
        <pc:picChg chg="add del mod">
          <ac:chgData name="Alexandra PAPILLON" userId="6ed42675-17a0-4139-8016-992ac43c869f" providerId="ADAL" clId="{D513A8DC-0E3E-4758-BF0A-95F08850B309}" dt="2022-12-01T12:54:37.904" v="320" actId="478"/>
          <ac:picMkLst>
            <pc:docMk/>
            <pc:sldMk cId="733464506" sldId="2134805775"/>
            <ac:picMk id="22" creationId="{642A1E27-7122-4D5C-8E27-E18F46A4874A}"/>
          </ac:picMkLst>
        </pc:picChg>
        <pc:picChg chg="add del mod">
          <ac:chgData name="Alexandra PAPILLON" userId="6ed42675-17a0-4139-8016-992ac43c869f" providerId="ADAL" clId="{D513A8DC-0E3E-4758-BF0A-95F08850B309}" dt="2022-12-01T12:54:30.834" v="318" actId="478"/>
          <ac:picMkLst>
            <pc:docMk/>
            <pc:sldMk cId="733464506" sldId="2134805775"/>
            <ac:picMk id="23" creationId="{F35635C3-8DA8-4EF2-B956-059AEE910E2C}"/>
          </ac:picMkLst>
        </pc:picChg>
        <pc:picChg chg="add mod">
          <ac:chgData name="Alexandra PAPILLON" userId="6ed42675-17a0-4139-8016-992ac43c869f" providerId="ADAL" clId="{D513A8DC-0E3E-4758-BF0A-95F08850B309}" dt="2022-12-01T12:57:56.737" v="446" actId="1036"/>
          <ac:picMkLst>
            <pc:docMk/>
            <pc:sldMk cId="733464506" sldId="2134805775"/>
            <ac:picMk id="24" creationId="{04E515D3-B7A7-4578-83B1-CCEA0F62D749}"/>
          </ac:picMkLst>
        </pc:picChg>
        <pc:picChg chg="add mod">
          <ac:chgData name="Alexandra PAPILLON" userId="6ed42675-17a0-4139-8016-992ac43c869f" providerId="ADAL" clId="{D513A8DC-0E3E-4758-BF0A-95F08850B309}" dt="2022-12-01T12:57:56.737" v="446" actId="1036"/>
          <ac:picMkLst>
            <pc:docMk/>
            <pc:sldMk cId="733464506" sldId="2134805775"/>
            <ac:picMk id="25" creationId="{0379D841-B617-4202-B283-C5835872E5FD}"/>
          </ac:picMkLst>
        </pc:picChg>
      </pc:sldChg>
      <pc:sldChg chg="del">
        <pc:chgData name="Alexandra PAPILLON" userId="6ed42675-17a0-4139-8016-992ac43c869f" providerId="ADAL" clId="{D513A8DC-0E3E-4758-BF0A-95F08850B309}" dt="2022-12-01T13:00:54.428" v="526" actId="47"/>
        <pc:sldMkLst>
          <pc:docMk/>
          <pc:sldMk cId="1527423765" sldId="2134805776"/>
        </pc:sldMkLst>
      </pc:sldChg>
      <pc:sldChg chg="del">
        <pc:chgData name="Alexandra PAPILLON" userId="6ed42675-17a0-4139-8016-992ac43c869f" providerId="ADAL" clId="{D513A8DC-0E3E-4758-BF0A-95F08850B309}" dt="2022-12-01T12:55:29.858" v="366" actId="47"/>
        <pc:sldMkLst>
          <pc:docMk/>
          <pc:sldMk cId="2406595206" sldId="2134805777"/>
        </pc:sldMkLst>
      </pc:sldChg>
      <pc:sldChg chg="del">
        <pc:chgData name="Alexandra PAPILLON" userId="6ed42675-17a0-4139-8016-992ac43c869f" providerId="ADAL" clId="{D513A8DC-0E3E-4758-BF0A-95F08850B309}" dt="2022-12-01T12:55:29.022" v="365" actId="47"/>
        <pc:sldMkLst>
          <pc:docMk/>
          <pc:sldMk cId="4163919738" sldId="2134805778"/>
        </pc:sldMkLst>
      </pc:sldChg>
      <pc:sldChg chg="del">
        <pc:chgData name="Alexandra PAPILLON" userId="6ed42675-17a0-4139-8016-992ac43c869f" providerId="ADAL" clId="{D513A8DC-0E3E-4758-BF0A-95F08850B309}" dt="2022-12-01T12:55:28.147" v="364" actId="47"/>
        <pc:sldMkLst>
          <pc:docMk/>
          <pc:sldMk cId="1842554219" sldId="2134805779"/>
        </pc:sldMkLst>
      </pc:sldChg>
      <pc:sldChg chg="del">
        <pc:chgData name="Alexandra PAPILLON" userId="6ed42675-17a0-4139-8016-992ac43c869f" providerId="ADAL" clId="{D513A8DC-0E3E-4758-BF0A-95F08850B309}" dt="2022-12-01T12:55:26.450" v="362" actId="47"/>
        <pc:sldMkLst>
          <pc:docMk/>
          <pc:sldMk cId="3728495562" sldId="2134805780"/>
        </pc:sldMkLst>
      </pc:sldChg>
      <pc:sldChg chg="addSp modSp del mod ord">
        <pc:chgData name="Alexandra PAPILLON" userId="6ed42675-17a0-4139-8016-992ac43c869f" providerId="ADAL" clId="{D513A8DC-0E3E-4758-BF0A-95F08850B309}" dt="2022-12-01T14:14:05.518" v="531" actId="47"/>
        <pc:sldMkLst>
          <pc:docMk/>
          <pc:sldMk cId="3228966446" sldId="2134805793"/>
        </pc:sldMkLst>
        <pc:spChg chg="mod">
          <ac:chgData name="Alexandra PAPILLON" userId="6ed42675-17a0-4139-8016-992ac43c869f" providerId="ADAL" clId="{D513A8DC-0E3E-4758-BF0A-95F08850B309}" dt="2022-12-01T13:00:43.265" v="525" actId="20577"/>
          <ac:spMkLst>
            <pc:docMk/>
            <pc:sldMk cId="3228966446" sldId="2134805793"/>
            <ac:spMk id="4" creationId="{C07678AB-75D3-4D2B-BCD4-0EAC267DE67E}"/>
          </ac:spMkLst>
        </pc:spChg>
        <pc:spChg chg="mod">
          <ac:chgData name="Alexandra PAPILLON" userId="6ed42675-17a0-4139-8016-992ac43c869f" providerId="ADAL" clId="{D513A8DC-0E3E-4758-BF0A-95F08850B309}" dt="2022-12-01T12:56:32.819" v="368" actId="20577"/>
          <ac:spMkLst>
            <pc:docMk/>
            <pc:sldMk cId="3228966446" sldId="2134805793"/>
            <ac:spMk id="19" creationId="{E356A3E1-F15E-634E-8A46-2B9F7A5CC0F7}"/>
          </ac:spMkLst>
        </pc:spChg>
        <pc:picChg chg="add mod">
          <ac:chgData name="Alexandra PAPILLON" userId="6ed42675-17a0-4139-8016-992ac43c869f" providerId="ADAL" clId="{D513A8DC-0E3E-4758-BF0A-95F08850B309}" dt="2022-12-01T14:13:04.911" v="528" actId="1076"/>
          <ac:picMkLst>
            <pc:docMk/>
            <pc:sldMk cId="3228966446" sldId="2134805793"/>
            <ac:picMk id="15" creationId="{AAA2599B-0449-43E2-BDB5-8F48F10FECF0}"/>
          </ac:picMkLst>
        </pc:picChg>
      </pc:sldChg>
      <pc:sldChg chg="del">
        <pc:chgData name="Alexandra PAPILLON" userId="6ed42675-17a0-4139-8016-992ac43c869f" providerId="ADAL" clId="{D513A8DC-0E3E-4758-BF0A-95F08850B309}" dt="2022-12-01T12:55:27.266" v="363" actId="47"/>
        <pc:sldMkLst>
          <pc:docMk/>
          <pc:sldMk cId="670062858" sldId="2134805794"/>
        </pc:sldMkLst>
      </pc:sldChg>
      <pc:sldChg chg="addSp delSp modSp add mod">
        <pc:chgData name="Alexandra PAPILLON" userId="6ed42675-17a0-4139-8016-992ac43c869f" providerId="ADAL" clId="{D513A8DC-0E3E-4758-BF0A-95F08850B309}" dt="2022-12-01T14:15:39.610" v="569" actId="1036"/>
        <pc:sldMkLst>
          <pc:docMk/>
          <pc:sldMk cId="3729782887" sldId="2134805794"/>
        </pc:sldMkLst>
        <pc:spChg chg="mod">
          <ac:chgData name="Alexandra PAPILLON" userId="6ed42675-17a0-4139-8016-992ac43c869f" providerId="ADAL" clId="{D513A8DC-0E3E-4758-BF0A-95F08850B309}" dt="2022-12-01T14:15:19.582" v="562" actId="1036"/>
          <ac:spMkLst>
            <pc:docMk/>
            <pc:sldMk cId="3729782887" sldId="2134805794"/>
            <ac:spMk id="7" creationId="{58E025EA-1702-1090-A3C3-391E64D5ECFF}"/>
          </ac:spMkLst>
        </pc:spChg>
        <pc:spChg chg="mod">
          <ac:chgData name="Alexandra PAPILLON" userId="6ed42675-17a0-4139-8016-992ac43c869f" providerId="ADAL" clId="{D513A8DC-0E3E-4758-BF0A-95F08850B309}" dt="2022-12-01T14:15:19.582" v="562" actId="1036"/>
          <ac:spMkLst>
            <pc:docMk/>
            <pc:sldMk cId="3729782887" sldId="2134805794"/>
            <ac:spMk id="19" creationId="{E356A3E1-F15E-634E-8A46-2B9F7A5CC0F7}"/>
          </ac:spMkLst>
        </pc:spChg>
        <pc:spChg chg="del">
          <ac:chgData name="Alexandra PAPILLON" userId="6ed42675-17a0-4139-8016-992ac43c869f" providerId="ADAL" clId="{D513A8DC-0E3E-4758-BF0A-95F08850B309}" dt="2022-12-01T14:15:01.432" v="540" actId="478"/>
          <ac:spMkLst>
            <pc:docMk/>
            <pc:sldMk cId="3729782887" sldId="2134805794"/>
            <ac:spMk id="21" creationId="{4E64A7A0-7C4C-4793-9CCF-3066432CC412}"/>
          </ac:spMkLst>
        </pc:spChg>
        <pc:picChg chg="del">
          <ac:chgData name="Alexandra PAPILLON" userId="6ed42675-17a0-4139-8016-992ac43c869f" providerId="ADAL" clId="{D513A8DC-0E3E-4758-BF0A-95F08850B309}" dt="2022-12-01T14:15:01.432" v="540" actId="478"/>
          <ac:picMkLst>
            <pc:docMk/>
            <pc:sldMk cId="3729782887" sldId="2134805794"/>
            <ac:picMk id="5" creationId="{19400BD3-AA30-7C0F-5AD7-7295FBC56A6D}"/>
          </ac:picMkLst>
        </pc:picChg>
        <pc:picChg chg="del">
          <ac:chgData name="Alexandra PAPILLON" userId="6ed42675-17a0-4139-8016-992ac43c869f" providerId="ADAL" clId="{D513A8DC-0E3E-4758-BF0A-95F08850B309}" dt="2022-12-01T14:14:08.040" v="532" actId="478"/>
          <ac:picMkLst>
            <pc:docMk/>
            <pc:sldMk cId="3729782887" sldId="2134805794"/>
            <ac:picMk id="6" creationId="{6134114D-01D3-BCD8-2FAE-15768E70257F}"/>
          </ac:picMkLst>
        </pc:picChg>
        <pc:picChg chg="add mod">
          <ac:chgData name="Alexandra PAPILLON" userId="6ed42675-17a0-4139-8016-992ac43c869f" providerId="ADAL" clId="{D513A8DC-0E3E-4758-BF0A-95F08850B309}" dt="2022-12-01T14:15:39.610" v="569" actId="1036"/>
          <ac:picMkLst>
            <pc:docMk/>
            <pc:sldMk cId="3729782887" sldId="2134805794"/>
            <ac:picMk id="15" creationId="{14437D15-92AC-49D8-8B69-4D58EE39D2BE}"/>
          </ac:picMkLst>
        </pc:picChg>
        <pc:picChg chg="mod">
          <ac:chgData name="Alexandra PAPILLON" userId="6ed42675-17a0-4139-8016-992ac43c869f" providerId="ADAL" clId="{D513A8DC-0E3E-4758-BF0A-95F08850B309}" dt="2022-12-01T14:15:19.582" v="562" actId="1036"/>
          <ac:picMkLst>
            <pc:docMk/>
            <pc:sldMk cId="3729782887" sldId="2134805794"/>
            <ac:picMk id="24" creationId="{9734BA48-6C07-4359-83FD-0965D7124B49}"/>
          </ac:picMkLst>
        </pc:picChg>
        <pc:picChg chg="mod">
          <ac:chgData name="Alexandra PAPILLON" userId="6ed42675-17a0-4139-8016-992ac43c869f" providerId="ADAL" clId="{D513A8DC-0E3E-4758-BF0A-95F08850B309}" dt="2022-12-01T14:15:19.582" v="562" actId="1036"/>
          <ac:picMkLst>
            <pc:docMk/>
            <pc:sldMk cId="3729782887" sldId="2134805794"/>
            <ac:picMk id="25" creationId="{DB6D3559-5BE9-4017-9B76-F98158AFFFCB}"/>
          </ac:picMkLst>
        </pc:picChg>
        <pc:picChg chg="mod">
          <ac:chgData name="Alexandra PAPILLON" userId="6ed42675-17a0-4139-8016-992ac43c869f" providerId="ADAL" clId="{D513A8DC-0E3E-4758-BF0A-95F08850B309}" dt="2022-12-01T14:15:19.582" v="562" actId="1036"/>
          <ac:picMkLst>
            <pc:docMk/>
            <pc:sldMk cId="3729782887" sldId="2134805794"/>
            <ac:picMk id="29" creationId="{B6D8CC1F-12A3-417F-8406-CF4E585D8B4B}"/>
          </ac:picMkLst>
        </pc:picChg>
        <pc:picChg chg="mod">
          <ac:chgData name="Alexandra PAPILLON" userId="6ed42675-17a0-4139-8016-992ac43c869f" providerId="ADAL" clId="{D513A8DC-0E3E-4758-BF0A-95F08850B309}" dt="2022-12-01T14:15:19.582" v="562" actId="1036"/>
          <ac:picMkLst>
            <pc:docMk/>
            <pc:sldMk cId="3729782887" sldId="2134805794"/>
            <ac:picMk id="1026" creationId="{4B2606AB-ACAB-4D9B-B2F5-6886ED391F93}"/>
          </ac:picMkLst>
        </pc:picChg>
        <pc:picChg chg="mod">
          <ac:chgData name="Alexandra PAPILLON" userId="6ed42675-17a0-4139-8016-992ac43c869f" providerId="ADAL" clId="{D513A8DC-0E3E-4758-BF0A-95F08850B309}" dt="2022-12-01T14:15:19.582" v="562" actId="1036"/>
          <ac:picMkLst>
            <pc:docMk/>
            <pc:sldMk cId="3729782887" sldId="2134805794"/>
            <ac:picMk id="1040" creationId="{828B1CEE-019B-471F-B8A6-AEE7B89873E1}"/>
          </ac:picMkLst>
        </pc:picChg>
      </pc:sldChg>
      <pc:sldChg chg="del">
        <pc:chgData name="Alexandra PAPILLON" userId="6ed42675-17a0-4139-8016-992ac43c869f" providerId="ADAL" clId="{D513A8DC-0E3E-4758-BF0A-95F08850B309}" dt="2022-12-01T12:55:25.438" v="361" actId="47"/>
        <pc:sldMkLst>
          <pc:docMk/>
          <pc:sldMk cId="2740300421" sldId="2134805795"/>
        </pc:sldMkLst>
      </pc:sldChg>
      <pc:sldChg chg="del">
        <pc:chgData name="Alexandra PAPILLON" userId="6ed42675-17a0-4139-8016-992ac43c869f" providerId="ADAL" clId="{D513A8DC-0E3E-4758-BF0A-95F08850B309}" dt="2022-12-01T12:55:24.592" v="360" actId="47"/>
        <pc:sldMkLst>
          <pc:docMk/>
          <pc:sldMk cId="3017810962" sldId="2134805796"/>
        </pc:sldMkLst>
      </pc:sldChg>
      <pc:sldChg chg="del">
        <pc:chgData name="Alexandra PAPILLON" userId="6ed42675-17a0-4139-8016-992ac43c869f" providerId="ADAL" clId="{D513A8DC-0E3E-4758-BF0A-95F08850B309}" dt="2022-12-01T12:55:23.637" v="359" actId="47"/>
        <pc:sldMkLst>
          <pc:docMk/>
          <pc:sldMk cId="1287646708" sldId="21348057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01/12/2022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01/12/2022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a:t>
            </a:fld>
            <a:endParaRPr lang="fr-FR"/>
          </a:p>
        </p:txBody>
      </p:sp>
    </p:spTree>
    <p:extLst>
      <p:ext uri="{BB962C8B-B14F-4D97-AF65-F5344CB8AC3E}">
        <p14:creationId xmlns:p14="http://schemas.microsoft.com/office/powerpoint/2010/main" val="279943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a:t>
            </a:fld>
            <a:endParaRPr lang="fr-FR"/>
          </a:p>
        </p:txBody>
      </p:sp>
    </p:spTree>
    <p:extLst>
      <p:ext uri="{BB962C8B-B14F-4D97-AF65-F5344CB8AC3E}">
        <p14:creationId xmlns:p14="http://schemas.microsoft.com/office/powerpoint/2010/main" val="147463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a:t>
            </a:fld>
            <a:endParaRPr lang="fr-FR"/>
          </a:p>
        </p:txBody>
      </p:sp>
    </p:spTree>
    <p:extLst>
      <p:ext uri="{BB962C8B-B14F-4D97-AF65-F5344CB8AC3E}">
        <p14:creationId xmlns:p14="http://schemas.microsoft.com/office/powerpoint/2010/main" val="3710637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Safety moment -  Règle d’or 1 Situations à risques</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Safety moment -  Règle d’or 1 Situations à risques</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Safety moment -  Règle d’or 1 Situations à risques</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Safety moment -  Règle d’or 1 Situations à risques</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Safety moment -  Règle d’or 1 Situations à risques</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Safety moment -  Règle d’or 1 Situations à risques</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Safety moment -  Règle d’or 1 Situations à risques</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Safety moment -  Règle d’or 1 Situations à risques</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Safety moment -  Règle d’or 1 Situations à risques</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Safety moment -  Règle d’or 1 Situations à risques</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Safety moment -  Règle d’or 1 Situations à risques</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Safety moment -  Règle d’or 1 Situations à risques</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Safety moment -  Règle d’or 1 Situations à risques</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Safety moment -  Règle d’or 1 Situations à risques</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Safety moment -  Règle d’or 1 Situations à risques</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Safety moment -  Règle d’or 1 Situations à risques</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Safety moment -  Règle d’or 1 Situations à risques</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Safety moment -  Règle d’or 1 Situations à risques</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Safety moment -  Règle d’or 1 Situations à risques</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Safety moment -  Règle d’or 1 Situations à risques</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Safety moment -  Règle d’or 1 Situations à risques</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Safety moment -  Règle d’or 1 Situations à risques</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Safety moment -  Règle d’or 1 Situations à risques</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Safety moment -  Règle d’or 1 Situations à risques</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Safety moment -  Règle d’or 1 Situations à risques</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Safety moment -  Règle d’or 1 Situations à risques</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Safety moment -  Règle d’or 1 Situations à risques</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Safety moment -  Règle d’or 1 Situations à risques</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Safety moment -  Règle d’or 1 Situations à risques</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Safety moment -  Règle d’or 1 Situations à risques</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Safety moment -  Règle d’or 1 Situations à risques</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Safety moment -  Règle d’or 1 Situations à risques</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Safety moment -  Règle d’or 1 Situations à risques</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Safety moment -  Règle d’or 1 Situations à risques</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Safety moment -  Règle d’or 1 Situations à risques</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Safety moment -  Règle d’or 1 Situations à risques</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9569797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37672076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028013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Safety moment -  Règle d’or 1 Situations à risques</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Safety moment -  Règle d’or 1 Situations à risques</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5705005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Safety moment -  Règle d’or 1 Situations à risques</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0954066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Safety moment -  Règle d’or 1 Situations à risques</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956208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Safety moment -  Règle d’or 1 Situations à risques</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9257121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Safety moment -  Règle d’or 1 Situations à risques</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5295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Safety moment -  Règle d’or 1 Situations à risques</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62607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Safety moment -  Règle d’or 1 Situations à risques</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82511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Safety moment -  Règle d’or 1 Situations à risques</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79452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Safety moment -  Règle d’or 1 Situations à risques</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356315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Safety moment -  Règle d’or 1 Situations à risques</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49890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Safety moment -  Règle d’or 1 Situations à risques</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553691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Safety moment -  Règle d’or 1 Situations à risques</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Safety moment -  Règle d’or 1 Situations à risques</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Safety moment -  Règle d’or 1 Situations à risques</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Safety moment -  Règle d’or 1 Situations à risques</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Safety moment -  Règle d’or 1 Situations à risques</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Safety moment -  Règle d’or 1 Situations à risques</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Safety moment -  Règle d’or 1 Situations à risques</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Safety moment -  Règle d’or 1 Situations à risques</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Safety moment -  Règle d’or 1 Situations à risques</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Safety moment -  Règle d’or 1 Situations à risques</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5617421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Safety moment -  Règle d’or 1 Situations à risques</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744" r:id="rId1"/>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Safety moment -  Règle d’or 1 Situations à risques</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747" r:id="rId1"/>
    <p:sldLayoutId id="2147483746" r:id="rId2"/>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eg"/><Relationship Id="rId7" Type="http://schemas.openxmlformats.org/officeDocument/2006/relationships/hyperlink" Target="https://toolbox-hse-ftp.totalenergies.com/RO/Reformulation_2022/Regle_1/GOLDEN_RULES-Regle_01_VFSTFR--10Mbps.mp4"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3.xml"/><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6A26D3-3B44-35B0-E70F-99A2819CF45C}"/>
              </a:ext>
            </a:extLst>
          </p:cNvPr>
          <p:cNvSpPr/>
          <p:nvPr/>
        </p:nvSpPr>
        <p:spPr>
          <a:xfrm>
            <a:off x="0" y="0"/>
            <a:ext cx="6098400" cy="6858000"/>
          </a:xfrm>
          <a:prstGeom prst="rect">
            <a:avLst/>
          </a:prstGeom>
          <a:solidFill>
            <a:srgbClr val="FFD4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FBA4A040-FFE9-21AD-D2A5-1658F58C9F0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7736" y="846711"/>
            <a:ext cx="3937135" cy="3937135"/>
          </a:xfrm>
          <a:prstGeom prst="rect">
            <a:avLst/>
          </a:prstGeom>
        </p:spPr>
      </p:pic>
      <p:sp>
        <p:nvSpPr>
          <p:cNvPr id="14" name="Sous-titre 2">
            <a:extLst>
              <a:ext uri="{FF2B5EF4-FFF2-40B4-BE49-F238E27FC236}">
                <a16:creationId xmlns:a16="http://schemas.microsoft.com/office/drawing/2014/main" id="{43A97237-37D7-0B48-A2E9-CCF167850641}"/>
              </a:ext>
            </a:extLst>
          </p:cNvPr>
          <p:cNvSpPr txBox="1">
            <a:spLocks/>
          </p:cNvSpPr>
          <p:nvPr/>
        </p:nvSpPr>
        <p:spPr>
          <a:xfrm>
            <a:off x="6437745" y="3730128"/>
            <a:ext cx="4976517" cy="91157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dirty="0">
                <a:solidFill>
                  <a:srgbClr val="FFD400"/>
                </a:solidFill>
                <a:latin typeface="+mj-lt"/>
                <a:ea typeface="+mj-ea"/>
                <a:cs typeface="+mj-cs"/>
              </a:rPr>
              <a:t>Safety moment</a:t>
            </a:r>
            <a:endParaRPr lang="fr-FR" sz="3200" b="1" dirty="0">
              <a:solidFill>
                <a:srgbClr val="354D56"/>
              </a:solidFill>
            </a:endParaRPr>
          </a:p>
        </p:txBody>
      </p:sp>
      <p:sp>
        <p:nvSpPr>
          <p:cNvPr id="6" name="Sous-titre 2">
            <a:extLst>
              <a:ext uri="{FF2B5EF4-FFF2-40B4-BE49-F238E27FC236}">
                <a16:creationId xmlns:a16="http://schemas.microsoft.com/office/drawing/2014/main" id="{0A77405E-6FA2-2642-88F5-70A68628BCDD}"/>
              </a:ext>
            </a:extLst>
          </p:cNvPr>
          <p:cNvSpPr txBox="1">
            <a:spLocks/>
          </p:cNvSpPr>
          <p:nvPr/>
        </p:nvSpPr>
        <p:spPr>
          <a:xfrm>
            <a:off x="6437745" y="4907836"/>
            <a:ext cx="4976517" cy="35811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dirty="0">
                <a:solidFill>
                  <a:srgbClr val="354D56"/>
                </a:solidFill>
              </a:rPr>
              <a:t>Décembre 2022</a:t>
            </a:r>
            <a:endParaRPr lang="fr-FR" sz="2000" b="1" dirty="0">
              <a:solidFill>
                <a:srgbClr val="354D56"/>
              </a:solidFill>
            </a:endParaRPr>
          </a:p>
        </p:txBody>
      </p:sp>
      <p:sp>
        <p:nvSpPr>
          <p:cNvPr id="7" name="Sous-titre 2">
            <a:extLst>
              <a:ext uri="{FF2B5EF4-FFF2-40B4-BE49-F238E27FC236}">
                <a16:creationId xmlns:a16="http://schemas.microsoft.com/office/drawing/2014/main" id="{97D691E7-1A04-D1B0-57C2-AA69C085A249}"/>
              </a:ext>
            </a:extLst>
          </p:cNvPr>
          <p:cNvSpPr txBox="1">
            <a:spLocks/>
          </p:cNvSpPr>
          <p:nvPr/>
        </p:nvSpPr>
        <p:spPr>
          <a:xfrm>
            <a:off x="777739" y="5086894"/>
            <a:ext cx="5318262" cy="924393"/>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600">
                <a:solidFill>
                  <a:srgbClr val="354D56"/>
                </a:solidFill>
              </a:rPr>
              <a:t>Règle d’or 1 </a:t>
            </a:r>
            <a:br>
              <a:rPr lang="fr-FR" sz="3600" b="1" cap="all">
                <a:solidFill>
                  <a:srgbClr val="F7941D"/>
                </a:solidFill>
              </a:rPr>
            </a:br>
            <a:r>
              <a:rPr lang="fr-FR" sz="3600" b="1">
                <a:solidFill>
                  <a:srgbClr val="FFD400"/>
                </a:solidFill>
              </a:rPr>
              <a:t>Situations à risques</a:t>
            </a:r>
          </a:p>
        </p:txBody>
      </p:sp>
    </p:spTree>
    <p:extLst>
      <p:ext uri="{BB962C8B-B14F-4D97-AF65-F5344CB8AC3E}">
        <p14:creationId xmlns:p14="http://schemas.microsoft.com/office/powerpoint/2010/main" val="300451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C13CD9DE-5F09-461F-9EDF-C8A4F7763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164" y="1246272"/>
            <a:ext cx="3452868" cy="4880942"/>
          </a:xfrm>
          <a:prstGeom prst="rect">
            <a:avLst/>
          </a:prstGeom>
        </p:spPr>
      </p:pic>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Safety moment -  Règle d’or 1 Situations à risques</a:t>
            </a:r>
            <a:endParaRPr lang="fr-FR" dirty="0"/>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2</a:t>
            </a:fld>
            <a:endParaRPr lang="fr-FR"/>
          </a:p>
        </p:txBody>
      </p:sp>
      <p:sp>
        <p:nvSpPr>
          <p:cNvPr id="27" name="Titre 26">
            <a:extLst>
              <a:ext uri="{FF2B5EF4-FFF2-40B4-BE49-F238E27FC236}">
                <a16:creationId xmlns:a16="http://schemas.microsoft.com/office/drawing/2014/main" id="{AF50B1B0-06A6-C045-A908-F2ABF98C6817}"/>
              </a:ext>
            </a:extLst>
          </p:cNvPr>
          <p:cNvSpPr>
            <a:spLocks noGrp="1"/>
          </p:cNvSpPr>
          <p:nvPr>
            <p:ph type="title"/>
          </p:nvPr>
        </p:nvSpPr>
        <p:spPr/>
        <p:txBody>
          <a:bodyPr/>
          <a:lstStyle/>
          <a:p>
            <a:r>
              <a:rPr lang="fr-FR" dirty="0">
                <a:solidFill>
                  <a:srgbClr val="354D56"/>
                </a:solidFill>
              </a:rPr>
              <a:t>La Règle d’or Situations à risques</a:t>
            </a:r>
          </a:p>
        </p:txBody>
      </p:sp>
      <p:sp>
        <p:nvSpPr>
          <p:cNvPr id="16" name="Rectangle : coins arrondis 15">
            <a:extLst>
              <a:ext uri="{FF2B5EF4-FFF2-40B4-BE49-F238E27FC236}">
                <a16:creationId xmlns:a16="http://schemas.microsoft.com/office/drawing/2014/main" id="{EC7FC17B-6214-4189-8C8C-726B5AC5BDAE}"/>
              </a:ext>
            </a:extLst>
          </p:cNvPr>
          <p:cNvSpPr/>
          <p:nvPr/>
        </p:nvSpPr>
        <p:spPr>
          <a:xfrm>
            <a:off x="4560285" y="1246272"/>
            <a:ext cx="3452868" cy="4808065"/>
          </a:xfrm>
          <a:prstGeom prst="roundRect">
            <a:avLst>
              <a:gd name="adj" fmla="val 8862"/>
            </a:avLst>
          </a:prstGeom>
          <a:noFill/>
          <a:ln>
            <a:solidFill>
              <a:srgbClr val="FF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51B40DFC-80DD-49EC-BC1D-F0E6D7E875A7}"/>
              </a:ext>
            </a:extLst>
          </p:cNvPr>
          <p:cNvSpPr txBox="1"/>
          <p:nvPr/>
        </p:nvSpPr>
        <p:spPr>
          <a:xfrm>
            <a:off x="558455" y="1920448"/>
            <a:ext cx="3452868" cy="1698542"/>
          </a:xfrm>
          <a:prstGeom prst="rect">
            <a:avLst/>
          </a:prstGeom>
          <a:noFill/>
        </p:spPr>
        <p:txBody>
          <a:bodyPr wrap="square" lIns="0" tIns="0" rIns="0" bIns="0">
            <a:spAutoFit/>
          </a:bodyPr>
          <a:lstStyle/>
          <a:p>
            <a:pPr marL="285750" lvl="2" indent="-285750" algn="just">
              <a:lnSpc>
                <a:spcPct val="114000"/>
              </a:lnSpc>
              <a:buClr>
                <a:srgbClr val="FFD400"/>
              </a:buClr>
              <a:buFont typeface="Wingdings" panose="05000000000000000000" pitchFamily="2" charset="2"/>
              <a:buChar char="§"/>
            </a:pPr>
            <a:r>
              <a:rPr lang="fr-FR" sz="1400" b="1" dirty="0"/>
              <a:t>Communication </a:t>
            </a:r>
            <a:r>
              <a:rPr lang="fr-FR" sz="1400" dirty="0"/>
              <a:t>lors de la JMS 2022</a:t>
            </a:r>
          </a:p>
          <a:p>
            <a:pPr marL="285750" indent="-285750">
              <a:lnSpc>
                <a:spcPct val="114000"/>
              </a:lnSpc>
              <a:buClr>
                <a:srgbClr val="0064AC"/>
              </a:buClr>
              <a:buFont typeface="Wingdings" panose="05000000000000000000" pitchFamily="2" charset="2"/>
              <a:buChar char="§"/>
            </a:pPr>
            <a:endParaRPr lang="fr-FR" sz="1400" dirty="0">
              <a:latin typeface="+mj-lt"/>
            </a:endParaRPr>
          </a:p>
          <a:p>
            <a:pPr marL="285750" lvl="2" indent="-285750" algn="just">
              <a:lnSpc>
                <a:spcPct val="114000"/>
              </a:lnSpc>
              <a:buClr>
                <a:srgbClr val="FFD400"/>
              </a:buClr>
              <a:buFont typeface="Wingdings" panose="05000000000000000000" pitchFamily="2" charset="2"/>
              <a:buChar char="§"/>
            </a:pPr>
            <a:r>
              <a:rPr lang="fr-FR" sz="1400" dirty="0"/>
              <a:t>Evolution des Règles d’or 1 à 10 pour renforcer l’</a:t>
            </a:r>
            <a:r>
              <a:rPr lang="fr-FR" sz="1400" b="1" dirty="0"/>
              <a:t>engagement personnel </a:t>
            </a:r>
          </a:p>
          <a:p>
            <a:pPr>
              <a:lnSpc>
                <a:spcPct val="114000"/>
              </a:lnSpc>
              <a:buClr>
                <a:srgbClr val="0064AC"/>
              </a:buClr>
            </a:pPr>
            <a:r>
              <a:rPr lang="fr-FR" sz="1400" dirty="0">
                <a:latin typeface="+mj-lt"/>
                <a:sym typeface="Wingdings" panose="05000000000000000000" pitchFamily="2" charset="2"/>
              </a:rPr>
              <a:t> </a:t>
            </a:r>
            <a:r>
              <a:rPr lang="fr-FR" sz="1400" dirty="0">
                <a:solidFill>
                  <a:srgbClr val="374649"/>
                </a:solidFill>
                <a:latin typeface="+mj-lt"/>
                <a:sym typeface="Wingdings" panose="05000000000000000000" pitchFamily="2" charset="2"/>
              </a:rPr>
              <a:t>     </a:t>
            </a:r>
            <a:r>
              <a:rPr kumimoji="0" lang="en-US" sz="1400" b="0" i="0" u="none" strike="noStrike" kern="1200" cap="none" spc="0" normalizeH="0" baseline="0" noProof="0" dirty="0">
                <a:ln>
                  <a:noFill/>
                </a:ln>
                <a:solidFill>
                  <a:srgbClr val="374649"/>
                </a:solidFill>
                <a:effectLst/>
                <a:uLnTx/>
                <a:uFillTx/>
                <a:latin typeface="Arial" panose="020B0604020202020204"/>
                <a:ea typeface="+mn-ea"/>
                <a:cs typeface="+mn-cs"/>
                <a:sym typeface="Wingdings" panose="05000000000000000000" pitchFamily="2" charset="2"/>
              </a:rPr>
              <a:t></a:t>
            </a:r>
            <a:r>
              <a:rPr lang="fr-FR" sz="1400" dirty="0">
                <a:latin typeface="+mj-lt"/>
              </a:rPr>
              <a:t> Règles d’or rédigées en « Je »</a:t>
            </a:r>
          </a:p>
          <a:p>
            <a:pPr marL="285750" indent="-285750">
              <a:lnSpc>
                <a:spcPct val="114000"/>
              </a:lnSpc>
              <a:buClr>
                <a:srgbClr val="0064AC"/>
              </a:buClr>
              <a:buFont typeface="Wingdings" panose="05000000000000000000" pitchFamily="2" charset="2"/>
              <a:buChar char="§"/>
            </a:pPr>
            <a:endParaRPr lang="fr-FR" sz="1400" b="1" dirty="0">
              <a:latin typeface="+mj-lt"/>
            </a:endParaRPr>
          </a:p>
          <a:p>
            <a:pPr marL="285750" lvl="2" indent="-285750" algn="just">
              <a:lnSpc>
                <a:spcPct val="114000"/>
              </a:lnSpc>
              <a:buClr>
                <a:srgbClr val="FFD400"/>
              </a:buClr>
              <a:buFont typeface="Wingdings" panose="05000000000000000000" pitchFamily="2" charset="2"/>
              <a:buChar char="§"/>
            </a:pPr>
            <a:r>
              <a:rPr lang="fr-FR" sz="1400" dirty="0"/>
              <a:t>2 nouvelles Règles d’or</a:t>
            </a:r>
            <a:endParaRPr lang="en-US" sz="1400" dirty="0"/>
          </a:p>
        </p:txBody>
      </p:sp>
      <p:sp>
        <p:nvSpPr>
          <p:cNvPr id="24" name="ZoneTexte 23">
            <a:extLst>
              <a:ext uri="{FF2B5EF4-FFF2-40B4-BE49-F238E27FC236}">
                <a16:creationId xmlns:a16="http://schemas.microsoft.com/office/drawing/2014/main" id="{B8C3A1DD-A1E3-48A6-BE7B-066B5EED8B28}"/>
              </a:ext>
            </a:extLst>
          </p:cNvPr>
          <p:cNvSpPr txBox="1"/>
          <p:nvPr/>
        </p:nvSpPr>
        <p:spPr>
          <a:xfrm>
            <a:off x="558455" y="1246273"/>
            <a:ext cx="3175549" cy="246221"/>
          </a:xfrm>
          <a:prstGeom prst="rect">
            <a:avLst/>
          </a:prstGeom>
          <a:noFill/>
        </p:spPr>
        <p:txBody>
          <a:bodyPr wrap="none" lIns="0" tIns="0" rIns="0" bIns="0" rtlCol="0">
            <a:spAutoFit/>
          </a:bodyPr>
          <a:lstStyle/>
          <a:p>
            <a:pPr algn="l"/>
            <a:r>
              <a:rPr lang="en-US" sz="1600" b="1" dirty="0">
                <a:solidFill>
                  <a:srgbClr val="FFD400"/>
                </a:solidFill>
              </a:rPr>
              <a:t>LES NOUVELLES RÈGLES D’OR</a:t>
            </a:r>
          </a:p>
        </p:txBody>
      </p:sp>
      <p:pic>
        <p:nvPicPr>
          <p:cNvPr id="20" name="Image 19">
            <a:extLst>
              <a:ext uri="{FF2B5EF4-FFF2-40B4-BE49-F238E27FC236}">
                <a16:creationId xmlns:a16="http://schemas.microsoft.com/office/drawing/2014/main" id="{E3C64E26-C1BB-472B-B9DF-0F88A8431E3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644" b="94737" l="2442" r="97044">
                        <a14:foregroundMark x1="7326" y1="26518" x2="7326" y2="26518"/>
                        <a14:foregroundMark x1="5206" y1="22065" x2="5206" y2="22065"/>
                        <a14:foregroundMark x1="3470" y1="22065" x2="3470" y2="22065"/>
                        <a14:foregroundMark x1="3470" y1="22065" x2="3470" y2="22065"/>
                        <a14:foregroundMark x1="6620" y1="83806" x2="6620" y2="83806"/>
                        <a14:foregroundMark x1="6620" y1="83806" x2="6620" y2="83806"/>
                        <a14:foregroundMark x1="6620" y1="83806" x2="6620" y2="83806"/>
                        <a14:foregroundMark x1="5913" y1="66194" x2="5913" y2="66194"/>
                        <a14:foregroundMark x1="8740" y1="70445" x2="8740" y2="70445"/>
                        <a14:foregroundMark x1="10154" y1="84818" x2="10154" y2="84818"/>
                        <a14:foregroundMark x1="5591" y1="77126" x2="5591" y2="77126"/>
                        <a14:foregroundMark x1="4177" y1="70445" x2="4177" y2="70445"/>
                        <a14:foregroundMark x1="4177" y1="70445" x2="4177" y2="70445"/>
                        <a14:foregroundMark x1="4177" y1="70445" x2="4177" y2="70445"/>
                        <a14:foregroundMark x1="10797" y1="62753" x2="10797" y2="62753"/>
                        <a14:foregroundMark x1="12918" y1="63968" x2="12918" y2="63968"/>
                        <a14:foregroundMark x1="12918" y1="63968" x2="12918" y2="63968"/>
                        <a14:foregroundMark x1="9447" y1="70445" x2="9447" y2="70445"/>
                        <a14:foregroundMark x1="9447" y1="27530" x2="9447" y2="27530"/>
                        <a14:foregroundMark x1="9447" y1="27530" x2="9447" y2="27530"/>
                        <a14:foregroundMark x1="44023" y1="78138" x2="44023" y2="78138"/>
                        <a14:foregroundMark x1="41902" y1="78138" x2="40167" y2="78138"/>
                        <a14:foregroundMark x1="36311" y1="70445" x2="36311" y2="70445"/>
                        <a14:foregroundMark x1="39139" y1="67206" x2="39139" y2="67206"/>
                        <a14:foregroundMark x1="40488" y1="66194" x2="41902" y2="64980"/>
                        <a14:foregroundMark x1="42609" y1="64980" x2="42609" y2="64980"/>
                        <a14:foregroundMark x1="44023" y1="64980" x2="44023" y2="64980"/>
                        <a14:foregroundMark x1="44344" y1="84818" x2="44344" y2="84818"/>
                        <a14:foregroundMark x1="42931" y1="89271" x2="40167" y2="89271"/>
                        <a14:foregroundMark x1="39460" y1="89271" x2="39460" y2="89271"/>
                        <a14:foregroundMark x1="35990" y1="84818" x2="35990" y2="84818"/>
                        <a14:foregroundMark x1="36632" y1="70445" x2="36632" y2="70445"/>
                        <a14:foregroundMark x1="36632" y1="70445" x2="37725" y2="68421"/>
                        <a14:foregroundMark x1="58676" y1="83806" x2="58676" y2="83806"/>
                        <a14:foregroundMark x1="58997" y1="83806" x2="58997" y2="83806"/>
                        <a14:foregroundMark x1="54820" y1="84818" x2="54820" y2="84818"/>
                        <a14:foregroundMark x1="54820" y1="80364" x2="54820" y2="80364"/>
                        <a14:foregroundMark x1="55141" y1="77126" x2="55141" y2="77126"/>
                        <a14:foregroundMark x1="60411" y1="66194" x2="60411" y2="66194"/>
                        <a14:foregroundMark x1="60733" y1="66194" x2="61118" y2="69433"/>
                        <a14:foregroundMark x1="61118" y1="76113" x2="61118" y2="76113"/>
                        <a14:foregroundMark x1="61118" y1="76113" x2="61118" y2="76113"/>
                        <a14:foregroundMark x1="58676" y1="77126" x2="57262" y2="77126"/>
                        <a14:foregroundMark x1="53085" y1="73887" x2="53085" y2="73887"/>
                        <a14:foregroundMark x1="52699" y1="73887" x2="52699" y2="73887"/>
                        <a14:foregroundMark x1="52699" y1="68421" x2="54113" y2="68421"/>
                        <a14:foregroundMark x1="55527" y1="68421" x2="55527" y2="68421"/>
                        <a14:foregroundMark x1="58676" y1="68421" x2="58676" y2="68421"/>
                        <a14:foregroundMark x1="59383" y1="69433" x2="59383" y2="69433"/>
                        <a14:foregroundMark x1="62147" y1="80364" x2="62147" y2="80364"/>
                        <a14:foregroundMark x1="62532" y1="83806" x2="63175" y2="91498"/>
                        <a14:foregroundMark x1="63175" y1="94737" x2="60411" y2="94737"/>
                        <a14:foregroundMark x1="59704" y1="93522" x2="59704" y2="93522"/>
                        <a14:foregroundMark x1="58290" y1="89271" x2="58290" y2="89271"/>
                        <a14:foregroundMark x1="58290" y1="89271" x2="58290" y2="89271"/>
                        <a14:foregroundMark x1="60411" y1="68421" x2="60411" y2="68421"/>
                        <a14:foregroundMark x1="60411" y1="66194" x2="54499" y2="64980"/>
                        <a14:foregroundMark x1="54499" y1="64980" x2="54499" y2="64980"/>
                        <a14:foregroundMark x1="56234" y1="63968" x2="57262" y2="64980"/>
                        <a14:foregroundMark x1="57584" y1="77126" x2="58997" y2="82591"/>
                        <a14:foregroundMark x1="59704" y1="85830" x2="59704" y2="85830"/>
                        <a14:foregroundMark x1="60090" y1="85830" x2="60090" y2="85830"/>
                        <a14:foregroundMark x1="72301" y1="82591" x2="72301" y2="82591"/>
                        <a14:foregroundMark x1="72301" y1="82591" x2="72301" y2="82591"/>
                        <a14:foregroundMark x1="72301" y1="70445" x2="72301" y2="70445"/>
                        <a14:foregroundMark x1="74357" y1="68421" x2="74357" y2="68421"/>
                        <a14:foregroundMark x1="77506" y1="71660" x2="77506" y2="71660"/>
                        <a14:foregroundMark x1="78535" y1="73887" x2="78535" y2="80364"/>
                        <a14:foregroundMark x1="78535" y1="87045" x2="78535" y2="87045"/>
                        <a14:foregroundMark x1="75771" y1="88057" x2="73650" y2="88057"/>
                        <a14:foregroundMark x1="69473" y1="84818" x2="69473" y2="84818"/>
                        <a14:foregroundMark x1="69152" y1="81579" x2="69152" y2="81579"/>
                        <a14:foregroundMark x1="70566" y1="68421" x2="70566" y2="68421"/>
                        <a14:foregroundMark x1="71915" y1="67206" x2="71915" y2="67206"/>
                        <a14:foregroundMark x1="92738" y1="62753" x2="92738" y2="62753"/>
                        <a14:foregroundMark x1="91581" y1="62753" x2="91131" y2="63158"/>
                        <a14:foregroundMark x1="89846" y1="66194" x2="88817" y2="67814"/>
                        <a14:foregroundMark x1="88689" y1="67814" x2="88303" y2="70243"/>
                        <a14:foregroundMark x1="87725" y1="74696" x2="87725" y2="78138"/>
                        <a14:foregroundMark x1="89460" y1="85020" x2="89974" y2="85020"/>
                        <a14:foregroundMark x1="93509" y1="88462" x2="93895" y2="88462"/>
                        <a14:foregroundMark x1="96787" y1="90486" x2="96787" y2="90486"/>
                        <a14:foregroundMark x1="97044" y1="76518" x2="97044" y2="76518"/>
                        <a14:foregroundMark x1="96915" y1="69028" x2="96915" y2="69028"/>
                        <a14:foregroundMark x1="93766" y1="84211" x2="94023" y2="87247"/>
                        <a14:foregroundMark x1="92866" y1="92510" x2="90746" y2="93320"/>
                        <a14:foregroundMark x1="88817" y1="90891" x2="88817" y2="90891"/>
                        <a14:foregroundMark x1="88560" y1="9514" x2="88560" y2="9514"/>
                        <a14:foregroundMark x1="90103" y1="12348" x2="90103" y2="12348"/>
                        <a14:foregroundMark x1="92352" y1="19838" x2="93123" y2="21053"/>
                        <a14:foregroundMark x1="94409" y1="26113" x2="94666" y2="28138"/>
                        <a14:foregroundMark x1="94794" y1="36032" x2="94794" y2="36032"/>
                        <a14:foregroundMark x1="93509" y1="38462" x2="92095" y2="40081"/>
                        <a14:foregroundMark x1="90617" y1="39676" x2="89846" y2="38866"/>
                        <a14:foregroundMark x1="88303" y1="32996" x2="88303" y2="32996"/>
                        <a14:foregroundMark x1="87596" y1="20648" x2="87211" y2="15789"/>
                        <a14:foregroundMark x1="87082" y1="10729" x2="87082" y2="10729"/>
                        <a14:foregroundMark x1="88689" y1="7490" x2="90617" y2="6680"/>
                        <a14:foregroundMark x1="92224" y1="7895" x2="93123" y2="8300"/>
                        <a14:foregroundMark x1="96015" y1="10729" x2="96401" y2="11134"/>
                        <a14:foregroundMark x1="96401" y1="18623" x2="96401" y2="24899"/>
                        <a14:foregroundMark x1="96272" y1="27328" x2="96272" y2="31377"/>
                        <a14:foregroundMark x1="96015" y1="37247" x2="96015" y2="39271"/>
                        <a14:foregroundMark x1="91581" y1="37652" x2="91260" y2="37652"/>
                        <a14:foregroundMark x1="88175" y1="34008" x2="88175" y2="34008"/>
                        <a14:foregroundMark x1="94409" y1="15789" x2="94409" y2="15789"/>
                        <a14:foregroundMark x1="90360" y1="35223" x2="90360" y2="35223"/>
                        <a14:foregroundMark x1="77763" y1="16599" x2="77763" y2="16599"/>
                        <a14:foregroundMark x1="74100" y1="10324" x2="73458" y2="10324"/>
                        <a14:foregroundMark x1="70951" y1="8300" x2="70951" y2="8300"/>
                        <a14:foregroundMark x1="76478" y1="38866" x2="76478" y2="38866"/>
                        <a14:foregroundMark x1="76735" y1="38866" x2="75964" y2="39271"/>
                        <a14:foregroundMark x1="74486" y1="39271" x2="74486" y2="39271"/>
                        <a14:foregroundMark x1="70823" y1="38057" x2="70823" y2="38057"/>
                        <a14:foregroundMark x1="69666" y1="26923" x2="69666" y2="26923"/>
                        <a14:foregroundMark x1="69794" y1="26113" x2="70180" y2="24494"/>
                        <a14:foregroundMark x1="76735" y1="15789" x2="77378" y2="15789"/>
                        <a14:foregroundMark x1="79370" y1="17409" x2="79756" y2="17814"/>
                        <a14:foregroundMark x1="80141" y1="19433" x2="80141" y2="19433"/>
                        <a14:foregroundMark x1="80527" y1="29757" x2="80527" y2="32186"/>
                        <a14:foregroundMark x1="77249" y1="23077" x2="77249" y2="23077"/>
                        <a14:foregroundMark x1="75707" y1="18623" x2="75707" y2="18623"/>
                        <a14:foregroundMark x1="72429" y1="18623" x2="72429" y2="18623"/>
                        <a14:foregroundMark x1="73715" y1="23077" x2="73715" y2="23077"/>
                        <a14:foregroundMark x1="74486" y1="24899" x2="74486" y2="24899"/>
                        <a14:foregroundMark x1="60476" y1="12753" x2="60476" y2="12753"/>
                        <a14:foregroundMark x1="57069" y1="8300" x2="57069" y2="8300"/>
                        <a14:foregroundMark x1="54563" y1="6680" x2="54563" y2="6680"/>
                        <a14:foregroundMark x1="58226" y1="17409" x2="58676" y2="17409"/>
                        <a14:foregroundMark x1="59961" y1="24089" x2="59961" y2="24089"/>
                        <a14:foregroundMark x1="58676" y1="27328" x2="57841" y2="29352"/>
                        <a14:foregroundMark x1="56427" y1="28947" x2="56427" y2="28947"/>
                        <a14:foregroundMark x1="55013" y1="28947" x2="54177" y2="29352"/>
                        <a14:foregroundMark x1="53149" y1="32591" x2="53149" y2="35223"/>
                        <a14:foregroundMark x1="54049" y1="37652" x2="54434" y2="37652"/>
                        <a14:foregroundMark x1="55784" y1="37652" x2="56941" y2="37652"/>
                        <a14:foregroundMark x1="61697" y1="32996" x2="62596" y2="32591"/>
                        <a14:foregroundMark x1="62725" y1="32186" x2="62725" y2="32186"/>
                        <a14:foregroundMark x1="62853" y1="17814" x2="62853" y2="17814"/>
                        <a14:foregroundMark x1="62982" y1="7085" x2="62982" y2="7085"/>
                        <a14:foregroundMark x1="59961" y1="3846" x2="57455" y2="5061"/>
                        <a14:foregroundMark x1="55398" y1="5061" x2="55398" y2="5061"/>
                        <a14:foregroundMark x1="53021" y1="10729" x2="53021" y2="13765"/>
                        <a14:foregroundMark x1="40810" y1="17814" x2="40296" y2="17814"/>
                        <a14:foregroundMark x1="37918" y1="10324" x2="37918" y2="10324"/>
                        <a14:foregroundMark x1="38432" y1="18219" x2="38753" y2="19838"/>
                        <a14:foregroundMark x1="38882" y1="25304" x2="39396" y2="27328"/>
                        <a14:foregroundMark x1="41195" y1="34008" x2="42288" y2="36842"/>
                        <a14:foregroundMark x1="42931" y1="37652" x2="43316" y2="38057"/>
                        <a14:foregroundMark x1="45437" y1="34818" x2="46465" y2="32591"/>
                        <a14:foregroundMark x1="48586" y1="14980" x2="48586" y2="14980"/>
                        <a14:foregroundMark x1="47237" y1="7490" x2="46722" y2="7085"/>
                        <a14:foregroundMark x1="45437" y1="7085" x2="45437" y2="7085"/>
                        <a14:foregroundMark x1="43188" y1="5466" x2="39524" y2="5466"/>
                        <a14:foregroundMark x1="37661" y1="5466" x2="37661" y2="5466"/>
                        <a14:foregroundMark x1="35990" y1="11943" x2="35733" y2="15385"/>
                        <a14:foregroundMark x1="37532" y1="24494" x2="37661" y2="27328"/>
                        <a14:foregroundMark x1="37661" y1="31781" x2="37789" y2="35628"/>
                        <a14:foregroundMark x1="37918" y1="37247" x2="37918" y2="37247"/>
                        <a14:foregroundMark x1="29563" y1="21053" x2="29563" y2="21053"/>
                        <a14:foregroundMark x1="24422" y1="17004" x2="24422" y2="17004"/>
                        <a14:foregroundMark x1="24422" y1="17004" x2="25771" y2="16194"/>
                        <a14:foregroundMark x1="26928" y1="15385" x2="28085" y2="14575"/>
                        <a14:foregroundMark x1="28535" y1="14170" x2="29434" y2="13360"/>
                        <a14:foregroundMark x1="28920" y1="13158" x2="26028" y2="13158"/>
                        <a14:foregroundMark x1="23008" y1="11943" x2="22622" y2="11943"/>
                        <a14:foregroundMark x1="20758" y1="11943" x2="20758" y2="11943"/>
                        <a14:foregroundMark x1="17609" y1="28947" x2="17609" y2="29757"/>
                        <a14:foregroundMark x1="17609" y1="27935" x2="17609" y2="28947"/>
                        <a14:foregroundMark x1="17609" y1="26923" x2="17609" y2="27935"/>
                        <a14:foregroundMark x1="22751" y1="33401" x2="22751" y2="33401"/>
                        <a14:foregroundMark x1="24550" y1="39271" x2="24936" y2="39676"/>
                        <a14:foregroundMark x1="25900" y1="39676" x2="25900" y2="39676"/>
                        <a14:foregroundMark x1="27828" y1="38866" x2="27828" y2="38866"/>
                        <a14:foregroundMark x1="28663" y1="28947" x2="28663" y2="28947"/>
                        <a14:foregroundMark x1="29177" y1="14170" x2="26671" y2="13360"/>
                        <a14:foregroundMark x1="21530" y1="9109" x2="20630" y2="9109"/>
                        <a14:foregroundMark x1="18252" y1="9109" x2="17995" y2="13158"/>
                        <a14:foregroundMark x1="21851" y1="20648" x2="21851" y2="20648"/>
                        <a14:foregroundMark x1="23265" y1="25709" x2="23650" y2="26518"/>
                        <a14:foregroundMark x1="13946" y1="14170" x2="13946" y2="14170"/>
                        <a14:foregroundMark x1="10283" y1="11134" x2="10283" y2="11134"/>
                        <a14:foregroundMark x1="8548" y1="10324" x2="7262" y2="10729"/>
                        <a14:foregroundMark x1="4499" y1="11538" x2="4499" y2="11538"/>
                        <a14:foregroundMark x1="4113" y1="16194" x2="3985" y2="25304"/>
                        <a14:foregroundMark x1="4370" y1="26518" x2="5206" y2="30162"/>
                        <a14:foregroundMark x1="6748" y1="35223" x2="8033" y2="38866"/>
                        <a14:foregroundMark x1="8290" y1="38866" x2="8997" y2="38866"/>
                        <a14:foregroundMark x1="12018" y1="30972" x2="12018" y2="30972"/>
                        <a14:foregroundMark x1="12018" y1="21862" x2="12018" y2="21862"/>
                        <a14:foregroundMark x1="11697" y1="18219" x2="11697" y2="18219"/>
                        <a14:foregroundMark x1="11697" y1="13765" x2="11697" y2="13765"/>
                        <a14:foregroundMark x1="10540" y1="8704" x2="8997" y2="9109"/>
                        <a14:foregroundMark x1="13432" y1="37652" x2="13432" y2="37652"/>
                        <a14:foregroundMark x1="10154" y1="44534" x2="10154" y2="44534"/>
                        <a14:foregroundMark x1="8419" y1="42915" x2="7262" y2="42915"/>
                        <a14:foregroundMark x1="80656" y1="60324" x2="80656" y2="60324"/>
                        <a14:foregroundMark x1="80398" y1="60729" x2="79370" y2="61943"/>
                        <a14:foregroundMark x1="76735" y1="60324" x2="76735" y2="60324"/>
                        <a14:foregroundMark x1="72686" y1="59514" x2="72686" y2="59514"/>
                        <a14:foregroundMark x1="72686" y1="59514" x2="72686" y2="59514"/>
                        <a14:foregroundMark x1="56555" y1="72267" x2="56555" y2="72267"/>
                        <a14:foregroundMark x1="45566" y1="63158" x2="45180" y2="63158"/>
                        <a14:foregroundMark x1="42674" y1="61538" x2="41710" y2="61943"/>
                        <a14:foregroundMark x1="40039" y1="61943" x2="40039" y2="61943"/>
                        <a14:foregroundMark x1="45308" y1="74696" x2="45308" y2="74696"/>
                        <a14:foregroundMark x1="39139" y1="65385" x2="39139" y2="65385"/>
                        <a14:foregroundMark x1="21979" y1="72672" x2="21979" y2="72672"/>
                        <a14:foregroundMark x1="25064" y1="73482" x2="25064" y2="73482"/>
                        <a14:foregroundMark x1="24936" y1="70243" x2="24936" y2="70243"/>
                        <a14:foregroundMark x1="24936" y1="70243" x2="24936" y2="70243"/>
                        <a14:foregroundMark x1="24422" y1="80162" x2="24422" y2="80162"/>
                        <a14:foregroundMark x1="24422" y1="80162" x2="24422" y2="80162"/>
                        <a14:foregroundMark x1="24422" y1="85830" x2="24422" y2="85830"/>
                        <a14:foregroundMark x1="24422" y1="85830" x2="24422" y2="85830"/>
                        <a14:foregroundMark x1="25257" y1="86235" x2="25257" y2="86235"/>
                        <a14:foregroundMark x1="25386" y1="86235" x2="25386" y2="86235"/>
                        <a14:foregroundMark x1="25514" y1="79757" x2="25514" y2="79757"/>
                        <a14:foregroundMark x1="25514" y1="79757" x2="25514" y2="79757"/>
                        <a14:foregroundMark x1="24293" y1="69433" x2="23522" y2="69433"/>
                        <a14:foregroundMark x1="21851" y1="67814" x2="21851" y2="67814"/>
                        <a14:foregroundMark x1="21851" y1="67814" x2="20887" y2="65385"/>
                        <a14:foregroundMark x1="20116" y1="62753" x2="20116" y2="62753"/>
                        <a14:foregroundMark x1="20116" y1="62753" x2="20116" y2="62753"/>
                        <a14:foregroundMark x1="19730" y1="58704" x2="19730" y2="58704"/>
                        <a14:foregroundMark x1="29434" y1="85830" x2="29434" y2="85830"/>
                        <a14:foregroundMark x1="28792" y1="90486" x2="28792" y2="90486"/>
                        <a14:foregroundMark x1="27185" y1="90081" x2="21530" y2="87652"/>
                        <a14:foregroundMark x1="20501" y1="86235" x2="20501" y2="86235"/>
                        <a14:foregroundMark x1="20373" y1="76923" x2="20373" y2="76923"/>
                        <a14:foregroundMark x1="20373" y1="71862" x2="20373" y2="71862"/>
                        <a14:foregroundMark x1="21401" y1="67814" x2="22108" y2="67409"/>
                        <a14:foregroundMark x1="22365" y1="67004" x2="22365" y2="67004"/>
                        <a14:foregroundMark x1="24422" y1="66194" x2="24807" y2="66194"/>
                        <a14:foregroundMark x1="25514" y1="65789" x2="25900" y2="65789"/>
                        <a14:foregroundMark x1="26157" y1="65385" x2="26157" y2="65385"/>
                        <a14:foregroundMark x1="27185" y1="65182" x2="27571" y2="65182"/>
                        <a14:foregroundMark x1="27828" y1="65182" x2="27828" y2="65182"/>
                        <a14:foregroundMark x1="28342" y1="62753" x2="28342" y2="62753"/>
                        <a14:foregroundMark x1="28535" y1="61134" x2="28535" y2="61134"/>
                        <a14:foregroundMark x1="26799" y1="61134" x2="26799" y2="61134"/>
                        <a14:foregroundMark x1="26028" y1="61134" x2="22879" y2="61538"/>
                        <a14:foregroundMark x1="20630" y1="61943" x2="20630" y2="61943"/>
                        <a14:foregroundMark x1="13432" y1="67409" x2="13432" y2="67409"/>
                        <a14:foregroundMark x1="13432" y1="67409" x2="12789" y2="67814"/>
                        <a14:foregroundMark x1="11568" y1="69028" x2="11054" y2="70243"/>
                        <a14:foregroundMark x1="11054" y1="70243" x2="11054" y2="70243"/>
                        <a14:foregroundMark x1="10283" y1="71457" x2="7776" y2="73887"/>
                        <a14:foregroundMark x1="6234" y1="74696" x2="6234" y2="74696"/>
                        <a14:foregroundMark x1="5463" y1="74291" x2="5013" y2="73077"/>
                        <a14:foregroundMark x1="3599" y1="64777" x2="3599" y2="64777"/>
                        <a14:foregroundMark x1="3599" y1="64777" x2="3342" y2="69028"/>
                        <a14:foregroundMark x1="2442" y1="80972" x2="3342" y2="87247"/>
                        <a14:foregroundMark x1="3470" y1="87652" x2="4884" y2="87652"/>
                        <a14:foregroundMark x1="7134" y1="87652" x2="7776" y2="87652"/>
                        <a14:foregroundMark x1="11054" y1="87247" x2="11054" y2="87247"/>
                        <a14:foregroundMark x1="11183" y1="87247" x2="11183" y2="87247"/>
                        <a14:foregroundMark x1="12275" y1="77733" x2="12275" y2="77733"/>
                        <a14:foregroundMark x1="12275" y1="69433" x2="12275" y2="69433"/>
                        <a14:foregroundMark x1="10411" y1="60729" x2="7648" y2="61538"/>
                        <a14:foregroundMark x1="4499" y1="61538" x2="4499" y2="61538"/>
                        <a14:foregroundMark x1="6105" y1="60324" x2="6491" y2="60324"/>
                        <a14:foregroundMark x1="9769" y1="65789" x2="10925" y2="74291"/>
                        <a14:foregroundMark x1="11311" y1="80567" x2="11311" y2="80567"/>
                        <a14:foregroundMark x1="11440" y1="85020" x2="11889" y2="88866"/>
                        <a14:foregroundMark x1="11889" y1="88866" x2="10925" y2="90891"/>
                        <a14:foregroundMark x1="9512" y1="90486" x2="9512" y2="90486"/>
                        <a14:foregroundMark x1="7391" y1="88057" x2="7391" y2="88057"/>
                        <a14:foregroundMark x1="45566" y1="75911" x2="45566" y2="75911"/>
                        <a14:foregroundMark x1="44987" y1="76113" x2="44987" y2="76113"/>
                        <a14:foregroundMark x1="44216" y1="73482" x2="44216" y2="73482"/>
                        <a14:foregroundMark x1="92995" y1="75911" x2="92995" y2="75911"/>
                        <a14:foregroundMark x1="86954" y1="26113" x2="86954" y2="26113"/>
                        <a14:foregroundMark x1="86954" y1="26113" x2="86954" y2="26113"/>
                        <a14:foregroundMark x1="80398" y1="28947" x2="80398" y2="28947"/>
                        <a14:foregroundMark x1="82005" y1="19028" x2="82005" y2="19028"/>
                        <a14:backgroundMark x1="66388" y1="26113" x2="66388" y2="26113"/>
                        <a14:backgroundMark x1="66388" y1="24899" x2="66388" y2="24899"/>
                        <a14:backgroundMark x1="66260" y1="26113" x2="66260" y2="26113"/>
                        <a14:backgroundMark x1="66388" y1="22267" x2="66388" y2="22267"/>
                        <a14:backgroundMark x1="66131" y1="18219" x2="66131" y2="18219"/>
                        <a14:backgroundMark x1="66260" y1="23077" x2="66388" y2="25304"/>
                        <a14:backgroundMark x1="66388" y1="26113" x2="66388" y2="26113"/>
                        <a14:backgroundMark x1="66003" y1="19028" x2="66003" y2="19028"/>
                        <a14:backgroundMark x1="48779" y1="15587" x2="48779" y2="15587"/>
                        <a14:backgroundMark x1="48779" y1="15385" x2="48779" y2="15385"/>
                        <a14:backgroundMark x1="17416" y1="27935" x2="17416" y2="27935"/>
                        <a14:backgroundMark x1="17416" y1="29352" x2="17416" y2="29352"/>
                        <a14:backgroundMark x1="17416" y1="26923" x2="17416" y2="26923"/>
                        <a14:backgroundMark x1="17352" y1="28947" x2="17352" y2="28947"/>
                        <a14:backgroundMark x1="17352" y1="30162" x2="17352" y2="30162"/>
                        <a14:backgroundMark x1="17352" y1="30162" x2="17352" y2="30162"/>
                      </a14:backgroundRemoval>
                    </a14:imgEffect>
                  </a14:imgLayer>
                </a14:imgProps>
              </a:ext>
            </a:extLst>
          </a:blip>
          <a:srcRect t="51267"/>
          <a:stretch/>
        </p:blipFill>
        <p:spPr>
          <a:xfrm>
            <a:off x="499043" y="4721514"/>
            <a:ext cx="3357312" cy="519438"/>
          </a:xfrm>
          <a:prstGeom prst="rect">
            <a:avLst/>
          </a:prstGeom>
        </p:spPr>
      </p:pic>
      <p:pic>
        <p:nvPicPr>
          <p:cNvPr id="17" name="Image 16">
            <a:extLst>
              <a:ext uri="{FF2B5EF4-FFF2-40B4-BE49-F238E27FC236}">
                <a16:creationId xmlns:a16="http://schemas.microsoft.com/office/drawing/2014/main" id="{A4FE0EE7-27C1-4E4D-9AE9-B492B4D6697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644" b="94737" l="2442" r="97044">
                        <a14:foregroundMark x1="7326" y1="26518" x2="7326" y2="26518"/>
                        <a14:foregroundMark x1="5206" y1="22065" x2="5206" y2="22065"/>
                        <a14:foregroundMark x1="3470" y1="22065" x2="3470" y2="22065"/>
                        <a14:foregroundMark x1="3470" y1="22065" x2="3470" y2="22065"/>
                        <a14:foregroundMark x1="6620" y1="83806" x2="6620" y2="83806"/>
                        <a14:foregroundMark x1="6620" y1="83806" x2="6620" y2="83806"/>
                        <a14:foregroundMark x1="6620" y1="83806" x2="6620" y2="83806"/>
                        <a14:foregroundMark x1="5913" y1="66194" x2="5913" y2="66194"/>
                        <a14:foregroundMark x1="8740" y1="70445" x2="8740" y2="70445"/>
                        <a14:foregroundMark x1="10154" y1="84818" x2="10154" y2="84818"/>
                        <a14:foregroundMark x1="5591" y1="77126" x2="5591" y2="77126"/>
                        <a14:foregroundMark x1="4177" y1="70445" x2="4177" y2="70445"/>
                        <a14:foregroundMark x1="4177" y1="70445" x2="4177" y2="70445"/>
                        <a14:foregroundMark x1="4177" y1="70445" x2="4177" y2="70445"/>
                        <a14:foregroundMark x1="10797" y1="62753" x2="10797" y2="62753"/>
                        <a14:foregroundMark x1="12918" y1="63968" x2="12918" y2="63968"/>
                        <a14:foregroundMark x1="12918" y1="63968" x2="12918" y2="63968"/>
                        <a14:foregroundMark x1="9447" y1="70445" x2="9447" y2="70445"/>
                        <a14:foregroundMark x1="9447" y1="27530" x2="9447" y2="27530"/>
                        <a14:foregroundMark x1="9447" y1="27530" x2="9447" y2="27530"/>
                        <a14:foregroundMark x1="44023" y1="78138" x2="44023" y2="78138"/>
                        <a14:foregroundMark x1="41902" y1="78138" x2="40167" y2="78138"/>
                        <a14:foregroundMark x1="36311" y1="70445" x2="36311" y2="70445"/>
                        <a14:foregroundMark x1="39139" y1="67206" x2="39139" y2="67206"/>
                        <a14:foregroundMark x1="40488" y1="66194" x2="41902" y2="64980"/>
                        <a14:foregroundMark x1="42609" y1="64980" x2="42609" y2="64980"/>
                        <a14:foregroundMark x1="44023" y1="64980" x2="44023" y2="64980"/>
                        <a14:foregroundMark x1="44344" y1="84818" x2="44344" y2="84818"/>
                        <a14:foregroundMark x1="42931" y1="89271" x2="40167" y2="89271"/>
                        <a14:foregroundMark x1="39460" y1="89271" x2="39460" y2="89271"/>
                        <a14:foregroundMark x1="35990" y1="84818" x2="35990" y2="84818"/>
                        <a14:foregroundMark x1="36632" y1="70445" x2="36632" y2="70445"/>
                        <a14:foregroundMark x1="36632" y1="70445" x2="37725" y2="68421"/>
                        <a14:foregroundMark x1="58676" y1="83806" x2="58676" y2="83806"/>
                        <a14:foregroundMark x1="58997" y1="83806" x2="58997" y2="83806"/>
                        <a14:foregroundMark x1="54820" y1="84818" x2="54820" y2="84818"/>
                        <a14:foregroundMark x1="54820" y1="80364" x2="54820" y2="80364"/>
                        <a14:foregroundMark x1="55141" y1="77126" x2="55141" y2="77126"/>
                        <a14:foregroundMark x1="60411" y1="66194" x2="60411" y2="66194"/>
                        <a14:foregroundMark x1="60733" y1="66194" x2="61118" y2="69433"/>
                        <a14:foregroundMark x1="61118" y1="76113" x2="61118" y2="76113"/>
                        <a14:foregroundMark x1="61118" y1="76113" x2="61118" y2="76113"/>
                        <a14:foregroundMark x1="58676" y1="77126" x2="57262" y2="77126"/>
                        <a14:foregroundMark x1="53085" y1="73887" x2="53085" y2="73887"/>
                        <a14:foregroundMark x1="52699" y1="73887" x2="52699" y2="73887"/>
                        <a14:foregroundMark x1="52699" y1="68421" x2="54113" y2="68421"/>
                        <a14:foregroundMark x1="55527" y1="68421" x2="55527" y2="68421"/>
                        <a14:foregroundMark x1="58676" y1="68421" x2="58676" y2="68421"/>
                        <a14:foregroundMark x1="59383" y1="69433" x2="59383" y2="69433"/>
                        <a14:foregroundMark x1="62147" y1="80364" x2="62147" y2="80364"/>
                        <a14:foregroundMark x1="62532" y1="83806" x2="63175" y2="91498"/>
                        <a14:foregroundMark x1="63175" y1="94737" x2="60411" y2="94737"/>
                        <a14:foregroundMark x1="59704" y1="93522" x2="59704" y2="93522"/>
                        <a14:foregroundMark x1="58290" y1="89271" x2="58290" y2="89271"/>
                        <a14:foregroundMark x1="58290" y1="89271" x2="58290" y2="89271"/>
                        <a14:foregroundMark x1="60411" y1="68421" x2="60411" y2="68421"/>
                        <a14:foregroundMark x1="60411" y1="66194" x2="54499" y2="64980"/>
                        <a14:foregroundMark x1="54499" y1="64980" x2="54499" y2="64980"/>
                        <a14:foregroundMark x1="56234" y1="63968" x2="57262" y2="64980"/>
                        <a14:foregroundMark x1="57584" y1="77126" x2="58997" y2="82591"/>
                        <a14:foregroundMark x1="59704" y1="85830" x2="59704" y2="85830"/>
                        <a14:foregroundMark x1="60090" y1="85830" x2="60090" y2="85830"/>
                        <a14:foregroundMark x1="72301" y1="82591" x2="72301" y2="82591"/>
                        <a14:foregroundMark x1="72301" y1="82591" x2="72301" y2="82591"/>
                        <a14:foregroundMark x1="72301" y1="70445" x2="72301" y2="70445"/>
                        <a14:foregroundMark x1="74357" y1="68421" x2="74357" y2="68421"/>
                        <a14:foregroundMark x1="77506" y1="71660" x2="77506" y2="71660"/>
                        <a14:foregroundMark x1="78535" y1="73887" x2="78535" y2="80364"/>
                        <a14:foregroundMark x1="78535" y1="87045" x2="78535" y2="87045"/>
                        <a14:foregroundMark x1="75771" y1="88057" x2="73650" y2="88057"/>
                        <a14:foregroundMark x1="69473" y1="84818" x2="69473" y2="84818"/>
                        <a14:foregroundMark x1="69152" y1="81579" x2="69152" y2="81579"/>
                        <a14:foregroundMark x1="70566" y1="68421" x2="70566" y2="68421"/>
                        <a14:foregroundMark x1="71915" y1="67206" x2="71915" y2="67206"/>
                        <a14:foregroundMark x1="92738" y1="62753" x2="92738" y2="62753"/>
                        <a14:foregroundMark x1="91581" y1="62753" x2="91131" y2="63158"/>
                        <a14:foregroundMark x1="89846" y1="66194" x2="88817" y2="67814"/>
                        <a14:foregroundMark x1="88689" y1="67814" x2="88303" y2="70243"/>
                        <a14:foregroundMark x1="87725" y1="74696" x2="87725" y2="78138"/>
                        <a14:foregroundMark x1="89460" y1="85020" x2="89974" y2="85020"/>
                        <a14:foregroundMark x1="93509" y1="88462" x2="93895" y2="88462"/>
                        <a14:foregroundMark x1="96787" y1="90486" x2="96787" y2="90486"/>
                        <a14:foregroundMark x1="97044" y1="76518" x2="97044" y2="76518"/>
                        <a14:foregroundMark x1="96915" y1="69028" x2="96915" y2="69028"/>
                        <a14:foregroundMark x1="93766" y1="84211" x2="94023" y2="87247"/>
                        <a14:foregroundMark x1="92866" y1="92510" x2="90746" y2="93320"/>
                        <a14:foregroundMark x1="88817" y1="90891" x2="88817" y2="90891"/>
                        <a14:foregroundMark x1="88560" y1="9514" x2="88560" y2="9514"/>
                        <a14:foregroundMark x1="90103" y1="12348" x2="90103" y2="12348"/>
                        <a14:foregroundMark x1="92352" y1="19838" x2="93123" y2="21053"/>
                        <a14:foregroundMark x1="94409" y1="26113" x2="94666" y2="28138"/>
                        <a14:foregroundMark x1="94794" y1="36032" x2="94794" y2="36032"/>
                        <a14:foregroundMark x1="93509" y1="38462" x2="92095" y2="40081"/>
                        <a14:foregroundMark x1="90617" y1="39676" x2="89846" y2="38866"/>
                        <a14:foregroundMark x1="88303" y1="32996" x2="88303" y2="32996"/>
                        <a14:foregroundMark x1="87596" y1="20648" x2="87211" y2="15789"/>
                        <a14:foregroundMark x1="87082" y1="10729" x2="87082" y2="10729"/>
                        <a14:foregroundMark x1="88689" y1="7490" x2="90617" y2="6680"/>
                        <a14:foregroundMark x1="92224" y1="7895" x2="93123" y2="8300"/>
                        <a14:foregroundMark x1="96015" y1="10729" x2="96401" y2="11134"/>
                        <a14:foregroundMark x1="96401" y1="18623" x2="96401" y2="24899"/>
                        <a14:foregroundMark x1="96272" y1="27328" x2="96272" y2="31377"/>
                        <a14:foregroundMark x1="96015" y1="37247" x2="96015" y2="39271"/>
                        <a14:foregroundMark x1="91581" y1="37652" x2="91260" y2="37652"/>
                        <a14:foregroundMark x1="88175" y1="34008" x2="88175" y2="34008"/>
                        <a14:foregroundMark x1="94409" y1="15789" x2="94409" y2="15789"/>
                        <a14:foregroundMark x1="90360" y1="35223" x2="90360" y2="35223"/>
                        <a14:foregroundMark x1="77763" y1="16599" x2="77763" y2="16599"/>
                        <a14:foregroundMark x1="74100" y1="10324" x2="73458" y2="10324"/>
                        <a14:foregroundMark x1="70951" y1="8300" x2="70951" y2="8300"/>
                        <a14:foregroundMark x1="76478" y1="38866" x2="76478" y2="38866"/>
                        <a14:foregroundMark x1="76735" y1="38866" x2="75964" y2="39271"/>
                        <a14:foregroundMark x1="74486" y1="39271" x2="74486" y2="39271"/>
                        <a14:foregroundMark x1="70823" y1="38057" x2="70823" y2="38057"/>
                        <a14:foregroundMark x1="69666" y1="26923" x2="69666" y2="26923"/>
                        <a14:foregroundMark x1="69794" y1="26113" x2="70180" y2="24494"/>
                        <a14:foregroundMark x1="76735" y1="15789" x2="77378" y2="15789"/>
                        <a14:foregroundMark x1="79370" y1="17409" x2="79756" y2="17814"/>
                        <a14:foregroundMark x1="80141" y1="19433" x2="80141" y2="19433"/>
                        <a14:foregroundMark x1="80527" y1="29757" x2="80527" y2="32186"/>
                        <a14:foregroundMark x1="77249" y1="23077" x2="77249" y2="23077"/>
                        <a14:foregroundMark x1="75707" y1="18623" x2="75707" y2="18623"/>
                        <a14:foregroundMark x1="72429" y1="18623" x2="72429" y2="18623"/>
                        <a14:foregroundMark x1="73715" y1="23077" x2="73715" y2="23077"/>
                        <a14:foregroundMark x1="74486" y1="24899" x2="74486" y2="24899"/>
                        <a14:foregroundMark x1="60476" y1="12753" x2="60476" y2="12753"/>
                        <a14:foregroundMark x1="57069" y1="8300" x2="57069" y2="8300"/>
                        <a14:foregroundMark x1="54563" y1="6680" x2="54563" y2="6680"/>
                        <a14:foregroundMark x1="58226" y1="17409" x2="58676" y2="17409"/>
                        <a14:foregroundMark x1="59961" y1="24089" x2="59961" y2="24089"/>
                        <a14:foregroundMark x1="58676" y1="27328" x2="57841" y2="29352"/>
                        <a14:foregroundMark x1="56427" y1="28947" x2="56427" y2="28947"/>
                        <a14:foregroundMark x1="55013" y1="28947" x2="54177" y2="29352"/>
                        <a14:foregroundMark x1="53149" y1="32591" x2="53149" y2="35223"/>
                        <a14:foregroundMark x1="54049" y1="37652" x2="54434" y2="37652"/>
                        <a14:foregroundMark x1="55784" y1="37652" x2="56941" y2="37652"/>
                        <a14:foregroundMark x1="61697" y1="32996" x2="62596" y2="32591"/>
                        <a14:foregroundMark x1="62725" y1="32186" x2="62725" y2="32186"/>
                        <a14:foregroundMark x1="62853" y1="17814" x2="62853" y2="17814"/>
                        <a14:foregroundMark x1="62982" y1="7085" x2="62982" y2="7085"/>
                        <a14:foregroundMark x1="59961" y1="3846" x2="57455" y2="5061"/>
                        <a14:foregroundMark x1="55398" y1="5061" x2="55398" y2="5061"/>
                        <a14:foregroundMark x1="53021" y1="10729" x2="53021" y2="13765"/>
                        <a14:foregroundMark x1="40810" y1="17814" x2="40296" y2="17814"/>
                        <a14:foregroundMark x1="37918" y1="10324" x2="37918" y2="10324"/>
                        <a14:foregroundMark x1="38432" y1="18219" x2="38753" y2="19838"/>
                        <a14:foregroundMark x1="38882" y1="25304" x2="39396" y2="27328"/>
                        <a14:foregroundMark x1="41195" y1="34008" x2="42288" y2="36842"/>
                        <a14:foregroundMark x1="42931" y1="37652" x2="43316" y2="38057"/>
                        <a14:foregroundMark x1="45437" y1="34818" x2="46465" y2="32591"/>
                        <a14:foregroundMark x1="48586" y1="14980" x2="48586" y2="14980"/>
                        <a14:foregroundMark x1="47237" y1="7490" x2="46722" y2="7085"/>
                        <a14:foregroundMark x1="45437" y1="7085" x2="45437" y2="7085"/>
                        <a14:foregroundMark x1="43188" y1="5466" x2="39524" y2="5466"/>
                        <a14:foregroundMark x1="37661" y1="5466" x2="37661" y2="5466"/>
                        <a14:foregroundMark x1="35990" y1="11943" x2="35733" y2="15385"/>
                        <a14:foregroundMark x1="37532" y1="24494" x2="37661" y2="27328"/>
                        <a14:foregroundMark x1="37661" y1="31781" x2="37789" y2="35628"/>
                        <a14:foregroundMark x1="37918" y1="37247" x2="37918" y2="37247"/>
                        <a14:foregroundMark x1="29563" y1="21053" x2="29563" y2="21053"/>
                        <a14:foregroundMark x1="24422" y1="17004" x2="24422" y2="17004"/>
                        <a14:foregroundMark x1="24422" y1="17004" x2="25771" y2="16194"/>
                        <a14:foregroundMark x1="26928" y1="15385" x2="28085" y2="14575"/>
                        <a14:foregroundMark x1="28535" y1="14170" x2="29434" y2="13360"/>
                        <a14:foregroundMark x1="28920" y1="13158" x2="26028" y2="13158"/>
                        <a14:foregroundMark x1="23008" y1="11943" x2="22622" y2="11943"/>
                        <a14:foregroundMark x1="20758" y1="11943" x2="20758" y2="11943"/>
                        <a14:foregroundMark x1="17609" y1="28947" x2="17609" y2="29757"/>
                        <a14:foregroundMark x1="17609" y1="27935" x2="17609" y2="28947"/>
                        <a14:foregroundMark x1="17609" y1="26923" x2="17609" y2="27935"/>
                        <a14:foregroundMark x1="22751" y1="33401" x2="22751" y2="33401"/>
                        <a14:foregroundMark x1="24550" y1="39271" x2="24936" y2="39676"/>
                        <a14:foregroundMark x1="25900" y1="39676" x2="25900" y2="39676"/>
                        <a14:foregroundMark x1="27828" y1="38866" x2="27828" y2="38866"/>
                        <a14:foregroundMark x1="28663" y1="28947" x2="28663" y2="28947"/>
                        <a14:foregroundMark x1="29177" y1="14170" x2="26671" y2="13360"/>
                        <a14:foregroundMark x1="21530" y1="9109" x2="20630" y2="9109"/>
                        <a14:foregroundMark x1="18252" y1="9109" x2="17995" y2="13158"/>
                        <a14:foregroundMark x1="21851" y1="20648" x2="21851" y2="20648"/>
                        <a14:foregroundMark x1="23265" y1="25709" x2="23650" y2="26518"/>
                        <a14:foregroundMark x1="13946" y1="14170" x2="13946" y2="14170"/>
                        <a14:foregroundMark x1="10283" y1="11134" x2="10283" y2="11134"/>
                        <a14:foregroundMark x1="8548" y1="10324" x2="7262" y2="10729"/>
                        <a14:foregroundMark x1="4499" y1="11538" x2="4499" y2="11538"/>
                        <a14:foregroundMark x1="4113" y1="16194" x2="3985" y2="25304"/>
                        <a14:foregroundMark x1="4370" y1="26518" x2="5206" y2="30162"/>
                        <a14:foregroundMark x1="6748" y1="35223" x2="8033" y2="38866"/>
                        <a14:foregroundMark x1="8290" y1="38866" x2="8997" y2="38866"/>
                        <a14:foregroundMark x1="12018" y1="30972" x2="12018" y2="30972"/>
                        <a14:foregroundMark x1="12018" y1="21862" x2="12018" y2="21862"/>
                        <a14:foregroundMark x1="11697" y1="18219" x2="11697" y2="18219"/>
                        <a14:foregroundMark x1="11697" y1="13765" x2="11697" y2="13765"/>
                        <a14:foregroundMark x1="10540" y1="8704" x2="8997" y2="9109"/>
                        <a14:foregroundMark x1="13432" y1="37652" x2="13432" y2="37652"/>
                        <a14:foregroundMark x1="10154" y1="44534" x2="10154" y2="44534"/>
                        <a14:foregroundMark x1="8419" y1="42915" x2="7262" y2="42915"/>
                        <a14:foregroundMark x1="80656" y1="60324" x2="80656" y2="60324"/>
                        <a14:foregroundMark x1="80398" y1="60729" x2="79370" y2="61943"/>
                        <a14:foregroundMark x1="76735" y1="60324" x2="76735" y2="60324"/>
                        <a14:foregroundMark x1="72686" y1="59514" x2="72686" y2="59514"/>
                        <a14:foregroundMark x1="72686" y1="59514" x2="72686" y2="59514"/>
                        <a14:foregroundMark x1="56555" y1="72267" x2="56555" y2="72267"/>
                        <a14:foregroundMark x1="45566" y1="63158" x2="45180" y2="63158"/>
                        <a14:foregroundMark x1="42674" y1="61538" x2="41710" y2="61943"/>
                        <a14:foregroundMark x1="40039" y1="61943" x2="40039" y2="61943"/>
                        <a14:foregroundMark x1="45308" y1="74696" x2="45308" y2="74696"/>
                        <a14:foregroundMark x1="39139" y1="65385" x2="39139" y2="65385"/>
                        <a14:foregroundMark x1="21979" y1="72672" x2="21979" y2="72672"/>
                        <a14:foregroundMark x1="25064" y1="73482" x2="25064" y2="73482"/>
                        <a14:foregroundMark x1="24936" y1="70243" x2="24936" y2="70243"/>
                        <a14:foregroundMark x1="24936" y1="70243" x2="24936" y2="70243"/>
                        <a14:foregroundMark x1="24422" y1="80162" x2="24422" y2="80162"/>
                        <a14:foregroundMark x1="24422" y1="80162" x2="24422" y2="80162"/>
                        <a14:foregroundMark x1="24422" y1="85830" x2="24422" y2="85830"/>
                        <a14:foregroundMark x1="24422" y1="85830" x2="24422" y2="85830"/>
                        <a14:foregroundMark x1="25257" y1="86235" x2="25257" y2="86235"/>
                        <a14:foregroundMark x1="25386" y1="86235" x2="25386" y2="86235"/>
                        <a14:foregroundMark x1="25514" y1="79757" x2="25514" y2="79757"/>
                        <a14:foregroundMark x1="25514" y1="79757" x2="25514" y2="79757"/>
                        <a14:foregroundMark x1="24293" y1="69433" x2="23522" y2="69433"/>
                        <a14:foregroundMark x1="21851" y1="67814" x2="21851" y2="67814"/>
                        <a14:foregroundMark x1="21851" y1="67814" x2="20887" y2="65385"/>
                        <a14:foregroundMark x1="20116" y1="62753" x2="20116" y2="62753"/>
                        <a14:foregroundMark x1="20116" y1="62753" x2="20116" y2="62753"/>
                        <a14:foregroundMark x1="19730" y1="58704" x2="19730" y2="58704"/>
                        <a14:foregroundMark x1="29434" y1="85830" x2="29434" y2="85830"/>
                        <a14:foregroundMark x1="28792" y1="90486" x2="28792" y2="90486"/>
                        <a14:foregroundMark x1="27185" y1="90081" x2="21530" y2="87652"/>
                        <a14:foregroundMark x1="20501" y1="86235" x2="20501" y2="86235"/>
                        <a14:foregroundMark x1="20373" y1="76923" x2="20373" y2="76923"/>
                        <a14:foregroundMark x1="20373" y1="71862" x2="20373" y2="71862"/>
                        <a14:foregroundMark x1="21401" y1="67814" x2="22108" y2="67409"/>
                        <a14:foregroundMark x1="22365" y1="67004" x2="22365" y2="67004"/>
                        <a14:foregroundMark x1="24422" y1="66194" x2="24807" y2="66194"/>
                        <a14:foregroundMark x1="25514" y1="65789" x2="25900" y2="65789"/>
                        <a14:foregroundMark x1="26157" y1="65385" x2="26157" y2="65385"/>
                        <a14:foregroundMark x1="27185" y1="65182" x2="27571" y2="65182"/>
                        <a14:foregroundMark x1="27828" y1="65182" x2="27828" y2="65182"/>
                        <a14:foregroundMark x1="28342" y1="62753" x2="28342" y2="62753"/>
                        <a14:foregroundMark x1="28535" y1="61134" x2="28535" y2="61134"/>
                        <a14:foregroundMark x1="26799" y1="61134" x2="26799" y2="61134"/>
                        <a14:foregroundMark x1="26028" y1="61134" x2="22879" y2="61538"/>
                        <a14:foregroundMark x1="20630" y1="61943" x2="20630" y2="61943"/>
                        <a14:foregroundMark x1="13432" y1="67409" x2="13432" y2="67409"/>
                        <a14:foregroundMark x1="13432" y1="67409" x2="12789" y2="67814"/>
                        <a14:foregroundMark x1="11568" y1="69028" x2="11054" y2="70243"/>
                        <a14:foregroundMark x1="11054" y1="70243" x2="11054" y2="70243"/>
                        <a14:foregroundMark x1="10283" y1="71457" x2="7776" y2="73887"/>
                        <a14:foregroundMark x1="6234" y1="74696" x2="6234" y2="74696"/>
                        <a14:foregroundMark x1="5463" y1="74291" x2="5013" y2="73077"/>
                        <a14:foregroundMark x1="3599" y1="64777" x2="3599" y2="64777"/>
                        <a14:foregroundMark x1="3599" y1="64777" x2="3342" y2="69028"/>
                        <a14:foregroundMark x1="2442" y1="80972" x2="3342" y2="87247"/>
                        <a14:foregroundMark x1="3470" y1="87652" x2="4884" y2="87652"/>
                        <a14:foregroundMark x1="7134" y1="87652" x2="7776" y2="87652"/>
                        <a14:foregroundMark x1="11054" y1="87247" x2="11054" y2="87247"/>
                        <a14:foregroundMark x1="11183" y1="87247" x2="11183" y2="87247"/>
                        <a14:foregroundMark x1="12275" y1="77733" x2="12275" y2="77733"/>
                        <a14:foregroundMark x1="12275" y1="69433" x2="12275" y2="69433"/>
                        <a14:foregroundMark x1="10411" y1="60729" x2="7648" y2="61538"/>
                        <a14:foregroundMark x1="4499" y1="61538" x2="4499" y2="61538"/>
                        <a14:foregroundMark x1="6105" y1="60324" x2="6491" y2="60324"/>
                        <a14:foregroundMark x1="9769" y1="65789" x2="10925" y2="74291"/>
                        <a14:foregroundMark x1="11311" y1="80567" x2="11311" y2="80567"/>
                        <a14:foregroundMark x1="11440" y1="85020" x2="11889" y2="88866"/>
                        <a14:foregroundMark x1="11889" y1="88866" x2="10925" y2="90891"/>
                        <a14:foregroundMark x1="9512" y1="90486" x2="9512" y2="90486"/>
                        <a14:foregroundMark x1="7391" y1="88057" x2="7391" y2="88057"/>
                        <a14:foregroundMark x1="45566" y1="75911" x2="45566" y2="75911"/>
                        <a14:foregroundMark x1="44987" y1="76113" x2="44987" y2="76113"/>
                        <a14:foregroundMark x1="44216" y1="73482" x2="44216" y2="73482"/>
                        <a14:foregroundMark x1="92995" y1="75911" x2="92995" y2="75911"/>
                        <a14:foregroundMark x1="86954" y1="26113" x2="86954" y2="26113"/>
                        <a14:foregroundMark x1="86954" y1="26113" x2="86954" y2="26113"/>
                        <a14:foregroundMark x1="80398" y1="28947" x2="80398" y2="28947"/>
                        <a14:foregroundMark x1="82005" y1="19028" x2="82005" y2="19028"/>
                        <a14:backgroundMark x1="66388" y1="26113" x2="66388" y2="26113"/>
                        <a14:backgroundMark x1="66388" y1="24899" x2="66388" y2="24899"/>
                        <a14:backgroundMark x1="66260" y1="26113" x2="66260" y2="26113"/>
                        <a14:backgroundMark x1="66388" y1="22267" x2="66388" y2="22267"/>
                        <a14:backgroundMark x1="66131" y1="18219" x2="66131" y2="18219"/>
                        <a14:backgroundMark x1="66260" y1="23077" x2="66388" y2="25304"/>
                        <a14:backgroundMark x1="66388" y1="26113" x2="66388" y2="26113"/>
                        <a14:backgroundMark x1="66003" y1="19028" x2="66003" y2="19028"/>
                        <a14:backgroundMark x1="48779" y1="15587" x2="48779" y2="15587"/>
                        <a14:backgroundMark x1="48779" y1="15385" x2="48779" y2="15385"/>
                        <a14:backgroundMark x1="17416" y1="27935" x2="17416" y2="27935"/>
                        <a14:backgroundMark x1="17416" y1="29352" x2="17416" y2="29352"/>
                        <a14:backgroundMark x1="17416" y1="26923" x2="17416" y2="26923"/>
                        <a14:backgroundMark x1="17352" y1="28947" x2="17352" y2="28947"/>
                        <a14:backgroundMark x1="17352" y1="30162" x2="17352" y2="30162"/>
                        <a14:backgroundMark x1="17352" y1="30162" x2="17352" y2="30162"/>
                      </a14:backgroundRemoval>
                    </a14:imgEffect>
                  </a14:imgLayer>
                </a14:imgProps>
              </a:ext>
            </a:extLst>
          </a:blip>
          <a:srcRect b="50817"/>
          <a:stretch/>
        </p:blipFill>
        <p:spPr>
          <a:xfrm>
            <a:off x="804415" y="4175070"/>
            <a:ext cx="3357312" cy="524232"/>
          </a:xfrm>
          <a:prstGeom prst="rect">
            <a:avLst/>
          </a:prstGeom>
        </p:spPr>
      </p:pic>
      <p:pic>
        <p:nvPicPr>
          <p:cNvPr id="18" name="Image 17">
            <a:extLst>
              <a:ext uri="{FF2B5EF4-FFF2-40B4-BE49-F238E27FC236}">
                <a16:creationId xmlns:a16="http://schemas.microsoft.com/office/drawing/2014/main" id="{F3A49AD1-0BCF-41EC-A9D6-5F3BBC40F6D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15886" y="3871233"/>
            <a:ext cx="792000" cy="792000"/>
          </a:xfrm>
          <a:prstGeom prst="rect">
            <a:avLst/>
          </a:prstGeom>
        </p:spPr>
      </p:pic>
      <p:grpSp>
        <p:nvGrpSpPr>
          <p:cNvPr id="31" name="Groupe 30">
            <a:extLst>
              <a:ext uri="{FF2B5EF4-FFF2-40B4-BE49-F238E27FC236}">
                <a16:creationId xmlns:a16="http://schemas.microsoft.com/office/drawing/2014/main" id="{57E7E627-3C52-4BF8-AC6A-9B74A502E120}"/>
              </a:ext>
            </a:extLst>
          </p:cNvPr>
          <p:cNvGrpSpPr>
            <a:grpSpLocks noChangeAspect="1"/>
          </p:cNvGrpSpPr>
          <p:nvPr/>
        </p:nvGrpSpPr>
        <p:grpSpPr>
          <a:xfrm>
            <a:off x="8147462" y="2807857"/>
            <a:ext cx="3460670" cy="1862011"/>
            <a:chOff x="6788006" y="4056765"/>
            <a:chExt cx="4314103" cy="2321200"/>
          </a:xfrm>
        </p:grpSpPr>
        <p:pic>
          <p:nvPicPr>
            <p:cNvPr id="32" name="Image 31">
              <a:hlinkClick r:id="rId7"/>
              <a:extLst>
                <a:ext uri="{FF2B5EF4-FFF2-40B4-BE49-F238E27FC236}">
                  <a16:creationId xmlns:a16="http://schemas.microsoft.com/office/drawing/2014/main" id="{3FCDCFEF-BD39-45C0-9161-1BB612600336}"/>
                </a:ext>
              </a:extLst>
            </p:cNvPr>
            <p:cNvPicPr>
              <a:picLocks noChangeAspect="1"/>
            </p:cNvPicPr>
            <p:nvPr/>
          </p:nvPicPr>
          <p:blipFill>
            <a:blip r:embed="rId8"/>
            <a:stretch>
              <a:fillRect/>
            </a:stretch>
          </p:blipFill>
          <p:spPr>
            <a:xfrm>
              <a:off x="6788006" y="4056765"/>
              <a:ext cx="4314103" cy="2321200"/>
            </a:xfrm>
            <a:prstGeom prst="rect">
              <a:avLst/>
            </a:prstGeom>
          </p:spPr>
        </p:pic>
        <p:grpSp>
          <p:nvGrpSpPr>
            <p:cNvPr id="33" name="Groupe 32">
              <a:extLst>
                <a:ext uri="{FF2B5EF4-FFF2-40B4-BE49-F238E27FC236}">
                  <a16:creationId xmlns:a16="http://schemas.microsoft.com/office/drawing/2014/main" id="{DA283DA3-3A43-415D-B539-96F6929E4D72}"/>
                </a:ext>
              </a:extLst>
            </p:cNvPr>
            <p:cNvGrpSpPr/>
            <p:nvPr/>
          </p:nvGrpSpPr>
          <p:grpSpPr>
            <a:xfrm>
              <a:off x="8589822" y="5126183"/>
              <a:ext cx="831272" cy="489527"/>
              <a:chOff x="8589822" y="5126183"/>
              <a:chExt cx="831272" cy="489527"/>
            </a:xfrm>
          </p:grpSpPr>
          <p:sp>
            <p:nvSpPr>
              <p:cNvPr id="34" name="Rectangle : coins arrondis 33">
                <a:hlinkClick r:id="rId7"/>
                <a:extLst>
                  <a:ext uri="{FF2B5EF4-FFF2-40B4-BE49-F238E27FC236}">
                    <a16:creationId xmlns:a16="http://schemas.microsoft.com/office/drawing/2014/main" id="{D411BFD5-4235-4BAB-B35B-8D9F26D12A30}"/>
                  </a:ext>
                </a:extLst>
              </p:cNvPr>
              <p:cNvSpPr/>
              <p:nvPr/>
            </p:nvSpPr>
            <p:spPr>
              <a:xfrm>
                <a:off x="8589822" y="5126183"/>
                <a:ext cx="831272" cy="489527"/>
              </a:xfrm>
              <a:prstGeom prst="roundRect">
                <a:avLst/>
              </a:prstGeom>
              <a:solidFill>
                <a:srgbClr val="FED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riangle isocèle 34">
                <a:hlinkClick r:id="rId7"/>
                <a:extLst>
                  <a:ext uri="{FF2B5EF4-FFF2-40B4-BE49-F238E27FC236}">
                    <a16:creationId xmlns:a16="http://schemas.microsoft.com/office/drawing/2014/main" id="{D59B398C-C12D-439E-AAEA-F1E2ECCEEB44}"/>
                  </a:ext>
                </a:extLst>
              </p:cNvPr>
              <p:cNvSpPr/>
              <p:nvPr/>
            </p:nvSpPr>
            <p:spPr>
              <a:xfrm rot="5594061">
                <a:off x="8885387" y="5264727"/>
                <a:ext cx="277091" cy="2124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384847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10;&#10;Description générée automatiquement">
            <a:extLst>
              <a:ext uri="{FF2B5EF4-FFF2-40B4-BE49-F238E27FC236}">
                <a16:creationId xmlns:a16="http://schemas.microsoft.com/office/drawing/2014/main" id="{122295E0-86E8-2EE9-C067-2B6F20B8B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80" y="853235"/>
            <a:ext cx="3949413" cy="5571731"/>
          </a:xfrm>
          <a:prstGeom prst="rect">
            <a:avLst/>
          </a:prstGeom>
        </p:spPr>
      </p:pic>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rgbClr val="354D56"/>
                </a:solidFill>
              </a:rPr>
              <a:t>L’essentiel de la Règle d’or 1</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dirty="0"/>
              <a:t>Safety moment -  Règle d’or 1 Situations à risques</a:t>
            </a:r>
          </a:p>
        </p:txBody>
      </p:sp>
      <p:sp>
        <p:nvSpPr>
          <p:cNvPr id="10" name="Slide Number Placeholder 9">
            <a:extLst>
              <a:ext uri="{FF2B5EF4-FFF2-40B4-BE49-F238E27FC236}">
                <a16:creationId xmlns:a16="http://schemas.microsoft.com/office/drawing/2014/main" id="{C9417B14-93DF-4EAB-B19D-43D9CBA9D563}"/>
              </a:ext>
            </a:extLst>
          </p:cNvPr>
          <p:cNvSpPr>
            <a:spLocks noGrp="1"/>
          </p:cNvSpPr>
          <p:nvPr>
            <p:ph type="sldNum" sz="quarter" idx="16"/>
          </p:nvPr>
        </p:nvSpPr>
        <p:spPr/>
        <p:txBody>
          <a:bodyPr/>
          <a:lstStyle/>
          <a:p>
            <a:fld id="{975A587B-5814-4D9B-9598-FE9CB954CB01}" type="slidenum">
              <a:rPr lang="fr-FR" smtClean="0"/>
              <a:pPr/>
              <a:t>3</a:t>
            </a:fld>
            <a:endParaRPr lang="fr-FR"/>
          </a:p>
        </p:txBody>
      </p:sp>
      <p:sp>
        <p:nvSpPr>
          <p:cNvPr id="9" name="Rectangle : coins arrondis 8">
            <a:extLst>
              <a:ext uri="{FF2B5EF4-FFF2-40B4-BE49-F238E27FC236}">
                <a16:creationId xmlns:a16="http://schemas.microsoft.com/office/drawing/2014/main" id="{A7AB960F-9161-44EC-9D53-2C0F4BE72534}"/>
              </a:ext>
            </a:extLst>
          </p:cNvPr>
          <p:cNvSpPr/>
          <p:nvPr/>
        </p:nvSpPr>
        <p:spPr>
          <a:xfrm>
            <a:off x="598895" y="853236"/>
            <a:ext cx="3903599" cy="5507099"/>
          </a:xfrm>
          <a:prstGeom prst="roundRect">
            <a:avLst>
              <a:gd name="adj" fmla="val 8862"/>
            </a:avLst>
          </a:prstGeom>
          <a:noFill/>
          <a:ln>
            <a:solidFill>
              <a:srgbClr val="FF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F8E49D59-9AFF-429C-AA95-0798FE7CF540}"/>
              </a:ext>
            </a:extLst>
          </p:cNvPr>
          <p:cNvSpPr txBox="1"/>
          <p:nvPr/>
        </p:nvSpPr>
        <p:spPr>
          <a:xfrm>
            <a:off x="5253491" y="5475057"/>
            <a:ext cx="6163852" cy="606833"/>
          </a:xfrm>
          <a:prstGeom prst="rect">
            <a:avLst/>
          </a:prstGeom>
          <a:noFill/>
        </p:spPr>
        <p:txBody>
          <a:bodyPr wrap="square" lIns="0" tIns="0" rIns="0" bIns="0">
            <a:spAutoFit/>
          </a:bodyPr>
          <a:lstStyle/>
          <a:p>
            <a:pPr algn="just">
              <a:lnSpc>
                <a:spcPct val="130000"/>
              </a:lnSpc>
            </a:pPr>
            <a:r>
              <a:rPr lang="fr-FR" sz="1600" b="1" dirty="0">
                <a:solidFill>
                  <a:srgbClr val="FFD400"/>
                </a:solidFill>
                <a:latin typeface="+mj-lt"/>
              </a:rPr>
              <a:t>Sur sites industriels, au bureau et à la maison, nous sommes tous concernés !</a:t>
            </a:r>
          </a:p>
        </p:txBody>
      </p:sp>
      <p:sp>
        <p:nvSpPr>
          <p:cNvPr id="14" name="ZoneTexte 13">
            <a:extLst>
              <a:ext uri="{FF2B5EF4-FFF2-40B4-BE49-F238E27FC236}">
                <a16:creationId xmlns:a16="http://schemas.microsoft.com/office/drawing/2014/main" id="{FE2B32B2-FE69-4ED9-9880-941D613B79A2}"/>
              </a:ext>
            </a:extLst>
          </p:cNvPr>
          <p:cNvSpPr txBox="1"/>
          <p:nvPr/>
        </p:nvSpPr>
        <p:spPr>
          <a:xfrm>
            <a:off x="5296522" y="1562934"/>
            <a:ext cx="6376780" cy="646331"/>
          </a:xfrm>
          <a:prstGeom prst="rect">
            <a:avLst/>
          </a:prstGeom>
          <a:noFill/>
        </p:spPr>
        <p:txBody>
          <a:bodyPr wrap="square" lIns="0" tIns="0" rIns="0" bIns="0" anchor="t">
            <a:spAutoFit/>
          </a:bodyPr>
          <a:lstStyle/>
          <a:p>
            <a:r>
              <a:rPr lang="fr-FR" sz="1400" i="0" dirty="0">
                <a:solidFill>
                  <a:srgbClr val="202124"/>
                </a:solidFill>
                <a:effectLst/>
                <a:latin typeface="arial"/>
                <a:cs typeface="arial"/>
              </a:rPr>
              <a:t>Toute situation dans laquelle une ou plusieurs personnes sont exposées</a:t>
            </a:r>
            <a:br>
              <a:rPr lang="fr-FR" sz="1400" i="0" dirty="0">
                <a:solidFill>
                  <a:srgbClr val="202124"/>
                </a:solidFill>
                <a:effectLst/>
                <a:latin typeface="arial"/>
                <a:cs typeface="arial"/>
              </a:rPr>
            </a:br>
            <a:r>
              <a:rPr lang="fr-FR" sz="1400" i="0" dirty="0">
                <a:solidFill>
                  <a:srgbClr val="202124"/>
                </a:solidFill>
                <a:effectLst/>
                <a:latin typeface="arial"/>
                <a:cs typeface="arial"/>
              </a:rPr>
              <a:t>à un ou plusieurs dangers pouvant entraîner un dommage immédiat ou à plus long terme.</a:t>
            </a:r>
            <a:endParaRPr lang="fr-FR" sz="1400" dirty="0">
              <a:solidFill>
                <a:srgbClr val="323130"/>
              </a:solidFill>
              <a:latin typeface="arial"/>
              <a:cs typeface="arial"/>
            </a:endParaRPr>
          </a:p>
        </p:txBody>
      </p:sp>
      <p:sp>
        <p:nvSpPr>
          <p:cNvPr id="15" name="ZoneTexte 14">
            <a:extLst>
              <a:ext uri="{FF2B5EF4-FFF2-40B4-BE49-F238E27FC236}">
                <a16:creationId xmlns:a16="http://schemas.microsoft.com/office/drawing/2014/main" id="{A5881908-1BF9-4BD7-BDC6-943CFF4C4E18}"/>
              </a:ext>
            </a:extLst>
          </p:cNvPr>
          <p:cNvSpPr txBox="1"/>
          <p:nvPr/>
        </p:nvSpPr>
        <p:spPr>
          <a:xfrm>
            <a:off x="5296522" y="1205577"/>
            <a:ext cx="2394823" cy="246221"/>
          </a:xfrm>
          <a:prstGeom prst="rect">
            <a:avLst/>
          </a:prstGeom>
          <a:noFill/>
        </p:spPr>
        <p:txBody>
          <a:bodyPr wrap="none" lIns="0" tIns="0" rIns="0" bIns="0" rtlCol="0">
            <a:spAutoFit/>
          </a:bodyPr>
          <a:lstStyle/>
          <a:p>
            <a:pPr algn="l"/>
            <a:r>
              <a:rPr lang="fr-FR" sz="1600" b="1" dirty="0">
                <a:solidFill>
                  <a:srgbClr val="FFD400"/>
                </a:solidFill>
              </a:rPr>
              <a:t>SITUATIONS À RISQUES</a:t>
            </a:r>
          </a:p>
        </p:txBody>
      </p:sp>
      <p:sp>
        <p:nvSpPr>
          <p:cNvPr id="16" name="object 2">
            <a:extLst>
              <a:ext uri="{FF2B5EF4-FFF2-40B4-BE49-F238E27FC236}">
                <a16:creationId xmlns:a16="http://schemas.microsoft.com/office/drawing/2014/main" id="{EC2B9527-3781-4932-87EB-13DDFB74FA8A}"/>
              </a:ext>
            </a:extLst>
          </p:cNvPr>
          <p:cNvSpPr txBox="1"/>
          <p:nvPr/>
        </p:nvSpPr>
        <p:spPr>
          <a:xfrm>
            <a:off x="6347342" y="3952104"/>
            <a:ext cx="2514876" cy="263727"/>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fr-FR" sz="1400" b="1" spc="25" dirty="0">
                <a:solidFill>
                  <a:srgbClr val="374649"/>
                </a:solidFill>
                <a:latin typeface="Arial" panose="020B0604020202020204" pitchFamily="34" charset="0"/>
                <a:cs typeface="Arial" panose="020B0604020202020204" pitchFamily="34" charset="0"/>
              </a:rPr>
              <a:t>Décès</a:t>
            </a:r>
            <a:r>
              <a:rPr lang="fr-FR" sz="1400" spc="25" dirty="0">
                <a:solidFill>
                  <a:srgbClr val="374649"/>
                </a:solidFill>
                <a:latin typeface="Arial" panose="020B0604020202020204" pitchFamily="34" charset="0"/>
                <a:cs typeface="Arial" panose="020B0604020202020204" pitchFamily="34" charset="0"/>
              </a:rPr>
              <a:t> </a:t>
            </a:r>
            <a:r>
              <a:rPr lang="fr-FR" sz="1400" dirty="0">
                <a:solidFill>
                  <a:srgbClr val="323130"/>
                </a:solidFill>
                <a:latin typeface="+mj-lt"/>
              </a:rPr>
              <a:t>(2012-2021)</a:t>
            </a:r>
          </a:p>
        </p:txBody>
      </p:sp>
      <p:sp>
        <p:nvSpPr>
          <p:cNvPr id="17" name="object 2">
            <a:extLst>
              <a:ext uri="{FF2B5EF4-FFF2-40B4-BE49-F238E27FC236}">
                <a16:creationId xmlns:a16="http://schemas.microsoft.com/office/drawing/2014/main" id="{06E26672-C921-4FC5-8B51-E17D17637CDD}"/>
              </a:ext>
            </a:extLst>
          </p:cNvPr>
          <p:cNvSpPr txBox="1"/>
          <p:nvPr/>
        </p:nvSpPr>
        <p:spPr>
          <a:xfrm>
            <a:off x="5768149" y="3798991"/>
            <a:ext cx="442800" cy="550472"/>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sz="3000" spc="25" dirty="0">
                <a:solidFill>
                  <a:srgbClr val="FFD400"/>
                </a:solidFill>
                <a:latin typeface="Arial MT Light" pitchFamily="2"/>
                <a:cs typeface="Arial" panose="020B0604020202020204" pitchFamily="34" charset="0"/>
              </a:rPr>
              <a:t>6</a:t>
            </a:r>
          </a:p>
        </p:txBody>
      </p:sp>
      <p:sp>
        <p:nvSpPr>
          <p:cNvPr id="18" name="object 2">
            <a:extLst>
              <a:ext uri="{FF2B5EF4-FFF2-40B4-BE49-F238E27FC236}">
                <a16:creationId xmlns:a16="http://schemas.microsoft.com/office/drawing/2014/main" id="{9F3342CB-0F31-49C0-9B75-3E0EC2D53B15}"/>
              </a:ext>
            </a:extLst>
          </p:cNvPr>
          <p:cNvSpPr txBox="1"/>
          <p:nvPr/>
        </p:nvSpPr>
        <p:spPr>
          <a:xfrm>
            <a:off x="6347342" y="4615835"/>
            <a:ext cx="2514876" cy="543803"/>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fr-FR" sz="1400" b="1" spc="25" dirty="0">
                <a:solidFill>
                  <a:srgbClr val="374649"/>
                </a:solidFill>
                <a:latin typeface="Arial" panose="020B0604020202020204" pitchFamily="34" charset="0"/>
                <a:cs typeface="Arial" panose="020B0604020202020204" pitchFamily="34" charset="0"/>
              </a:rPr>
              <a:t>Evénements à haut potentiel de gravité </a:t>
            </a:r>
            <a:r>
              <a:rPr lang="fr-FR" sz="1400" dirty="0">
                <a:solidFill>
                  <a:srgbClr val="323130"/>
                </a:solidFill>
                <a:latin typeface="+mj-lt"/>
              </a:rPr>
              <a:t>(2017-2021)</a:t>
            </a:r>
          </a:p>
        </p:txBody>
      </p:sp>
      <p:sp>
        <p:nvSpPr>
          <p:cNvPr id="19" name="object 2">
            <a:extLst>
              <a:ext uri="{FF2B5EF4-FFF2-40B4-BE49-F238E27FC236}">
                <a16:creationId xmlns:a16="http://schemas.microsoft.com/office/drawing/2014/main" id="{1FF82C74-3760-4AF3-84BC-20C11541C85F}"/>
              </a:ext>
            </a:extLst>
          </p:cNvPr>
          <p:cNvSpPr txBox="1"/>
          <p:nvPr/>
        </p:nvSpPr>
        <p:spPr>
          <a:xfrm>
            <a:off x="5757590" y="4622871"/>
            <a:ext cx="474393" cy="550472"/>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sz="3000" spc="25" dirty="0">
                <a:solidFill>
                  <a:srgbClr val="FFD400"/>
                </a:solidFill>
                <a:latin typeface="Arial MT Light" pitchFamily="2"/>
                <a:cs typeface="Arial" panose="020B0604020202020204" pitchFamily="34" charset="0"/>
              </a:rPr>
              <a:t>55</a:t>
            </a:r>
          </a:p>
        </p:txBody>
      </p:sp>
      <p:sp>
        <p:nvSpPr>
          <p:cNvPr id="20" name="ZoneTexte 19">
            <a:extLst>
              <a:ext uri="{FF2B5EF4-FFF2-40B4-BE49-F238E27FC236}">
                <a16:creationId xmlns:a16="http://schemas.microsoft.com/office/drawing/2014/main" id="{58DFC15E-E93B-49E3-A5CF-DED8E3AF86AC}"/>
              </a:ext>
            </a:extLst>
          </p:cNvPr>
          <p:cNvSpPr txBox="1"/>
          <p:nvPr/>
        </p:nvSpPr>
        <p:spPr>
          <a:xfrm>
            <a:off x="9060408" y="4125974"/>
            <a:ext cx="2376000" cy="903389"/>
          </a:xfrm>
          <a:prstGeom prst="rect">
            <a:avLst/>
          </a:prstGeom>
          <a:noFill/>
        </p:spPr>
        <p:txBody>
          <a:bodyPr wrap="square" rtlCol="0">
            <a:spAutoFit/>
          </a:bodyPr>
          <a:lstStyle/>
          <a:p>
            <a:pPr algn="l">
              <a:lnSpc>
                <a:spcPct val="130000"/>
              </a:lnSpc>
            </a:pPr>
            <a:r>
              <a:rPr lang="fr-FR" sz="1400" dirty="0"/>
              <a:t>Dans la Compagnie, liés au non respect d’une exigence de la Règle d’or 1</a:t>
            </a:r>
          </a:p>
        </p:txBody>
      </p:sp>
      <p:sp>
        <p:nvSpPr>
          <p:cNvPr id="21" name="Accolade fermante 20">
            <a:extLst>
              <a:ext uri="{FF2B5EF4-FFF2-40B4-BE49-F238E27FC236}">
                <a16:creationId xmlns:a16="http://schemas.microsoft.com/office/drawing/2014/main" id="{61587853-8373-4FD0-8E1F-1599ECD2D247}"/>
              </a:ext>
            </a:extLst>
          </p:cNvPr>
          <p:cNvSpPr/>
          <p:nvPr/>
        </p:nvSpPr>
        <p:spPr>
          <a:xfrm>
            <a:off x="8844749" y="3738086"/>
            <a:ext cx="186378" cy="1467683"/>
          </a:xfrm>
          <a:prstGeom prst="rightBrace">
            <a:avLst/>
          </a:prstGeom>
          <a:ln w="12700">
            <a:solidFill>
              <a:srgbClr val="FFD4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30000"/>
              </a:lnSpc>
            </a:pPr>
            <a:endParaRPr lang="en-US">
              <a:solidFill>
                <a:srgbClr val="79B321"/>
              </a:solidFill>
            </a:endParaRPr>
          </a:p>
        </p:txBody>
      </p:sp>
      <p:pic>
        <p:nvPicPr>
          <p:cNvPr id="24" name="Image 23">
            <a:extLst>
              <a:ext uri="{FF2B5EF4-FFF2-40B4-BE49-F238E27FC236}">
                <a16:creationId xmlns:a16="http://schemas.microsoft.com/office/drawing/2014/main" id="{04E515D3-B7A7-4578-83B1-CCEA0F62D749}"/>
              </a:ext>
            </a:extLst>
          </p:cNvPr>
          <p:cNvPicPr>
            <a:picLocks noChangeAspect="1"/>
          </p:cNvPicPr>
          <p:nvPr/>
        </p:nvPicPr>
        <p:blipFill>
          <a:blip r:embed="rId4"/>
          <a:stretch>
            <a:fillRect/>
          </a:stretch>
        </p:blipFill>
        <p:spPr>
          <a:xfrm>
            <a:off x="4935640" y="3747738"/>
            <a:ext cx="710463" cy="710463"/>
          </a:xfrm>
          <a:prstGeom prst="rect">
            <a:avLst/>
          </a:prstGeom>
        </p:spPr>
      </p:pic>
      <p:pic>
        <p:nvPicPr>
          <p:cNvPr id="25" name="Image 24">
            <a:extLst>
              <a:ext uri="{FF2B5EF4-FFF2-40B4-BE49-F238E27FC236}">
                <a16:creationId xmlns:a16="http://schemas.microsoft.com/office/drawing/2014/main" id="{0379D841-B617-4202-B283-C5835872E5FD}"/>
              </a:ext>
            </a:extLst>
          </p:cNvPr>
          <p:cNvPicPr>
            <a:picLocks noChangeAspect="1"/>
          </p:cNvPicPr>
          <p:nvPr/>
        </p:nvPicPr>
        <p:blipFill>
          <a:blip r:embed="rId5"/>
          <a:stretch>
            <a:fillRect/>
          </a:stretch>
        </p:blipFill>
        <p:spPr>
          <a:xfrm>
            <a:off x="4935640" y="4563302"/>
            <a:ext cx="710463" cy="710463"/>
          </a:xfrm>
          <a:prstGeom prst="rect">
            <a:avLst/>
          </a:prstGeom>
        </p:spPr>
      </p:pic>
      <p:sp>
        <p:nvSpPr>
          <p:cNvPr id="26" name="ZoneTexte 25">
            <a:extLst>
              <a:ext uri="{FF2B5EF4-FFF2-40B4-BE49-F238E27FC236}">
                <a16:creationId xmlns:a16="http://schemas.microsoft.com/office/drawing/2014/main" id="{6AA34269-C9DB-47A6-A4C8-28DFEAAD2EB5}"/>
              </a:ext>
            </a:extLst>
          </p:cNvPr>
          <p:cNvSpPr txBox="1"/>
          <p:nvPr/>
        </p:nvSpPr>
        <p:spPr>
          <a:xfrm>
            <a:off x="5295879" y="2971550"/>
            <a:ext cx="6297226" cy="430887"/>
          </a:xfrm>
          <a:prstGeom prst="rect">
            <a:avLst/>
          </a:prstGeom>
          <a:noFill/>
        </p:spPr>
        <p:txBody>
          <a:bodyPr wrap="square" lIns="0" tIns="0" rIns="0" bIns="0">
            <a:spAutoFit/>
          </a:bodyPr>
          <a:lstStyle/>
          <a:p>
            <a:r>
              <a:rPr lang="fr-FR" sz="1400" dirty="0"/>
              <a:t>Produit naturel ou synthétique, légal ou non, dont la consommation modifie l’état de conscience et a un potentiel d’usage nocif, d’abus ou de dépendance.</a:t>
            </a:r>
          </a:p>
        </p:txBody>
      </p:sp>
      <p:sp>
        <p:nvSpPr>
          <p:cNvPr id="27" name="ZoneTexte 26">
            <a:extLst>
              <a:ext uri="{FF2B5EF4-FFF2-40B4-BE49-F238E27FC236}">
                <a16:creationId xmlns:a16="http://schemas.microsoft.com/office/drawing/2014/main" id="{405C25A3-F07B-43B9-ABA8-332633CF28E3}"/>
              </a:ext>
            </a:extLst>
          </p:cNvPr>
          <p:cNvSpPr txBox="1"/>
          <p:nvPr/>
        </p:nvSpPr>
        <p:spPr>
          <a:xfrm>
            <a:off x="5295879" y="2451344"/>
            <a:ext cx="6297226" cy="492443"/>
          </a:xfrm>
          <a:prstGeom prst="rect">
            <a:avLst/>
          </a:prstGeom>
          <a:noFill/>
        </p:spPr>
        <p:txBody>
          <a:bodyPr wrap="square" lIns="0" tIns="0" rIns="0" bIns="0" rtlCol="0">
            <a:spAutoFit/>
          </a:bodyPr>
          <a:lstStyle/>
          <a:p>
            <a:pPr algn="l"/>
            <a:r>
              <a:rPr lang="fr-FR" sz="1600" b="1" dirty="0">
                <a:solidFill>
                  <a:srgbClr val="FFD400"/>
                </a:solidFill>
              </a:rPr>
              <a:t>PRODUIT PSYCHOACTIF OU PSYCHOTROPE </a:t>
            </a:r>
            <a:br>
              <a:rPr lang="fr-FR" sz="1600" b="1" dirty="0">
                <a:solidFill>
                  <a:srgbClr val="FFD400"/>
                </a:solidFill>
              </a:rPr>
            </a:br>
            <a:r>
              <a:rPr lang="fr-FR" sz="1600" b="1" dirty="0">
                <a:solidFill>
                  <a:srgbClr val="FFD400"/>
                </a:solidFill>
              </a:rPr>
              <a:t>(DONT ALCOOL ET DROGUES)</a:t>
            </a:r>
          </a:p>
        </p:txBody>
      </p:sp>
    </p:spTree>
    <p:extLst>
      <p:ext uri="{BB962C8B-B14F-4D97-AF65-F5344CB8AC3E}">
        <p14:creationId xmlns:p14="http://schemas.microsoft.com/office/powerpoint/2010/main" val="733464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26">
            <a:extLst>
              <a:ext uri="{FF2B5EF4-FFF2-40B4-BE49-F238E27FC236}">
                <a16:creationId xmlns:a16="http://schemas.microsoft.com/office/drawing/2014/main" id="{58E025EA-1702-1090-A3C3-391E64D5ECFF}"/>
              </a:ext>
            </a:extLst>
          </p:cNvPr>
          <p:cNvSpPr/>
          <p:nvPr/>
        </p:nvSpPr>
        <p:spPr>
          <a:xfrm>
            <a:off x="514310" y="1477816"/>
            <a:ext cx="7706054" cy="4193309"/>
          </a:xfrm>
          <a:prstGeom prst="roundRect">
            <a:avLst>
              <a:gd name="adj" fmla="val 6998"/>
            </a:avLst>
          </a:prstGeom>
          <a:solidFill>
            <a:srgbClr val="FFD4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D400"/>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chemeClr val="tx1"/>
                </a:solidFill>
              </a:rPr>
              <a:t>La Règle d’or 1 appliquée aux bureaux</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Safety moment -  Règle d’or 1 Situations à risques</a:t>
            </a: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19" name="ZoneTexte 18">
            <a:extLst>
              <a:ext uri="{FF2B5EF4-FFF2-40B4-BE49-F238E27FC236}">
                <a16:creationId xmlns:a16="http://schemas.microsoft.com/office/drawing/2014/main" id="{E356A3E1-F15E-634E-8A46-2B9F7A5CC0F7}"/>
              </a:ext>
            </a:extLst>
          </p:cNvPr>
          <p:cNvSpPr txBox="1"/>
          <p:nvPr/>
        </p:nvSpPr>
        <p:spPr>
          <a:xfrm>
            <a:off x="1600689" y="1805485"/>
            <a:ext cx="6582729" cy="3570208"/>
          </a:xfrm>
          <a:prstGeom prst="rect">
            <a:avLst/>
          </a:prstGeom>
          <a:noFill/>
        </p:spPr>
        <p:txBody>
          <a:bodyPr wrap="square" lIns="0" tIns="0" rIns="0" bIns="0">
            <a:spAutoFit/>
          </a:bodyPr>
          <a:lstStyle/>
          <a:p>
            <a:pPr marL="252000" lvl="1" indent="-252000" defTabSz="685800">
              <a:spcAft>
                <a:spcPts val="600"/>
              </a:spcAft>
              <a:buClr>
                <a:srgbClr val="FFD400"/>
              </a:buClr>
              <a:buSzPct val="100000"/>
              <a:buFont typeface="Wingdings" panose="05000000000000000000" pitchFamily="2" charset="2"/>
              <a:buChar char="§"/>
              <a:tabLst>
                <a:tab pos="282575" algn="l"/>
              </a:tabLst>
              <a:defRPr/>
            </a:pPr>
            <a:r>
              <a:rPr lang="fr-FR" sz="1400" b="1">
                <a:solidFill>
                  <a:srgbClr val="FFD400"/>
                </a:solidFill>
              </a:rPr>
              <a:t>Je ne fume ou ne vapote pas </a:t>
            </a:r>
            <a:r>
              <a:rPr lang="fr-FR" sz="1400">
                <a:solidFill>
                  <a:srgbClr val="7098A7">
                    <a:lumMod val="50000"/>
                  </a:srgbClr>
                </a:solidFill>
                <a:cs typeface="Arial" panose="020B0604020202020204" pitchFamily="34" charset="0"/>
              </a:rPr>
              <a:t>en dehors des zones autorisées.</a:t>
            </a:r>
          </a:p>
          <a:p>
            <a:pPr marL="0" lvl="1" defTabSz="685800">
              <a:spcAft>
                <a:spcPts val="600"/>
              </a:spcAft>
              <a:buClr>
                <a:srgbClr val="FFD400"/>
              </a:buClr>
              <a:buSzPct val="100000"/>
              <a:tabLst>
                <a:tab pos="282575" algn="l"/>
              </a:tabLst>
              <a:defRPr/>
            </a:pPr>
            <a:endParaRPr lang="fr-FR" sz="1400" b="1">
              <a:solidFill>
                <a:srgbClr val="FED304"/>
              </a:solidFill>
            </a:endParaRPr>
          </a:p>
          <a:p>
            <a:pPr marL="0" lvl="1" defTabSz="685800">
              <a:spcAft>
                <a:spcPts val="600"/>
              </a:spcAft>
              <a:buClr>
                <a:srgbClr val="FFD400"/>
              </a:buClr>
              <a:buSzPct val="100000"/>
              <a:tabLst>
                <a:tab pos="282575" algn="l"/>
              </a:tabLst>
              <a:defRPr/>
            </a:pPr>
            <a:endParaRPr lang="fr-FR" sz="1400" b="1">
              <a:solidFill>
                <a:srgbClr val="FED304"/>
              </a:solidFill>
            </a:endParaRPr>
          </a:p>
          <a:p>
            <a:pPr marL="252000" lvl="1" indent="-252000" defTabSz="685800">
              <a:spcAft>
                <a:spcPts val="600"/>
              </a:spcAft>
              <a:buClr>
                <a:srgbClr val="FFD400"/>
              </a:buClr>
              <a:buSzPct val="100000"/>
              <a:buFont typeface="Wingdings" panose="05000000000000000000" pitchFamily="2" charset="2"/>
              <a:buChar char="§"/>
              <a:tabLst>
                <a:tab pos="282575" algn="l"/>
              </a:tabLst>
              <a:defRPr/>
            </a:pPr>
            <a:r>
              <a:rPr lang="fr-FR" sz="1400">
                <a:solidFill>
                  <a:srgbClr val="7098A7">
                    <a:lumMod val="50000"/>
                  </a:srgbClr>
                </a:solidFill>
                <a:cs typeface="Arial" panose="020B0604020202020204" pitchFamily="34" charset="0"/>
              </a:rPr>
              <a:t>Les substances psychoactives modifient mon comportement et mon </a:t>
            </a:r>
            <a:r>
              <a:rPr lang="fr-FR" sz="1400"/>
              <a:t>état de conscience (altération de la perception et de la coordination, fatigue…</a:t>
            </a:r>
            <a:r>
              <a:rPr lang="fr-FR" sz="1400">
                <a:solidFill>
                  <a:srgbClr val="7098A7">
                    <a:lumMod val="50000"/>
                  </a:srgbClr>
                </a:solidFill>
                <a:cs typeface="Arial" panose="020B0604020202020204" pitchFamily="34" charset="0"/>
              </a:rPr>
              <a:t>)</a:t>
            </a:r>
          </a:p>
          <a:p>
            <a:pPr marL="534988" lvl="2" indent="-266700" defTabSz="685800">
              <a:spcAft>
                <a:spcPts val="600"/>
              </a:spcAft>
              <a:buClr>
                <a:srgbClr val="FFD400"/>
              </a:buClr>
              <a:buSzPct val="100000"/>
              <a:buFont typeface="Arial" panose="020B0604020202020204" pitchFamily="34" charset="0"/>
              <a:buChar char="•"/>
              <a:defRPr/>
            </a:pPr>
            <a:r>
              <a:rPr lang="fr-FR" sz="1400" b="1">
                <a:solidFill>
                  <a:srgbClr val="FFD400"/>
                </a:solidFill>
                <a:latin typeface="Arial c"/>
                <a:cs typeface="Arial" panose="020B0604020202020204" pitchFamily="34" charset="0"/>
              </a:rPr>
              <a:t>Je ne travaille et ne conduis pas </a:t>
            </a:r>
            <a:r>
              <a:rPr lang="fr-FR" sz="1400">
                <a:solidFill>
                  <a:srgbClr val="7098A7">
                    <a:lumMod val="50000"/>
                  </a:srgbClr>
                </a:solidFill>
                <a:latin typeface="Arial c"/>
                <a:cs typeface="Arial" panose="020B0604020202020204" pitchFamily="34" charset="0"/>
              </a:rPr>
              <a:t>sous l’emprise de l’alcool ou de drogues,</a:t>
            </a:r>
          </a:p>
          <a:p>
            <a:pPr marL="534988" lvl="2" indent="-266700" defTabSz="685800">
              <a:spcAft>
                <a:spcPts val="600"/>
              </a:spcAft>
              <a:buClr>
                <a:srgbClr val="FFD400"/>
              </a:buClr>
              <a:buSzPct val="100000"/>
              <a:buFont typeface="Arial" panose="020B0604020202020204" pitchFamily="34" charset="0"/>
              <a:buChar char="•"/>
              <a:defRPr/>
            </a:pPr>
            <a:r>
              <a:rPr lang="fr-FR" sz="1400" b="1">
                <a:solidFill>
                  <a:srgbClr val="FFD400"/>
                </a:solidFill>
                <a:latin typeface="Arial c"/>
                <a:cs typeface="Arial" panose="020B0604020202020204" pitchFamily="34" charset="0"/>
              </a:rPr>
              <a:t>Je ne consomme pas </a:t>
            </a:r>
            <a:r>
              <a:rPr lang="fr-FR" sz="1400">
                <a:latin typeface="Arial c"/>
                <a:cs typeface="Arial" panose="020B0604020202020204" pitchFamily="34" charset="0"/>
              </a:rPr>
              <a:t>d’alcool ou de drogues au travail,</a:t>
            </a:r>
          </a:p>
          <a:p>
            <a:pPr marL="534988" lvl="2" indent="-266700" defTabSz="685800">
              <a:spcAft>
                <a:spcPts val="600"/>
              </a:spcAft>
              <a:buClr>
                <a:srgbClr val="FFD400"/>
              </a:buClr>
              <a:buSzPct val="100000"/>
              <a:buFont typeface="Arial" panose="020B0604020202020204" pitchFamily="34" charset="0"/>
              <a:buChar char="•"/>
              <a:defRPr/>
            </a:pPr>
            <a:r>
              <a:rPr lang="fr-FR" sz="1400">
                <a:solidFill>
                  <a:srgbClr val="7098A7">
                    <a:lumMod val="50000"/>
                  </a:srgbClr>
                </a:solidFill>
                <a:latin typeface="Arial c"/>
                <a:cs typeface="Arial" panose="020B0604020202020204" pitchFamily="34" charset="0"/>
              </a:rPr>
              <a:t>Je me conforme au </a:t>
            </a:r>
            <a:r>
              <a:rPr lang="fr-FR" sz="1400" b="1">
                <a:solidFill>
                  <a:srgbClr val="FFD400"/>
                </a:solidFill>
                <a:latin typeface="Arial c"/>
                <a:cs typeface="Arial" panose="020B0604020202020204" pitchFamily="34" charset="0"/>
              </a:rPr>
              <a:t>règlement intérieur </a:t>
            </a:r>
            <a:r>
              <a:rPr lang="fr-FR" sz="1400">
                <a:solidFill>
                  <a:srgbClr val="7098A7">
                    <a:lumMod val="50000"/>
                  </a:srgbClr>
                </a:solidFill>
                <a:latin typeface="Arial c"/>
                <a:cs typeface="Arial" panose="020B0604020202020204" pitchFamily="34" charset="0"/>
              </a:rPr>
              <a:t>de mon établissement.</a:t>
            </a:r>
          </a:p>
          <a:p>
            <a:pPr marL="457200" lvl="2" defTabSz="685800">
              <a:spcAft>
                <a:spcPts val="600"/>
              </a:spcAft>
              <a:buClr>
                <a:srgbClr val="FFD400"/>
              </a:buClr>
              <a:buSzPct val="100000"/>
              <a:tabLst>
                <a:tab pos="282575" algn="l"/>
              </a:tabLst>
              <a:defRPr/>
            </a:pPr>
            <a:endParaRPr lang="fr-FR" sz="1400">
              <a:solidFill>
                <a:srgbClr val="374649"/>
              </a:solidFill>
              <a:latin typeface="Arial" panose="020B0604020202020204"/>
            </a:endParaRPr>
          </a:p>
          <a:p>
            <a:pPr marL="252000" lvl="1" indent="-252000" defTabSz="685800">
              <a:spcAft>
                <a:spcPts val="600"/>
              </a:spcAft>
              <a:buClr>
                <a:srgbClr val="FFD400"/>
              </a:buClr>
              <a:buSzPct val="100000"/>
              <a:buFont typeface="Wingdings" panose="05000000000000000000" pitchFamily="2" charset="2"/>
              <a:buChar char="§"/>
              <a:tabLst>
                <a:tab pos="282575" algn="l"/>
              </a:tabLst>
              <a:defRPr/>
            </a:pPr>
            <a:r>
              <a:rPr lang="fr-FR" sz="1400">
                <a:solidFill>
                  <a:srgbClr val="7098A7">
                    <a:lumMod val="50000"/>
                  </a:srgbClr>
                </a:solidFill>
                <a:cs typeface="Arial" panose="020B0604020202020204" pitchFamily="34" charset="0"/>
              </a:rPr>
              <a:t>En cas de </a:t>
            </a:r>
            <a:r>
              <a:rPr lang="fr-FR" sz="1400" b="1">
                <a:solidFill>
                  <a:srgbClr val="FFD400"/>
                </a:solidFill>
              </a:rPr>
              <a:t>situation dégradée</a:t>
            </a:r>
            <a:r>
              <a:rPr lang="fr-FR" sz="1400">
                <a:solidFill>
                  <a:srgbClr val="FFD400"/>
                </a:solidFill>
                <a:cs typeface="Arial" panose="020B0604020202020204" pitchFamily="34" charset="0"/>
              </a:rPr>
              <a:t> </a:t>
            </a:r>
            <a:r>
              <a:rPr lang="fr-FR" sz="1400">
                <a:solidFill>
                  <a:srgbClr val="7098A7">
                    <a:lumMod val="50000"/>
                  </a:srgbClr>
                </a:solidFill>
                <a:cs typeface="Arial" panose="020B0604020202020204" pitchFamily="34" charset="0"/>
              </a:rPr>
              <a:t>: </a:t>
            </a:r>
          </a:p>
          <a:p>
            <a:pPr marL="534988" lvl="2" indent="-266700" defTabSz="685800">
              <a:spcAft>
                <a:spcPts val="600"/>
              </a:spcAft>
              <a:buClr>
                <a:srgbClr val="FFD400"/>
              </a:buClr>
              <a:buSzPct val="100000"/>
              <a:buFont typeface="Arial" panose="020B0604020202020204" pitchFamily="34" charset="0"/>
              <a:buChar char="•"/>
              <a:defRPr/>
            </a:pP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je fais appel au service chargé de la gestion du bâtiment, </a:t>
            </a:r>
          </a:p>
          <a:p>
            <a:pPr marL="534988" lvl="2" indent="-266700" defTabSz="685800">
              <a:spcAft>
                <a:spcPts val="600"/>
              </a:spcAft>
              <a:buClr>
                <a:srgbClr val="FFD400"/>
              </a:buClr>
              <a:buSzPct val="100000"/>
              <a:buFont typeface="Arial" panose="020B0604020202020204" pitchFamily="34" charset="0"/>
              <a:buChar char="•"/>
              <a:defRPr/>
            </a:pP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si la situation revêt un caractère d’urgence (risque important de chute, dalle de faux plafond mouillée…), je contacte le service d’urgence interne.</a:t>
            </a:r>
          </a:p>
        </p:txBody>
      </p:sp>
      <p:pic>
        <p:nvPicPr>
          <p:cNvPr id="1026" name="Picture 2">
            <a:extLst>
              <a:ext uri="{FF2B5EF4-FFF2-40B4-BE49-F238E27FC236}">
                <a16:creationId xmlns:a16="http://schemas.microsoft.com/office/drawing/2014/main" id="{4B2606AB-ACAB-4D9B-B2F5-6886ED391F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073" b="9729"/>
          <a:stretch/>
        </p:blipFill>
        <p:spPr bwMode="auto">
          <a:xfrm>
            <a:off x="8397918" y="2941618"/>
            <a:ext cx="1865357" cy="2759875"/>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29" name="Picture 2">
            <a:extLst>
              <a:ext uri="{FF2B5EF4-FFF2-40B4-BE49-F238E27FC236}">
                <a16:creationId xmlns:a16="http://schemas.microsoft.com/office/drawing/2014/main" id="{B6D8CC1F-12A3-417F-8406-CF4E585D8B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904"/>
          <a:stretch/>
        </p:blipFill>
        <p:spPr bwMode="auto">
          <a:xfrm>
            <a:off x="8351737" y="1524181"/>
            <a:ext cx="1886398" cy="1273515"/>
          </a:xfrm>
          <a:prstGeom prst="roundRect">
            <a:avLst>
              <a:gd name="adj" fmla="val 8594"/>
            </a:avLst>
          </a:prstGeom>
          <a:solidFill>
            <a:srgbClr val="FFFFFF">
              <a:shade val="85000"/>
            </a:srgbClr>
          </a:solidFill>
          <a:ln>
            <a:noFill/>
          </a:ln>
          <a:effectLst/>
        </p:spPr>
      </p:pic>
      <p:pic>
        <p:nvPicPr>
          <p:cNvPr id="1040" name="Picture 16" descr="boire de l'alcool, fumer une cigarette, pictogramme interdit de  toxicomanie. drogues, alcool, symbole d'arrêt rouge fumée. jeu d'icônes  noires de zone d'interdiction d'alcool, de drogue et de fumée. illustration  vectorielle isolée. 8603791 -">
            <a:extLst>
              <a:ext uri="{FF2B5EF4-FFF2-40B4-BE49-F238E27FC236}">
                <a16:creationId xmlns:a16="http://schemas.microsoft.com/office/drawing/2014/main" id="{828B1CEE-019B-471F-B8A6-AEE7B89873E1}"/>
              </a:ext>
            </a:extLst>
          </p:cNvPr>
          <p:cNvPicPr>
            <a:picLocks noChangeAspect="1" noChangeArrowheads="1"/>
          </p:cNvPicPr>
          <p:nvPr/>
        </p:nvPicPr>
        <p:blipFill rotWithShape="1">
          <a:blip r:embed="rId5">
            <a:clrChange>
              <a:clrFrom>
                <a:srgbClr val="FDFFFA"/>
              </a:clrFrom>
              <a:clrTo>
                <a:srgbClr val="FDFFFA">
                  <a:alpha val="0"/>
                </a:srgbClr>
              </a:clrTo>
            </a:clrChange>
            <a:extLst>
              <a:ext uri="{28A0092B-C50C-407E-A947-70E740481C1C}">
                <a14:useLocalDpi xmlns:a14="http://schemas.microsoft.com/office/drawing/2010/main" val="0"/>
              </a:ext>
            </a:extLst>
          </a:blip>
          <a:srcRect l="35810" r="36009"/>
          <a:stretch/>
        </p:blipFill>
        <p:spPr bwMode="auto">
          <a:xfrm>
            <a:off x="637309" y="3280063"/>
            <a:ext cx="792082" cy="100560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boire de l'alcool, fumer une cigarette, pictogramme interdit de  toxicomanie. drogues, alcool, symbole d'arrêt rouge fumée. jeu d'icônes  noires de zone d'interdiction d'alcool, de drogue et de fumée. illustration  vectorielle isolée. 8603791 -">
            <a:extLst>
              <a:ext uri="{FF2B5EF4-FFF2-40B4-BE49-F238E27FC236}">
                <a16:creationId xmlns:a16="http://schemas.microsoft.com/office/drawing/2014/main" id="{9734BA48-6C07-4359-83FD-0965D7124B49}"/>
              </a:ext>
            </a:extLst>
          </p:cNvPr>
          <p:cNvPicPr>
            <a:picLocks noChangeAspect="1" noChangeArrowheads="1"/>
          </p:cNvPicPr>
          <p:nvPr/>
        </p:nvPicPr>
        <p:blipFill rotWithShape="1">
          <a:blip r:embed="rId5">
            <a:clrChange>
              <a:clrFrom>
                <a:srgbClr val="FDFFFA"/>
              </a:clrFrom>
              <a:clrTo>
                <a:srgbClr val="FDFFFA">
                  <a:alpha val="0"/>
                </a:srgbClr>
              </a:clrTo>
            </a:clrChange>
            <a:extLst>
              <a:ext uri="{28A0092B-C50C-407E-A947-70E740481C1C}">
                <a14:useLocalDpi xmlns:a14="http://schemas.microsoft.com/office/drawing/2010/main" val="0"/>
              </a:ext>
            </a:extLst>
          </a:blip>
          <a:srcRect l="69601"/>
          <a:stretch/>
        </p:blipFill>
        <p:spPr bwMode="auto">
          <a:xfrm>
            <a:off x="646546" y="2453409"/>
            <a:ext cx="831273" cy="9783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boire de l'alcool, fumer une cigarette, pictogramme interdit de  toxicomanie. drogues, alcool, symbole d'arrêt rouge fumée. jeu d'icônes  noires de zone d'interdiction d'alcool, de drogue et de fumée. illustration  vectorielle isolée. 8603791 -">
            <a:extLst>
              <a:ext uri="{FF2B5EF4-FFF2-40B4-BE49-F238E27FC236}">
                <a16:creationId xmlns:a16="http://schemas.microsoft.com/office/drawing/2014/main" id="{DB6D3559-5BE9-4017-9B76-F98158AFFFCB}"/>
              </a:ext>
            </a:extLst>
          </p:cNvPr>
          <p:cNvPicPr>
            <a:picLocks noChangeAspect="1" noChangeArrowheads="1"/>
          </p:cNvPicPr>
          <p:nvPr/>
        </p:nvPicPr>
        <p:blipFill rotWithShape="1">
          <a:blip r:embed="rId5">
            <a:clrChange>
              <a:clrFrom>
                <a:srgbClr val="FDFFFA"/>
              </a:clrFrom>
              <a:clrTo>
                <a:srgbClr val="FDFFFA">
                  <a:alpha val="0"/>
                </a:srgbClr>
              </a:clrTo>
            </a:clrChange>
            <a:extLst>
              <a:ext uri="{28A0092B-C50C-407E-A947-70E740481C1C}">
                <a14:useLocalDpi xmlns:a14="http://schemas.microsoft.com/office/drawing/2010/main" val="0"/>
              </a:ext>
            </a:extLst>
          </a:blip>
          <a:srcRect r="68496"/>
          <a:stretch/>
        </p:blipFill>
        <p:spPr bwMode="auto">
          <a:xfrm>
            <a:off x="602820" y="1607124"/>
            <a:ext cx="878360" cy="997527"/>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14437D15-92AC-49D8-8B69-4D58EE39D2B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49537" y="4541821"/>
            <a:ext cx="566454" cy="544814"/>
          </a:xfrm>
          <a:prstGeom prst="rect">
            <a:avLst/>
          </a:prstGeom>
        </p:spPr>
      </p:pic>
    </p:spTree>
    <p:extLst>
      <p:ext uri="{BB962C8B-B14F-4D97-AF65-F5344CB8AC3E}">
        <p14:creationId xmlns:p14="http://schemas.microsoft.com/office/powerpoint/2010/main" val="3729782887"/>
      </p:ext>
    </p:extLst>
  </p:cSld>
  <p:clrMapOvr>
    <a:masterClrMapping/>
  </p:clrMapOvr>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8E65D93A-A430-4213-93E7-E79E0E13460A}"/>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4FB5FB3A-8D47-483C-8718-F2093382F299}"/>
    </a:ext>
  </a:extLst>
</a:theme>
</file>

<file path=ppt/theme/theme5.xml><?xml version="1.0" encoding="utf-8"?>
<a:theme xmlns:a="http://schemas.openxmlformats.org/drawingml/2006/main" name="1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6.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7.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8.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14F54EC3176342AA69E46BF095A846" ma:contentTypeVersion="14" ma:contentTypeDescription="Crée un document." ma:contentTypeScope="" ma:versionID="333694e9f198b892cb66d3d661955e30">
  <xsd:schema xmlns:xsd="http://www.w3.org/2001/XMLSchema" xmlns:xs="http://www.w3.org/2001/XMLSchema" xmlns:p="http://schemas.microsoft.com/office/2006/metadata/properties" xmlns:ns2="40753fda-f579-4bb9-aa37-7b314b45a769" xmlns:ns3="5e3fc8a5-ae92-42ac-9a5b-adc0faec43d6" targetNamespace="http://schemas.microsoft.com/office/2006/metadata/properties" ma:root="true" ma:fieldsID="8c7ac7fe3cbc64d020c0b41f92df7139" ns2:_="" ns3:_="">
    <xsd:import namespace="40753fda-f579-4bb9-aa37-7b314b45a769"/>
    <xsd:import namespace="5e3fc8a5-ae92-42ac-9a5b-adc0faec4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53fda-f579-4bb9-aa37-7b314b45a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3fc8a5-ae92-42ac-9a5b-adc0faec43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92d17153-1ee4-4a6d-88b4-3fe46e77897f}" ma:internalName="TaxCatchAll" ma:showField="CatchAllData" ma:web="5e3fc8a5-ae92-42ac-9a5b-adc0faec4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e3fc8a5-ae92-42ac-9a5b-adc0faec43d6" xsi:nil="true"/>
    <lcf76f155ced4ddcb4097134ff3c332f xmlns="40753fda-f579-4bb9-aa37-7b314b45a769">
      <Terms xmlns="http://schemas.microsoft.com/office/infopath/2007/PartnerControls"/>
    </lcf76f155ced4ddcb4097134ff3c332f>
    <SharedWithUsers xmlns="5e3fc8a5-ae92-42ac-9a5b-adc0faec43d6">
      <UserInfo>
        <DisplayName>Michiel DE KOSTER</DisplayName>
        <AccountId>9</AccountId>
        <AccountType/>
      </UserInfo>
      <UserInfo>
        <DisplayName>Alexandra PAPILLON</DisplayName>
        <AccountId>13</AccountId>
        <AccountType/>
      </UserInfo>
    </SharedWithUsers>
  </documentManagement>
</p:properties>
</file>

<file path=customXml/itemProps1.xml><?xml version="1.0" encoding="utf-8"?>
<ds:datastoreItem xmlns:ds="http://schemas.openxmlformats.org/officeDocument/2006/customXml" ds:itemID="{47CD0F3B-CAD2-4F5A-AB44-8BDF5D5FCA5F}">
  <ds:schemaRefs>
    <ds:schemaRef ds:uri="40753fda-f579-4bb9-aa37-7b314b45a769"/>
    <ds:schemaRef ds:uri="5e3fc8a5-ae92-42ac-9a5b-adc0faec43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184838-24BB-4C81-8C04-2AFBFD782250}">
  <ds:schemaRefs>
    <ds:schemaRef ds:uri="http://schemas.microsoft.com/sharepoint/v3/contenttype/forms"/>
  </ds:schemaRefs>
</ds:datastoreItem>
</file>

<file path=customXml/itemProps3.xml><?xml version="1.0" encoding="utf-8"?>
<ds:datastoreItem xmlns:ds="http://schemas.openxmlformats.org/officeDocument/2006/customXml" ds:itemID="{DD560780-D1C1-4641-9B08-F0A5FFFCA309}">
  <ds:schemaRefs>
    <ds:schemaRef ds:uri="http://schemas.microsoft.com/office/2006/documentManagement/types"/>
    <ds:schemaRef ds:uri="40753fda-f579-4bb9-aa37-7b314b45a769"/>
    <ds:schemaRef ds:uri="http://schemas.microsoft.com/office/infopath/2007/PartnerControls"/>
    <ds:schemaRef ds:uri="http://schemas.openxmlformats.org/package/2006/metadata/core-properties"/>
    <ds:schemaRef ds:uri="http://purl.org/dc/elements/1.1/"/>
    <ds:schemaRef ds:uri="5e3fc8a5-ae92-42ac-9a5b-adc0faec43d6"/>
    <ds:schemaRef ds:uri="http://schemas.microsoft.com/office/2006/metadata/properti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TotalEnergies AA - Bleu</Template>
  <TotalTime>100</TotalTime>
  <Words>328</Words>
  <Application>Microsoft Office PowerPoint</Application>
  <PresentationFormat>Grand écran</PresentationFormat>
  <Paragraphs>43</Paragraphs>
  <Slides>4</Slides>
  <Notes>3</Notes>
  <HiddenSlides>0</HiddenSlides>
  <MMClips>0</MMClips>
  <ScaleCrop>false</ScaleCrop>
  <HeadingPairs>
    <vt:vector size="6" baseType="variant">
      <vt:variant>
        <vt:lpstr>Polices utilisées</vt:lpstr>
      </vt:variant>
      <vt:variant>
        <vt:i4>5</vt:i4>
      </vt:variant>
      <vt:variant>
        <vt:lpstr>Thème</vt:lpstr>
      </vt:variant>
      <vt:variant>
        <vt:i4>7</vt:i4>
      </vt:variant>
      <vt:variant>
        <vt:lpstr>Titres des diapositives</vt:lpstr>
      </vt:variant>
      <vt:variant>
        <vt:i4>4</vt:i4>
      </vt:variant>
    </vt:vector>
  </HeadingPairs>
  <TitlesOfParts>
    <vt:vector size="16" baseType="lpstr">
      <vt:lpstr>Arial</vt:lpstr>
      <vt:lpstr>Arial</vt:lpstr>
      <vt:lpstr>Arial c</vt:lpstr>
      <vt:lpstr>Arial MT Light</vt:lpstr>
      <vt:lpstr>Wingdings</vt:lpstr>
      <vt:lpstr>TotalEnergies AA - Bleu</vt:lpstr>
      <vt:lpstr>TotalEnergies AA - Rouge</vt:lpstr>
      <vt:lpstr>TotalEnergies AA - Vert</vt:lpstr>
      <vt:lpstr>TotalEnergies AA - Orange</vt:lpstr>
      <vt:lpstr>1_TotalEnergies AA - Rouge</vt:lpstr>
      <vt:lpstr>TotalEnergies AA - Bleu</vt:lpstr>
      <vt:lpstr>TotalEnergies AA - Rouge</vt:lpstr>
      <vt:lpstr>Présentation PowerPoint</vt:lpstr>
      <vt:lpstr>La Règle d’or Situations à risques</vt:lpstr>
      <vt:lpstr>L’essentiel de la Règle d’or 1</vt:lpstr>
      <vt:lpstr>La Règle d’or 1 appliquée aux bureaux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lastModifiedBy>Alexandra PAPILLON</cp:lastModifiedBy>
  <cp:revision>1</cp:revision>
  <cp:lastPrinted>2021-09-13T12:46:09Z</cp:lastPrinted>
  <dcterms:created xsi:type="dcterms:W3CDTF">2021-08-30T17:14:08Z</dcterms:created>
  <dcterms:modified xsi:type="dcterms:W3CDTF">2022-12-01T14:15:56Z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2021-09-08T09:51:31Z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0d5f9d8b-7c4d-492f-9999-41f8c64aaae1</vt:lpwstr>
  </property>
  <property fmtid="{D5CDD505-2E9C-101B-9397-08002B2CF9AE}" pid="8" name="MSIP_Label_2b30ed1b-e95f-40b5-af89-828263f287a7_ContentBits">
    <vt:lpwstr>0</vt:lpwstr>
  </property>
  <property fmtid="{D5CDD505-2E9C-101B-9397-08002B2CF9AE}" pid="9" name="ContentTypeId">
    <vt:lpwstr>0x0101001214F54EC3176342AA69E46BF095A846</vt:lpwstr>
  </property>
  <property fmtid="{D5CDD505-2E9C-101B-9397-08002B2CF9AE}" pid="10" name="MediaServiceImageTags">
    <vt:lpwstr/>
  </property>
</Properties>
</file>