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5" r:id="rId4"/>
    <p:sldMasterId id="2147483719" r:id="rId5"/>
    <p:sldMasterId id="2147483729" r:id="rId6"/>
  </p:sldMasterIdLst>
  <p:notesMasterIdLst>
    <p:notesMasterId r:id="rId26"/>
  </p:notesMasterIdLst>
  <p:handoutMasterIdLst>
    <p:handoutMasterId r:id="rId27"/>
  </p:handoutMasterIdLst>
  <p:sldIdLst>
    <p:sldId id="496" r:id="rId7"/>
    <p:sldId id="2134805761" r:id="rId8"/>
    <p:sldId id="487" r:id="rId9"/>
    <p:sldId id="2134805772" r:id="rId10"/>
    <p:sldId id="2134805773" r:id="rId11"/>
    <p:sldId id="2134805774" r:id="rId12"/>
    <p:sldId id="478" r:id="rId13"/>
    <p:sldId id="2134805776" r:id="rId14"/>
    <p:sldId id="2134805777" r:id="rId15"/>
    <p:sldId id="2134805778" r:id="rId16"/>
    <p:sldId id="2134805769" r:id="rId17"/>
    <p:sldId id="2134805780" r:id="rId18"/>
    <p:sldId id="503" r:id="rId19"/>
    <p:sldId id="2134805782" r:id="rId20"/>
    <p:sldId id="2134805781" r:id="rId21"/>
    <p:sldId id="2134805757" r:id="rId22"/>
    <p:sldId id="2134805758" r:id="rId23"/>
    <p:sldId id="491" r:id="rId24"/>
    <p:sldId id="492" r:id="rId25"/>
  </p:sldIdLst>
  <p:sldSz cx="12192000" cy="6858000"/>
  <p:notesSz cx="6797675" cy="9926638"/>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F5A35A31-310A-4289-BD2A-D84E476A98F2}">
          <p14:sldIdLst>
            <p14:sldId id="496"/>
            <p14:sldId id="2134805761"/>
            <p14:sldId id="487"/>
            <p14:sldId id="2134805772"/>
            <p14:sldId id="2134805773"/>
            <p14:sldId id="2134805774"/>
            <p14:sldId id="478"/>
            <p14:sldId id="2134805776"/>
            <p14:sldId id="2134805777"/>
            <p14:sldId id="2134805778"/>
            <p14:sldId id="2134805769"/>
            <p14:sldId id="2134805780"/>
            <p14:sldId id="503"/>
            <p14:sldId id="2134805782"/>
            <p14:sldId id="2134805781"/>
            <p14:sldId id="2134805757"/>
            <p14:sldId id="2134805758"/>
            <p14:sldId id="491"/>
            <p14:sldId id="492"/>
          </p14:sldIdLst>
        </p14:section>
        <p14:section name="Back up" id="{9FF57E70-C5D7-43F9-A12B-DFF05C2AF1CA}">
          <p14:sldIdLst/>
        </p14:section>
      </p14:sectionLst>
    </p:ext>
    <p:ext uri="{EFAFB233-063F-42B5-8137-9DF3F51BA10A}">
      <p15:sldGuideLst xmlns:p15="http://schemas.microsoft.com/office/powerpoint/2012/main">
        <p15:guide id="1" orient="horz" pos="2251" userDrawn="1">
          <p15:clr>
            <a:srgbClr val="A4A3A4"/>
          </p15:clr>
        </p15:guide>
        <p15:guide id="2" orient="horz" pos="2296" userDrawn="1">
          <p15:clr>
            <a:srgbClr val="A4A3A4"/>
          </p15:clr>
        </p15:guide>
        <p15:guide id="3" pos="100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F40224-F692-CCCB-2D0C-F3BA76D84528}" name="Claire MAIRET" initials="CM" userId="S::claire.mairet@totalenergies.com::b91d9db2-e41b-4c98-9525-27312980cc2f" providerId="AD"/>
  <p188:author id="{D7CE6479-CD57-0613-9522-889E7A608629}" name="Emilie DORNAND" initials="ED" userId="S::emilie.dornand@totalenergies.com::15127248-e3c8-43ea-a9c4-0ee62dafb3eb" providerId="AD"/>
  <p188:author id="{788488BC-E18B-6CB1-A440-5A6ED7580986}" name="Michiel DE KOSTER" initials="MDK" userId="S::michiel.de-koster@total.com::7d7c490e-1e4b-4bd1-978a-bd0aaf19c382" providerId="AD"/>
  <p188:author id="{C7869BD5-A3E5-966B-BC17-C17664D50222}" name="Michiel DE KOSTER" initials="MK" userId="S::michiel.de-koster@totalenergies.com::7d7c490e-1e4b-4bd1-978a-bd0aaf19c38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laineHANNAN" initials="E" lastIdx="7" clrIdx="0">
    <p:extLst>
      <p:ext uri="{19B8F6BF-5375-455C-9EA6-DF929625EA0E}">
        <p15:presenceInfo xmlns:p15="http://schemas.microsoft.com/office/powerpoint/2012/main" userId="ElaineHANN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CEA"/>
    <a:srgbClr val="374649"/>
    <a:srgbClr val="134391"/>
    <a:srgbClr val="B8ABA5"/>
    <a:srgbClr val="FA8A52"/>
    <a:srgbClr val="124391"/>
    <a:srgbClr val="E34668"/>
    <a:srgbClr val="CFCACA"/>
    <a:srgbClr val="4B96D1"/>
    <a:srgbClr val="B83B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68BB71-319C-4D79-8B29-41BFF6115298}" v="5" dt="2023-03-10T09:10:17.909"/>
    <p1510:client id="{E559FCA9-813C-4534-9606-6FA62AA306EE}" v="1" dt="2023-03-09T16:43:22.474"/>
  </p1510:revLst>
</p1510:revInfo>
</file>

<file path=ppt/tableStyles.xml><?xml version="1.0" encoding="utf-8"?>
<a:tblStyleLst xmlns:a="http://schemas.openxmlformats.org/drawingml/2006/main" def="{5C22544A-7EE6-4342-B048-85BDC9FD1C3A}">
  <a:tblStyle styleId="{775DCB02-9BB8-47FD-8907-85C794F793BA}" styleName="Style à thème 1 - Accentuation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46F890A9-2807-4EBB-B81D-B2AA78EC7F39}" styleName="Style foncé 2 - Accentuation 5/Accentuation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Style foncé 2 - Accentuation 1/Accentuation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D113A9D2-9D6B-4929-AA2D-F23B5EE8CBE7}" styleName="Style à thème 2 - Accentuation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56" y="108"/>
      </p:cViewPr>
      <p:guideLst>
        <p:guide orient="horz" pos="2251"/>
        <p:guide orient="horz" pos="2296"/>
        <p:guide pos="1007"/>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8/10/relationships/authors" Targe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2"/>
            <a:ext cx="2919748" cy="4681089"/>
          </a:xfrm>
          <a:prstGeom prst="rect">
            <a:avLst/>
          </a:prstGeom>
        </p:spPr>
        <p:txBody>
          <a:bodyPr vert="horz" lIns="254506" tIns="127254" rIns="254506" bIns="127254" rtlCol="0"/>
          <a:lstStyle>
            <a:lvl1pPr algn="l">
              <a:defRPr sz="3400"/>
            </a:lvl1pPr>
          </a:lstStyle>
          <a:p>
            <a:endParaRPr lang="fr-FR"/>
          </a:p>
        </p:txBody>
      </p:sp>
      <p:sp>
        <p:nvSpPr>
          <p:cNvPr id="3" name="Espace réservé de la date 2"/>
          <p:cNvSpPr>
            <a:spLocks noGrp="1"/>
          </p:cNvSpPr>
          <p:nvPr>
            <p:ph type="dt" sz="quarter" idx="1"/>
          </p:nvPr>
        </p:nvSpPr>
        <p:spPr>
          <a:xfrm>
            <a:off x="3816574" y="2"/>
            <a:ext cx="2919748" cy="4681089"/>
          </a:xfrm>
          <a:prstGeom prst="rect">
            <a:avLst/>
          </a:prstGeom>
        </p:spPr>
        <p:txBody>
          <a:bodyPr vert="horz" lIns="254506" tIns="127254" rIns="254506" bIns="127254" rtlCol="0"/>
          <a:lstStyle>
            <a:lvl1pPr algn="r">
              <a:defRPr sz="3400"/>
            </a:lvl1pPr>
          </a:lstStyle>
          <a:p>
            <a:fld id="{38026C1A-E9C0-3649-8DE0-0F721770D521}" type="datetimeFigureOut">
              <a:rPr lang="fr-FR" smtClean="0"/>
              <a:pPr/>
              <a:t>10/03/2023</a:t>
            </a:fld>
            <a:endParaRPr lang="fr-FR"/>
          </a:p>
        </p:txBody>
      </p:sp>
      <p:sp>
        <p:nvSpPr>
          <p:cNvPr id="4" name="Espace réservé du pied de page 3"/>
          <p:cNvSpPr>
            <a:spLocks noGrp="1"/>
          </p:cNvSpPr>
          <p:nvPr>
            <p:ph type="ftr" sz="quarter" idx="2"/>
          </p:nvPr>
        </p:nvSpPr>
        <p:spPr>
          <a:xfrm>
            <a:off x="1" y="88924488"/>
            <a:ext cx="2919748" cy="4681089"/>
          </a:xfrm>
          <a:prstGeom prst="rect">
            <a:avLst/>
          </a:prstGeom>
        </p:spPr>
        <p:txBody>
          <a:bodyPr vert="horz" lIns="254506" tIns="127254" rIns="254506" bIns="127254" rtlCol="0" anchor="b"/>
          <a:lstStyle>
            <a:lvl1pPr algn="l">
              <a:defRPr sz="3400"/>
            </a:lvl1pPr>
          </a:lstStyle>
          <a:p>
            <a:endParaRPr lang="fr-FR"/>
          </a:p>
        </p:txBody>
      </p:sp>
      <p:sp>
        <p:nvSpPr>
          <p:cNvPr id="5" name="Espace réservé du numéro de diapositive 4"/>
          <p:cNvSpPr>
            <a:spLocks noGrp="1"/>
          </p:cNvSpPr>
          <p:nvPr>
            <p:ph type="sldNum" sz="quarter" idx="3"/>
          </p:nvPr>
        </p:nvSpPr>
        <p:spPr>
          <a:xfrm>
            <a:off x="3816574" y="88924488"/>
            <a:ext cx="2919748" cy="4681089"/>
          </a:xfrm>
          <a:prstGeom prst="rect">
            <a:avLst/>
          </a:prstGeom>
        </p:spPr>
        <p:txBody>
          <a:bodyPr vert="horz" lIns="254506" tIns="127254" rIns="254506" bIns="127254" rtlCol="0" anchor="b"/>
          <a:lstStyle>
            <a:lvl1pPr algn="r">
              <a:defRPr sz="3400"/>
            </a:lvl1pPr>
          </a:lstStyle>
          <a:p>
            <a:fld id="{256351CB-C7E3-8F4F-AA6E-DB407BF173DE}" type="slidenum">
              <a:rPr lang="fr-FR" smtClean="0"/>
              <a:pPr/>
              <a:t>‹N°›</a:t>
            </a:fld>
            <a:endParaRPr lang="fr-FR"/>
          </a:p>
        </p:txBody>
      </p:sp>
    </p:spTree>
    <p:extLst>
      <p:ext uri="{BB962C8B-B14F-4D97-AF65-F5344CB8AC3E}">
        <p14:creationId xmlns:p14="http://schemas.microsoft.com/office/powerpoint/2010/main" val="41562076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2"/>
            <a:ext cx="2919748" cy="4681089"/>
          </a:xfrm>
          <a:prstGeom prst="rect">
            <a:avLst/>
          </a:prstGeom>
        </p:spPr>
        <p:txBody>
          <a:bodyPr vert="horz" lIns="254506" tIns="127254" rIns="254506" bIns="127254" rtlCol="0"/>
          <a:lstStyle>
            <a:lvl1pPr algn="l">
              <a:defRPr sz="3400"/>
            </a:lvl1pPr>
          </a:lstStyle>
          <a:p>
            <a:endParaRPr lang="fr-FR"/>
          </a:p>
        </p:txBody>
      </p:sp>
      <p:sp>
        <p:nvSpPr>
          <p:cNvPr id="3" name="Espace réservé de la date 2"/>
          <p:cNvSpPr>
            <a:spLocks noGrp="1"/>
          </p:cNvSpPr>
          <p:nvPr>
            <p:ph type="dt" idx="1"/>
          </p:nvPr>
        </p:nvSpPr>
        <p:spPr>
          <a:xfrm>
            <a:off x="3816574" y="2"/>
            <a:ext cx="2919748" cy="4681089"/>
          </a:xfrm>
          <a:prstGeom prst="rect">
            <a:avLst/>
          </a:prstGeom>
        </p:spPr>
        <p:txBody>
          <a:bodyPr vert="horz" lIns="254506" tIns="127254" rIns="254506" bIns="127254" rtlCol="0"/>
          <a:lstStyle>
            <a:lvl1pPr algn="r">
              <a:defRPr sz="3400"/>
            </a:lvl1pPr>
          </a:lstStyle>
          <a:p>
            <a:fld id="{B7B6820A-C1B1-9944-A68D-DA5B884778EE}" type="datetimeFigureOut">
              <a:rPr lang="fr-FR" smtClean="0"/>
              <a:pPr/>
              <a:t>10/03/2023</a:t>
            </a:fld>
            <a:endParaRPr lang="fr-FR"/>
          </a:p>
        </p:txBody>
      </p:sp>
      <p:sp>
        <p:nvSpPr>
          <p:cNvPr id="4" name="Espace réservé de l'image des diapositives 3"/>
          <p:cNvSpPr>
            <a:spLocks noGrp="1" noRot="1" noChangeAspect="1"/>
          </p:cNvSpPr>
          <p:nvPr>
            <p:ph type="sldImg" idx="2"/>
          </p:nvPr>
        </p:nvSpPr>
        <p:spPr>
          <a:xfrm>
            <a:off x="-27835225" y="7024688"/>
            <a:ext cx="62407800" cy="35104387"/>
          </a:xfrm>
          <a:prstGeom prst="rect">
            <a:avLst/>
          </a:prstGeom>
          <a:noFill/>
          <a:ln w="12700">
            <a:solidFill>
              <a:prstClr val="black"/>
            </a:solidFill>
          </a:ln>
        </p:spPr>
        <p:txBody>
          <a:bodyPr vert="horz" lIns="254506" tIns="127254" rIns="254506" bIns="127254" rtlCol="0" anchor="ctr"/>
          <a:lstStyle/>
          <a:p>
            <a:endParaRPr lang="fr-FR"/>
          </a:p>
        </p:txBody>
      </p:sp>
      <p:sp>
        <p:nvSpPr>
          <p:cNvPr id="5" name="Espace réservé des commentaires 4"/>
          <p:cNvSpPr>
            <a:spLocks noGrp="1"/>
          </p:cNvSpPr>
          <p:nvPr>
            <p:ph type="body" sz="quarter" idx="3"/>
          </p:nvPr>
        </p:nvSpPr>
        <p:spPr>
          <a:xfrm>
            <a:off x="673789" y="44470370"/>
            <a:ext cx="5390304" cy="42129820"/>
          </a:xfrm>
          <a:prstGeom prst="rect">
            <a:avLst/>
          </a:prstGeom>
        </p:spPr>
        <p:txBody>
          <a:bodyPr vert="horz" lIns="254506" tIns="127254" rIns="254506" bIns="127254"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1" y="88924488"/>
            <a:ext cx="2919748" cy="4681089"/>
          </a:xfrm>
          <a:prstGeom prst="rect">
            <a:avLst/>
          </a:prstGeom>
        </p:spPr>
        <p:txBody>
          <a:bodyPr vert="horz" lIns="254506" tIns="127254" rIns="254506" bIns="127254" rtlCol="0" anchor="b"/>
          <a:lstStyle>
            <a:lvl1pPr algn="l">
              <a:defRPr sz="3400"/>
            </a:lvl1pPr>
          </a:lstStyle>
          <a:p>
            <a:endParaRPr lang="fr-FR"/>
          </a:p>
        </p:txBody>
      </p:sp>
      <p:sp>
        <p:nvSpPr>
          <p:cNvPr id="7" name="Espace réservé du numéro de diapositive 6"/>
          <p:cNvSpPr>
            <a:spLocks noGrp="1"/>
          </p:cNvSpPr>
          <p:nvPr>
            <p:ph type="sldNum" sz="quarter" idx="5"/>
          </p:nvPr>
        </p:nvSpPr>
        <p:spPr>
          <a:xfrm>
            <a:off x="3816574" y="88924488"/>
            <a:ext cx="2919748" cy="4681089"/>
          </a:xfrm>
          <a:prstGeom prst="rect">
            <a:avLst/>
          </a:prstGeom>
        </p:spPr>
        <p:txBody>
          <a:bodyPr vert="horz" lIns="254506" tIns="127254" rIns="254506" bIns="127254" rtlCol="0" anchor="b"/>
          <a:lstStyle>
            <a:lvl1pPr algn="r">
              <a:defRPr sz="3400"/>
            </a:lvl1pPr>
          </a:lstStyle>
          <a:p>
            <a:fld id="{83EBCA58-F001-2A42-AB6A-B366B18E47A3}" type="slidenum">
              <a:rPr lang="fr-FR" smtClean="0"/>
              <a:pPr/>
              <a:t>‹N°›</a:t>
            </a:fld>
            <a:endParaRPr lang="fr-FR"/>
          </a:p>
        </p:txBody>
      </p:sp>
    </p:spTree>
    <p:extLst>
      <p:ext uri="{BB962C8B-B14F-4D97-AF65-F5344CB8AC3E}">
        <p14:creationId xmlns:p14="http://schemas.microsoft.com/office/powerpoint/2010/main" val="227210863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Michel</a:t>
            </a:r>
          </a:p>
        </p:txBody>
      </p:sp>
      <p:sp>
        <p:nvSpPr>
          <p:cNvPr id="4" name="Espace réservé du numéro de diapositive 3"/>
          <p:cNvSpPr>
            <a:spLocks noGrp="1"/>
          </p:cNvSpPr>
          <p:nvPr>
            <p:ph type="sldNum" sz="quarter" idx="5"/>
          </p:nvPr>
        </p:nvSpPr>
        <p:spPr/>
        <p:txBody>
          <a:bodyPr/>
          <a:lstStyle/>
          <a:p>
            <a:fld id="{6FEDE3DE-59D0-436E-9643-2C33BA4042BB}" type="slidenum">
              <a:rPr lang="fr-FR" smtClean="0"/>
              <a:t>2</a:t>
            </a:fld>
            <a:endParaRPr lang="fr-FR"/>
          </a:p>
        </p:txBody>
      </p:sp>
    </p:spTree>
    <p:extLst>
      <p:ext uri="{BB962C8B-B14F-4D97-AF65-F5344CB8AC3E}">
        <p14:creationId xmlns:p14="http://schemas.microsoft.com/office/powerpoint/2010/main" val="2918802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a:t>Nicolas</a:t>
            </a:r>
          </a:p>
          <a:p>
            <a:endParaRPr lang="fr-FR"/>
          </a:p>
        </p:txBody>
      </p:sp>
      <p:sp>
        <p:nvSpPr>
          <p:cNvPr id="4" name="Espace réservé du numéro de diapositive 3"/>
          <p:cNvSpPr>
            <a:spLocks noGrp="1"/>
          </p:cNvSpPr>
          <p:nvPr>
            <p:ph type="sldNum" sz="quarter" idx="5"/>
          </p:nvPr>
        </p:nvSpPr>
        <p:spPr/>
        <p:txBody>
          <a:bodyPr/>
          <a:lstStyle/>
          <a:p>
            <a:fld id="{83EBCA58-F001-2A42-AB6A-B366B18E47A3}" type="slidenum">
              <a:rPr lang="fr-FR" smtClean="0"/>
              <a:pPr/>
              <a:t>15</a:t>
            </a:fld>
            <a:endParaRPr lang="fr-FR"/>
          </a:p>
        </p:txBody>
      </p:sp>
    </p:spTree>
    <p:extLst>
      <p:ext uri="{BB962C8B-B14F-4D97-AF65-F5344CB8AC3E}">
        <p14:creationId xmlns:p14="http://schemas.microsoft.com/office/powerpoint/2010/main" val="304034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a:t>Nicolas</a:t>
            </a:r>
          </a:p>
          <a:p>
            <a:endParaRPr lang="en-US">
              <a:latin typeface="Calibri"/>
              <a:cs typeface="Calibri"/>
            </a:endParaRPr>
          </a:p>
        </p:txBody>
      </p:sp>
      <p:sp>
        <p:nvSpPr>
          <p:cNvPr id="4" name="Espace réservé du numéro de diapositive 3"/>
          <p:cNvSpPr>
            <a:spLocks noGrp="1"/>
          </p:cNvSpPr>
          <p:nvPr>
            <p:ph type="sldNum" sz="quarter" idx="5"/>
          </p:nvPr>
        </p:nvSpPr>
        <p:spPr/>
        <p:txBody>
          <a:bodyPr/>
          <a:lstStyle/>
          <a:p>
            <a:fld id="{6FEDE3DE-59D0-436E-9643-2C33BA4042BB}" type="slidenum">
              <a:rPr lang="fr-FR" smtClean="0"/>
              <a:t>16</a:t>
            </a:fld>
            <a:endParaRPr lang="fr-FR"/>
          </a:p>
        </p:txBody>
      </p:sp>
    </p:spTree>
    <p:extLst>
      <p:ext uri="{BB962C8B-B14F-4D97-AF65-F5344CB8AC3E}">
        <p14:creationId xmlns:p14="http://schemas.microsoft.com/office/powerpoint/2010/main" val="1593037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Nicolas</a:t>
            </a:r>
          </a:p>
        </p:txBody>
      </p:sp>
      <p:sp>
        <p:nvSpPr>
          <p:cNvPr id="4" name="Espace réservé du numéro de diapositive 3"/>
          <p:cNvSpPr>
            <a:spLocks noGrp="1"/>
          </p:cNvSpPr>
          <p:nvPr>
            <p:ph type="sldNum" sz="quarter" idx="5"/>
          </p:nvPr>
        </p:nvSpPr>
        <p:spPr/>
        <p:txBody>
          <a:bodyPr/>
          <a:lstStyle/>
          <a:p>
            <a:fld id="{83EBCA58-F001-2A42-AB6A-B366B18E47A3}" type="slidenum">
              <a:rPr lang="fr-FR" smtClean="0"/>
              <a:pPr/>
              <a:t>17</a:t>
            </a:fld>
            <a:endParaRPr lang="fr-FR"/>
          </a:p>
        </p:txBody>
      </p:sp>
    </p:spTree>
    <p:extLst>
      <p:ext uri="{BB962C8B-B14F-4D97-AF65-F5344CB8AC3E}">
        <p14:creationId xmlns:p14="http://schemas.microsoft.com/office/powerpoint/2010/main" val="459488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Michiel</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177BB-C340-43F6-9F80-E5555816628B}" type="slidenum">
              <a:rPr kumimoji="0" lang="fr-FR" sz="1200" b="0" i="0" u="none" strike="noStrike" kern="1200" cap="none" spc="0" normalizeH="0" baseline="0" noProof="0" smtClean="0">
                <a:ln>
                  <a:noFill/>
                </a:ln>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effectLst/>
              <a:uLnTx/>
              <a:uFillTx/>
              <a:latin typeface="Arial" panose="020B0604020202020204"/>
              <a:ea typeface="+mn-ea"/>
              <a:cs typeface="+mn-cs"/>
            </a:endParaRPr>
          </a:p>
        </p:txBody>
      </p:sp>
    </p:spTree>
    <p:extLst>
      <p:ext uri="{BB962C8B-B14F-4D97-AF65-F5344CB8AC3E}">
        <p14:creationId xmlns:p14="http://schemas.microsoft.com/office/powerpoint/2010/main" val="1348856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FEDE3DE-59D0-436E-9643-2C33BA4042BB}" type="slidenum">
              <a:rPr lang="fr-FR" smtClean="0"/>
              <a:t>19</a:t>
            </a:fld>
            <a:endParaRPr lang="fr-FR"/>
          </a:p>
        </p:txBody>
      </p:sp>
    </p:spTree>
    <p:extLst>
      <p:ext uri="{BB962C8B-B14F-4D97-AF65-F5344CB8AC3E}">
        <p14:creationId xmlns:p14="http://schemas.microsoft.com/office/powerpoint/2010/main" val="1855307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177BB-C340-43F6-9F80-E5555816628B}" type="slidenum">
              <a:rPr kumimoji="0" lang="fr-FR" sz="1200" b="0" i="0" u="none" strike="noStrike" kern="1200" cap="none" spc="0" normalizeH="0" baseline="0" noProof="0" smtClean="0">
                <a:ln>
                  <a:noFill/>
                </a:ln>
                <a:solidFill>
                  <a:srgbClr val="4A7D91"/>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srgbClr val="4A7D91"/>
              </a:solidFill>
              <a:effectLst/>
              <a:uLnTx/>
              <a:uFillTx/>
              <a:latin typeface="Arial" panose="020B0604020202020204"/>
              <a:ea typeface="+mn-ea"/>
              <a:cs typeface="+mn-cs"/>
            </a:endParaRPr>
          </a:p>
        </p:txBody>
      </p:sp>
    </p:spTree>
    <p:extLst>
      <p:ext uri="{BB962C8B-B14F-4D97-AF65-F5344CB8AC3E}">
        <p14:creationId xmlns:p14="http://schemas.microsoft.com/office/powerpoint/2010/main" val="999350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177BB-C340-43F6-9F80-E5555816628B}" type="slidenum">
              <a:rPr kumimoji="0" lang="fr-FR" sz="1200" b="0" i="0" u="none" strike="noStrike" kern="1200" cap="none" spc="0" normalizeH="0" baseline="0" noProof="0" smtClean="0">
                <a:ln>
                  <a:noFill/>
                </a:ln>
                <a:solidFill>
                  <a:srgbClr val="4A7D91"/>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srgbClr val="4A7D91"/>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13115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177BB-C340-43F6-9F80-E5555816628B}" type="slidenum">
              <a:rPr kumimoji="0" lang="fr-FR" sz="1200" b="0" i="0" u="none" strike="noStrike" kern="1200" cap="none" spc="0" normalizeH="0" baseline="0" noProof="0" smtClean="0">
                <a:ln>
                  <a:noFill/>
                </a:ln>
                <a:solidFill>
                  <a:srgbClr val="4A7D91"/>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srgbClr val="4A7D91"/>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88078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177BB-C340-43F6-9F80-E5555816628B}" type="slidenum">
              <a:rPr kumimoji="0" lang="fr-FR" sz="1200" b="0" i="0" u="none" strike="noStrike" kern="1200" cap="none" spc="0" normalizeH="0" baseline="0" noProof="0" smtClean="0">
                <a:ln>
                  <a:noFill/>
                </a:ln>
                <a:solidFill>
                  <a:srgbClr val="4A7D91"/>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srgbClr val="4A7D91"/>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95554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177BB-C340-43F6-9F80-E5555816628B}" type="slidenum">
              <a:rPr kumimoji="0" lang="fr-FR" sz="1200" b="0" i="0" u="none" strike="noStrike" kern="1200" cap="none" spc="0" normalizeH="0" baseline="0" noProof="0" smtClean="0">
                <a:ln>
                  <a:noFill/>
                </a:ln>
                <a:solidFill>
                  <a:srgbClr val="4A7D91"/>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srgbClr val="4A7D91"/>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14085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177BB-C340-43F6-9F80-E5555816628B}" type="slidenum">
              <a:rPr kumimoji="0" lang="fr-FR" sz="1200" b="0" i="0" u="none" strike="noStrike" kern="1200" cap="none" spc="0" normalizeH="0" baseline="0" noProof="0" smtClean="0">
                <a:ln>
                  <a:noFill/>
                </a:ln>
                <a:solidFill>
                  <a:srgbClr val="4A7D91"/>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srgbClr val="4A7D91"/>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60440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177BB-C340-43F6-9F80-E5555816628B}" type="slidenum">
              <a:rPr kumimoji="0" lang="fr-FR" sz="1200" b="0" i="0" u="none" strike="noStrike" kern="1200" cap="none" spc="0" normalizeH="0" baseline="0" noProof="0" smtClean="0">
                <a:ln>
                  <a:noFill/>
                </a:ln>
                <a:solidFill>
                  <a:srgbClr val="4A7D91"/>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srgbClr val="4A7D91"/>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31855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a:t>Nicolas</a:t>
            </a:r>
          </a:p>
          <a:p>
            <a:endParaRPr lang="fr-FR"/>
          </a:p>
        </p:txBody>
      </p:sp>
      <p:sp>
        <p:nvSpPr>
          <p:cNvPr id="4" name="Espace réservé du numéro de diapositive 3"/>
          <p:cNvSpPr>
            <a:spLocks noGrp="1"/>
          </p:cNvSpPr>
          <p:nvPr>
            <p:ph type="sldNum" sz="quarter" idx="5"/>
          </p:nvPr>
        </p:nvSpPr>
        <p:spPr/>
        <p:txBody>
          <a:bodyPr/>
          <a:lstStyle/>
          <a:p>
            <a:fld id="{83EBCA58-F001-2A42-AB6A-B366B18E47A3}" type="slidenum">
              <a:rPr lang="fr-FR" smtClean="0"/>
              <a:pPr/>
              <a:t>13</a:t>
            </a:fld>
            <a:endParaRPr lang="fr-FR"/>
          </a:p>
        </p:txBody>
      </p:sp>
    </p:spTree>
    <p:extLst>
      <p:ext uri="{BB962C8B-B14F-4D97-AF65-F5344CB8AC3E}">
        <p14:creationId xmlns:p14="http://schemas.microsoft.com/office/powerpoint/2010/main" val="32536392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Option N°1 Couverture">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40DC9AC8-422B-445F-B045-79F986D08E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a:ln>
            <a:noFill/>
          </a:ln>
        </p:spPr>
      </p:pic>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464400" y="2288392"/>
            <a:ext cx="8640000" cy="2160000"/>
          </a:xfrm>
        </p:spPr>
        <p:txBody>
          <a:bodyPr anchor="b">
            <a:noAutofit/>
          </a:bodyPr>
          <a:lstStyle>
            <a:lvl1pPr algn="l">
              <a:lnSpc>
                <a:spcPct val="90000"/>
              </a:lnSpc>
              <a:defRPr sz="3200">
                <a:solidFill>
                  <a:schemeClr val="tx2"/>
                </a:solidFill>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464400" y="4520416"/>
            <a:ext cx="8640000" cy="468000"/>
          </a:xfrm>
        </p:spPr>
        <p:txBody>
          <a:bodyPr anchor="t">
            <a:noAutofit/>
          </a:bodyPr>
          <a:lstStyle>
            <a:lvl1pPr marL="0" indent="0" algn="l">
              <a:lnSpc>
                <a:spcPct val="90000"/>
              </a:lnSpc>
              <a:buNone/>
              <a:defRPr sz="27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5" name="Espace réservé du texte 4">
            <a:extLst>
              <a:ext uri="{FF2B5EF4-FFF2-40B4-BE49-F238E27FC236}">
                <a16:creationId xmlns:a16="http://schemas.microsoft.com/office/drawing/2014/main" id="{63458929-8E1A-4632-B75F-4975DF8FBB0A}"/>
              </a:ext>
            </a:extLst>
          </p:cNvPr>
          <p:cNvSpPr>
            <a:spLocks noGrp="1"/>
          </p:cNvSpPr>
          <p:nvPr>
            <p:ph type="body" sz="quarter" idx="14"/>
          </p:nvPr>
        </p:nvSpPr>
        <p:spPr>
          <a:xfrm>
            <a:off x="464400" y="5084504"/>
            <a:ext cx="8640000" cy="720000"/>
          </a:xfrm>
        </p:spPr>
        <p:txBody>
          <a:bodyPr>
            <a:noAutofit/>
          </a:bodyPr>
          <a:lstStyle>
            <a:lvl1pPr marL="0" indent="0">
              <a:buNone/>
              <a:defRPr sz="2000">
                <a:solidFill>
                  <a:schemeClr val="tx1"/>
                </a:solidFill>
              </a:defRPr>
            </a:lvl1pPr>
            <a:lvl2pPr marL="108000" indent="0">
              <a:buNone/>
              <a:defRPr/>
            </a:lvl2pPr>
          </a:lstStyle>
          <a:p>
            <a:pPr lvl="0"/>
            <a:r>
              <a:rPr lang="fr-FR"/>
              <a:t>Cliquez pour modifier les styles du texte du masque</a:t>
            </a:r>
          </a:p>
        </p:txBody>
      </p:sp>
    </p:spTree>
    <p:extLst>
      <p:ext uri="{BB962C8B-B14F-4D97-AF65-F5344CB8AC3E}">
        <p14:creationId xmlns:p14="http://schemas.microsoft.com/office/powerpoint/2010/main" val="303830115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iffres Clés">
    <p:spTree>
      <p:nvGrpSpPr>
        <p:cNvPr id="1" name=""/>
        <p:cNvGrpSpPr/>
        <p:nvPr/>
      </p:nvGrpSpPr>
      <p:grpSpPr>
        <a:xfrm>
          <a:off x="0" y="0"/>
          <a:ext cx="0" cy="0"/>
          <a:chOff x="0" y="0"/>
          <a:chExt cx="0" cy="0"/>
        </a:xfrm>
      </p:grpSpPr>
      <p:sp>
        <p:nvSpPr>
          <p:cNvPr id="14" name="Espace réservé du texte 2">
            <a:extLst>
              <a:ext uri="{FF2B5EF4-FFF2-40B4-BE49-F238E27FC236}">
                <a16:creationId xmlns:a16="http://schemas.microsoft.com/office/drawing/2014/main" id="{6684C25F-7F00-41C3-A7CD-0A38D6BB6A4B}"/>
              </a:ext>
            </a:extLst>
          </p:cNvPr>
          <p:cNvSpPr>
            <a:spLocks noGrp="1"/>
          </p:cNvSpPr>
          <p:nvPr>
            <p:ph type="body" idx="18" hasCustomPrompt="1"/>
          </p:nvPr>
        </p:nvSpPr>
        <p:spPr>
          <a:xfrm>
            <a:off x="469879" y="1501200"/>
            <a:ext cx="1980000" cy="1188000"/>
          </a:xfrm>
        </p:spPr>
        <p:txBody>
          <a:bodyPr anchor="ctr">
            <a:noAutofit/>
          </a:bodyPr>
          <a:lstStyle>
            <a:lvl1pPr marL="0" indent="0">
              <a:buNone/>
              <a:defRPr sz="81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5" name="Espace réservé du texte 10">
            <a:extLst>
              <a:ext uri="{FF2B5EF4-FFF2-40B4-BE49-F238E27FC236}">
                <a16:creationId xmlns:a16="http://schemas.microsoft.com/office/drawing/2014/main" id="{FFEA4E96-A4C5-404E-84EB-0DA2FDAD3E47}"/>
              </a:ext>
            </a:extLst>
          </p:cNvPr>
          <p:cNvSpPr>
            <a:spLocks noGrp="1"/>
          </p:cNvSpPr>
          <p:nvPr>
            <p:ph type="body" sz="quarter" idx="19" hasCustomPrompt="1"/>
          </p:nvPr>
        </p:nvSpPr>
        <p:spPr>
          <a:xfrm>
            <a:off x="3240699" y="15012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16" name="Espace réservé du texte 2">
            <a:extLst>
              <a:ext uri="{FF2B5EF4-FFF2-40B4-BE49-F238E27FC236}">
                <a16:creationId xmlns:a16="http://schemas.microsoft.com/office/drawing/2014/main" id="{431124CF-D305-4637-B02D-7916DC400940}"/>
              </a:ext>
            </a:extLst>
          </p:cNvPr>
          <p:cNvSpPr>
            <a:spLocks noGrp="1"/>
          </p:cNvSpPr>
          <p:nvPr>
            <p:ph type="body" idx="20" hasCustomPrompt="1"/>
          </p:nvPr>
        </p:nvSpPr>
        <p:spPr>
          <a:xfrm>
            <a:off x="469879" y="2656800"/>
            <a:ext cx="1980000" cy="1188000"/>
          </a:xfrm>
        </p:spPr>
        <p:txBody>
          <a:bodyPr anchor="ctr">
            <a:noAutofit/>
          </a:bodyPr>
          <a:lstStyle>
            <a:lvl1pPr marL="0" indent="0">
              <a:buNone/>
              <a:defRPr sz="8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7" name="Espace réservé du texte 10">
            <a:extLst>
              <a:ext uri="{FF2B5EF4-FFF2-40B4-BE49-F238E27FC236}">
                <a16:creationId xmlns:a16="http://schemas.microsoft.com/office/drawing/2014/main" id="{F7F54A8A-B912-4DCA-A7A6-D2FE7A31E0B8}"/>
              </a:ext>
            </a:extLst>
          </p:cNvPr>
          <p:cNvSpPr>
            <a:spLocks noGrp="1"/>
          </p:cNvSpPr>
          <p:nvPr>
            <p:ph type="body" sz="quarter" idx="21" hasCustomPrompt="1"/>
          </p:nvPr>
        </p:nvSpPr>
        <p:spPr>
          <a:xfrm>
            <a:off x="3240699" y="26568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4" name="Titre 3">
            <a:extLst>
              <a:ext uri="{FF2B5EF4-FFF2-40B4-BE49-F238E27FC236}">
                <a16:creationId xmlns:a16="http://schemas.microsoft.com/office/drawing/2014/main" id="{0F9ED843-C44A-45CC-9B1D-C837E4DDCE6E}"/>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18" name="Espace réservé du texte 2">
            <a:extLst>
              <a:ext uri="{FF2B5EF4-FFF2-40B4-BE49-F238E27FC236}">
                <a16:creationId xmlns:a16="http://schemas.microsoft.com/office/drawing/2014/main" id="{322CE313-0A26-4E99-9C93-6C3FC888A8DE}"/>
              </a:ext>
            </a:extLst>
          </p:cNvPr>
          <p:cNvSpPr>
            <a:spLocks noGrp="1"/>
          </p:cNvSpPr>
          <p:nvPr>
            <p:ph type="body" idx="25" hasCustomPrompt="1"/>
          </p:nvPr>
        </p:nvSpPr>
        <p:spPr>
          <a:xfrm>
            <a:off x="469879" y="3812400"/>
            <a:ext cx="1980000" cy="1188000"/>
          </a:xfrm>
        </p:spPr>
        <p:txBody>
          <a:bodyPr anchor="ctr">
            <a:noAutofit/>
          </a:bodyPr>
          <a:lstStyle>
            <a:lvl1pPr marL="0" indent="0">
              <a:buNone/>
              <a:defRPr sz="81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9" name="Espace réservé du texte 10">
            <a:extLst>
              <a:ext uri="{FF2B5EF4-FFF2-40B4-BE49-F238E27FC236}">
                <a16:creationId xmlns:a16="http://schemas.microsoft.com/office/drawing/2014/main" id="{EB31187B-F91F-44EB-9CB5-1BF3730F7621}"/>
              </a:ext>
            </a:extLst>
          </p:cNvPr>
          <p:cNvSpPr>
            <a:spLocks noGrp="1"/>
          </p:cNvSpPr>
          <p:nvPr>
            <p:ph type="body" sz="quarter" idx="26" hasCustomPrompt="1"/>
          </p:nvPr>
        </p:nvSpPr>
        <p:spPr>
          <a:xfrm>
            <a:off x="3240699" y="38124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31" name="Espace réservé du texte 21">
            <a:extLst>
              <a:ext uri="{FF2B5EF4-FFF2-40B4-BE49-F238E27FC236}">
                <a16:creationId xmlns:a16="http://schemas.microsoft.com/office/drawing/2014/main" id="{6FD92059-A22C-433B-8494-343CBC88ADC5}"/>
              </a:ext>
            </a:extLst>
          </p:cNvPr>
          <p:cNvSpPr>
            <a:spLocks noGrp="1"/>
          </p:cNvSpPr>
          <p:nvPr>
            <p:ph type="body" sz="quarter" idx="27" hasCustomPrompt="1"/>
          </p:nvPr>
        </p:nvSpPr>
        <p:spPr>
          <a:xfrm>
            <a:off x="2601913" y="18094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1"/>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32" name="Espace réservé du texte 21">
            <a:extLst>
              <a:ext uri="{FF2B5EF4-FFF2-40B4-BE49-F238E27FC236}">
                <a16:creationId xmlns:a16="http://schemas.microsoft.com/office/drawing/2014/main" id="{2487A579-BB10-4B9C-8037-89848E4EB31C}"/>
              </a:ext>
            </a:extLst>
          </p:cNvPr>
          <p:cNvSpPr>
            <a:spLocks noGrp="1"/>
          </p:cNvSpPr>
          <p:nvPr>
            <p:ph type="body" sz="quarter" idx="28" hasCustomPrompt="1"/>
          </p:nvPr>
        </p:nvSpPr>
        <p:spPr>
          <a:xfrm>
            <a:off x="2601913" y="29650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2"/>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33" name="Espace réservé du texte 21">
            <a:extLst>
              <a:ext uri="{FF2B5EF4-FFF2-40B4-BE49-F238E27FC236}">
                <a16:creationId xmlns:a16="http://schemas.microsoft.com/office/drawing/2014/main" id="{C0B0C0AB-7256-484A-8EF0-3BC6851D748F}"/>
              </a:ext>
            </a:extLst>
          </p:cNvPr>
          <p:cNvSpPr>
            <a:spLocks noGrp="1"/>
          </p:cNvSpPr>
          <p:nvPr>
            <p:ph type="body" sz="quarter" idx="29" hasCustomPrompt="1"/>
          </p:nvPr>
        </p:nvSpPr>
        <p:spPr>
          <a:xfrm>
            <a:off x="2601913" y="41206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3"/>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5" name="Espace réservé de la date 4">
            <a:extLst>
              <a:ext uri="{FF2B5EF4-FFF2-40B4-BE49-F238E27FC236}">
                <a16:creationId xmlns:a16="http://schemas.microsoft.com/office/drawing/2014/main" id="{75997647-8494-4CC4-948F-29A8D49CBCEB}"/>
              </a:ext>
            </a:extLst>
          </p:cNvPr>
          <p:cNvSpPr>
            <a:spLocks noGrp="1"/>
          </p:cNvSpPr>
          <p:nvPr>
            <p:ph type="dt" sz="half" idx="30"/>
          </p:nvPr>
        </p:nvSpPr>
        <p:spPr/>
        <p:txBody>
          <a:bodyPr/>
          <a:lstStyle>
            <a:lvl1pPr>
              <a:defRPr>
                <a:solidFill>
                  <a:schemeClr val="tx1"/>
                </a:solidFill>
              </a:defRPr>
            </a:lvl1pPr>
          </a:lstStyle>
          <a:p>
            <a:fld id="{B2E5DF89-9236-4538-BBC8-026B8559FF63}" type="datetime1">
              <a:rPr lang="fr-FR" smtClean="0"/>
              <a:t>10/03/2023</a:t>
            </a:fld>
            <a:endParaRPr lang="fr-FR"/>
          </a:p>
        </p:txBody>
      </p:sp>
      <p:sp>
        <p:nvSpPr>
          <p:cNvPr id="6" name="Espace réservé du pied de page 5">
            <a:extLst>
              <a:ext uri="{FF2B5EF4-FFF2-40B4-BE49-F238E27FC236}">
                <a16:creationId xmlns:a16="http://schemas.microsoft.com/office/drawing/2014/main" id="{02B4AC02-49D4-4738-A9B4-B3DA90016A7F}"/>
              </a:ext>
            </a:extLst>
          </p:cNvPr>
          <p:cNvSpPr>
            <a:spLocks noGrp="1"/>
          </p:cNvSpPr>
          <p:nvPr>
            <p:ph type="ftr" sz="quarter" idx="31"/>
          </p:nvPr>
        </p:nvSpPr>
        <p:spPr/>
        <p:txBody>
          <a:bodyPr/>
          <a:lstStyle>
            <a:lvl1pPr>
              <a:defRPr>
                <a:solidFill>
                  <a:schemeClr val="tx1"/>
                </a:solidFill>
              </a:defRPr>
            </a:lvl1pPr>
          </a:lstStyle>
          <a:p>
            <a:r>
              <a:rPr lang="fr-FR"/>
              <a:t>Kit manager JMS 2023</a:t>
            </a:r>
          </a:p>
        </p:txBody>
      </p:sp>
      <p:sp>
        <p:nvSpPr>
          <p:cNvPr id="7" name="Espace réservé du numéro de diapositive 6">
            <a:extLst>
              <a:ext uri="{FF2B5EF4-FFF2-40B4-BE49-F238E27FC236}">
                <a16:creationId xmlns:a16="http://schemas.microsoft.com/office/drawing/2014/main" id="{28EE574D-092E-4259-81EB-81EA91E97CDA}"/>
              </a:ext>
            </a:extLst>
          </p:cNvPr>
          <p:cNvSpPr>
            <a:spLocks noGrp="1"/>
          </p:cNvSpPr>
          <p:nvPr>
            <p:ph type="sldNum" sz="quarter" idx="3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72380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41BBE8-1E54-415C-B10D-F6342B80F061}"/>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7" name="Espace réservé de la date 6">
            <a:extLst>
              <a:ext uri="{FF2B5EF4-FFF2-40B4-BE49-F238E27FC236}">
                <a16:creationId xmlns:a16="http://schemas.microsoft.com/office/drawing/2014/main" id="{CE830942-5133-4F54-8414-98EC08DAA6C5}"/>
              </a:ext>
            </a:extLst>
          </p:cNvPr>
          <p:cNvSpPr>
            <a:spLocks noGrp="1"/>
          </p:cNvSpPr>
          <p:nvPr>
            <p:ph type="dt" sz="half" idx="10"/>
          </p:nvPr>
        </p:nvSpPr>
        <p:spPr/>
        <p:txBody>
          <a:bodyPr/>
          <a:lstStyle>
            <a:lvl1pPr>
              <a:defRPr>
                <a:solidFill>
                  <a:schemeClr val="tx1"/>
                </a:solidFill>
              </a:defRPr>
            </a:lvl1pPr>
          </a:lstStyle>
          <a:p>
            <a:fld id="{0D79988F-19EC-4F53-A303-C50B5A97E2A4}" type="datetime1">
              <a:rPr lang="fr-FR" smtClean="0"/>
              <a:t>10/03/2023</a:t>
            </a:fld>
            <a:endParaRPr lang="fr-FR"/>
          </a:p>
        </p:txBody>
      </p:sp>
      <p:sp>
        <p:nvSpPr>
          <p:cNvPr id="8" name="Espace réservé du pied de page 7">
            <a:extLst>
              <a:ext uri="{FF2B5EF4-FFF2-40B4-BE49-F238E27FC236}">
                <a16:creationId xmlns:a16="http://schemas.microsoft.com/office/drawing/2014/main" id="{A03D30D6-5712-44A8-87A9-67750D407146}"/>
              </a:ext>
            </a:extLst>
          </p:cNvPr>
          <p:cNvSpPr>
            <a:spLocks noGrp="1"/>
          </p:cNvSpPr>
          <p:nvPr>
            <p:ph type="ftr" sz="quarter" idx="11"/>
          </p:nvPr>
        </p:nvSpPr>
        <p:spPr/>
        <p:txBody>
          <a:bodyPr/>
          <a:lstStyle>
            <a:lvl1pPr>
              <a:defRPr>
                <a:solidFill>
                  <a:schemeClr val="tx1"/>
                </a:solidFill>
              </a:defRPr>
            </a:lvl1pPr>
          </a:lstStyle>
          <a:p>
            <a:r>
              <a:rPr lang="fr-FR"/>
              <a:t>Kit manager JMS 2023</a:t>
            </a:r>
          </a:p>
        </p:txBody>
      </p:sp>
      <p:sp>
        <p:nvSpPr>
          <p:cNvPr id="9" name="Espace réservé du numéro de diapositive 8">
            <a:extLst>
              <a:ext uri="{FF2B5EF4-FFF2-40B4-BE49-F238E27FC236}">
                <a16:creationId xmlns:a16="http://schemas.microsoft.com/office/drawing/2014/main" id="{872F511C-AE30-47A8-8C9B-F0B33753CCDA}"/>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64377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9B47C71-F46D-4EA0-AF6A-4962453CDD76}"/>
              </a:ext>
            </a:extLst>
          </p:cNvPr>
          <p:cNvSpPr>
            <a:spLocks noGrp="1"/>
          </p:cNvSpPr>
          <p:nvPr>
            <p:ph type="dt" sz="half" idx="10"/>
          </p:nvPr>
        </p:nvSpPr>
        <p:spPr/>
        <p:txBody>
          <a:bodyPr/>
          <a:lstStyle>
            <a:lvl1pPr>
              <a:defRPr>
                <a:solidFill>
                  <a:schemeClr val="tx1"/>
                </a:solidFill>
              </a:defRPr>
            </a:lvl1pPr>
          </a:lstStyle>
          <a:p>
            <a:fld id="{35C4A1C3-EF1D-474E-8DC4-5538F643B2A6}" type="datetime1">
              <a:rPr lang="fr-FR" smtClean="0"/>
              <a:t>10/03/2023</a:t>
            </a:fld>
            <a:endParaRPr lang="fr-FR"/>
          </a:p>
        </p:txBody>
      </p:sp>
      <p:sp>
        <p:nvSpPr>
          <p:cNvPr id="7" name="Espace réservé du pied de page 6">
            <a:extLst>
              <a:ext uri="{FF2B5EF4-FFF2-40B4-BE49-F238E27FC236}">
                <a16:creationId xmlns:a16="http://schemas.microsoft.com/office/drawing/2014/main" id="{0495B091-68ED-45A4-957C-92BBA7548811}"/>
              </a:ext>
            </a:extLst>
          </p:cNvPr>
          <p:cNvSpPr>
            <a:spLocks noGrp="1"/>
          </p:cNvSpPr>
          <p:nvPr>
            <p:ph type="ftr" sz="quarter" idx="11"/>
          </p:nvPr>
        </p:nvSpPr>
        <p:spPr/>
        <p:txBody>
          <a:bodyPr/>
          <a:lstStyle>
            <a:lvl1pPr>
              <a:defRPr>
                <a:solidFill>
                  <a:schemeClr val="tx1"/>
                </a:solidFill>
              </a:defRPr>
            </a:lvl1pPr>
          </a:lstStyle>
          <a:p>
            <a:r>
              <a:rPr lang="fr-FR"/>
              <a:t>Kit manager JMS 2023</a:t>
            </a:r>
          </a:p>
        </p:txBody>
      </p:sp>
      <p:sp>
        <p:nvSpPr>
          <p:cNvPr id="8" name="Espace réservé du numéro de diapositive 7">
            <a:extLst>
              <a:ext uri="{FF2B5EF4-FFF2-40B4-BE49-F238E27FC236}">
                <a16:creationId xmlns:a16="http://schemas.microsoft.com/office/drawing/2014/main" id="{A4361BE1-6536-48FB-BC11-166BC54BD6F9}"/>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920897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nnex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489742" y="2845977"/>
            <a:ext cx="11160000" cy="1440000"/>
          </a:xfrm>
        </p:spPr>
        <p:txBody>
          <a:bodyPr anchor="t">
            <a:noAutofit/>
          </a:bodyPr>
          <a:lstStyle>
            <a:lvl1pPr>
              <a:lnSpc>
                <a:spcPct val="90000"/>
              </a:lnSpc>
              <a:defRPr sz="5000">
                <a:solidFill>
                  <a:schemeClr val="tx2"/>
                </a:solidFill>
              </a:defRPr>
            </a:lvl1pPr>
          </a:lstStyle>
          <a:p>
            <a:r>
              <a:rPr lang="fr-FR"/>
              <a:t>Modifiez le style du titre</a:t>
            </a:r>
          </a:p>
        </p:txBody>
      </p:sp>
      <p:sp>
        <p:nvSpPr>
          <p:cNvPr id="3" name="Espace réservé de la date 2">
            <a:extLst>
              <a:ext uri="{FF2B5EF4-FFF2-40B4-BE49-F238E27FC236}">
                <a16:creationId xmlns:a16="http://schemas.microsoft.com/office/drawing/2014/main" id="{C9E24192-EBCA-4782-93A3-6134ECDB202A}"/>
              </a:ext>
            </a:extLst>
          </p:cNvPr>
          <p:cNvSpPr>
            <a:spLocks noGrp="1"/>
          </p:cNvSpPr>
          <p:nvPr>
            <p:ph type="dt" sz="half" idx="10"/>
          </p:nvPr>
        </p:nvSpPr>
        <p:spPr/>
        <p:txBody>
          <a:bodyPr/>
          <a:lstStyle>
            <a:lvl1pPr>
              <a:defRPr>
                <a:solidFill>
                  <a:schemeClr val="tx1"/>
                </a:solidFill>
              </a:defRPr>
            </a:lvl1pPr>
          </a:lstStyle>
          <a:p>
            <a:fld id="{CDD13FB9-7955-485E-8DC7-F7CC45C024AE}" type="datetime1">
              <a:rPr lang="fr-FR" smtClean="0"/>
              <a:t>10/03/2023</a:t>
            </a:fld>
            <a:endParaRPr lang="fr-FR"/>
          </a:p>
        </p:txBody>
      </p:sp>
      <p:sp>
        <p:nvSpPr>
          <p:cNvPr id="4" name="Espace réservé du pied de page 3">
            <a:extLst>
              <a:ext uri="{FF2B5EF4-FFF2-40B4-BE49-F238E27FC236}">
                <a16:creationId xmlns:a16="http://schemas.microsoft.com/office/drawing/2014/main" id="{8627768F-E755-49AE-BDD4-F22B941EE926}"/>
              </a:ext>
            </a:extLst>
          </p:cNvPr>
          <p:cNvSpPr>
            <a:spLocks noGrp="1"/>
          </p:cNvSpPr>
          <p:nvPr>
            <p:ph type="ftr" sz="quarter" idx="11"/>
          </p:nvPr>
        </p:nvSpPr>
        <p:spPr/>
        <p:txBody>
          <a:bodyPr/>
          <a:lstStyle>
            <a:lvl1pPr>
              <a:defRPr>
                <a:solidFill>
                  <a:schemeClr val="tx1"/>
                </a:solidFill>
              </a:defRPr>
            </a:lvl1pPr>
          </a:lstStyle>
          <a:p>
            <a:r>
              <a:rPr lang="fr-FR"/>
              <a:t>Kit manager JMS 2023</a:t>
            </a:r>
          </a:p>
        </p:txBody>
      </p:sp>
      <p:sp>
        <p:nvSpPr>
          <p:cNvPr id="5" name="Espace réservé du numéro de diapositive 4">
            <a:extLst>
              <a:ext uri="{FF2B5EF4-FFF2-40B4-BE49-F238E27FC236}">
                <a16:creationId xmlns:a16="http://schemas.microsoft.com/office/drawing/2014/main" id="{679213C8-C608-4F8F-B3E7-6893ECEEC936}"/>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281307051"/>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reserve="1">
  <p:cSld name="Merci">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FB4134C-1D6E-45C5-A0CB-6875E698A7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9A50C95A-056C-429F-A1B6-8B1CDC140D27}"/>
              </a:ext>
            </a:extLst>
          </p:cNvPr>
          <p:cNvSpPr>
            <a:spLocks noGrp="1"/>
          </p:cNvSpPr>
          <p:nvPr>
            <p:ph type="title"/>
          </p:nvPr>
        </p:nvSpPr>
        <p:spPr>
          <a:xfrm>
            <a:off x="2316000" y="2845977"/>
            <a:ext cx="7560000" cy="828000"/>
          </a:xfrm>
        </p:spPr>
        <p:txBody>
          <a:bodyPr anchor="t">
            <a:noAutofit/>
          </a:bodyPr>
          <a:lstStyle>
            <a:lvl1pPr algn="ctr">
              <a:defRPr sz="4300">
                <a:solidFill>
                  <a:schemeClr val="tx1"/>
                </a:solidFill>
              </a:defRPr>
            </a:lvl1pPr>
          </a:lstStyle>
          <a:p>
            <a:r>
              <a:rPr lang="fr-FR"/>
              <a:t>Modifiez le style du titre</a:t>
            </a:r>
          </a:p>
        </p:txBody>
      </p:sp>
    </p:spTree>
    <p:extLst>
      <p:ext uri="{BB962C8B-B14F-4D97-AF65-F5344CB8AC3E}">
        <p14:creationId xmlns:p14="http://schemas.microsoft.com/office/powerpoint/2010/main" val="13081603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Option N°2 Couverture avec photo">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E91B5E16-F373-5C4C-B0B1-16FA2F0E327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60031" y="5635690"/>
            <a:ext cx="901169" cy="901169"/>
          </a:xfrm>
          <a:prstGeom prst="rect">
            <a:avLst/>
          </a:prstGeom>
        </p:spPr>
      </p:pic>
      <p:pic>
        <p:nvPicPr>
          <p:cNvPr id="14" name="Image 13">
            <a:extLst>
              <a:ext uri="{FF2B5EF4-FFF2-40B4-BE49-F238E27FC236}">
                <a16:creationId xmlns:a16="http://schemas.microsoft.com/office/drawing/2014/main" id="{DAAE4607-2A2E-45AF-81C6-9691F876ADE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124401" y="231117"/>
            <a:ext cx="2788867" cy="2205948"/>
          </a:xfrm>
          <a:prstGeom prst="rect">
            <a:avLst/>
          </a:prstGeom>
        </p:spPr>
      </p:pic>
      <p:sp>
        <p:nvSpPr>
          <p:cNvPr id="3" name="Sous-titre 2">
            <a:extLst>
              <a:ext uri="{FF2B5EF4-FFF2-40B4-BE49-F238E27FC236}">
                <a16:creationId xmlns:a16="http://schemas.microsoft.com/office/drawing/2014/main" id="{40AEA671-FC71-4FFA-B81F-CABE73D6E490}"/>
              </a:ext>
            </a:extLst>
          </p:cNvPr>
          <p:cNvSpPr>
            <a:spLocks noGrp="1"/>
          </p:cNvSpPr>
          <p:nvPr>
            <p:ph type="subTitle" idx="1" hasCustomPrompt="1"/>
          </p:nvPr>
        </p:nvSpPr>
        <p:spPr>
          <a:xfrm>
            <a:off x="6361200" y="3283309"/>
            <a:ext cx="5400000" cy="835416"/>
          </a:xfrm>
          <a:prstGeom prst="rect">
            <a:avLst/>
          </a:prstGeom>
        </p:spPr>
        <p:txBody>
          <a:bodyPr anchor="t">
            <a:noAutofit/>
          </a:bodyPr>
          <a:lstStyle>
            <a:lvl1pPr marL="0" indent="0" algn="l">
              <a:lnSpc>
                <a:spcPct val="100000"/>
              </a:lnSpc>
              <a:buNone/>
              <a:defRPr sz="26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Journée Mondiale de la Sécurité</a:t>
            </a:r>
            <a:br>
              <a:rPr lang="fr-FR"/>
            </a:br>
            <a:r>
              <a:rPr lang="fr-FR"/>
              <a:t>29 avril 2022</a:t>
            </a:r>
          </a:p>
        </p:txBody>
      </p:sp>
      <p:sp>
        <p:nvSpPr>
          <p:cNvPr id="8" name="Espace réservé du texte 4">
            <a:extLst>
              <a:ext uri="{FF2B5EF4-FFF2-40B4-BE49-F238E27FC236}">
                <a16:creationId xmlns:a16="http://schemas.microsoft.com/office/drawing/2014/main" id="{BF23DB5D-4428-47C6-AAAD-CF435EDAD101}"/>
              </a:ext>
            </a:extLst>
          </p:cNvPr>
          <p:cNvSpPr>
            <a:spLocks noGrp="1"/>
          </p:cNvSpPr>
          <p:nvPr>
            <p:ph type="body" sz="quarter" idx="14" hasCustomPrompt="1"/>
          </p:nvPr>
        </p:nvSpPr>
        <p:spPr>
          <a:xfrm>
            <a:off x="6361200" y="4193972"/>
            <a:ext cx="5400000" cy="683917"/>
          </a:xfrm>
          <a:prstGeom prst="rect">
            <a:avLst/>
          </a:prstGeom>
        </p:spPr>
        <p:txBody>
          <a:bodyPr>
            <a:noAutofit/>
          </a:bodyPr>
          <a:lstStyle>
            <a:lvl1pPr marL="0" indent="0">
              <a:buNone/>
              <a:defRPr sz="1800">
                <a:solidFill>
                  <a:schemeClr val="tx1"/>
                </a:solidFill>
              </a:defRPr>
            </a:lvl1pPr>
            <a:lvl2pPr marL="108000" indent="0">
              <a:buNone/>
              <a:defRPr/>
            </a:lvl2pPr>
          </a:lstStyle>
          <a:p>
            <a:r>
              <a:rPr lang="fr-FR"/>
              <a:t>Sous-titre sur une ou deux lignes [Arial 18 pt </a:t>
            </a:r>
            <a:r>
              <a:rPr lang="fr-FR" err="1"/>
              <a:t>regular</a:t>
            </a:r>
            <a:r>
              <a:rPr lang="fr-FR"/>
              <a:t>]</a:t>
            </a:r>
          </a:p>
        </p:txBody>
      </p:sp>
      <p:pic>
        <p:nvPicPr>
          <p:cNvPr id="6" name="Image 5">
            <a:extLst>
              <a:ext uri="{FF2B5EF4-FFF2-40B4-BE49-F238E27FC236}">
                <a16:creationId xmlns:a16="http://schemas.microsoft.com/office/drawing/2014/main" id="{F22416D0-FED9-0C46-9C87-588D7FA94C13}"/>
              </a:ext>
            </a:extLst>
          </p:cNvPr>
          <p:cNvPicPr>
            <a:picLocks noChangeAspect="1"/>
          </p:cNvPicPr>
          <p:nvPr userDrawn="1"/>
        </p:nvPicPr>
        <p:blipFill>
          <a:blip r:embed="rId4"/>
          <a:srcRect/>
          <a:stretch/>
        </p:blipFill>
        <p:spPr>
          <a:xfrm>
            <a:off x="0" y="0"/>
            <a:ext cx="5794400" cy="6858000"/>
          </a:xfrm>
          <a:prstGeom prst="rect">
            <a:avLst/>
          </a:prstGeom>
        </p:spPr>
      </p:pic>
      <p:sp>
        <p:nvSpPr>
          <p:cNvPr id="11" name="Espace réservé du texte 4">
            <a:extLst>
              <a:ext uri="{FF2B5EF4-FFF2-40B4-BE49-F238E27FC236}">
                <a16:creationId xmlns:a16="http://schemas.microsoft.com/office/drawing/2014/main" id="{B4F9143E-8BA3-444C-AB24-7D43B842B3D8}"/>
              </a:ext>
            </a:extLst>
          </p:cNvPr>
          <p:cNvSpPr>
            <a:spLocks noGrp="1"/>
          </p:cNvSpPr>
          <p:nvPr>
            <p:ph type="body" sz="quarter" idx="16" hasCustomPrompt="1"/>
          </p:nvPr>
        </p:nvSpPr>
        <p:spPr>
          <a:xfrm>
            <a:off x="6361200" y="4953136"/>
            <a:ext cx="5400000" cy="534743"/>
          </a:xfrm>
          <a:prstGeom prst="rect">
            <a:avLst/>
          </a:prstGeom>
        </p:spPr>
        <p:txBody>
          <a:bodyPr>
            <a:noAutofit/>
          </a:bodyPr>
          <a:lstStyle>
            <a:lvl1pPr marL="0" indent="0">
              <a:buNone/>
              <a:defRPr sz="1400">
                <a:solidFill>
                  <a:schemeClr val="tx1"/>
                </a:solidFill>
              </a:defRPr>
            </a:lvl1pPr>
            <a:lvl2pPr marL="108000" indent="0">
              <a:buNone/>
              <a:defRPr/>
            </a:lvl2pPr>
          </a:lstStyle>
          <a:p>
            <a:r>
              <a:rPr lang="fr-FR" sz="1400"/>
              <a:t>Descripteur de lieu ou Prénom Nom de l’intervenant [Arial 14 pt </a:t>
            </a:r>
            <a:r>
              <a:rPr lang="fr-FR" sz="1400" err="1"/>
              <a:t>regular</a:t>
            </a:r>
            <a:r>
              <a:rPr lang="fr-FR" sz="1400"/>
              <a:t>]</a:t>
            </a:r>
          </a:p>
        </p:txBody>
      </p:sp>
    </p:spTree>
    <p:extLst>
      <p:ext uri="{BB962C8B-B14F-4D97-AF65-F5344CB8AC3E}">
        <p14:creationId xmlns:p14="http://schemas.microsoft.com/office/powerpoint/2010/main" val="2634515667"/>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Option N°2 Couverture avec photo">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E91B5E16-F373-5C4C-B0B1-16FA2F0E32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0031" y="5635690"/>
            <a:ext cx="901169" cy="901169"/>
          </a:xfrm>
          <a:prstGeom prst="rect">
            <a:avLst/>
          </a:prstGeom>
        </p:spPr>
      </p:pic>
      <p:pic>
        <p:nvPicPr>
          <p:cNvPr id="14" name="Image 13">
            <a:extLst>
              <a:ext uri="{FF2B5EF4-FFF2-40B4-BE49-F238E27FC236}">
                <a16:creationId xmlns:a16="http://schemas.microsoft.com/office/drawing/2014/main" id="{DAAE4607-2A2E-45AF-81C6-9691F876AD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3" name="Sous-titre 2">
            <a:extLst>
              <a:ext uri="{FF2B5EF4-FFF2-40B4-BE49-F238E27FC236}">
                <a16:creationId xmlns:a16="http://schemas.microsoft.com/office/drawing/2014/main" id="{40AEA671-FC71-4FFA-B81F-CABE73D6E490}"/>
              </a:ext>
            </a:extLst>
          </p:cNvPr>
          <p:cNvSpPr>
            <a:spLocks noGrp="1"/>
          </p:cNvSpPr>
          <p:nvPr>
            <p:ph type="subTitle" idx="1" hasCustomPrompt="1"/>
          </p:nvPr>
        </p:nvSpPr>
        <p:spPr>
          <a:xfrm>
            <a:off x="6361200" y="3283309"/>
            <a:ext cx="5400000" cy="835416"/>
          </a:xfrm>
          <a:prstGeom prst="rect">
            <a:avLst/>
          </a:prstGeom>
        </p:spPr>
        <p:txBody>
          <a:bodyPr anchor="t">
            <a:noAutofit/>
          </a:bodyPr>
          <a:lstStyle>
            <a:lvl1pPr marL="0" indent="0" algn="l">
              <a:lnSpc>
                <a:spcPct val="100000"/>
              </a:lnSpc>
              <a:buNone/>
              <a:defRPr sz="26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Journée Mondiale de la Sécurité</a:t>
            </a:r>
            <a:br>
              <a:rPr lang="fr-FR"/>
            </a:br>
            <a:r>
              <a:rPr lang="fr-FR"/>
              <a:t>28 avril 2023</a:t>
            </a:r>
          </a:p>
        </p:txBody>
      </p:sp>
      <p:sp>
        <p:nvSpPr>
          <p:cNvPr id="8" name="Espace réservé du texte 4">
            <a:extLst>
              <a:ext uri="{FF2B5EF4-FFF2-40B4-BE49-F238E27FC236}">
                <a16:creationId xmlns:a16="http://schemas.microsoft.com/office/drawing/2014/main" id="{BF23DB5D-4428-47C6-AAAD-CF435EDAD101}"/>
              </a:ext>
            </a:extLst>
          </p:cNvPr>
          <p:cNvSpPr>
            <a:spLocks noGrp="1"/>
          </p:cNvSpPr>
          <p:nvPr>
            <p:ph type="body" sz="quarter" idx="14" hasCustomPrompt="1"/>
          </p:nvPr>
        </p:nvSpPr>
        <p:spPr>
          <a:xfrm>
            <a:off x="6361200" y="4193972"/>
            <a:ext cx="5400000" cy="683917"/>
          </a:xfrm>
          <a:prstGeom prst="rect">
            <a:avLst/>
          </a:prstGeom>
        </p:spPr>
        <p:txBody>
          <a:bodyPr>
            <a:noAutofit/>
          </a:bodyPr>
          <a:lstStyle>
            <a:lvl1pPr marL="0" indent="0">
              <a:buNone/>
              <a:defRPr sz="1800">
                <a:solidFill>
                  <a:schemeClr val="tx1"/>
                </a:solidFill>
              </a:defRPr>
            </a:lvl1pPr>
            <a:lvl2pPr marL="108000" indent="0">
              <a:buNone/>
              <a:defRPr/>
            </a:lvl2pPr>
          </a:lstStyle>
          <a:p>
            <a:r>
              <a:rPr lang="fr-FR"/>
              <a:t>Sous-titre sur une ou deux lignes [Arial 18 pt </a:t>
            </a:r>
            <a:r>
              <a:rPr lang="fr-FR" err="1"/>
              <a:t>regular</a:t>
            </a:r>
            <a:r>
              <a:rPr lang="fr-FR"/>
              <a:t>]</a:t>
            </a:r>
          </a:p>
        </p:txBody>
      </p:sp>
      <p:sp>
        <p:nvSpPr>
          <p:cNvPr id="11" name="Espace réservé du texte 4">
            <a:extLst>
              <a:ext uri="{FF2B5EF4-FFF2-40B4-BE49-F238E27FC236}">
                <a16:creationId xmlns:a16="http://schemas.microsoft.com/office/drawing/2014/main" id="{B4F9143E-8BA3-444C-AB24-7D43B842B3D8}"/>
              </a:ext>
            </a:extLst>
          </p:cNvPr>
          <p:cNvSpPr>
            <a:spLocks noGrp="1"/>
          </p:cNvSpPr>
          <p:nvPr>
            <p:ph type="body" sz="quarter" idx="16" hasCustomPrompt="1"/>
          </p:nvPr>
        </p:nvSpPr>
        <p:spPr>
          <a:xfrm>
            <a:off x="6361200" y="4953136"/>
            <a:ext cx="5400000" cy="534743"/>
          </a:xfrm>
          <a:prstGeom prst="rect">
            <a:avLst/>
          </a:prstGeom>
        </p:spPr>
        <p:txBody>
          <a:bodyPr>
            <a:noAutofit/>
          </a:bodyPr>
          <a:lstStyle>
            <a:lvl1pPr marL="0" indent="0">
              <a:buNone/>
              <a:defRPr sz="1400">
                <a:solidFill>
                  <a:schemeClr val="tx1"/>
                </a:solidFill>
              </a:defRPr>
            </a:lvl1pPr>
            <a:lvl2pPr marL="108000" indent="0">
              <a:buNone/>
              <a:defRPr/>
            </a:lvl2pPr>
          </a:lstStyle>
          <a:p>
            <a:r>
              <a:rPr lang="fr-FR" sz="1400"/>
              <a:t>Descripteur de lieu ou Prénom Nom de l’intervenant [Arial 14 pt </a:t>
            </a:r>
            <a:r>
              <a:rPr lang="fr-FR" sz="1400" err="1"/>
              <a:t>regular</a:t>
            </a:r>
            <a:r>
              <a:rPr lang="fr-FR" sz="1400"/>
              <a:t>]</a:t>
            </a:r>
          </a:p>
        </p:txBody>
      </p:sp>
    </p:spTree>
    <p:extLst>
      <p:ext uri="{BB962C8B-B14F-4D97-AF65-F5344CB8AC3E}">
        <p14:creationId xmlns:p14="http://schemas.microsoft.com/office/powerpoint/2010/main" val="3614656541"/>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469879" y="1592424"/>
            <a:ext cx="11268000" cy="4626324"/>
          </a:xfrm>
          <a:prstGeom prst="rect">
            <a:avLst/>
          </a:prstGeom>
        </p:spPr>
        <p:txBody>
          <a:bodyPr/>
          <a:lstStyle>
            <a:lvl1pPr>
              <a:buClr>
                <a:srgbClr val="FFD400"/>
              </a:buClr>
              <a:defRPr>
                <a:solidFill>
                  <a:schemeClr val="tx1"/>
                </a:solidFill>
              </a:defRPr>
            </a:lvl1pPr>
            <a:lvl2pPr>
              <a:buClr>
                <a:srgbClr val="FFD400"/>
              </a:buClr>
              <a:defRPr>
                <a:solidFill>
                  <a:schemeClr val="tx1"/>
                </a:solidFill>
              </a:defRPr>
            </a:lvl2pPr>
            <a:lvl3pPr>
              <a:buClr>
                <a:srgbClr val="FFD400"/>
              </a:buClr>
              <a:defRPr>
                <a:solidFill>
                  <a:schemeClr val="tx1"/>
                </a:solidFill>
              </a:defRPr>
            </a:lvl3pPr>
            <a:lvl4pPr>
              <a:buClr>
                <a:srgbClr val="FFD400"/>
              </a:buCl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4" name="Titre 3">
            <a:extLst>
              <a:ext uri="{FF2B5EF4-FFF2-40B4-BE49-F238E27FC236}">
                <a16:creationId xmlns:a16="http://schemas.microsoft.com/office/drawing/2014/main" id="{C292072E-287F-4875-8FDB-C22CF0436582}"/>
              </a:ext>
            </a:extLst>
          </p:cNvPr>
          <p:cNvSpPr>
            <a:spLocks noGrp="1"/>
          </p:cNvSpPr>
          <p:nvPr>
            <p:ph type="title" hasCustomPrompt="1"/>
          </p:nvPr>
        </p:nvSpPr>
        <p:spPr>
          <a:xfrm>
            <a:off x="469879" y="242844"/>
            <a:ext cx="9720000" cy="1008000"/>
          </a:xfrm>
          <a:prstGeom prst="rect">
            <a:avLst/>
          </a:prstGeom>
        </p:spPr>
        <p:txBody>
          <a:bodyPr/>
          <a:lstStyle>
            <a:lvl1pPr>
              <a:defRPr>
                <a:solidFill>
                  <a:schemeClr val="tx1"/>
                </a:solidFill>
              </a:defRPr>
            </a:lvl1pPr>
          </a:lstStyle>
          <a:p>
            <a:r>
              <a:rPr lang="fr-FR"/>
              <a:t>Journée Mondiale de la Sécurité</a:t>
            </a:r>
            <a:br>
              <a:rPr lang="fr-FR"/>
            </a:br>
            <a:r>
              <a:rPr lang="fr-FR"/>
              <a:t>29 avril 2022</a:t>
            </a:r>
          </a:p>
        </p:txBody>
      </p:sp>
      <p:sp>
        <p:nvSpPr>
          <p:cNvPr id="5" name="Espace réservé de la date 4">
            <a:extLst>
              <a:ext uri="{FF2B5EF4-FFF2-40B4-BE49-F238E27FC236}">
                <a16:creationId xmlns:a16="http://schemas.microsoft.com/office/drawing/2014/main" id="{40DE2FB5-2CE4-44D5-9167-5E9A54E4AAB3}"/>
              </a:ext>
            </a:extLst>
          </p:cNvPr>
          <p:cNvSpPr>
            <a:spLocks noGrp="1"/>
          </p:cNvSpPr>
          <p:nvPr>
            <p:ph type="dt" sz="half" idx="14"/>
          </p:nvPr>
        </p:nvSpPr>
        <p:spPr>
          <a:xfrm>
            <a:off x="4571695" y="6449983"/>
            <a:ext cx="1440000" cy="252000"/>
          </a:xfrm>
          <a:prstGeom prst="rect">
            <a:avLst/>
          </a:prstGeom>
        </p:spPr>
        <p:txBody>
          <a:bodyPr/>
          <a:lstStyle>
            <a:lvl1pPr>
              <a:defRPr>
                <a:solidFill>
                  <a:schemeClr val="tx1"/>
                </a:solidFill>
              </a:defRPr>
            </a:lvl1pPr>
          </a:lstStyle>
          <a:p>
            <a:fld id="{66891170-1F03-4998-A3F6-BCA3D3265001}" type="datetime1">
              <a:rPr lang="fr-FR" smtClean="0"/>
              <a:t>10/03/2023</a:t>
            </a:fld>
            <a:endParaRPr lang="fr-FR"/>
          </a:p>
        </p:txBody>
      </p:sp>
      <p:sp>
        <p:nvSpPr>
          <p:cNvPr id="6" name="Espace réservé du pied de page 5">
            <a:extLst>
              <a:ext uri="{FF2B5EF4-FFF2-40B4-BE49-F238E27FC236}">
                <a16:creationId xmlns:a16="http://schemas.microsoft.com/office/drawing/2014/main" id="{99ED68ED-4BAB-426E-AC8B-79F072DDCF3C}"/>
              </a:ext>
            </a:extLst>
          </p:cNvPr>
          <p:cNvSpPr>
            <a:spLocks noGrp="1"/>
          </p:cNvSpPr>
          <p:nvPr>
            <p:ph type="ftr" sz="quarter" idx="15"/>
          </p:nvPr>
        </p:nvSpPr>
        <p:spPr>
          <a:xfrm>
            <a:off x="856680" y="6449983"/>
            <a:ext cx="3600000" cy="252000"/>
          </a:xfrm>
          <a:prstGeom prst="rect">
            <a:avLst/>
          </a:prstGeom>
        </p:spPr>
        <p:txBody>
          <a:bodyPr/>
          <a:lstStyle>
            <a:lvl1pPr>
              <a:defRPr>
                <a:solidFill>
                  <a:schemeClr val="tx1"/>
                </a:solidFill>
              </a:defRPr>
            </a:lvl1pPr>
          </a:lstStyle>
          <a:p>
            <a:r>
              <a:rPr lang="en-US"/>
              <a:t>Kit manager JMS 2023</a:t>
            </a:r>
            <a:endParaRPr lang="fr-FR"/>
          </a:p>
        </p:txBody>
      </p:sp>
      <p:sp>
        <p:nvSpPr>
          <p:cNvPr id="10" name="Espace réservé du numéro de diapositive 9">
            <a:extLst>
              <a:ext uri="{FF2B5EF4-FFF2-40B4-BE49-F238E27FC236}">
                <a16:creationId xmlns:a16="http://schemas.microsoft.com/office/drawing/2014/main" id="{18ECF392-ABEC-45C0-9399-5BB17B364A4E}"/>
              </a:ext>
            </a:extLst>
          </p:cNvPr>
          <p:cNvSpPr>
            <a:spLocks noGrp="1"/>
          </p:cNvSpPr>
          <p:nvPr>
            <p:ph type="sldNum" sz="quarter" idx="16"/>
          </p:nvPr>
        </p:nvSpPr>
        <p:spPr>
          <a:xfrm>
            <a:off x="219008" y="6449983"/>
            <a:ext cx="576000" cy="252000"/>
          </a:xfrm>
          <a:prstGeom prst="rect">
            <a:avLst/>
          </a:prstGeom>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2811183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xte avec photo">
    <p:spTree>
      <p:nvGrpSpPr>
        <p:cNvPr id="1" name=""/>
        <p:cNvGrpSpPr/>
        <p:nvPr/>
      </p:nvGrpSpPr>
      <p:grpSpPr>
        <a:xfrm>
          <a:off x="0" y="0"/>
          <a:ext cx="0" cy="0"/>
          <a:chOff x="0" y="0"/>
          <a:chExt cx="0" cy="0"/>
        </a:xfrm>
      </p:grpSpPr>
      <p:sp>
        <p:nvSpPr>
          <p:cNvPr id="12" name="Espace réservé pour une image  2">
            <a:extLst>
              <a:ext uri="{FF2B5EF4-FFF2-40B4-BE49-F238E27FC236}">
                <a16:creationId xmlns:a16="http://schemas.microsoft.com/office/drawing/2014/main" id="{3FA18DAD-43C7-439C-AEB4-182FDEF42A93}"/>
              </a:ext>
            </a:extLst>
          </p:cNvPr>
          <p:cNvSpPr>
            <a:spLocks noGrp="1"/>
          </p:cNvSpPr>
          <p:nvPr>
            <p:ph type="pic" idx="10"/>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6361200" y="1371600"/>
            <a:ext cx="5472000" cy="486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15" name="Espace réservé du texte 8">
            <a:extLst>
              <a:ext uri="{FF2B5EF4-FFF2-40B4-BE49-F238E27FC236}">
                <a16:creationId xmlns:a16="http://schemas.microsoft.com/office/drawing/2014/main" id="{90C7237F-FD39-40C9-B915-D4BC62A3BEC4}"/>
              </a:ext>
            </a:extLst>
          </p:cNvPr>
          <p:cNvSpPr>
            <a:spLocks noGrp="1"/>
          </p:cNvSpPr>
          <p:nvPr>
            <p:ph type="body" sz="quarter" idx="17" hasCustomPrompt="1"/>
          </p:nvPr>
        </p:nvSpPr>
        <p:spPr>
          <a:xfrm>
            <a:off x="825578" y="6523200"/>
            <a:ext cx="10800" cy="100800"/>
          </a:xfrm>
          <a:solidFill>
            <a:schemeClr val="bg1"/>
          </a:solidFill>
        </p:spPr>
        <p:txBody>
          <a:bodyPr lIns="0" tIns="0" rIns="0" bIns="0"/>
          <a:lstStyle>
            <a:lvl1pPr marL="0" indent="0">
              <a:buNone/>
              <a:defRPr sz="100">
                <a:solidFill>
                  <a:schemeClr val="bg1"/>
                </a:solidFill>
              </a:defRPr>
            </a:lvl1pPr>
          </a:lstStyle>
          <a:p>
            <a:pPr lvl="0"/>
            <a:r>
              <a:rPr lang="fr-FR"/>
              <a:t> </a:t>
            </a:r>
          </a:p>
        </p:txBody>
      </p:sp>
      <p:sp>
        <p:nvSpPr>
          <p:cNvPr id="4" name="Titre 3">
            <a:extLst>
              <a:ext uri="{FF2B5EF4-FFF2-40B4-BE49-F238E27FC236}">
                <a16:creationId xmlns:a16="http://schemas.microsoft.com/office/drawing/2014/main" id="{A95F48EF-CBAD-4F80-B069-72AECAEC0746}"/>
              </a:ext>
            </a:extLst>
          </p:cNvPr>
          <p:cNvSpPr>
            <a:spLocks noGrp="1"/>
          </p:cNvSpPr>
          <p:nvPr>
            <p:ph type="title"/>
          </p:nvPr>
        </p:nvSpPr>
        <p:spPr>
          <a:xfrm>
            <a:off x="6361199" y="242844"/>
            <a:ext cx="3960000" cy="1008000"/>
          </a:xfrm>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F45A3821-9C55-4E10-844A-98E6FB07D68C}"/>
              </a:ext>
            </a:extLst>
          </p:cNvPr>
          <p:cNvSpPr>
            <a:spLocks noGrp="1"/>
          </p:cNvSpPr>
          <p:nvPr>
            <p:ph type="dt" sz="half" idx="18"/>
          </p:nvPr>
        </p:nvSpPr>
        <p:spPr/>
        <p:txBody>
          <a:bodyPr/>
          <a:lstStyle>
            <a:lvl1pPr>
              <a:defRPr>
                <a:solidFill>
                  <a:schemeClr val="bg1"/>
                </a:solidFill>
              </a:defRPr>
            </a:lvl1pPr>
          </a:lstStyle>
          <a:p>
            <a:fld id="{42F11725-2871-44C4-8C01-45DD50FE3082}" type="datetime1">
              <a:rPr lang="fr-FR" smtClean="0"/>
              <a:t>10/03/2023</a:t>
            </a:fld>
            <a:endParaRPr lang="fr-FR"/>
          </a:p>
        </p:txBody>
      </p:sp>
      <p:sp>
        <p:nvSpPr>
          <p:cNvPr id="6" name="Espace réservé du pied de page 5">
            <a:extLst>
              <a:ext uri="{FF2B5EF4-FFF2-40B4-BE49-F238E27FC236}">
                <a16:creationId xmlns:a16="http://schemas.microsoft.com/office/drawing/2014/main" id="{B26B9FA6-E4DB-4B15-BD57-BEC5F537E3AB}"/>
              </a:ext>
            </a:extLst>
          </p:cNvPr>
          <p:cNvSpPr>
            <a:spLocks noGrp="1"/>
          </p:cNvSpPr>
          <p:nvPr>
            <p:ph type="ftr" sz="quarter" idx="19"/>
          </p:nvPr>
        </p:nvSpPr>
        <p:spPr/>
        <p:txBody>
          <a:bodyPr/>
          <a:lstStyle>
            <a:lvl1pPr>
              <a:defRPr>
                <a:solidFill>
                  <a:schemeClr val="bg1"/>
                </a:solidFill>
              </a:defRPr>
            </a:lvl1pPr>
          </a:lstStyle>
          <a:p>
            <a:r>
              <a:rPr lang="en-US"/>
              <a:t>Kit manager JMS 2023</a:t>
            </a:r>
            <a:endParaRPr lang="fr-FR"/>
          </a:p>
        </p:txBody>
      </p:sp>
      <p:sp>
        <p:nvSpPr>
          <p:cNvPr id="7" name="Espace réservé du numéro de diapositive 6">
            <a:extLst>
              <a:ext uri="{FF2B5EF4-FFF2-40B4-BE49-F238E27FC236}">
                <a16:creationId xmlns:a16="http://schemas.microsoft.com/office/drawing/2014/main" id="{6FE6001F-97CC-4008-B22A-EFA29A13779C}"/>
              </a:ext>
            </a:extLst>
          </p:cNvPr>
          <p:cNvSpPr>
            <a:spLocks noGrp="1"/>
          </p:cNvSpPr>
          <p:nvPr>
            <p:ph type="sldNum" sz="quarter" idx="20"/>
          </p:nvPr>
        </p:nvSpPr>
        <p:spPr/>
        <p:txBody>
          <a:bodyPr/>
          <a:lstStyle>
            <a:lvl1pPr>
              <a:defRPr>
                <a:solidFill>
                  <a:schemeClr val="bg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82758256"/>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Option N°2 Ouverture de chapitre avec photo">
    <p:spTree>
      <p:nvGrpSpPr>
        <p:cNvPr id="1" name=""/>
        <p:cNvGrpSpPr/>
        <p:nvPr/>
      </p:nvGrpSpPr>
      <p:grpSpPr>
        <a:xfrm>
          <a:off x="0" y="0"/>
          <a:ext cx="0" cy="0"/>
          <a:chOff x="0" y="0"/>
          <a:chExt cx="0" cy="0"/>
        </a:xfrm>
      </p:grpSpPr>
      <p:sp>
        <p:nvSpPr>
          <p:cNvPr id="13" name="Espace réservé pour une image  2">
            <a:extLst>
              <a:ext uri="{FF2B5EF4-FFF2-40B4-BE49-F238E27FC236}">
                <a16:creationId xmlns:a16="http://schemas.microsoft.com/office/drawing/2014/main" id="{DEC6A7FF-A1FA-4490-9CC7-51078FF84353}"/>
              </a:ext>
            </a:extLst>
          </p:cNvPr>
          <p:cNvSpPr>
            <a:spLocks noGrp="1"/>
          </p:cNvSpPr>
          <p:nvPr>
            <p:ph type="pic" idx="14"/>
          </p:nvPr>
        </p:nvSpPr>
        <p:spPr>
          <a:xfrm>
            <a:off x="0" y="1"/>
            <a:ext cx="6093760" cy="6857999"/>
          </a:xfrm>
          <a:solidFill>
            <a:schemeClr val="bg1">
              <a:lumMod val="95000"/>
            </a:schemeClr>
          </a:solidFill>
        </p:spPr>
        <p:txBody>
          <a:bodyPr anchor="ctr"/>
          <a:lstStyle>
            <a:lvl1pPr marL="0" indent="0" algn="ctr">
              <a:buNone/>
              <a:defRPr sz="1400">
                <a:solidFill>
                  <a:srgbClr val="009CEA"/>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6361200" y="3430800"/>
            <a:ext cx="5400000" cy="1152000"/>
          </a:xfrm>
        </p:spPr>
        <p:txBody>
          <a:bodyPr>
            <a:noAutofit/>
          </a:bodyPr>
          <a:lstStyle>
            <a:lvl1pPr>
              <a:lnSpc>
                <a:spcPct val="90000"/>
              </a:lnSpc>
              <a:defRPr sz="3900">
                <a:solidFill>
                  <a:srgbClr val="009CEA"/>
                </a:solidFill>
              </a:defRPr>
            </a:lvl1pPr>
          </a:lstStyle>
          <a:p>
            <a:r>
              <a:rPr lang="fr-FR"/>
              <a:t>Modifiez le style du titre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6361200" y="4662000"/>
            <a:ext cx="5400000" cy="900000"/>
          </a:xfrm>
        </p:spPr>
        <p:txBody>
          <a:bodyPr anchor="t">
            <a:noAutofit/>
          </a:bodyPr>
          <a:lstStyle>
            <a:lvl1pPr marL="0" indent="0">
              <a:lnSpc>
                <a:spcPct val="90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6361200" y="1490400"/>
            <a:ext cx="5400000" cy="1872000"/>
          </a:xfrm>
        </p:spPr>
        <p:txBody>
          <a:bodyPr>
            <a:noAutofit/>
          </a:bodyPr>
          <a:lstStyle>
            <a:lvl1pPr marL="0" indent="0">
              <a:buNone/>
              <a:defRPr sz="13500">
                <a:solidFill>
                  <a:srgbClr val="009CEA"/>
                </a:solidFill>
              </a:defRPr>
            </a:lvl1pPr>
          </a:lstStyle>
          <a:p>
            <a:pPr lvl="0"/>
            <a:r>
              <a:rPr lang="fr-FR"/>
              <a:t>NN.</a:t>
            </a:r>
          </a:p>
        </p:txBody>
      </p:sp>
      <p:sp>
        <p:nvSpPr>
          <p:cNvPr id="16" name="Espace réservé du texte 8">
            <a:extLst>
              <a:ext uri="{FF2B5EF4-FFF2-40B4-BE49-F238E27FC236}">
                <a16:creationId xmlns:a16="http://schemas.microsoft.com/office/drawing/2014/main" id="{19FE5F0F-1A19-4580-B09D-11BAB259543F}"/>
              </a:ext>
            </a:extLst>
          </p:cNvPr>
          <p:cNvSpPr>
            <a:spLocks noGrp="1"/>
          </p:cNvSpPr>
          <p:nvPr>
            <p:ph type="body" sz="quarter" idx="15" hasCustomPrompt="1"/>
          </p:nvPr>
        </p:nvSpPr>
        <p:spPr>
          <a:xfrm>
            <a:off x="825578" y="6523200"/>
            <a:ext cx="10800" cy="100800"/>
          </a:xfrm>
          <a:solidFill>
            <a:schemeClr val="bg1"/>
          </a:solidFill>
        </p:spPr>
        <p:txBody>
          <a:bodyPr lIns="0" tIns="0" rIns="0" bIns="0"/>
          <a:lstStyle>
            <a:lvl1pPr marL="0" indent="0">
              <a:buNone/>
              <a:defRPr sz="100">
                <a:solidFill>
                  <a:schemeClr val="bg1"/>
                </a:solidFill>
              </a:defRPr>
            </a:lvl1pPr>
          </a:lstStyle>
          <a:p>
            <a:pPr lvl="0"/>
            <a:r>
              <a:rPr lang="fr-FR"/>
              <a:t> </a:t>
            </a:r>
          </a:p>
        </p:txBody>
      </p:sp>
      <p:sp>
        <p:nvSpPr>
          <p:cNvPr id="4" name="Espace réservé de la date 3">
            <a:extLst>
              <a:ext uri="{FF2B5EF4-FFF2-40B4-BE49-F238E27FC236}">
                <a16:creationId xmlns:a16="http://schemas.microsoft.com/office/drawing/2014/main" id="{CAF82D43-4E1B-4274-AC55-C533B8C04656}"/>
              </a:ext>
            </a:extLst>
          </p:cNvPr>
          <p:cNvSpPr>
            <a:spLocks noGrp="1"/>
          </p:cNvSpPr>
          <p:nvPr>
            <p:ph type="dt" sz="half" idx="16"/>
          </p:nvPr>
        </p:nvSpPr>
        <p:spPr/>
        <p:txBody>
          <a:bodyPr/>
          <a:lstStyle>
            <a:lvl1pPr>
              <a:defRPr>
                <a:solidFill>
                  <a:schemeClr val="bg1"/>
                </a:solidFill>
              </a:defRPr>
            </a:lvl1pPr>
          </a:lstStyle>
          <a:p>
            <a:fld id="{1922D3A6-16C0-4BA6-9EC9-6051EDA44DA7}" type="datetime1">
              <a:rPr lang="fr-FR" smtClean="0"/>
              <a:t>10/03/2023</a:t>
            </a:fld>
            <a:endParaRPr lang="fr-FR"/>
          </a:p>
        </p:txBody>
      </p:sp>
      <p:sp>
        <p:nvSpPr>
          <p:cNvPr id="5" name="Espace réservé du pied de page 4">
            <a:extLst>
              <a:ext uri="{FF2B5EF4-FFF2-40B4-BE49-F238E27FC236}">
                <a16:creationId xmlns:a16="http://schemas.microsoft.com/office/drawing/2014/main" id="{4F7AF283-CD1F-4E50-9456-6BD3B772A116}"/>
              </a:ext>
            </a:extLst>
          </p:cNvPr>
          <p:cNvSpPr>
            <a:spLocks noGrp="1"/>
          </p:cNvSpPr>
          <p:nvPr>
            <p:ph type="ftr" sz="quarter" idx="17"/>
          </p:nvPr>
        </p:nvSpPr>
        <p:spPr/>
        <p:txBody>
          <a:bodyPr/>
          <a:lstStyle>
            <a:lvl1pPr>
              <a:defRPr>
                <a:solidFill>
                  <a:schemeClr val="bg1"/>
                </a:solidFill>
              </a:defRPr>
            </a:lvl1pPr>
          </a:lstStyle>
          <a:p>
            <a:r>
              <a:rPr lang="en-US"/>
              <a:t>Kit manager JMS 2023</a:t>
            </a:r>
            <a:endParaRPr lang="fr-FR"/>
          </a:p>
        </p:txBody>
      </p:sp>
      <p:sp>
        <p:nvSpPr>
          <p:cNvPr id="6" name="Espace réservé du numéro de diapositive 5">
            <a:extLst>
              <a:ext uri="{FF2B5EF4-FFF2-40B4-BE49-F238E27FC236}">
                <a16:creationId xmlns:a16="http://schemas.microsoft.com/office/drawing/2014/main" id="{072A83F9-605B-451F-81C4-4DB3BD64BF25}"/>
              </a:ext>
            </a:extLst>
          </p:cNvPr>
          <p:cNvSpPr>
            <a:spLocks noGrp="1"/>
          </p:cNvSpPr>
          <p:nvPr>
            <p:ph type="sldNum" sz="quarter" idx="18"/>
          </p:nvPr>
        </p:nvSpPr>
        <p:spPr/>
        <p:txBody>
          <a:bodyPr/>
          <a:lstStyle>
            <a:lvl1pPr>
              <a:defRPr>
                <a:solidFill>
                  <a:schemeClr val="bg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55243015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Option N°2 Couverture avec photo">
    <p:spTree>
      <p:nvGrpSpPr>
        <p:cNvPr id="1" name=""/>
        <p:cNvGrpSpPr/>
        <p:nvPr/>
      </p:nvGrpSpPr>
      <p:grpSpPr>
        <a:xfrm>
          <a:off x="0" y="0"/>
          <a:ext cx="0" cy="0"/>
          <a:chOff x="0" y="0"/>
          <a:chExt cx="0" cy="0"/>
        </a:xfrm>
      </p:grpSpPr>
      <p:sp>
        <p:nvSpPr>
          <p:cNvPr id="6" name="Espace réservé pour une image  2">
            <a:extLst>
              <a:ext uri="{FF2B5EF4-FFF2-40B4-BE49-F238E27FC236}">
                <a16:creationId xmlns:a16="http://schemas.microsoft.com/office/drawing/2014/main" id="{3161ED2A-2241-4A52-8E2E-B973EB0C4E44}"/>
              </a:ext>
            </a:extLst>
          </p:cNvPr>
          <p:cNvSpPr>
            <a:spLocks noGrp="1"/>
          </p:cNvSpPr>
          <p:nvPr>
            <p:ph type="pic" idx="10"/>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pic>
        <p:nvPicPr>
          <p:cNvPr id="14" name="Image 13">
            <a:extLst>
              <a:ext uri="{FF2B5EF4-FFF2-40B4-BE49-F238E27FC236}">
                <a16:creationId xmlns:a16="http://schemas.microsoft.com/office/drawing/2014/main" id="{DAAE4607-2A2E-45AF-81C6-9691F876AD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6361200" y="2469600"/>
            <a:ext cx="5400000" cy="1980000"/>
          </a:xfrm>
        </p:spPr>
        <p:txBody>
          <a:bodyPr anchor="b">
            <a:noAutofit/>
          </a:bodyPr>
          <a:lstStyle>
            <a:lvl1pPr algn="l">
              <a:lnSpc>
                <a:spcPct val="90000"/>
              </a:lnSpc>
              <a:defRPr sz="3200">
                <a:solidFill>
                  <a:schemeClr val="tx2"/>
                </a:solidFill>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6361200" y="4521600"/>
            <a:ext cx="5400000" cy="828000"/>
          </a:xfrm>
        </p:spPr>
        <p:txBody>
          <a:bodyPr anchor="t">
            <a:noAutofit/>
          </a:bodyPr>
          <a:lstStyle>
            <a:lvl1pPr marL="0" indent="0" algn="l">
              <a:lnSpc>
                <a:spcPct val="90000"/>
              </a:lnSpc>
              <a:buNone/>
              <a:defRPr sz="27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8" name="Espace réservé du texte 4">
            <a:extLst>
              <a:ext uri="{FF2B5EF4-FFF2-40B4-BE49-F238E27FC236}">
                <a16:creationId xmlns:a16="http://schemas.microsoft.com/office/drawing/2014/main" id="{BF23DB5D-4428-47C6-AAAD-CF435EDAD101}"/>
              </a:ext>
            </a:extLst>
          </p:cNvPr>
          <p:cNvSpPr>
            <a:spLocks noGrp="1"/>
          </p:cNvSpPr>
          <p:nvPr>
            <p:ph type="body" sz="quarter" idx="14"/>
          </p:nvPr>
        </p:nvSpPr>
        <p:spPr>
          <a:xfrm>
            <a:off x="6361200" y="5446800"/>
            <a:ext cx="5400000" cy="720000"/>
          </a:xfrm>
        </p:spPr>
        <p:txBody>
          <a:bodyPr>
            <a:noAutofit/>
          </a:bodyPr>
          <a:lstStyle>
            <a:lvl1pPr marL="0" indent="0">
              <a:buNone/>
              <a:defRPr sz="2000">
                <a:solidFill>
                  <a:schemeClr val="tx1"/>
                </a:solidFill>
              </a:defRPr>
            </a:lvl1pPr>
            <a:lvl2pPr marL="108000" indent="0">
              <a:buNone/>
              <a:defRPr/>
            </a:lvl2pPr>
          </a:lstStyle>
          <a:p>
            <a:pPr lvl="0"/>
            <a:r>
              <a:rPr lang="fr-FR"/>
              <a:t>Cliquez pour modifier les styles du texte du masque</a:t>
            </a:r>
          </a:p>
        </p:txBody>
      </p:sp>
    </p:spTree>
    <p:extLst>
      <p:ext uri="{BB962C8B-B14F-4D97-AF65-F5344CB8AC3E}">
        <p14:creationId xmlns:p14="http://schemas.microsoft.com/office/powerpoint/2010/main" val="3643836043"/>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cSld name="Merci">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FB4134C-1D6E-45C5-A0CB-6875E698A7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9A50C95A-056C-429F-A1B6-8B1CDC140D27}"/>
              </a:ext>
            </a:extLst>
          </p:cNvPr>
          <p:cNvSpPr>
            <a:spLocks noGrp="1"/>
          </p:cNvSpPr>
          <p:nvPr>
            <p:ph type="title"/>
          </p:nvPr>
        </p:nvSpPr>
        <p:spPr>
          <a:xfrm>
            <a:off x="2316000" y="2845977"/>
            <a:ext cx="7560000" cy="828000"/>
          </a:xfrm>
        </p:spPr>
        <p:txBody>
          <a:bodyPr anchor="t">
            <a:noAutofit/>
          </a:bodyPr>
          <a:lstStyle>
            <a:lvl1pPr algn="ctr">
              <a:defRPr sz="4300">
                <a:solidFill>
                  <a:schemeClr val="tx1"/>
                </a:solidFill>
              </a:defRPr>
            </a:lvl1pPr>
          </a:lstStyle>
          <a:p>
            <a:r>
              <a:rPr lang="fr-FR"/>
              <a:t>Modifiez le style du titre</a:t>
            </a:r>
          </a:p>
        </p:txBody>
      </p:sp>
    </p:spTree>
    <p:extLst>
      <p:ext uri="{BB962C8B-B14F-4D97-AF65-F5344CB8AC3E}">
        <p14:creationId xmlns:p14="http://schemas.microsoft.com/office/powerpoint/2010/main" val="2057409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Option N°1 Couverture">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40DC9AC8-422B-445F-B045-79F986D08E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a:ln>
            <a:noFill/>
          </a:ln>
        </p:spPr>
      </p:pic>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464400" y="2288392"/>
            <a:ext cx="8640000" cy="2160000"/>
          </a:xfrm>
        </p:spPr>
        <p:txBody>
          <a:bodyPr anchor="b">
            <a:noAutofit/>
          </a:bodyPr>
          <a:lstStyle>
            <a:lvl1pPr algn="l">
              <a:lnSpc>
                <a:spcPct val="90000"/>
              </a:lnSpc>
              <a:defRPr sz="3200">
                <a:solidFill>
                  <a:schemeClr val="tx2"/>
                </a:solidFill>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464400" y="4520416"/>
            <a:ext cx="8640000" cy="468000"/>
          </a:xfrm>
        </p:spPr>
        <p:txBody>
          <a:bodyPr anchor="t">
            <a:noAutofit/>
          </a:bodyPr>
          <a:lstStyle>
            <a:lvl1pPr marL="0" indent="0" algn="l">
              <a:lnSpc>
                <a:spcPct val="90000"/>
              </a:lnSpc>
              <a:buNone/>
              <a:defRPr sz="27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5" name="Espace réservé du texte 4">
            <a:extLst>
              <a:ext uri="{FF2B5EF4-FFF2-40B4-BE49-F238E27FC236}">
                <a16:creationId xmlns:a16="http://schemas.microsoft.com/office/drawing/2014/main" id="{63458929-8E1A-4632-B75F-4975DF8FBB0A}"/>
              </a:ext>
            </a:extLst>
          </p:cNvPr>
          <p:cNvSpPr>
            <a:spLocks noGrp="1"/>
          </p:cNvSpPr>
          <p:nvPr>
            <p:ph type="body" sz="quarter" idx="14"/>
          </p:nvPr>
        </p:nvSpPr>
        <p:spPr>
          <a:xfrm>
            <a:off x="464400" y="5084504"/>
            <a:ext cx="8640000" cy="720000"/>
          </a:xfrm>
        </p:spPr>
        <p:txBody>
          <a:bodyPr>
            <a:noAutofit/>
          </a:bodyPr>
          <a:lstStyle>
            <a:lvl1pPr marL="0" indent="0">
              <a:buNone/>
              <a:defRPr sz="2000">
                <a:solidFill>
                  <a:schemeClr val="tx1"/>
                </a:solidFill>
              </a:defRPr>
            </a:lvl1pPr>
            <a:lvl2pPr marL="108000" indent="0">
              <a:buNone/>
              <a:defRPr/>
            </a:lvl2pPr>
          </a:lstStyle>
          <a:p>
            <a:pPr lvl="0"/>
            <a:r>
              <a:rPr lang="fr-FR"/>
              <a:t>Cliquez pour modifier les styles du texte du masque</a:t>
            </a:r>
          </a:p>
        </p:txBody>
      </p:sp>
    </p:spTree>
    <p:extLst>
      <p:ext uri="{BB962C8B-B14F-4D97-AF65-F5344CB8AC3E}">
        <p14:creationId xmlns:p14="http://schemas.microsoft.com/office/powerpoint/2010/main" val="983408517"/>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Option N°2 Couverture avec photo">
    <p:spTree>
      <p:nvGrpSpPr>
        <p:cNvPr id="1" name=""/>
        <p:cNvGrpSpPr/>
        <p:nvPr/>
      </p:nvGrpSpPr>
      <p:grpSpPr>
        <a:xfrm>
          <a:off x="0" y="0"/>
          <a:ext cx="0" cy="0"/>
          <a:chOff x="0" y="0"/>
          <a:chExt cx="0" cy="0"/>
        </a:xfrm>
      </p:grpSpPr>
      <p:sp>
        <p:nvSpPr>
          <p:cNvPr id="6" name="Espace réservé pour une image  2">
            <a:extLst>
              <a:ext uri="{FF2B5EF4-FFF2-40B4-BE49-F238E27FC236}">
                <a16:creationId xmlns:a16="http://schemas.microsoft.com/office/drawing/2014/main" id="{3161ED2A-2241-4A52-8E2E-B973EB0C4E44}"/>
              </a:ext>
            </a:extLst>
          </p:cNvPr>
          <p:cNvSpPr>
            <a:spLocks noGrp="1"/>
          </p:cNvSpPr>
          <p:nvPr>
            <p:ph type="pic" idx="10"/>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pic>
        <p:nvPicPr>
          <p:cNvPr id="14" name="Image 13">
            <a:extLst>
              <a:ext uri="{FF2B5EF4-FFF2-40B4-BE49-F238E27FC236}">
                <a16:creationId xmlns:a16="http://schemas.microsoft.com/office/drawing/2014/main" id="{DAAE4607-2A2E-45AF-81C6-9691F876AD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6361200" y="2469600"/>
            <a:ext cx="5400000" cy="1980000"/>
          </a:xfrm>
        </p:spPr>
        <p:txBody>
          <a:bodyPr anchor="b">
            <a:noAutofit/>
          </a:bodyPr>
          <a:lstStyle>
            <a:lvl1pPr algn="l">
              <a:lnSpc>
                <a:spcPct val="90000"/>
              </a:lnSpc>
              <a:defRPr sz="3200">
                <a:solidFill>
                  <a:schemeClr val="tx2"/>
                </a:solidFill>
              </a:defRPr>
            </a:lvl1pPr>
          </a:lstStyle>
          <a:p>
            <a:r>
              <a:rPr lang="fr-FR"/>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6361200" y="4521600"/>
            <a:ext cx="5400000" cy="828000"/>
          </a:xfrm>
        </p:spPr>
        <p:txBody>
          <a:bodyPr anchor="t">
            <a:noAutofit/>
          </a:bodyPr>
          <a:lstStyle>
            <a:lvl1pPr marL="0" indent="0" algn="l">
              <a:lnSpc>
                <a:spcPct val="90000"/>
              </a:lnSpc>
              <a:buNone/>
              <a:defRPr sz="27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8" name="Espace réservé du texte 4">
            <a:extLst>
              <a:ext uri="{FF2B5EF4-FFF2-40B4-BE49-F238E27FC236}">
                <a16:creationId xmlns:a16="http://schemas.microsoft.com/office/drawing/2014/main" id="{BF23DB5D-4428-47C6-AAAD-CF435EDAD101}"/>
              </a:ext>
            </a:extLst>
          </p:cNvPr>
          <p:cNvSpPr>
            <a:spLocks noGrp="1"/>
          </p:cNvSpPr>
          <p:nvPr>
            <p:ph type="body" sz="quarter" idx="14"/>
          </p:nvPr>
        </p:nvSpPr>
        <p:spPr>
          <a:xfrm>
            <a:off x="6361200" y="5446800"/>
            <a:ext cx="5400000" cy="720000"/>
          </a:xfrm>
        </p:spPr>
        <p:txBody>
          <a:bodyPr>
            <a:noAutofit/>
          </a:bodyPr>
          <a:lstStyle>
            <a:lvl1pPr marL="0" indent="0">
              <a:buNone/>
              <a:defRPr sz="2000">
                <a:solidFill>
                  <a:schemeClr val="tx1"/>
                </a:solidFill>
              </a:defRPr>
            </a:lvl1pPr>
            <a:lvl2pPr marL="108000" indent="0">
              <a:buNone/>
              <a:defRPr/>
            </a:lvl2pPr>
          </a:lstStyle>
          <a:p>
            <a:pPr lvl="0"/>
            <a:r>
              <a:rPr lang="fr-FR"/>
              <a:t>Cliquez pour modifier les styles du texte du masque</a:t>
            </a:r>
          </a:p>
        </p:txBody>
      </p:sp>
    </p:spTree>
    <p:extLst>
      <p:ext uri="{BB962C8B-B14F-4D97-AF65-F5344CB8AC3E}">
        <p14:creationId xmlns:p14="http://schemas.microsoft.com/office/powerpoint/2010/main" val="2060192335"/>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ommai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BCD4C5B-CD44-4B48-93FD-F44EED8D1E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8934B7DA-FA75-4149-8676-64791F4D66D2}"/>
              </a:ext>
            </a:extLst>
          </p:cNvPr>
          <p:cNvSpPr>
            <a:spLocks noGrp="1"/>
          </p:cNvSpPr>
          <p:nvPr>
            <p:ph type="title" hasCustomPrompt="1"/>
          </p:nvPr>
        </p:nvSpPr>
        <p:spPr>
          <a:xfrm>
            <a:off x="464400" y="1987200"/>
            <a:ext cx="5400000" cy="720000"/>
          </a:xfrm>
        </p:spPr>
        <p:txBody>
          <a:bodyPr>
            <a:noAutofit/>
          </a:bodyPr>
          <a:lstStyle>
            <a:lvl1pPr>
              <a:defRPr sz="4200">
                <a:solidFill>
                  <a:schemeClr val="tx2"/>
                </a:solidFill>
              </a:defRPr>
            </a:lvl1pPr>
          </a:lstStyle>
          <a:p>
            <a:r>
              <a:rPr lang="fr-FR"/>
              <a:t>Modifiez le titre</a:t>
            </a:r>
          </a:p>
        </p:txBody>
      </p:sp>
      <p:sp>
        <p:nvSpPr>
          <p:cNvPr id="6" name="Espace réservé du texte 5">
            <a:extLst>
              <a:ext uri="{FF2B5EF4-FFF2-40B4-BE49-F238E27FC236}">
                <a16:creationId xmlns:a16="http://schemas.microsoft.com/office/drawing/2014/main" id="{476F1D12-C6FB-4ED9-B1EA-2AF1415447D6}"/>
              </a:ext>
            </a:extLst>
          </p:cNvPr>
          <p:cNvSpPr>
            <a:spLocks noGrp="1"/>
          </p:cNvSpPr>
          <p:nvPr>
            <p:ph type="body" sz="quarter" idx="26"/>
          </p:nvPr>
        </p:nvSpPr>
        <p:spPr>
          <a:xfrm>
            <a:off x="464400" y="2876400"/>
            <a:ext cx="5400000" cy="3240000"/>
          </a:xfrm>
        </p:spPr>
        <p:txBody>
          <a:bodyPr>
            <a:noAutofit/>
          </a:bodyPr>
          <a:lstStyle>
            <a:lvl1pPr marL="432000" indent="-432000">
              <a:spcBef>
                <a:spcPts val="600"/>
              </a:spcBef>
              <a:buFont typeface="+mj-lt"/>
              <a:buAutoNum type="arabicPeriod"/>
              <a:defRPr sz="2000" b="0">
                <a:solidFill>
                  <a:schemeClr val="tx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fr-FR"/>
              <a:t>Cliquez pour modifier les styles du texte du masque</a:t>
            </a:r>
          </a:p>
        </p:txBody>
      </p:sp>
    </p:spTree>
    <p:extLst>
      <p:ext uri="{BB962C8B-B14F-4D97-AF65-F5344CB8AC3E}">
        <p14:creationId xmlns:p14="http://schemas.microsoft.com/office/powerpoint/2010/main" val="235804332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ption N°1 Ouverture de chap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489742" y="3430800"/>
            <a:ext cx="11160000" cy="1152000"/>
          </a:xfrm>
        </p:spPr>
        <p:txBody>
          <a:bodyPr>
            <a:noAutofit/>
          </a:bodyPr>
          <a:lstStyle>
            <a:lvl1pPr>
              <a:lnSpc>
                <a:spcPct val="90000"/>
              </a:lnSpc>
              <a:defRPr sz="3900">
                <a:solidFill>
                  <a:schemeClr val="tx2"/>
                </a:solidFill>
              </a:defRPr>
            </a:lvl1pPr>
          </a:lstStyle>
          <a:p>
            <a:r>
              <a:rPr lang="fr-FR"/>
              <a:t>Modifiez le style du titre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489741" y="4662000"/>
            <a:ext cx="11160000" cy="504000"/>
          </a:xfrm>
        </p:spPr>
        <p:txBody>
          <a:bodyPr anchor="t">
            <a:noAutofit/>
          </a:bodyPr>
          <a:lstStyle>
            <a:lvl1pPr marL="0" indent="0">
              <a:lnSpc>
                <a:spcPct val="90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489742" y="1490400"/>
            <a:ext cx="3960000" cy="1872000"/>
          </a:xfrm>
        </p:spPr>
        <p:txBody>
          <a:bodyPr>
            <a:noAutofit/>
          </a:bodyPr>
          <a:lstStyle>
            <a:lvl1pPr marL="0" indent="0">
              <a:buNone/>
              <a:defRPr sz="13500">
                <a:solidFill>
                  <a:schemeClr val="tx2"/>
                </a:solidFill>
              </a:defRPr>
            </a:lvl1pPr>
          </a:lstStyle>
          <a:p>
            <a:pPr lvl="0"/>
            <a:r>
              <a:rPr lang="fr-FR"/>
              <a:t>NN.</a:t>
            </a:r>
          </a:p>
        </p:txBody>
      </p:sp>
      <p:sp>
        <p:nvSpPr>
          <p:cNvPr id="4" name="Espace réservé de la date 3">
            <a:extLst>
              <a:ext uri="{FF2B5EF4-FFF2-40B4-BE49-F238E27FC236}">
                <a16:creationId xmlns:a16="http://schemas.microsoft.com/office/drawing/2014/main" id="{084489D0-046B-4DA8-828E-D1EDDC72FA8E}"/>
              </a:ext>
            </a:extLst>
          </p:cNvPr>
          <p:cNvSpPr>
            <a:spLocks noGrp="1"/>
          </p:cNvSpPr>
          <p:nvPr>
            <p:ph type="dt" sz="half" idx="14"/>
          </p:nvPr>
        </p:nvSpPr>
        <p:spPr/>
        <p:txBody>
          <a:bodyPr/>
          <a:lstStyle>
            <a:lvl1pPr>
              <a:defRPr>
                <a:solidFill>
                  <a:schemeClr val="tx1"/>
                </a:solidFill>
              </a:defRPr>
            </a:lvl1pPr>
          </a:lstStyle>
          <a:p>
            <a:fld id="{9E5B7A0D-1258-4C22-872D-7ED32AAD5783}" type="datetime1">
              <a:rPr lang="fr-FR" smtClean="0"/>
              <a:t>10/03/2023</a:t>
            </a:fld>
            <a:endParaRPr lang="fr-FR"/>
          </a:p>
        </p:txBody>
      </p:sp>
      <p:sp>
        <p:nvSpPr>
          <p:cNvPr id="5" name="Espace réservé du pied de page 4">
            <a:extLst>
              <a:ext uri="{FF2B5EF4-FFF2-40B4-BE49-F238E27FC236}">
                <a16:creationId xmlns:a16="http://schemas.microsoft.com/office/drawing/2014/main" id="{827B8392-9F0D-47B8-8F1D-D057C53A97DD}"/>
              </a:ext>
            </a:extLst>
          </p:cNvPr>
          <p:cNvSpPr>
            <a:spLocks noGrp="1"/>
          </p:cNvSpPr>
          <p:nvPr>
            <p:ph type="ftr" sz="quarter" idx="15"/>
          </p:nvPr>
        </p:nvSpPr>
        <p:spPr/>
        <p:txBody>
          <a:bodyPr/>
          <a:lstStyle>
            <a:lvl1pPr>
              <a:defRPr>
                <a:solidFill>
                  <a:schemeClr val="tx1"/>
                </a:solidFill>
              </a:defRPr>
            </a:lvl1pPr>
          </a:lstStyle>
          <a:p>
            <a:r>
              <a:rPr lang="en-US"/>
              <a:t>Kit manager JMS 2023</a:t>
            </a:r>
            <a:endParaRPr lang="fr-FR"/>
          </a:p>
        </p:txBody>
      </p:sp>
      <p:sp>
        <p:nvSpPr>
          <p:cNvPr id="6" name="Espace réservé du numéro de diapositive 5">
            <a:extLst>
              <a:ext uri="{FF2B5EF4-FFF2-40B4-BE49-F238E27FC236}">
                <a16:creationId xmlns:a16="http://schemas.microsoft.com/office/drawing/2014/main" id="{CC4EDA01-DE85-4E9D-A6E0-28AA131E783D}"/>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40914803"/>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ption N°2 Ouverture de chapitre avec photo">
    <p:spTree>
      <p:nvGrpSpPr>
        <p:cNvPr id="1" name=""/>
        <p:cNvGrpSpPr/>
        <p:nvPr/>
      </p:nvGrpSpPr>
      <p:grpSpPr>
        <a:xfrm>
          <a:off x="0" y="0"/>
          <a:ext cx="0" cy="0"/>
          <a:chOff x="0" y="0"/>
          <a:chExt cx="0" cy="0"/>
        </a:xfrm>
      </p:grpSpPr>
      <p:sp>
        <p:nvSpPr>
          <p:cNvPr id="13" name="Espace réservé pour une image  2">
            <a:extLst>
              <a:ext uri="{FF2B5EF4-FFF2-40B4-BE49-F238E27FC236}">
                <a16:creationId xmlns:a16="http://schemas.microsoft.com/office/drawing/2014/main" id="{DEC6A7FF-A1FA-4490-9CC7-51078FF84353}"/>
              </a:ext>
            </a:extLst>
          </p:cNvPr>
          <p:cNvSpPr>
            <a:spLocks noGrp="1"/>
          </p:cNvSpPr>
          <p:nvPr>
            <p:ph type="pic" idx="14"/>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6361200" y="3430800"/>
            <a:ext cx="5400000" cy="1152000"/>
          </a:xfrm>
        </p:spPr>
        <p:txBody>
          <a:bodyPr>
            <a:noAutofit/>
          </a:bodyPr>
          <a:lstStyle>
            <a:lvl1pPr>
              <a:lnSpc>
                <a:spcPct val="90000"/>
              </a:lnSpc>
              <a:defRPr sz="3900">
                <a:solidFill>
                  <a:schemeClr val="tx2"/>
                </a:solidFill>
              </a:defRPr>
            </a:lvl1pPr>
          </a:lstStyle>
          <a:p>
            <a:r>
              <a:rPr lang="fr-FR"/>
              <a:t>Modifiez le style du titre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6361200" y="4662000"/>
            <a:ext cx="5400000" cy="900000"/>
          </a:xfrm>
        </p:spPr>
        <p:txBody>
          <a:bodyPr anchor="t">
            <a:noAutofit/>
          </a:bodyPr>
          <a:lstStyle>
            <a:lvl1pPr marL="0" indent="0">
              <a:lnSpc>
                <a:spcPct val="90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6361200" y="1490400"/>
            <a:ext cx="5400000" cy="1872000"/>
          </a:xfrm>
        </p:spPr>
        <p:txBody>
          <a:bodyPr>
            <a:noAutofit/>
          </a:bodyPr>
          <a:lstStyle>
            <a:lvl1pPr marL="0" indent="0">
              <a:buNone/>
              <a:defRPr sz="13500">
                <a:solidFill>
                  <a:schemeClr val="tx2"/>
                </a:solidFill>
              </a:defRPr>
            </a:lvl1pPr>
          </a:lstStyle>
          <a:p>
            <a:pPr lvl="0"/>
            <a:r>
              <a:rPr lang="fr-FR"/>
              <a:t>NN.</a:t>
            </a:r>
          </a:p>
        </p:txBody>
      </p:sp>
      <p:sp>
        <p:nvSpPr>
          <p:cNvPr id="16" name="Espace réservé du texte 8">
            <a:extLst>
              <a:ext uri="{FF2B5EF4-FFF2-40B4-BE49-F238E27FC236}">
                <a16:creationId xmlns:a16="http://schemas.microsoft.com/office/drawing/2014/main" id="{19FE5F0F-1A19-4580-B09D-11BAB259543F}"/>
              </a:ext>
            </a:extLst>
          </p:cNvPr>
          <p:cNvSpPr>
            <a:spLocks noGrp="1"/>
          </p:cNvSpPr>
          <p:nvPr>
            <p:ph type="body" sz="quarter" idx="15" hasCustomPrompt="1"/>
          </p:nvPr>
        </p:nvSpPr>
        <p:spPr>
          <a:xfrm>
            <a:off x="825578" y="6523200"/>
            <a:ext cx="10800" cy="100800"/>
          </a:xfrm>
          <a:solidFill>
            <a:schemeClr val="bg1"/>
          </a:solidFill>
        </p:spPr>
        <p:txBody>
          <a:bodyPr lIns="0" tIns="0" rIns="0" bIns="0"/>
          <a:lstStyle>
            <a:lvl1pPr marL="0" indent="0">
              <a:buNone/>
              <a:defRPr sz="100">
                <a:solidFill>
                  <a:schemeClr val="bg1"/>
                </a:solidFill>
              </a:defRPr>
            </a:lvl1pPr>
          </a:lstStyle>
          <a:p>
            <a:pPr lvl="0"/>
            <a:r>
              <a:rPr lang="fr-FR"/>
              <a:t> </a:t>
            </a:r>
          </a:p>
        </p:txBody>
      </p:sp>
      <p:sp>
        <p:nvSpPr>
          <p:cNvPr id="4" name="Espace réservé de la date 3">
            <a:extLst>
              <a:ext uri="{FF2B5EF4-FFF2-40B4-BE49-F238E27FC236}">
                <a16:creationId xmlns:a16="http://schemas.microsoft.com/office/drawing/2014/main" id="{CAF82D43-4E1B-4274-AC55-C533B8C04656}"/>
              </a:ext>
            </a:extLst>
          </p:cNvPr>
          <p:cNvSpPr>
            <a:spLocks noGrp="1"/>
          </p:cNvSpPr>
          <p:nvPr>
            <p:ph type="dt" sz="half" idx="16"/>
          </p:nvPr>
        </p:nvSpPr>
        <p:spPr/>
        <p:txBody>
          <a:bodyPr/>
          <a:lstStyle>
            <a:lvl1pPr>
              <a:defRPr>
                <a:solidFill>
                  <a:schemeClr val="bg1"/>
                </a:solidFill>
              </a:defRPr>
            </a:lvl1pPr>
          </a:lstStyle>
          <a:p>
            <a:fld id="{FC2DF85B-E090-48AF-B97D-644701FBA07F}" type="datetime1">
              <a:rPr lang="fr-FR" smtClean="0"/>
              <a:t>10/03/2023</a:t>
            </a:fld>
            <a:endParaRPr lang="fr-FR"/>
          </a:p>
        </p:txBody>
      </p:sp>
      <p:sp>
        <p:nvSpPr>
          <p:cNvPr id="5" name="Espace réservé du pied de page 4">
            <a:extLst>
              <a:ext uri="{FF2B5EF4-FFF2-40B4-BE49-F238E27FC236}">
                <a16:creationId xmlns:a16="http://schemas.microsoft.com/office/drawing/2014/main" id="{4F7AF283-CD1F-4E50-9456-6BD3B772A116}"/>
              </a:ext>
            </a:extLst>
          </p:cNvPr>
          <p:cNvSpPr>
            <a:spLocks noGrp="1"/>
          </p:cNvSpPr>
          <p:nvPr>
            <p:ph type="ftr" sz="quarter" idx="17"/>
          </p:nvPr>
        </p:nvSpPr>
        <p:spPr/>
        <p:txBody>
          <a:bodyPr/>
          <a:lstStyle>
            <a:lvl1pPr>
              <a:defRPr>
                <a:solidFill>
                  <a:schemeClr val="bg1"/>
                </a:solidFill>
              </a:defRPr>
            </a:lvl1pPr>
          </a:lstStyle>
          <a:p>
            <a:r>
              <a:rPr lang="en-US"/>
              <a:t>Kit manager JMS 2023</a:t>
            </a:r>
            <a:endParaRPr lang="fr-FR"/>
          </a:p>
        </p:txBody>
      </p:sp>
      <p:sp>
        <p:nvSpPr>
          <p:cNvPr id="6" name="Espace réservé du numéro de diapositive 5">
            <a:extLst>
              <a:ext uri="{FF2B5EF4-FFF2-40B4-BE49-F238E27FC236}">
                <a16:creationId xmlns:a16="http://schemas.microsoft.com/office/drawing/2014/main" id="{072A83F9-605B-451F-81C4-4DB3BD64BF25}"/>
              </a:ext>
            </a:extLst>
          </p:cNvPr>
          <p:cNvSpPr>
            <a:spLocks noGrp="1"/>
          </p:cNvSpPr>
          <p:nvPr>
            <p:ph type="sldNum" sz="quarter" idx="18"/>
          </p:nvPr>
        </p:nvSpPr>
        <p:spPr/>
        <p:txBody>
          <a:bodyPr/>
          <a:lstStyle>
            <a:lvl1pPr>
              <a:defRPr>
                <a:solidFill>
                  <a:schemeClr val="bg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034862376"/>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4" name="Titre 3">
            <a:extLst>
              <a:ext uri="{FF2B5EF4-FFF2-40B4-BE49-F238E27FC236}">
                <a16:creationId xmlns:a16="http://schemas.microsoft.com/office/drawing/2014/main" id="{C292072E-287F-4875-8FDB-C22CF0436582}"/>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40DE2FB5-2CE4-44D5-9167-5E9A54E4AAB3}"/>
              </a:ext>
            </a:extLst>
          </p:cNvPr>
          <p:cNvSpPr>
            <a:spLocks noGrp="1"/>
          </p:cNvSpPr>
          <p:nvPr>
            <p:ph type="dt" sz="half" idx="14"/>
          </p:nvPr>
        </p:nvSpPr>
        <p:spPr/>
        <p:txBody>
          <a:bodyPr/>
          <a:lstStyle>
            <a:lvl1pPr>
              <a:defRPr>
                <a:solidFill>
                  <a:schemeClr val="tx1"/>
                </a:solidFill>
              </a:defRPr>
            </a:lvl1pPr>
          </a:lstStyle>
          <a:p>
            <a:fld id="{027B1EC2-5216-48B8-9404-27E57F4E1261}" type="datetime1">
              <a:rPr lang="fr-FR" smtClean="0"/>
              <a:t>10/03/2023</a:t>
            </a:fld>
            <a:endParaRPr lang="fr-FR"/>
          </a:p>
        </p:txBody>
      </p:sp>
      <p:sp>
        <p:nvSpPr>
          <p:cNvPr id="6" name="Espace réservé du pied de page 5">
            <a:extLst>
              <a:ext uri="{FF2B5EF4-FFF2-40B4-BE49-F238E27FC236}">
                <a16:creationId xmlns:a16="http://schemas.microsoft.com/office/drawing/2014/main" id="{99ED68ED-4BAB-426E-AC8B-79F072DDCF3C}"/>
              </a:ext>
            </a:extLst>
          </p:cNvPr>
          <p:cNvSpPr>
            <a:spLocks noGrp="1"/>
          </p:cNvSpPr>
          <p:nvPr>
            <p:ph type="ftr" sz="quarter" idx="15"/>
          </p:nvPr>
        </p:nvSpPr>
        <p:spPr/>
        <p:txBody>
          <a:bodyPr/>
          <a:lstStyle>
            <a:lvl1pPr>
              <a:defRPr>
                <a:solidFill>
                  <a:schemeClr val="tx1"/>
                </a:solidFill>
              </a:defRPr>
            </a:lvl1pPr>
          </a:lstStyle>
          <a:p>
            <a:r>
              <a:rPr lang="en-US"/>
              <a:t>Kit manager JMS 2023</a:t>
            </a:r>
            <a:endParaRPr lang="fr-FR"/>
          </a:p>
        </p:txBody>
      </p:sp>
      <p:sp>
        <p:nvSpPr>
          <p:cNvPr id="10" name="Espace réservé du numéro de diapositive 9">
            <a:extLst>
              <a:ext uri="{FF2B5EF4-FFF2-40B4-BE49-F238E27FC236}">
                <a16:creationId xmlns:a16="http://schemas.microsoft.com/office/drawing/2014/main" id="{18ECF392-ABEC-45C0-9399-5BB17B364A4E}"/>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471512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ex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88CFAD-9F07-040E-407E-727ACE16AC8A}"/>
              </a:ext>
            </a:extLst>
          </p:cNvPr>
          <p:cNvSpPr/>
          <p:nvPr userDrawn="1"/>
        </p:nvSpPr>
        <p:spPr>
          <a:xfrm>
            <a:off x="6103879" y="1417545"/>
            <a:ext cx="2774307" cy="4860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162AA34-B740-C8BE-5065-B28FA0610EE6}"/>
              </a:ext>
            </a:extLst>
          </p:cNvPr>
          <p:cNvSpPr/>
          <p:nvPr userDrawn="1"/>
        </p:nvSpPr>
        <p:spPr>
          <a:xfrm flipH="1">
            <a:off x="6464594" y="1417545"/>
            <a:ext cx="5257526" cy="4860000"/>
          </a:xfrm>
          <a:prstGeom prst="roundRect">
            <a:avLst>
              <a:gd name="adj" fmla="val 6511"/>
            </a:avLst>
          </a:prstGeom>
          <a:solidFill>
            <a:schemeClr val="accent1">
              <a:lumMod val="20000"/>
              <a:lumOff val="80000"/>
            </a:schemeClr>
          </a:solidFill>
          <a:ln w="381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Rectangle : coins arrondis 1">
            <a:extLst>
              <a:ext uri="{FF2B5EF4-FFF2-40B4-BE49-F238E27FC236}">
                <a16:creationId xmlns:a16="http://schemas.microsoft.com/office/drawing/2014/main" id="{DB51B642-F797-8B02-4F51-55D2B5D61D3A}"/>
              </a:ext>
            </a:extLst>
          </p:cNvPr>
          <p:cNvSpPr/>
          <p:nvPr userDrawn="1"/>
        </p:nvSpPr>
        <p:spPr>
          <a:xfrm>
            <a:off x="454121" y="1417545"/>
            <a:ext cx="11268000" cy="4860000"/>
          </a:xfrm>
          <a:prstGeom prst="roundRect">
            <a:avLst>
              <a:gd name="adj" fmla="val 6511"/>
            </a:avLst>
          </a:prstGeom>
          <a:noFill/>
          <a:ln w="38100" cmpd="sng">
            <a:gradFill flip="none" rotWithShape="1">
              <a:gsLst>
                <a:gs pos="0">
                  <a:srgbClr val="00C8FF"/>
                </a:gs>
                <a:gs pos="100000">
                  <a:srgbClr val="0082FF"/>
                </a:gs>
              </a:gsLst>
              <a:lin ang="0" scaled="0"/>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651805" y="1605515"/>
            <a:ext cx="5238632" cy="4626835"/>
          </a:xfrm>
        </p:spPr>
        <p:txBody>
          <a:bodyPr/>
          <a:lstStyle>
            <a:lvl1pPr marL="52388" indent="0">
              <a:buNone/>
              <a:tabLst/>
              <a:defRPr b="1">
                <a:solidFill>
                  <a:srgbClr val="374649"/>
                </a:solidFill>
              </a:defRPr>
            </a:lvl1pPr>
            <a:lvl2pPr marL="52388" indent="0">
              <a:buNone/>
              <a:tabLst/>
              <a:defRPr sz="1400">
                <a:solidFill>
                  <a:srgbClr val="374649"/>
                </a:solidFill>
              </a:defRPr>
            </a:lvl2pPr>
            <a:lvl3pPr marL="52388" indent="0">
              <a:buNone/>
              <a:tabLst/>
              <a:defRPr sz="1400">
                <a:solidFill>
                  <a:srgbClr val="009CEA"/>
                </a:solidFill>
              </a:defRPr>
            </a:lvl3pPr>
            <a:lvl4pPr marL="52388" indent="0">
              <a:tabLst/>
              <a:defRPr>
                <a:solidFill>
                  <a:schemeClr val="tx1"/>
                </a:solidFill>
              </a:defRPr>
            </a:lvl4pPr>
            <a:lvl5pPr>
              <a:defRPr>
                <a:solidFill>
                  <a:schemeClr val="tx1">
                    <a:lumMod val="75000"/>
                  </a:schemeClr>
                </a:solidFill>
              </a:defRPr>
            </a:lvl5pPr>
          </a:lstStyle>
          <a:p>
            <a:pPr lvl="0"/>
            <a:r>
              <a:rPr lang="fr-FR"/>
              <a:t>Modifier les styles du texte du masque</a:t>
            </a:r>
          </a:p>
          <a:p>
            <a:pPr lvl="1"/>
            <a:endParaRPr lang="fr-FR"/>
          </a:p>
          <a:p>
            <a:pPr lvl="1"/>
            <a:r>
              <a:rPr lang="fr-FR"/>
              <a:t>Deuxième niveau</a:t>
            </a:r>
          </a:p>
          <a:p>
            <a:pPr lvl="2"/>
            <a:r>
              <a:rPr lang="fr-FR"/>
              <a:t>Troisième niveau</a:t>
            </a:r>
          </a:p>
        </p:txBody>
      </p:sp>
      <p:sp>
        <p:nvSpPr>
          <p:cNvPr id="4" name="Titre 3">
            <a:extLst>
              <a:ext uri="{FF2B5EF4-FFF2-40B4-BE49-F238E27FC236}">
                <a16:creationId xmlns:a16="http://schemas.microsoft.com/office/drawing/2014/main" id="{C292072E-287F-4875-8FDB-C22CF0436582}"/>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40DE2FB5-2CE4-44D5-9167-5E9A54E4AAB3}"/>
              </a:ext>
            </a:extLst>
          </p:cNvPr>
          <p:cNvSpPr>
            <a:spLocks noGrp="1"/>
          </p:cNvSpPr>
          <p:nvPr>
            <p:ph type="dt" sz="half" idx="14"/>
          </p:nvPr>
        </p:nvSpPr>
        <p:spPr/>
        <p:txBody>
          <a:bodyPr/>
          <a:lstStyle>
            <a:lvl1pPr>
              <a:defRPr>
                <a:solidFill>
                  <a:schemeClr val="tx1"/>
                </a:solidFill>
              </a:defRPr>
            </a:lvl1pPr>
          </a:lstStyle>
          <a:p>
            <a:fld id="{F1F417F6-E69C-49E4-938C-B28AA6B7D9D6}" type="datetime1">
              <a:rPr lang="fr-FR" smtClean="0"/>
              <a:t>10/03/2023</a:t>
            </a:fld>
            <a:endParaRPr lang="fr-FR"/>
          </a:p>
        </p:txBody>
      </p:sp>
      <p:sp>
        <p:nvSpPr>
          <p:cNvPr id="6" name="Espace réservé du pied de page 5">
            <a:extLst>
              <a:ext uri="{FF2B5EF4-FFF2-40B4-BE49-F238E27FC236}">
                <a16:creationId xmlns:a16="http://schemas.microsoft.com/office/drawing/2014/main" id="{99ED68ED-4BAB-426E-AC8B-79F072DDCF3C}"/>
              </a:ext>
            </a:extLst>
          </p:cNvPr>
          <p:cNvSpPr>
            <a:spLocks noGrp="1"/>
          </p:cNvSpPr>
          <p:nvPr>
            <p:ph type="ftr" sz="quarter" idx="15"/>
          </p:nvPr>
        </p:nvSpPr>
        <p:spPr/>
        <p:txBody>
          <a:bodyPr/>
          <a:lstStyle>
            <a:lvl1pPr>
              <a:defRPr>
                <a:solidFill>
                  <a:schemeClr val="tx1"/>
                </a:solidFill>
              </a:defRPr>
            </a:lvl1pPr>
          </a:lstStyle>
          <a:p>
            <a:r>
              <a:rPr lang="en-US"/>
              <a:t>Kit manager JMS 2023</a:t>
            </a:r>
            <a:endParaRPr lang="fr-FR"/>
          </a:p>
        </p:txBody>
      </p:sp>
      <p:sp>
        <p:nvSpPr>
          <p:cNvPr id="10" name="Espace réservé du numéro de diapositive 9">
            <a:extLst>
              <a:ext uri="{FF2B5EF4-FFF2-40B4-BE49-F238E27FC236}">
                <a16:creationId xmlns:a16="http://schemas.microsoft.com/office/drawing/2014/main" id="{18ECF392-ABEC-45C0-9399-5BB17B364A4E}"/>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‹N°›</a:t>
            </a:fld>
            <a:endParaRPr lang="fr-FR"/>
          </a:p>
        </p:txBody>
      </p:sp>
      <p:sp>
        <p:nvSpPr>
          <p:cNvPr id="13" name="Espace réservé du texte 8">
            <a:extLst>
              <a:ext uri="{FF2B5EF4-FFF2-40B4-BE49-F238E27FC236}">
                <a16:creationId xmlns:a16="http://schemas.microsoft.com/office/drawing/2014/main" id="{22F3A15D-1C57-B88F-2477-ADA40C337887}"/>
              </a:ext>
            </a:extLst>
          </p:cNvPr>
          <p:cNvSpPr>
            <a:spLocks noGrp="1"/>
          </p:cNvSpPr>
          <p:nvPr>
            <p:ph type="body" sz="quarter" idx="17" hasCustomPrompt="1"/>
          </p:nvPr>
        </p:nvSpPr>
        <p:spPr>
          <a:xfrm>
            <a:off x="6317786" y="1605515"/>
            <a:ext cx="5222409" cy="4626835"/>
          </a:xfrm>
        </p:spPr>
        <p:txBody>
          <a:bodyPr/>
          <a:lstStyle>
            <a:lvl1pPr marL="52388" indent="0">
              <a:buNone/>
              <a:tabLst/>
              <a:defRPr sz="3200" b="1">
                <a:solidFill>
                  <a:srgbClr val="374649"/>
                </a:solidFill>
              </a:defRPr>
            </a:lvl1pPr>
            <a:lvl2pPr marL="231775" indent="-179388">
              <a:buFont typeface="Arial" panose="020B0604020202020204" pitchFamily="34" charset="0"/>
              <a:buChar char="•"/>
              <a:tabLst/>
              <a:defRPr sz="1800" b="1">
                <a:solidFill>
                  <a:srgbClr val="374649"/>
                </a:solidFill>
              </a:defRPr>
            </a:lvl2pPr>
            <a:lvl3pPr marL="227013" indent="4763">
              <a:spcBef>
                <a:spcPts val="0"/>
              </a:spcBef>
              <a:buNone/>
              <a:tabLst/>
              <a:defRPr sz="1800">
                <a:solidFill>
                  <a:srgbClr val="374649"/>
                </a:solidFill>
              </a:defRPr>
            </a:lvl3pPr>
            <a:lvl4pPr marL="52388" indent="0">
              <a:tabLst/>
              <a:defRPr>
                <a:solidFill>
                  <a:schemeClr val="tx1"/>
                </a:solidFill>
              </a:defRPr>
            </a:lvl4pPr>
            <a:lvl5pPr>
              <a:defRPr>
                <a:solidFill>
                  <a:schemeClr val="tx1">
                    <a:lumMod val="75000"/>
                  </a:schemeClr>
                </a:solidFill>
              </a:defRPr>
            </a:lvl5pPr>
          </a:lstStyle>
          <a:p>
            <a:pPr lvl="0"/>
            <a:r>
              <a:rPr lang="fr-FR"/>
              <a:t>Modifier les styles du texte du masque</a:t>
            </a:r>
          </a:p>
          <a:p>
            <a:pPr lvl="1"/>
            <a:endParaRPr lang="fr-FR"/>
          </a:p>
          <a:p>
            <a:pPr lvl="1"/>
            <a:r>
              <a:rPr lang="fr-FR"/>
              <a:t>Deuxième niveau</a:t>
            </a:r>
          </a:p>
          <a:p>
            <a:pPr lvl="2"/>
            <a:r>
              <a:rPr lang="fr-FR"/>
              <a:t>Troisième niveau</a:t>
            </a:r>
          </a:p>
        </p:txBody>
      </p:sp>
    </p:spTree>
    <p:extLst>
      <p:ext uri="{BB962C8B-B14F-4D97-AF65-F5344CB8AC3E}">
        <p14:creationId xmlns:p14="http://schemas.microsoft.com/office/powerpoint/2010/main" val="20840943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e avec photo">
    <p:spTree>
      <p:nvGrpSpPr>
        <p:cNvPr id="1" name=""/>
        <p:cNvGrpSpPr/>
        <p:nvPr/>
      </p:nvGrpSpPr>
      <p:grpSpPr>
        <a:xfrm>
          <a:off x="0" y="0"/>
          <a:ext cx="0" cy="0"/>
          <a:chOff x="0" y="0"/>
          <a:chExt cx="0" cy="0"/>
        </a:xfrm>
      </p:grpSpPr>
      <p:sp>
        <p:nvSpPr>
          <p:cNvPr id="12" name="Espace réservé pour une image  2">
            <a:extLst>
              <a:ext uri="{FF2B5EF4-FFF2-40B4-BE49-F238E27FC236}">
                <a16:creationId xmlns:a16="http://schemas.microsoft.com/office/drawing/2014/main" id="{3FA18DAD-43C7-439C-AEB4-182FDEF42A93}"/>
              </a:ext>
            </a:extLst>
          </p:cNvPr>
          <p:cNvSpPr>
            <a:spLocks noGrp="1"/>
          </p:cNvSpPr>
          <p:nvPr>
            <p:ph type="pic" idx="10"/>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6361200" y="1371600"/>
            <a:ext cx="5472000" cy="486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15" name="Espace réservé du texte 8">
            <a:extLst>
              <a:ext uri="{FF2B5EF4-FFF2-40B4-BE49-F238E27FC236}">
                <a16:creationId xmlns:a16="http://schemas.microsoft.com/office/drawing/2014/main" id="{90C7237F-FD39-40C9-B915-D4BC62A3BEC4}"/>
              </a:ext>
            </a:extLst>
          </p:cNvPr>
          <p:cNvSpPr>
            <a:spLocks noGrp="1"/>
          </p:cNvSpPr>
          <p:nvPr>
            <p:ph type="body" sz="quarter" idx="17" hasCustomPrompt="1"/>
          </p:nvPr>
        </p:nvSpPr>
        <p:spPr>
          <a:xfrm>
            <a:off x="825578" y="6523200"/>
            <a:ext cx="10800" cy="100800"/>
          </a:xfrm>
          <a:solidFill>
            <a:schemeClr val="bg1"/>
          </a:solidFill>
        </p:spPr>
        <p:txBody>
          <a:bodyPr lIns="0" tIns="0" rIns="0" bIns="0"/>
          <a:lstStyle>
            <a:lvl1pPr marL="0" indent="0">
              <a:buNone/>
              <a:defRPr sz="100">
                <a:solidFill>
                  <a:schemeClr val="bg1"/>
                </a:solidFill>
              </a:defRPr>
            </a:lvl1pPr>
          </a:lstStyle>
          <a:p>
            <a:pPr lvl="0"/>
            <a:r>
              <a:rPr lang="fr-FR"/>
              <a:t> </a:t>
            </a:r>
          </a:p>
        </p:txBody>
      </p:sp>
      <p:sp>
        <p:nvSpPr>
          <p:cNvPr id="4" name="Titre 3">
            <a:extLst>
              <a:ext uri="{FF2B5EF4-FFF2-40B4-BE49-F238E27FC236}">
                <a16:creationId xmlns:a16="http://schemas.microsoft.com/office/drawing/2014/main" id="{A95F48EF-CBAD-4F80-B069-72AECAEC0746}"/>
              </a:ext>
            </a:extLst>
          </p:cNvPr>
          <p:cNvSpPr>
            <a:spLocks noGrp="1"/>
          </p:cNvSpPr>
          <p:nvPr>
            <p:ph type="title"/>
          </p:nvPr>
        </p:nvSpPr>
        <p:spPr>
          <a:xfrm>
            <a:off x="6361199" y="242844"/>
            <a:ext cx="3960000" cy="1008000"/>
          </a:xfrm>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F45A3821-9C55-4E10-844A-98E6FB07D68C}"/>
              </a:ext>
            </a:extLst>
          </p:cNvPr>
          <p:cNvSpPr>
            <a:spLocks noGrp="1"/>
          </p:cNvSpPr>
          <p:nvPr>
            <p:ph type="dt" sz="half" idx="18"/>
          </p:nvPr>
        </p:nvSpPr>
        <p:spPr/>
        <p:txBody>
          <a:bodyPr/>
          <a:lstStyle>
            <a:lvl1pPr>
              <a:defRPr>
                <a:solidFill>
                  <a:schemeClr val="bg1"/>
                </a:solidFill>
              </a:defRPr>
            </a:lvl1pPr>
          </a:lstStyle>
          <a:p>
            <a:fld id="{B4878D5B-CD57-4C85-88BA-3B105C92AFF1}" type="datetime1">
              <a:rPr lang="fr-FR" smtClean="0"/>
              <a:t>10/03/2023</a:t>
            </a:fld>
            <a:endParaRPr lang="fr-FR"/>
          </a:p>
        </p:txBody>
      </p:sp>
      <p:sp>
        <p:nvSpPr>
          <p:cNvPr id="6" name="Espace réservé du pied de page 5">
            <a:extLst>
              <a:ext uri="{FF2B5EF4-FFF2-40B4-BE49-F238E27FC236}">
                <a16:creationId xmlns:a16="http://schemas.microsoft.com/office/drawing/2014/main" id="{B26B9FA6-E4DB-4B15-BD57-BEC5F537E3AB}"/>
              </a:ext>
            </a:extLst>
          </p:cNvPr>
          <p:cNvSpPr>
            <a:spLocks noGrp="1"/>
          </p:cNvSpPr>
          <p:nvPr>
            <p:ph type="ftr" sz="quarter" idx="19"/>
          </p:nvPr>
        </p:nvSpPr>
        <p:spPr/>
        <p:txBody>
          <a:bodyPr/>
          <a:lstStyle>
            <a:lvl1pPr>
              <a:defRPr>
                <a:solidFill>
                  <a:schemeClr val="bg1"/>
                </a:solidFill>
              </a:defRPr>
            </a:lvl1pPr>
          </a:lstStyle>
          <a:p>
            <a:r>
              <a:rPr lang="en-US"/>
              <a:t>Kit manager JMS 2023</a:t>
            </a:r>
            <a:endParaRPr lang="fr-FR"/>
          </a:p>
        </p:txBody>
      </p:sp>
      <p:sp>
        <p:nvSpPr>
          <p:cNvPr id="7" name="Espace réservé du numéro de diapositive 6">
            <a:extLst>
              <a:ext uri="{FF2B5EF4-FFF2-40B4-BE49-F238E27FC236}">
                <a16:creationId xmlns:a16="http://schemas.microsoft.com/office/drawing/2014/main" id="{6FE6001F-97CC-4008-B22A-EFA29A13779C}"/>
              </a:ext>
            </a:extLst>
          </p:cNvPr>
          <p:cNvSpPr>
            <a:spLocks noGrp="1"/>
          </p:cNvSpPr>
          <p:nvPr>
            <p:ph type="sldNum" sz="quarter" idx="20"/>
          </p:nvPr>
        </p:nvSpPr>
        <p:spPr/>
        <p:txBody>
          <a:bodyPr/>
          <a:lstStyle>
            <a:lvl1pPr>
              <a:defRPr>
                <a:solidFill>
                  <a:schemeClr val="bg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57659768"/>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ableau">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469879" y="3820350"/>
            <a:ext cx="11133952" cy="2412000"/>
          </a:xfrm>
        </p:spPr>
        <p:txBody>
          <a:bodyPr/>
          <a:lstStyle>
            <a:lvl1pPr>
              <a:defRPr>
                <a:solidFill>
                  <a:schemeClr val="tx1"/>
                </a:solidFill>
              </a:defRPr>
            </a:lvl1pPr>
            <a:lvl2pPr>
              <a:spcBef>
                <a:spcPts val="400"/>
              </a:spcBef>
              <a:defRPr>
                <a:solidFill>
                  <a:schemeClr val="tx1"/>
                </a:solidFill>
              </a:defRPr>
            </a:lvl2pPr>
          </a:lstStyle>
          <a:p>
            <a:pPr lvl="0"/>
            <a:r>
              <a:rPr lang="fr-FR"/>
              <a:t>Modifier les styles du texte du masque</a:t>
            </a:r>
          </a:p>
          <a:p>
            <a:pPr lvl="1"/>
            <a:r>
              <a:rPr lang="fr-FR"/>
              <a:t>Deuxième niveau</a:t>
            </a:r>
          </a:p>
        </p:txBody>
      </p:sp>
      <p:sp>
        <p:nvSpPr>
          <p:cNvPr id="12" name="Espace réservé du tableau 2">
            <a:extLst>
              <a:ext uri="{FF2B5EF4-FFF2-40B4-BE49-F238E27FC236}">
                <a16:creationId xmlns:a16="http://schemas.microsoft.com/office/drawing/2014/main" id="{3EADC01A-12BC-4330-8A1C-A4DCE63F4D5F}"/>
              </a:ext>
            </a:extLst>
          </p:cNvPr>
          <p:cNvSpPr>
            <a:spLocks noGrp="1"/>
          </p:cNvSpPr>
          <p:nvPr>
            <p:ph type="tbl" sz="quarter" idx="17"/>
          </p:nvPr>
        </p:nvSpPr>
        <p:spPr>
          <a:xfrm>
            <a:off x="589752" y="1372349"/>
            <a:ext cx="11014079" cy="2304000"/>
          </a:xfrm>
        </p:spPr>
        <p:txBody>
          <a:bodyPr anchor="ctr"/>
          <a:lstStyle>
            <a:lvl1pPr marL="0" indent="0" algn="ctr">
              <a:buNone/>
              <a:defRPr sz="1400">
                <a:solidFill>
                  <a:schemeClr val="tx2"/>
                </a:solidFill>
              </a:defRPr>
            </a:lvl1pPr>
          </a:lstStyle>
          <a:p>
            <a:endParaRPr lang="fr-FR"/>
          </a:p>
        </p:txBody>
      </p:sp>
      <p:sp>
        <p:nvSpPr>
          <p:cNvPr id="4" name="Titre 3">
            <a:extLst>
              <a:ext uri="{FF2B5EF4-FFF2-40B4-BE49-F238E27FC236}">
                <a16:creationId xmlns:a16="http://schemas.microsoft.com/office/drawing/2014/main" id="{F7BED8F5-8DF4-41F4-9FBF-3FC3EFF478F8}"/>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74A5DB8F-F9F5-4D34-AD2B-20A401276C3E}"/>
              </a:ext>
            </a:extLst>
          </p:cNvPr>
          <p:cNvSpPr>
            <a:spLocks noGrp="1"/>
          </p:cNvSpPr>
          <p:nvPr>
            <p:ph type="dt" sz="half" idx="18"/>
          </p:nvPr>
        </p:nvSpPr>
        <p:spPr/>
        <p:txBody>
          <a:bodyPr/>
          <a:lstStyle>
            <a:lvl1pPr>
              <a:defRPr>
                <a:solidFill>
                  <a:schemeClr val="tx1"/>
                </a:solidFill>
              </a:defRPr>
            </a:lvl1pPr>
          </a:lstStyle>
          <a:p>
            <a:fld id="{723E4BC3-6A7B-4CB9-9FDB-5BC6C13004D3}" type="datetime1">
              <a:rPr lang="fr-FR" smtClean="0"/>
              <a:t>10/03/2023</a:t>
            </a:fld>
            <a:endParaRPr lang="fr-FR"/>
          </a:p>
        </p:txBody>
      </p:sp>
      <p:sp>
        <p:nvSpPr>
          <p:cNvPr id="6" name="Espace réservé du pied de page 5">
            <a:extLst>
              <a:ext uri="{FF2B5EF4-FFF2-40B4-BE49-F238E27FC236}">
                <a16:creationId xmlns:a16="http://schemas.microsoft.com/office/drawing/2014/main" id="{7F448ABE-6518-42E7-86CB-17EBD972C87A}"/>
              </a:ext>
            </a:extLst>
          </p:cNvPr>
          <p:cNvSpPr>
            <a:spLocks noGrp="1"/>
          </p:cNvSpPr>
          <p:nvPr>
            <p:ph type="ftr" sz="quarter" idx="19"/>
          </p:nvPr>
        </p:nvSpPr>
        <p:spPr/>
        <p:txBody>
          <a:bodyPr/>
          <a:lstStyle>
            <a:lvl1pPr>
              <a:defRPr>
                <a:solidFill>
                  <a:schemeClr val="tx1"/>
                </a:solidFill>
              </a:defRPr>
            </a:lvl1pPr>
          </a:lstStyle>
          <a:p>
            <a:r>
              <a:rPr lang="en-US"/>
              <a:t>Kit manager JMS 2023</a:t>
            </a:r>
            <a:endParaRPr lang="fr-FR"/>
          </a:p>
        </p:txBody>
      </p:sp>
      <p:sp>
        <p:nvSpPr>
          <p:cNvPr id="7" name="Espace réservé du numéro de diapositive 6">
            <a:extLst>
              <a:ext uri="{FF2B5EF4-FFF2-40B4-BE49-F238E27FC236}">
                <a16:creationId xmlns:a16="http://schemas.microsoft.com/office/drawing/2014/main" id="{DBF92594-638F-42B7-B983-EDCA45116F84}"/>
              </a:ext>
            </a:extLst>
          </p:cNvPr>
          <p:cNvSpPr>
            <a:spLocks noGrp="1"/>
          </p:cNvSpPr>
          <p:nvPr>
            <p:ph type="sldNum" sz="quarter" idx="20"/>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702229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ommai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BCD4C5B-CD44-4B48-93FD-F44EED8D1E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8934B7DA-FA75-4149-8676-64791F4D66D2}"/>
              </a:ext>
            </a:extLst>
          </p:cNvPr>
          <p:cNvSpPr>
            <a:spLocks noGrp="1"/>
          </p:cNvSpPr>
          <p:nvPr>
            <p:ph type="title" hasCustomPrompt="1"/>
          </p:nvPr>
        </p:nvSpPr>
        <p:spPr>
          <a:xfrm>
            <a:off x="464400" y="1987200"/>
            <a:ext cx="5400000" cy="720000"/>
          </a:xfrm>
        </p:spPr>
        <p:txBody>
          <a:bodyPr>
            <a:noAutofit/>
          </a:bodyPr>
          <a:lstStyle>
            <a:lvl1pPr>
              <a:defRPr sz="4200">
                <a:solidFill>
                  <a:schemeClr val="tx2"/>
                </a:solidFill>
              </a:defRPr>
            </a:lvl1pPr>
          </a:lstStyle>
          <a:p>
            <a:r>
              <a:rPr lang="fr-FR"/>
              <a:t>Modifiez le titre</a:t>
            </a:r>
          </a:p>
        </p:txBody>
      </p:sp>
      <p:sp>
        <p:nvSpPr>
          <p:cNvPr id="6" name="Espace réservé du texte 5">
            <a:extLst>
              <a:ext uri="{FF2B5EF4-FFF2-40B4-BE49-F238E27FC236}">
                <a16:creationId xmlns:a16="http://schemas.microsoft.com/office/drawing/2014/main" id="{476F1D12-C6FB-4ED9-B1EA-2AF1415447D6}"/>
              </a:ext>
            </a:extLst>
          </p:cNvPr>
          <p:cNvSpPr>
            <a:spLocks noGrp="1"/>
          </p:cNvSpPr>
          <p:nvPr>
            <p:ph type="body" sz="quarter" idx="26"/>
          </p:nvPr>
        </p:nvSpPr>
        <p:spPr>
          <a:xfrm>
            <a:off x="464400" y="2876400"/>
            <a:ext cx="5400000" cy="3240000"/>
          </a:xfrm>
        </p:spPr>
        <p:txBody>
          <a:bodyPr>
            <a:noAutofit/>
          </a:bodyPr>
          <a:lstStyle>
            <a:lvl1pPr marL="432000" indent="-432000">
              <a:spcBef>
                <a:spcPts val="600"/>
              </a:spcBef>
              <a:buFont typeface="+mj-lt"/>
              <a:buAutoNum type="arabicPeriod"/>
              <a:defRPr sz="2000" b="0">
                <a:solidFill>
                  <a:schemeClr val="tx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fr-FR"/>
              <a:t>Cliquez pour modifier les styles du texte du masque</a:t>
            </a:r>
          </a:p>
        </p:txBody>
      </p:sp>
    </p:spTree>
    <p:extLst>
      <p:ext uri="{BB962C8B-B14F-4D97-AF65-F5344CB8AC3E}">
        <p14:creationId xmlns:p14="http://schemas.microsoft.com/office/powerpoint/2010/main" val="3702752411"/>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e avec graphique">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469879" y="1371600"/>
            <a:ext cx="5472000" cy="486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13" name="Espace réservé du graphique 2">
            <a:extLst>
              <a:ext uri="{FF2B5EF4-FFF2-40B4-BE49-F238E27FC236}">
                <a16:creationId xmlns:a16="http://schemas.microsoft.com/office/drawing/2014/main" id="{36B54297-76AA-4A3B-A34F-53F1E4289CC7}"/>
              </a:ext>
            </a:extLst>
          </p:cNvPr>
          <p:cNvSpPr>
            <a:spLocks noGrp="1"/>
          </p:cNvSpPr>
          <p:nvPr>
            <p:ph type="chart" sz="quarter" idx="17"/>
          </p:nvPr>
        </p:nvSpPr>
        <p:spPr>
          <a:xfrm>
            <a:off x="6229879" y="1371600"/>
            <a:ext cx="5508000" cy="4860000"/>
          </a:xfrm>
        </p:spPr>
        <p:txBody>
          <a:bodyPr anchor="ctr"/>
          <a:lstStyle>
            <a:lvl1pPr marL="0" indent="0" algn="ctr">
              <a:buNone/>
              <a:defRPr sz="1400">
                <a:solidFill>
                  <a:schemeClr val="tx2"/>
                </a:solidFill>
              </a:defRPr>
            </a:lvl1pPr>
          </a:lstStyle>
          <a:p>
            <a:endParaRPr lang="fr-FR"/>
          </a:p>
        </p:txBody>
      </p:sp>
      <p:sp>
        <p:nvSpPr>
          <p:cNvPr id="4" name="Titre 3">
            <a:extLst>
              <a:ext uri="{FF2B5EF4-FFF2-40B4-BE49-F238E27FC236}">
                <a16:creationId xmlns:a16="http://schemas.microsoft.com/office/drawing/2014/main" id="{7AE7569B-B080-4146-A11F-1E61AF63D642}"/>
              </a:ext>
            </a:extLst>
          </p:cNvPr>
          <p:cNvSpPr>
            <a:spLocks noGrp="1"/>
          </p:cNvSpPr>
          <p:nvPr>
            <p:ph type="title"/>
          </p:nvPr>
        </p:nvSpPr>
        <p:spPr>
          <a:xfrm>
            <a:off x="469879" y="242844"/>
            <a:ext cx="9720000" cy="1008000"/>
          </a:xfrm>
        </p:spPr>
        <p:txBody>
          <a:bodyPr/>
          <a:lstStyle>
            <a:lvl1pPr>
              <a:defRPr>
                <a:solidFill>
                  <a:schemeClr val="tx2"/>
                </a:solidFill>
              </a:defRPr>
            </a:lvl1pPr>
          </a:lstStyle>
          <a:p>
            <a:r>
              <a:rPr lang="fr-FR"/>
              <a:t>Modifiez le style du titre</a:t>
            </a:r>
          </a:p>
        </p:txBody>
      </p:sp>
      <p:sp>
        <p:nvSpPr>
          <p:cNvPr id="6" name="Espace réservé de la date 5">
            <a:extLst>
              <a:ext uri="{FF2B5EF4-FFF2-40B4-BE49-F238E27FC236}">
                <a16:creationId xmlns:a16="http://schemas.microsoft.com/office/drawing/2014/main" id="{1A8B2399-CA73-45EA-BE18-9A20282E60B2}"/>
              </a:ext>
            </a:extLst>
          </p:cNvPr>
          <p:cNvSpPr>
            <a:spLocks noGrp="1"/>
          </p:cNvSpPr>
          <p:nvPr>
            <p:ph type="dt" sz="half" idx="18"/>
          </p:nvPr>
        </p:nvSpPr>
        <p:spPr/>
        <p:txBody>
          <a:bodyPr/>
          <a:lstStyle>
            <a:lvl1pPr>
              <a:defRPr>
                <a:solidFill>
                  <a:schemeClr val="tx1"/>
                </a:solidFill>
              </a:defRPr>
            </a:lvl1pPr>
          </a:lstStyle>
          <a:p>
            <a:fld id="{9BE4BA8F-73BE-459B-A7DD-1EAB9860E7EC}" type="datetime1">
              <a:rPr lang="fr-FR" smtClean="0"/>
              <a:t>10/03/2023</a:t>
            </a:fld>
            <a:endParaRPr lang="fr-FR"/>
          </a:p>
        </p:txBody>
      </p:sp>
      <p:sp>
        <p:nvSpPr>
          <p:cNvPr id="7" name="Espace réservé du pied de page 6">
            <a:extLst>
              <a:ext uri="{FF2B5EF4-FFF2-40B4-BE49-F238E27FC236}">
                <a16:creationId xmlns:a16="http://schemas.microsoft.com/office/drawing/2014/main" id="{78D64F63-31B3-46AB-8995-E4EAED1967BD}"/>
              </a:ext>
            </a:extLst>
          </p:cNvPr>
          <p:cNvSpPr>
            <a:spLocks noGrp="1"/>
          </p:cNvSpPr>
          <p:nvPr>
            <p:ph type="ftr" sz="quarter" idx="19"/>
          </p:nvPr>
        </p:nvSpPr>
        <p:spPr/>
        <p:txBody>
          <a:bodyPr/>
          <a:lstStyle>
            <a:lvl1pPr>
              <a:defRPr>
                <a:solidFill>
                  <a:schemeClr val="tx1"/>
                </a:solidFill>
              </a:defRPr>
            </a:lvl1pPr>
          </a:lstStyle>
          <a:p>
            <a:r>
              <a:rPr lang="en-US"/>
              <a:t>Kit manager JMS 2023</a:t>
            </a:r>
            <a:endParaRPr lang="fr-FR"/>
          </a:p>
        </p:txBody>
      </p:sp>
      <p:sp>
        <p:nvSpPr>
          <p:cNvPr id="11" name="Espace réservé du numéro de diapositive 10">
            <a:extLst>
              <a:ext uri="{FF2B5EF4-FFF2-40B4-BE49-F238E27FC236}">
                <a16:creationId xmlns:a16="http://schemas.microsoft.com/office/drawing/2014/main" id="{DB398A68-6D32-4A8D-8EF8-C3BF7CEF61AB}"/>
              </a:ext>
            </a:extLst>
          </p:cNvPr>
          <p:cNvSpPr>
            <a:spLocks noGrp="1"/>
          </p:cNvSpPr>
          <p:nvPr>
            <p:ph type="sldNum" sz="quarter" idx="20"/>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6243695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iffres Clés">
    <p:spTree>
      <p:nvGrpSpPr>
        <p:cNvPr id="1" name=""/>
        <p:cNvGrpSpPr/>
        <p:nvPr/>
      </p:nvGrpSpPr>
      <p:grpSpPr>
        <a:xfrm>
          <a:off x="0" y="0"/>
          <a:ext cx="0" cy="0"/>
          <a:chOff x="0" y="0"/>
          <a:chExt cx="0" cy="0"/>
        </a:xfrm>
      </p:grpSpPr>
      <p:sp>
        <p:nvSpPr>
          <p:cNvPr id="14" name="Espace réservé du texte 2">
            <a:extLst>
              <a:ext uri="{FF2B5EF4-FFF2-40B4-BE49-F238E27FC236}">
                <a16:creationId xmlns:a16="http://schemas.microsoft.com/office/drawing/2014/main" id="{6684C25F-7F00-41C3-A7CD-0A38D6BB6A4B}"/>
              </a:ext>
            </a:extLst>
          </p:cNvPr>
          <p:cNvSpPr>
            <a:spLocks noGrp="1"/>
          </p:cNvSpPr>
          <p:nvPr>
            <p:ph type="body" idx="18" hasCustomPrompt="1"/>
          </p:nvPr>
        </p:nvSpPr>
        <p:spPr>
          <a:xfrm>
            <a:off x="469879" y="1501200"/>
            <a:ext cx="1980000" cy="1188000"/>
          </a:xfrm>
        </p:spPr>
        <p:txBody>
          <a:bodyPr anchor="ctr">
            <a:noAutofit/>
          </a:bodyPr>
          <a:lstStyle>
            <a:lvl1pPr marL="0" indent="0">
              <a:buNone/>
              <a:defRPr sz="81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5" name="Espace réservé du texte 10">
            <a:extLst>
              <a:ext uri="{FF2B5EF4-FFF2-40B4-BE49-F238E27FC236}">
                <a16:creationId xmlns:a16="http://schemas.microsoft.com/office/drawing/2014/main" id="{FFEA4E96-A4C5-404E-84EB-0DA2FDAD3E47}"/>
              </a:ext>
            </a:extLst>
          </p:cNvPr>
          <p:cNvSpPr>
            <a:spLocks noGrp="1"/>
          </p:cNvSpPr>
          <p:nvPr>
            <p:ph type="body" sz="quarter" idx="19" hasCustomPrompt="1"/>
          </p:nvPr>
        </p:nvSpPr>
        <p:spPr>
          <a:xfrm>
            <a:off x="3240699" y="15012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16" name="Espace réservé du texte 2">
            <a:extLst>
              <a:ext uri="{FF2B5EF4-FFF2-40B4-BE49-F238E27FC236}">
                <a16:creationId xmlns:a16="http://schemas.microsoft.com/office/drawing/2014/main" id="{431124CF-D305-4637-B02D-7916DC400940}"/>
              </a:ext>
            </a:extLst>
          </p:cNvPr>
          <p:cNvSpPr>
            <a:spLocks noGrp="1"/>
          </p:cNvSpPr>
          <p:nvPr>
            <p:ph type="body" idx="20" hasCustomPrompt="1"/>
          </p:nvPr>
        </p:nvSpPr>
        <p:spPr>
          <a:xfrm>
            <a:off x="469879" y="2656800"/>
            <a:ext cx="1980000" cy="1188000"/>
          </a:xfrm>
        </p:spPr>
        <p:txBody>
          <a:bodyPr anchor="ctr">
            <a:noAutofit/>
          </a:bodyPr>
          <a:lstStyle>
            <a:lvl1pPr marL="0" indent="0">
              <a:buNone/>
              <a:defRPr sz="8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7" name="Espace réservé du texte 10">
            <a:extLst>
              <a:ext uri="{FF2B5EF4-FFF2-40B4-BE49-F238E27FC236}">
                <a16:creationId xmlns:a16="http://schemas.microsoft.com/office/drawing/2014/main" id="{F7F54A8A-B912-4DCA-A7A6-D2FE7A31E0B8}"/>
              </a:ext>
            </a:extLst>
          </p:cNvPr>
          <p:cNvSpPr>
            <a:spLocks noGrp="1"/>
          </p:cNvSpPr>
          <p:nvPr>
            <p:ph type="body" sz="quarter" idx="21" hasCustomPrompt="1"/>
          </p:nvPr>
        </p:nvSpPr>
        <p:spPr>
          <a:xfrm>
            <a:off x="3240699" y="26568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4" name="Titre 3">
            <a:extLst>
              <a:ext uri="{FF2B5EF4-FFF2-40B4-BE49-F238E27FC236}">
                <a16:creationId xmlns:a16="http://schemas.microsoft.com/office/drawing/2014/main" id="{0F9ED843-C44A-45CC-9B1D-C837E4DDCE6E}"/>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18" name="Espace réservé du texte 2">
            <a:extLst>
              <a:ext uri="{FF2B5EF4-FFF2-40B4-BE49-F238E27FC236}">
                <a16:creationId xmlns:a16="http://schemas.microsoft.com/office/drawing/2014/main" id="{322CE313-0A26-4E99-9C93-6C3FC888A8DE}"/>
              </a:ext>
            </a:extLst>
          </p:cNvPr>
          <p:cNvSpPr>
            <a:spLocks noGrp="1"/>
          </p:cNvSpPr>
          <p:nvPr>
            <p:ph type="body" idx="25" hasCustomPrompt="1"/>
          </p:nvPr>
        </p:nvSpPr>
        <p:spPr>
          <a:xfrm>
            <a:off x="469879" y="3812400"/>
            <a:ext cx="1980000" cy="1188000"/>
          </a:xfrm>
        </p:spPr>
        <p:txBody>
          <a:bodyPr anchor="ctr">
            <a:noAutofit/>
          </a:bodyPr>
          <a:lstStyle>
            <a:lvl1pPr marL="0" indent="0">
              <a:buNone/>
              <a:defRPr sz="81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NN</a:t>
            </a:r>
          </a:p>
        </p:txBody>
      </p:sp>
      <p:sp>
        <p:nvSpPr>
          <p:cNvPr id="19" name="Espace réservé du texte 10">
            <a:extLst>
              <a:ext uri="{FF2B5EF4-FFF2-40B4-BE49-F238E27FC236}">
                <a16:creationId xmlns:a16="http://schemas.microsoft.com/office/drawing/2014/main" id="{EB31187B-F91F-44EB-9CB5-1BF3730F7621}"/>
              </a:ext>
            </a:extLst>
          </p:cNvPr>
          <p:cNvSpPr>
            <a:spLocks noGrp="1"/>
          </p:cNvSpPr>
          <p:nvPr>
            <p:ph type="body" sz="quarter" idx="26" hasCustomPrompt="1"/>
          </p:nvPr>
        </p:nvSpPr>
        <p:spPr>
          <a:xfrm>
            <a:off x="3240699" y="38124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a:t>Modifier les styles du texte du masque</a:t>
            </a:r>
          </a:p>
          <a:p>
            <a:pPr lvl="1"/>
            <a:r>
              <a:rPr lang="fr-FR"/>
              <a:t>Deuxième niveau</a:t>
            </a:r>
          </a:p>
        </p:txBody>
      </p:sp>
      <p:sp>
        <p:nvSpPr>
          <p:cNvPr id="31" name="Espace réservé du texte 21">
            <a:extLst>
              <a:ext uri="{FF2B5EF4-FFF2-40B4-BE49-F238E27FC236}">
                <a16:creationId xmlns:a16="http://schemas.microsoft.com/office/drawing/2014/main" id="{6FD92059-A22C-433B-8494-343CBC88ADC5}"/>
              </a:ext>
            </a:extLst>
          </p:cNvPr>
          <p:cNvSpPr>
            <a:spLocks noGrp="1"/>
          </p:cNvSpPr>
          <p:nvPr>
            <p:ph type="body" sz="quarter" idx="27" hasCustomPrompt="1"/>
          </p:nvPr>
        </p:nvSpPr>
        <p:spPr>
          <a:xfrm>
            <a:off x="2601913" y="18094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1"/>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32" name="Espace réservé du texte 21">
            <a:extLst>
              <a:ext uri="{FF2B5EF4-FFF2-40B4-BE49-F238E27FC236}">
                <a16:creationId xmlns:a16="http://schemas.microsoft.com/office/drawing/2014/main" id="{2487A579-BB10-4B9C-8037-89848E4EB31C}"/>
              </a:ext>
            </a:extLst>
          </p:cNvPr>
          <p:cNvSpPr>
            <a:spLocks noGrp="1"/>
          </p:cNvSpPr>
          <p:nvPr>
            <p:ph type="body" sz="quarter" idx="28" hasCustomPrompt="1"/>
          </p:nvPr>
        </p:nvSpPr>
        <p:spPr>
          <a:xfrm>
            <a:off x="2601913" y="29650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2"/>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33" name="Espace réservé du texte 21">
            <a:extLst>
              <a:ext uri="{FF2B5EF4-FFF2-40B4-BE49-F238E27FC236}">
                <a16:creationId xmlns:a16="http://schemas.microsoft.com/office/drawing/2014/main" id="{C0B0C0AB-7256-484A-8EF0-3BC6851D748F}"/>
              </a:ext>
            </a:extLst>
          </p:cNvPr>
          <p:cNvSpPr>
            <a:spLocks noGrp="1"/>
          </p:cNvSpPr>
          <p:nvPr>
            <p:ph type="body" sz="quarter" idx="29" hasCustomPrompt="1"/>
          </p:nvPr>
        </p:nvSpPr>
        <p:spPr>
          <a:xfrm>
            <a:off x="2601913" y="41206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3"/>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a:t> </a:t>
            </a:r>
          </a:p>
        </p:txBody>
      </p:sp>
      <p:sp>
        <p:nvSpPr>
          <p:cNvPr id="5" name="Espace réservé de la date 4">
            <a:extLst>
              <a:ext uri="{FF2B5EF4-FFF2-40B4-BE49-F238E27FC236}">
                <a16:creationId xmlns:a16="http://schemas.microsoft.com/office/drawing/2014/main" id="{75997647-8494-4CC4-948F-29A8D49CBCEB}"/>
              </a:ext>
            </a:extLst>
          </p:cNvPr>
          <p:cNvSpPr>
            <a:spLocks noGrp="1"/>
          </p:cNvSpPr>
          <p:nvPr>
            <p:ph type="dt" sz="half" idx="30"/>
          </p:nvPr>
        </p:nvSpPr>
        <p:spPr/>
        <p:txBody>
          <a:bodyPr/>
          <a:lstStyle>
            <a:lvl1pPr>
              <a:defRPr>
                <a:solidFill>
                  <a:schemeClr val="tx1"/>
                </a:solidFill>
              </a:defRPr>
            </a:lvl1pPr>
          </a:lstStyle>
          <a:p>
            <a:fld id="{7680E42E-43EB-412C-AABC-E4491C496545}" type="datetime1">
              <a:rPr lang="fr-FR" smtClean="0"/>
              <a:t>10/03/2023</a:t>
            </a:fld>
            <a:endParaRPr lang="fr-FR"/>
          </a:p>
        </p:txBody>
      </p:sp>
      <p:sp>
        <p:nvSpPr>
          <p:cNvPr id="6" name="Espace réservé du pied de page 5">
            <a:extLst>
              <a:ext uri="{FF2B5EF4-FFF2-40B4-BE49-F238E27FC236}">
                <a16:creationId xmlns:a16="http://schemas.microsoft.com/office/drawing/2014/main" id="{02B4AC02-49D4-4738-A9B4-B3DA90016A7F}"/>
              </a:ext>
            </a:extLst>
          </p:cNvPr>
          <p:cNvSpPr>
            <a:spLocks noGrp="1"/>
          </p:cNvSpPr>
          <p:nvPr>
            <p:ph type="ftr" sz="quarter" idx="31"/>
          </p:nvPr>
        </p:nvSpPr>
        <p:spPr/>
        <p:txBody>
          <a:bodyPr/>
          <a:lstStyle>
            <a:lvl1pPr>
              <a:defRPr>
                <a:solidFill>
                  <a:schemeClr val="tx1"/>
                </a:solidFill>
              </a:defRPr>
            </a:lvl1pPr>
          </a:lstStyle>
          <a:p>
            <a:r>
              <a:rPr lang="en-US"/>
              <a:t>Kit manager JMS 2023</a:t>
            </a:r>
            <a:endParaRPr lang="fr-FR"/>
          </a:p>
        </p:txBody>
      </p:sp>
      <p:sp>
        <p:nvSpPr>
          <p:cNvPr id="7" name="Espace réservé du numéro de diapositive 6">
            <a:extLst>
              <a:ext uri="{FF2B5EF4-FFF2-40B4-BE49-F238E27FC236}">
                <a16:creationId xmlns:a16="http://schemas.microsoft.com/office/drawing/2014/main" id="{28EE574D-092E-4259-81EB-81EA91E97CDA}"/>
              </a:ext>
            </a:extLst>
          </p:cNvPr>
          <p:cNvSpPr>
            <a:spLocks noGrp="1"/>
          </p:cNvSpPr>
          <p:nvPr>
            <p:ph type="sldNum" sz="quarter" idx="3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8711776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41BBE8-1E54-415C-B10D-F6342B80F061}"/>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7" name="Espace réservé de la date 6">
            <a:extLst>
              <a:ext uri="{FF2B5EF4-FFF2-40B4-BE49-F238E27FC236}">
                <a16:creationId xmlns:a16="http://schemas.microsoft.com/office/drawing/2014/main" id="{CE830942-5133-4F54-8414-98EC08DAA6C5}"/>
              </a:ext>
            </a:extLst>
          </p:cNvPr>
          <p:cNvSpPr>
            <a:spLocks noGrp="1"/>
          </p:cNvSpPr>
          <p:nvPr>
            <p:ph type="dt" sz="half" idx="10"/>
          </p:nvPr>
        </p:nvSpPr>
        <p:spPr/>
        <p:txBody>
          <a:bodyPr/>
          <a:lstStyle>
            <a:lvl1pPr>
              <a:defRPr>
                <a:solidFill>
                  <a:schemeClr val="tx1"/>
                </a:solidFill>
              </a:defRPr>
            </a:lvl1pPr>
          </a:lstStyle>
          <a:p>
            <a:fld id="{D526350D-1A6C-415A-9FB0-D430909376BB}" type="datetime1">
              <a:rPr lang="fr-FR" smtClean="0"/>
              <a:t>10/03/2023</a:t>
            </a:fld>
            <a:endParaRPr lang="fr-FR"/>
          </a:p>
        </p:txBody>
      </p:sp>
      <p:sp>
        <p:nvSpPr>
          <p:cNvPr id="8" name="Espace réservé du pied de page 7">
            <a:extLst>
              <a:ext uri="{FF2B5EF4-FFF2-40B4-BE49-F238E27FC236}">
                <a16:creationId xmlns:a16="http://schemas.microsoft.com/office/drawing/2014/main" id="{A03D30D6-5712-44A8-87A9-67750D407146}"/>
              </a:ext>
            </a:extLst>
          </p:cNvPr>
          <p:cNvSpPr>
            <a:spLocks noGrp="1"/>
          </p:cNvSpPr>
          <p:nvPr>
            <p:ph type="ftr" sz="quarter" idx="11"/>
          </p:nvPr>
        </p:nvSpPr>
        <p:spPr/>
        <p:txBody>
          <a:bodyPr/>
          <a:lstStyle>
            <a:lvl1pPr>
              <a:defRPr>
                <a:solidFill>
                  <a:schemeClr val="tx1"/>
                </a:solidFill>
              </a:defRPr>
            </a:lvl1pPr>
          </a:lstStyle>
          <a:p>
            <a:r>
              <a:rPr lang="en-US"/>
              <a:t>Kit manager JMS 2023</a:t>
            </a:r>
            <a:endParaRPr lang="fr-FR"/>
          </a:p>
        </p:txBody>
      </p:sp>
      <p:sp>
        <p:nvSpPr>
          <p:cNvPr id="9" name="Espace réservé du numéro de diapositive 8">
            <a:extLst>
              <a:ext uri="{FF2B5EF4-FFF2-40B4-BE49-F238E27FC236}">
                <a16:creationId xmlns:a16="http://schemas.microsoft.com/office/drawing/2014/main" id="{872F511C-AE30-47A8-8C9B-F0B33753CCDA}"/>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9356224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9B47C71-F46D-4EA0-AF6A-4962453CDD76}"/>
              </a:ext>
            </a:extLst>
          </p:cNvPr>
          <p:cNvSpPr>
            <a:spLocks noGrp="1"/>
          </p:cNvSpPr>
          <p:nvPr>
            <p:ph type="dt" sz="half" idx="10"/>
          </p:nvPr>
        </p:nvSpPr>
        <p:spPr/>
        <p:txBody>
          <a:bodyPr/>
          <a:lstStyle>
            <a:lvl1pPr>
              <a:defRPr>
                <a:solidFill>
                  <a:schemeClr val="tx1"/>
                </a:solidFill>
              </a:defRPr>
            </a:lvl1pPr>
          </a:lstStyle>
          <a:p>
            <a:fld id="{F7FECC35-2820-4252-932B-A8B3A4F8870B}" type="datetime1">
              <a:rPr lang="fr-FR" smtClean="0"/>
              <a:t>10/03/2023</a:t>
            </a:fld>
            <a:endParaRPr lang="fr-FR"/>
          </a:p>
        </p:txBody>
      </p:sp>
      <p:sp>
        <p:nvSpPr>
          <p:cNvPr id="7" name="Espace réservé du pied de page 6">
            <a:extLst>
              <a:ext uri="{FF2B5EF4-FFF2-40B4-BE49-F238E27FC236}">
                <a16:creationId xmlns:a16="http://schemas.microsoft.com/office/drawing/2014/main" id="{0495B091-68ED-45A4-957C-92BBA7548811}"/>
              </a:ext>
            </a:extLst>
          </p:cNvPr>
          <p:cNvSpPr>
            <a:spLocks noGrp="1"/>
          </p:cNvSpPr>
          <p:nvPr>
            <p:ph type="ftr" sz="quarter" idx="11"/>
          </p:nvPr>
        </p:nvSpPr>
        <p:spPr/>
        <p:txBody>
          <a:bodyPr/>
          <a:lstStyle>
            <a:lvl1pPr>
              <a:defRPr>
                <a:solidFill>
                  <a:schemeClr val="tx1"/>
                </a:solidFill>
              </a:defRPr>
            </a:lvl1pPr>
          </a:lstStyle>
          <a:p>
            <a:r>
              <a:rPr lang="en-US"/>
              <a:t>Kit manager JMS 2023</a:t>
            </a:r>
            <a:endParaRPr lang="fr-FR"/>
          </a:p>
        </p:txBody>
      </p:sp>
      <p:sp>
        <p:nvSpPr>
          <p:cNvPr id="8" name="Espace réservé du numéro de diapositive 7">
            <a:extLst>
              <a:ext uri="{FF2B5EF4-FFF2-40B4-BE49-F238E27FC236}">
                <a16:creationId xmlns:a16="http://schemas.microsoft.com/office/drawing/2014/main" id="{A4361BE1-6536-48FB-BC11-166BC54BD6F9}"/>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4893985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nnex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489742" y="2845977"/>
            <a:ext cx="11160000" cy="1440000"/>
          </a:xfrm>
        </p:spPr>
        <p:txBody>
          <a:bodyPr anchor="t">
            <a:noAutofit/>
          </a:bodyPr>
          <a:lstStyle>
            <a:lvl1pPr>
              <a:lnSpc>
                <a:spcPct val="90000"/>
              </a:lnSpc>
              <a:defRPr sz="5000">
                <a:solidFill>
                  <a:schemeClr val="tx2"/>
                </a:solidFill>
              </a:defRPr>
            </a:lvl1pPr>
          </a:lstStyle>
          <a:p>
            <a:r>
              <a:rPr lang="fr-FR"/>
              <a:t>Modifiez le style du titre</a:t>
            </a:r>
          </a:p>
        </p:txBody>
      </p:sp>
      <p:sp>
        <p:nvSpPr>
          <p:cNvPr id="3" name="Espace réservé de la date 2">
            <a:extLst>
              <a:ext uri="{FF2B5EF4-FFF2-40B4-BE49-F238E27FC236}">
                <a16:creationId xmlns:a16="http://schemas.microsoft.com/office/drawing/2014/main" id="{C9E24192-EBCA-4782-93A3-6134ECDB202A}"/>
              </a:ext>
            </a:extLst>
          </p:cNvPr>
          <p:cNvSpPr>
            <a:spLocks noGrp="1"/>
          </p:cNvSpPr>
          <p:nvPr>
            <p:ph type="dt" sz="half" idx="10"/>
          </p:nvPr>
        </p:nvSpPr>
        <p:spPr/>
        <p:txBody>
          <a:bodyPr/>
          <a:lstStyle>
            <a:lvl1pPr>
              <a:defRPr>
                <a:solidFill>
                  <a:schemeClr val="tx1"/>
                </a:solidFill>
              </a:defRPr>
            </a:lvl1pPr>
          </a:lstStyle>
          <a:p>
            <a:fld id="{93F0DED0-3FFA-46E4-BFA1-E2329C60A096}" type="datetime1">
              <a:rPr lang="fr-FR" smtClean="0"/>
              <a:t>10/03/2023</a:t>
            </a:fld>
            <a:endParaRPr lang="fr-FR"/>
          </a:p>
        </p:txBody>
      </p:sp>
      <p:sp>
        <p:nvSpPr>
          <p:cNvPr id="4" name="Espace réservé du pied de page 3">
            <a:extLst>
              <a:ext uri="{FF2B5EF4-FFF2-40B4-BE49-F238E27FC236}">
                <a16:creationId xmlns:a16="http://schemas.microsoft.com/office/drawing/2014/main" id="{8627768F-E755-49AE-BDD4-F22B941EE926}"/>
              </a:ext>
            </a:extLst>
          </p:cNvPr>
          <p:cNvSpPr>
            <a:spLocks noGrp="1"/>
          </p:cNvSpPr>
          <p:nvPr>
            <p:ph type="ftr" sz="quarter" idx="11"/>
          </p:nvPr>
        </p:nvSpPr>
        <p:spPr/>
        <p:txBody>
          <a:bodyPr/>
          <a:lstStyle>
            <a:lvl1pPr>
              <a:defRPr>
                <a:solidFill>
                  <a:schemeClr val="tx1"/>
                </a:solidFill>
              </a:defRPr>
            </a:lvl1pPr>
          </a:lstStyle>
          <a:p>
            <a:r>
              <a:rPr lang="en-US"/>
              <a:t>Kit manager JMS 2023</a:t>
            </a:r>
            <a:endParaRPr lang="fr-FR"/>
          </a:p>
        </p:txBody>
      </p:sp>
      <p:sp>
        <p:nvSpPr>
          <p:cNvPr id="5" name="Espace réservé du numéro de diapositive 4">
            <a:extLst>
              <a:ext uri="{FF2B5EF4-FFF2-40B4-BE49-F238E27FC236}">
                <a16:creationId xmlns:a16="http://schemas.microsoft.com/office/drawing/2014/main" id="{679213C8-C608-4F8F-B3E7-6893ECEEC936}"/>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822863920"/>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Only" preserve="1">
  <p:cSld name="Merci">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FB4134C-1D6E-45C5-A0CB-6875E698A7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9A50C95A-056C-429F-A1B6-8B1CDC140D27}"/>
              </a:ext>
            </a:extLst>
          </p:cNvPr>
          <p:cNvSpPr>
            <a:spLocks noGrp="1"/>
          </p:cNvSpPr>
          <p:nvPr>
            <p:ph type="title"/>
          </p:nvPr>
        </p:nvSpPr>
        <p:spPr>
          <a:xfrm>
            <a:off x="2316000" y="2845977"/>
            <a:ext cx="7560000" cy="828000"/>
          </a:xfrm>
        </p:spPr>
        <p:txBody>
          <a:bodyPr anchor="t">
            <a:noAutofit/>
          </a:bodyPr>
          <a:lstStyle>
            <a:lvl1pPr algn="ctr">
              <a:defRPr sz="4300">
                <a:solidFill>
                  <a:schemeClr val="tx1"/>
                </a:solidFill>
              </a:defRPr>
            </a:lvl1pPr>
          </a:lstStyle>
          <a:p>
            <a:r>
              <a:rPr lang="fr-FR"/>
              <a:t>Modifiez le style du titre</a:t>
            </a:r>
          </a:p>
        </p:txBody>
      </p:sp>
    </p:spTree>
    <p:extLst>
      <p:ext uri="{BB962C8B-B14F-4D97-AF65-F5344CB8AC3E}">
        <p14:creationId xmlns:p14="http://schemas.microsoft.com/office/powerpoint/2010/main" val="8346909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ption N°1 Ouverture de chap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489742" y="3430800"/>
            <a:ext cx="11160000" cy="1152000"/>
          </a:xfrm>
        </p:spPr>
        <p:txBody>
          <a:bodyPr>
            <a:noAutofit/>
          </a:bodyPr>
          <a:lstStyle>
            <a:lvl1pPr>
              <a:lnSpc>
                <a:spcPct val="90000"/>
              </a:lnSpc>
              <a:defRPr sz="3900">
                <a:solidFill>
                  <a:schemeClr val="tx2"/>
                </a:solidFill>
              </a:defRPr>
            </a:lvl1pPr>
          </a:lstStyle>
          <a:p>
            <a:r>
              <a:rPr lang="fr-FR"/>
              <a:t>Modifiez le style du titre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489741" y="4662000"/>
            <a:ext cx="11160000" cy="504000"/>
          </a:xfrm>
        </p:spPr>
        <p:txBody>
          <a:bodyPr anchor="t">
            <a:noAutofit/>
          </a:bodyPr>
          <a:lstStyle>
            <a:lvl1pPr marL="0" indent="0">
              <a:lnSpc>
                <a:spcPct val="90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489742" y="1490400"/>
            <a:ext cx="3960000" cy="1872000"/>
          </a:xfrm>
        </p:spPr>
        <p:txBody>
          <a:bodyPr>
            <a:noAutofit/>
          </a:bodyPr>
          <a:lstStyle>
            <a:lvl1pPr marL="0" indent="0">
              <a:buNone/>
              <a:defRPr sz="13500">
                <a:solidFill>
                  <a:schemeClr val="tx2"/>
                </a:solidFill>
              </a:defRPr>
            </a:lvl1pPr>
          </a:lstStyle>
          <a:p>
            <a:pPr lvl="0"/>
            <a:r>
              <a:rPr lang="fr-FR"/>
              <a:t>NN.</a:t>
            </a:r>
          </a:p>
        </p:txBody>
      </p:sp>
      <p:sp>
        <p:nvSpPr>
          <p:cNvPr id="4" name="Espace réservé de la date 3">
            <a:extLst>
              <a:ext uri="{FF2B5EF4-FFF2-40B4-BE49-F238E27FC236}">
                <a16:creationId xmlns:a16="http://schemas.microsoft.com/office/drawing/2014/main" id="{084489D0-046B-4DA8-828E-D1EDDC72FA8E}"/>
              </a:ext>
            </a:extLst>
          </p:cNvPr>
          <p:cNvSpPr>
            <a:spLocks noGrp="1"/>
          </p:cNvSpPr>
          <p:nvPr>
            <p:ph type="dt" sz="half" idx="14"/>
          </p:nvPr>
        </p:nvSpPr>
        <p:spPr/>
        <p:txBody>
          <a:bodyPr/>
          <a:lstStyle>
            <a:lvl1pPr>
              <a:defRPr>
                <a:solidFill>
                  <a:schemeClr val="tx1"/>
                </a:solidFill>
              </a:defRPr>
            </a:lvl1pPr>
          </a:lstStyle>
          <a:p>
            <a:fld id="{C3C64FE8-8EEF-427C-9C10-740E049EA9E5}" type="datetime1">
              <a:rPr lang="fr-FR" smtClean="0"/>
              <a:t>10/03/2023</a:t>
            </a:fld>
            <a:endParaRPr lang="fr-FR"/>
          </a:p>
        </p:txBody>
      </p:sp>
      <p:sp>
        <p:nvSpPr>
          <p:cNvPr id="5" name="Espace réservé du pied de page 4">
            <a:extLst>
              <a:ext uri="{FF2B5EF4-FFF2-40B4-BE49-F238E27FC236}">
                <a16:creationId xmlns:a16="http://schemas.microsoft.com/office/drawing/2014/main" id="{827B8392-9F0D-47B8-8F1D-D057C53A97DD}"/>
              </a:ext>
            </a:extLst>
          </p:cNvPr>
          <p:cNvSpPr>
            <a:spLocks noGrp="1"/>
          </p:cNvSpPr>
          <p:nvPr>
            <p:ph type="ftr" sz="quarter" idx="15"/>
          </p:nvPr>
        </p:nvSpPr>
        <p:spPr/>
        <p:txBody>
          <a:bodyPr/>
          <a:lstStyle>
            <a:lvl1pPr>
              <a:defRPr>
                <a:solidFill>
                  <a:schemeClr val="tx1"/>
                </a:solidFill>
              </a:defRPr>
            </a:lvl1pPr>
          </a:lstStyle>
          <a:p>
            <a:r>
              <a:rPr lang="fr-FR"/>
              <a:t>Kit manager JMS 2023</a:t>
            </a:r>
          </a:p>
        </p:txBody>
      </p:sp>
      <p:sp>
        <p:nvSpPr>
          <p:cNvPr id="6" name="Espace réservé du numéro de diapositive 5">
            <a:extLst>
              <a:ext uri="{FF2B5EF4-FFF2-40B4-BE49-F238E27FC236}">
                <a16:creationId xmlns:a16="http://schemas.microsoft.com/office/drawing/2014/main" id="{CC4EDA01-DE85-4E9D-A6E0-28AA131E783D}"/>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70006965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ption N°2 Ouverture de chapitre avec photo">
    <p:spTree>
      <p:nvGrpSpPr>
        <p:cNvPr id="1" name=""/>
        <p:cNvGrpSpPr/>
        <p:nvPr/>
      </p:nvGrpSpPr>
      <p:grpSpPr>
        <a:xfrm>
          <a:off x="0" y="0"/>
          <a:ext cx="0" cy="0"/>
          <a:chOff x="0" y="0"/>
          <a:chExt cx="0" cy="0"/>
        </a:xfrm>
      </p:grpSpPr>
      <p:sp>
        <p:nvSpPr>
          <p:cNvPr id="13" name="Espace réservé pour une image  2">
            <a:extLst>
              <a:ext uri="{FF2B5EF4-FFF2-40B4-BE49-F238E27FC236}">
                <a16:creationId xmlns:a16="http://schemas.microsoft.com/office/drawing/2014/main" id="{DEC6A7FF-A1FA-4490-9CC7-51078FF84353}"/>
              </a:ext>
            </a:extLst>
          </p:cNvPr>
          <p:cNvSpPr>
            <a:spLocks noGrp="1"/>
          </p:cNvSpPr>
          <p:nvPr>
            <p:ph type="pic" idx="14"/>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6361200" y="3430800"/>
            <a:ext cx="5400000" cy="1152000"/>
          </a:xfrm>
        </p:spPr>
        <p:txBody>
          <a:bodyPr>
            <a:noAutofit/>
          </a:bodyPr>
          <a:lstStyle>
            <a:lvl1pPr>
              <a:lnSpc>
                <a:spcPct val="90000"/>
              </a:lnSpc>
              <a:defRPr sz="3900">
                <a:solidFill>
                  <a:schemeClr val="tx2"/>
                </a:solidFill>
              </a:defRPr>
            </a:lvl1pPr>
          </a:lstStyle>
          <a:p>
            <a:r>
              <a:rPr lang="fr-FR"/>
              <a:t>Modifiez le style du titre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6361200" y="4662000"/>
            <a:ext cx="5400000" cy="900000"/>
          </a:xfrm>
        </p:spPr>
        <p:txBody>
          <a:bodyPr anchor="t">
            <a:noAutofit/>
          </a:bodyPr>
          <a:lstStyle>
            <a:lvl1pPr marL="0" indent="0">
              <a:lnSpc>
                <a:spcPct val="90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6361200" y="1490400"/>
            <a:ext cx="5400000" cy="1872000"/>
          </a:xfrm>
        </p:spPr>
        <p:txBody>
          <a:bodyPr>
            <a:noAutofit/>
          </a:bodyPr>
          <a:lstStyle>
            <a:lvl1pPr marL="0" indent="0">
              <a:buNone/>
              <a:defRPr sz="13500">
                <a:solidFill>
                  <a:schemeClr val="tx2"/>
                </a:solidFill>
              </a:defRPr>
            </a:lvl1pPr>
          </a:lstStyle>
          <a:p>
            <a:pPr lvl="0"/>
            <a:r>
              <a:rPr lang="fr-FR"/>
              <a:t>NN.</a:t>
            </a:r>
          </a:p>
        </p:txBody>
      </p:sp>
      <p:sp>
        <p:nvSpPr>
          <p:cNvPr id="16" name="Espace réservé du texte 8">
            <a:extLst>
              <a:ext uri="{FF2B5EF4-FFF2-40B4-BE49-F238E27FC236}">
                <a16:creationId xmlns:a16="http://schemas.microsoft.com/office/drawing/2014/main" id="{19FE5F0F-1A19-4580-B09D-11BAB259543F}"/>
              </a:ext>
            </a:extLst>
          </p:cNvPr>
          <p:cNvSpPr>
            <a:spLocks noGrp="1"/>
          </p:cNvSpPr>
          <p:nvPr>
            <p:ph type="body" sz="quarter" idx="15" hasCustomPrompt="1"/>
          </p:nvPr>
        </p:nvSpPr>
        <p:spPr>
          <a:xfrm>
            <a:off x="825578" y="6523200"/>
            <a:ext cx="10800" cy="100800"/>
          </a:xfrm>
          <a:solidFill>
            <a:schemeClr val="bg1"/>
          </a:solidFill>
        </p:spPr>
        <p:txBody>
          <a:bodyPr lIns="0" tIns="0" rIns="0" bIns="0"/>
          <a:lstStyle>
            <a:lvl1pPr marL="0" indent="0">
              <a:buNone/>
              <a:defRPr sz="100">
                <a:solidFill>
                  <a:schemeClr val="bg1"/>
                </a:solidFill>
              </a:defRPr>
            </a:lvl1pPr>
          </a:lstStyle>
          <a:p>
            <a:pPr lvl="0"/>
            <a:r>
              <a:rPr lang="fr-FR"/>
              <a:t> </a:t>
            </a:r>
          </a:p>
        </p:txBody>
      </p:sp>
      <p:sp>
        <p:nvSpPr>
          <p:cNvPr id="4" name="Espace réservé de la date 3">
            <a:extLst>
              <a:ext uri="{FF2B5EF4-FFF2-40B4-BE49-F238E27FC236}">
                <a16:creationId xmlns:a16="http://schemas.microsoft.com/office/drawing/2014/main" id="{CAF82D43-4E1B-4274-AC55-C533B8C04656}"/>
              </a:ext>
            </a:extLst>
          </p:cNvPr>
          <p:cNvSpPr>
            <a:spLocks noGrp="1"/>
          </p:cNvSpPr>
          <p:nvPr>
            <p:ph type="dt" sz="half" idx="16"/>
          </p:nvPr>
        </p:nvSpPr>
        <p:spPr/>
        <p:txBody>
          <a:bodyPr/>
          <a:lstStyle>
            <a:lvl1pPr>
              <a:defRPr>
                <a:solidFill>
                  <a:schemeClr val="bg1"/>
                </a:solidFill>
              </a:defRPr>
            </a:lvl1pPr>
          </a:lstStyle>
          <a:p>
            <a:fld id="{0ED87ED6-D5CF-4A06-881B-A7E3B89775A5}" type="datetime1">
              <a:rPr lang="fr-FR" smtClean="0"/>
              <a:t>10/03/2023</a:t>
            </a:fld>
            <a:endParaRPr lang="fr-FR"/>
          </a:p>
        </p:txBody>
      </p:sp>
      <p:sp>
        <p:nvSpPr>
          <p:cNvPr id="5" name="Espace réservé du pied de page 4">
            <a:extLst>
              <a:ext uri="{FF2B5EF4-FFF2-40B4-BE49-F238E27FC236}">
                <a16:creationId xmlns:a16="http://schemas.microsoft.com/office/drawing/2014/main" id="{4F7AF283-CD1F-4E50-9456-6BD3B772A116}"/>
              </a:ext>
            </a:extLst>
          </p:cNvPr>
          <p:cNvSpPr>
            <a:spLocks noGrp="1"/>
          </p:cNvSpPr>
          <p:nvPr>
            <p:ph type="ftr" sz="quarter" idx="17"/>
          </p:nvPr>
        </p:nvSpPr>
        <p:spPr/>
        <p:txBody>
          <a:bodyPr/>
          <a:lstStyle>
            <a:lvl1pPr>
              <a:defRPr>
                <a:solidFill>
                  <a:schemeClr val="bg1"/>
                </a:solidFill>
              </a:defRPr>
            </a:lvl1pPr>
          </a:lstStyle>
          <a:p>
            <a:r>
              <a:rPr lang="fr-FR"/>
              <a:t>Kit manager JMS 2023</a:t>
            </a:r>
          </a:p>
        </p:txBody>
      </p:sp>
      <p:sp>
        <p:nvSpPr>
          <p:cNvPr id="6" name="Espace réservé du numéro de diapositive 5">
            <a:extLst>
              <a:ext uri="{FF2B5EF4-FFF2-40B4-BE49-F238E27FC236}">
                <a16:creationId xmlns:a16="http://schemas.microsoft.com/office/drawing/2014/main" id="{072A83F9-605B-451F-81C4-4DB3BD64BF25}"/>
              </a:ext>
            </a:extLst>
          </p:cNvPr>
          <p:cNvSpPr>
            <a:spLocks noGrp="1"/>
          </p:cNvSpPr>
          <p:nvPr>
            <p:ph type="sldNum" sz="quarter" idx="18"/>
          </p:nvPr>
        </p:nvSpPr>
        <p:spPr/>
        <p:txBody>
          <a:bodyPr/>
          <a:lstStyle>
            <a:lvl1pPr>
              <a:defRPr>
                <a:solidFill>
                  <a:schemeClr val="bg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46680229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4" name="Titre 3">
            <a:extLst>
              <a:ext uri="{FF2B5EF4-FFF2-40B4-BE49-F238E27FC236}">
                <a16:creationId xmlns:a16="http://schemas.microsoft.com/office/drawing/2014/main" id="{C292072E-287F-4875-8FDB-C22CF0436582}"/>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40DE2FB5-2CE4-44D5-9167-5E9A54E4AAB3}"/>
              </a:ext>
            </a:extLst>
          </p:cNvPr>
          <p:cNvSpPr>
            <a:spLocks noGrp="1"/>
          </p:cNvSpPr>
          <p:nvPr>
            <p:ph type="dt" sz="half" idx="14"/>
          </p:nvPr>
        </p:nvSpPr>
        <p:spPr/>
        <p:txBody>
          <a:bodyPr/>
          <a:lstStyle>
            <a:lvl1pPr>
              <a:defRPr>
                <a:solidFill>
                  <a:schemeClr val="tx1"/>
                </a:solidFill>
              </a:defRPr>
            </a:lvl1pPr>
          </a:lstStyle>
          <a:p>
            <a:fld id="{8D6DFF1C-28FF-44DA-8F3C-EAD4E59CA39E}" type="datetime1">
              <a:rPr lang="fr-FR" smtClean="0"/>
              <a:t>10/03/2023</a:t>
            </a:fld>
            <a:endParaRPr lang="fr-FR"/>
          </a:p>
        </p:txBody>
      </p:sp>
      <p:sp>
        <p:nvSpPr>
          <p:cNvPr id="6" name="Espace réservé du pied de page 5">
            <a:extLst>
              <a:ext uri="{FF2B5EF4-FFF2-40B4-BE49-F238E27FC236}">
                <a16:creationId xmlns:a16="http://schemas.microsoft.com/office/drawing/2014/main" id="{99ED68ED-4BAB-426E-AC8B-79F072DDCF3C}"/>
              </a:ext>
            </a:extLst>
          </p:cNvPr>
          <p:cNvSpPr>
            <a:spLocks noGrp="1"/>
          </p:cNvSpPr>
          <p:nvPr>
            <p:ph type="ftr" sz="quarter" idx="15"/>
          </p:nvPr>
        </p:nvSpPr>
        <p:spPr/>
        <p:txBody>
          <a:bodyPr/>
          <a:lstStyle>
            <a:lvl1pPr>
              <a:defRPr>
                <a:solidFill>
                  <a:schemeClr val="tx1"/>
                </a:solidFill>
              </a:defRPr>
            </a:lvl1pPr>
          </a:lstStyle>
          <a:p>
            <a:r>
              <a:rPr lang="fr-FR"/>
              <a:t>Kit manager JMS 2023</a:t>
            </a:r>
          </a:p>
        </p:txBody>
      </p:sp>
      <p:sp>
        <p:nvSpPr>
          <p:cNvPr id="10" name="Espace réservé du numéro de diapositive 9">
            <a:extLst>
              <a:ext uri="{FF2B5EF4-FFF2-40B4-BE49-F238E27FC236}">
                <a16:creationId xmlns:a16="http://schemas.microsoft.com/office/drawing/2014/main" id="{18ECF392-ABEC-45C0-9399-5BB17B364A4E}"/>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406788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e avec photo">
    <p:spTree>
      <p:nvGrpSpPr>
        <p:cNvPr id="1" name=""/>
        <p:cNvGrpSpPr/>
        <p:nvPr/>
      </p:nvGrpSpPr>
      <p:grpSpPr>
        <a:xfrm>
          <a:off x="0" y="0"/>
          <a:ext cx="0" cy="0"/>
          <a:chOff x="0" y="0"/>
          <a:chExt cx="0" cy="0"/>
        </a:xfrm>
      </p:grpSpPr>
      <p:sp>
        <p:nvSpPr>
          <p:cNvPr id="12" name="Espace réservé pour une image  2">
            <a:extLst>
              <a:ext uri="{FF2B5EF4-FFF2-40B4-BE49-F238E27FC236}">
                <a16:creationId xmlns:a16="http://schemas.microsoft.com/office/drawing/2014/main" id="{3FA18DAD-43C7-439C-AEB4-182FDEF42A93}"/>
              </a:ext>
            </a:extLst>
          </p:cNvPr>
          <p:cNvSpPr>
            <a:spLocks noGrp="1"/>
          </p:cNvSpPr>
          <p:nvPr>
            <p:ph type="pic" idx="10"/>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6361200" y="1371600"/>
            <a:ext cx="5472000" cy="486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15" name="Espace réservé du texte 8">
            <a:extLst>
              <a:ext uri="{FF2B5EF4-FFF2-40B4-BE49-F238E27FC236}">
                <a16:creationId xmlns:a16="http://schemas.microsoft.com/office/drawing/2014/main" id="{90C7237F-FD39-40C9-B915-D4BC62A3BEC4}"/>
              </a:ext>
            </a:extLst>
          </p:cNvPr>
          <p:cNvSpPr>
            <a:spLocks noGrp="1"/>
          </p:cNvSpPr>
          <p:nvPr>
            <p:ph type="body" sz="quarter" idx="17" hasCustomPrompt="1"/>
          </p:nvPr>
        </p:nvSpPr>
        <p:spPr>
          <a:xfrm>
            <a:off x="825578" y="6523200"/>
            <a:ext cx="10800" cy="100800"/>
          </a:xfrm>
          <a:solidFill>
            <a:schemeClr val="bg1"/>
          </a:solidFill>
        </p:spPr>
        <p:txBody>
          <a:bodyPr lIns="0" tIns="0" rIns="0" bIns="0"/>
          <a:lstStyle>
            <a:lvl1pPr marL="0" indent="0">
              <a:buNone/>
              <a:defRPr sz="100">
                <a:solidFill>
                  <a:schemeClr val="bg1"/>
                </a:solidFill>
              </a:defRPr>
            </a:lvl1pPr>
          </a:lstStyle>
          <a:p>
            <a:pPr lvl="0"/>
            <a:r>
              <a:rPr lang="fr-FR"/>
              <a:t> </a:t>
            </a:r>
          </a:p>
        </p:txBody>
      </p:sp>
      <p:sp>
        <p:nvSpPr>
          <p:cNvPr id="4" name="Titre 3">
            <a:extLst>
              <a:ext uri="{FF2B5EF4-FFF2-40B4-BE49-F238E27FC236}">
                <a16:creationId xmlns:a16="http://schemas.microsoft.com/office/drawing/2014/main" id="{A95F48EF-CBAD-4F80-B069-72AECAEC0746}"/>
              </a:ext>
            </a:extLst>
          </p:cNvPr>
          <p:cNvSpPr>
            <a:spLocks noGrp="1"/>
          </p:cNvSpPr>
          <p:nvPr>
            <p:ph type="title"/>
          </p:nvPr>
        </p:nvSpPr>
        <p:spPr>
          <a:xfrm>
            <a:off x="6361199" y="242844"/>
            <a:ext cx="3960000" cy="1008000"/>
          </a:xfrm>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F45A3821-9C55-4E10-844A-98E6FB07D68C}"/>
              </a:ext>
            </a:extLst>
          </p:cNvPr>
          <p:cNvSpPr>
            <a:spLocks noGrp="1"/>
          </p:cNvSpPr>
          <p:nvPr>
            <p:ph type="dt" sz="half" idx="18"/>
          </p:nvPr>
        </p:nvSpPr>
        <p:spPr/>
        <p:txBody>
          <a:bodyPr/>
          <a:lstStyle>
            <a:lvl1pPr>
              <a:defRPr>
                <a:solidFill>
                  <a:schemeClr val="bg1"/>
                </a:solidFill>
              </a:defRPr>
            </a:lvl1pPr>
          </a:lstStyle>
          <a:p>
            <a:fld id="{325E5656-D88D-420C-A9AB-717E95179DCA}" type="datetime1">
              <a:rPr lang="fr-FR" smtClean="0"/>
              <a:t>10/03/2023</a:t>
            </a:fld>
            <a:endParaRPr lang="fr-FR"/>
          </a:p>
        </p:txBody>
      </p:sp>
      <p:sp>
        <p:nvSpPr>
          <p:cNvPr id="6" name="Espace réservé du pied de page 5">
            <a:extLst>
              <a:ext uri="{FF2B5EF4-FFF2-40B4-BE49-F238E27FC236}">
                <a16:creationId xmlns:a16="http://schemas.microsoft.com/office/drawing/2014/main" id="{B26B9FA6-E4DB-4B15-BD57-BEC5F537E3AB}"/>
              </a:ext>
            </a:extLst>
          </p:cNvPr>
          <p:cNvSpPr>
            <a:spLocks noGrp="1"/>
          </p:cNvSpPr>
          <p:nvPr>
            <p:ph type="ftr" sz="quarter" idx="19"/>
          </p:nvPr>
        </p:nvSpPr>
        <p:spPr/>
        <p:txBody>
          <a:bodyPr/>
          <a:lstStyle>
            <a:lvl1pPr>
              <a:defRPr>
                <a:solidFill>
                  <a:schemeClr val="bg1"/>
                </a:solidFill>
              </a:defRPr>
            </a:lvl1pPr>
          </a:lstStyle>
          <a:p>
            <a:r>
              <a:rPr lang="fr-FR"/>
              <a:t>Kit manager JMS 2023</a:t>
            </a:r>
          </a:p>
        </p:txBody>
      </p:sp>
      <p:sp>
        <p:nvSpPr>
          <p:cNvPr id="7" name="Espace réservé du numéro de diapositive 6">
            <a:extLst>
              <a:ext uri="{FF2B5EF4-FFF2-40B4-BE49-F238E27FC236}">
                <a16:creationId xmlns:a16="http://schemas.microsoft.com/office/drawing/2014/main" id="{6FE6001F-97CC-4008-B22A-EFA29A13779C}"/>
              </a:ext>
            </a:extLst>
          </p:cNvPr>
          <p:cNvSpPr>
            <a:spLocks noGrp="1"/>
          </p:cNvSpPr>
          <p:nvPr>
            <p:ph type="sldNum" sz="quarter" idx="20"/>
          </p:nvPr>
        </p:nvSpPr>
        <p:spPr/>
        <p:txBody>
          <a:bodyPr/>
          <a:lstStyle>
            <a:lvl1pPr>
              <a:defRPr>
                <a:solidFill>
                  <a:schemeClr val="bg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328595703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au">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469879" y="3820350"/>
            <a:ext cx="11133952" cy="2412000"/>
          </a:xfrm>
        </p:spPr>
        <p:txBody>
          <a:bodyPr/>
          <a:lstStyle>
            <a:lvl1pPr>
              <a:defRPr>
                <a:solidFill>
                  <a:schemeClr val="tx1"/>
                </a:solidFill>
              </a:defRPr>
            </a:lvl1pPr>
            <a:lvl2pPr>
              <a:spcBef>
                <a:spcPts val="400"/>
              </a:spcBef>
              <a:defRPr>
                <a:solidFill>
                  <a:schemeClr val="tx1"/>
                </a:solidFill>
              </a:defRPr>
            </a:lvl2pPr>
          </a:lstStyle>
          <a:p>
            <a:pPr lvl="0"/>
            <a:r>
              <a:rPr lang="fr-FR"/>
              <a:t>Modifier les styles du texte du masque</a:t>
            </a:r>
          </a:p>
          <a:p>
            <a:pPr lvl="1"/>
            <a:r>
              <a:rPr lang="fr-FR"/>
              <a:t>Deuxième niveau</a:t>
            </a:r>
          </a:p>
        </p:txBody>
      </p:sp>
      <p:sp>
        <p:nvSpPr>
          <p:cNvPr id="12" name="Espace réservé du tableau 2">
            <a:extLst>
              <a:ext uri="{FF2B5EF4-FFF2-40B4-BE49-F238E27FC236}">
                <a16:creationId xmlns:a16="http://schemas.microsoft.com/office/drawing/2014/main" id="{3EADC01A-12BC-4330-8A1C-A4DCE63F4D5F}"/>
              </a:ext>
            </a:extLst>
          </p:cNvPr>
          <p:cNvSpPr>
            <a:spLocks noGrp="1"/>
          </p:cNvSpPr>
          <p:nvPr>
            <p:ph type="tbl" sz="quarter" idx="17"/>
          </p:nvPr>
        </p:nvSpPr>
        <p:spPr>
          <a:xfrm>
            <a:off x="589752" y="1372349"/>
            <a:ext cx="11014079" cy="2304000"/>
          </a:xfrm>
        </p:spPr>
        <p:txBody>
          <a:bodyPr anchor="ctr"/>
          <a:lstStyle>
            <a:lvl1pPr marL="0" indent="0" algn="ctr">
              <a:buNone/>
              <a:defRPr sz="1400">
                <a:solidFill>
                  <a:schemeClr val="tx2"/>
                </a:solidFill>
              </a:defRPr>
            </a:lvl1pPr>
          </a:lstStyle>
          <a:p>
            <a:r>
              <a:rPr lang="fr-FR"/>
              <a:t>Cliquez sur l'icône pour ajouter un tableau</a:t>
            </a:r>
          </a:p>
        </p:txBody>
      </p:sp>
      <p:sp>
        <p:nvSpPr>
          <p:cNvPr id="4" name="Titre 3">
            <a:extLst>
              <a:ext uri="{FF2B5EF4-FFF2-40B4-BE49-F238E27FC236}">
                <a16:creationId xmlns:a16="http://schemas.microsoft.com/office/drawing/2014/main" id="{F7BED8F5-8DF4-41F4-9FBF-3FC3EFF478F8}"/>
              </a:ext>
            </a:extLst>
          </p:cNvPr>
          <p:cNvSpPr>
            <a:spLocks noGrp="1"/>
          </p:cNvSpPr>
          <p:nvPr>
            <p:ph type="title"/>
          </p:nvPr>
        </p:nvSpPr>
        <p:spPr/>
        <p:txBody>
          <a:bodyPr/>
          <a:lstStyle>
            <a:lvl1pPr>
              <a:defRPr>
                <a:solidFill>
                  <a:schemeClr val="tx2"/>
                </a:solidFill>
              </a:defRPr>
            </a:lvl1pPr>
          </a:lstStyle>
          <a:p>
            <a:r>
              <a:rPr lang="fr-FR"/>
              <a:t>Modifiez le style du titre</a:t>
            </a:r>
          </a:p>
        </p:txBody>
      </p:sp>
      <p:sp>
        <p:nvSpPr>
          <p:cNvPr id="5" name="Espace réservé de la date 4">
            <a:extLst>
              <a:ext uri="{FF2B5EF4-FFF2-40B4-BE49-F238E27FC236}">
                <a16:creationId xmlns:a16="http://schemas.microsoft.com/office/drawing/2014/main" id="{74A5DB8F-F9F5-4D34-AD2B-20A401276C3E}"/>
              </a:ext>
            </a:extLst>
          </p:cNvPr>
          <p:cNvSpPr>
            <a:spLocks noGrp="1"/>
          </p:cNvSpPr>
          <p:nvPr>
            <p:ph type="dt" sz="half" idx="18"/>
          </p:nvPr>
        </p:nvSpPr>
        <p:spPr/>
        <p:txBody>
          <a:bodyPr/>
          <a:lstStyle>
            <a:lvl1pPr>
              <a:defRPr>
                <a:solidFill>
                  <a:schemeClr val="tx1"/>
                </a:solidFill>
              </a:defRPr>
            </a:lvl1pPr>
          </a:lstStyle>
          <a:p>
            <a:fld id="{83AEA37A-79D8-481C-AABC-356E4C71E820}" type="datetime1">
              <a:rPr lang="fr-FR" smtClean="0"/>
              <a:t>10/03/2023</a:t>
            </a:fld>
            <a:endParaRPr lang="fr-FR"/>
          </a:p>
        </p:txBody>
      </p:sp>
      <p:sp>
        <p:nvSpPr>
          <p:cNvPr id="6" name="Espace réservé du pied de page 5">
            <a:extLst>
              <a:ext uri="{FF2B5EF4-FFF2-40B4-BE49-F238E27FC236}">
                <a16:creationId xmlns:a16="http://schemas.microsoft.com/office/drawing/2014/main" id="{7F448ABE-6518-42E7-86CB-17EBD972C87A}"/>
              </a:ext>
            </a:extLst>
          </p:cNvPr>
          <p:cNvSpPr>
            <a:spLocks noGrp="1"/>
          </p:cNvSpPr>
          <p:nvPr>
            <p:ph type="ftr" sz="quarter" idx="19"/>
          </p:nvPr>
        </p:nvSpPr>
        <p:spPr/>
        <p:txBody>
          <a:bodyPr/>
          <a:lstStyle>
            <a:lvl1pPr>
              <a:defRPr>
                <a:solidFill>
                  <a:schemeClr val="tx1"/>
                </a:solidFill>
              </a:defRPr>
            </a:lvl1pPr>
          </a:lstStyle>
          <a:p>
            <a:r>
              <a:rPr lang="fr-FR"/>
              <a:t>Kit manager JMS 2023</a:t>
            </a:r>
          </a:p>
        </p:txBody>
      </p:sp>
      <p:sp>
        <p:nvSpPr>
          <p:cNvPr id="7" name="Espace réservé du numéro de diapositive 6">
            <a:extLst>
              <a:ext uri="{FF2B5EF4-FFF2-40B4-BE49-F238E27FC236}">
                <a16:creationId xmlns:a16="http://schemas.microsoft.com/office/drawing/2014/main" id="{DBF92594-638F-42B7-B983-EDCA45116F84}"/>
              </a:ext>
            </a:extLst>
          </p:cNvPr>
          <p:cNvSpPr>
            <a:spLocks noGrp="1"/>
          </p:cNvSpPr>
          <p:nvPr>
            <p:ph type="sldNum" sz="quarter" idx="20"/>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279360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e avec graphique">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469879" y="1371600"/>
            <a:ext cx="5472000" cy="486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13" name="Espace réservé du graphique 2">
            <a:extLst>
              <a:ext uri="{FF2B5EF4-FFF2-40B4-BE49-F238E27FC236}">
                <a16:creationId xmlns:a16="http://schemas.microsoft.com/office/drawing/2014/main" id="{36B54297-76AA-4A3B-A34F-53F1E4289CC7}"/>
              </a:ext>
            </a:extLst>
          </p:cNvPr>
          <p:cNvSpPr>
            <a:spLocks noGrp="1"/>
          </p:cNvSpPr>
          <p:nvPr>
            <p:ph type="chart" sz="quarter" idx="17"/>
          </p:nvPr>
        </p:nvSpPr>
        <p:spPr>
          <a:xfrm>
            <a:off x="6229879" y="1371600"/>
            <a:ext cx="5508000" cy="4860000"/>
          </a:xfrm>
        </p:spPr>
        <p:txBody>
          <a:bodyPr anchor="ctr"/>
          <a:lstStyle>
            <a:lvl1pPr marL="0" indent="0" algn="ctr">
              <a:buNone/>
              <a:defRPr sz="1400">
                <a:solidFill>
                  <a:schemeClr val="tx2"/>
                </a:solidFill>
              </a:defRPr>
            </a:lvl1pPr>
          </a:lstStyle>
          <a:p>
            <a:r>
              <a:rPr lang="fr-FR"/>
              <a:t>Cliquez sur l'icône pour ajouter un graphique</a:t>
            </a:r>
          </a:p>
        </p:txBody>
      </p:sp>
      <p:sp>
        <p:nvSpPr>
          <p:cNvPr id="4" name="Titre 3">
            <a:extLst>
              <a:ext uri="{FF2B5EF4-FFF2-40B4-BE49-F238E27FC236}">
                <a16:creationId xmlns:a16="http://schemas.microsoft.com/office/drawing/2014/main" id="{7AE7569B-B080-4146-A11F-1E61AF63D642}"/>
              </a:ext>
            </a:extLst>
          </p:cNvPr>
          <p:cNvSpPr>
            <a:spLocks noGrp="1"/>
          </p:cNvSpPr>
          <p:nvPr>
            <p:ph type="title"/>
          </p:nvPr>
        </p:nvSpPr>
        <p:spPr>
          <a:xfrm>
            <a:off x="469879" y="242844"/>
            <a:ext cx="9720000" cy="1008000"/>
          </a:xfrm>
        </p:spPr>
        <p:txBody>
          <a:bodyPr/>
          <a:lstStyle>
            <a:lvl1pPr>
              <a:defRPr>
                <a:solidFill>
                  <a:schemeClr val="tx2"/>
                </a:solidFill>
              </a:defRPr>
            </a:lvl1pPr>
          </a:lstStyle>
          <a:p>
            <a:r>
              <a:rPr lang="fr-FR"/>
              <a:t>Modifiez le style du titre</a:t>
            </a:r>
          </a:p>
        </p:txBody>
      </p:sp>
      <p:sp>
        <p:nvSpPr>
          <p:cNvPr id="6" name="Espace réservé de la date 5">
            <a:extLst>
              <a:ext uri="{FF2B5EF4-FFF2-40B4-BE49-F238E27FC236}">
                <a16:creationId xmlns:a16="http://schemas.microsoft.com/office/drawing/2014/main" id="{1A8B2399-CA73-45EA-BE18-9A20282E60B2}"/>
              </a:ext>
            </a:extLst>
          </p:cNvPr>
          <p:cNvSpPr>
            <a:spLocks noGrp="1"/>
          </p:cNvSpPr>
          <p:nvPr>
            <p:ph type="dt" sz="half" idx="18"/>
          </p:nvPr>
        </p:nvSpPr>
        <p:spPr/>
        <p:txBody>
          <a:bodyPr/>
          <a:lstStyle>
            <a:lvl1pPr>
              <a:defRPr>
                <a:solidFill>
                  <a:schemeClr val="tx1"/>
                </a:solidFill>
              </a:defRPr>
            </a:lvl1pPr>
          </a:lstStyle>
          <a:p>
            <a:fld id="{B237448D-48C0-4422-8717-EC8FD8E621BA}" type="datetime1">
              <a:rPr lang="fr-FR" smtClean="0"/>
              <a:t>10/03/2023</a:t>
            </a:fld>
            <a:endParaRPr lang="fr-FR"/>
          </a:p>
        </p:txBody>
      </p:sp>
      <p:sp>
        <p:nvSpPr>
          <p:cNvPr id="7" name="Espace réservé du pied de page 6">
            <a:extLst>
              <a:ext uri="{FF2B5EF4-FFF2-40B4-BE49-F238E27FC236}">
                <a16:creationId xmlns:a16="http://schemas.microsoft.com/office/drawing/2014/main" id="{78D64F63-31B3-46AB-8995-E4EAED1967BD}"/>
              </a:ext>
            </a:extLst>
          </p:cNvPr>
          <p:cNvSpPr>
            <a:spLocks noGrp="1"/>
          </p:cNvSpPr>
          <p:nvPr>
            <p:ph type="ftr" sz="quarter" idx="19"/>
          </p:nvPr>
        </p:nvSpPr>
        <p:spPr/>
        <p:txBody>
          <a:bodyPr/>
          <a:lstStyle>
            <a:lvl1pPr>
              <a:defRPr>
                <a:solidFill>
                  <a:schemeClr val="tx1"/>
                </a:solidFill>
              </a:defRPr>
            </a:lvl1pPr>
          </a:lstStyle>
          <a:p>
            <a:r>
              <a:rPr lang="fr-FR"/>
              <a:t>Kit manager JMS 2023</a:t>
            </a:r>
          </a:p>
        </p:txBody>
      </p:sp>
      <p:sp>
        <p:nvSpPr>
          <p:cNvPr id="11" name="Espace réservé du numéro de diapositive 10">
            <a:extLst>
              <a:ext uri="{FF2B5EF4-FFF2-40B4-BE49-F238E27FC236}">
                <a16:creationId xmlns:a16="http://schemas.microsoft.com/office/drawing/2014/main" id="{DB398A68-6D32-4A8D-8EF8-C3BF7CEF61AB}"/>
              </a:ext>
            </a:extLst>
          </p:cNvPr>
          <p:cNvSpPr>
            <a:spLocks noGrp="1"/>
          </p:cNvSpPr>
          <p:nvPr>
            <p:ph type="sldNum" sz="quarter" idx="20"/>
          </p:nvPr>
        </p:nvSpPr>
        <p:spPr/>
        <p:txBody>
          <a:bodyPr/>
          <a:lstStyle>
            <a:lvl1pPr>
              <a:defRPr>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2411103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2.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image" Target="../media/image1.png"/><Relationship Id="rId2" Type="http://schemas.openxmlformats.org/officeDocument/2006/relationships/slideLayout" Target="../slideLayouts/slideLayout22.xml"/><Relationship Id="rId16" Type="http://schemas.openxmlformats.org/officeDocument/2006/relationships/theme" Target="../theme/theme3.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B1118175-1072-407B-A6EC-436CFF5BD944}"/>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10295939" y="150003"/>
            <a:ext cx="1474442" cy="1165838"/>
          </a:xfrm>
          <a:prstGeom prst="rect">
            <a:avLst/>
          </a:prstGeom>
          <a:ln>
            <a:noFill/>
          </a:ln>
        </p:spPr>
      </p:pic>
      <p:cxnSp>
        <p:nvCxnSpPr>
          <p:cNvPr id="12" name="Connecteur droit 11">
            <a:extLst>
              <a:ext uri="{FF2B5EF4-FFF2-40B4-BE49-F238E27FC236}">
                <a16:creationId xmlns:a16="http://schemas.microsoft.com/office/drawing/2014/main" id="{782D8575-B917-4E3D-B2EB-ADC2EF0D7594}"/>
              </a:ext>
            </a:extLst>
          </p:cNvPr>
          <p:cNvCxnSpPr>
            <a:cxnSpLocks/>
          </p:cNvCxnSpPr>
          <p:nvPr userDrawn="1"/>
        </p:nvCxnSpPr>
        <p:spPr>
          <a:xfrm>
            <a:off x="825578" y="6524419"/>
            <a:ext cx="0" cy="100800"/>
          </a:xfrm>
          <a:prstGeom prst="line">
            <a:avLst/>
          </a:prstGeom>
          <a:ln w="12700">
            <a:solidFill>
              <a:schemeClr val="tx1"/>
            </a:solidFill>
          </a:ln>
        </p:spPr>
        <p:style>
          <a:lnRef idx="1">
            <a:schemeClr val="accent2"/>
          </a:lnRef>
          <a:fillRef idx="0">
            <a:schemeClr val="accent2"/>
          </a:fillRef>
          <a:effectRef idx="0">
            <a:schemeClr val="accent2"/>
          </a:effectRef>
          <a:fontRef idx="minor">
            <a:schemeClr val="tx1"/>
          </a:fontRef>
        </p:style>
      </p:cxnSp>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469879" y="242844"/>
            <a:ext cx="9720000" cy="1008000"/>
          </a:xfrm>
          <a:prstGeom prst="rect">
            <a:avLst/>
          </a:prstGeom>
        </p:spPr>
        <p:txBody>
          <a:bodyPr vert="horz" lIns="91440" tIns="45720" rIns="91440" bIns="45720" rtlCol="0" anchor="t">
            <a:noAutofit/>
          </a:bodyPr>
          <a:lstStyle/>
          <a:p>
            <a:r>
              <a:rPr lang="fr-FR"/>
              <a:t>Modifiez le style du titre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469879" y="1372351"/>
            <a:ext cx="11268000" cy="4860000"/>
          </a:xfrm>
          <a:prstGeom prst="rect">
            <a:avLst/>
          </a:prstGeom>
        </p:spPr>
        <p:txBody>
          <a:bodyPr vert="horz" lIns="91440" tIns="45720" rIns="91440" bIns="45720" rtlCol="0">
            <a:noAutofit/>
          </a:body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9" name="Espace réservé de la date 3">
            <a:extLst>
              <a:ext uri="{FF2B5EF4-FFF2-40B4-BE49-F238E27FC236}">
                <a16:creationId xmlns:a16="http://schemas.microsoft.com/office/drawing/2014/main" id="{4A65FE1E-2200-449D-88E8-D8D4A09B802F}"/>
              </a:ext>
            </a:extLst>
          </p:cNvPr>
          <p:cNvSpPr>
            <a:spLocks noGrp="1"/>
          </p:cNvSpPr>
          <p:nvPr>
            <p:ph type="dt" sz="half" idx="2"/>
          </p:nvPr>
        </p:nvSpPr>
        <p:spPr>
          <a:xfrm>
            <a:off x="4571695" y="6449983"/>
            <a:ext cx="1440000" cy="252000"/>
          </a:xfrm>
          <a:prstGeom prst="rect">
            <a:avLst/>
          </a:prstGeom>
        </p:spPr>
        <p:txBody>
          <a:bodyPr vert="horz" lIns="91440" tIns="45720" rIns="91440" bIns="45720" rtlCol="0" anchor="ctr">
            <a:noAutofit/>
          </a:bodyPr>
          <a:lstStyle>
            <a:lvl1pPr algn="l">
              <a:defRPr sz="900">
                <a:solidFill>
                  <a:schemeClr val="tx1"/>
                </a:solidFill>
              </a:defRPr>
            </a:lvl1pPr>
          </a:lstStyle>
          <a:p>
            <a:fld id="{664F7266-A742-487D-9E6C-F0A9CBA6B136}" type="datetime1">
              <a:rPr lang="fr-FR" smtClean="0"/>
              <a:t>10/03/2023</a:t>
            </a:fld>
            <a:endParaRPr lang="fr-FR"/>
          </a:p>
        </p:txBody>
      </p:sp>
      <p:sp>
        <p:nvSpPr>
          <p:cNvPr id="10" name="Espace réservé du pied de page 4">
            <a:extLst>
              <a:ext uri="{FF2B5EF4-FFF2-40B4-BE49-F238E27FC236}">
                <a16:creationId xmlns:a16="http://schemas.microsoft.com/office/drawing/2014/main" id="{3BAFF6D6-D321-4A5A-B742-C1924762B0BD}"/>
              </a:ext>
            </a:extLst>
          </p:cNvPr>
          <p:cNvSpPr>
            <a:spLocks noGrp="1"/>
          </p:cNvSpPr>
          <p:nvPr>
            <p:ph type="ftr" sz="quarter" idx="3"/>
          </p:nvPr>
        </p:nvSpPr>
        <p:spPr>
          <a:xfrm>
            <a:off x="856680" y="6449983"/>
            <a:ext cx="3600000" cy="252000"/>
          </a:xfrm>
          <a:prstGeom prst="rect">
            <a:avLst/>
          </a:prstGeom>
        </p:spPr>
        <p:txBody>
          <a:bodyPr vert="horz" lIns="91440" tIns="45720" rIns="91440" bIns="45720" rtlCol="0" anchor="ctr">
            <a:noAutofit/>
          </a:bodyPr>
          <a:lstStyle>
            <a:lvl1pPr algn="l">
              <a:defRPr sz="900" cap="none" baseline="0">
                <a:solidFill>
                  <a:schemeClr val="tx1"/>
                </a:solidFill>
              </a:defRPr>
            </a:lvl1pPr>
          </a:lstStyle>
          <a:p>
            <a:r>
              <a:rPr lang="fr-FR"/>
              <a:t>Kit manager JMS 2023</a:t>
            </a:r>
          </a:p>
        </p:txBody>
      </p:sp>
      <p:sp>
        <p:nvSpPr>
          <p:cNvPr id="11" name="Espace réservé du numéro de diapositive 5">
            <a:extLst>
              <a:ext uri="{FF2B5EF4-FFF2-40B4-BE49-F238E27FC236}">
                <a16:creationId xmlns:a16="http://schemas.microsoft.com/office/drawing/2014/main" id="{21051C9B-F9F2-4B86-849F-4391216C8252}"/>
              </a:ext>
            </a:extLst>
          </p:cNvPr>
          <p:cNvSpPr>
            <a:spLocks noGrp="1"/>
          </p:cNvSpPr>
          <p:nvPr>
            <p:ph type="sldNum" sz="quarter" idx="4"/>
          </p:nvPr>
        </p:nvSpPr>
        <p:spPr>
          <a:xfrm>
            <a:off x="219008" y="6449983"/>
            <a:ext cx="576000" cy="252000"/>
          </a:xfrm>
          <a:prstGeom prst="rect">
            <a:avLst/>
          </a:prstGeom>
        </p:spPr>
        <p:txBody>
          <a:bodyPr vert="horz" lIns="91440" tIns="45720" rIns="91440" bIns="45720" rtlCol="0" anchor="ctr">
            <a:noAutofit/>
          </a:bodyPr>
          <a:lstStyle>
            <a:lvl1pPr algn="r">
              <a:defRPr sz="900" b="1">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878748945"/>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Lst>
  <p:hf hdr="0" dt="0"/>
  <p:txStyles>
    <p:titleStyle>
      <a:lvl1pPr algn="l" defTabSz="914400" rtl="0" eaLnBrk="1" latinLnBrk="0" hangingPunct="1">
        <a:lnSpc>
          <a:spcPct val="100000"/>
        </a:lnSpc>
        <a:spcBef>
          <a:spcPct val="0"/>
        </a:spcBef>
        <a:buNone/>
        <a:defRPr sz="3000" kern="1200" cap="none" baseline="0">
          <a:solidFill>
            <a:schemeClr val="tx2"/>
          </a:solidFill>
          <a:latin typeface="+mj-lt"/>
          <a:ea typeface="+mj-ea"/>
          <a:cs typeface="+mj-cs"/>
        </a:defRPr>
      </a:lvl1pPr>
    </p:titleStyle>
    <p:body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B1118175-1072-407B-A6EC-436CFF5BD944}"/>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0295939" y="150003"/>
            <a:ext cx="1474442" cy="1165838"/>
          </a:xfrm>
          <a:prstGeom prst="rect">
            <a:avLst/>
          </a:prstGeom>
          <a:ln>
            <a:noFill/>
          </a:ln>
        </p:spPr>
      </p:pic>
      <p:cxnSp>
        <p:nvCxnSpPr>
          <p:cNvPr id="12" name="Connecteur droit 11">
            <a:extLst>
              <a:ext uri="{FF2B5EF4-FFF2-40B4-BE49-F238E27FC236}">
                <a16:creationId xmlns:a16="http://schemas.microsoft.com/office/drawing/2014/main" id="{782D8575-B917-4E3D-B2EB-ADC2EF0D7594}"/>
              </a:ext>
            </a:extLst>
          </p:cNvPr>
          <p:cNvCxnSpPr>
            <a:cxnSpLocks/>
          </p:cNvCxnSpPr>
          <p:nvPr userDrawn="1"/>
        </p:nvCxnSpPr>
        <p:spPr>
          <a:xfrm>
            <a:off x="825578" y="6524419"/>
            <a:ext cx="0" cy="100800"/>
          </a:xfrm>
          <a:prstGeom prst="line">
            <a:avLst/>
          </a:prstGeom>
          <a:ln w="12700">
            <a:solidFill>
              <a:schemeClr val="tx1"/>
            </a:solidFill>
          </a:ln>
        </p:spPr>
        <p:style>
          <a:lnRef idx="1">
            <a:schemeClr val="accent2"/>
          </a:lnRef>
          <a:fillRef idx="0">
            <a:schemeClr val="accent2"/>
          </a:fillRef>
          <a:effectRef idx="0">
            <a:schemeClr val="accent2"/>
          </a:effectRef>
          <a:fontRef idx="minor">
            <a:schemeClr val="tx1"/>
          </a:fontRef>
        </p:style>
      </p:cxnSp>
      <p:sp>
        <p:nvSpPr>
          <p:cNvPr id="9" name="Espace réservé de la date 3">
            <a:extLst>
              <a:ext uri="{FF2B5EF4-FFF2-40B4-BE49-F238E27FC236}">
                <a16:creationId xmlns:a16="http://schemas.microsoft.com/office/drawing/2014/main" id="{4A65FE1E-2200-449D-88E8-D8D4A09B802F}"/>
              </a:ext>
            </a:extLst>
          </p:cNvPr>
          <p:cNvSpPr>
            <a:spLocks noGrp="1"/>
          </p:cNvSpPr>
          <p:nvPr>
            <p:ph type="dt" sz="half" idx="2"/>
          </p:nvPr>
        </p:nvSpPr>
        <p:spPr>
          <a:xfrm>
            <a:off x="4571695" y="6449983"/>
            <a:ext cx="1440000" cy="252000"/>
          </a:xfrm>
          <a:prstGeom prst="rect">
            <a:avLst/>
          </a:prstGeom>
        </p:spPr>
        <p:txBody>
          <a:bodyPr vert="horz" lIns="91440" tIns="45720" rIns="91440" bIns="45720" rtlCol="0" anchor="ctr">
            <a:noAutofit/>
          </a:bodyPr>
          <a:lstStyle>
            <a:lvl1pPr algn="l">
              <a:defRPr sz="900">
                <a:solidFill>
                  <a:schemeClr val="tx1"/>
                </a:solidFill>
              </a:defRPr>
            </a:lvl1pPr>
          </a:lstStyle>
          <a:p>
            <a:fld id="{5E894BB3-D191-4EBA-A653-C98DD5DF9679}" type="datetime1">
              <a:rPr lang="fr-FR" smtClean="0"/>
              <a:t>10/03/2023</a:t>
            </a:fld>
            <a:endParaRPr lang="fr-FR"/>
          </a:p>
        </p:txBody>
      </p:sp>
      <p:sp>
        <p:nvSpPr>
          <p:cNvPr id="10" name="Espace réservé du pied de page 4">
            <a:extLst>
              <a:ext uri="{FF2B5EF4-FFF2-40B4-BE49-F238E27FC236}">
                <a16:creationId xmlns:a16="http://schemas.microsoft.com/office/drawing/2014/main" id="{3BAFF6D6-D321-4A5A-B742-C1924762B0BD}"/>
              </a:ext>
            </a:extLst>
          </p:cNvPr>
          <p:cNvSpPr>
            <a:spLocks noGrp="1"/>
          </p:cNvSpPr>
          <p:nvPr>
            <p:ph type="ftr" sz="quarter" idx="3"/>
          </p:nvPr>
        </p:nvSpPr>
        <p:spPr>
          <a:xfrm>
            <a:off x="856680" y="6449983"/>
            <a:ext cx="3600000" cy="252000"/>
          </a:xfrm>
          <a:prstGeom prst="rect">
            <a:avLst/>
          </a:prstGeom>
        </p:spPr>
        <p:txBody>
          <a:bodyPr vert="horz" lIns="91440" tIns="45720" rIns="91440" bIns="45720" rtlCol="0" anchor="ctr">
            <a:noAutofit/>
          </a:bodyPr>
          <a:lstStyle>
            <a:lvl1pPr algn="l">
              <a:defRPr sz="900" cap="none" baseline="0">
                <a:solidFill>
                  <a:schemeClr val="tx1"/>
                </a:solidFill>
              </a:defRPr>
            </a:lvl1pPr>
          </a:lstStyle>
          <a:p>
            <a:r>
              <a:rPr lang="en-US"/>
              <a:t>Kit manager JMS 2023</a:t>
            </a:r>
            <a:endParaRPr lang="fr-FR"/>
          </a:p>
        </p:txBody>
      </p:sp>
      <p:sp>
        <p:nvSpPr>
          <p:cNvPr id="11" name="Espace réservé du numéro de diapositive 5">
            <a:extLst>
              <a:ext uri="{FF2B5EF4-FFF2-40B4-BE49-F238E27FC236}">
                <a16:creationId xmlns:a16="http://schemas.microsoft.com/office/drawing/2014/main" id="{21051C9B-F9F2-4B86-849F-4391216C8252}"/>
              </a:ext>
            </a:extLst>
          </p:cNvPr>
          <p:cNvSpPr>
            <a:spLocks noGrp="1"/>
          </p:cNvSpPr>
          <p:nvPr>
            <p:ph type="sldNum" sz="quarter" idx="4"/>
          </p:nvPr>
        </p:nvSpPr>
        <p:spPr>
          <a:xfrm>
            <a:off x="219008" y="6449983"/>
            <a:ext cx="576000" cy="252000"/>
          </a:xfrm>
          <a:prstGeom prst="rect">
            <a:avLst/>
          </a:prstGeom>
        </p:spPr>
        <p:txBody>
          <a:bodyPr vert="horz" lIns="91440" tIns="45720" rIns="91440" bIns="45720" rtlCol="0" anchor="ctr">
            <a:noAutofit/>
          </a:bodyPr>
          <a:lstStyle>
            <a:lvl1pPr algn="r">
              <a:defRPr sz="900" b="1">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78835831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hf hdr="0" dt="0"/>
  <p:txStyles>
    <p:titleStyle>
      <a:lvl1pPr algn="l" defTabSz="914400" rtl="0" eaLnBrk="1" latinLnBrk="0" hangingPunct="1">
        <a:lnSpc>
          <a:spcPct val="100000"/>
        </a:lnSpc>
        <a:spcBef>
          <a:spcPct val="0"/>
        </a:spcBef>
        <a:buNone/>
        <a:defRPr sz="3000" kern="1200" cap="none" baseline="0">
          <a:solidFill>
            <a:schemeClr val="tx2"/>
          </a:solidFill>
          <a:latin typeface="+mj-lt"/>
          <a:ea typeface="+mj-ea"/>
          <a:cs typeface="+mj-cs"/>
        </a:defRPr>
      </a:lvl1pPr>
    </p:titleStyle>
    <p:body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B1118175-1072-407B-A6EC-436CFF5BD944}"/>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10295939" y="150003"/>
            <a:ext cx="1474442" cy="1165838"/>
          </a:xfrm>
          <a:prstGeom prst="rect">
            <a:avLst/>
          </a:prstGeom>
          <a:ln>
            <a:noFill/>
          </a:ln>
        </p:spPr>
      </p:pic>
      <p:cxnSp>
        <p:nvCxnSpPr>
          <p:cNvPr id="12" name="Connecteur droit 11">
            <a:extLst>
              <a:ext uri="{FF2B5EF4-FFF2-40B4-BE49-F238E27FC236}">
                <a16:creationId xmlns:a16="http://schemas.microsoft.com/office/drawing/2014/main" id="{782D8575-B917-4E3D-B2EB-ADC2EF0D7594}"/>
              </a:ext>
            </a:extLst>
          </p:cNvPr>
          <p:cNvCxnSpPr>
            <a:cxnSpLocks/>
          </p:cNvCxnSpPr>
          <p:nvPr userDrawn="1"/>
        </p:nvCxnSpPr>
        <p:spPr>
          <a:xfrm>
            <a:off x="825578" y="6524419"/>
            <a:ext cx="0" cy="100800"/>
          </a:xfrm>
          <a:prstGeom prst="line">
            <a:avLst/>
          </a:prstGeom>
          <a:ln w="12700">
            <a:solidFill>
              <a:schemeClr val="tx1"/>
            </a:solidFill>
          </a:ln>
        </p:spPr>
        <p:style>
          <a:lnRef idx="1">
            <a:schemeClr val="accent2"/>
          </a:lnRef>
          <a:fillRef idx="0">
            <a:schemeClr val="accent2"/>
          </a:fillRef>
          <a:effectRef idx="0">
            <a:schemeClr val="accent2"/>
          </a:effectRef>
          <a:fontRef idx="minor">
            <a:schemeClr val="tx1"/>
          </a:fontRef>
        </p:style>
      </p:cxnSp>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469879" y="242844"/>
            <a:ext cx="9720000" cy="1008000"/>
          </a:xfrm>
          <a:prstGeom prst="rect">
            <a:avLst/>
          </a:prstGeom>
        </p:spPr>
        <p:txBody>
          <a:bodyPr vert="horz" lIns="91440" tIns="45720" rIns="91440" bIns="45720" rtlCol="0" anchor="t">
            <a:noAutofit/>
          </a:bodyPr>
          <a:lstStyle/>
          <a:p>
            <a:r>
              <a:rPr lang="fr-FR"/>
              <a:t>Modifiez le style du titre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469879" y="1372351"/>
            <a:ext cx="11268000" cy="4860000"/>
          </a:xfrm>
          <a:prstGeom prst="rect">
            <a:avLst/>
          </a:prstGeom>
        </p:spPr>
        <p:txBody>
          <a:bodyPr vert="horz" lIns="91440" tIns="45720" rIns="91440" bIns="45720" rtlCol="0">
            <a:noAutofit/>
          </a:bodyPr>
          <a:lstStyle/>
          <a:p>
            <a:pPr lvl="0"/>
            <a:r>
              <a:rPr lang="fr-FR"/>
              <a:t>Modifier les styles du texte du masque</a:t>
            </a:r>
          </a:p>
          <a:p>
            <a:pPr lvl="1"/>
            <a:r>
              <a:rPr lang="fr-FR"/>
              <a:t>Deuxième niveau</a:t>
            </a:r>
          </a:p>
          <a:p>
            <a:pPr lvl="2"/>
            <a:r>
              <a:rPr lang="fr-FR"/>
              <a:t>Troisième niveau</a:t>
            </a:r>
          </a:p>
          <a:p>
            <a:pPr lvl="3"/>
            <a:r>
              <a:rPr lang="fr-FR"/>
              <a:t>Quatrième niveau</a:t>
            </a:r>
          </a:p>
        </p:txBody>
      </p:sp>
      <p:sp>
        <p:nvSpPr>
          <p:cNvPr id="9" name="Espace réservé de la date 3">
            <a:extLst>
              <a:ext uri="{FF2B5EF4-FFF2-40B4-BE49-F238E27FC236}">
                <a16:creationId xmlns:a16="http://schemas.microsoft.com/office/drawing/2014/main" id="{4A65FE1E-2200-449D-88E8-D8D4A09B802F}"/>
              </a:ext>
            </a:extLst>
          </p:cNvPr>
          <p:cNvSpPr>
            <a:spLocks noGrp="1"/>
          </p:cNvSpPr>
          <p:nvPr>
            <p:ph type="dt" sz="half" idx="2"/>
          </p:nvPr>
        </p:nvSpPr>
        <p:spPr>
          <a:xfrm>
            <a:off x="4571695" y="6449983"/>
            <a:ext cx="1440000" cy="252000"/>
          </a:xfrm>
          <a:prstGeom prst="rect">
            <a:avLst/>
          </a:prstGeom>
        </p:spPr>
        <p:txBody>
          <a:bodyPr vert="horz" lIns="91440" tIns="45720" rIns="91440" bIns="45720" rtlCol="0" anchor="ctr">
            <a:noAutofit/>
          </a:bodyPr>
          <a:lstStyle>
            <a:lvl1pPr algn="l">
              <a:defRPr sz="900">
                <a:solidFill>
                  <a:schemeClr val="tx1"/>
                </a:solidFill>
              </a:defRPr>
            </a:lvl1pPr>
          </a:lstStyle>
          <a:p>
            <a:fld id="{BBAB2334-16DF-4C8F-A2EC-A6A19DA847B0}" type="datetime1">
              <a:rPr lang="fr-FR" smtClean="0"/>
              <a:t>10/03/2023</a:t>
            </a:fld>
            <a:endParaRPr lang="fr-FR"/>
          </a:p>
        </p:txBody>
      </p:sp>
      <p:sp>
        <p:nvSpPr>
          <p:cNvPr id="10" name="Espace réservé du pied de page 4">
            <a:extLst>
              <a:ext uri="{FF2B5EF4-FFF2-40B4-BE49-F238E27FC236}">
                <a16:creationId xmlns:a16="http://schemas.microsoft.com/office/drawing/2014/main" id="{3BAFF6D6-D321-4A5A-B742-C1924762B0BD}"/>
              </a:ext>
            </a:extLst>
          </p:cNvPr>
          <p:cNvSpPr>
            <a:spLocks noGrp="1"/>
          </p:cNvSpPr>
          <p:nvPr>
            <p:ph type="ftr" sz="quarter" idx="3"/>
          </p:nvPr>
        </p:nvSpPr>
        <p:spPr>
          <a:xfrm>
            <a:off x="856680" y="6449983"/>
            <a:ext cx="3600000" cy="252000"/>
          </a:xfrm>
          <a:prstGeom prst="rect">
            <a:avLst/>
          </a:prstGeom>
        </p:spPr>
        <p:txBody>
          <a:bodyPr vert="horz" lIns="91440" tIns="45720" rIns="91440" bIns="45720" rtlCol="0" anchor="ctr">
            <a:noAutofit/>
          </a:bodyPr>
          <a:lstStyle>
            <a:lvl1pPr algn="l">
              <a:defRPr sz="900" cap="none" baseline="0">
                <a:solidFill>
                  <a:schemeClr val="tx1"/>
                </a:solidFill>
              </a:defRPr>
            </a:lvl1pPr>
          </a:lstStyle>
          <a:p>
            <a:r>
              <a:rPr lang="en-US"/>
              <a:t>Kit manager JMS 2023</a:t>
            </a:r>
            <a:endParaRPr lang="fr-FR"/>
          </a:p>
        </p:txBody>
      </p:sp>
      <p:sp>
        <p:nvSpPr>
          <p:cNvPr id="11" name="Espace réservé du numéro de diapositive 5">
            <a:extLst>
              <a:ext uri="{FF2B5EF4-FFF2-40B4-BE49-F238E27FC236}">
                <a16:creationId xmlns:a16="http://schemas.microsoft.com/office/drawing/2014/main" id="{21051C9B-F9F2-4B86-849F-4391216C8252}"/>
              </a:ext>
            </a:extLst>
          </p:cNvPr>
          <p:cNvSpPr>
            <a:spLocks noGrp="1"/>
          </p:cNvSpPr>
          <p:nvPr>
            <p:ph type="sldNum" sz="quarter" idx="4"/>
          </p:nvPr>
        </p:nvSpPr>
        <p:spPr>
          <a:xfrm>
            <a:off x="219008" y="6449983"/>
            <a:ext cx="576000" cy="252000"/>
          </a:xfrm>
          <a:prstGeom prst="rect">
            <a:avLst/>
          </a:prstGeom>
        </p:spPr>
        <p:txBody>
          <a:bodyPr vert="horz" lIns="91440" tIns="45720" rIns="91440" bIns="45720" rtlCol="0" anchor="ctr">
            <a:noAutofit/>
          </a:bodyPr>
          <a:lstStyle>
            <a:lvl1pPr algn="r">
              <a:defRPr sz="900" b="1">
                <a:solidFill>
                  <a:schemeClr val="tx1"/>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26698241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Lst>
  <p:hf hdr="0" dt="0"/>
  <p:txStyles>
    <p:titleStyle>
      <a:lvl1pPr algn="l" defTabSz="914400" rtl="0" eaLnBrk="1" latinLnBrk="0" hangingPunct="1">
        <a:lnSpc>
          <a:spcPct val="100000"/>
        </a:lnSpc>
        <a:spcBef>
          <a:spcPct val="0"/>
        </a:spcBef>
        <a:buNone/>
        <a:defRPr sz="3000" kern="1200" cap="none" baseline="0">
          <a:solidFill>
            <a:schemeClr val="tx2"/>
          </a:solidFill>
          <a:latin typeface="+mj-lt"/>
          <a:ea typeface="+mj-ea"/>
          <a:cs typeface="+mj-cs"/>
        </a:defRPr>
      </a:lvl1pPr>
    </p:titleStyle>
    <p:body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26.png"/><Relationship Id="rId5" Type="http://schemas.microsoft.com/office/2007/relationships/hdphoto" Target="../media/hdphoto1.wdp"/><Relationship Id="rId10" Type="http://schemas.openxmlformats.org/officeDocument/2006/relationships/hyperlink" Target="https://v2toolboxhse-backoffice-twf4biz.aqa.tgscloud.net/fr/journee-mondiale-de-la-securite-2023" TargetMode="External"/><Relationship Id="rId4" Type="http://schemas.openxmlformats.org/officeDocument/2006/relationships/image" Target="../media/image25.pn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hyperlink" Target="https://toolbox-hse.totalenergies.com/fr" TargetMode="External"/><Relationship Id="rId2" Type="http://schemas.openxmlformats.org/officeDocument/2006/relationships/hyperlink" Target="https://v2toolboxhse-backoffice-twf4biz.aqa.tgscloud.net/fr/journee-mondiale-de-la-securite-2023" TargetMode="Externa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7.xml"/><Relationship Id="rId1" Type="http://schemas.openxmlformats.org/officeDocument/2006/relationships/slideLayout" Target="../slideLayouts/slideLayout33.xml"/><Relationship Id="rId5" Type="http://schemas.openxmlformats.org/officeDocument/2006/relationships/image" Target="../media/image11.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E95F9BE0-E603-8D48-A549-1126FD92C4A7}"/>
              </a:ext>
            </a:extLst>
          </p:cNvPr>
          <p:cNvSpPr>
            <a:spLocks noGrp="1"/>
          </p:cNvSpPr>
          <p:nvPr>
            <p:ph type="subTitle" idx="1"/>
          </p:nvPr>
        </p:nvSpPr>
        <p:spPr/>
        <p:txBody>
          <a:bodyPr/>
          <a:lstStyle/>
          <a:p>
            <a:r>
              <a:rPr lang="fr-FR" dirty="0"/>
              <a:t>Journée Mondiale de la Sécurité</a:t>
            </a:r>
            <a:br>
              <a:rPr lang="fr-FR" dirty="0"/>
            </a:br>
            <a:r>
              <a:rPr lang="fr-FR" dirty="0"/>
              <a:t>28 avril 2023</a:t>
            </a:r>
          </a:p>
        </p:txBody>
      </p:sp>
      <p:sp>
        <p:nvSpPr>
          <p:cNvPr id="3" name="Espace réservé du texte 2">
            <a:extLst>
              <a:ext uri="{FF2B5EF4-FFF2-40B4-BE49-F238E27FC236}">
                <a16:creationId xmlns:a16="http://schemas.microsoft.com/office/drawing/2014/main" id="{54FE0618-2D57-1443-8ADE-D55C7794FBC8}"/>
              </a:ext>
            </a:extLst>
          </p:cNvPr>
          <p:cNvSpPr>
            <a:spLocks noGrp="1"/>
          </p:cNvSpPr>
          <p:nvPr>
            <p:ph type="body" sz="quarter" idx="14"/>
          </p:nvPr>
        </p:nvSpPr>
        <p:spPr/>
        <p:txBody>
          <a:bodyPr/>
          <a:lstStyle/>
          <a:p>
            <a:r>
              <a:rPr lang="fr-FR"/>
              <a:t>Support d’aide à la présentation pour réunion d’équipe</a:t>
            </a:r>
          </a:p>
          <a:p>
            <a:endParaRPr lang="fr-FR"/>
          </a:p>
        </p:txBody>
      </p:sp>
    </p:spTree>
    <p:extLst>
      <p:ext uri="{BB962C8B-B14F-4D97-AF65-F5344CB8AC3E}">
        <p14:creationId xmlns:p14="http://schemas.microsoft.com/office/powerpoint/2010/main" val="218576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a:xfrm>
            <a:off x="651805" y="1605516"/>
            <a:ext cx="5359528" cy="2375358"/>
          </a:xfrm>
        </p:spPr>
        <p:txBody>
          <a:bodyPr/>
          <a:lstStyle/>
          <a:p>
            <a:pPr>
              <a:defRPr/>
            </a:pPr>
            <a:r>
              <a:rPr lang="fr-FR" b="1">
                <a:solidFill>
                  <a:srgbClr val="374649"/>
                </a:solidFill>
                <a:latin typeface="Arial"/>
                <a:cs typeface="Arial"/>
              </a:rPr>
              <a:t>Explosion du nuage de gaz formé </a:t>
            </a:r>
            <a:br>
              <a:rPr lang="fr-FR" b="1">
                <a:solidFill>
                  <a:srgbClr val="374649"/>
                </a:solidFill>
                <a:latin typeface="Arial"/>
                <a:cs typeface="Arial"/>
              </a:rPr>
            </a:br>
            <a:r>
              <a:rPr lang="fr-FR" b="1">
                <a:solidFill>
                  <a:srgbClr val="374649"/>
                </a:solidFill>
                <a:latin typeface="Arial"/>
                <a:cs typeface="Arial"/>
              </a:rPr>
              <a:t>par un camion de nettoyage sous vide   </a:t>
            </a:r>
            <a:endParaRPr lang="fr-FR">
              <a:solidFill>
                <a:srgbClr val="374649"/>
              </a:solidFill>
              <a:latin typeface="Arial" panose="020B0604020202020204"/>
              <a:cs typeface="Arial"/>
            </a:endParaRPr>
          </a:p>
          <a:p>
            <a:pPr lvl="1">
              <a:defRPr/>
            </a:pPr>
            <a:endParaRPr kumimoji="0" lang="fr-FR" i="0" u="none" strike="noStrike" kern="1200" cap="none" spc="0" normalizeH="0" baseline="0" noProof="0">
              <a:ln>
                <a:noFill/>
              </a:ln>
              <a:solidFill>
                <a:srgbClr val="374649"/>
              </a:solidFill>
              <a:effectLst/>
              <a:uLnTx/>
              <a:uFillTx/>
              <a:latin typeface="Arial" panose="020B0604020202020204"/>
              <a:ea typeface="+mn-ea"/>
              <a:cs typeface="+mn-cs"/>
            </a:endParaRPr>
          </a:p>
          <a:p>
            <a:pPr lvl="1">
              <a:defRPr/>
            </a:pPr>
            <a:br>
              <a:rPr lang="fr-FR">
                <a:solidFill>
                  <a:srgbClr val="374649"/>
                </a:solidFill>
              </a:rPr>
            </a:br>
            <a:r>
              <a:rPr lang="fr-FR">
                <a:solidFill>
                  <a:srgbClr val="374649"/>
                </a:solidFill>
              </a:rPr>
              <a:t>Un camion avait terminé son opération de nettoyage sous vide. Le balisage de protection avait été enlevé. </a:t>
            </a:r>
            <a:endParaRPr lang="fr-FR">
              <a:solidFill>
                <a:srgbClr val="374649"/>
              </a:solidFill>
              <a:highlight>
                <a:srgbClr val="FFFF00"/>
              </a:highlight>
            </a:endParaRPr>
          </a:p>
          <a:p>
            <a:pPr lvl="1">
              <a:defRPr/>
            </a:pPr>
            <a:r>
              <a:rPr lang="fr-FR">
                <a:solidFill>
                  <a:srgbClr val="374649"/>
                </a:solidFill>
              </a:rPr>
              <a:t>Lorsqu’un véhicule de service est passé à proximité du camion, le moteur s’est emballé et le nuage de gaz formé par les vapeurs d’hydrocarbures rejetées par l’évent du camion a explosé. </a:t>
            </a:r>
          </a:p>
          <a:p>
            <a:pPr lvl="1"/>
            <a:endParaRPr lang="fr-F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a:lstStyle/>
          <a:p>
            <a:r>
              <a:rPr lang="fr-FR"/>
              <a:t>Les risques technologiques : tous concernés !</a:t>
            </a:r>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74649"/>
                </a:solidFill>
                <a:effectLst/>
                <a:uLnTx/>
                <a:uFillTx/>
                <a:latin typeface="Arial" panose="020B0604020202020204"/>
                <a:ea typeface="+mn-ea"/>
                <a:cs typeface="+mn-cs"/>
              </a:rPr>
              <a:t>Kit manager JMS 2023</a:t>
            </a:r>
            <a:endParaRPr kumimoji="0" lang="fr-FR" sz="9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A587B-5814-4D9B-9598-FE9CB954CB01}" type="slidenum">
              <a:rPr kumimoji="0" lang="fr-FR" sz="900" b="1" i="0" u="none" strike="noStrike" kern="1200" cap="none" spc="0" normalizeH="0" baseline="0" noProof="0" smtClean="0">
                <a:ln>
                  <a:noFill/>
                </a:ln>
                <a:solidFill>
                  <a:srgbClr val="37464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900" b="1"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17"/>
          </p:nvPr>
        </p:nvSpPr>
        <p:spPr>
          <a:xfrm>
            <a:off x="6317786" y="1605515"/>
            <a:ext cx="5290740" cy="4626835"/>
          </a:xfrm>
        </p:spPr>
        <p:txBody>
          <a:bodyPr/>
          <a:lstStyle/>
          <a:p>
            <a:pPr>
              <a:spcAft>
                <a:spcPts val="600"/>
              </a:spcAft>
            </a:pPr>
            <a:r>
              <a:rPr lang="fr-FR">
                <a:solidFill>
                  <a:srgbClr val="374649"/>
                </a:solidFill>
                <a:latin typeface="Arial" panose="020B0604020202020204"/>
                <a:cs typeface="Arial"/>
              </a:rPr>
              <a:t>Mon rôle</a:t>
            </a:r>
            <a:endParaRPr lang="fr-FR">
              <a:solidFill>
                <a:srgbClr val="374649"/>
              </a:solidFill>
              <a:latin typeface="Arial" panose="020B0604020202020204"/>
            </a:endParaRPr>
          </a:p>
          <a:p>
            <a:pPr lvl="1" algn="just">
              <a:defRPr/>
            </a:pPr>
            <a:r>
              <a:rPr lang="fr-FR">
                <a:solidFill>
                  <a:srgbClr val="374649"/>
                </a:solidFill>
                <a:latin typeface="Arial" panose="020B0604020202020204"/>
                <a:cs typeface="Arial"/>
              </a:rPr>
              <a:t>En tant </a:t>
            </a:r>
            <a:r>
              <a:rPr lang="fr-FR">
                <a:latin typeface="Arial" panose="020B0604020202020204"/>
                <a:cs typeface="Arial"/>
              </a:rPr>
              <a:t>P</a:t>
            </a:r>
            <a:r>
              <a:rPr lang="fr-FR" b="1">
                <a:solidFill>
                  <a:srgbClr val="374649"/>
                </a:solidFill>
                <a:latin typeface="Arial" panose="020B0604020202020204"/>
                <a:cs typeface="Arial"/>
              </a:rPr>
              <a:t>réparateur des travaux</a:t>
            </a:r>
            <a:r>
              <a:rPr lang="fr-FR">
                <a:solidFill>
                  <a:srgbClr val="374649"/>
                </a:solidFill>
                <a:latin typeface="Arial" panose="020B0604020202020204"/>
                <a:cs typeface="Arial"/>
              </a:rPr>
              <a:t>, </a:t>
            </a:r>
            <a:r>
              <a:rPr lang="fr-FR" b="0">
                <a:solidFill>
                  <a:srgbClr val="374649"/>
                </a:solidFill>
                <a:latin typeface="Arial" panose="020B0604020202020204"/>
                <a:cs typeface="Arial"/>
              </a:rPr>
              <a:t>j’évalue les risques pendant toute la durée de l'activité et j’identifie les barrières associées. </a:t>
            </a:r>
            <a:endParaRPr lang="fr-FR" b="1">
              <a:solidFill>
                <a:srgbClr val="374649"/>
              </a:solidFill>
              <a:latin typeface="Arial" panose="020B0604020202020204"/>
              <a:cs typeface="Arial"/>
            </a:endParaRPr>
          </a:p>
          <a:p>
            <a:pPr lvl="1" algn="just"/>
            <a:r>
              <a:rPr lang="fr-FR">
                <a:solidFill>
                  <a:srgbClr val="374649"/>
                </a:solidFill>
                <a:effectLst/>
                <a:latin typeface="Arial" panose="020B0604020202020204" pitchFamily="34" charset="0"/>
                <a:ea typeface="Calibri" panose="020F0502020204030204" pitchFamily="34" charset="0"/>
              </a:rPr>
              <a:t>En tant qu’</a:t>
            </a:r>
            <a:r>
              <a:rPr lang="fr-FR">
                <a:latin typeface="Arial" panose="020B0604020202020204" pitchFamily="34" charset="0"/>
                <a:ea typeface="Calibri" panose="020F0502020204030204" pitchFamily="34" charset="0"/>
              </a:rPr>
              <a:t>E</a:t>
            </a:r>
            <a:r>
              <a:rPr lang="fr-FR" b="1">
                <a:solidFill>
                  <a:srgbClr val="374649"/>
                </a:solidFill>
                <a:effectLst/>
                <a:latin typeface="Arial" panose="020B0604020202020204" pitchFamily="34" charset="0"/>
                <a:ea typeface="Calibri" panose="020F0502020204030204" pitchFamily="34" charset="0"/>
              </a:rPr>
              <a:t>xploitant</a:t>
            </a:r>
            <a:endParaRPr lang="fr-FR">
              <a:effectLst/>
              <a:latin typeface="Calibri" panose="020F0502020204030204" pitchFamily="34" charset="0"/>
              <a:ea typeface="Calibri" panose="020F0502020204030204" pitchFamily="34" charset="0"/>
            </a:endParaRPr>
          </a:p>
          <a:p>
            <a:pPr marL="508000" lvl="2" indent="-285750">
              <a:buFontTx/>
              <a:buChar char="−"/>
            </a:pPr>
            <a:r>
              <a:rPr lang="fr-FR">
                <a:solidFill>
                  <a:srgbClr val="374649"/>
                </a:solidFill>
                <a:latin typeface="Arial" panose="020B0604020202020204" pitchFamily="34" charset="0"/>
                <a:ea typeface="Times New Roman" panose="02020603050405020304" pitchFamily="18" charset="0"/>
              </a:rPr>
              <a:t>j</a:t>
            </a:r>
            <a:r>
              <a:rPr lang="fr-FR">
                <a:solidFill>
                  <a:srgbClr val="374649"/>
                </a:solidFill>
                <a:effectLst/>
                <a:latin typeface="Arial" panose="020B0604020202020204" pitchFamily="34" charset="0"/>
                <a:ea typeface="Times New Roman" panose="02020603050405020304" pitchFamily="18" charset="0"/>
              </a:rPr>
              <a:t>e m’assure que les vapeurs d’hydrocarbures soient détournées en zone sûre, </a:t>
            </a:r>
            <a:endParaRPr lang="fr-FR">
              <a:latin typeface="Calibri" panose="020F0502020204030204" pitchFamily="34" charset="0"/>
              <a:ea typeface="Times New Roman" panose="02020603050405020304" pitchFamily="18" charset="0"/>
            </a:endParaRPr>
          </a:p>
          <a:p>
            <a:pPr marL="508000" lvl="2" indent="-285750">
              <a:buFontTx/>
              <a:buChar char="−"/>
            </a:pPr>
            <a:r>
              <a:rPr lang="fr-FR">
                <a:solidFill>
                  <a:srgbClr val="374649"/>
                </a:solidFill>
                <a:effectLst/>
                <a:latin typeface="Arial" panose="020B0604020202020204" pitchFamily="34" charset="0"/>
                <a:ea typeface="Times New Roman" panose="02020603050405020304" pitchFamily="18" charset="0"/>
              </a:rPr>
              <a:t>je maintiens le balisage,</a:t>
            </a:r>
            <a:endParaRPr lang="fr-FR">
              <a:solidFill>
                <a:srgbClr val="374649"/>
              </a:solidFill>
              <a:effectLst/>
              <a:latin typeface="Calibri" panose="020F0502020204030204" pitchFamily="34" charset="0"/>
              <a:ea typeface="Times New Roman" panose="02020603050405020304" pitchFamily="18" charset="0"/>
            </a:endParaRPr>
          </a:p>
          <a:p>
            <a:pPr marL="508000" lvl="2" indent="-285750">
              <a:buFontTx/>
              <a:buChar char="−"/>
            </a:pPr>
            <a:r>
              <a:rPr lang="fr-FR">
                <a:solidFill>
                  <a:srgbClr val="374649"/>
                </a:solidFill>
                <a:latin typeface="Arial" panose="020B0604020202020204" pitchFamily="34" charset="0"/>
                <a:ea typeface="Times New Roman" panose="02020603050405020304" pitchFamily="18" charset="0"/>
              </a:rPr>
              <a:t>j</a:t>
            </a:r>
            <a:r>
              <a:rPr lang="fr-FR">
                <a:solidFill>
                  <a:srgbClr val="374649"/>
                </a:solidFill>
                <a:effectLst/>
                <a:latin typeface="Arial" panose="020B0604020202020204" pitchFamily="34" charset="0"/>
                <a:ea typeface="Times New Roman" panose="02020603050405020304" pitchFamily="18" charset="0"/>
              </a:rPr>
              <a:t>e contrôle l’atmosphère</a:t>
            </a:r>
            <a:r>
              <a:rPr lang="fr-FR">
                <a:solidFill>
                  <a:srgbClr val="374649"/>
                </a:solidFill>
                <a:latin typeface="Calibri" panose="020F0502020204030204" pitchFamily="34" charset="0"/>
                <a:ea typeface="Times New Roman" panose="02020603050405020304" pitchFamily="18" charset="0"/>
              </a:rPr>
              <a:t> </a:t>
            </a:r>
            <a:r>
              <a:rPr lang="fr-FR">
                <a:solidFill>
                  <a:srgbClr val="374649"/>
                </a:solidFill>
                <a:effectLst/>
                <a:latin typeface="Arial" panose="020B0604020202020204" pitchFamily="34" charset="0"/>
                <a:ea typeface="Calibri" panose="020F0502020204030204" pitchFamily="34" charset="0"/>
              </a:rPr>
              <a:t>pendant toute </a:t>
            </a:r>
            <a:br>
              <a:rPr lang="fr-FR">
                <a:solidFill>
                  <a:srgbClr val="374649"/>
                </a:solidFill>
                <a:effectLst/>
                <a:latin typeface="Arial" panose="020B0604020202020204" pitchFamily="34" charset="0"/>
                <a:ea typeface="Calibri" panose="020F0502020204030204" pitchFamily="34" charset="0"/>
              </a:rPr>
            </a:br>
            <a:r>
              <a:rPr lang="fr-FR">
                <a:solidFill>
                  <a:srgbClr val="374649"/>
                </a:solidFill>
                <a:effectLst/>
                <a:latin typeface="Arial" panose="020B0604020202020204" pitchFamily="34" charset="0"/>
                <a:ea typeface="Calibri" panose="020F0502020204030204" pitchFamily="34" charset="0"/>
              </a:rPr>
              <a:t>la durée de l’activité.</a:t>
            </a:r>
            <a:endParaRPr lang="fr-FR">
              <a:solidFill>
                <a:srgbClr val="374649"/>
              </a:solidFill>
              <a:cs typeface="Arial"/>
            </a:endParaRPr>
          </a:p>
          <a:p>
            <a:pPr lvl="1"/>
            <a:endParaRPr lang="fr-FR"/>
          </a:p>
        </p:txBody>
      </p:sp>
      <p:cxnSp>
        <p:nvCxnSpPr>
          <p:cNvPr id="9" name="Connecteur droit 8">
            <a:extLst>
              <a:ext uri="{FF2B5EF4-FFF2-40B4-BE49-F238E27FC236}">
                <a16:creationId xmlns:a16="http://schemas.microsoft.com/office/drawing/2014/main" id="{B7174BCA-7701-EDC2-6CE1-9E64AB002A23}"/>
              </a:ext>
            </a:extLst>
          </p:cNvPr>
          <p:cNvCxnSpPr/>
          <p:nvPr/>
        </p:nvCxnSpPr>
        <p:spPr>
          <a:xfrm>
            <a:off x="820833" y="2493891"/>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a:blip r:embed="rId2"/>
          <a:stretch>
            <a:fillRect/>
          </a:stretch>
        </p:blipFill>
        <p:spPr>
          <a:xfrm>
            <a:off x="795008" y="4429493"/>
            <a:ext cx="2117524" cy="1500042"/>
          </a:xfrm>
          <a:prstGeom prst="rect">
            <a:avLst/>
          </a:prstGeom>
        </p:spPr>
      </p:pic>
      <p:sp>
        <p:nvSpPr>
          <p:cNvPr id="8" name="ZoneTexte 7">
            <a:extLst>
              <a:ext uri="{FF2B5EF4-FFF2-40B4-BE49-F238E27FC236}">
                <a16:creationId xmlns:a16="http://schemas.microsoft.com/office/drawing/2014/main" id="{C46DB84B-E17B-10F7-7DA6-6A026B6885A2}"/>
              </a:ext>
            </a:extLst>
          </p:cNvPr>
          <p:cNvSpPr txBox="1"/>
          <p:nvPr/>
        </p:nvSpPr>
        <p:spPr>
          <a:xfrm>
            <a:off x="3129065" y="4501322"/>
            <a:ext cx="2655230" cy="892552"/>
          </a:xfrm>
          <a:prstGeom prst="rect">
            <a:avLst/>
          </a:prstGeom>
          <a:noFill/>
        </p:spPr>
        <p:txBody>
          <a:bodyPr wrap="square">
            <a:spAutoFit/>
          </a:bodyPr>
          <a:lstStyle/>
          <a:p>
            <a:r>
              <a:rPr lang="fr-FR" sz="1300">
                <a:solidFill>
                  <a:srgbClr val="009CEA"/>
                </a:solidFill>
              </a:rPr>
              <a:t>Le chauffeur du camion a été brûlé au visage et les 2 personnes dans la camionnette ont été choquées par l’explosion.</a:t>
            </a:r>
          </a:p>
        </p:txBody>
      </p:sp>
    </p:spTree>
    <p:extLst>
      <p:ext uri="{BB962C8B-B14F-4D97-AF65-F5344CB8AC3E}">
        <p14:creationId xmlns:p14="http://schemas.microsoft.com/office/powerpoint/2010/main" val="13410919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633BF1E-96D9-971D-2375-C88F63653D1A}"/>
              </a:ext>
            </a:extLst>
          </p:cNvPr>
          <p:cNvSpPr>
            <a:spLocks noGrp="1"/>
          </p:cNvSpPr>
          <p:nvPr>
            <p:ph type="body" sz="quarter" idx="13"/>
          </p:nvPr>
        </p:nvSpPr>
        <p:spPr>
          <a:xfrm>
            <a:off x="651805" y="1605515"/>
            <a:ext cx="5359528" cy="4626835"/>
          </a:xfrm>
        </p:spPr>
        <p:txBody>
          <a:bodyPr vert="horz" lIns="91440" tIns="45720" rIns="91440" bIns="45720" rtlCol="0" anchor="t">
            <a:noAutofit/>
          </a:bodyPr>
          <a:lstStyle/>
          <a:p>
            <a:pPr marL="52070">
              <a:defRPr/>
            </a:pPr>
            <a:r>
              <a:rPr lang="fr-FR">
                <a:latin typeface="Arial"/>
                <a:cs typeface="Arial"/>
              </a:rPr>
              <a:t>E</a:t>
            </a:r>
            <a:r>
              <a:rPr lang="fr-FR" b="1">
                <a:solidFill>
                  <a:srgbClr val="374649"/>
                </a:solidFill>
                <a:latin typeface="Arial"/>
                <a:cs typeface="Arial"/>
              </a:rPr>
              <a:t>xplosion &amp; feu d’un module de compression d’une plateforme offshore</a:t>
            </a:r>
            <a:endParaRPr lang="fr-FR"/>
          </a:p>
          <a:p>
            <a:pPr marL="52070" lvl="1">
              <a:defRPr/>
            </a:pPr>
            <a:endParaRPr lang="fr-FR" i="0" u="none" strike="noStrike" kern="1200" cap="none" spc="0" normalizeH="0" baseline="0" noProof="0">
              <a:ln>
                <a:noFill/>
              </a:ln>
              <a:solidFill>
                <a:srgbClr val="374649"/>
              </a:solidFill>
              <a:effectLst/>
              <a:uLnTx/>
              <a:uFillTx/>
              <a:latin typeface="Arial" panose="020B0604020202020204"/>
              <a:cs typeface="Arial" panose="020B0604020202020204"/>
            </a:endParaRPr>
          </a:p>
          <a:p>
            <a:pPr marL="52070" lvl="1">
              <a:defRPr/>
            </a:pPr>
            <a:r>
              <a:rPr lang="fr-FR"/>
              <a:t>Une i</a:t>
            </a:r>
            <a:r>
              <a:rPr lang="fr-FR">
                <a:solidFill>
                  <a:srgbClr val="374649"/>
                </a:solidFill>
              </a:rPr>
              <a:t>mportante fuite de gaz s’est enflammée et a explosé après avoir été aspirée par un compresseur. Déclenchement </a:t>
            </a:r>
            <a:r>
              <a:rPr lang="fr-FR"/>
              <a:t>manuel de</a:t>
            </a:r>
            <a:r>
              <a:rPr lang="fr-FR">
                <a:solidFill>
                  <a:srgbClr val="374649"/>
                </a:solidFill>
              </a:rPr>
              <a:t> l’arrêt d’urgence et évacuation immédiate des trois employés présents.</a:t>
            </a:r>
            <a:endParaRPr lang="fr-FR">
              <a:solidFill>
                <a:srgbClr val="374649"/>
              </a:solidFill>
              <a:cs typeface="Arial" panose="020B0604020202020204"/>
            </a:endParaRPr>
          </a:p>
          <a:p>
            <a:pPr marL="52070" lvl="1">
              <a:defRPr/>
            </a:pPr>
            <a:r>
              <a:rPr lang="fr-FR">
                <a:solidFill>
                  <a:srgbClr val="374649"/>
                </a:solidFill>
              </a:rPr>
              <a:t>La </a:t>
            </a:r>
            <a:r>
              <a:rPr lang="fr-FR"/>
              <a:t>vitesse de corrosion d’une tuyauterie qui avait déjà été remplacée n’avait pas été identifiée comme inquiétante.</a:t>
            </a:r>
            <a:endParaRPr lang="fr-FR">
              <a:cs typeface="Arial" panose="020B0604020202020204"/>
            </a:endParaRPr>
          </a:p>
          <a:p>
            <a:pPr marL="52070" lvl="1">
              <a:defRPr/>
            </a:pPr>
            <a:r>
              <a:rPr lang="fr-FR"/>
              <a:t>Le système de détection de gaz défaillant était inhibé.</a:t>
            </a:r>
            <a:endParaRPr lang="fr-FR">
              <a:cs typeface="Arial" panose="020B0604020202020204"/>
            </a:endParaRPr>
          </a:p>
          <a:p>
            <a:pPr marL="52070" lvl="1">
              <a:defRPr/>
            </a:pPr>
            <a:r>
              <a:rPr lang="fr-FR">
                <a:solidFill>
                  <a:srgbClr val="374649"/>
                </a:solidFill>
              </a:rPr>
              <a:t>Le système de </a:t>
            </a:r>
            <a:r>
              <a:rPr lang="fr-FR"/>
              <a:t>déluge hors service</a:t>
            </a:r>
            <a:r>
              <a:rPr lang="fr-FR">
                <a:solidFill>
                  <a:srgbClr val="374649"/>
                </a:solidFill>
              </a:rPr>
              <a:t> n’avait pas été testé depuis 3 ans.</a:t>
            </a:r>
            <a:endParaRPr lang="fr-FR">
              <a:solidFill>
                <a:srgbClr val="374649"/>
              </a:solidFill>
              <a:cs typeface="Arial"/>
            </a:endParaRPr>
          </a:p>
          <a:p>
            <a:pPr marL="52070" lvl="1"/>
            <a:endParaRPr lang="fr-FR">
              <a:solidFill>
                <a:srgbClr val="F66A00"/>
              </a:solidFill>
              <a:cs typeface="Arial" panose="020B0604020202020204"/>
            </a:endParaRPr>
          </a:p>
        </p:txBody>
      </p:sp>
      <p:sp>
        <p:nvSpPr>
          <p:cNvPr id="3" name="Titre 2">
            <a:extLst>
              <a:ext uri="{FF2B5EF4-FFF2-40B4-BE49-F238E27FC236}">
                <a16:creationId xmlns:a16="http://schemas.microsoft.com/office/drawing/2014/main" id="{BA561299-2475-6C08-74D6-0DC4793534FA}"/>
              </a:ext>
            </a:extLst>
          </p:cNvPr>
          <p:cNvSpPr>
            <a:spLocks noGrp="1"/>
          </p:cNvSpPr>
          <p:nvPr>
            <p:ph type="title"/>
          </p:nvPr>
        </p:nvSpPr>
        <p:spPr/>
        <p:txBody>
          <a:bodyPr vert="horz" lIns="91440" tIns="45720" rIns="91440" bIns="45720" rtlCol="0" anchor="t">
            <a:noAutofit/>
          </a:bodyPr>
          <a:lstStyle/>
          <a:p>
            <a:r>
              <a:rPr lang="fr-FR"/>
              <a:t>Les risques technologiques : tous concernés !</a:t>
            </a:r>
          </a:p>
        </p:txBody>
      </p:sp>
      <p:sp>
        <p:nvSpPr>
          <p:cNvPr id="4" name="Espace réservé du pied de page 3">
            <a:extLst>
              <a:ext uri="{FF2B5EF4-FFF2-40B4-BE49-F238E27FC236}">
                <a16:creationId xmlns:a16="http://schemas.microsoft.com/office/drawing/2014/main" id="{F4A5DCE0-95DD-89F8-D38C-892451DB4825}"/>
              </a:ext>
            </a:extLst>
          </p:cNvPr>
          <p:cNvSpPr>
            <a:spLocks noGrp="1"/>
          </p:cNvSpPr>
          <p:nvPr>
            <p:ph type="ftr" sz="quarter" idx="15"/>
          </p:nvPr>
        </p:nvSpPr>
        <p:spPr/>
        <p:txBody>
          <a:bodyPr/>
          <a:lstStyle/>
          <a:p>
            <a:r>
              <a:rPr lang="en-US"/>
              <a:t>Kit manager JMS 2023</a:t>
            </a:r>
            <a:endParaRPr lang="fr-FR"/>
          </a:p>
        </p:txBody>
      </p:sp>
      <p:sp>
        <p:nvSpPr>
          <p:cNvPr id="5" name="Espace réservé du numéro de diapositive 4">
            <a:extLst>
              <a:ext uri="{FF2B5EF4-FFF2-40B4-BE49-F238E27FC236}">
                <a16:creationId xmlns:a16="http://schemas.microsoft.com/office/drawing/2014/main" id="{5DBF598B-B362-F818-8721-C20FCF840B72}"/>
              </a:ext>
            </a:extLst>
          </p:cNvPr>
          <p:cNvSpPr>
            <a:spLocks noGrp="1"/>
          </p:cNvSpPr>
          <p:nvPr>
            <p:ph type="sldNum" sz="quarter" idx="16"/>
          </p:nvPr>
        </p:nvSpPr>
        <p:spPr/>
        <p:txBody>
          <a:bodyPr/>
          <a:lstStyle/>
          <a:p>
            <a:fld id="{975A587B-5814-4D9B-9598-FE9CB954CB01}" type="slidenum">
              <a:rPr lang="fr-FR" smtClean="0"/>
              <a:pPr/>
              <a:t>11</a:t>
            </a:fld>
            <a:endParaRPr lang="fr-FR"/>
          </a:p>
        </p:txBody>
      </p:sp>
      <p:sp>
        <p:nvSpPr>
          <p:cNvPr id="6" name="Espace réservé du texte 5">
            <a:extLst>
              <a:ext uri="{FF2B5EF4-FFF2-40B4-BE49-F238E27FC236}">
                <a16:creationId xmlns:a16="http://schemas.microsoft.com/office/drawing/2014/main" id="{4628D176-A48B-7D91-2249-651C5E848B27}"/>
              </a:ext>
            </a:extLst>
          </p:cNvPr>
          <p:cNvSpPr>
            <a:spLocks noGrp="1"/>
          </p:cNvSpPr>
          <p:nvPr>
            <p:ph type="body" sz="quarter" idx="17"/>
          </p:nvPr>
        </p:nvSpPr>
        <p:spPr/>
        <p:txBody>
          <a:bodyPr vert="horz" lIns="91440" tIns="45720" rIns="91440" bIns="45720" rtlCol="0" anchor="t">
            <a:noAutofit/>
          </a:bodyPr>
          <a:lstStyle/>
          <a:p>
            <a:pPr marL="52070">
              <a:spcAft>
                <a:spcPts val="600"/>
              </a:spcAft>
            </a:pPr>
            <a:r>
              <a:rPr lang="fr-FR" sz="2800">
                <a:solidFill>
                  <a:srgbClr val="374649"/>
                </a:solidFill>
                <a:latin typeface="Arial" panose="020B0604020202020204"/>
                <a:cs typeface="Arial"/>
              </a:rPr>
              <a:t>Mon rôle</a:t>
            </a:r>
          </a:p>
          <a:p>
            <a:pPr lvl="1" indent="-179070" algn="just">
              <a:defRPr/>
            </a:pPr>
            <a:r>
              <a:rPr lang="fr-FR" b="0">
                <a:solidFill>
                  <a:srgbClr val="374649"/>
                </a:solidFill>
                <a:latin typeface="Arial" panose="020B0604020202020204"/>
                <a:cs typeface="Arial"/>
              </a:rPr>
              <a:t>En tant </a:t>
            </a:r>
            <a:r>
              <a:rPr lang="fr-FR" b="0">
                <a:latin typeface="Arial" panose="020B0604020202020204"/>
                <a:cs typeface="Arial"/>
              </a:rPr>
              <a:t>qu’</a:t>
            </a:r>
            <a:r>
              <a:rPr lang="fr-FR">
                <a:latin typeface="Arial" panose="020B0604020202020204"/>
                <a:cs typeface="Arial"/>
              </a:rPr>
              <a:t>Inspecteur</a:t>
            </a:r>
            <a:r>
              <a:rPr lang="fr-FR">
                <a:solidFill>
                  <a:srgbClr val="374649"/>
                </a:solidFill>
                <a:latin typeface="Arial" panose="020B0604020202020204"/>
                <a:cs typeface="Arial"/>
              </a:rPr>
              <a:t> et </a:t>
            </a:r>
            <a:r>
              <a:rPr lang="fr-FR">
                <a:latin typeface="Arial" panose="020B0604020202020204"/>
                <a:cs typeface="Arial"/>
              </a:rPr>
              <a:t>Mainteneur</a:t>
            </a:r>
            <a:r>
              <a:rPr lang="fr-FR" b="0">
                <a:solidFill>
                  <a:srgbClr val="374649"/>
                </a:solidFill>
                <a:latin typeface="Arial" panose="020B0604020202020204"/>
                <a:cs typeface="Arial"/>
              </a:rPr>
              <a:t>, je garantis que les tuyaux et les systèmes de sécurité sont inspectés, testés, et maintenus conformément aux exigences.</a:t>
            </a:r>
          </a:p>
          <a:p>
            <a:pPr lvl="1" indent="-179070" algn="just">
              <a:defRPr/>
            </a:pPr>
            <a:r>
              <a:rPr lang="fr-FR" b="0">
                <a:solidFill>
                  <a:srgbClr val="374649"/>
                </a:solidFill>
                <a:latin typeface="Arial" panose="020B0604020202020204"/>
                <a:cs typeface="Arial"/>
              </a:rPr>
              <a:t>En tant </a:t>
            </a:r>
            <a:r>
              <a:rPr lang="fr-FR" b="0">
                <a:latin typeface="Arial" panose="020B0604020202020204"/>
                <a:cs typeface="Arial"/>
              </a:rPr>
              <a:t>qu’</a:t>
            </a:r>
            <a:r>
              <a:rPr lang="fr-FR">
                <a:latin typeface="Arial" panose="020B0604020202020204"/>
                <a:cs typeface="Arial"/>
              </a:rPr>
              <a:t>Exploitant</a:t>
            </a:r>
            <a:r>
              <a:rPr lang="fr-FR" b="0">
                <a:latin typeface="Arial" panose="020B0604020202020204"/>
                <a:cs typeface="Arial"/>
              </a:rPr>
              <a:t>,</a:t>
            </a:r>
            <a:r>
              <a:rPr lang="fr-FR" b="0">
                <a:solidFill>
                  <a:srgbClr val="374649"/>
                </a:solidFill>
                <a:latin typeface="Arial" panose="020B0604020202020204"/>
                <a:cs typeface="Arial"/>
              </a:rPr>
              <a:t> j’applique le processus de gestion des inhibitions.</a:t>
            </a:r>
          </a:p>
          <a:p>
            <a:pPr lvl="1" indent="-179070" algn="just">
              <a:defRPr/>
            </a:pPr>
            <a:r>
              <a:rPr lang="fr-FR" b="0">
                <a:solidFill>
                  <a:srgbClr val="374649"/>
                </a:solidFill>
                <a:latin typeface="Arial" panose="020B0604020202020204"/>
                <a:cs typeface="Arial"/>
              </a:rPr>
              <a:t>En tant que </a:t>
            </a:r>
            <a:r>
              <a:rPr lang="fr-FR">
                <a:solidFill>
                  <a:srgbClr val="374649"/>
                </a:solidFill>
                <a:latin typeface="Arial" panose="020B0604020202020204"/>
                <a:cs typeface="Arial"/>
              </a:rPr>
              <a:t>Manager</a:t>
            </a:r>
            <a:r>
              <a:rPr lang="fr-FR" b="0">
                <a:solidFill>
                  <a:srgbClr val="374649"/>
                </a:solidFill>
                <a:latin typeface="Arial" panose="020B0604020202020204"/>
                <a:cs typeface="Arial"/>
              </a:rPr>
              <a:t>, je m’assure d’avoir une vue d’ensemble des systèmes fonctionnant en mode dégradé sur mes installations.</a:t>
            </a:r>
          </a:p>
          <a:p>
            <a:pPr lvl="1" indent="-179070" algn="just">
              <a:defRPr/>
            </a:pPr>
            <a:r>
              <a:rPr lang="fr-FR" b="0">
                <a:solidFill>
                  <a:srgbClr val="374649"/>
                </a:solidFill>
                <a:latin typeface="Arial" panose="020B0604020202020204"/>
                <a:cs typeface="Arial"/>
              </a:rPr>
              <a:t>En tant que </a:t>
            </a:r>
            <a:r>
              <a:rPr lang="fr-FR">
                <a:latin typeface="Arial" panose="020B0604020202020204"/>
                <a:cs typeface="Arial"/>
              </a:rPr>
              <a:t>Chargé de</a:t>
            </a:r>
            <a:r>
              <a:rPr lang="fr-FR" b="0">
                <a:latin typeface="Arial" panose="020B0604020202020204"/>
                <a:cs typeface="Arial"/>
              </a:rPr>
              <a:t> </a:t>
            </a:r>
            <a:r>
              <a:rPr lang="fr-FR">
                <a:latin typeface="Arial" panose="020B0604020202020204"/>
                <a:cs typeface="Arial"/>
              </a:rPr>
              <a:t>Projet</a:t>
            </a:r>
            <a:r>
              <a:rPr lang="fr-FR" b="0">
                <a:solidFill>
                  <a:srgbClr val="374649"/>
                </a:solidFill>
                <a:latin typeface="Arial" panose="020B0604020202020204"/>
                <a:cs typeface="Arial"/>
              </a:rPr>
              <a:t>, je définis une technologie de détection de gaz, fiable dans toutes les conditions </a:t>
            </a:r>
            <a:r>
              <a:rPr lang="fr-FR" b="0">
                <a:latin typeface="Arial" panose="020B0604020202020204"/>
                <a:cs typeface="Arial"/>
              </a:rPr>
              <a:t>d’exploitation</a:t>
            </a:r>
            <a:r>
              <a:rPr lang="fr-FR">
                <a:latin typeface="Arial" panose="020B0604020202020204"/>
                <a:cs typeface="Arial"/>
              </a:rPr>
              <a:t>.</a:t>
            </a:r>
            <a:endParaRPr lang="fr-FR">
              <a:solidFill>
                <a:srgbClr val="374649"/>
              </a:solidFill>
              <a:latin typeface="Arial" panose="020B0604020202020204"/>
              <a:cs typeface="Arial"/>
            </a:endParaRPr>
          </a:p>
          <a:p>
            <a:pPr lvl="1" indent="-179070"/>
            <a:endParaRPr lang="fr-FR">
              <a:cs typeface="Arial"/>
            </a:endParaRPr>
          </a:p>
        </p:txBody>
      </p:sp>
      <p:cxnSp>
        <p:nvCxnSpPr>
          <p:cNvPr id="9" name="Connecteur droit 8">
            <a:extLst>
              <a:ext uri="{FF2B5EF4-FFF2-40B4-BE49-F238E27FC236}">
                <a16:creationId xmlns:a16="http://schemas.microsoft.com/office/drawing/2014/main" id="{B7174BCA-7701-EDC2-6CE1-9E64AB002A23}"/>
              </a:ext>
            </a:extLst>
          </p:cNvPr>
          <p:cNvCxnSpPr/>
          <p:nvPr/>
        </p:nvCxnSpPr>
        <p:spPr>
          <a:xfrm>
            <a:off x="827133" y="2424223"/>
            <a:ext cx="1041991" cy="0"/>
          </a:xfrm>
          <a:prstGeom prst="line">
            <a:avLst/>
          </a:prstGeom>
          <a:ln w="38100">
            <a:solidFill>
              <a:schemeClr val="accent1"/>
            </a:solidFill>
            <a:tailEnd type="none"/>
          </a:ln>
        </p:spPr>
        <p:style>
          <a:lnRef idx="1">
            <a:schemeClr val="accent1"/>
          </a:lnRef>
          <a:fillRef idx="0">
            <a:schemeClr val="accent1"/>
          </a:fillRef>
          <a:effectRef idx="0">
            <a:schemeClr val="accent1"/>
          </a:effectRef>
          <a:fontRef idx="minor">
            <a:schemeClr val="tx1"/>
          </a:fontRef>
        </p:style>
      </p:cxnSp>
      <p:pic>
        <p:nvPicPr>
          <p:cNvPr id="12" name="Image 11">
            <a:extLst>
              <a:ext uri="{FF2B5EF4-FFF2-40B4-BE49-F238E27FC236}">
                <a16:creationId xmlns:a16="http://schemas.microsoft.com/office/drawing/2014/main" id="{52D51DEB-8DAD-41BF-0946-B7E0A7CC2EE9}"/>
              </a:ext>
            </a:extLst>
          </p:cNvPr>
          <p:cNvPicPr>
            <a:picLocks noChangeAspect="1"/>
          </p:cNvPicPr>
          <p:nvPr/>
        </p:nvPicPr>
        <p:blipFill>
          <a:blip r:embed="rId2"/>
          <a:srcRect/>
          <a:stretch/>
        </p:blipFill>
        <p:spPr>
          <a:xfrm>
            <a:off x="813439" y="4855603"/>
            <a:ext cx="2428526" cy="1346600"/>
          </a:xfrm>
          <a:prstGeom prst="rect">
            <a:avLst/>
          </a:prstGeom>
        </p:spPr>
      </p:pic>
      <p:sp>
        <p:nvSpPr>
          <p:cNvPr id="7" name="TextBox 5">
            <a:extLst>
              <a:ext uri="{FF2B5EF4-FFF2-40B4-BE49-F238E27FC236}">
                <a16:creationId xmlns:a16="http://schemas.microsoft.com/office/drawing/2014/main" id="{6FE3F5D2-9E94-B790-2EB1-4141F327A980}"/>
              </a:ext>
            </a:extLst>
          </p:cNvPr>
          <p:cNvSpPr txBox="1"/>
          <p:nvPr/>
        </p:nvSpPr>
        <p:spPr>
          <a:xfrm>
            <a:off x="3368018" y="4664508"/>
            <a:ext cx="2353180" cy="14927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fr-FR" sz="1300" dirty="0">
              <a:solidFill>
                <a:srgbClr val="FF0000"/>
              </a:solidFill>
              <a:ea typeface="+mn-lt"/>
              <a:cs typeface="+mn-lt"/>
            </a:endParaRPr>
          </a:p>
          <a:p>
            <a:r>
              <a:rPr lang="fr-FR" sz="1300" dirty="0">
                <a:solidFill>
                  <a:srgbClr val="009CEA"/>
                </a:solidFill>
              </a:rPr>
              <a:t>Aucun décès. La veille, 45 personnes se trouvaient sur une plateforme avoisinante.</a:t>
            </a:r>
          </a:p>
          <a:p>
            <a:r>
              <a:rPr lang="fr-FR" sz="1300" dirty="0">
                <a:solidFill>
                  <a:srgbClr val="009CEA"/>
                </a:solidFill>
              </a:rPr>
              <a:t> </a:t>
            </a:r>
          </a:p>
          <a:p>
            <a:r>
              <a:rPr lang="fr-FR" sz="1300" dirty="0">
                <a:solidFill>
                  <a:srgbClr val="009CEA"/>
                </a:solidFill>
              </a:rPr>
              <a:t>Dommages aux installations : $10 millions </a:t>
            </a:r>
          </a:p>
        </p:txBody>
      </p:sp>
    </p:spTree>
    <p:extLst>
      <p:ext uri="{BB962C8B-B14F-4D97-AF65-F5344CB8AC3E}">
        <p14:creationId xmlns:p14="http://schemas.microsoft.com/office/powerpoint/2010/main" val="94327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5">
            <a:extLst>
              <a:ext uri="{FF2B5EF4-FFF2-40B4-BE49-F238E27FC236}">
                <a16:creationId xmlns:a16="http://schemas.microsoft.com/office/drawing/2014/main" id="{92EE5A33-C932-4E1B-8633-A199B8B15882}"/>
              </a:ext>
            </a:extLst>
          </p:cNvPr>
          <p:cNvSpPr>
            <a:spLocks noGrp="1"/>
          </p:cNvSpPr>
          <p:nvPr>
            <p:ph type="title"/>
          </p:nvPr>
        </p:nvSpPr>
        <p:spPr>
          <a:xfrm>
            <a:off x="489742" y="3430800"/>
            <a:ext cx="11160000" cy="1152000"/>
          </a:xfrm>
        </p:spPr>
        <p:txBody>
          <a:bodyPr>
            <a:noAutofit/>
          </a:bodyPr>
          <a:lstStyle/>
          <a:p>
            <a:r>
              <a:rPr lang="fr-FR" sz="4000"/>
              <a:t>Organiser la JMS 2023</a:t>
            </a:r>
            <a:endParaRPr lang="fr-FR"/>
          </a:p>
        </p:txBody>
      </p:sp>
      <p:sp>
        <p:nvSpPr>
          <p:cNvPr id="22" name="Espace réservé du texte 7">
            <a:extLst>
              <a:ext uri="{FF2B5EF4-FFF2-40B4-BE49-F238E27FC236}">
                <a16:creationId xmlns:a16="http://schemas.microsoft.com/office/drawing/2014/main" id="{6D21B7A2-EFDC-4C95-B942-7B347734FDE9}"/>
              </a:ext>
            </a:extLst>
          </p:cNvPr>
          <p:cNvSpPr>
            <a:spLocks noGrp="1"/>
          </p:cNvSpPr>
          <p:nvPr>
            <p:ph type="body" sz="quarter" idx="13"/>
          </p:nvPr>
        </p:nvSpPr>
        <p:spPr>
          <a:xfrm>
            <a:off x="489742" y="1490400"/>
            <a:ext cx="3960000" cy="1872000"/>
          </a:xfrm>
        </p:spPr>
        <p:txBody>
          <a:bodyPr>
            <a:noAutofit/>
          </a:bodyPr>
          <a:lstStyle/>
          <a:p>
            <a:r>
              <a:rPr lang="fr-FR"/>
              <a:t>02.</a:t>
            </a:r>
          </a:p>
        </p:txBody>
      </p:sp>
      <p:sp>
        <p:nvSpPr>
          <p:cNvPr id="9" name="Espace réservé du pied de page 8">
            <a:extLst>
              <a:ext uri="{FF2B5EF4-FFF2-40B4-BE49-F238E27FC236}">
                <a16:creationId xmlns:a16="http://schemas.microsoft.com/office/drawing/2014/main" id="{8EF99C08-46C3-4F89-AD13-F2D65F85770D}"/>
              </a:ext>
            </a:extLst>
          </p:cNvPr>
          <p:cNvSpPr>
            <a:spLocks noGrp="1"/>
          </p:cNvSpPr>
          <p:nvPr>
            <p:ph type="ftr" sz="quarter" idx="15"/>
          </p:nvPr>
        </p:nvSpPr>
        <p:spPr>
          <a:xfrm>
            <a:off x="856680" y="6449983"/>
            <a:ext cx="3600000" cy="252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a:ln>
                  <a:noFill/>
                </a:ln>
                <a:solidFill>
                  <a:srgbClr val="374649"/>
                </a:solidFill>
                <a:effectLst/>
                <a:uLnTx/>
                <a:uFillTx/>
                <a:latin typeface="Arial" panose="020B0604020202020204"/>
                <a:ea typeface="+mn-ea"/>
                <a:cs typeface="+mn-cs"/>
              </a:rPr>
              <a:t>Kit manager JMS 2023</a:t>
            </a:r>
          </a:p>
        </p:txBody>
      </p:sp>
      <p:sp>
        <p:nvSpPr>
          <p:cNvPr id="10" name="Espace réservé du numéro de diapositive 9">
            <a:extLst>
              <a:ext uri="{FF2B5EF4-FFF2-40B4-BE49-F238E27FC236}">
                <a16:creationId xmlns:a16="http://schemas.microsoft.com/office/drawing/2014/main" id="{1DC4BD87-08D9-4C3D-B3F8-021ACE2E39F6}"/>
              </a:ext>
            </a:extLst>
          </p:cNvPr>
          <p:cNvSpPr>
            <a:spLocks noGrp="1"/>
          </p:cNvSpPr>
          <p:nvPr>
            <p:ph type="sldNum" sz="quarter" idx="16"/>
          </p:nvPr>
        </p:nvSpPr>
        <p:spPr>
          <a:xfrm>
            <a:off x="219008" y="6449983"/>
            <a:ext cx="576000" cy="252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A587B-5814-4D9B-9598-FE9CB954CB01}" type="slidenum">
              <a:rPr kumimoji="0" lang="fr-FR" sz="900" b="1" i="0" u="none" strike="noStrike" kern="1200" cap="none" spc="0" normalizeH="0" baseline="0" noProof="0" smtClean="0">
                <a:ln>
                  <a:noFill/>
                </a:ln>
                <a:solidFill>
                  <a:srgbClr val="37464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900" b="1" i="0" u="none" strike="noStrike" kern="1200" cap="none" spc="0" normalizeH="0" baseline="0" noProof="0">
              <a:ln>
                <a:noFill/>
              </a:ln>
              <a:solidFill>
                <a:srgbClr val="3746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7113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04469757-83A1-46E7-8DA9-D649FCC0C1EF}"/>
              </a:ext>
            </a:extLst>
          </p:cNvPr>
          <p:cNvSpPr>
            <a:spLocks noGrp="1"/>
          </p:cNvSpPr>
          <p:nvPr>
            <p:ph type="title"/>
          </p:nvPr>
        </p:nvSpPr>
        <p:spPr/>
        <p:txBody>
          <a:bodyPr/>
          <a:lstStyle/>
          <a:p>
            <a:r>
              <a:rPr lang="fr-FR">
                <a:solidFill>
                  <a:schemeClr val="accent1"/>
                </a:solidFill>
              </a:rPr>
              <a:t>Retrouver les supports de la JMS 2023</a:t>
            </a:r>
          </a:p>
        </p:txBody>
      </p:sp>
      <p:sp>
        <p:nvSpPr>
          <p:cNvPr id="7" name="Espace réservé du pied de page 6">
            <a:extLst>
              <a:ext uri="{FF2B5EF4-FFF2-40B4-BE49-F238E27FC236}">
                <a16:creationId xmlns:a16="http://schemas.microsoft.com/office/drawing/2014/main" id="{FCF7C337-4039-400C-946B-AD132F0CC6A8}"/>
              </a:ext>
            </a:extLst>
          </p:cNvPr>
          <p:cNvSpPr>
            <a:spLocks noGrp="1"/>
          </p:cNvSpPr>
          <p:nvPr>
            <p:ph type="ftr" sz="quarter" idx="15"/>
          </p:nvPr>
        </p:nvSpPr>
        <p:spPr/>
        <p:txBody>
          <a:bodyPr/>
          <a:lstStyle/>
          <a:p>
            <a:r>
              <a:rPr lang="en-US"/>
              <a:t>Kit manager JMS 2023</a:t>
            </a:r>
            <a:endParaRPr lang="fr-FR"/>
          </a:p>
        </p:txBody>
      </p:sp>
      <p:sp>
        <p:nvSpPr>
          <p:cNvPr id="8" name="Espace réservé du numéro de diapositive 7">
            <a:extLst>
              <a:ext uri="{FF2B5EF4-FFF2-40B4-BE49-F238E27FC236}">
                <a16:creationId xmlns:a16="http://schemas.microsoft.com/office/drawing/2014/main" id="{EBA0C3A2-1C4A-4A8C-A1A4-CDADF4A1AB34}"/>
              </a:ext>
            </a:extLst>
          </p:cNvPr>
          <p:cNvSpPr>
            <a:spLocks noGrp="1"/>
          </p:cNvSpPr>
          <p:nvPr>
            <p:ph type="sldNum" sz="quarter" idx="16"/>
          </p:nvPr>
        </p:nvSpPr>
        <p:spPr/>
        <p:txBody>
          <a:bodyPr/>
          <a:lstStyle/>
          <a:p>
            <a:fld id="{975A587B-5814-4D9B-9598-FE9CB954CB01}" type="slidenum">
              <a:rPr lang="fr-FR" smtClean="0"/>
              <a:pPr/>
              <a:t>13</a:t>
            </a:fld>
            <a:endParaRPr lang="fr-FR"/>
          </a:p>
        </p:txBody>
      </p:sp>
      <p:pic>
        <p:nvPicPr>
          <p:cNvPr id="1028" name="Picture 4">
            <a:extLst>
              <a:ext uri="{FF2B5EF4-FFF2-40B4-BE49-F238E27FC236}">
                <a16:creationId xmlns:a16="http://schemas.microsoft.com/office/drawing/2014/main" id="{95F3BE93-73A2-4DD1-9FF9-0148C2345064}"/>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856680" y="4613753"/>
            <a:ext cx="768159" cy="768159"/>
          </a:xfrm>
          <a:prstGeom prst="rect">
            <a:avLst/>
          </a:prstGeom>
          <a:noFill/>
          <a:extLst>
            <a:ext uri="{909E8E84-426E-40DD-AFC4-6F175D3DCCD1}">
              <a14:hiddenFill xmlns:a14="http://schemas.microsoft.com/office/drawing/2010/main">
                <a:solidFill>
                  <a:srgbClr val="FFFFFF"/>
                </a:solidFill>
              </a14:hiddenFill>
            </a:ext>
          </a:extLst>
        </p:spPr>
      </p:pic>
      <p:sp>
        <p:nvSpPr>
          <p:cNvPr id="11" name="Espace réservé du texte 1">
            <a:extLst>
              <a:ext uri="{FF2B5EF4-FFF2-40B4-BE49-F238E27FC236}">
                <a16:creationId xmlns:a16="http://schemas.microsoft.com/office/drawing/2014/main" id="{371A1C81-1285-467B-8653-09BA27FC4800}"/>
              </a:ext>
            </a:extLst>
          </p:cNvPr>
          <p:cNvSpPr txBox="1">
            <a:spLocks/>
          </p:cNvSpPr>
          <p:nvPr/>
        </p:nvSpPr>
        <p:spPr>
          <a:xfrm>
            <a:off x="7588584" y="4147602"/>
            <a:ext cx="4603417" cy="665564"/>
          </a:xfrm>
          <a:prstGeom prst="rect">
            <a:avLst/>
          </a:prstGeom>
        </p:spPr>
        <p:txBody>
          <a:bodyPr vert="horz" lIns="91440" tIns="45720" rIns="91440" bIns="45720" rtlCol="0" anchor="t">
            <a:noAutofit/>
          </a:bodyPr>
          <a:lstStyle>
            <a:lvl1pPr marL="180000" indent="-180000" algn="l" defTabSz="914400" rtl="0" eaLnBrk="1" latinLnBrk="0" hangingPunct="1">
              <a:lnSpc>
                <a:spcPct val="100000"/>
              </a:lnSpc>
              <a:spcBef>
                <a:spcPts val="600"/>
              </a:spcBef>
              <a:buClr>
                <a:srgbClr val="FFD400"/>
              </a:buClr>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Clr>
                <a:srgbClr val="FFD400"/>
              </a:buClr>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Clr>
                <a:srgbClr val="FFD400"/>
              </a:buClr>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Clr>
                <a:srgbClr val="FFD400"/>
              </a:buClr>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fr-FR" sz="1800" b="1"/>
              <a:t>Site de collecte d’informations</a:t>
            </a:r>
          </a:p>
          <a:p>
            <a:pPr marL="0" indent="0">
              <a:spcBef>
                <a:spcPts val="0"/>
              </a:spcBef>
              <a:buNone/>
            </a:pPr>
            <a:r>
              <a:rPr lang="fr-FR" sz="1800" b="1"/>
              <a:t>JMS 2023</a:t>
            </a:r>
          </a:p>
        </p:txBody>
      </p:sp>
      <p:sp>
        <p:nvSpPr>
          <p:cNvPr id="23" name="ZoneTexte 22">
            <a:extLst>
              <a:ext uri="{FF2B5EF4-FFF2-40B4-BE49-F238E27FC236}">
                <a16:creationId xmlns:a16="http://schemas.microsoft.com/office/drawing/2014/main" id="{5641FD54-105D-4768-9630-1B65A0F9F5CB}"/>
              </a:ext>
            </a:extLst>
          </p:cNvPr>
          <p:cNvSpPr txBox="1"/>
          <p:nvPr/>
        </p:nvSpPr>
        <p:spPr>
          <a:xfrm>
            <a:off x="7588583" y="2463344"/>
            <a:ext cx="3861245" cy="646331"/>
          </a:xfrm>
          <a:prstGeom prst="rect">
            <a:avLst/>
          </a:prstGeom>
          <a:noFill/>
        </p:spPr>
        <p:txBody>
          <a:bodyPr wrap="square">
            <a:spAutoFit/>
          </a:bodyPr>
          <a:lstStyle/>
          <a:p>
            <a:pPr>
              <a:spcBef>
                <a:spcPts val="1800"/>
              </a:spcBef>
              <a:spcAft>
                <a:spcPts val="1800"/>
              </a:spcAft>
              <a:buClr>
                <a:srgbClr val="FEC800"/>
              </a:buClr>
            </a:pPr>
            <a:r>
              <a:rPr lang="fr-FR" b="1"/>
              <a:t>Formulaire de collecte des synthèses des ateliers d’échange</a:t>
            </a:r>
          </a:p>
        </p:txBody>
      </p:sp>
      <p:pic>
        <p:nvPicPr>
          <p:cNvPr id="4" name="Image 3">
            <a:extLst>
              <a:ext uri="{FF2B5EF4-FFF2-40B4-BE49-F238E27FC236}">
                <a16:creationId xmlns:a16="http://schemas.microsoft.com/office/drawing/2014/main" id="{B345B451-E6E5-4482-ADC9-69044177B1A9}"/>
              </a:ext>
            </a:extLst>
          </p:cNvPr>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856680" y="2964424"/>
            <a:ext cx="856680" cy="856680"/>
          </a:xfrm>
          <a:prstGeom prst="rect">
            <a:avLst/>
          </a:prstGeom>
        </p:spPr>
      </p:pic>
      <p:pic>
        <p:nvPicPr>
          <p:cNvPr id="6" name="Image 5">
            <a:extLst>
              <a:ext uri="{FF2B5EF4-FFF2-40B4-BE49-F238E27FC236}">
                <a16:creationId xmlns:a16="http://schemas.microsoft.com/office/drawing/2014/main" id="{144E14F8-942A-487D-AD5D-94B5D9F7E780}"/>
              </a:ext>
            </a:extLst>
          </p:cNvPr>
          <p:cNvPicPr>
            <a:picLocks noChangeAspect="1"/>
          </p:cNvPicPr>
          <p:nvPr/>
        </p:nvPicPr>
        <p:blipFill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l="23173" t="5696" r="19727" b="5950"/>
          <a:stretch/>
        </p:blipFill>
        <p:spPr>
          <a:xfrm>
            <a:off x="6601481" y="2391079"/>
            <a:ext cx="928369" cy="820877"/>
          </a:xfrm>
          <a:prstGeom prst="rect">
            <a:avLst/>
          </a:prstGeom>
        </p:spPr>
      </p:pic>
      <p:pic>
        <p:nvPicPr>
          <p:cNvPr id="1026" name="Picture 2" descr="Aller sur le site Internet icône image vectorielle par porjai ©  Illustration #143452693">
            <a:extLst>
              <a:ext uri="{FF2B5EF4-FFF2-40B4-BE49-F238E27FC236}">
                <a16:creationId xmlns:a16="http://schemas.microsoft.com/office/drawing/2014/main" id="{A470BE5B-C0E9-4231-A23B-DC5DAC67CD10}"/>
              </a:ext>
            </a:extLst>
          </p:cNvPr>
          <p:cNvPicPr>
            <a:picLocks noChangeAspect="1" noChangeArrowheads="1"/>
          </p:cNvPicPr>
          <p:nvPr/>
        </p:nvPicPr>
        <p:blipFill>
          <a:blip r:embed="rId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01481" y="4016200"/>
            <a:ext cx="928369" cy="928369"/>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B56487D8-1CC3-4E5C-BC46-FB29FACB2AE1}"/>
              </a:ext>
            </a:extLst>
          </p:cNvPr>
          <p:cNvPicPr>
            <a:picLocks noChangeAspect="1"/>
          </p:cNvPicPr>
          <p:nvPr/>
        </p:nvPicPr>
        <p:blipFill>
          <a:blip r:embed="rId9">
            <a:duotone>
              <a:schemeClr val="accent1">
                <a:shade val="45000"/>
                <a:satMod val="135000"/>
              </a:schemeClr>
              <a:prstClr val="white"/>
            </a:duotone>
          </a:blip>
          <a:stretch>
            <a:fillRect/>
          </a:stretch>
        </p:blipFill>
        <p:spPr>
          <a:xfrm>
            <a:off x="856680" y="1510495"/>
            <a:ext cx="1081760" cy="1080035"/>
          </a:xfrm>
          <a:prstGeom prst="rect">
            <a:avLst/>
          </a:prstGeom>
        </p:spPr>
      </p:pic>
      <p:sp>
        <p:nvSpPr>
          <p:cNvPr id="20" name="ZoneTexte 15">
            <a:hlinkClick r:id="rId10"/>
            <a:extLst>
              <a:ext uri="{FF2B5EF4-FFF2-40B4-BE49-F238E27FC236}">
                <a16:creationId xmlns:a16="http://schemas.microsoft.com/office/drawing/2014/main" id="{C1BE6C54-9476-4A61-804B-32B79DFB43C3}"/>
              </a:ext>
            </a:extLst>
          </p:cNvPr>
          <p:cNvSpPr txBox="1"/>
          <p:nvPr/>
        </p:nvSpPr>
        <p:spPr>
          <a:xfrm>
            <a:off x="2045014" y="1916345"/>
            <a:ext cx="2976081" cy="369332"/>
          </a:xfrm>
          <a:prstGeom prst="rect">
            <a:avLst/>
          </a:prstGeom>
          <a:noFill/>
        </p:spPr>
        <p:txBody>
          <a:bodyPr wrap="square">
            <a:spAutoFit/>
          </a:bodyPr>
          <a:lstStyle/>
          <a:p>
            <a:pPr>
              <a:spcBef>
                <a:spcPts val="1800"/>
              </a:spcBef>
              <a:spcAft>
                <a:spcPts val="1800"/>
              </a:spcAft>
              <a:buClr>
                <a:srgbClr val="FEC800"/>
              </a:buClr>
            </a:pPr>
            <a:r>
              <a:rPr lang="fr-FR" b="1" dirty="0"/>
              <a:t>Toolbox HSE</a:t>
            </a:r>
          </a:p>
        </p:txBody>
      </p:sp>
      <p:sp>
        <p:nvSpPr>
          <p:cNvPr id="24" name="ZoneTexte 15">
            <a:extLst>
              <a:ext uri="{FF2B5EF4-FFF2-40B4-BE49-F238E27FC236}">
                <a16:creationId xmlns:a16="http://schemas.microsoft.com/office/drawing/2014/main" id="{DA647025-B1A8-4864-B3E5-2D3B19E62408}"/>
              </a:ext>
            </a:extLst>
          </p:cNvPr>
          <p:cNvSpPr txBox="1"/>
          <p:nvPr/>
        </p:nvSpPr>
        <p:spPr>
          <a:xfrm>
            <a:off x="2045014" y="3078326"/>
            <a:ext cx="3861245" cy="923330"/>
          </a:xfrm>
          <a:prstGeom prst="rect">
            <a:avLst/>
          </a:prstGeom>
          <a:noFill/>
        </p:spPr>
        <p:txBody>
          <a:bodyPr wrap="square" lIns="91440" tIns="45720" rIns="91440" bIns="45720" anchor="t">
            <a:spAutoFit/>
          </a:bodyPr>
          <a:lstStyle/>
          <a:p>
            <a:pPr>
              <a:spcBef>
                <a:spcPts val="1800"/>
              </a:spcBef>
              <a:spcAft>
                <a:spcPts val="1800"/>
              </a:spcAft>
              <a:buClr>
                <a:srgbClr val="FEC800"/>
              </a:buClr>
            </a:pPr>
            <a:r>
              <a:rPr lang="fr-FR" b="1" dirty="0"/>
              <a:t>Affiche</a:t>
            </a:r>
            <a:br>
              <a:rPr lang="fr-FR" b="1" dirty="0"/>
            </a:br>
            <a:r>
              <a:rPr lang="fr-FR" b="1" dirty="0"/>
              <a:t>Kit manager (PPT)</a:t>
            </a:r>
            <a:br>
              <a:rPr lang="fr-FR" b="1" dirty="0"/>
            </a:br>
            <a:r>
              <a:rPr lang="fr-FR" b="1" dirty="0"/>
              <a:t>Guide atelier d’échange</a:t>
            </a:r>
          </a:p>
        </p:txBody>
      </p:sp>
      <p:sp>
        <p:nvSpPr>
          <p:cNvPr id="25" name="ZoneTexte 15">
            <a:extLst>
              <a:ext uri="{FF2B5EF4-FFF2-40B4-BE49-F238E27FC236}">
                <a16:creationId xmlns:a16="http://schemas.microsoft.com/office/drawing/2014/main" id="{E1D3C6D1-009D-4E28-B30B-E1B7B57E19F2}"/>
              </a:ext>
            </a:extLst>
          </p:cNvPr>
          <p:cNvSpPr txBox="1"/>
          <p:nvPr/>
        </p:nvSpPr>
        <p:spPr>
          <a:xfrm>
            <a:off x="1772093" y="4813166"/>
            <a:ext cx="2976081" cy="369332"/>
          </a:xfrm>
          <a:prstGeom prst="rect">
            <a:avLst/>
          </a:prstGeom>
          <a:noFill/>
        </p:spPr>
        <p:txBody>
          <a:bodyPr wrap="square">
            <a:spAutoFit/>
          </a:bodyPr>
          <a:lstStyle/>
          <a:p>
            <a:pPr>
              <a:spcBef>
                <a:spcPts val="1800"/>
              </a:spcBef>
              <a:spcAft>
                <a:spcPts val="1800"/>
              </a:spcAft>
              <a:buClr>
                <a:srgbClr val="FEC800"/>
              </a:buClr>
            </a:pPr>
            <a:r>
              <a:rPr lang="fr-FR" b="1"/>
              <a:t>Yammer One HSE</a:t>
            </a:r>
          </a:p>
        </p:txBody>
      </p:sp>
      <p:cxnSp>
        <p:nvCxnSpPr>
          <p:cNvPr id="26" name="Straight Connector 25">
            <a:extLst>
              <a:ext uri="{FF2B5EF4-FFF2-40B4-BE49-F238E27FC236}">
                <a16:creationId xmlns:a16="http://schemas.microsoft.com/office/drawing/2014/main" id="{A5090F97-5E9E-4F61-BC37-79338A54A009}"/>
              </a:ext>
            </a:extLst>
          </p:cNvPr>
          <p:cNvCxnSpPr>
            <a:cxnSpLocks/>
          </p:cNvCxnSpPr>
          <p:nvPr/>
        </p:nvCxnSpPr>
        <p:spPr>
          <a:xfrm>
            <a:off x="6096000" y="1363666"/>
            <a:ext cx="0" cy="4500000"/>
          </a:xfrm>
          <a:prstGeom prst="line">
            <a:avLst/>
          </a:prstGeom>
          <a:ln w="28575">
            <a:solidFill>
              <a:srgbClr val="009CEA"/>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55449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4">
            <a:extLst>
              <a:ext uri="{FF2B5EF4-FFF2-40B4-BE49-F238E27FC236}">
                <a16:creationId xmlns:a16="http://schemas.microsoft.com/office/drawing/2014/main" id="{BE385524-D29F-B79C-D58A-CB983D648528}"/>
              </a:ext>
            </a:extLst>
          </p:cNvPr>
          <p:cNvSpPr>
            <a:spLocks noGrp="1"/>
          </p:cNvSpPr>
          <p:nvPr>
            <p:ph type="title"/>
          </p:nvPr>
        </p:nvSpPr>
        <p:spPr/>
        <p:txBody>
          <a:bodyPr/>
          <a:lstStyle/>
          <a:p>
            <a:r>
              <a:rPr lang="fr-FR" dirty="0"/>
              <a:t>Affiche</a:t>
            </a:r>
          </a:p>
        </p:txBody>
      </p:sp>
      <p:sp>
        <p:nvSpPr>
          <p:cNvPr id="5" name="Espace réservé du pied de page 4">
            <a:extLst>
              <a:ext uri="{FF2B5EF4-FFF2-40B4-BE49-F238E27FC236}">
                <a16:creationId xmlns:a16="http://schemas.microsoft.com/office/drawing/2014/main" id="{EB57D0A1-6FDE-4DBB-EBAF-D657A00EC693}"/>
              </a:ext>
            </a:extLst>
          </p:cNvPr>
          <p:cNvSpPr>
            <a:spLocks noGrp="1"/>
          </p:cNvSpPr>
          <p:nvPr>
            <p:ph type="ftr" sz="quarter" idx="15"/>
          </p:nvPr>
        </p:nvSpPr>
        <p:spPr/>
        <p:txBody>
          <a:bodyPr/>
          <a:lstStyle/>
          <a:p>
            <a:r>
              <a:rPr lang="en-US"/>
              <a:t>Kit manager JMS 2023</a:t>
            </a:r>
            <a:endParaRPr lang="fr-FR"/>
          </a:p>
        </p:txBody>
      </p:sp>
      <p:sp>
        <p:nvSpPr>
          <p:cNvPr id="6" name="Espace réservé du numéro de diapositive 5">
            <a:extLst>
              <a:ext uri="{FF2B5EF4-FFF2-40B4-BE49-F238E27FC236}">
                <a16:creationId xmlns:a16="http://schemas.microsoft.com/office/drawing/2014/main" id="{E4A86E3C-0ADA-7C0D-C7D7-349A1FFFBF4C}"/>
              </a:ext>
            </a:extLst>
          </p:cNvPr>
          <p:cNvSpPr>
            <a:spLocks noGrp="1"/>
          </p:cNvSpPr>
          <p:nvPr>
            <p:ph type="sldNum" sz="quarter" idx="16"/>
          </p:nvPr>
        </p:nvSpPr>
        <p:spPr/>
        <p:txBody>
          <a:bodyPr/>
          <a:lstStyle/>
          <a:p>
            <a:fld id="{975A587B-5814-4D9B-9598-FE9CB954CB01}" type="slidenum">
              <a:rPr lang="fr-FR" smtClean="0"/>
              <a:pPr/>
              <a:t>14</a:t>
            </a:fld>
            <a:endParaRPr lang="fr-FR"/>
          </a:p>
        </p:txBody>
      </p:sp>
      <p:sp>
        <p:nvSpPr>
          <p:cNvPr id="2" name="ZoneTexte 15">
            <a:hlinkClick r:id="rId2"/>
            <a:extLst>
              <a:ext uri="{FF2B5EF4-FFF2-40B4-BE49-F238E27FC236}">
                <a16:creationId xmlns:a16="http://schemas.microsoft.com/office/drawing/2014/main" id="{C2CABABB-02A7-83FA-74BA-A5AA97AB8B68}"/>
              </a:ext>
            </a:extLst>
          </p:cNvPr>
          <p:cNvSpPr txBox="1"/>
          <p:nvPr/>
        </p:nvSpPr>
        <p:spPr>
          <a:xfrm>
            <a:off x="428650" y="1094309"/>
            <a:ext cx="7145168" cy="1708160"/>
          </a:xfrm>
          <a:prstGeom prst="rect">
            <a:avLst/>
          </a:prstGeom>
          <a:noFill/>
        </p:spPr>
        <p:txBody>
          <a:bodyPr wrap="square">
            <a:spAutoFit/>
          </a:bodyPr>
          <a:lstStyle/>
          <a:p>
            <a:pPr>
              <a:spcBef>
                <a:spcPts val="1800"/>
              </a:spcBef>
              <a:spcAft>
                <a:spcPts val="1800"/>
              </a:spcAft>
              <a:buClr>
                <a:srgbClr val="FEC800"/>
              </a:buClr>
            </a:pPr>
            <a:r>
              <a:rPr lang="fr-FR" dirty="0"/>
              <a:t>Elle est disponible en multiples formats (</a:t>
            </a:r>
            <a:r>
              <a:rPr lang="fr-FR" dirty="0" err="1"/>
              <a:t>print</a:t>
            </a:r>
            <a:r>
              <a:rPr lang="fr-FR" dirty="0"/>
              <a:t> et digital) :</a:t>
            </a:r>
          </a:p>
          <a:p>
            <a:pPr marL="285750" indent="-285750">
              <a:buClr>
                <a:srgbClr val="009CEA"/>
              </a:buClr>
              <a:buFontTx/>
              <a:buChar char="-"/>
            </a:pPr>
            <a:r>
              <a:rPr lang="fr-FR" dirty="0"/>
              <a:t>Horizontal</a:t>
            </a:r>
          </a:p>
          <a:p>
            <a:pPr marL="285750" indent="-285750">
              <a:buClr>
                <a:srgbClr val="009CEA"/>
              </a:buClr>
              <a:buFontTx/>
              <a:buChar char="-"/>
            </a:pPr>
            <a:r>
              <a:rPr lang="fr-FR" dirty="0"/>
              <a:t>Vertical</a:t>
            </a:r>
          </a:p>
          <a:p>
            <a:pPr marL="285750" indent="-285750">
              <a:buClr>
                <a:srgbClr val="009CEA"/>
              </a:buClr>
              <a:buFontTx/>
              <a:buChar char="-"/>
            </a:pPr>
            <a:r>
              <a:rPr lang="fr-FR" dirty="0"/>
              <a:t>JPG, PDF HD et BD</a:t>
            </a:r>
          </a:p>
          <a:p>
            <a:pPr marL="285750" indent="-285750">
              <a:buClr>
                <a:srgbClr val="009CEA"/>
              </a:buClr>
              <a:buFontTx/>
              <a:buChar char="-"/>
            </a:pPr>
            <a:r>
              <a:rPr lang="fr-FR" dirty="0"/>
              <a:t>PPT</a:t>
            </a:r>
          </a:p>
        </p:txBody>
      </p:sp>
      <p:sp>
        <p:nvSpPr>
          <p:cNvPr id="3" name="ZoneTexte 15">
            <a:hlinkClick r:id="rId2"/>
            <a:extLst>
              <a:ext uri="{FF2B5EF4-FFF2-40B4-BE49-F238E27FC236}">
                <a16:creationId xmlns:a16="http://schemas.microsoft.com/office/drawing/2014/main" id="{824420EA-2578-F0CE-06AF-6664DC1A988A}"/>
              </a:ext>
            </a:extLst>
          </p:cNvPr>
          <p:cNvSpPr txBox="1"/>
          <p:nvPr/>
        </p:nvSpPr>
        <p:spPr>
          <a:xfrm>
            <a:off x="424032" y="2964672"/>
            <a:ext cx="5191677" cy="646331"/>
          </a:xfrm>
          <a:prstGeom prst="rect">
            <a:avLst/>
          </a:prstGeom>
          <a:noFill/>
        </p:spPr>
        <p:txBody>
          <a:bodyPr wrap="square">
            <a:spAutoFit/>
          </a:bodyPr>
          <a:lstStyle/>
          <a:p>
            <a:pPr>
              <a:buClr>
                <a:srgbClr val="FEC800"/>
              </a:buClr>
            </a:pPr>
            <a:r>
              <a:rPr lang="fr-FR" dirty="0"/>
              <a:t>Rendez-vous dans la Toolbox HSE</a:t>
            </a:r>
          </a:p>
          <a:p>
            <a:pPr>
              <a:buClr>
                <a:srgbClr val="FEC800"/>
              </a:buClr>
            </a:pPr>
            <a:r>
              <a:rPr lang="fr-FR" dirty="0">
                <a:solidFill>
                  <a:srgbClr val="009CEA"/>
                </a:solidFill>
                <a:hlinkClick r:id="rId3">
                  <a:extLst>
                    <a:ext uri="{A12FA001-AC4F-418D-AE19-62706E023703}">
                      <ahyp:hlinkClr xmlns:ahyp="http://schemas.microsoft.com/office/drawing/2018/hyperlinkcolor" val="tx"/>
                    </a:ext>
                  </a:extLst>
                </a:hlinkClick>
              </a:rPr>
              <a:t>TotalEnergies Toolbox HSE | Toolbox HSE</a:t>
            </a:r>
            <a:endParaRPr lang="fr-FR" dirty="0">
              <a:solidFill>
                <a:srgbClr val="009CEA"/>
              </a:solidFill>
            </a:endParaRPr>
          </a:p>
        </p:txBody>
      </p:sp>
      <p:pic>
        <p:nvPicPr>
          <p:cNvPr id="8" name="Image 7">
            <a:extLst>
              <a:ext uri="{FF2B5EF4-FFF2-40B4-BE49-F238E27FC236}">
                <a16:creationId xmlns:a16="http://schemas.microsoft.com/office/drawing/2014/main" id="{7BA21E0F-437F-F58E-43B5-F36899244553}"/>
              </a:ext>
            </a:extLst>
          </p:cNvPr>
          <p:cNvPicPr>
            <a:picLocks noChangeAspect="1"/>
          </p:cNvPicPr>
          <p:nvPr/>
        </p:nvPicPr>
        <p:blipFill>
          <a:blip r:embed="rId4"/>
          <a:stretch>
            <a:fillRect/>
          </a:stretch>
        </p:blipFill>
        <p:spPr>
          <a:xfrm>
            <a:off x="8782913" y="2253672"/>
            <a:ext cx="2832121" cy="3992417"/>
          </a:xfrm>
          <a:prstGeom prst="rect">
            <a:avLst/>
          </a:prstGeom>
          <a:ln>
            <a:solidFill>
              <a:schemeClr val="bg1">
                <a:lumMod val="85000"/>
              </a:schemeClr>
            </a:solidFill>
          </a:ln>
        </p:spPr>
      </p:pic>
      <p:pic>
        <p:nvPicPr>
          <p:cNvPr id="10" name="Image 9">
            <a:extLst>
              <a:ext uri="{FF2B5EF4-FFF2-40B4-BE49-F238E27FC236}">
                <a16:creationId xmlns:a16="http://schemas.microsoft.com/office/drawing/2014/main" id="{323E924D-2005-369C-221B-18065CF17062}"/>
              </a:ext>
            </a:extLst>
          </p:cNvPr>
          <p:cNvPicPr>
            <a:picLocks noChangeAspect="1"/>
          </p:cNvPicPr>
          <p:nvPr/>
        </p:nvPicPr>
        <p:blipFill>
          <a:blip r:embed="rId5"/>
          <a:stretch>
            <a:fillRect/>
          </a:stretch>
        </p:blipFill>
        <p:spPr>
          <a:xfrm>
            <a:off x="4950685" y="3616968"/>
            <a:ext cx="3722255" cy="2630549"/>
          </a:xfrm>
          <a:prstGeom prst="rect">
            <a:avLst/>
          </a:prstGeom>
          <a:ln>
            <a:solidFill>
              <a:schemeClr val="bg1">
                <a:lumMod val="85000"/>
              </a:schemeClr>
            </a:solidFill>
          </a:ln>
        </p:spPr>
      </p:pic>
    </p:spTree>
    <p:extLst>
      <p:ext uri="{BB962C8B-B14F-4D97-AF65-F5344CB8AC3E}">
        <p14:creationId xmlns:p14="http://schemas.microsoft.com/office/powerpoint/2010/main" val="318764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04469757-83A1-46E7-8DA9-D649FCC0C1EF}"/>
              </a:ext>
            </a:extLst>
          </p:cNvPr>
          <p:cNvSpPr>
            <a:spLocks noGrp="1"/>
          </p:cNvSpPr>
          <p:nvPr>
            <p:ph type="title"/>
          </p:nvPr>
        </p:nvSpPr>
        <p:spPr/>
        <p:txBody>
          <a:bodyPr/>
          <a:lstStyle/>
          <a:p>
            <a:r>
              <a:rPr lang="fr-FR">
                <a:solidFill>
                  <a:schemeClr val="accent1"/>
                </a:solidFill>
              </a:rPr>
              <a:t>Animer la JMS 2023</a:t>
            </a:r>
          </a:p>
        </p:txBody>
      </p:sp>
      <p:sp>
        <p:nvSpPr>
          <p:cNvPr id="7" name="Espace réservé du pied de page 6">
            <a:extLst>
              <a:ext uri="{FF2B5EF4-FFF2-40B4-BE49-F238E27FC236}">
                <a16:creationId xmlns:a16="http://schemas.microsoft.com/office/drawing/2014/main" id="{FCF7C337-4039-400C-946B-AD132F0CC6A8}"/>
              </a:ext>
            </a:extLst>
          </p:cNvPr>
          <p:cNvSpPr>
            <a:spLocks noGrp="1"/>
          </p:cNvSpPr>
          <p:nvPr>
            <p:ph type="ftr" sz="quarter" idx="15"/>
          </p:nvPr>
        </p:nvSpPr>
        <p:spPr/>
        <p:txBody>
          <a:bodyPr/>
          <a:lstStyle/>
          <a:p>
            <a:r>
              <a:rPr lang="en-US"/>
              <a:t>Kit manager JMS 2023</a:t>
            </a:r>
            <a:endParaRPr lang="fr-FR"/>
          </a:p>
        </p:txBody>
      </p:sp>
      <p:sp>
        <p:nvSpPr>
          <p:cNvPr id="8" name="Espace réservé du numéro de diapositive 7">
            <a:extLst>
              <a:ext uri="{FF2B5EF4-FFF2-40B4-BE49-F238E27FC236}">
                <a16:creationId xmlns:a16="http://schemas.microsoft.com/office/drawing/2014/main" id="{EBA0C3A2-1C4A-4A8C-A1A4-CDADF4A1AB34}"/>
              </a:ext>
            </a:extLst>
          </p:cNvPr>
          <p:cNvSpPr>
            <a:spLocks noGrp="1"/>
          </p:cNvSpPr>
          <p:nvPr>
            <p:ph type="sldNum" sz="quarter" idx="16"/>
          </p:nvPr>
        </p:nvSpPr>
        <p:spPr/>
        <p:txBody>
          <a:bodyPr/>
          <a:lstStyle/>
          <a:p>
            <a:fld id="{975A587B-5814-4D9B-9598-FE9CB954CB01}" type="slidenum">
              <a:rPr lang="fr-FR" smtClean="0"/>
              <a:pPr/>
              <a:t>15</a:t>
            </a:fld>
            <a:endParaRPr lang="fr-FR"/>
          </a:p>
        </p:txBody>
      </p:sp>
      <p:sp>
        <p:nvSpPr>
          <p:cNvPr id="6" name="Espace réservé du texte 4">
            <a:extLst>
              <a:ext uri="{FF2B5EF4-FFF2-40B4-BE49-F238E27FC236}">
                <a16:creationId xmlns:a16="http://schemas.microsoft.com/office/drawing/2014/main" id="{0599F82A-CF14-42A3-ACAD-E0B8F71E450C}"/>
              </a:ext>
            </a:extLst>
          </p:cNvPr>
          <p:cNvSpPr>
            <a:spLocks noGrp="1"/>
          </p:cNvSpPr>
          <p:nvPr>
            <p:ph type="body" sz="quarter" idx="13"/>
          </p:nvPr>
        </p:nvSpPr>
        <p:spPr>
          <a:xfrm>
            <a:off x="490921" y="885821"/>
            <a:ext cx="11268075" cy="1289821"/>
          </a:xfrm>
        </p:spPr>
        <p:txBody>
          <a:bodyPr vert="horz" lIns="91440" tIns="45720" rIns="91440" bIns="45720" rtlCol="0" anchor="t">
            <a:normAutofit/>
          </a:bodyPr>
          <a:lstStyle/>
          <a:p>
            <a:pPr marL="0" indent="0">
              <a:buNone/>
            </a:pPr>
            <a:r>
              <a:rPr lang="fr-FR" sz="1600" b="1" dirty="0"/>
              <a:t>La JMS est un moment de célébration de la Sécurité dans toutes les entités/filiales</a:t>
            </a:r>
            <a:br>
              <a:rPr lang="fr-FR" sz="1600" b="1" dirty="0"/>
            </a:br>
            <a:r>
              <a:rPr lang="fr-FR" sz="1600" b="1" dirty="0"/>
              <a:t>et Sièges de la Compagnie qui réunit les collaborateurs TotalEnergies et des entreprises partenaires.</a:t>
            </a:r>
          </a:p>
          <a:p>
            <a:pPr marL="0" algn="just">
              <a:spcBef>
                <a:spcPts val="0"/>
              </a:spcBef>
            </a:pPr>
            <a:endParaRPr lang="fr-FR" sz="1200" dirty="0"/>
          </a:p>
          <a:p>
            <a:pPr marL="0" indent="0" algn="just">
              <a:buNone/>
            </a:pPr>
            <a:r>
              <a:rPr lang="fr-FR" sz="1600" dirty="0"/>
              <a:t>Choisissez les activités qui conviennent à votre situation : </a:t>
            </a:r>
          </a:p>
          <a:p>
            <a:pPr algn="just"/>
            <a:endParaRPr lang="fr-FR" sz="1600" dirty="0"/>
          </a:p>
        </p:txBody>
      </p:sp>
      <p:sp>
        <p:nvSpPr>
          <p:cNvPr id="2" name="ZoneTexte 1">
            <a:extLst>
              <a:ext uri="{FF2B5EF4-FFF2-40B4-BE49-F238E27FC236}">
                <a16:creationId xmlns:a16="http://schemas.microsoft.com/office/drawing/2014/main" id="{12E2EBD8-D25B-4F5B-8B7F-1A73CB98F214}"/>
              </a:ext>
            </a:extLst>
          </p:cNvPr>
          <p:cNvSpPr txBox="1"/>
          <p:nvPr/>
        </p:nvSpPr>
        <p:spPr>
          <a:xfrm>
            <a:off x="592666" y="2228193"/>
            <a:ext cx="5692521" cy="3793916"/>
          </a:xfrm>
          <a:prstGeom prst="rect">
            <a:avLst/>
          </a:prstGeom>
          <a:noFill/>
          <a:ln w="19050">
            <a:solidFill>
              <a:srgbClr val="009CEA"/>
            </a:solidFill>
          </a:ln>
        </p:spPr>
        <p:txBody>
          <a:bodyPr wrap="square" rtlCol="0">
            <a:noAutofit/>
          </a:bodyPr>
          <a:lstStyle/>
          <a:p>
            <a:pPr marL="392113" lvl="2" indent="-285750">
              <a:spcBef>
                <a:spcPts val="1200"/>
              </a:spcBef>
              <a:spcAft>
                <a:spcPts val="600"/>
              </a:spcAft>
              <a:buClr>
                <a:srgbClr val="009CEA"/>
              </a:buClr>
              <a:buFont typeface="Arial" panose="020B0604020202020204" pitchFamily="34" charset="0"/>
              <a:buChar char="•"/>
            </a:pPr>
            <a:r>
              <a:rPr lang="fr-FR" sz="1400" dirty="0"/>
              <a:t>Causerie ou présentation institutionnelle avec les collaborateurs (voir kit manager).</a:t>
            </a:r>
          </a:p>
          <a:p>
            <a:pPr marL="449263" lvl="2" indent="-342900">
              <a:spcBef>
                <a:spcPts val="1200"/>
              </a:spcBef>
              <a:spcAft>
                <a:spcPts val="600"/>
              </a:spcAft>
              <a:buClr>
                <a:srgbClr val="009CEA"/>
              </a:buClr>
              <a:buFont typeface="Arial" panose="020B0604020202020204" pitchFamily="34" charset="0"/>
              <a:buChar char="•"/>
            </a:pPr>
            <a:r>
              <a:rPr lang="fr-FR" sz="1400" dirty="0"/>
              <a:t>Atelier d’échanges (voir support dédié).</a:t>
            </a:r>
          </a:p>
          <a:p>
            <a:pPr marL="449263" lvl="2" indent="-342900">
              <a:spcBef>
                <a:spcPts val="1200"/>
              </a:spcBef>
              <a:spcAft>
                <a:spcPts val="600"/>
              </a:spcAft>
              <a:buClr>
                <a:srgbClr val="009CEA"/>
              </a:buClr>
              <a:buFont typeface="Arial" panose="020B0604020202020204" pitchFamily="34" charset="0"/>
              <a:buChar char="•"/>
            </a:pPr>
            <a:r>
              <a:rPr lang="fr-FR" sz="1400" dirty="0"/>
              <a:t>Présentation/démonstration de bonnes pratiques mises en œuvre (cf. Safety+).</a:t>
            </a:r>
          </a:p>
          <a:p>
            <a:pPr marL="449263" lvl="2" indent="-342900">
              <a:spcBef>
                <a:spcPts val="1200"/>
              </a:spcBef>
              <a:spcAft>
                <a:spcPts val="600"/>
              </a:spcAft>
              <a:buClr>
                <a:srgbClr val="009CEA"/>
              </a:buClr>
              <a:buFont typeface="Arial" panose="020B0604020202020204" pitchFamily="34" charset="0"/>
              <a:buChar char="•"/>
            </a:pPr>
            <a:r>
              <a:rPr lang="fr-FR" sz="1400" dirty="0"/>
              <a:t>Cérémonie sécurité, reconnaissance et remise d’Awards.</a:t>
            </a:r>
          </a:p>
          <a:p>
            <a:pPr marL="449263" lvl="2" indent="-342900">
              <a:spcBef>
                <a:spcPts val="1200"/>
              </a:spcBef>
              <a:spcAft>
                <a:spcPts val="600"/>
              </a:spcAft>
              <a:buClr>
                <a:srgbClr val="009CEA"/>
              </a:buClr>
              <a:buFont typeface="Arial" panose="020B0604020202020204" pitchFamily="34" charset="0"/>
              <a:buChar char="•"/>
            </a:pPr>
            <a:r>
              <a:rPr lang="fr-FR" sz="1400" dirty="0"/>
              <a:t>Activités « Nos vies avant tout » : pratique et discussion autour du Feu vert sécurité, réalisation de Tournées sécurité conjointes et de Life </a:t>
            </a:r>
            <a:r>
              <a:rPr lang="fr-FR" sz="1400" dirty="0" err="1"/>
              <a:t>saving</a:t>
            </a:r>
            <a:r>
              <a:rPr lang="fr-FR" sz="1400" dirty="0"/>
              <a:t> checks.</a:t>
            </a:r>
          </a:p>
          <a:p>
            <a:pPr marL="449263" lvl="2" indent="-342900">
              <a:spcBef>
                <a:spcPts val="1200"/>
              </a:spcBef>
              <a:spcAft>
                <a:spcPts val="600"/>
              </a:spcAft>
              <a:buClr>
                <a:srgbClr val="009CEA"/>
              </a:buClr>
              <a:buFont typeface="Arial" panose="020B0604020202020204" pitchFamily="34" charset="0"/>
              <a:buChar char="•"/>
            </a:pPr>
            <a:r>
              <a:rPr lang="fr-FR" sz="1400" dirty="0"/>
              <a:t>Toute autre activité répondant à vos attentes, rituels de votre entité / filiale.</a:t>
            </a:r>
            <a:endParaRPr lang="fr-FR" sz="1600" dirty="0"/>
          </a:p>
        </p:txBody>
      </p:sp>
      <p:pic>
        <p:nvPicPr>
          <p:cNvPr id="5" name="Image 4" descr="Une image contenant texte, intérieur, personne, groupe&#10;&#10;Description générée automatiquement">
            <a:extLst>
              <a:ext uri="{FF2B5EF4-FFF2-40B4-BE49-F238E27FC236}">
                <a16:creationId xmlns:a16="http://schemas.microsoft.com/office/drawing/2014/main" id="{B2D98200-6CDD-0D91-B94B-DEB9AD58AB32}"/>
              </a:ext>
            </a:extLst>
          </p:cNvPr>
          <p:cNvPicPr>
            <a:picLocks noChangeAspect="1"/>
          </p:cNvPicPr>
          <p:nvPr/>
        </p:nvPicPr>
        <p:blipFill rotWithShape="1">
          <a:blip r:embed="rId3"/>
          <a:srcRect l="18850" t="14559" r="19196" b="23372"/>
          <a:stretch/>
        </p:blipFill>
        <p:spPr>
          <a:xfrm>
            <a:off x="9122661" y="2253311"/>
            <a:ext cx="2450503" cy="1841287"/>
          </a:xfrm>
          <a:prstGeom prst="rect">
            <a:avLst/>
          </a:prstGeom>
          <a:ln>
            <a:noFill/>
          </a:ln>
          <a:effectLst>
            <a:outerShdw blurRad="292100" dist="139700" dir="2700000" algn="tl" rotWithShape="0">
              <a:srgbClr val="333333">
                <a:alpha val="65000"/>
              </a:srgbClr>
            </a:outerShdw>
          </a:effectLst>
        </p:spPr>
      </p:pic>
      <p:pic>
        <p:nvPicPr>
          <p:cNvPr id="10" name="Image 9" descr="Une image contenant personne, extérieur, ciel, herbe&#10;&#10;Description générée automatiquement">
            <a:extLst>
              <a:ext uri="{FF2B5EF4-FFF2-40B4-BE49-F238E27FC236}">
                <a16:creationId xmlns:a16="http://schemas.microsoft.com/office/drawing/2014/main" id="{2EE7657A-7B44-1A57-CCB8-BF1698AD907A}"/>
              </a:ext>
            </a:extLst>
          </p:cNvPr>
          <p:cNvPicPr>
            <a:picLocks noChangeAspect="1"/>
          </p:cNvPicPr>
          <p:nvPr/>
        </p:nvPicPr>
        <p:blipFill rotWithShape="1">
          <a:blip r:embed="rId4"/>
          <a:srcRect l="6196" r="27639"/>
          <a:stretch/>
        </p:blipFill>
        <p:spPr>
          <a:xfrm>
            <a:off x="9143998" y="4360837"/>
            <a:ext cx="2438903" cy="1661271"/>
          </a:xfrm>
          <a:prstGeom prst="rect">
            <a:avLst/>
          </a:prstGeom>
          <a:ln>
            <a:noFill/>
          </a:ln>
          <a:effectLst>
            <a:outerShdw blurRad="292100" dist="139700" dir="2700000" algn="tl" rotWithShape="0">
              <a:srgbClr val="333333">
                <a:alpha val="65000"/>
              </a:srgbClr>
            </a:outerShdw>
          </a:effectLst>
        </p:spPr>
      </p:pic>
      <p:pic>
        <p:nvPicPr>
          <p:cNvPr id="12" name="Image 11" descr="Une image contenant personne, groupe, table de salle à manger&#10;&#10;Description générée automatiquement">
            <a:extLst>
              <a:ext uri="{FF2B5EF4-FFF2-40B4-BE49-F238E27FC236}">
                <a16:creationId xmlns:a16="http://schemas.microsoft.com/office/drawing/2014/main" id="{FB311D57-1AA3-EC10-BF07-7894ADA97EAD}"/>
              </a:ext>
            </a:extLst>
          </p:cNvPr>
          <p:cNvPicPr>
            <a:picLocks noChangeAspect="1"/>
          </p:cNvPicPr>
          <p:nvPr/>
        </p:nvPicPr>
        <p:blipFill>
          <a:blip r:embed="rId5"/>
          <a:stretch>
            <a:fillRect/>
          </a:stretch>
        </p:blipFill>
        <p:spPr>
          <a:xfrm>
            <a:off x="6601453" y="2248018"/>
            <a:ext cx="2427890" cy="1820918"/>
          </a:xfrm>
          <a:prstGeom prst="rect">
            <a:avLst/>
          </a:prstGeom>
          <a:ln>
            <a:noFill/>
          </a:ln>
          <a:effectLst>
            <a:outerShdw blurRad="292100" dist="139700" dir="2700000" algn="tl" rotWithShape="0">
              <a:srgbClr val="333333">
                <a:alpha val="65000"/>
              </a:srgbClr>
            </a:outerShdw>
          </a:effectLst>
        </p:spPr>
      </p:pic>
      <p:pic>
        <p:nvPicPr>
          <p:cNvPr id="14" name="Image 13">
            <a:extLst>
              <a:ext uri="{FF2B5EF4-FFF2-40B4-BE49-F238E27FC236}">
                <a16:creationId xmlns:a16="http://schemas.microsoft.com/office/drawing/2014/main" id="{735C2785-2E89-B765-F8B2-9605A09D1448}"/>
              </a:ext>
            </a:extLst>
          </p:cNvPr>
          <p:cNvPicPr>
            <a:picLocks noChangeAspect="1"/>
          </p:cNvPicPr>
          <p:nvPr/>
        </p:nvPicPr>
        <p:blipFill rotWithShape="1">
          <a:blip r:embed="rId6"/>
          <a:srcRect l="17279"/>
          <a:stretch/>
        </p:blipFill>
        <p:spPr>
          <a:xfrm>
            <a:off x="6573741" y="4363509"/>
            <a:ext cx="2450185" cy="16661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073936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C0401F1-A642-4595-91D7-C044A3870E09}"/>
              </a:ext>
            </a:extLst>
          </p:cNvPr>
          <p:cNvSpPr>
            <a:spLocks noGrp="1"/>
          </p:cNvSpPr>
          <p:nvPr>
            <p:ph type="body" sz="quarter" idx="13"/>
          </p:nvPr>
        </p:nvSpPr>
        <p:spPr>
          <a:xfrm>
            <a:off x="5639864" y="1316449"/>
            <a:ext cx="6189482" cy="2647774"/>
          </a:xfrm>
        </p:spPr>
        <p:txBody>
          <a:bodyPr vert="horz" lIns="91440" tIns="45720" rIns="91440" bIns="45720" rtlCol="0" anchor="t">
            <a:noAutofit/>
          </a:bodyPr>
          <a:lstStyle/>
          <a:p>
            <a:pPr marL="179410" indent="-179705">
              <a:buClr>
                <a:srgbClr val="009CEA"/>
              </a:buClr>
            </a:pPr>
            <a:r>
              <a:rPr lang="fr-FR" sz="1600" dirty="0">
                <a:cs typeface="Arial"/>
              </a:rPr>
              <a:t>Groupe de personnes (20 - 25 maximum)</a:t>
            </a:r>
          </a:p>
          <a:p>
            <a:pPr marL="179410" indent="-179705">
              <a:buClr>
                <a:srgbClr val="009CEA"/>
              </a:buClr>
            </a:pPr>
            <a:r>
              <a:rPr lang="fr-FR" sz="1600" dirty="0">
                <a:cs typeface="Arial"/>
              </a:rPr>
              <a:t>Sélectionner et présenter une ou plusieurs illustrations d’évènements liés aux risques technologiques</a:t>
            </a:r>
          </a:p>
          <a:p>
            <a:pPr marL="179410" indent="-179705">
              <a:buClr>
                <a:srgbClr val="009CEA"/>
              </a:buClr>
            </a:pPr>
            <a:r>
              <a:rPr lang="fr-FR" sz="1600" dirty="0">
                <a:cs typeface="Arial"/>
              </a:rPr>
              <a:t>Ouvrir la discussion sur l’identification de situations similaires locales, le rôle de chacun dans la gestion des risques technologiques</a:t>
            </a:r>
          </a:p>
          <a:p>
            <a:pPr marL="179410" indent="-179705">
              <a:buClr>
                <a:srgbClr val="009CEA"/>
              </a:buClr>
            </a:pPr>
            <a:r>
              <a:rPr lang="fr-FR" sz="1600" dirty="0">
                <a:cs typeface="Arial"/>
              </a:rPr>
              <a:t>Guide disponible dans la Toolbox HSE</a:t>
            </a:r>
            <a:endParaRPr lang="fr-FR" sz="1800" dirty="0">
              <a:cs typeface="Arial"/>
            </a:endParaRPr>
          </a:p>
          <a:p>
            <a:pPr marL="359410" lvl="1" indent="-179705"/>
            <a:endParaRPr lang="fr-FR" sz="1600" dirty="0">
              <a:cs typeface="Arial"/>
            </a:endParaRPr>
          </a:p>
        </p:txBody>
      </p:sp>
      <p:sp>
        <p:nvSpPr>
          <p:cNvPr id="3" name="Titre 2">
            <a:extLst>
              <a:ext uri="{FF2B5EF4-FFF2-40B4-BE49-F238E27FC236}">
                <a16:creationId xmlns:a16="http://schemas.microsoft.com/office/drawing/2014/main" id="{2ED80D5A-4F85-4EF6-B814-7D07CE806CE6}"/>
              </a:ext>
            </a:extLst>
          </p:cNvPr>
          <p:cNvSpPr>
            <a:spLocks noGrp="1"/>
          </p:cNvSpPr>
          <p:nvPr>
            <p:ph type="title"/>
          </p:nvPr>
        </p:nvSpPr>
        <p:spPr/>
        <p:txBody>
          <a:bodyPr/>
          <a:lstStyle/>
          <a:p>
            <a:r>
              <a:rPr lang="fr-FR">
                <a:solidFill>
                  <a:schemeClr val="accent1"/>
                </a:solidFill>
              </a:rPr>
              <a:t>Atelier d’échange</a:t>
            </a:r>
          </a:p>
        </p:txBody>
      </p:sp>
      <p:sp>
        <p:nvSpPr>
          <p:cNvPr id="4" name="Espace réservé du pied de page 3">
            <a:extLst>
              <a:ext uri="{FF2B5EF4-FFF2-40B4-BE49-F238E27FC236}">
                <a16:creationId xmlns:a16="http://schemas.microsoft.com/office/drawing/2014/main" id="{7707161F-B195-4DFF-9983-1975DFB292F3}"/>
              </a:ext>
            </a:extLst>
          </p:cNvPr>
          <p:cNvSpPr>
            <a:spLocks noGrp="1"/>
          </p:cNvSpPr>
          <p:nvPr>
            <p:ph type="ftr" sz="quarter" idx="15"/>
          </p:nvPr>
        </p:nvSpPr>
        <p:spPr/>
        <p:txBody>
          <a:bodyPr/>
          <a:lstStyle/>
          <a:p>
            <a:r>
              <a:rPr lang="en-US"/>
              <a:t>Kit manager JMS 2023</a:t>
            </a:r>
            <a:endParaRPr lang="fr-FR"/>
          </a:p>
        </p:txBody>
      </p:sp>
      <p:sp>
        <p:nvSpPr>
          <p:cNvPr id="5" name="Espace réservé du numéro de diapositive 4">
            <a:extLst>
              <a:ext uri="{FF2B5EF4-FFF2-40B4-BE49-F238E27FC236}">
                <a16:creationId xmlns:a16="http://schemas.microsoft.com/office/drawing/2014/main" id="{9017DDE0-CBBA-4554-90F1-6E08D6685068}"/>
              </a:ext>
            </a:extLst>
          </p:cNvPr>
          <p:cNvSpPr>
            <a:spLocks noGrp="1"/>
          </p:cNvSpPr>
          <p:nvPr>
            <p:ph type="sldNum" sz="quarter" idx="16"/>
          </p:nvPr>
        </p:nvSpPr>
        <p:spPr/>
        <p:txBody>
          <a:bodyPr/>
          <a:lstStyle/>
          <a:p>
            <a:fld id="{975A587B-5814-4D9B-9598-FE9CB954CB01}" type="slidenum">
              <a:rPr lang="fr-FR" smtClean="0"/>
              <a:pPr/>
              <a:t>16</a:t>
            </a:fld>
            <a:endParaRPr lang="fr-FR"/>
          </a:p>
        </p:txBody>
      </p:sp>
      <p:pic>
        <p:nvPicPr>
          <p:cNvPr id="11" name="Image 10" descr="Une image contenant personne, mur, plafond, intérieur&#10;&#10;Description générée automatiquement">
            <a:extLst>
              <a:ext uri="{FF2B5EF4-FFF2-40B4-BE49-F238E27FC236}">
                <a16:creationId xmlns:a16="http://schemas.microsoft.com/office/drawing/2014/main" id="{959D94D8-9721-5097-4F6C-45A4F25129F1}"/>
              </a:ext>
            </a:extLst>
          </p:cNvPr>
          <p:cNvPicPr>
            <a:picLocks noChangeAspect="1"/>
          </p:cNvPicPr>
          <p:nvPr/>
        </p:nvPicPr>
        <p:blipFill rotWithShape="1">
          <a:blip r:embed="rId3"/>
          <a:srcRect l="12421" t="23762" r="10756" b="6391"/>
          <a:stretch/>
        </p:blipFill>
        <p:spPr>
          <a:xfrm>
            <a:off x="574765" y="1248847"/>
            <a:ext cx="3951474" cy="2694503"/>
          </a:xfrm>
          <a:prstGeom prst="rect">
            <a:avLst/>
          </a:prstGeom>
          <a:ln>
            <a:noFill/>
          </a:ln>
          <a:effectLst>
            <a:outerShdw blurRad="292100" dist="139700" dir="2700000" algn="tl" rotWithShape="0">
              <a:srgbClr val="333333">
                <a:alpha val="65000"/>
              </a:srgbClr>
            </a:outerShdw>
          </a:effectLst>
        </p:spPr>
      </p:pic>
      <p:pic>
        <p:nvPicPr>
          <p:cNvPr id="15" name="Image 14" descr="Une image contenant intérieur, personne, plafond, plancher&#10;&#10;Description générée automatiquement">
            <a:extLst>
              <a:ext uri="{FF2B5EF4-FFF2-40B4-BE49-F238E27FC236}">
                <a16:creationId xmlns:a16="http://schemas.microsoft.com/office/drawing/2014/main" id="{17BBC76E-5304-8415-8B16-F8CF01B2F0F5}"/>
              </a:ext>
            </a:extLst>
          </p:cNvPr>
          <p:cNvPicPr>
            <a:picLocks noChangeAspect="1"/>
          </p:cNvPicPr>
          <p:nvPr/>
        </p:nvPicPr>
        <p:blipFill>
          <a:blip r:embed="rId4"/>
          <a:stretch>
            <a:fillRect/>
          </a:stretch>
        </p:blipFill>
        <p:spPr>
          <a:xfrm>
            <a:off x="2351859" y="3505200"/>
            <a:ext cx="3378198" cy="2533649"/>
          </a:xfrm>
          <a:prstGeom prst="rect">
            <a:avLst/>
          </a:prstGeom>
          <a:ln>
            <a:noFill/>
          </a:ln>
          <a:effectLst>
            <a:outerShdw blurRad="292100" dist="139700" dir="2700000" algn="tl" rotWithShape="0">
              <a:srgbClr val="333333">
                <a:alpha val="65000"/>
              </a:srgbClr>
            </a:outerShdw>
          </a:effectLst>
        </p:spPr>
      </p:pic>
      <p:grpSp>
        <p:nvGrpSpPr>
          <p:cNvPr id="8" name="Groupe 7">
            <a:extLst>
              <a:ext uri="{FF2B5EF4-FFF2-40B4-BE49-F238E27FC236}">
                <a16:creationId xmlns:a16="http://schemas.microsoft.com/office/drawing/2014/main" id="{A7DE3014-9F0E-D5D4-24D0-F04E4031A175}"/>
              </a:ext>
            </a:extLst>
          </p:cNvPr>
          <p:cNvGrpSpPr/>
          <p:nvPr/>
        </p:nvGrpSpPr>
        <p:grpSpPr>
          <a:xfrm>
            <a:off x="6184598" y="4253878"/>
            <a:ext cx="5112525" cy="1814413"/>
            <a:chOff x="6184598" y="4253878"/>
            <a:chExt cx="5112525" cy="1814413"/>
          </a:xfrm>
        </p:grpSpPr>
        <p:pic>
          <p:nvPicPr>
            <p:cNvPr id="22" name="Image 21">
              <a:extLst>
                <a:ext uri="{FF2B5EF4-FFF2-40B4-BE49-F238E27FC236}">
                  <a16:creationId xmlns:a16="http://schemas.microsoft.com/office/drawing/2014/main" id="{477393B8-EF5C-59C9-21C7-74740064910A}"/>
                </a:ext>
              </a:extLst>
            </p:cNvPr>
            <p:cNvPicPr>
              <a:picLocks noChangeAspect="1"/>
            </p:cNvPicPr>
            <p:nvPr/>
          </p:nvPicPr>
          <p:blipFill>
            <a:blip r:embed="rId5"/>
            <a:stretch>
              <a:fillRect/>
            </a:stretch>
          </p:blipFill>
          <p:spPr>
            <a:xfrm>
              <a:off x="7486352" y="4260757"/>
              <a:ext cx="1226234" cy="1800000"/>
            </a:xfrm>
            <a:prstGeom prst="rect">
              <a:avLst/>
            </a:prstGeom>
            <a:ln>
              <a:solidFill>
                <a:schemeClr val="bg1">
                  <a:lumMod val="95000"/>
                </a:schemeClr>
              </a:solidFill>
            </a:ln>
          </p:spPr>
        </p:pic>
        <p:pic>
          <p:nvPicPr>
            <p:cNvPr id="24" name="Image 23">
              <a:extLst>
                <a:ext uri="{FF2B5EF4-FFF2-40B4-BE49-F238E27FC236}">
                  <a16:creationId xmlns:a16="http://schemas.microsoft.com/office/drawing/2014/main" id="{1CFF2C92-B5D2-EC6E-1ABE-31504E0B3479}"/>
                </a:ext>
              </a:extLst>
            </p:cNvPr>
            <p:cNvPicPr>
              <a:picLocks noChangeAspect="1"/>
            </p:cNvPicPr>
            <p:nvPr/>
          </p:nvPicPr>
          <p:blipFill>
            <a:blip r:embed="rId6"/>
            <a:stretch>
              <a:fillRect/>
            </a:stretch>
          </p:blipFill>
          <p:spPr>
            <a:xfrm>
              <a:off x="8769101" y="4260757"/>
              <a:ext cx="1239552" cy="1800000"/>
            </a:xfrm>
            <a:prstGeom prst="rect">
              <a:avLst/>
            </a:prstGeom>
            <a:ln>
              <a:solidFill>
                <a:schemeClr val="bg1">
                  <a:lumMod val="95000"/>
                </a:schemeClr>
              </a:solidFill>
            </a:ln>
          </p:spPr>
        </p:pic>
        <p:pic>
          <p:nvPicPr>
            <p:cNvPr id="26" name="Image 25">
              <a:extLst>
                <a:ext uri="{FF2B5EF4-FFF2-40B4-BE49-F238E27FC236}">
                  <a16:creationId xmlns:a16="http://schemas.microsoft.com/office/drawing/2014/main" id="{28A49326-693B-BAC3-F69E-DB6AC41A6AE8}"/>
                </a:ext>
              </a:extLst>
            </p:cNvPr>
            <p:cNvPicPr>
              <a:picLocks noChangeAspect="1"/>
            </p:cNvPicPr>
            <p:nvPr/>
          </p:nvPicPr>
          <p:blipFill>
            <a:blip r:embed="rId7"/>
            <a:stretch>
              <a:fillRect/>
            </a:stretch>
          </p:blipFill>
          <p:spPr>
            <a:xfrm>
              <a:off x="10077039" y="4260757"/>
              <a:ext cx="1220084" cy="1800000"/>
            </a:xfrm>
            <a:prstGeom prst="rect">
              <a:avLst/>
            </a:prstGeom>
            <a:ln>
              <a:solidFill>
                <a:schemeClr val="bg1">
                  <a:lumMod val="95000"/>
                </a:schemeClr>
              </a:solidFill>
            </a:ln>
          </p:spPr>
        </p:pic>
        <p:pic>
          <p:nvPicPr>
            <p:cNvPr id="7" name="Image 6">
              <a:extLst>
                <a:ext uri="{FF2B5EF4-FFF2-40B4-BE49-F238E27FC236}">
                  <a16:creationId xmlns:a16="http://schemas.microsoft.com/office/drawing/2014/main" id="{57A02ACF-C9FA-63EB-A88F-C2AAC238C63D}"/>
                </a:ext>
              </a:extLst>
            </p:cNvPr>
            <p:cNvPicPr>
              <a:picLocks noChangeAspect="1"/>
            </p:cNvPicPr>
            <p:nvPr/>
          </p:nvPicPr>
          <p:blipFill>
            <a:blip r:embed="rId8"/>
            <a:stretch>
              <a:fillRect/>
            </a:stretch>
          </p:blipFill>
          <p:spPr>
            <a:xfrm>
              <a:off x="6184598" y="4253878"/>
              <a:ext cx="1241440" cy="1814413"/>
            </a:xfrm>
            <a:prstGeom prst="rect">
              <a:avLst/>
            </a:prstGeom>
            <a:ln>
              <a:solidFill>
                <a:schemeClr val="bg1">
                  <a:lumMod val="95000"/>
                </a:schemeClr>
              </a:solidFill>
            </a:ln>
          </p:spPr>
        </p:pic>
      </p:grpSp>
    </p:spTree>
    <p:extLst>
      <p:ext uri="{BB962C8B-B14F-4D97-AF65-F5344CB8AC3E}">
        <p14:creationId xmlns:p14="http://schemas.microsoft.com/office/powerpoint/2010/main" val="24303642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C4B7FFB-1F90-4D2C-A39F-496E59B818F7}"/>
              </a:ext>
            </a:extLst>
          </p:cNvPr>
          <p:cNvSpPr>
            <a:spLocks noGrp="1"/>
          </p:cNvSpPr>
          <p:nvPr>
            <p:ph type="body" sz="quarter" idx="13"/>
          </p:nvPr>
        </p:nvSpPr>
        <p:spPr>
          <a:xfrm>
            <a:off x="488351" y="1629695"/>
            <a:ext cx="5405405" cy="3779354"/>
          </a:xfrm>
        </p:spPr>
        <p:txBody>
          <a:bodyPr/>
          <a:lstStyle/>
          <a:p>
            <a:pPr marL="0" indent="0">
              <a:buNone/>
            </a:pPr>
            <a:r>
              <a:rPr lang="fr-FR" sz="1800" dirty="0"/>
              <a:t>La Sécurité est l’affaire de tous, collaborateurs de TotalEnergies et des </a:t>
            </a:r>
            <a:r>
              <a:rPr lang="fr-FR" sz="1800" b="1" dirty="0"/>
              <a:t>entreprises partenaires</a:t>
            </a:r>
            <a:r>
              <a:rPr lang="fr-FR" sz="1800" dirty="0"/>
              <a:t>.</a:t>
            </a:r>
            <a:br>
              <a:rPr lang="fr-FR" sz="1800" dirty="0"/>
            </a:br>
            <a:br>
              <a:rPr lang="fr-FR" sz="1800" dirty="0"/>
            </a:br>
            <a:br>
              <a:rPr lang="fr-FR" sz="1800" dirty="0"/>
            </a:br>
            <a:r>
              <a:rPr lang="fr-FR" sz="1800" dirty="0"/>
              <a:t>C’est pourquoi il est important </a:t>
            </a:r>
            <a:r>
              <a:rPr lang="fr-FR" sz="1800" b="1" dirty="0"/>
              <a:t>d’associer à votre JMS les entreprises partenaires </a:t>
            </a:r>
            <a:r>
              <a:rPr lang="fr-FR" sz="1800" dirty="0"/>
              <a:t>: </a:t>
            </a:r>
          </a:p>
          <a:p>
            <a:pPr lvl="1">
              <a:buClr>
                <a:srgbClr val="FEC800"/>
              </a:buClr>
              <a:buFont typeface="Arial" panose="020B0604020202020204" pitchFamily="34" charset="0"/>
              <a:buChar char="•"/>
            </a:pPr>
            <a:endParaRPr lang="fr-FR" dirty="0"/>
          </a:p>
          <a:p>
            <a:pPr lvl="1">
              <a:buClr>
                <a:srgbClr val="009CEA"/>
              </a:buClr>
              <a:buFont typeface="Arial" panose="020B0604020202020204" pitchFamily="34" charset="0"/>
              <a:buChar char="•"/>
            </a:pPr>
            <a:r>
              <a:rPr lang="fr-FR" dirty="0"/>
              <a:t>Membres du réseau Safety Contract Owner </a:t>
            </a:r>
          </a:p>
          <a:p>
            <a:pPr lvl="1">
              <a:buClr>
                <a:srgbClr val="009CEA"/>
              </a:buClr>
              <a:buFont typeface="Arial" panose="020B0604020202020204" pitchFamily="34" charset="0"/>
              <a:buChar char="•"/>
            </a:pPr>
            <a:r>
              <a:rPr lang="fr-FR" dirty="0"/>
              <a:t>Sous contrat permanent avec le site / l’entité </a:t>
            </a:r>
          </a:p>
          <a:p>
            <a:pPr lvl="1">
              <a:buClr>
                <a:srgbClr val="009CEA"/>
              </a:buClr>
              <a:buFont typeface="Arial" panose="020B0604020202020204" pitchFamily="34" charset="0"/>
              <a:buChar char="•"/>
            </a:pPr>
            <a:r>
              <a:rPr lang="fr-FR" dirty="0"/>
              <a:t>Travaillant sur des marchés générant un grand nombre d’heures travaillées</a:t>
            </a:r>
          </a:p>
        </p:txBody>
      </p:sp>
      <p:sp>
        <p:nvSpPr>
          <p:cNvPr id="3" name="Titre 2">
            <a:extLst>
              <a:ext uri="{FF2B5EF4-FFF2-40B4-BE49-F238E27FC236}">
                <a16:creationId xmlns:a16="http://schemas.microsoft.com/office/drawing/2014/main" id="{B76EC807-2A8B-4C38-94DD-D0B78293B78E}"/>
              </a:ext>
            </a:extLst>
          </p:cNvPr>
          <p:cNvSpPr>
            <a:spLocks noGrp="1"/>
          </p:cNvSpPr>
          <p:nvPr>
            <p:ph type="title"/>
          </p:nvPr>
        </p:nvSpPr>
        <p:spPr/>
        <p:txBody>
          <a:bodyPr/>
          <a:lstStyle/>
          <a:p>
            <a:r>
              <a:rPr lang="fr-FR">
                <a:solidFill>
                  <a:schemeClr val="accent1"/>
                </a:solidFill>
                <a:cs typeface="Arial"/>
              </a:rPr>
              <a:t>Mobiliser les entreprises partenaires</a:t>
            </a:r>
            <a:endParaRPr lang="fr-FR">
              <a:solidFill>
                <a:schemeClr val="accent1"/>
              </a:solidFill>
            </a:endParaRPr>
          </a:p>
        </p:txBody>
      </p:sp>
      <p:sp>
        <p:nvSpPr>
          <p:cNvPr id="4" name="Espace réservé du pied de page 3">
            <a:extLst>
              <a:ext uri="{FF2B5EF4-FFF2-40B4-BE49-F238E27FC236}">
                <a16:creationId xmlns:a16="http://schemas.microsoft.com/office/drawing/2014/main" id="{D10FADC9-C6D7-4CB7-B3BD-28AF87D56FA5}"/>
              </a:ext>
            </a:extLst>
          </p:cNvPr>
          <p:cNvSpPr>
            <a:spLocks noGrp="1"/>
          </p:cNvSpPr>
          <p:nvPr>
            <p:ph type="ftr" sz="quarter" idx="15"/>
          </p:nvPr>
        </p:nvSpPr>
        <p:spPr/>
        <p:txBody>
          <a:bodyPr/>
          <a:lstStyle/>
          <a:p>
            <a:r>
              <a:rPr lang="en-US"/>
              <a:t>Kit manager JMS 2023</a:t>
            </a:r>
            <a:endParaRPr lang="fr-FR"/>
          </a:p>
        </p:txBody>
      </p:sp>
      <p:sp>
        <p:nvSpPr>
          <p:cNvPr id="5" name="Espace réservé du numéro de diapositive 4">
            <a:extLst>
              <a:ext uri="{FF2B5EF4-FFF2-40B4-BE49-F238E27FC236}">
                <a16:creationId xmlns:a16="http://schemas.microsoft.com/office/drawing/2014/main" id="{B0EA012F-9799-4DF2-9EAD-1DED10B79207}"/>
              </a:ext>
            </a:extLst>
          </p:cNvPr>
          <p:cNvSpPr>
            <a:spLocks noGrp="1"/>
          </p:cNvSpPr>
          <p:nvPr>
            <p:ph type="sldNum" sz="quarter" idx="16"/>
          </p:nvPr>
        </p:nvSpPr>
        <p:spPr/>
        <p:txBody>
          <a:bodyPr/>
          <a:lstStyle/>
          <a:p>
            <a:fld id="{975A587B-5814-4D9B-9598-FE9CB954CB01}" type="slidenum">
              <a:rPr lang="fr-FR" smtClean="0"/>
              <a:pPr/>
              <a:t>17</a:t>
            </a:fld>
            <a:endParaRPr lang="fr-FR"/>
          </a:p>
        </p:txBody>
      </p:sp>
      <p:pic>
        <p:nvPicPr>
          <p:cNvPr id="9" name="Image 8" descr="Une image contenant personne, extérieur&#10;&#10;Description générée automatiquement">
            <a:extLst>
              <a:ext uri="{FF2B5EF4-FFF2-40B4-BE49-F238E27FC236}">
                <a16:creationId xmlns:a16="http://schemas.microsoft.com/office/drawing/2014/main" id="{3F4A4743-B1B2-C64B-CE4C-93BC0489027E}"/>
              </a:ext>
            </a:extLst>
          </p:cNvPr>
          <p:cNvPicPr>
            <a:picLocks noChangeAspect="1"/>
          </p:cNvPicPr>
          <p:nvPr/>
        </p:nvPicPr>
        <p:blipFill rotWithShape="1">
          <a:blip r:embed="rId3"/>
          <a:srcRect l="19028"/>
          <a:stretch/>
        </p:blipFill>
        <p:spPr>
          <a:xfrm>
            <a:off x="6400800" y="1705574"/>
            <a:ext cx="4281920" cy="35282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866707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176EB1-E45B-4878-A58C-9C7D25274687}"/>
              </a:ext>
            </a:extLst>
          </p:cNvPr>
          <p:cNvSpPr>
            <a:spLocks noGrp="1"/>
          </p:cNvSpPr>
          <p:nvPr>
            <p:ph type="title"/>
          </p:nvPr>
        </p:nvSpPr>
        <p:spPr>
          <a:xfrm>
            <a:off x="2316000" y="2845977"/>
            <a:ext cx="7560000" cy="828000"/>
          </a:xfrm>
        </p:spPr>
        <p:txBody>
          <a:bodyPr/>
          <a:lstStyle/>
          <a:p>
            <a:r>
              <a:rPr lang="fr-FR" sz="4400" dirty="0">
                <a:latin typeface="+mn-lt"/>
                <a:ea typeface="+mn-ea"/>
                <a:cs typeface="+mn-cs"/>
              </a:rPr>
              <a:t>Merci !</a:t>
            </a:r>
          </a:p>
        </p:txBody>
      </p:sp>
    </p:spTree>
    <p:extLst>
      <p:ext uri="{BB962C8B-B14F-4D97-AF65-F5344CB8AC3E}">
        <p14:creationId xmlns:p14="http://schemas.microsoft.com/office/powerpoint/2010/main" val="1113038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12">
            <a:extLst>
              <a:ext uri="{FF2B5EF4-FFF2-40B4-BE49-F238E27FC236}">
                <a16:creationId xmlns:a16="http://schemas.microsoft.com/office/drawing/2014/main" id="{3F419CEB-5076-42B1-A95D-B97001188E32}"/>
              </a:ext>
            </a:extLst>
          </p:cNvPr>
          <p:cNvSpPr>
            <a:spLocks noGrp="1"/>
          </p:cNvSpPr>
          <p:nvPr>
            <p:ph type="body" sz="quarter" idx="13"/>
          </p:nvPr>
        </p:nvSpPr>
        <p:spPr/>
        <p:txBody>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fr-FR" sz="1400" b="1" i="0" u="none" strike="noStrike" kern="1200" cap="none" spc="0" normalizeH="0" baseline="0" noProof="0">
                <a:ln>
                  <a:noFill/>
                </a:ln>
                <a:effectLst/>
                <a:uLnTx/>
                <a:uFillTx/>
                <a:latin typeface="Arial" panose="020B0604020202020204"/>
                <a:ea typeface="+mn-ea"/>
                <a:cs typeface="+mn-cs"/>
              </a:rPr>
              <a:t>Définition TotalEnergies / Compagnie</a:t>
            </a:r>
          </a:p>
          <a:p>
            <a:pPr marL="0" lvl="0" indent="0">
              <a:spcBef>
                <a:spcPts val="0"/>
              </a:spcBef>
              <a:buNone/>
              <a:defRPr/>
            </a:pPr>
            <a:r>
              <a:rPr lang="fr-FR" sz="1400"/>
              <a:t>Les entités dans lesquelles TotalEnergies SE détient directement ou indirectement une participation sont des personnes morales distinctes </a:t>
            </a:r>
            <a:br>
              <a:rPr lang="fr-FR" sz="1400"/>
            </a:br>
            <a:r>
              <a:rPr lang="fr-FR" sz="1400"/>
              <a:t>et autonomes. Les termes « TotalEnergies », « compagnie TotalEnergies » et « Compagnie » qui figurent dans ce document sont utilisés pour désigner TotalEnergies SE et les entités comprises dans le périmètre de consolidation. De même, les termes « nous », « nos », </a:t>
            </a:r>
            <a:br>
              <a:rPr lang="fr-FR" sz="1400"/>
            </a:br>
            <a:r>
              <a:rPr lang="fr-FR" sz="1400"/>
              <a:t>« notre » peuvent également être utilisés pour faire référence à ces entités ou à leurs collaborateurs. Il ne peut être déduit de la simple utilisation de ces expressions une quelconque implication de TotalEnergies SE ni d’aucune de ses filiales dans les affaires ou la gestion d’une autre société de la compagnie TotalEnergies.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fr-FR" sz="1400" b="0" i="0" u="none" strike="noStrike" kern="1200" cap="none" spc="0" normalizeH="0" baseline="0" noProof="0">
              <a:ln>
                <a:noFill/>
              </a:ln>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400" b="1" i="0" u="none" strike="noStrike" kern="1200" cap="none" spc="0" normalizeH="0" baseline="0" noProof="0">
                <a:ln>
                  <a:noFill/>
                </a:ln>
                <a:effectLst/>
                <a:uLnTx/>
                <a:uFillTx/>
                <a:latin typeface="Arial" panose="020B0604020202020204"/>
                <a:ea typeface="+mn-ea"/>
                <a:cs typeface="+mn-cs"/>
              </a:rPr>
              <a:t>Avertissement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400" b="0" i="0" u="none" strike="noStrike" kern="1200" cap="none" spc="0" normalizeH="0" baseline="0" noProof="0">
                <a:ln>
                  <a:noFill/>
                </a:ln>
                <a:effectLst/>
                <a:uLnTx/>
                <a:uFillTx/>
                <a:latin typeface="Arial" panose="020B0604020202020204"/>
                <a:ea typeface="+mn-ea"/>
                <a:cs typeface="+mn-cs"/>
              </a:rPr>
              <a:t>Cette présentation peut contenir des déclarations prospectives, au sens du Private Securities Litigation Reform Act de 1995, relatives à la situation financière, aux résultats d'exploitation, aux activités, à la stratégie et aux projets de TotalEnergies, qui sont soumis à des facteurs de risque et à des incertitudes résultant de changements dans, notamment, le développement et l'innovation technologiques, les sources d'approvisionnement, le cadre juridique, les conditions de marché, les événements politiques ou économiques. TotalEnergies n'assume aucune obligation de mettre à jour publiquement les déclarations prospectives, que ce soit en raison de nouvelles informations, d'événements futurs ou autres. De plus amples informations sur les facteurs susceptibles d'affecter les résultats financiers de la Compagnie sont fournies dans les documents déposés par TotalEnergies auprès de </a:t>
            </a:r>
            <a:r>
              <a:rPr kumimoji="0" lang="fr-FR" sz="1400" b="0" u="none" strike="noStrike" kern="1200" cap="none" spc="0" normalizeH="0" baseline="0" noProof="0">
                <a:ln>
                  <a:noFill/>
                </a:ln>
                <a:effectLst/>
                <a:uLnTx/>
                <a:uFillTx/>
                <a:latin typeface="Arial" panose="020B0604020202020204"/>
                <a:ea typeface="+mn-ea"/>
                <a:cs typeface="+mn-cs"/>
              </a:rPr>
              <a:t>l'</a:t>
            </a:r>
            <a:r>
              <a:rPr kumimoji="0" lang="fr-FR" sz="1400" b="0" i="1" u="none" strike="noStrike" kern="1200" cap="none" spc="0" normalizeH="0" baseline="0" noProof="0">
                <a:ln>
                  <a:noFill/>
                </a:ln>
                <a:effectLst/>
                <a:uLnTx/>
                <a:uFillTx/>
                <a:latin typeface="Arial" panose="020B0604020202020204"/>
                <a:ea typeface="+mn-ea"/>
                <a:cs typeface="+mn-cs"/>
              </a:rPr>
              <a:t>Autorité des Marchés Financiers </a:t>
            </a:r>
            <a:r>
              <a:rPr kumimoji="0" lang="fr-FR" sz="1400" b="0" i="0" u="none" strike="noStrike" kern="1200" cap="none" spc="0" normalizeH="0" baseline="0" noProof="0">
                <a:ln>
                  <a:noFill/>
                </a:ln>
                <a:effectLst/>
                <a:uLnTx/>
                <a:uFillTx/>
                <a:latin typeface="Arial" panose="020B0604020202020204"/>
                <a:ea typeface="+mn-ea"/>
                <a:cs typeface="+mn-cs"/>
              </a:rPr>
              <a:t>et de la US Securities and Exchange Commission. En conséquence, aucune certitude ne doit être accordée à l'exactitude ou à la justesse de ces déclarations.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fr-FR" sz="1400" b="0" i="0" u="none" strike="noStrike" kern="1200" cap="none" spc="0" normalizeH="0" baseline="0" noProof="0">
              <a:ln>
                <a:noFill/>
              </a:ln>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400" b="1" i="0" u="none" strike="noStrike" kern="1200" cap="none" spc="0" normalizeH="0" baseline="0" noProof="0">
                <a:ln>
                  <a:noFill/>
                </a:ln>
                <a:effectLst/>
                <a:uLnTx/>
                <a:uFillTx/>
                <a:latin typeface="Arial" panose="020B0604020202020204"/>
                <a:ea typeface="+mn-ea"/>
                <a:cs typeface="+mn-cs"/>
              </a:rPr>
              <a:t>Propriété intellectuelle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400" b="0" i="0" u="none" strike="noStrike" kern="1200" cap="none" spc="0" normalizeH="0" baseline="0" noProof="0">
                <a:ln>
                  <a:noFill/>
                </a:ln>
                <a:effectLst/>
                <a:uLnTx/>
                <a:uFillTx/>
                <a:latin typeface="Arial" panose="020B0604020202020204"/>
                <a:ea typeface="+mn-ea"/>
                <a:cs typeface="+mn-cs"/>
              </a:rPr>
              <a:t>Toute reproduction, publication, transmission ou plus généralement toute exploitation des éléments de cette présentation est interdite, sauf autorisation écrite expresse de TotalEnergies.</a:t>
            </a:r>
          </a:p>
        </p:txBody>
      </p:sp>
      <p:sp>
        <p:nvSpPr>
          <p:cNvPr id="3" name="Titre 2">
            <a:extLst>
              <a:ext uri="{FF2B5EF4-FFF2-40B4-BE49-F238E27FC236}">
                <a16:creationId xmlns:a16="http://schemas.microsoft.com/office/drawing/2014/main" id="{9FC9BD12-4E85-40BA-B737-AEB188274662}"/>
              </a:ext>
            </a:extLst>
          </p:cNvPr>
          <p:cNvSpPr>
            <a:spLocks noGrp="1"/>
          </p:cNvSpPr>
          <p:nvPr>
            <p:ph type="title"/>
          </p:nvPr>
        </p:nvSpPr>
        <p:spPr>
          <a:xfrm>
            <a:off x="469879" y="242844"/>
            <a:ext cx="9720000" cy="1008000"/>
          </a:xfrm>
        </p:spPr>
        <p:txBody>
          <a:bodyPr/>
          <a:lstStyle/>
          <a:p>
            <a:r>
              <a:rPr lang="fr-FR"/>
              <a:t>Avertissement - Propriété intellectuelle</a:t>
            </a:r>
          </a:p>
        </p:txBody>
      </p:sp>
      <p:sp>
        <p:nvSpPr>
          <p:cNvPr id="4" name="Espace réservé du pied de page 3">
            <a:extLst>
              <a:ext uri="{FF2B5EF4-FFF2-40B4-BE49-F238E27FC236}">
                <a16:creationId xmlns:a16="http://schemas.microsoft.com/office/drawing/2014/main" id="{1855BF0C-8C36-4B58-95B7-409857347436}"/>
              </a:ext>
            </a:extLst>
          </p:cNvPr>
          <p:cNvSpPr>
            <a:spLocks noGrp="1"/>
          </p:cNvSpPr>
          <p:nvPr>
            <p:ph type="ftr" sz="quarter" idx="15"/>
          </p:nvPr>
        </p:nvSpPr>
        <p:spPr>
          <a:xfrm>
            <a:off x="856680" y="6449983"/>
            <a:ext cx="3600000" cy="252000"/>
          </a:xfrm>
        </p:spPr>
        <p:txBody>
          <a:bodyPr/>
          <a:lstStyle/>
          <a:p>
            <a:r>
              <a:rPr lang="fr-FR"/>
              <a:t>Kit manager JMS 2023</a:t>
            </a:r>
          </a:p>
        </p:txBody>
      </p:sp>
      <p:sp>
        <p:nvSpPr>
          <p:cNvPr id="5" name="Espace réservé du numéro de diapositive 4">
            <a:extLst>
              <a:ext uri="{FF2B5EF4-FFF2-40B4-BE49-F238E27FC236}">
                <a16:creationId xmlns:a16="http://schemas.microsoft.com/office/drawing/2014/main" id="{5F222718-0B86-4C36-B605-44AB70F0787F}"/>
              </a:ext>
            </a:extLst>
          </p:cNvPr>
          <p:cNvSpPr>
            <a:spLocks noGrp="1"/>
          </p:cNvSpPr>
          <p:nvPr>
            <p:ph type="sldNum" sz="quarter" idx="16"/>
          </p:nvPr>
        </p:nvSpPr>
        <p:spPr>
          <a:xfrm>
            <a:off x="219008" y="6449983"/>
            <a:ext cx="576000" cy="252000"/>
          </a:xfrm>
        </p:spPr>
        <p:txBody>
          <a:bodyPr/>
          <a:lstStyle/>
          <a:p>
            <a:fld id="{975A587B-5814-4D9B-9598-FE9CB954CB01}" type="slidenum">
              <a:rPr lang="fr-FR" smtClean="0"/>
              <a:pPr/>
              <a:t>19</a:t>
            </a:fld>
            <a:endParaRPr lang="fr-FR"/>
          </a:p>
        </p:txBody>
      </p:sp>
    </p:spTree>
    <p:extLst>
      <p:ext uri="{BB962C8B-B14F-4D97-AF65-F5344CB8AC3E}">
        <p14:creationId xmlns:p14="http://schemas.microsoft.com/office/powerpoint/2010/main" val="423655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a:extLst>
              <a:ext uri="{FF2B5EF4-FFF2-40B4-BE49-F238E27FC236}">
                <a16:creationId xmlns:a16="http://schemas.microsoft.com/office/drawing/2014/main" id="{BB6CB288-EDAC-407B-9C0C-DC713286223E}"/>
              </a:ext>
            </a:extLst>
          </p:cNvPr>
          <p:cNvPicPr>
            <a:picLocks noGrp="1" noChangeAspect="1"/>
          </p:cNvPicPr>
          <p:nvPr>
            <p:ph type="pic" idx="10"/>
          </p:nvPr>
        </p:nvPicPr>
        <p:blipFill rotWithShape="1">
          <a:blip r:embed="rId3"/>
          <a:srcRect b="90"/>
          <a:stretch/>
        </p:blipFill>
        <p:spPr>
          <a:xfrm>
            <a:off x="694266" y="342514"/>
            <a:ext cx="3298594" cy="5858934"/>
          </a:xfrm>
          <a:ln>
            <a:solidFill>
              <a:schemeClr val="bg1">
                <a:lumMod val="85000"/>
              </a:schemeClr>
            </a:solidFill>
          </a:ln>
        </p:spPr>
      </p:pic>
      <p:sp>
        <p:nvSpPr>
          <p:cNvPr id="3" name="Espace réservé du texte 2">
            <a:extLst>
              <a:ext uri="{FF2B5EF4-FFF2-40B4-BE49-F238E27FC236}">
                <a16:creationId xmlns:a16="http://schemas.microsoft.com/office/drawing/2014/main" id="{85307B7E-9BFD-24B9-2945-BD489F1A7167}"/>
              </a:ext>
            </a:extLst>
          </p:cNvPr>
          <p:cNvSpPr>
            <a:spLocks noGrp="1"/>
          </p:cNvSpPr>
          <p:nvPr>
            <p:ph type="body" sz="quarter" idx="17"/>
          </p:nvPr>
        </p:nvSpPr>
        <p:spPr/>
        <p:txBody>
          <a:bodyPr/>
          <a:lstStyle/>
          <a:p>
            <a:endParaRPr lang="fr-FR"/>
          </a:p>
        </p:txBody>
      </p:sp>
      <p:sp>
        <p:nvSpPr>
          <p:cNvPr id="6" name="Titre 5">
            <a:extLst>
              <a:ext uri="{FF2B5EF4-FFF2-40B4-BE49-F238E27FC236}">
                <a16:creationId xmlns:a16="http://schemas.microsoft.com/office/drawing/2014/main" id="{EBEDF8DB-E276-4E75-9A29-390E5E72148C}"/>
              </a:ext>
            </a:extLst>
          </p:cNvPr>
          <p:cNvSpPr>
            <a:spLocks noGrp="1"/>
          </p:cNvSpPr>
          <p:nvPr>
            <p:ph type="title"/>
          </p:nvPr>
        </p:nvSpPr>
        <p:spPr>
          <a:xfrm>
            <a:off x="5049635" y="510699"/>
            <a:ext cx="4953346" cy="1008000"/>
          </a:xfrm>
        </p:spPr>
        <p:txBody>
          <a:bodyPr/>
          <a:lstStyle/>
          <a:p>
            <a:r>
              <a:rPr lang="fr-FR" dirty="0">
                <a:solidFill>
                  <a:schemeClr val="accent1"/>
                </a:solidFill>
              </a:rPr>
              <a:t>Les risques technologiques</a:t>
            </a:r>
          </a:p>
        </p:txBody>
      </p:sp>
      <p:sp>
        <p:nvSpPr>
          <p:cNvPr id="11" name="Footer Placeholder 10">
            <a:extLst>
              <a:ext uri="{FF2B5EF4-FFF2-40B4-BE49-F238E27FC236}">
                <a16:creationId xmlns:a16="http://schemas.microsoft.com/office/drawing/2014/main" id="{CFB5A6B4-6B31-428E-8565-0FC4889A9769}"/>
              </a:ext>
            </a:extLst>
          </p:cNvPr>
          <p:cNvSpPr>
            <a:spLocks noGrp="1"/>
          </p:cNvSpPr>
          <p:nvPr>
            <p:ph type="ftr" sz="quarter" idx="19"/>
          </p:nvPr>
        </p:nvSpPr>
        <p:spPr/>
        <p:txBody>
          <a:bodyPr/>
          <a:lstStyle/>
          <a:p>
            <a:r>
              <a:rPr lang="en-US">
                <a:solidFill>
                  <a:schemeClr val="tx1"/>
                </a:solidFill>
              </a:rPr>
              <a:t>Kit manager JMS 2023</a:t>
            </a:r>
            <a:endParaRPr lang="fr-FR">
              <a:solidFill>
                <a:schemeClr val="tx1"/>
              </a:solidFill>
            </a:endParaRPr>
          </a:p>
        </p:txBody>
      </p:sp>
      <p:sp>
        <p:nvSpPr>
          <p:cNvPr id="12" name="Slide Number Placeholder 11">
            <a:extLst>
              <a:ext uri="{FF2B5EF4-FFF2-40B4-BE49-F238E27FC236}">
                <a16:creationId xmlns:a16="http://schemas.microsoft.com/office/drawing/2014/main" id="{26DB9B1F-95B0-4288-BC24-8562EFBA0967}"/>
              </a:ext>
            </a:extLst>
          </p:cNvPr>
          <p:cNvSpPr>
            <a:spLocks noGrp="1"/>
          </p:cNvSpPr>
          <p:nvPr>
            <p:ph type="sldNum" sz="quarter" idx="20"/>
          </p:nvPr>
        </p:nvSpPr>
        <p:spPr/>
        <p:txBody>
          <a:bodyPr/>
          <a:lstStyle/>
          <a:p>
            <a:fld id="{975A587B-5814-4D9B-9598-FE9CB954CB01}" type="slidenum">
              <a:rPr lang="fr-FR" smtClean="0">
                <a:solidFill>
                  <a:schemeClr val="tx1"/>
                </a:solidFill>
              </a:rPr>
              <a:pPr/>
              <a:t>2</a:t>
            </a:fld>
            <a:endParaRPr lang="fr-FR">
              <a:solidFill>
                <a:schemeClr val="tx1"/>
              </a:solidFill>
            </a:endParaRPr>
          </a:p>
        </p:txBody>
      </p:sp>
      <p:sp>
        <p:nvSpPr>
          <p:cNvPr id="14" name="TextBox 6">
            <a:extLst>
              <a:ext uri="{FF2B5EF4-FFF2-40B4-BE49-F238E27FC236}">
                <a16:creationId xmlns:a16="http://schemas.microsoft.com/office/drawing/2014/main" id="{E99A8646-26CA-73A4-A266-A29B895CFF76}"/>
              </a:ext>
            </a:extLst>
          </p:cNvPr>
          <p:cNvSpPr txBox="1"/>
          <p:nvPr/>
        </p:nvSpPr>
        <p:spPr>
          <a:xfrm>
            <a:off x="5114290" y="1316916"/>
            <a:ext cx="5424401" cy="4524315"/>
          </a:xfrm>
          <a:prstGeom prst="rect">
            <a:avLst/>
          </a:prstGeom>
          <a:noFill/>
        </p:spPr>
        <p:txBody>
          <a:bodyPr wrap="square" rtlCol="0">
            <a:spAutoFit/>
          </a:bodyPr>
          <a:lstStyle/>
          <a:p>
            <a:pPr algn="just"/>
            <a:r>
              <a:rPr lang="fr-FR" sz="1600" dirty="0"/>
              <a:t>La Sécurité est une valeur mise en œuvre au quotidien dans toutes nos activités, par les collaborateurs de TotalEnergies et des entreprises partenaires, avec un objectif commun de « Zéro accident mortel ».</a:t>
            </a:r>
          </a:p>
          <a:p>
            <a:pPr algn="just"/>
            <a:br>
              <a:rPr lang="fr-FR" sz="1600" dirty="0"/>
            </a:br>
            <a:r>
              <a:rPr lang="fr-FR" sz="1600" dirty="0"/>
              <a:t>Souvent visible sous la forme de règles qui concernent les risques au poste de travail, la Sécurité est également incontournable pour la maîtrise des risques liés à nos opérations et procédés pour prévenir les accidents qui peuvent impacter les personnes, l’environnement et les biens.</a:t>
            </a:r>
          </a:p>
          <a:p>
            <a:pPr algn="just"/>
            <a:br>
              <a:rPr lang="fr-FR" sz="1600" dirty="0"/>
            </a:br>
            <a:r>
              <a:rPr lang="fr-FR" sz="1600" dirty="0"/>
              <a:t>Ainsi, la JMS 2023 sera l’occasion d’échanger autour du thème du risque technologique.</a:t>
            </a:r>
          </a:p>
          <a:p>
            <a:pPr algn="just"/>
            <a:endParaRPr lang="fr-FR" sz="1600" b="1" dirty="0"/>
          </a:p>
          <a:p>
            <a:pPr algn="just"/>
            <a:endParaRPr lang="fr-FR" sz="1600" b="1" dirty="0"/>
          </a:p>
          <a:p>
            <a:r>
              <a:rPr lang="fr-FR" sz="1600" b="1" dirty="0"/>
              <a:t>Michel Charton</a:t>
            </a:r>
            <a:br>
              <a:rPr lang="fr-FR" sz="1600" b="1" dirty="0"/>
            </a:br>
            <a:r>
              <a:rPr lang="fr-FR" sz="1600" dirty="0"/>
              <a:t>Directeur HSE</a:t>
            </a:r>
          </a:p>
        </p:txBody>
      </p:sp>
      <p:pic>
        <p:nvPicPr>
          <p:cNvPr id="1026" name="Picture 2">
            <a:extLst>
              <a:ext uri="{FF2B5EF4-FFF2-40B4-BE49-F238E27FC236}">
                <a16:creationId xmlns:a16="http://schemas.microsoft.com/office/drawing/2014/main" id="{92CFEC66-17AE-EE60-56F1-E5D6E9448F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8877" y="5172201"/>
            <a:ext cx="762866" cy="762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7343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5">
            <a:extLst>
              <a:ext uri="{FF2B5EF4-FFF2-40B4-BE49-F238E27FC236}">
                <a16:creationId xmlns:a16="http://schemas.microsoft.com/office/drawing/2014/main" id="{92EE5A33-C932-4E1B-8633-A199B8B15882}"/>
              </a:ext>
            </a:extLst>
          </p:cNvPr>
          <p:cNvSpPr>
            <a:spLocks noGrp="1"/>
          </p:cNvSpPr>
          <p:nvPr>
            <p:ph type="title"/>
          </p:nvPr>
        </p:nvSpPr>
        <p:spPr>
          <a:xfrm>
            <a:off x="489742" y="3430800"/>
            <a:ext cx="11160000" cy="1152000"/>
          </a:xfrm>
        </p:spPr>
        <p:txBody>
          <a:bodyPr>
            <a:noAutofit/>
          </a:bodyPr>
          <a:lstStyle/>
          <a:p>
            <a:r>
              <a:rPr lang="fr-FR" dirty="0"/>
              <a:t>JMS 2023 </a:t>
            </a:r>
            <a:br>
              <a:rPr lang="fr-FR" dirty="0"/>
            </a:br>
            <a:r>
              <a:rPr lang="fr-FR" dirty="0"/>
              <a:t>Risques technologiques</a:t>
            </a:r>
          </a:p>
        </p:txBody>
      </p:sp>
      <p:sp>
        <p:nvSpPr>
          <p:cNvPr id="21" name="Espace réservé du texte 6">
            <a:extLst>
              <a:ext uri="{FF2B5EF4-FFF2-40B4-BE49-F238E27FC236}">
                <a16:creationId xmlns:a16="http://schemas.microsoft.com/office/drawing/2014/main" id="{0F757CD4-EEFB-4241-AE51-8C17445DAD80}"/>
              </a:ext>
            </a:extLst>
          </p:cNvPr>
          <p:cNvSpPr>
            <a:spLocks noGrp="1"/>
          </p:cNvSpPr>
          <p:nvPr>
            <p:ph type="body" idx="1"/>
          </p:nvPr>
        </p:nvSpPr>
        <p:spPr>
          <a:xfrm>
            <a:off x="489741" y="4662000"/>
            <a:ext cx="11160000" cy="504000"/>
          </a:xfrm>
        </p:spPr>
        <p:txBody>
          <a:bodyPr>
            <a:noAutofit/>
          </a:bodyPr>
          <a:lstStyle/>
          <a:p>
            <a:endParaRPr lang="fr-FR" dirty="0"/>
          </a:p>
        </p:txBody>
      </p:sp>
      <p:sp>
        <p:nvSpPr>
          <p:cNvPr id="22" name="Espace réservé du texte 7">
            <a:extLst>
              <a:ext uri="{FF2B5EF4-FFF2-40B4-BE49-F238E27FC236}">
                <a16:creationId xmlns:a16="http://schemas.microsoft.com/office/drawing/2014/main" id="{6D21B7A2-EFDC-4C95-B942-7B347734FDE9}"/>
              </a:ext>
            </a:extLst>
          </p:cNvPr>
          <p:cNvSpPr>
            <a:spLocks noGrp="1"/>
          </p:cNvSpPr>
          <p:nvPr>
            <p:ph type="body" sz="quarter" idx="13"/>
          </p:nvPr>
        </p:nvSpPr>
        <p:spPr>
          <a:xfrm>
            <a:off x="489742" y="1490400"/>
            <a:ext cx="3960000" cy="1872000"/>
          </a:xfrm>
        </p:spPr>
        <p:txBody>
          <a:bodyPr>
            <a:noAutofit/>
          </a:bodyPr>
          <a:lstStyle/>
          <a:p>
            <a:r>
              <a:rPr lang="fr-FR"/>
              <a:t>01.</a:t>
            </a:r>
          </a:p>
        </p:txBody>
      </p:sp>
      <p:sp>
        <p:nvSpPr>
          <p:cNvPr id="9" name="Espace réservé du pied de page 8">
            <a:extLst>
              <a:ext uri="{FF2B5EF4-FFF2-40B4-BE49-F238E27FC236}">
                <a16:creationId xmlns:a16="http://schemas.microsoft.com/office/drawing/2014/main" id="{8EF99C08-46C3-4F89-AD13-F2D65F85770D}"/>
              </a:ext>
            </a:extLst>
          </p:cNvPr>
          <p:cNvSpPr>
            <a:spLocks noGrp="1"/>
          </p:cNvSpPr>
          <p:nvPr>
            <p:ph type="ftr" sz="quarter" idx="15"/>
          </p:nvPr>
        </p:nvSpPr>
        <p:spPr>
          <a:xfrm>
            <a:off x="856680" y="6449983"/>
            <a:ext cx="3600000" cy="252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a:ln>
                  <a:noFill/>
                </a:ln>
                <a:solidFill>
                  <a:srgbClr val="374649"/>
                </a:solidFill>
                <a:effectLst/>
                <a:uLnTx/>
                <a:uFillTx/>
                <a:latin typeface="Arial" panose="020B0604020202020204"/>
                <a:ea typeface="+mn-ea"/>
                <a:cs typeface="+mn-cs"/>
              </a:rPr>
              <a:t>Kit manager JMS 2023</a:t>
            </a:r>
          </a:p>
        </p:txBody>
      </p:sp>
      <p:sp>
        <p:nvSpPr>
          <p:cNvPr id="10" name="Espace réservé du numéro de diapositive 9">
            <a:extLst>
              <a:ext uri="{FF2B5EF4-FFF2-40B4-BE49-F238E27FC236}">
                <a16:creationId xmlns:a16="http://schemas.microsoft.com/office/drawing/2014/main" id="{1DC4BD87-08D9-4C3D-B3F8-021ACE2E39F6}"/>
              </a:ext>
            </a:extLst>
          </p:cNvPr>
          <p:cNvSpPr>
            <a:spLocks noGrp="1"/>
          </p:cNvSpPr>
          <p:nvPr>
            <p:ph type="sldNum" sz="quarter" idx="16"/>
          </p:nvPr>
        </p:nvSpPr>
        <p:spPr>
          <a:xfrm>
            <a:off x="219008" y="6449983"/>
            <a:ext cx="576000" cy="252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A587B-5814-4D9B-9598-FE9CB954CB01}" type="slidenum">
              <a:rPr kumimoji="0" lang="fr-FR" sz="900" b="1" i="0" u="none" strike="noStrike" kern="1200" cap="none" spc="0" normalizeH="0" baseline="0" noProof="0" smtClean="0">
                <a:ln>
                  <a:noFill/>
                </a:ln>
                <a:solidFill>
                  <a:srgbClr val="37464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900" b="1" i="0" u="none" strike="noStrike" kern="1200" cap="none" spc="0" normalizeH="0" baseline="0" noProof="0">
              <a:ln>
                <a:noFill/>
              </a:ln>
              <a:solidFill>
                <a:srgbClr val="3746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2166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FB87A5A-23CB-C2D6-065F-160CF8F9BC75}"/>
              </a:ext>
            </a:extLst>
          </p:cNvPr>
          <p:cNvPicPr>
            <a:picLocks noChangeAspect="1"/>
          </p:cNvPicPr>
          <p:nvPr/>
        </p:nvPicPr>
        <p:blipFill rotWithShape="1">
          <a:blip r:embed="rId3">
            <a:extLst>
              <a:ext uri="{28A0092B-C50C-407E-A947-70E740481C1C}">
                <a14:useLocalDpi xmlns:a14="http://schemas.microsoft.com/office/drawing/2010/main" val="0"/>
              </a:ext>
            </a:extLst>
          </a:blip>
          <a:srcRect l="-1803" t="-1731" r="-1563" b="-2772"/>
          <a:stretch/>
        </p:blipFill>
        <p:spPr>
          <a:xfrm>
            <a:off x="5447581" y="642991"/>
            <a:ext cx="6088064" cy="5957931"/>
          </a:xfrm>
          <a:prstGeom prst="rect">
            <a:avLst/>
          </a:prstGeom>
        </p:spPr>
      </p:pic>
      <p:sp>
        <p:nvSpPr>
          <p:cNvPr id="2" name="Espace réservé du texte 1">
            <a:extLst>
              <a:ext uri="{FF2B5EF4-FFF2-40B4-BE49-F238E27FC236}">
                <a16:creationId xmlns:a16="http://schemas.microsoft.com/office/drawing/2014/main" id="{6920F1E4-C37A-46B3-A985-D4226915C51A}"/>
              </a:ext>
            </a:extLst>
          </p:cNvPr>
          <p:cNvSpPr>
            <a:spLocks noGrp="1"/>
          </p:cNvSpPr>
          <p:nvPr>
            <p:ph type="body" sz="quarter" idx="13"/>
          </p:nvPr>
        </p:nvSpPr>
        <p:spPr>
          <a:xfrm>
            <a:off x="469879" y="1371600"/>
            <a:ext cx="5472000" cy="3407664"/>
          </a:xfrm>
        </p:spPr>
        <p:txBody>
          <a:bodyPr>
            <a:noAutofit/>
          </a:bodyPr>
          <a:lstStyle/>
          <a:p>
            <a:pPr marL="0" lvl="1" indent="0">
              <a:spcAft>
                <a:spcPts val="1200"/>
              </a:spcAft>
              <a:buNone/>
            </a:pPr>
            <a:r>
              <a:rPr lang="fr-FR" sz="2000" dirty="0"/>
              <a:t>Ce sont les </a:t>
            </a:r>
            <a:r>
              <a:rPr lang="fr-FR" sz="2000" b="1" dirty="0"/>
              <a:t>risques pour les personnes,       l’environnement ou les biens</a:t>
            </a:r>
            <a:r>
              <a:rPr lang="fr-FR" sz="2000" dirty="0"/>
              <a:t>, résultant d’une </a:t>
            </a:r>
            <a:r>
              <a:rPr lang="fr-FR" sz="2000" b="1" dirty="0"/>
              <a:t>exposition accidentelle </a:t>
            </a:r>
            <a:r>
              <a:rPr lang="fr-FR" sz="2000" dirty="0"/>
              <a:t>en lien avec : </a:t>
            </a:r>
          </a:p>
          <a:p>
            <a:pPr marL="273050" lvl="1" indent="0">
              <a:spcAft>
                <a:spcPts val="1200"/>
              </a:spcAft>
              <a:buNone/>
            </a:pPr>
            <a:r>
              <a:rPr lang="fr-FR" sz="1800" dirty="0"/>
              <a:t>les produits toxiques, explosibles, </a:t>
            </a:r>
            <a:br>
              <a:rPr lang="fr-FR" sz="1800" dirty="0"/>
            </a:br>
            <a:r>
              <a:rPr lang="fr-FR" sz="1800" dirty="0"/>
              <a:t>inflammables ou nocifs, mis en œuvre ;</a:t>
            </a:r>
          </a:p>
          <a:p>
            <a:pPr marL="273050" lvl="1" indent="0">
              <a:spcAft>
                <a:spcPts val="1200"/>
              </a:spcAft>
              <a:buNone/>
            </a:pPr>
            <a:r>
              <a:rPr lang="fr-FR" sz="1800" dirty="0"/>
              <a:t>les procédés de fabrication et de production ;</a:t>
            </a:r>
          </a:p>
          <a:p>
            <a:pPr marL="273050" lvl="1" indent="0">
              <a:spcAft>
                <a:spcPts val="1200"/>
              </a:spcAft>
              <a:buNone/>
            </a:pPr>
            <a:r>
              <a:rPr lang="fr-FR" sz="1800" dirty="0"/>
              <a:t>ou les flux de matières premières et </a:t>
            </a:r>
            <a:br>
              <a:rPr lang="fr-FR" sz="1800" dirty="0"/>
            </a:br>
            <a:r>
              <a:rPr lang="fr-FR" sz="1800" dirty="0"/>
              <a:t>de produits finis, stockés ou transportés.</a:t>
            </a:r>
          </a:p>
        </p:txBody>
      </p:sp>
      <p:sp>
        <p:nvSpPr>
          <p:cNvPr id="3" name="Titre 2">
            <a:extLst>
              <a:ext uri="{FF2B5EF4-FFF2-40B4-BE49-F238E27FC236}">
                <a16:creationId xmlns:a16="http://schemas.microsoft.com/office/drawing/2014/main" id="{BA7A439F-C39E-4ED3-89E5-75A01349166A}"/>
              </a:ext>
            </a:extLst>
          </p:cNvPr>
          <p:cNvSpPr>
            <a:spLocks noGrp="1"/>
          </p:cNvSpPr>
          <p:nvPr>
            <p:ph type="title"/>
          </p:nvPr>
        </p:nvSpPr>
        <p:spPr/>
        <p:txBody>
          <a:bodyPr>
            <a:noAutofit/>
          </a:bodyPr>
          <a:lstStyle/>
          <a:p>
            <a:r>
              <a:rPr lang="fr-FR" dirty="0"/>
              <a:t>Les risques technologiques</a:t>
            </a:r>
            <a:r>
              <a:rPr lang="fr-FR" sz="3200" b="1" dirty="0"/>
              <a:t>*</a:t>
            </a:r>
            <a:r>
              <a:rPr lang="fr-FR" dirty="0"/>
              <a:t>… c’est quoi ?</a:t>
            </a:r>
          </a:p>
        </p:txBody>
      </p:sp>
      <p:sp>
        <p:nvSpPr>
          <p:cNvPr id="14" name="Espace réservé du pied de page 13">
            <a:extLst>
              <a:ext uri="{FF2B5EF4-FFF2-40B4-BE49-F238E27FC236}">
                <a16:creationId xmlns:a16="http://schemas.microsoft.com/office/drawing/2014/main" id="{CA5FE729-9A85-44EA-8FF3-7D06885B6A60}"/>
              </a:ext>
            </a:extLst>
          </p:cNvPr>
          <p:cNvSpPr>
            <a:spLocks noGrp="1"/>
          </p:cNvSpPr>
          <p:nvPr>
            <p:ph type="ftr" sz="quarter" idx="19"/>
          </p:nvPr>
        </p:nvSpPr>
        <p:spPr>
          <a:xfrm>
            <a:off x="856680" y="6449983"/>
            <a:ext cx="2549129" cy="252000"/>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74649"/>
                </a:solidFill>
                <a:effectLst/>
                <a:uLnTx/>
                <a:uFillTx/>
                <a:latin typeface="Arial" panose="020B0604020202020204"/>
                <a:ea typeface="+mn-ea"/>
                <a:cs typeface="+mn-cs"/>
              </a:rPr>
              <a:t>Kit manager JMS 2023</a:t>
            </a:r>
            <a:endParaRPr kumimoji="0" lang="fr-FR" sz="9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15" name="Espace réservé du numéro de diapositive 14">
            <a:extLst>
              <a:ext uri="{FF2B5EF4-FFF2-40B4-BE49-F238E27FC236}">
                <a16:creationId xmlns:a16="http://schemas.microsoft.com/office/drawing/2014/main" id="{026594C2-4321-4AA2-8AA3-F75CE67F53B1}"/>
              </a:ext>
            </a:extLst>
          </p:cNvPr>
          <p:cNvSpPr>
            <a:spLocks noGrp="1"/>
          </p:cNvSpPr>
          <p:nvPr>
            <p:ph type="sldNum" sz="quarter" idx="20"/>
          </p:nvPr>
        </p:nvSpPr>
        <p:spPr/>
        <p:txBody>
          <a:bodyP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A587B-5814-4D9B-9598-FE9CB954CB01}" type="slidenum">
              <a:rPr kumimoji="0" lang="fr-FR" sz="900" b="1" i="0" u="none" strike="noStrike" kern="1200" cap="none" spc="0" normalizeH="0" baseline="0" noProof="0" smtClean="0">
                <a:ln>
                  <a:noFill/>
                </a:ln>
                <a:solidFill>
                  <a:srgbClr val="37464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900" b="1" i="0" u="none" strike="noStrike" kern="1200" cap="none" spc="0" normalizeH="0" baseline="0" noProof="0">
              <a:ln>
                <a:noFill/>
              </a:ln>
              <a:solidFill>
                <a:srgbClr val="374649"/>
              </a:solidFill>
              <a:effectLst/>
              <a:uLnTx/>
              <a:uFillTx/>
              <a:latin typeface="Arial" panose="020B0604020202020204"/>
              <a:ea typeface="+mn-ea"/>
              <a:cs typeface="+mn-cs"/>
            </a:endParaRPr>
          </a:p>
        </p:txBody>
      </p:sp>
      <p:pic>
        <p:nvPicPr>
          <p:cNvPr id="6" name="Image 5">
            <a:extLst>
              <a:ext uri="{FF2B5EF4-FFF2-40B4-BE49-F238E27FC236}">
                <a16:creationId xmlns:a16="http://schemas.microsoft.com/office/drawing/2014/main" id="{80B0F710-9CBE-4263-9AE9-B1F78220FF3C}"/>
              </a:ext>
            </a:extLst>
          </p:cNvPr>
          <p:cNvPicPr>
            <a:picLocks noChangeAspect="1"/>
          </p:cNvPicPr>
          <p:nvPr/>
        </p:nvPicPr>
        <p:blipFill rotWithShape="1">
          <a:blip r:embed="rId4">
            <a:extLst>
              <a:ext uri="{28A0092B-C50C-407E-A947-70E740481C1C}">
                <a14:useLocalDpi xmlns:a14="http://schemas.microsoft.com/office/drawing/2010/main" val="0"/>
              </a:ext>
            </a:extLst>
          </a:blip>
          <a:srcRect l="32645" t="47438" b="33164"/>
          <a:stretch/>
        </p:blipFill>
        <p:spPr>
          <a:xfrm>
            <a:off x="2013744" y="5480702"/>
            <a:ext cx="1938710" cy="789112"/>
          </a:xfrm>
          <a:prstGeom prst="rect">
            <a:avLst/>
          </a:prstGeom>
        </p:spPr>
      </p:pic>
      <p:pic>
        <p:nvPicPr>
          <p:cNvPr id="25" name="Image 24">
            <a:extLst>
              <a:ext uri="{FF2B5EF4-FFF2-40B4-BE49-F238E27FC236}">
                <a16:creationId xmlns:a16="http://schemas.microsoft.com/office/drawing/2014/main" id="{484B5566-0EED-4377-E9B4-4E9E67630360}"/>
              </a:ext>
            </a:extLst>
          </p:cNvPr>
          <p:cNvPicPr>
            <a:picLocks noChangeAspect="1"/>
          </p:cNvPicPr>
          <p:nvPr/>
        </p:nvPicPr>
        <p:blipFill rotWithShape="1">
          <a:blip r:embed="rId5">
            <a:extLst>
              <a:ext uri="{28A0092B-C50C-407E-A947-70E740481C1C}">
                <a14:useLocalDpi xmlns:a14="http://schemas.microsoft.com/office/drawing/2010/main" val="0"/>
              </a:ext>
            </a:extLst>
          </a:blip>
          <a:srcRect l="56956" t="-7093" r="1740" b="7093"/>
          <a:stretch/>
        </p:blipFill>
        <p:spPr>
          <a:xfrm>
            <a:off x="525628" y="2465788"/>
            <a:ext cx="331052" cy="1795353"/>
          </a:xfrm>
          <a:prstGeom prst="rect">
            <a:avLst/>
          </a:prstGeom>
        </p:spPr>
      </p:pic>
      <p:sp>
        <p:nvSpPr>
          <p:cNvPr id="7" name="ZoneTexte 6">
            <a:extLst>
              <a:ext uri="{FF2B5EF4-FFF2-40B4-BE49-F238E27FC236}">
                <a16:creationId xmlns:a16="http://schemas.microsoft.com/office/drawing/2014/main" id="{6AE22142-1FFD-050E-4149-EE605BF4AEE8}"/>
              </a:ext>
            </a:extLst>
          </p:cNvPr>
          <p:cNvSpPr txBox="1"/>
          <p:nvPr/>
        </p:nvSpPr>
        <p:spPr>
          <a:xfrm>
            <a:off x="0" y="5681258"/>
            <a:ext cx="276265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a:ln>
                  <a:noFill/>
                </a:ln>
                <a:solidFill>
                  <a:srgbClr val="374649"/>
                </a:solidFill>
                <a:effectLst/>
                <a:uLnTx/>
                <a:uFillTx/>
                <a:latin typeface="Arial" panose="020B0604020202020204"/>
                <a:ea typeface="+mn-ea"/>
                <a:cs typeface="+mn-cs"/>
              </a:rPr>
              <a:t>* tels que définis dans</a:t>
            </a:r>
          </a:p>
        </p:txBody>
      </p:sp>
      <p:pic>
        <p:nvPicPr>
          <p:cNvPr id="4" name="Picture 2" descr="Flèche De Pointeur De La Souris Cliquée Sur Ou De Clic De Curseur Icône De  Schéma Pour Des Applis Et Des Sites Web Illustration de Vecteur -  Illustration du transmission, graphisme: 131379499">
            <a:extLst>
              <a:ext uri="{FF2B5EF4-FFF2-40B4-BE49-F238E27FC236}">
                <a16:creationId xmlns:a16="http://schemas.microsoft.com/office/drawing/2014/main" id="{DC66B396-CD80-336B-B95F-1D90193EEF7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539" t="18168" r="27829" b="23956"/>
          <a:stretch/>
        </p:blipFill>
        <p:spPr bwMode="auto">
          <a:xfrm rot="9949030">
            <a:off x="2352045" y="5131222"/>
            <a:ext cx="426144" cy="57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6699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99341F6E-91CA-8F87-6630-763B60996E6C}"/>
              </a:ext>
            </a:extLst>
          </p:cNvPr>
          <p:cNvPicPr>
            <a:picLocks noChangeAspect="1"/>
          </p:cNvPicPr>
          <p:nvPr/>
        </p:nvPicPr>
        <p:blipFill>
          <a:blip r:embed="rId3">
            <a:extLst>
              <a:ext uri="{28A0092B-C50C-407E-A947-70E740481C1C}">
                <a14:useLocalDpi xmlns:a14="http://schemas.microsoft.com/office/drawing/2010/main" val="0"/>
              </a:ext>
            </a:extLst>
          </a:blip>
          <a:srcRect l="4423" r="4423"/>
          <a:stretch/>
        </p:blipFill>
        <p:spPr>
          <a:xfrm rot="20649720">
            <a:off x="1289109" y="460018"/>
            <a:ext cx="2455894" cy="3032507"/>
          </a:xfrm>
          <a:prstGeom prst="rect">
            <a:avLst/>
          </a:prstGeom>
        </p:spPr>
      </p:pic>
      <p:pic>
        <p:nvPicPr>
          <p:cNvPr id="8" name="Image 7">
            <a:extLst>
              <a:ext uri="{FF2B5EF4-FFF2-40B4-BE49-F238E27FC236}">
                <a16:creationId xmlns:a16="http://schemas.microsoft.com/office/drawing/2014/main" id="{EAF776D9-1DFA-96B4-538C-49DA12F533A1}"/>
              </a:ext>
            </a:extLst>
          </p:cNvPr>
          <p:cNvPicPr>
            <a:picLocks noChangeAspect="1"/>
          </p:cNvPicPr>
          <p:nvPr/>
        </p:nvPicPr>
        <p:blipFill>
          <a:blip r:embed="rId4">
            <a:extLst>
              <a:ext uri="{28A0092B-C50C-407E-A947-70E740481C1C}">
                <a14:useLocalDpi xmlns:a14="http://schemas.microsoft.com/office/drawing/2010/main" val="0"/>
              </a:ext>
            </a:extLst>
          </a:blip>
          <a:srcRect t="3081" b="3081"/>
          <a:stretch/>
        </p:blipFill>
        <p:spPr>
          <a:xfrm>
            <a:off x="-122440" y="2560390"/>
            <a:ext cx="3426469" cy="2489509"/>
          </a:xfrm>
          <a:prstGeom prst="rect">
            <a:avLst/>
          </a:prstGeom>
        </p:spPr>
      </p:pic>
      <p:pic>
        <p:nvPicPr>
          <p:cNvPr id="3" name="Image 2">
            <a:extLst>
              <a:ext uri="{FF2B5EF4-FFF2-40B4-BE49-F238E27FC236}">
                <a16:creationId xmlns:a16="http://schemas.microsoft.com/office/drawing/2014/main" id="{BCD3D060-B021-E05B-2EF1-057AE4F2F302}"/>
              </a:ext>
            </a:extLst>
          </p:cNvPr>
          <p:cNvPicPr>
            <a:picLocks noChangeAspect="1"/>
          </p:cNvPicPr>
          <p:nvPr/>
        </p:nvPicPr>
        <p:blipFill>
          <a:blip r:embed="rId5">
            <a:extLst>
              <a:ext uri="{28A0092B-C50C-407E-A947-70E740481C1C}">
                <a14:useLocalDpi xmlns:a14="http://schemas.microsoft.com/office/drawing/2010/main" val="0"/>
              </a:ext>
            </a:extLst>
          </a:blip>
          <a:srcRect t="5402" b="5402"/>
          <a:stretch/>
        </p:blipFill>
        <p:spPr>
          <a:xfrm rot="20850954">
            <a:off x="1416776" y="3995853"/>
            <a:ext cx="3316324" cy="2409483"/>
          </a:xfrm>
          <a:prstGeom prst="rect">
            <a:avLst/>
          </a:prstGeom>
        </p:spPr>
      </p:pic>
      <p:pic>
        <p:nvPicPr>
          <p:cNvPr id="18" name="Image 17">
            <a:extLst>
              <a:ext uri="{FF2B5EF4-FFF2-40B4-BE49-F238E27FC236}">
                <a16:creationId xmlns:a16="http://schemas.microsoft.com/office/drawing/2014/main" id="{60D71A99-960F-1EF4-26FE-AA3B98D9240E}"/>
              </a:ext>
            </a:extLst>
          </p:cNvPr>
          <p:cNvPicPr>
            <a:picLocks noChangeAspect="1"/>
          </p:cNvPicPr>
          <p:nvPr/>
        </p:nvPicPr>
        <p:blipFill>
          <a:blip r:embed="rId6">
            <a:extLst>
              <a:ext uri="{28A0092B-C50C-407E-A947-70E740481C1C}">
                <a14:useLocalDpi xmlns:a14="http://schemas.microsoft.com/office/drawing/2010/main" val="0"/>
              </a:ext>
            </a:extLst>
          </a:blip>
          <a:srcRect t="8132" b="8132"/>
          <a:stretch/>
        </p:blipFill>
        <p:spPr>
          <a:xfrm rot="576860">
            <a:off x="8702415" y="989910"/>
            <a:ext cx="3616866" cy="3028588"/>
          </a:xfrm>
          <a:prstGeom prst="rect">
            <a:avLst/>
          </a:prstGeom>
        </p:spPr>
      </p:pic>
      <p:pic>
        <p:nvPicPr>
          <p:cNvPr id="22" name="Image 21">
            <a:extLst>
              <a:ext uri="{FF2B5EF4-FFF2-40B4-BE49-F238E27FC236}">
                <a16:creationId xmlns:a16="http://schemas.microsoft.com/office/drawing/2014/main" id="{CFDCB4D3-D2D7-906C-7F7A-B0A48ECB007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20833439">
            <a:off x="7773083" y="1212949"/>
            <a:ext cx="1684210" cy="549946"/>
          </a:xfrm>
          <a:prstGeom prst="rect">
            <a:avLst/>
          </a:prstGeom>
        </p:spPr>
      </p:pic>
      <p:pic>
        <p:nvPicPr>
          <p:cNvPr id="15" name="Image 14">
            <a:extLst>
              <a:ext uri="{FF2B5EF4-FFF2-40B4-BE49-F238E27FC236}">
                <a16:creationId xmlns:a16="http://schemas.microsoft.com/office/drawing/2014/main" id="{7DB17ADF-8058-7BC8-996A-B9D7BE79119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7226477">
            <a:off x="4188343" y="3488437"/>
            <a:ext cx="1684210" cy="549946"/>
          </a:xfrm>
          <a:prstGeom prst="rect">
            <a:avLst/>
          </a:prstGeom>
        </p:spPr>
      </p:pic>
      <p:pic>
        <p:nvPicPr>
          <p:cNvPr id="11" name="Image 10">
            <a:extLst>
              <a:ext uri="{FF2B5EF4-FFF2-40B4-BE49-F238E27FC236}">
                <a16:creationId xmlns:a16="http://schemas.microsoft.com/office/drawing/2014/main" id="{A5D09877-C01D-9D1E-4B2A-4D6EF822C83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9473470">
            <a:off x="3026369" y="3228165"/>
            <a:ext cx="1684210" cy="549946"/>
          </a:xfrm>
          <a:prstGeom prst="rect">
            <a:avLst/>
          </a:prstGeom>
        </p:spPr>
      </p:pic>
      <p:pic>
        <p:nvPicPr>
          <p:cNvPr id="16" name="Image 15">
            <a:extLst>
              <a:ext uri="{FF2B5EF4-FFF2-40B4-BE49-F238E27FC236}">
                <a16:creationId xmlns:a16="http://schemas.microsoft.com/office/drawing/2014/main" id="{EC36E41B-45F8-889A-74DC-9368A52E0B1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12600343">
            <a:off x="3095862" y="1560219"/>
            <a:ext cx="1684210" cy="549946"/>
          </a:xfrm>
          <a:prstGeom prst="rect">
            <a:avLst/>
          </a:prstGeom>
        </p:spPr>
      </p:pic>
      <p:pic>
        <p:nvPicPr>
          <p:cNvPr id="4" name="Image 3">
            <a:extLst>
              <a:ext uri="{FF2B5EF4-FFF2-40B4-BE49-F238E27FC236}">
                <a16:creationId xmlns:a16="http://schemas.microsoft.com/office/drawing/2014/main" id="{446EF292-C8BA-93E0-591C-E866FE49C6F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2315958">
            <a:off x="7102617" y="3235615"/>
            <a:ext cx="1684210" cy="549946"/>
          </a:xfrm>
          <a:prstGeom prst="rect">
            <a:avLst/>
          </a:prstGeom>
        </p:spPr>
      </p:pic>
      <p:pic>
        <p:nvPicPr>
          <p:cNvPr id="10" name="Image 9">
            <a:extLst>
              <a:ext uri="{FF2B5EF4-FFF2-40B4-BE49-F238E27FC236}">
                <a16:creationId xmlns:a16="http://schemas.microsoft.com/office/drawing/2014/main" id="{BF3187C4-6564-AEDE-08C2-55B24D64A3B4}"/>
              </a:ext>
            </a:extLst>
          </p:cNvPr>
          <p:cNvPicPr>
            <a:picLocks noChangeAspect="1"/>
          </p:cNvPicPr>
          <p:nvPr/>
        </p:nvPicPr>
        <p:blipFill rotWithShape="1">
          <a:blip r:embed="rId8">
            <a:extLst>
              <a:ext uri="{28A0092B-C50C-407E-A947-70E740481C1C}">
                <a14:useLocalDpi xmlns:a14="http://schemas.microsoft.com/office/drawing/2010/main" val="0"/>
              </a:ext>
            </a:extLst>
          </a:blip>
          <a:srcRect l="-4275" t="-16778" r="-3871" b="4915"/>
          <a:stretch/>
        </p:blipFill>
        <p:spPr>
          <a:xfrm>
            <a:off x="4554506" y="4554101"/>
            <a:ext cx="3191060" cy="2303900"/>
          </a:xfrm>
          <a:prstGeom prst="rect">
            <a:avLst/>
          </a:prstGeom>
        </p:spPr>
      </p:pic>
      <p:sp>
        <p:nvSpPr>
          <p:cNvPr id="13" name="Espace réservé du pied de page 12">
            <a:extLst>
              <a:ext uri="{FF2B5EF4-FFF2-40B4-BE49-F238E27FC236}">
                <a16:creationId xmlns:a16="http://schemas.microsoft.com/office/drawing/2014/main" id="{1837D243-0866-4644-8343-EEE790487C01}"/>
              </a:ext>
            </a:extLst>
          </p:cNvPr>
          <p:cNvSpPr>
            <a:spLocks noGrp="1"/>
          </p:cNvSpPr>
          <p:nvPr>
            <p:ph type="ftr" sz="quarter" idx="15"/>
          </p:nvPr>
        </p:nvSpPr>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74649"/>
                </a:solidFill>
                <a:effectLst/>
                <a:uLnTx/>
                <a:uFillTx/>
                <a:latin typeface="Arial" panose="020B0604020202020204"/>
                <a:ea typeface="+mn-ea"/>
                <a:cs typeface="+mn-cs"/>
              </a:rPr>
              <a:t>Kit manager JMS 2023</a:t>
            </a:r>
            <a:endParaRPr kumimoji="0" lang="fr-FR" sz="9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35" name="ZoneTexte 34">
            <a:extLst>
              <a:ext uri="{FF2B5EF4-FFF2-40B4-BE49-F238E27FC236}">
                <a16:creationId xmlns:a16="http://schemas.microsoft.com/office/drawing/2014/main" id="{1DD1858E-AC5E-AFEB-27D8-C20A6C4227A1}"/>
              </a:ext>
            </a:extLst>
          </p:cNvPr>
          <p:cNvSpPr txBox="1"/>
          <p:nvPr/>
        </p:nvSpPr>
        <p:spPr>
          <a:xfrm rot="20766607">
            <a:off x="3384606" y="2944005"/>
            <a:ext cx="524503"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a:ln>
                  <a:noFill/>
                </a:ln>
                <a:solidFill>
                  <a:srgbClr val="374649"/>
                </a:solidFill>
                <a:effectLst/>
                <a:uLnTx/>
                <a:uFillTx/>
                <a:latin typeface="Arial" panose="020B0604020202020204"/>
                <a:ea typeface="+mn-ea"/>
                <a:cs typeface="+mn-cs"/>
              </a:rPr>
              <a:t>1992</a:t>
            </a:r>
            <a:endParaRPr kumimoji="0" lang="fr-FR" sz="1600" b="0" i="1"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36" name="ZoneTexte 35">
            <a:extLst>
              <a:ext uri="{FF2B5EF4-FFF2-40B4-BE49-F238E27FC236}">
                <a16:creationId xmlns:a16="http://schemas.microsoft.com/office/drawing/2014/main" id="{8B25C7A3-F6FF-3DA0-325B-F8499CC7C9E6}"/>
              </a:ext>
            </a:extLst>
          </p:cNvPr>
          <p:cNvSpPr txBox="1"/>
          <p:nvPr/>
        </p:nvSpPr>
        <p:spPr>
          <a:xfrm rot="503676">
            <a:off x="11259555" y="3880138"/>
            <a:ext cx="52450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a:ln>
                  <a:noFill/>
                </a:ln>
                <a:solidFill>
                  <a:srgbClr val="374649"/>
                </a:solidFill>
                <a:effectLst/>
                <a:uLnTx/>
                <a:uFillTx/>
                <a:latin typeface="Arial" panose="020B0604020202020204"/>
                <a:ea typeface="+mn-ea"/>
                <a:cs typeface="+mn-cs"/>
              </a:rPr>
              <a:t>2005</a:t>
            </a:r>
            <a:endParaRPr kumimoji="0" lang="fr-FR" sz="1600" b="0" i="1"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7" name="ZoneTexte 6">
            <a:extLst>
              <a:ext uri="{FF2B5EF4-FFF2-40B4-BE49-F238E27FC236}">
                <a16:creationId xmlns:a16="http://schemas.microsoft.com/office/drawing/2014/main" id="{33D65DCC-6DC6-D0F9-1082-EDD0EB1A459A}"/>
              </a:ext>
            </a:extLst>
          </p:cNvPr>
          <p:cNvSpPr txBox="1"/>
          <p:nvPr/>
        </p:nvSpPr>
        <p:spPr>
          <a:xfrm>
            <a:off x="3629815" y="6116334"/>
            <a:ext cx="63330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a:ln>
                  <a:noFill/>
                </a:ln>
                <a:solidFill>
                  <a:srgbClr val="374649"/>
                </a:solidFill>
                <a:effectLst/>
                <a:uLnTx/>
                <a:uFillTx/>
                <a:latin typeface="Arial" panose="020B0604020202020204"/>
                <a:ea typeface="+mn-ea"/>
                <a:cs typeface="+mn-cs"/>
              </a:rPr>
              <a:t>2001</a:t>
            </a:r>
            <a:endParaRPr kumimoji="0" lang="fr-FR" sz="1600" b="0" i="1" u="none" strike="noStrike" kern="1200" cap="none" spc="0" normalizeH="0" baseline="0" noProof="0">
              <a:ln>
                <a:noFill/>
              </a:ln>
              <a:solidFill>
                <a:srgbClr val="374649"/>
              </a:solidFill>
              <a:effectLst/>
              <a:uLnTx/>
              <a:uFillTx/>
              <a:latin typeface="Arial" panose="020B0604020202020204"/>
              <a:ea typeface="+mn-ea"/>
              <a:cs typeface="+mn-cs"/>
            </a:endParaRPr>
          </a:p>
        </p:txBody>
      </p:sp>
      <p:pic>
        <p:nvPicPr>
          <p:cNvPr id="17" name="Image 16">
            <a:extLst>
              <a:ext uri="{FF2B5EF4-FFF2-40B4-BE49-F238E27FC236}">
                <a16:creationId xmlns:a16="http://schemas.microsoft.com/office/drawing/2014/main" id="{D5DE18FF-9942-1351-811A-BA78B8C83752}"/>
              </a:ext>
            </a:extLst>
          </p:cNvPr>
          <p:cNvPicPr>
            <a:picLocks noChangeAspect="1"/>
          </p:cNvPicPr>
          <p:nvPr/>
        </p:nvPicPr>
        <p:blipFill rotWithShape="1">
          <a:blip r:embed="rId9">
            <a:extLst>
              <a:ext uri="{28A0092B-C50C-407E-A947-70E740481C1C}">
                <a14:useLocalDpi xmlns:a14="http://schemas.microsoft.com/office/drawing/2010/main" val="0"/>
              </a:ext>
            </a:extLst>
          </a:blip>
          <a:srcRect l="-1598" t="-2690" r="-3283"/>
          <a:stretch/>
        </p:blipFill>
        <p:spPr>
          <a:xfrm>
            <a:off x="3810440" y="477612"/>
            <a:ext cx="5168385" cy="4432571"/>
          </a:xfrm>
          <a:prstGeom prst="rect">
            <a:avLst/>
          </a:prstGeom>
          <a:noFill/>
        </p:spPr>
      </p:pic>
      <p:sp>
        <p:nvSpPr>
          <p:cNvPr id="19" name="Rectangle : coins arrondis 18">
            <a:extLst>
              <a:ext uri="{FF2B5EF4-FFF2-40B4-BE49-F238E27FC236}">
                <a16:creationId xmlns:a16="http://schemas.microsoft.com/office/drawing/2014/main" id="{BA06D2CC-058A-FCD7-4AFD-3BA64D1F7CAB}"/>
              </a:ext>
            </a:extLst>
          </p:cNvPr>
          <p:cNvSpPr/>
          <p:nvPr/>
        </p:nvSpPr>
        <p:spPr>
          <a:xfrm>
            <a:off x="8311041" y="3805145"/>
            <a:ext cx="2267803" cy="28968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88000" r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srgbClr val="009BFF"/>
                </a:solidFill>
                <a:effectLst/>
                <a:uLnTx/>
                <a:uFillTx/>
                <a:latin typeface="Arial" panose="020B0604020202020204"/>
                <a:ea typeface="+mn-ea"/>
                <a:cs typeface="+mn-cs"/>
              </a:rPr>
              <a:t>Et encore…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1" i="0" u="none" strike="noStrike" kern="1200" cap="none" spc="0" normalizeH="0" baseline="0" noProof="0">
              <a:ln>
                <a:noFill/>
              </a:ln>
              <a:solidFill>
                <a:srgbClr val="37464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374649"/>
                </a:solidFill>
                <a:effectLst/>
                <a:uLnTx/>
                <a:uFillTx/>
                <a:latin typeface="Arial" panose="020B0604020202020204"/>
                <a:ea typeface="+mn-lt"/>
                <a:cs typeface="Arial" panose="020B0604020202020204"/>
              </a:rPr>
              <a:t>2019 - </a:t>
            </a:r>
            <a:r>
              <a:rPr kumimoji="0" lang="fr-FR" sz="1400" b="0" i="0" u="none" strike="noStrike" kern="1200" cap="none" spc="0" normalizeH="0" baseline="0" noProof="0" err="1">
                <a:ln>
                  <a:noFill/>
                </a:ln>
                <a:solidFill>
                  <a:srgbClr val="374649"/>
                </a:solidFill>
                <a:effectLst/>
                <a:uLnTx/>
                <a:uFillTx/>
                <a:latin typeface="Arial" panose="020B0604020202020204"/>
                <a:ea typeface="+mn-lt"/>
                <a:cs typeface="Arial" panose="020B0604020202020204"/>
              </a:rPr>
              <a:t>Lubrizol</a:t>
            </a:r>
            <a:endParaRPr kumimoji="0" lang="fr-FR" sz="1400" b="0" i="0" u="none" strike="noStrike" kern="1200" cap="none" spc="0" normalizeH="0" baseline="0" noProof="0">
              <a:ln>
                <a:noFill/>
              </a:ln>
              <a:solidFill>
                <a:srgbClr val="374649"/>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374649"/>
                </a:solidFill>
                <a:effectLst/>
                <a:uLnTx/>
                <a:uFillTx/>
                <a:latin typeface="Arial" panose="020B0604020202020204"/>
                <a:ea typeface="+mn-lt"/>
                <a:cs typeface="Arial" panose="020B0604020202020204"/>
              </a:rPr>
              <a:t>2018 - </a:t>
            </a:r>
            <a:r>
              <a:rPr kumimoji="0" lang="fr-FR" sz="1400" b="0" i="0" u="none" strike="noStrike" kern="1200" cap="none" spc="0" normalizeH="0" baseline="0" noProof="0" err="1">
                <a:ln>
                  <a:noFill/>
                </a:ln>
                <a:solidFill>
                  <a:srgbClr val="374649"/>
                </a:solidFill>
                <a:effectLst/>
                <a:uLnTx/>
                <a:uFillTx/>
                <a:latin typeface="Arial" panose="020B0604020202020204"/>
                <a:ea typeface="+mn-lt"/>
                <a:cs typeface="Arial" panose="020B0604020202020204"/>
              </a:rPr>
              <a:t>Mostorod</a:t>
            </a:r>
            <a:endParaRPr kumimoji="0" lang="fr-FR" sz="1400" b="0" i="0" u="none" strike="noStrike" kern="1200" cap="none" spc="0" normalizeH="0" baseline="0" noProof="0">
              <a:ln>
                <a:noFill/>
              </a:ln>
              <a:solidFill>
                <a:srgbClr val="37464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374649"/>
                </a:solidFill>
                <a:effectLst/>
                <a:uLnTx/>
                <a:uFillTx/>
                <a:latin typeface="Arial" panose="020B0604020202020204"/>
                <a:ea typeface="+mn-ea"/>
                <a:cs typeface="Arial"/>
              </a:rPr>
              <a:t>2010 - </a:t>
            </a:r>
            <a:r>
              <a:rPr kumimoji="0" lang="fr-FR" sz="1400" b="0" i="0" u="none" strike="noStrike" kern="1200" cap="none" spc="0" normalizeH="0" baseline="0" noProof="0" err="1">
                <a:ln>
                  <a:noFill/>
                </a:ln>
                <a:solidFill>
                  <a:srgbClr val="374649"/>
                </a:solidFill>
                <a:effectLst/>
                <a:uLnTx/>
                <a:uFillTx/>
                <a:latin typeface="Arial" panose="020B0604020202020204"/>
                <a:ea typeface="+mn-lt"/>
                <a:cs typeface="Arial" panose="020B0604020202020204"/>
              </a:rPr>
              <a:t>Macondo</a:t>
            </a:r>
            <a:endParaRPr kumimoji="0" lang="fr-FR" sz="1400" b="0" i="0" u="none" strike="noStrike" kern="1200" cap="none" spc="0" normalizeH="0" baseline="0" noProof="0">
              <a:ln>
                <a:noFill/>
              </a:ln>
              <a:solidFill>
                <a:srgbClr val="37464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374649"/>
                </a:solidFill>
                <a:effectLst/>
                <a:uLnTx/>
                <a:uFillTx/>
                <a:latin typeface="Arial" panose="020B0604020202020204"/>
                <a:ea typeface="+mn-ea"/>
                <a:cs typeface="+mn-cs"/>
              </a:rPr>
              <a:t>2005 - Texas City</a:t>
            </a:r>
            <a:endParaRPr kumimoji="0" lang="fr-FR" sz="1400" b="0" i="0" u="none" strike="noStrike" kern="1200" cap="none" spc="0" normalizeH="0" baseline="0" noProof="0">
              <a:ln>
                <a:noFill/>
              </a:ln>
              <a:solidFill>
                <a:srgbClr val="374649"/>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374649"/>
                </a:solidFill>
                <a:effectLst/>
                <a:uLnTx/>
                <a:uFillTx/>
                <a:latin typeface="Arial" panose="020B0604020202020204"/>
                <a:ea typeface="+mn-ea"/>
                <a:cs typeface="+mn-cs"/>
              </a:rPr>
              <a:t>1989 - Exxon Valdez</a:t>
            </a:r>
            <a:endParaRPr kumimoji="0" lang="fr-FR" sz="1400" b="0" i="0" u="none" strike="noStrike" kern="1200" cap="none" spc="0" normalizeH="0" baseline="0" noProof="0">
              <a:ln>
                <a:noFill/>
              </a:ln>
              <a:solidFill>
                <a:srgbClr val="374649"/>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374649"/>
                </a:solidFill>
                <a:effectLst/>
                <a:uLnTx/>
                <a:uFillTx/>
                <a:latin typeface="Arial" panose="020B0604020202020204"/>
                <a:ea typeface="+mn-ea"/>
                <a:cs typeface="+mn-cs"/>
              </a:rPr>
              <a:t>1988 - Piper Alpha</a:t>
            </a:r>
            <a:endParaRPr kumimoji="0" lang="fr-FR" sz="1400" b="0" i="0" u="none" strike="noStrike" kern="1200" cap="none" spc="0" normalizeH="0" baseline="0" noProof="0">
              <a:ln>
                <a:noFill/>
              </a:ln>
              <a:solidFill>
                <a:srgbClr val="374649"/>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374649"/>
                </a:solidFill>
                <a:effectLst/>
                <a:uLnTx/>
                <a:uFillTx/>
                <a:latin typeface="Arial" panose="020B0604020202020204"/>
                <a:ea typeface="+mn-ea"/>
                <a:cs typeface="+mn-cs"/>
              </a:rPr>
              <a:t>1984 - Bhopal</a:t>
            </a:r>
            <a:endParaRPr kumimoji="0" lang="fr-FR" sz="1400" b="0" i="0" u="none" strike="noStrike" kern="1200" cap="none" spc="0" normalizeH="0" baseline="0" noProof="0">
              <a:ln>
                <a:noFill/>
              </a:ln>
              <a:solidFill>
                <a:srgbClr val="374649"/>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374649"/>
                </a:solidFill>
                <a:effectLst/>
                <a:uLnTx/>
                <a:uFillTx/>
                <a:latin typeface="Arial" panose="020B0604020202020204"/>
                <a:ea typeface="+mn-ea"/>
                <a:cs typeface="+mn-cs"/>
              </a:rPr>
              <a:t>1979 - </a:t>
            </a:r>
            <a:r>
              <a:rPr kumimoji="0" lang="fr-FR" sz="1400" b="0" i="0" u="none" strike="noStrike" kern="1200" cap="none" spc="0" normalizeH="0" baseline="0" noProof="0" err="1">
                <a:ln>
                  <a:noFill/>
                </a:ln>
                <a:solidFill>
                  <a:srgbClr val="374649"/>
                </a:solidFill>
                <a:effectLst/>
                <a:uLnTx/>
                <a:uFillTx/>
                <a:latin typeface="Arial" panose="020B0604020202020204"/>
                <a:ea typeface="+mn-ea"/>
                <a:cs typeface="+mn-cs"/>
              </a:rPr>
              <a:t>Bantry</a:t>
            </a:r>
            <a:r>
              <a:rPr kumimoji="0" lang="fr-FR" sz="1400" b="0" i="0" u="none" strike="noStrike" kern="1200" cap="none" spc="0" normalizeH="0" baseline="0" noProof="0">
                <a:ln>
                  <a:noFill/>
                </a:ln>
                <a:solidFill>
                  <a:srgbClr val="374649"/>
                </a:solidFill>
                <a:effectLst/>
                <a:uLnTx/>
                <a:uFillTx/>
                <a:latin typeface="Arial" panose="020B0604020202020204"/>
                <a:ea typeface="+mn-ea"/>
                <a:cs typeface="+mn-cs"/>
              </a:rPr>
              <a:t> Bay</a:t>
            </a:r>
            <a:endParaRPr kumimoji="0" lang="fr-FR" sz="1400" b="0" i="0" u="none" strike="noStrike" kern="1200" cap="none" spc="0" normalizeH="0" baseline="0" noProof="0">
              <a:ln>
                <a:noFill/>
              </a:ln>
              <a:solidFill>
                <a:srgbClr val="374649"/>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374649"/>
                </a:solidFill>
                <a:effectLst/>
                <a:uLnTx/>
                <a:uFillTx/>
                <a:latin typeface="Arial" panose="020B0604020202020204"/>
                <a:ea typeface="+mn-ea"/>
                <a:cs typeface="+mn-cs"/>
              </a:rPr>
              <a:t>1976 - Seveso</a:t>
            </a:r>
            <a:endParaRPr kumimoji="0" lang="fr-FR" sz="1400" b="0" i="0" u="none" strike="noStrike" kern="1200" cap="none" spc="0" normalizeH="0" baseline="0" noProof="0">
              <a:ln>
                <a:noFill/>
              </a:ln>
              <a:solidFill>
                <a:srgbClr val="374649"/>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374649"/>
                </a:solidFill>
                <a:effectLst/>
                <a:uLnTx/>
                <a:uFillTx/>
                <a:latin typeface="Arial" panose="020B0604020202020204"/>
                <a:ea typeface="+mn-ea"/>
                <a:cs typeface="+mn-cs"/>
              </a:rPr>
              <a:t>1974 - </a:t>
            </a:r>
            <a:r>
              <a:rPr kumimoji="0" lang="fr-FR" sz="1400" b="0" i="0" u="none" strike="noStrike" kern="1200" cap="none" spc="0" normalizeH="0" baseline="0" noProof="0" err="1">
                <a:ln>
                  <a:noFill/>
                </a:ln>
                <a:solidFill>
                  <a:srgbClr val="374649"/>
                </a:solidFill>
                <a:effectLst/>
                <a:uLnTx/>
                <a:uFillTx/>
                <a:latin typeface="Arial" panose="020B0604020202020204"/>
                <a:ea typeface="+mn-ea"/>
                <a:cs typeface="+mn-cs"/>
              </a:rPr>
              <a:t>Flixborough</a:t>
            </a:r>
            <a:endParaRPr kumimoji="0" lang="fr-FR" sz="1400" b="0" i="0" u="none" strike="noStrike" kern="1200" cap="none" spc="0" normalizeH="0" baseline="0" noProof="0">
              <a:ln>
                <a:noFill/>
              </a:ln>
              <a:solidFill>
                <a:srgbClr val="37464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374649"/>
                </a:solidFill>
                <a:effectLst/>
                <a:uLnTx/>
                <a:uFillTx/>
                <a:latin typeface="Arial" panose="020B0604020202020204"/>
                <a:ea typeface="+mn-ea"/>
                <a:cs typeface="+mn-cs"/>
              </a:rPr>
              <a:t>1966 - Feyzin</a:t>
            </a:r>
            <a:endParaRPr kumimoji="0" lang="fr-FR" sz="1400" b="0" i="0" u="none" strike="noStrike" kern="1200" cap="none" spc="0" normalizeH="0" baseline="0" noProof="0">
              <a:ln>
                <a:noFill/>
              </a:ln>
              <a:solidFill>
                <a:srgbClr val="374649"/>
              </a:solidFill>
              <a:effectLst/>
              <a:uLnTx/>
              <a:uFillTx/>
              <a:latin typeface="Arial" panose="020B0604020202020204"/>
              <a:ea typeface="+mn-ea"/>
              <a:cs typeface="Arial"/>
            </a:endParaRPr>
          </a:p>
        </p:txBody>
      </p:sp>
      <p:sp>
        <p:nvSpPr>
          <p:cNvPr id="34" name="ZoneTexte 33">
            <a:extLst>
              <a:ext uri="{FF2B5EF4-FFF2-40B4-BE49-F238E27FC236}">
                <a16:creationId xmlns:a16="http://schemas.microsoft.com/office/drawing/2014/main" id="{E15B4407-FED5-A5D9-5373-6EDB954E6816}"/>
              </a:ext>
            </a:extLst>
          </p:cNvPr>
          <p:cNvSpPr txBox="1"/>
          <p:nvPr/>
        </p:nvSpPr>
        <p:spPr>
          <a:xfrm rot="21092183">
            <a:off x="324808" y="4831214"/>
            <a:ext cx="97068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a:ln>
                  <a:noFill/>
                </a:ln>
                <a:solidFill>
                  <a:srgbClr val="374649"/>
                </a:solidFill>
                <a:effectLst/>
                <a:uLnTx/>
                <a:uFillTx/>
                <a:latin typeface="Arial" panose="020B0604020202020204"/>
                <a:ea typeface="+mn-ea"/>
                <a:cs typeface="+mn-cs"/>
              </a:rPr>
              <a:t>1999</a:t>
            </a:r>
            <a:endParaRPr kumimoji="0" lang="fr-FR" sz="1600" b="0" i="1"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6" name="ZoneTexte 5">
            <a:extLst>
              <a:ext uri="{FF2B5EF4-FFF2-40B4-BE49-F238E27FC236}">
                <a16:creationId xmlns:a16="http://schemas.microsoft.com/office/drawing/2014/main" id="{64D5D2E9-92F7-9969-D044-C52B8E788815}"/>
              </a:ext>
            </a:extLst>
          </p:cNvPr>
          <p:cNvSpPr txBox="1"/>
          <p:nvPr/>
        </p:nvSpPr>
        <p:spPr>
          <a:xfrm>
            <a:off x="4108044" y="1309877"/>
            <a:ext cx="4214777" cy="209288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600" b="0" i="0" u="none" strike="noStrike" kern="1200" cap="none" spc="0" normalizeH="0" baseline="0" noProof="0">
                <a:ln>
                  <a:noFill/>
                </a:ln>
                <a:solidFill>
                  <a:srgbClr val="FFFFFF"/>
                </a:solidFill>
                <a:effectLst/>
                <a:uLnTx/>
                <a:uFillTx/>
                <a:latin typeface="Helvetica" pitchFamily="2" charset="0"/>
                <a:ea typeface="+mn-ea"/>
                <a:cs typeface="+mn-cs"/>
              </a:rPr>
              <a:t>Les risques </a:t>
            </a:r>
            <a:br>
              <a:rPr kumimoji="0" lang="fr-FR" sz="2600" b="0" i="0" u="none" strike="noStrike" kern="1200" cap="none" spc="0" normalizeH="0" baseline="0" noProof="0">
                <a:ln>
                  <a:noFill/>
                </a:ln>
                <a:solidFill>
                  <a:srgbClr val="FFFFFF"/>
                </a:solidFill>
                <a:effectLst/>
                <a:uLnTx/>
                <a:uFillTx/>
                <a:latin typeface="Helvetica" pitchFamily="2" charset="0"/>
                <a:ea typeface="+mn-ea"/>
                <a:cs typeface="+mn-cs"/>
              </a:rPr>
            </a:br>
            <a:r>
              <a:rPr kumimoji="0" lang="fr-FR" sz="2600" b="0" i="0" u="none" strike="noStrike" kern="1200" cap="none" spc="0" normalizeH="0" baseline="0" noProof="0">
                <a:ln>
                  <a:noFill/>
                </a:ln>
                <a:solidFill>
                  <a:srgbClr val="FFFFFF"/>
                </a:solidFill>
                <a:effectLst/>
                <a:uLnTx/>
                <a:uFillTx/>
                <a:latin typeface="Helvetica" pitchFamily="2" charset="0"/>
                <a:ea typeface="+mn-ea"/>
                <a:cs typeface="+mn-cs"/>
              </a:rPr>
              <a:t>technologiques rappellent </a:t>
            </a:r>
            <a:br>
              <a:rPr kumimoji="0" lang="fr-FR" sz="2600" b="0" i="0" u="none" strike="noStrike" kern="1200" cap="none" spc="0" normalizeH="0" baseline="0" noProof="0">
                <a:ln>
                  <a:noFill/>
                </a:ln>
                <a:solidFill>
                  <a:srgbClr val="FFFFFF"/>
                </a:solidFill>
                <a:effectLst/>
                <a:uLnTx/>
                <a:uFillTx/>
                <a:latin typeface="Helvetica" pitchFamily="2" charset="0"/>
                <a:ea typeface="+mn-ea"/>
                <a:cs typeface="+mn-cs"/>
              </a:rPr>
            </a:br>
            <a:r>
              <a:rPr kumimoji="0" lang="fr-FR" sz="2600" b="0" i="0" u="none" strike="noStrike" kern="1200" cap="none" spc="0" normalizeH="0" baseline="0" noProof="0">
                <a:ln>
                  <a:noFill/>
                </a:ln>
                <a:solidFill>
                  <a:srgbClr val="FFFFFF"/>
                </a:solidFill>
                <a:effectLst/>
                <a:uLnTx/>
                <a:uFillTx/>
                <a:latin typeface="Helvetica" pitchFamily="2" charset="0"/>
                <a:ea typeface="+mn-ea"/>
                <a:cs typeface="+mn-cs"/>
              </a:rPr>
              <a:t>des évènements exceptionnels </a:t>
            </a:r>
            <a:r>
              <a:rPr kumimoji="0" lang="fr-FR" sz="2600" b="0" i="0" u="none" strike="noStrike" kern="1200" cap="none" spc="0" normalizeH="0" baseline="0" noProof="0">
                <a:ln>
                  <a:noFill/>
                </a:ln>
                <a:solidFill>
                  <a:srgbClr val="FFFFFF"/>
                </a:solidFill>
                <a:effectLst/>
                <a:uLnTx/>
                <a:uFillTx/>
                <a:latin typeface="Arial" panose="020B0604020202020204"/>
                <a:ea typeface="+mn-ea"/>
                <a:cs typeface="+mn-cs"/>
              </a:rPr>
              <a:t>et désastreux </a:t>
            </a:r>
            <a:r>
              <a:rPr lang="fr-FR" sz="2600">
                <a:solidFill>
                  <a:srgbClr val="FFFFFF"/>
                </a:solidFill>
                <a:latin typeface="Arial" panose="020B0604020202020204"/>
              </a:rPr>
              <a:t>…</a:t>
            </a:r>
            <a:endParaRPr kumimoji="0" lang="fr-FR" sz="2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Espace réservé du numéro de diapositive 13">
            <a:extLst>
              <a:ext uri="{FF2B5EF4-FFF2-40B4-BE49-F238E27FC236}">
                <a16:creationId xmlns:a16="http://schemas.microsoft.com/office/drawing/2014/main" id="{79B1235D-5DFF-4154-9B63-C53564C6F0CC}"/>
              </a:ext>
            </a:extLst>
          </p:cNvPr>
          <p:cNvSpPr>
            <a:spLocks noGrp="1"/>
          </p:cNvSpPr>
          <p:nvPr>
            <p:ph type="sldNum" sz="quarter" idx="16"/>
          </p:nvPr>
        </p:nvSpPr>
        <p:spPr/>
        <p:txBody>
          <a:bodyP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A587B-5814-4D9B-9598-FE9CB954CB01}" type="slidenum">
              <a:rPr kumimoji="0" lang="fr-FR" sz="900" b="1" i="0" u="none" strike="noStrike" kern="1200" cap="none" spc="0" normalizeH="0" baseline="0" noProof="0" smtClean="0">
                <a:ln>
                  <a:noFill/>
                </a:ln>
                <a:solidFill>
                  <a:srgbClr val="37464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900" b="1"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2" name="ZoneTexte 1">
            <a:extLst>
              <a:ext uri="{FF2B5EF4-FFF2-40B4-BE49-F238E27FC236}">
                <a16:creationId xmlns:a16="http://schemas.microsoft.com/office/drawing/2014/main" id="{EFECADAD-3A2C-7D46-C031-C75480A8E76A}"/>
              </a:ext>
            </a:extLst>
          </p:cNvPr>
          <p:cNvSpPr txBox="1"/>
          <p:nvPr/>
        </p:nvSpPr>
        <p:spPr>
          <a:xfrm rot="16200000">
            <a:off x="11443328" y="5789761"/>
            <a:ext cx="108395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0" i="1" u="none" strike="noStrike" kern="1200" cap="none" spc="0" normalizeH="0" baseline="0" noProof="0">
                <a:ln>
                  <a:noFill/>
                </a:ln>
                <a:solidFill>
                  <a:srgbClr val="374649"/>
                </a:solidFill>
                <a:effectLst/>
                <a:uLnTx/>
                <a:uFillTx/>
                <a:latin typeface="Arial" panose="020B0604020202020204"/>
                <a:ea typeface="+mn-ea"/>
                <a:cs typeface="+mn-cs"/>
              </a:rPr>
              <a:t>© Photos :  DR</a:t>
            </a:r>
          </a:p>
        </p:txBody>
      </p:sp>
    </p:spTree>
    <p:extLst>
      <p:ext uri="{BB962C8B-B14F-4D97-AF65-F5344CB8AC3E}">
        <p14:creationId xmlns:p14="http://schemas.microsoft.com/office/powerpoint/2010/main" val="6349063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2EFA79D-BAA7-96C5-9222-E14218BFA99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40239" y="3435082"/>
            <a:ext cx="1745895" cy="1772349"/>
          </a:xfrm>
          <a:prstGeom prst="rect">
            <a:avLst/>
          </a:prstGeom>
        </p:spPr>
      </p:pic>
      <p:sp>
        <p:nvSpPr>
          <p:cNvPr id="21" name="Titre 2">
            <a:extLst>
              <a:ext uri="{FF2B5EF4-FFF2-40B4-BE49-F238E27FC236}">
                <a16:creationId xmlns:a16="http://schemas.microsoft.com/office/drawing/2014/main" id="{31F039B6-D846-4E28-A6DE-93A604049FA4}"/>
              </a:ext>
            </a:extLst>
          </p:cNvPr>
          <p:cNvSpPr>
            <a:spLocks noGrp="1"/>
          </p:cNvSpPr>
          <p:nvPr>
            <p:ph type="title"/>
          </p:nvPr>
        </p:nvSpPr>
        <p:spPr>
          <a:xfrm>
            <a:off x="550863" y="1163918"/>
            <a:ext cx="3088264" cy="2215926"/>
          </a:xfrm>
        </p:spPr>
        <p:txBody>
          <a:bodyPr anchor="ctr">
            <a:noAutofit/>
          </a:bodyPr>
          <a:lstStyle/>
          <a:p>
            <a:pPr algn="r"/>
            <a:r>
              <a:rPr lang="fr-FR" sz="2600"/>
              <a:t>… mais les risques technologiques </a:t>
            </a:r>
            <a:br>
              <a:rPr lang="fr-FR" sz="2600"/>
            </a:br>
            <a:r>
              <a:rPr lang="fr-FR" sz="2600"/>
              <a:t>se cachent </a:t>
            </a:r>
            <a:br>
              <a:rPr lang="fr-FR" sz="2600"/>
            </a:br>
            <a:r>
              <a:rPr lang="fr-FR" sz="2600"/>
              <a:t>dans le quotidien </a:t>
            </a:r>
            <a:br>
              <a:rPr lang="fr-FR" sz="2600"/>
            </a:br>
            <a:r>
              <a:rPr lang="fr-FR" sz="2600"/>
              <a:t>et sont fréquents</a:t>
            </a:r>
          </a:p>
        </p:txBody>
      </p:sp>
      <p:sp>
        <p:nvSpPr>
          <p:cNvPr id="12" name="Espace réservé du pied de page 11">
            <a:extLst>
              <a:ext uri="{FF2B5EF4-FFF2-40B4-BE49-F238E27FC236}">
                <a16:creationId xmlns:a16="http://schemas.microsoft.com/office/drawing/2014/main" id="{BA41CBF9-DD38-459A-9C8E-52BBB27B9E49}"/>
              </a:ext>
            </a:extLst>
          </p:cNvPr>
          <p:cNvSpPr>
            <a:spLocks noGrp="1"/>
          </p:cNvSpPr>
          <p:nvPr>
            <p:ph type="ftr" sz="quarter" idx="15"/>
          </p:nvPr>
        </p:nvSpPr>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74649"/>
                </a:solidFill>
                <a:effectLst/>
                <a:uLnTx/>
                <a:uFillTx/>
                <a:latin typeface="Arial" panose="020B0604020202020204"/>
                <a:ea typeface="+mn-ea"/>
                <a:cs typeface="+mn-cs"/>
              </a:rPr>
              <a:t>Kit manager JMS 2023</a:t>
            </a:r>
            <a:endParaRPr kumimoji="0" lang="fr-FR" sz="9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13" name="Espace réservé du numéro de diapositive 12">
            <a:extLst>
              <a:ext uri="{FF2B5EF4-FFF2-40B4-BE49-F238E27FC236}">
                <a16:creationId xmlns:a16="http://schemas.microsoft.com/office/drawing/2014/main" id="{B80B2DEC-994C-4476-9417-028902C2E717}"/>
              </a:ext>
            </a:extLst>
          </p:cNvPr>
          <p:cNvSpPr>
            <a:spLocks noGrp="1"/>
          </p:cNvSpPr>
          <p:nvPr>
            <p:ph type="sldNum" sz="quarter" idx="16"/>
          </p:nvPr>
        </p:nvSpPr>
        <p:spPr/>
        <p:txBody>
          <a:bodyP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A587B-5814-4D9B-9598-FE9CB954CB01}" type="slidenum">
              <a:rPr kumimoji="0" lang="fr-FR" sz="900" b="1" i="0" u="none" strike="noStrike" kern="1200" cap="none" spc="0" normalizeH="0" baseline="0" noProof="0" smtClean="0">
                <a:ln>
                  <a:noFill/>
                </a:ln>
                <a:solidFill>
                  <a:srgbClr val="37464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900" b="1"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2" name="Rectangle : coins arrondis 1">
            <a:extLst>
              <a:ext uri="{FF2B5EF4-FFF2-40B4-BE49-F238E27FC236}">
                <a16:creationId xmlns:a16="http://schemas.microsoft.com/office/drawing/2014/main" id="{A2765AFF-6707-C278-3806-DC77DEA8FC28}"/>
              </a:ext>
            </a:extLst>
          </p:cNvPr>
          <p:cNvSpPr/>
          <p:nvPr/>
        </p:nvSpPr>
        <p:spPr>
          <a:xfrm>
            <a:off x="4204354" y="1354309"/>
            <a:ext cx="7161985" cy="488297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36000" rtlCol="0" anchor="ctr"/>
          <a:lstStyle/>
          <a:p>
            <a:pPr marL="179705" marR="0" lvl="0" indent="-179705" algn="l" defTabSz="914400"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fr-FR" sz="1800" b="0" i="0" u="none" strike="noStrike" kern="1200" cap="none" spc="0" normalizeH="0" baseline="0" noProof="0">
                <a:ln>
                  <a:noFill/>
                </a:ln>
                <a:solidFill>
                  <a:srgbClr val="374649"/>
                </a:solidFill>
                <a:effectLst/>
                <a:uLnTx/>
                <a:uFillTx/>
                <a:latin typeface="Arial" panose="020B0604020202020204"/>
                <a:ea typeface="+mn-ea"/>
                <a:cs typeface="+mn-cs"/>
              </a:rPr>
              <a:t>Vanne de purge de bac laissée ouverte sans surveillance</a:t>
            </a: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Arial"/>
            </a:endParaRPr>
          </a:p>
          <a:p>
            <a:pPr marL="179705" marR="0" lvl="0" indent="-179705" algn="l" defTabSz="914400"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fr-FR" sz="1800" b="0" i="0" u="none" strike="noStrike" kern="1200" cap="none" spc="0" normalizeH="0" baseline="0" noProof="0">
                <a:ln>
                  <a:noFill/>
                </a:ln>
                <a:solidFill>
                  <a:srgbClr val="374649"/>
                </a:solidFill>
                <a:effectLst/>
                <a:uLnTx/>
                <a:uFillTx/>
                <a:latin typeface="Arial" panose="020B0604020202020204"/>
                <a:ea typeface="+mn-ea"/>
                <a:cs typeface="+mn-cs"/>
              </a:rPr>
              <a:t>Conditions opératoires inhabituelles</a:t>
            </a: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Arial"/>
            </a:endParaRPr>
          </a:p>
          <a:p>
            <a:pPr marL="179705" marR="0" lvl="0" indent="-179705" algn="l" defTabSz="914400"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fr-FR" sz="1800" b="0" i="0" u="none" strike="noStrike" kern="1200" cap="none" spc="0" normalizeH="0" baseline="0" noProof="0">
                <a:ln>
                  <a:noFill/>
                </a:ln>
                <a:solidFill>
                  <a:srgbClr val="374649"/>
                </a:solidFill>
                <a:effectLst/>
                <a:uLnTx/>
                <a:uFillTx/>
                <a:latin typeface="Arial" panose="020B0604020202020204"/>
                <a:ea typeface="+mn-ea"/>
                <a:cs typeface="+mn-cs"/>
              </a:rPr>
              <a:t>Mesure de niveau de sécurité défaillante</a:t>
            </a:r>
          </a:p>
          <a:p>
            <a:pPr marL="179705" marR="0" lvl="0" indent="-179705" algn="l" defTabSz="914400"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fr-FR" sz="1800" b="0" i="0" u="none" strike="noStrike" kern="1200" cap="none" spc="0" normalizeH="0" baseline="0" noProof="0">
                <a:ln>
                  <a:noFill/>
                </a:ln>
                <a:solidFill>
                  <a:srgbClr val="374649"/>
                </a:solidFill>
                <a:effectLst/>
                <a:uLnTx/>
                <a:uFillTx/>
                <a:latin typeface="Arial" panose="020B0604020202020204"/>
                <a:ea typeface="+mn-ea"/>
                <a:cs typeface="+mn-cs"/>
              </a:rPr>
              <a:t>Surchauffe de connexions électriques</a:t>
            </a:r>
          </a:p>
          <a:p>
            <a:pPr marL="179705" marR="0" lvl="0" indent="-179705" algn="l" defTabSz="914400"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fr-FR" sz="1800" b="0" i="0" u="none" strike="noStrike" kern="1200" cap="none" spc="0" normalizeH="0" baseline="0" noProof="0">
                <a:ln>
                  <a:noFill/>
                </a:ln>
                <a:solidFill>
                  <a:srgbClr val="374649"/>
                </a:solidFill>
                <a:effectLst/>
                <a:uLnTx/>
                <a:uFillTx/>
                <a:latin typeface="Arial" panose="020B0604020202020204"/>
                <a:ea typeface="+mn-ea"/>
                <a:cs typeface="+mn-cs"/>
              </a:rPr>
              <a:t>Camion qui se renverse et perd du produit</a:t>
            </a: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Arial"/>
            </a:endParaRPr>
          </a:p>
          <a:p>
            <a:pPr marL="179705" marR="0" lvl="0" indent="-179705" algn="l" defTabSz="914400"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fr-FR" sz="1800" b="0" i="0" u="none" strike="noStrike" kern="1200" cap="none" spc="0" normalizeH="0" baseline="0" noProof="0">
                <a:ln>
                  <a:noFill/>
                </a:ln>
                <a:solidFill>
                  <a:srgbClr val="374649"/>
                </a:solidFill>
                <a:effectLst/>
                <a:uLnTx/>
                <a:uFillTx/>
                <a:latin typeface="Arial" panose="020B0604020202020204"/>
                <a:ea typeface="+mn-ea"/>
                <a:cs typeface="+mn-cs"/>
              </a:rPr>
              <a:t>Joint changé sans vérifier les caractéristiques</a:t>
            </a: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Arial"/>
            </a:endParaRPr>
          </a:p>
          <a:p>
            <a:pPr marL="179705" marR="0" lvl="0" indent="-179705" algn="l" defTabSz="914400"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fr-FR" sz="1800" b="0" i="0" u="none" strike="noStrike" kern="1200" cap="none" spc="0" normalizeH="0" baseline="0" noProof="0">
                <a:ln>
                  <a:noFill/>
                </a:ln>
                <a:solidFill>
                  <a:srgbClr val="374649"/>
                </a:solidFill>
                <a:effectLst/>
                <a:uLnTx/>
                <a:uFillTx/>
                <a:latin typeface="Arial" panose="020B0604020202020204"/>
                <a:ea typeface="+mn-ea"/>
                <a:cs typeface="+mn-cs"/>
              </a:rPr>
              <a:t>Inspection de tuyauterie prévue et non faite</a:t>
            </a: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Arial"/>
            </a:endParaRPr>
          </a:p>
          <a:p>
            <a:pPr marL="179705" marR="0" lvl="0" indent="-179705" algn="l" defTabSz="914400"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fr-FR" sz="1800" b="0" i="0" u="none" strike="noStrike" kern="1200" cap="none" spc="0" normalizeH="0" baseline="0" noProof="0">
                <a:ln>
                  <a:noFill/>
                </a:ln>
                <a:solidFill>
                  <a:srgbClr val="374649"/>
                </a:solidFill>
                <a:effectLst/>
                <a:uLnTx/>
                <a:uFillTx/>
                <a:latin typeface="Arial" panose="020B0604020202020204"/>
                <a:ea typeface="+mn-ea"/>
                <a:cs typeface="+mn-cs"/>
              </a:rPr>
              <a:t>Levage ou une fouille mécanique à proximité </a:t>
            </a:r>
            <a:br>
              <a:rPr kumimoji="0" lang="fr-FR" sz="1800" b="0" i="0" u="none" strike="noStrike" kern="1200" cap="none" spc="0" normalizeH="0" baseline="0" noProof="0">
                <a:ln>
                  <a:noFill/>
                </a:ln>
                <a:solidFill>
                  <a:srgbClr val="374649"/>
                </a:solidFill>
                <a:effectLst/>
                <a:uLnTx/>
                <a:uFillTx/>
                <a:latin typeface="Arial" panose="020B0604020202020204"/>
                <a:ea typeface="+mn-ea"/>
                <a:cs typeface="+mn-cs"/>
              </a:rPr>
            </a:br>
            <a:r>
              <a:rPr kumimoji="0" lang="fr-FR" sz="1800" b="0" i="0" u="none" strike="noStrike" kern="1200" cap="none" spc="0" normalizeH="0" baseline="0" noProof="0">
                <a:ln>
                  <a:noFill/>
                </a:ln>
                <a:solidFill>
                  <a:srgbClr val="374649"/>
                </a:solidFill>
                <a:effectLst/>
                <a:uLnTx/>
                <a:uFillTx/>
                <a:latin typeface="Arial" panose="020B0604020202020204"/>
                <a:ea typeface="+mn-ea"/>
                <a:cs typeface="+mn-cs"/>
              </a:rPr>
              <a:t>de tuyauteries de gaz</a:t>
            </a:r>
          </a:p>
          <a:p>
            <a:pPr marL="179705" marR="0" lvl="0" indent="-179705" algn="l" defTabSz="914400"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fr-FR" sz="1800" b="0" i="0" u="none" strike="noStrike" kern="1200" cap="none" spc="0" normalizeH="0" baseline="0" noProof="0">
                <a:ln>
                  <a:noFill/>
                </a:ln>
                <a:solidFill>
                  <a:srgbClr val="374649"/>
                </a:solidFill>
                <a:effectLst/>
                <a:uLnTx/>
                <a:uFillTx/>
                <a:latin typeface="Arial" panose="020B0604020202020204"/>
                <a:ea typeface="+mn-ea"/>
                <a:cs typeface="Arial"/>
              </a:rPr>
              <a:t>Collision avec pipeline sous-marin</a:t>
            </a:r>
          </a:p>
          <a:p>
            <a:pPr marL="179705" marR="0" lvl="0" indent="-179705" algn="l" defTabSz="914400"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fr-FR" sz="1800" b="0" i="0" u="none" strike="noStrike" kern="1200" cap="none" spc="0" normalizeH="0" baseline="0" noProof="0">
                <a:ln>
                  <a:noFill/>
                </a:ln>
                <a:solidFill>
                  <a:srgbClr val="374649"/>
                </a:solidFill>
                <a:effectLst/>
                <a:uLnTx/>
                <a:uFillTx/>
                <a:latin typeface="Arial" panose="020B0604020202020204"/>
                <a:ea typeface="+mn-ea"/>
                <a:cs typeface="+mn-cs"/>
              </a:rPr>
              <a:t>Évent de gaz inflammable implanté près d’un four</a:t>
            </a: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Arial"/>
            </a:endParaRPr>
          </a:p>
          <a:p>
            <a:pPr marL="179705" marR="0" lvl="0" indent="-179705" algn="l" defTabSz="914400"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fr-FR" sz="1800" b="0" i="0" u="none" strike="noStrike" kern="1200" cap="none" spc="0" normalizeH="0" baseline="0" noProof="0">
                <a:ln>
                  <a:noFill/>
                </a:ln>
                <a:solidFill>
                  <a:srgbClr val="374649"/>
                </a:solidFill>
                <a:effectLst/>
                <a:uLnTx/>
                <a:uFillTx/>
                <a:latin typeface="Arial" panose="020B0604020202020204"/>
                <a:ea typeface="+mn-ea"/>
                <a:cs typeface="+mn-cs"/>
              </a:rPr>
              <a:t>Mise à la terre déconnectée</a:t>
            </a:r>
            <a:endParaRPr kumimoji="0" lang="fr-FR" sz="1800" b="0" i="0" u="none" strike="noStrike" kern="1200" cap="none" spc="0" normalizeH="0" baseline="0" noProof="0">
              <a:ln>
                <a:noFill/>
              </a:ln>
              <a:solidFill>
                <a:srgbClr val="374649"/>
              </a:solidFill>
              <a:effectLst/>
              <a:uLnTx/>
              <a:uFillTx/>
              <a:latin typeface="Arial" panose="020B0604020202020204"/>
              <a:ea typeface="+mn-ea"/>
              <a:cs typeface="Arial"/>
            </a:endParaRPr>
          </a:p>
          <a:p>
            <a:pPr marL="179705" marR="0" lvl="0" indent="-179705" algn="l" defTabSz="914400"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fr-FR" sz="1800" b="0" i="0" u="none" strike="noStrike" kern="1200" cap="none" spc="0" normalizeH="0" baseline="0" noProof="0">
                <a:ln>
                  <a:noFill/>
                </a:ln>
                <a:solidFill>
                  <a:srgbClr val="374649"/>
                </a:solidFill>
                <a:effectLst/>
                <a:uLnTx/>
                <a:uFillTx/>
                <a:latin typeface="Arial" panose="020B0604020202020204"/>
                <a:ea typeface="+mn-ea"/>
                <a:cs typeface="+mn-cs"/>
              </a:rPr>
              <a:t>Montage provisoire non étudié, laissé des années</a:t>
            </a:r>
          </a:p>
          <a:p>
            <a:pPr marL="179705" marR="0" lvl="0" indent="-179705" algn="l" defTabSz="914400"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fr-FR" sz="1800" b="0" i="0" u="none" strike="noStrike" kern="1200" cap="none" spc="0" normalizeH="0" baseline="0" noProof="0">
                <a:ln>
                  <a:noFill/>
                </a:ln>
                <a:solidFill>
                  <a:srgbClr val="374649"/>
                </a:solidFill>
                <a:effectLst/>
                <a:uLnTx/>
                <a:uFillTx/>
                <a:latin typeface="Arial" panose="020B0604020202020204"/>
                <a:ea typeface="+mn-ea"/>
                <a:cs typeface="+mn-cs"/>
              </a:rPr>
              <a:t>…</a:t>
            </a:r>
          </a:p>
        </p:txBody>
      </p:sp>
    </p:spTree>
    <p:extLst>
      <p:ext uri="{BB962C8B-B14F-4D97-AF65-F5344CB8AC3E}">
        <p14:creationId xmlns:p14="http://schemas.microsoft.com/office/powerpoint/2010/main" val="30578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BD206C9D-8C0B-DD5E-B32E-022F398CC5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74169" y="2345955"/>
            <a:ext cx="1008395" cy="3138407"/>
          </a:xfrm>
          <a:prstGeom prst="rect">
            <a:avLst/>
          </a:prstGeom>
        </p:spPr>
      </p:pic>
      <p:sp>
        <p:nvSpPr>
          <p:cNvPr id="2" name="Titre 1">
            <a:extLst>
              <a:ext uri="{FF2B5EF4-FFF2-40B4-BE49-F238E27FC236}">
                <a16:creationId xmlns:a16="http://schemas.microsoft.com/office/drawing/2014/main" id="{97B700F5-A9EF-486A-BA1A-346AA723BEC2}"/>
              </a:ext>
            </a:extLst>
          </p:cNvPr>
          <p:cNvSpPr>
            <a:spLocks noGrp="1"/>
          </p:cNvSpPr>
          <p:nvPr>
            <p:ph type="title"/>
          </p:nvPr>
        </p:nvSpPr>
        <p:spPr/>
        <p:txBody>
          <a:bodyPr>
            <a:noAutofit/>
          </a:bodyPr>
          <a:lstStyle/>
          <a:p>
            <a:r>
              <a:rPr lang="fr-FR" dirty="0"/>
              <a:t>Les enjeux de la maîtrise des risques technologiques</a:t>
            </a:r>
          </a:p>
        </p:txBody>
      </p:sp>
      <p:sp>
        <p:nvSpPr>
          <p:cNvPr id="3" name="Espace réservé du pied de page 2">
            <a:extLst>
              <a:ext uri="{FF2B5EF4-FFF2-40B4-BE49-F238E27FC236}">
                <a16:creationId xmlns:a16="http://schemas.microsoft.com/office/drawing/2014/main" id="{C9845849-D802-408F-8A84-2A3611051809}"/>
              </a:ext>
            </a:extLst>
          </p:cNvPr>
          <p:cNvSpPr>
            <a:spLocks noGrp="1"/>
          </p:cNvSpPr>
          <p:nvPr>
            <p:ph type="ftr" sz="quarter" idx="15"/>
          </p:nvPr>
        </p:nvSpPr>
        <p:spPr/>
        <p:txBody>
          <a:bodyPr>
            <a:noAutofit/>
          </a:bodyPr>
          <a:lstStyle/>
          <a:p>
            <a:pPr lvl="0"/>
            <a:r>
              <a:rPr lang="en-US" noProof="0"/>
              <a:t>Kit manager JMS 2023</a:t>
            </a:r>
            <a:endParaRPr lang="fr-FR" noProof="0"/>
          </a:p>
        </p:txBody>
      </p:sp>
      <p:sp>
        <p:nvSpPr>
          <p:cNvPr id="4" name="Espace réservé du numéro de diapositive 3">
            <a:extLst>
              <a:ext uri="{FF2B5EF4-FFF2-40B4-BE49-F238E27FC236}">
                <a16:creationId xmlns:a16="http://schemas.microsoft.com/office/drawing/2014/main" id="{1A6B276E-9D72-4B47-A67E-BD46BB521A0D}"/>
              </a:ext>
            </a:extLst>
          </p:cNvPr>
          <p:cNvSpPr>
            <a:spLocks noGrp="1"/>
          </p:cNvSpPr>
          <p:nvPr>
            <p:ph type="sldNum" sz="quarter" idx="16"/>
          </p:nvPr>
        </p:nvSpPr>
        <p:spPr/>
        <p:txBody>
          <a:bodyPr>
            <a:noAutofit/>
          </a:bodyPr>
          <a:lstStyle/>
          <a:p>
            <a:pPr lvl="0"/>
            <a:fld id="{975A587B-5814-4D9B-9598-FE9CB954CB01}" type="slidenum">
              <a:rPr lang="fr-FR" noProof="0" smtClean="0"/>
              <a:pPr lvl="0"/>
              <a:t>7</a:t>
            </a:fld>
            <a:endParaRPr lang="fr-FR" noProof="0"/>
          </a:p>
        </p:txBody>
      </p:sp>
      <p:sp>
        <p:nvSpPr>
          <p:cNvPr id="6" name="Titre 2">
            <a:extLst>
              <a:ext uri="{FF2B5EF4-FFF2-40B4-BE49-F238E27FC236}">
                <a16:creationId xmlns:a16="http://schemas.microsoft.com/office/drawing/2014/main" id="{5BAB092C-A31D-9E77-65D3-9BD6377E5609}"/>
              </a:ext>
            </a:extLst>
          </p:cNvPr>
          <p:cNvSpPr txBox="1">
            <a:spLocks/>
          </p:cNvSpPr>
          <p:nvPr/>
        </p:nvSpPr>
        <p:spPr>
          <a:xfrm>
            <a:off x="469879" y="978216"/>
            <a:ext cx="5003269" cy="1172086"/>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000" kern="1200" cap="none" baseline="0">
                <a:solidFill>
                  <a:schemeClr val="tx2"/>
                </a:solidFill>
                <a:latin typeface="+mj-lt"/>
                <a:ea typeface="+mj-ea"/>
                <a:cs typeface="+mj-cs"/>
              </a:defRPr>
            </a:lvl1pPr>
          </a:lstStyle>
          <a:p>
            <a:r>
              <a:rPr lang="fr-FR" sz="2600"/>
              <a:t>Nos activités comportent des risques technologiques.</a:t>
            </a:r>
          </a:p>
        </p:txBody>
      </p:sp>
      <p:sp>
        <p:nvSpPr>
          <p:cNvPr id="7" name="Rectangle : coins arrondis 6">
            <a:extLst>
              <a:ext uri="{FF2B5EF4-FFF2-40B4-BE49-F238E27FC236}">
                <a16:creationId xmlns:a16="http://schemas.microsoft.com/office/drawing/2014/main" id="{312913AC-DFD9-247C-C91B-DF67AFA1DC2F}"/>
              </a:ext>
            </a:extLst>
          </p:cNvPr>
          <p:cNvSpPr/>
          <p:nvPr/>
        </p:nvSpPr>
        <p:spPr>
          <a:xfrm>
            <a:off x="3864990" y="980388"/>
            <a:ext cx="6212264" cy="537346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705" lvl="1" indent="0">
              <a:spcAft>
                <a:spcPts val="1200"/>
              </a:spcAft>
              <a:buClr>
                <a:srgbClr val="00B0F0"/>
              </a:buClr>
              <a:buSzPct val="130000"/>
              <a:buNone/>
            </a:pPr>
            <a:endParaRPr lang="fr-FR" sz="1800">
              <a:solidFill>
                <a:schemeClr val="tx1"/>
              </a:solidFill>
              <a:cs typeface="Arial"/>
            </a:endParaRPr>
          </a:p>
        </p:txBody>
      </p:sp>
      <p:sp>
        <p:nvSpPr>
          <p:cNvPr id="8" name="Espace réservé du texte 6">
            <a:extLst>
              <a:ext uri="{FF2B5EF4-FFF2-40B4-BE49-F238E27FC236}">
                <a16:creationId xmlns:a16="http://schemas.microsoft.com/office/drawing/2014/main" id="{00B4EDD0-DFBA-B32F-058D-C646C41471F0}"/>
              </a:ext>
            </a:extLst>
          </p:cNvPr>
          <p:cNvSpPr txBox="1">
            <a:spLocks/>
          </p:cNvSpPr>
          <p:nvPr/>
        </p:nvSpPr>
        <p:spPr>
          <a:xfrm>
            <a:off x="4990097" y="1564259"/>
            <a:ext cx="6496050" cy="4956857"/>
          </a:xfrm>
          <a:prstGeom prst="rect">
            <a:avLst/>
          </a:prstGeom>
        </p:spPr>
        <p:txBody>
          <a:bodyPr anchor="ctr">
            <a:noAutofit/>
          </a:bodyPr>
          <a:lst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705" lvl="1" indent="0">
              <a:spcBef>
                <a:spcPts val="1800"/>
              </a:spcBef>
              <a:spcAft>
                <a:spcPts val="2400"/>
              </a:spcAft>
              <a:buClr>
                <a:srgbClr val="00B0F0"/>
              </a:buClr>
              <a:buSzPct val="130000"/>
              <a:buNone/>
            </a:pPr>
            <a:r>
              <a:rPr lang="fr-FR" sz="2000" dirty="0"/>
              <a:t>Atteindre notre objectif </a:t>
            </a:r>
            <a:r>
              <a:rPr lang="fr-FR" sz="2000" b="1" dirty="0"/>
              <a:t>ZÉRO ACCIDENT MORTEL</a:t>
            </a:r>
            <a:endParaRPr lang="en-US" sz="2000" dirty="0"/>
          </a:p>
          <a:p>
            <a:pPr marL="179705" lvl="1" indent="0">
              <a:spcBef>
                <a:spcPts val="1800"/>
              </a:spcBef>
              <a:spcAft>
                <a:spcPts val="2400"/>
              </a:spcAft>
              <a:buClr>
                <a:srgbClr val="00B0F0"/>
              </a:buClr>
              <a:buSzPct val="130000"/>
              <a:buNone/>
            </a:pPr>
            <a:r>
              <a:rPr lang="fr-FR" sz="2000" dirty="0"/>
              <a:t>Assurer la sécurité de nos collaborateurs </a:t>
            </a:r>
            <a:br>
              <a:rPr lang="fr-FR" sz="2000" dirty="0"/>
            </a:br>
            <a:r>
              <a:rPr lang="fr-FR" sz="2000" dirty="0"/>
              <a:t>de nos entreprises partenaires et des personnes tiers</a:t>
            </a:r>
            <a:endParaRPr lang="en-US" sz="2000" dirty="0"/>
          </a:p>
          <a:p>
            <a:pPr marL="179705" lvl="1" indent="0">
              <a:spcBef>
                <a:spcPts val="1800"/>
              </a:spcBef>
              <a:spcAft>
                <a:spcPts val="2400"/>
              </a:spcAft>
              <a:buClr>
                <a:srgbClr val="00B0F0"/>
              </a:buClr>
              <a:buSzPct val="130000"/>
              <a:buNone/>
            </a:pPr>
            <a:r>
              <a:rPr lang="fr-FR" sz="2000" dirty="0"/>
              <a:t>Éviter les pollutions</a:t>
            </a:r>
            <a:endParaRPr lang="fr-FR" sz="2000" dirty="0">
              <a:cs typeface="Arial"/>
            </a:endParaRPr>
          </a:p>
          <a:p>
            <a:pPr marL="179705" lvl="1" indent="0">
              <a:spcBef>
                <a:spcPts val="1800"/>
              </a:spcBef>
              <a:spcAft>
                <a:spcPts val="2400"/>
              </a:spcAft>
              <a:buClr>
                <a:srgbClr val="00B0F0"/>
              </a:buClr>
              <a:buSzPct val="130000"/>
              <a:buNone/>
            </a:pPr>
            <a:r>
              <a:rPr lang="fr-FR" sz="2000" dirty="0"/>
              <a:t>Éviter les accidents majeurs pouvant mettre </a:t>
            </a:r>
            <a:br>
              <a:rPr lang="fr-FR" sz="2000" dirty="0"/>
            </a:br>
            <a:r>
              <a:rPr lang="fr-FR" sz="2000" dirty="0"/>
              <a:t>en péril la pérennité de la Compagnie</a:t>
            </a:r>
            <a:endParaRPr lang="fr-FR" sz="2000" dirty="0">
              <a:cs typeface="Arial"/>
            </a:endParaRPr>
          </a:p>
        </p:txBody>
      </p:sp>
      <p:sp>
        <p:nvSpPr>
          <p:cNvPr id="11" name="ZoneTexte 10">
            <a:extLst>
              <a:ext uri="{FF2B5EF4-FFF2-40B4-BE49-F238E27FC236}">
                <a16:creationId xmlns:a16="http://schemas.microsoft.com/office/drawing/2014/main" id="{30EAC40F-7C31-FE9E-4DD4-4CE956664CA7}"/>
              </a:ext>
            </a:extLst>
          </p:cNvPr>
          <p:cNvSpPr txBox="1"/>
          <p:nvPr/>
        </p:nvSpPr>
        <p:spPr>
          <a:xfrm>
            <a:off x="705853" y="3456315"/>
            <a:ext cx="2951747" cy="892552"/>
          </a:xfrm>
          <a:prstGeom prst="rect">
            <a:avLst/>
          </a:prstGeom>
          <a:noFill/>
        </p:spPr>
        <p:txBody>
          <a:bodyPr wrap="square">
            <a:spAutoFit/>
          </a:bodyPr>
          <a:lstStyle/>
          <a:p>
            <a:pPr algn="r"/>
            <a:r>
              <a:rPr lang="fr-FR" sz="2600" b="1">
                <a:solidFill>
                  <a:schemeClr val="tx2"/>
                </a:solidFill>
                <a:latin typeface="+mj-lt"/>
                <a:ea typeface="+mj-ea"/>
                <a:cs typeface="+mj-cs"/>
              </a:rPr>
              <a:t>Il faut en assurer </a:t>
            </a:r>
            <a:br>
              <a:rPr lang="fr-FR" sz="2600" b="1">
                <a:solidFill>
                  <a:schemeClr val="tx2"/>
                </a:solidFill>
                <a:latin typeface="+mj-lt"/>
                <a:ea typeface="+mj-ea"/>
                <a:cs typeface="+mj-cs"/>
              </a:rPr>
            </a:br>
            <a:r>
              <a:rPr lang="fr-FR" sz="2600" b="1">
                <a:solidFill>
                  <a:schemeClr val="tx2"/>
                </a:solidFill>
                <a:latin typeface="+mj-lt"/>
                <a:ea typeface="+mj-ea"/>
                <a:cs typeface="+mj-cs"/>
              </a:rPr>
              <a:t>la maîtrise pour</a:t>
            </a:r>
          </a:p>
        </p:txBody>
      </p:sp>
    </p:spTree>
    <p:extLst>
      <p:ext uri="{BB962C8B-B14F-4D97-AF65-F5344CB8AC3E}">
        <p14:creationId xmlns:p14="http://schemas.microsoft.com/office/powerpoint/2010/main" val="345106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Image 38">
            <a:extLst>
              <a:ext uri="{FF2B5EF4-FFF2-40B4-BE49-F238E27FC236}">
                <a16:creationId xmlns:a16="http://schemas.microsoft.com/office/drawing/2014/main" id="{5BD505F5-F822-3276-3CD5-F3DDA1C57A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0722" y="1351325"/>
            <a:ext cx="11870711" cy="4349268"/>
          </a:xfrm>
          <a:prstGeom prst="rect">
            <a:avLst/>
          </a:prstGeom>
        </p:spPr>
      </p:pic>
      <p:sp>
        <p:nvSpPr>
          <p:cNvPr id="2" name="Espace réservé du pied de page 1">
            <a:extLst>
              <a:ext uri="{FF2B5EF4-FFF2-40B4-BE49-F238E27FC236}">
                <a16:creationId xmlns:a16="http://schemas.microsoft.com/office/drawing/2014/main" id="{AB405536-FE01-4054-840F-7630C09548C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74649"/>
                </a:solidFill>
                <a:effectLst/>
                <a:uLnTx/>
                <a:uFillTx/>
                <a:latin typeface="Arial" panose="020B0604020202020204"/>
                <a:ea typeface="+mn-ea"/>
                <a:cs typeface="+mn-cs"/>
              </a:rPr>
              <a:t>Kit manager JMS 2023</a:t>
            </a:r>
            <a:endParaRPr kumimoji="0" lang="fr-FR" sz="9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3" name="Espace réservé du numéro de diapositive 2">
            <a:extLst>
              <a:ext uri="{FF2B5EF4-FFF2-40B4-BE49-F238E27FC236}">
                <a16:creationId xmlns:a16="http://schemas.microsoft.com/office/drawing/2014/main" id="{794BAA70-5A0A-441F-9D9F-07898B59FE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A587B-5814-4D9B-9598-FE9CB954CB01}" type="slidenum">
              <a:rPr kumimoji="0" lang="fr-FR" sz="900" b="1" i="0" u="none" strike="noStrike" kern="1200" cap="none" spc="0" normalizeH="0" baseline="0" noProof="0" smtClean="0">
                <a:ln>
                  <a:noFill/>
                </a:ln>
                <a:solidFill>
                  <a:srgbClr val="37464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900" b="1"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36" name="Espace réservé du texte 6">
            <a:extLst>
              <a:ext uri="{FF2B5EF4-FFF2-40B4-BE49-F238E27FC236}">
                <a16:creationId xmlns:a16="http://schemas.microsoft.com/office/drawing/2014/main" id="{845B2841-F436-8FC5-B22A-9491C6E33BBF}"/>
              </a:ext>
            </a:extLst>
          </p:cNvPr>
          <p:cNvSpPr txBox="1">
            <a:spLocks/>
          </p:cNvSpPr>
          <p:nvPr/>
        </p:nvSpPr>
        <p:spPr>
          <a:xfrm>
            <a:off x="6047685" y="2446394"/>
            <a:ext cx="1616511" cy="1212033"/>
          </a:xfrm>
          <a:prstGeom prst="rect">
            <a:avLst/>
          </a:prstGeom>
        </p:spPr>
        <p:txBody>
          <a:bodyPr anchor="ctr">
            <a:noAutofit/>
          </a:bodyPr>
          <a:lst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fr-FR" sz="1800" b="0" i="0" u="none" strike="noStrike" kern="1200" cap="none" spc="0" normalizeH="0" baseline="0" noProof="0">
                <a:ln>
                  <a:noFill/>
                </a:ln>
                <a:solidFill>
                  <a:srgbClr val="FFFFFF"/>
                </a:solidFill>
                <a:effectLst/>
                <a:uLnTx/>
                <a:uFillTx/>
                <a:latin typeface="Arial" panose="020B0604020202020204"/>
                <a:ea typeface="+mn-ea"/>
                <a:cs typeface="+mn-cs"/>
              </a:rPr>
              <a:t>Définition </a:t>
            </a:r>
            <a:br>
              <a:rPr kumimoji="0" lang="fr-FR" sz="1800" b="0" i="0" u="none" strike="noStrike" kern="1200" cap="none" spc="0" normalizeH="0" baseline="0" noProof="0">
                <a:ln>
                  <a:noFill/>
                </a:ln>
                <a:solidFill>
                  <a:srgbClr val="FFFFFF"/>
                </a:solidFill>
                <a:effectLst/>
                <a:uLnTx/>
                <a:uFillTx/>
                <a:latin typeface="Arial" panose="020B0604020202020204"/>
                <a:ea typeface="+mn-ea"/>
                <a:cs typeface="+mn-cs"/>
              </a:rPr>
            </a:br>
            <a:r>
              <a:rPr kumimoji="0" lang="fr-FR" sz="1800" b="0" i="0" u="none" strike="noStrike" kern="1200" cap="none" spc="0" normalizeH="0" baseline="0" noProof="0">
                <a:ln>
                  <a:noFill/>
                </a:ln>
                <a:solidFill>
                  <a:srgbClr val="FFFFFF"/>
                </a:solidFill>
                <a:effectLst/>
                <a:uLnTx/>
                <a:uFillTx/>
                <a:latin typeface="Arial" panose="020B0604020202020204"/>
                <a:ea typeface="+mn-ea"/>
                <a:cs typeface="+mn-cs"/>
              </a:rPr>
              <a:t>des barrières</a:t>
            </a:r>
          </a:p>
        </p:txBody>
      </p:sp>
      <p:sp>
        <p:nvSpPr>
          <p:cNvPr id="16" name="Espace réservé du texte 6">
            <a:extLst>
              <a:ext uri="{FF2B5EF4-FFF2-40B4-BE49-F238E27FC236}">
                <a16:creationId xmlns:a16="http://schemas.microsoft.com/office/drawing/2014/main" id="{0BBF28B8-D9FA-107D-2B76-9BF9BEB5EDA1}"/>
              </a:ext>
            </a:extLst>
          </p:cNvPr>
          <p:cNvSpPr txBox="1">
            <a:spLocks/>
          </p:cNvSpPr>
          <p:nvPr/>
        </p:nvSpPr>
        <p:spPr>
          <a:xfrm>
            <a:off x="7993339" y="2446393"/>
            <a:ext cx="1689136" cy="1212033"/>
          </a:xfrm>
          <a:prstGeom prst="rect">
            <a:avLst/>
          </a:prstGeom>
        </p:spPr>
        <p:txBody>
          <a:bodyPr anchor="ctr">
            <a:noAutofit/>
          </a:bodyPr>
          <a:lst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fr-FR" sz="1800" b="0" i="0" u="none" strike="noStrike" kern="1200" cap="none" spc="0" normalizeH="0" baseline="0" noProof="0">
                <a:ln>
                  <a:noFill/>
                </a:ln>
                <a:solidFill>
                  <a:srgbClr val="FFFFFF"/>
                </a:solidFill>
                <a:effectLst/>
                <a:uLnTx/>
                <a:uFillTx/>
                <a:latin typeface="Arial" panose="020B0604020202020204"/>
                <a:ea typeface="+mn-ea"/>
                <a:cs typeface="+mn-cs"/>
              </a:rPr>
              <a:t>Mise en œuvre et maintien des barrières</a:t>
            </a:r>
          </a:p>
        </p:txBody>
      </p:sp>
      <p:sp>
        <p:nvSpPr>
          <p:cNvPr id="40" name="Espace réservé du texte 6">
            <a:extLst>
              <a:ext uri="{FF2B5EF4-FFF2-40B4-BE49-F238E27FC236}">
                <a16:creationId xmlns:a16="http://schemas.microsoft.com/office/drawing/2014/main" id="{841798ED-66FE-5BD2-4169-FB05E709E62F}"/>
              </a:ext>
            </a:extLst>
          </p:cNvPr>
          <p:cNvSpPr txBox="1">
            <a:spLocks/>
          </p:cNvSpPr>
          <p:nvPr/>
        </p:nvSpPr>
        <p:spPr>
          <a:xfrm>
            <a:off x="4102027" y="2446394"/>
            <a:ext cx="1616514" cy="1212033"/>
          </a:xfrm>
          <a:prstGeom prst="rect">
            <a:avLst/>
          </a:prstGeom>
        </p:spPr>
        <p:txBody>
          <a:bodyPr anchor="ctr">
            <a:noAutofit/>
          </a:bodyPr>
          <a:lst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fr-FR" sz="1800" b="0" i="0" u="none" strike="noStrike" kern="1200" cap="none" spc="0" normalizeH="0" baseline="0" noProof="0">
                <a:ln>
                  <a:noFill/>
                </a:ln>
                <a:solidFill>
                  <a:srgbClr val="FFFFFF"/>
                </a:solidFill>
                <a:effectLst/>
                <a:uLnTx/>
                <a:uFillTx/>
                <a:latin typeface="Arial" panose="020B0604020202020204"/>
                <a:ea typeface="+mn-ea"/>
                <a:cs typeface="+mn-cs"/>
              </a:rPr>
              <a:t>Évaluation </a:t>
            </a:r>
            <a:br>
              <a:rPr kumimoji="0" lang="fr-FR" sz="1800" b="0" i="0" u="none" strike="noStrike" kern="1200" cap="none" spc="0" normalizeH="0" baseline="0" noProof="0">
                <a:ln>
                  <a:noFill/>
                </a:ln>
                <a:solidFill>
                  <a:srgbClr val="FFFFFF"/>
                </a:solidFill>
                <a:effectLst/>
                <a:uLnTx/>
                <a:uFillTx/>
                <a:latin typeface="Arial" panose="020B0604020202020204"/>
                <a:ea typeface="+mn-ea"/>
                <a:cs typeface="+mn-cs"/>
              </a:rPr>
            </a:br>
            <a:r>
              <a:rPr kumimoji="0" lang="fr-FR" sz="1800" b="0" i="0" u="none" strike="noStrike" kern="1200" cap="none" spc="0" normalizeH="0" baseline="0" noProof="0">
                <a:ln>
                  <a:noFill/>
                </a:ln>
                <a:solidFill>
                  <a:srgbClr val="FFFFFF"/>
                </a:solidFill>
                <a:effectLst/>
                <a:uLnTx/>
                <a:uFillTx/>
                <a:latin typeface="Arial" panose="020B0604020202020204"/>
                <a:ea typeface="+mn-ea"/>
                <a:cs typeface="+mn-cs"/>
              </a:rPr>
              <a:t>des risques</a:t>
            </a:r>
          </a:p>
        </p:txBody>
      </p:sp>
      <p:sp>
        <p:nvSpPr>
          <p:cNvPr id="44" name="Espace réservé du texte 6">
            <a:extLst>
              <a:ext uri="{FF2B5EF4-FFF2-40B4-BE49-F238E27FC236}">
                <a16:creationId xmlns:a16="http://schemas.microsoft.com/office/drawing/2014/main" id="{297A758F-0D0C-9FD6-1E4D-1ECAA75349E7}"/>
              </a:ext>
            </a:extLst>
          </p:cNvPr>
          <p:cNvSpPr txBox="1">
            <a:spLocks/>
          </p:cNvSpPr>
          <p:nvPr/>
        </p:nvSpPr>
        <p:spPr>
          <a:xfrm>
            <a:off x="2052323" y="2446394"/>
            <a:ext cx="1573718" cy="1212033"/>
          </a:xfrm>
          <a:prstGeom prst="rect">
            <a:avLst/>
          </a:prstGeom>
        </p:spPr>
        <p:txBody>
          <a:bodyPr anchor="ctr">
            <a:noAutofit/>
          </a:bodyPr>
          <a:lst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fr-FR" sz="1800" b="0" i="0" u="none" strike="noStrike" kern="1200" cap="none" spc="0" normalizeH="0" baseline="0" noProof="0">
                <a:ln>
                  <a:noFill/>
                </a:ln>
                <a:solidFill>
                  <a:srgbClr val="FFFFFF"/>
                </a:solidFill>
                <a:effectLst/>
                <a:uLnTx/>
                <a:uFillTx/>
                <a:latin typeface="Arial" panose="020B0604020202020204"/>
                <a:ea typeface="+mn-ea"/>
                <a:cs typeface="+mn-cs"/>
              </a:rPr>
              <a:t>Identification </a:t>
            </a:r>
            <a:br>
              <a:rPr kumimoji="0" lang="fr-FR" sz="1800" b="0" i="0" u="none" strike="noStrike" kern="1200" cap="none" spc="0" normalizeH="0" baseline="0" noProof="0">
                <a:ln>
                  <a:noFill/>
                </a:ln>
                <a:solidFill>
                  <a:srgbClr val="FFFFFF"/>
                </a:solidFill>
                <a:effectLst/>
                <a:uLnTx/>
                <a:uFillTx/>
                <a:latin typeface="Arial" panose="020B0604020202020204"/>
                <a:ea typeface="+mn-ea"/>
                <a:cs typeface="+mn-cs"/>
              </a:rPr>
            </a:br>
            <a:r>
              <a:rPr kumimoji="0" lang="fr-FR" sz="1800" b="0" i="0" u="none" strike="noStrike" kern="1200" cap="none" spc="0" normalizeH="0" baseline="0" noProof="0">
                <a:ln>
                  <a:noFill/>
                </a:ln>
                <a:solidFill>
                  <a:srgbClr val="FFFFFF"/>
                </a:solidFill>
                <a:effectLst/>
                <a:uLnTx/>
                <a:uFillTx/>
                <a:latin typeface="Arial" panose="020B0604020202020204"/>
                <a:ea typeface="+mn-ea"/>
                <a:cs typeface="+mn-cs"/>
              </a:rPr>
              <a:t>des dangers</a:t>
            </a:r>
          </a:p>
        </p:txBody>
      </p:sp>
      <p:sp>
        <p:nvSpPr>
          <p:cNvPr id="47" name="Espace réservé du texte 6">
            <a:extLst>
              <a:ext uri="{FF2B5EF4-FFF2-40B4-BE49-F238E27FC236}">
                <a16:creationId xmlns:a16="http://schemas.microsoft.com/office/drawing/2014/main" id="{D3978F95-BBE2-9E69-C684-C23ED1EF0793}"/>
              </a:ext>
            </a:extLst>
          </p:cNvPr>
          <p:cNvSpPr txBox="1">
            <a:spLocks/>
          </p:cNvSpPr>
          <p:nvPr/>
        </p:nvSpPr>
        <p:spPr>
          <a:xfrm>
            <a:off x="1589104" y="1157407"/>
            <a:ext cx="2519599" cy="1127282"/>
          </a:xfrm>
          <a:prstGeom prst="rect">
            <a:avLst/>
          </a:prstGeom>
        </p:spPr>
        <p:txBody>
          <a:bodyPr lIns="0" rIns="0" anchor="t">
            <a:noAutofit/>
          </a:bodyPr>
          <a:lst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fr-FR" sz="1400" b="0" i="0" u="none" strike="noStrike" kern="1200" cap="none" spc="0" normalizeH="0" baseline="0" noProof="0">
                <a:ln>
                  <a:noFill/>
                </a:ln>
                <a:solidFill>
                  <a:srgbClr val="374649"/>
                </a:solidFill>
                <a:effectLst/>
                <a:uLnTx/>
                <a:uFillTx/>
                <a:latin typeface="Arial" panose="020B0604020202020204"/>
                <a:ea typeface="+mn-ea"/>
                <a:cs typeface="+mn-cs"/>
              </a:rPr>
              <a:t>Je connais tous les dangers présents (</a:t>
            </a:r>
            <a:r>
              <a:rPr kumimoji="0" lang="fr-FR" sz="1400" b="1" i="0" u="none" strike="noStrike" kern="1200" cap="none" spc="0" normalizeH="0" baseline="0" noProof="0">
                <a:ln>
                  <a:noFill/>
                </a:ln>
                <a:solidFill>
                  <a:srgbClr val="009BFF"/>
                </a:solidFill>
                <a:effectLst/>
                <a:uLnTx/>
                <a:uFillTx/>
                <a:latin typeface="Arial" panose="020B0604020202020204"/>
                <a:ea typeface="+mn-ea"/>
                <a:cs typeface="+mn-cs"/>
              </a:rPr>
              <a:t>par ex. les produits dangereux…)</a:t>
            </a:r>
          </a:p>
        </p:txBody>
      </p:sp>
      <p:sp>
        <p:nvSpPr>
          <p:cNvPr id="48" name="Espace réservé du texte 6">
            <a:extLst>
              <a:ext uri="{FF2B5EF4-FFF2-40B4-BE49-F238E27FC236}">
                <a16:creationId xmlns:a16="http://schemas.microsoft.com/office/drawing/2014/main" id="{07A20C30-7AF9-BCEB-9AA6-7CC609A66433}"/>
              </a:ext>
            </a:extLst>
          </p:cNvPr>
          <p:cNvSpPr txBox="1">
            <a:spLocks/>
          </p:cNvSpPr>
          <p:nvPr/>
        </p:nvSpPr>
        <p:spPr>
          <a:xfrm>
            <a:off x="3619475" y="4958482"/>
            <a:ext cx="3078773" cy="1308774"/>
          </a:xfrm>
          <a:prstGeom prst="rect">
            <a:avLst/>
          </a:prstGeom>
        </p:spPr>
        <p:txBody>
          <a:bodyPr lIns="0" rIns="0" anchor="t">
            <a:noAutofit/>
          </a:bodyPr>
          <a:lst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fr-FR" sz="1400" b="0" i="0" u="none" strike="noStrike" kern="1200" cap="none" spc="0" normalizeH="0" baseline="0" noProof="0">
                <a:ln>
                  <a:noFill/>
                </a:ln>
                <a:solidFill>
                  <a:srgbClr val="374649"/>
                </a:solidFill>
                <a:effectLst/>
                <a:uLnTx/>
                <a:uFillTx/>
                <a:latin typeface="Arial" panose="020B0604020202020204"/>
                <a:ea typeface="+mn-ea"/>
                <a:cs typeface="+mn-cs"/>
              </a:rPr>
              <a:t>J’évalue s’il y a des situations à risque </a:t>
            </a:r>
            <a:br>
              <a:rPr kumimoji="0" lang="fr-FR" sz="1400" b="0" i="0" u="none" strike="noStrike" kern="1200" cap="none" spc="0" normalizeH="0" baseline="0" noProof="0">
                <a:ln>
                  <a:noFill/>
                </a:ln>
                <a:solidFill>
                  <a:srgbClr val="374649"/>
                </a:solidFill>
                <a:effectLst/>
                <a:uLnTx/>
                <a:uFillTx/>
                <a:latin typeface="Arial" panose="020B0604020202020204"/>
                <a:ea typeface="+mn-ea"/>
                <a:cs typeface="+mn-cs"/>
              </a:rPr>
            </a:br>
            <a:r>
              <a:rPr kumimoji="0" lang="fr-FR" sz="1400" b="0" i="0" u="none" strike="noStrike" kern="1200" cap="none" spc="0" normalizeH="0" baseline="0" noProof="0">
                <a:ln>
                  <a:noFill/>
                </a:ln>
                <a:solidFill>
                  <a:srgbClr val="374649"/>
                </a:solidFill>
                <a:effectLst/>
                <a:uLnTx/>
                <a:uFillTx/>
                <a:latin typeface="Arial" panose="020B0604020202020204"/>
                <a:ea typeface="+mn-ea"/>
                <a:cs typeface="+mn-cs"/>
              </a:rPr>
              <a:t>possibles et les conséquences </a:t>
            </a:r>
            <a:br>
              <a:rPr kumimoji="0" lang="fr-FR" sz="1400" b="0" i="0" u="none" strike="noStrike" kern="1200" cap="none" spc="0" normalizeH="0" baseline="0" noProof="0">
                <a:ln>
                  <a:noFill/>
                </a:ln>
                <a:solidFill>
                  <a:srgbClr val="374649"/>
                </a:solidFill>
                <a:effectLst/>
                <a:uLnTx/>
                <a:uFillTx/>
                <a:latin typeface="Arial" panose="020B0604020202020204"/>
                <a:ea typeface="+mn-ea"/>
                <a:cs typeface="+mn-cs"/>
              </a:rPr>
            </a:br>
            <a:r>
              <a:rPr kumimoji="0" lang="fr-FR" sz="1400" b="0" i="0" u="none" strike="noStrike" kern="1200" cap="none" spc="0" normalizeH="0" baseline="0" noProof="0">
                <a:ln>
                  <a:noFill/>
                </a:ln>
                <a:solidFill>
                  <a:srgbClr val="374649"/>
                </a:solidFill>
                <a:effectLst/>
                <a:uLnTx/>
                <a:uFillTx/>
                <a:latin typeface="Arial" panose="020B0604020202020204"/>
                <a:ea typeface="+mn-ea"/>
                <a:cs typeface="+mn-cs"/>
              </a:rPr>
              <a:t>pour les personnes, les biens et l’environnement</a:t>
            </a:r>
            <a:r>
              <a:rPr lang="fr-FR" sz="1400">
                <a:solidFill>
                  <a:srgbClr val="374649"/>
                </a:solidFill>
                <a:latin typeface="Arial" panose="020B0604020202020204"/>
              </a:rPr>
              <a:t> </a:t>
            </a:r>
            <a:r>
              <a:rPr lang="fr-FR" sz="1400" b="1">
                <a:solidFill>
                  <a:srgbClr val="009BFF"/>
                </a:solidFill>
                <a:latin typeface="Arial" panose="020B0604020202020204"/>
              </a:rPr>
              <a:t>(par ex. </a:t>
            </a:r>
            <a:r>
              <a:rPr kumimoji="0" lang="fr-FR" sz="1400" b="1" i="0" u="none" strike="noStrike" kern="1200" cap="none" spc="0" normalizeH="0" baseline="0" noProof="0">
                <a:ln>
                  <a:noFill/>
                </a:ln>
                <a:solidFill>
                  <a:srgbClr val="009BFF"/>
                </a:solidFill>
                <a:effectLst/>
                <a:uLnTx/>
                <a:uFillTx/>
                <a:latin typeface="Arial" panose="020B0604020202020204"/>
                <a:ea typeface="+mn-ea"/>
                <a:cs typeface="+mn-cs"/>
              </a:rPr>
              <a:t>comme le sur-remplissage d’un réservoir générant une pollution…)</a:t>
            </a:r>
          </a:p>
        </p:txBody>
      </p:sp>
      <p:sp>
        <p:nvSpPr>
          <p:cNvPr id="49" name="Espace réservé du texte 6">
            <a:extLst>
              <a:ext uri="{FF2B5EF4-FFF2-40B4-BE49-F238E27FC236}">
                <a16:creationId xmlns:a16="http://schemas.microsoft.com/office/drawing/2014/main" id="{3257D5DD-613F-6A6C-57F2-E3D046E5F0BA}"/>
              </a:ext>
            </a:extLst>
          </p:cNvPr>
          <p:cNvSpPr txBox="1">
            <a:spLocks/>
          </p:cNvSpPr>
          <p:nvPr/>
        </p:nvSpPr>
        <p:spPr>
          <a:xfrm>
            <a:off x="5855404" y="1157407"/>
            <a:ext cx="4059440" cy="1216844"/>
          </a:xfrm>
          <a:prstGeom prst="rect">
            <a:avLst/>
          </a:prstGeom>
        </p:spPr>
        <p:txBody>
          <a:bodyPr lIns="0" rIns="0" anchor="t">
            <a:noAutofit/>
          </a:bodyPr>
          <a:lst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fr-FR" sz="1400" b="0" i="0" u="none" strike="noStrike" kern="1200" cap="none" spc="0" normalizeH="0" baseline="0" noProof="0">
                <a:ln>
                  <a:noFill/>
                </a:ln>
                <a:solidFill>
                  <a:srgbClr val="374649"/>
                </a:solidFill>
                <a:effectLst/>
                <a:uLnTx/>
                <a:uFillTx/>
                <a:latin typeface="Arial" panose="020B0604020202020204"/>
                <a:ea typeface="+mn-ea"/>
                <a:cs typeface="+mn-cs"/>
              </a:rPr>
              <a:t>Je définis les mesures techniques ou/et organisationnelles nécessaires pour maitriser </a:t>
            </a:r>
            <a:br>
              <a:rPr kumimoji="0" lang="fr-FR" sz="1400" b="0" i="0" u="none" strike="noStrike" kern="1200" cap="none" spc="0" normalizeH="0" baseline="0" noProof="0">
                <a:ln>
                  <a:noFill/>
                </a:ln>
                <a:solidFill>
                  <a:srgbClr val="374649"/>
                </a:solidFill>
                <a:effectLst/>
                <a:uLnTx/>
                <a:uFillTx/>
                <a:latin typeface="Arial" panose="020B0604020202020204"/>
                <a:ea typeface="+mn-ea"/>
                <a:cs typeface="+mn-cs"/>
              </a:rPr>
            </a:br>
            <a:r>
              <a:rPr kumimoji="0" lang="fr-FR" sz="1400" b="0" i="0" u="none" strike="noStrike" kern="1200" cap="none" spc="0" normalizeH="0" baseline="0" noProof="0">
                <a:ln>
                  <a:noFill/>
                </a:ln>
                <a:solidFill>
                  <a:srgbClr val="374649"/>
                </a:solidFill>
                <a:effectLst/>
                <a:uLnTx/>
                <a:uFillTx/>
                <a:latin typeface="Arial" panose="020B0604020202020204"/>
                <a:ea typeface="+mn-ea"/>
                <a:cs typeface="+mn-cs"/>
              </a:rPr>
              <a:t>les risques </a:t>
            </a:r>
            <a:r>
              <a:rPr lang="fr-FR" sz="1400" b="1">
                <a:solidFill>
                  <a:srgbClr val="009BFF"/>
                </a:solidFill>
                <a:latin typeface="Arial" panose="020B0604020202020204"/>
              </a:rPr>
              <a:t>(</a:t>
            </a:r>
            <a:r>
              <a:rPr kumimoji="0" lang="fr-FR" sz="1400" b="1" i="0" u="none" strike="noStrike" kern="1200" cap="none" spc="0" normalizeH="0" baseline="0" noProof="0">
                <a:ln>
                  <a:noFill/>
                </a:ln>
                <a:solidFill>
                  <a:srgbClr val="009BFF"/>
                </a:solidFill>
                <a:effectLst/>
                <a:uLnTx/>
                <a:uFillTx/>
                <a:latin typeface="Arial" panose="020B0604020202020204"/>
                <a:ea typeface="+mn-ea"/>
                <a:cs typeface="+mn-cs"/>
              </a:rPr>
              <a:t>par ex. une sécurité de niveau haut…)</a:t>
            </a:r>
          </a:p>
        </p:txBody>
      </p:sp>
      <p:sp>
        <p:nvSpPr>
          <p:cNvPr id="50" name="Espace réservé du texte 6">
            <a:extLst>
              <a:ext uri="{FF2B5EF4-FFF2-40B4-BE49-F238E27FC236}">
                <a16:creationId xmlns:a16="http://schemas.microsoft.com/office/drawing/2014/main" id="{C17F987C-D0D0-00DC-3CD4-0072BCC9794F}"/>
              </a:ext>
            </a:extLst>
          </p:cNvPr>
          <p:cNvSpPr txBox="1">
            <a:spLocks/>
          </p:cNvSpPr>
          <p:nvPr/>
        </p:nvSpPr>
        <p:spPr>
          <a:xfrm>
            <a:off x="7628774" y="4958480"/>
            <a:ext cx="3981215" cy="1308775"/>
          </a:xfrm>
          <a:prstGeom prst="rect">
            <a:avLst/>
          </a:prstGeom>
        </p:spPr>
        <p:txBody>
          <a:bodyPr lIns="0" tIns="45720" rIns="0" bIns="45720" anchor="t">
            <a:noAutofit/>
          </a:bodyPr>
          <a:lst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fr-FR" sz="1400" b="0" i="0" u="none" strike="noStrike" kern="1200" cap="none" spc="0" normalizeH="0" baseline="0" noProof="0" dirty="0">
                <a:ln>
                  <a:noFill/>
                </a:ln>
                <a:solidFill>
                  <a:srgbClr val="374649"/>
                </a:solidFill>
                <a:effectLst/>
                <a:uLnTx/>
                <a:uFillTx/>
                <a:latin typeface="Arial" panose="020B0604020202020204"/>
                <a:ea typeface="+mn-ea"/>
                <a:cs typeface="+mn-cs"/>
              </a:rPr>
              <a:t>Je mets en place les barrières définies et je m’assure de leur performance </a:t>
            </a:r>
            <a:r>
              <a:rPr lang="fr-FR" sz="1400" b="1" dirty="0">
                <a:solidFill>
                  <a:srgbClr val="009BFF"/>
                </a:solidFill>
                <a:latin typeface="Arial" panose="020B0604020202020204"/>
              </a:rPr>
              <a:t>(p</a:t>
            </a:r>
            <a:r>
              <a:rPr kumimoji="0" lang="fr-FR" sz="1400" b="1" i="0" u="none" strike="noStrike" kern="1200" cap="none" spc="0" normalizeH="0" baseline="0" noProof="0" dirty="0">
                <a:ln>
                  <a:noFill/>
                </a:ln>
                <a:solidFill>
                  <a:srgbClr val="009BFF"/>
                </a:solidFill>
                <a:effectLst/>
                <a:uLnTx/>
                <a:uFillTx/>
                <a:latin typeface="Arial" panose="020B0604020202020204"/>
                <a:ea typeface="+mn-ea"/>
                <a:cs typeface="+mn-cs"/>
              </a:rPr>
              <a:t>ar ex. </a:t>
            </a:r>
            <a:r>
              <a:rPr lang="fr-FR" sz="1400" b="1" dirty="0">
                <a:solidFill>
                  <a:srgbClr val="009BFF"/>
                </a:solidFill>
                <a:latin typeface="Arial" panose="020B0604020202020204"/>
              </a:rPr>
              <a:t>une</a:t>
            </a:r>
            <a:r>
              <a:rPr kumimoji="0" lang="fr-FR" sz="1400" b="1" i="0" u="none" strike="noStrike" kern="1200" cap="none" spc="0" normalizeH="0" baseline="0" noProof="0" dirty="0">
                <a:ln>
                  <a:noFill/>
                </a:ln>
                <a:solidFill>
                  <a:srgbClr val="009BFF"/>
                </a:solidFill>
                <a:effectLst/>
                <a:uLnTx/>
                <a:uFillTx/>
                <a:latin typeface="Arial" panose="020B0604020202020204"/>
                <a:ea typeface="+mn-ea"/>
                <a:cs typeface="+mn-cs"/>
              </a:rPr>
              <a:t> inspection des équipements ou les tests </a:t>
            </a:r>
            <a:br>
              <a:rPr kumimoji="0" lang="fr-FR" sz="1400" b="1" i="0" u="none" strike="noStrike" kern="1200" cap="none" spc="0" normalizeH="0" baseline="0" noProof="0" dirty="0">
                <a:ln>
                  <a:noFill/>
                </a:ln>
                <a:solidFill>
                  <a:srgbClr val="009BFF"/>
                </a:solidFill>
                <a:effectLst/>
                <a:uLnTx/>
                <a:uFillTx/>
                <a:latin typeface="Arial" panose="020B0604020202020204"/>
                <a:ea typeface="+mn-ea"/>
                <a:cs typeface="+mn-cs"/>
              </a:rPr>
            </a:br>
            <a:r>
              <a:rPr kumimoji="0" lang="fr-FR" sz="1400" b="1" i="0" u="none" strike="noStrike" kern="1200" cap="none" spc="0" normalizeH="0" baseline="0" noProof="0">
                <a:ln>
                  <a:noFill/>
                </a:ln>
                <a:solidFill>
                  <a:srgbClr val="009BFF"/>
                </a:solidFill>
                <a:effectLst/>
                <a:uLnTx/>
                <a:uFillTx/>
                <a:latin typeface="Arial" panose="020B0604020202020204"/>
                <a:ea typeface="+mn-ea"/>
                <a:cs typeface="+mn-cs"/>
              </a:rPr>
              <a:t>des barrières)</a:t>
            </a:r>
            <a:r>
              <a:rPr kumimoji="0" lang="fr-FR" sz="1400" b="0" i="0" u="none" strike="noStrike" kern="1200" cap="none" spc="0" normalizeH="0" baseline="0" noProof="0">
                <a:ln>
                  <a:noFill/>
                </a:ln>
                <a:solidFill>
                  <a:srgbClr val="374649"/>
                </a:solidFill>
                <a:effectLst/>
                <a:uLnTx/>
                <a:uFillTx/>
                <a:latin typeface="Arial" panose="020B0604020202020204"/>
                <a:ea typeface="+mn-ea"/>
                <a:cs typeface="+mn-cs"/>
              </a:rPr>
              <a:t>. </a:t>
            </a:r>
            <a:endParaRPr lang="fr-FR" sz="1400" i="0" u="none" strike="noStrike" kern="1200" cap="none" spc="0" normalizeH="0" baseline="0" noProof="0">
              <a:ln>
                <a:noFill/>
              </a:ln>
              <a:solidFill>
                <a:srgbClr val="374649"/>
              </a:solidFill>
              <a:effectLst/>
              <a:uLnTx/>
              <a:uFillTx/>
              <a:latin typeface="Arial" panose="020B0604020202020204"/>
              <a:cs typeface="Arial"/>
            </a:endParaRPr>
          </a:p>
        </p:txBody>
      </p:sp>
      <p:cxnSp>
        <p:nvCxnSpPr>
          <p:cNvPr id="5" name="Connecteur droit 4">
            <a:extLst>
              <a:ext uri="{FF2B5EF4-FFF2-40B4-BE49-F238E27FC236}">
                <a16:creationId xmlns:a16="http://schemas.microsoft.com/office/drawing/2014/main" id="{0861428E-5B9D-4D1D-042C-D303D2A0C689}"/>
              </a:ext>
            </a:extLst>
          </p:cNvPr>
          <p:cNvCxnSpPr>
            <a:cxnSpLocks/>
          </p:cNvCxnSpPr>
          <p:nvPr/>
        </p:nvCxnSpPr>
        <p:spPr>
          <a:xfrm>
            <a:off x="5718544" y="1213269"/>
            <a:ext cx="0" cy="1071420"/>
          </a:xfrm>
          <a:prstGeom prst="line">
            <a:avLst/>
          </a:prstGeom>
          <a:ln w="25400">
            <a:solidFill>
              <a:srgbClr val="374649"/>
            </a:solidFill>
            <a:tailEnd type="none"/>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44AABEAE-5693-E45D-9EA0-3EAF2F46A472}"/>
              </a:ext>
            </a:extLst>
          </p:cNvPr>
          <p:cNvCxnSpPr>
            <a:cxnSpLocks/>
          </p:cNvCxnSpPr>
          <p:nvPr/>
        </p:nvCxnSpPr>
        <p:spPr>
          <a:xfrm>
            <a:off x="1487920" y="1213269"/>
            <a:ext cx="0" cy="1071420"/>
          </a:xfrm>
          <a:prstGeom prst="line">
            <a:avLst/>
          </a:prstGeom>
          <a:ln w="25400">
            <a:solidFill>
              <a:srgbClr val="374649"/>
            </a:solidFill>
            <a:tailEnd type="none"/>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05CB242A-4238-7282-D1FA-F0528052C465}"/>
              </a:ext>
            </a:extLst>
          </p:cNvPr>
          <p:cNvCxnSpPr>
            <a:cxnSpLocks/>
          </p:cNvCxnSpPr>
          <p:nvPr/>
        </p:nvCxnSpPr>
        <p:spPr>
          <a:xfrm>
            <a:off x="3475216" y="3846526"/>
            <a:ext cx="0" cy="1497145"/>
          </a:xfrm>
          <a:prstGeom prst="line">
            <a:avLst/>
          </a:prstGeom>
          <a:ln w="25400">
            <a:solidFill>
              <a:srgbClr val="374649"/>
            </a:solidFill>
            <a:tailEnd type="none"/>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A4C30DB3-D224-3C5B-B3A2-D5D0ACEC8217}"/>
              </a:ext>
            </a:extLst>
          </p:cNvPr>
          <p:cNvCxnSpPr>
            <a:cxnSpLocks/>
          </p:cNvCxnSpPr>
          <p:nvPr/>
        </p:nvCxnSpPr>
        <p:spPr>
          <a:xfrm>
            <a:off x="7497196" y="3859778"/>
            <a:ext cx="0" cy="1497145"/>
          </a:xfrm>
          <a:prstGeom prst="line">
            <a:avLst/>
          </a:prstGeom>
          <a:ln w="25400">
            <a:solidFill>
              <a:srgbClr val="374649"/>
            </a:solidFill>
            <a:tailEnd type="none"/>
          </a:ln>
        </p:spPr>
        <p:style>
          <a:lnRef idx="1">
            <a:schemeClr val="accent1"/>
          </a:lnRef>
          <a:fillRef idx="0">
            <a:schemeClr val="accent1"/>
          </a:fillRef>
          <a:effectRef idx="0">
            <a:schemeClr val="accent1"/>
          </a:effectRef>
          <a:fontRef idx="minor">
            <a:schemeClr val="tx1"/>
          </a:fontRef>
        </p:style>
      </p:cxnSp>
      <p:sp>
        <p:nvSpPr>
          <p:cNvPr id="9" name="Titre 1">
            <a:extLst>
              <a:ext uri="{FF2B5EF4-FFF2-40B4-BE49-F238E27FC236}">
                <a16:creationId xmlns:a16="http://schemas.microsoft.com/office/drawing/2014/main" id="{8361EE7B-2B62-245B-6186-633FD2921357}"/>
              </a:ext>
            </a:extLst>
          </p:cNvPr>
          <p:cNvSpPr txBox="1">
            <a:spLocks/>
          </p:cNvSpPr>
          <p:nvPr/>
        </p:nvSpPr>
        <p:spPr>
          <a:xfrm>
            <a:off x="469879" y="242844"/>
            <a:ext cx="9720000" cy="1008000"/>
          </a:xfrm>
          <a:prstGeom prst="rect">
            <a:avLst/>
          </a:prstGeom>
        </p:spPr>
        <p:txBody>
          <a:bodyPr>
            <a:noAutofit/>
          </a:bodyPr>
          <a:lstStyle>
            <a:lvl1pPr algn="l" defTabSz="914400" rtl="0" eaLnBrk="1" latinLnBrk="0" hangingPunct="1">
              <a:lnSpc>
                <a:spcPct val="100000"/>
              </a:lnSpc>
              <a:spcBef>
                <a:spcPct val="0"/>
              </a:spcBef>
              <a:buNone/>
              <a:defRPr sz="3000" kern="1200" cap="none"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3000" b="0" i="0" u="none" strike="noStrike" kern="1200" cap="none" spc="0" normalizeH="0" baseline="0" noProof="0">
                <a:ln>
                  <a:noFill/>
                </a:ln>
                <a:solidFill>
                  <a:srgbClr val="009BFF"/>
                </a:solidFill>
                <a:effectLst/>
                <a:uLnTx/>
                <a:uFillTx/>
                <a:latin typeface="Arial" panose="020B0604020202020204"/>
                <a:ea typeface="+mj-ea"/>
                <a:cs typeface="+mj-cs"/>
              </a:rPr>
              <a:t>La maîtrise des risques technologiques : comment ? </a:t>
            </a:r>
          </a:p>
        </p:txBody>
      </p:sp>
      <p:grpSp>
        <p:nvGrpSpPr>
          <p:cNvPr id="15" name="Groupe 14">
            <a:extLst>
              <a:ext uri="{FF2B5EF4-FFF2-40B4-BE49-F238E27FC236}">
                <a16:creationId xmlns:a16="http://schemas.microsoft.com/office/drawing/2014/main" id="{0D675828-3B0F-B82C-74DC-D5CE195170CA}"/>
              </a:ext>
            </a:extLst>
          </p:cNvPr>
          <p:cNvGrpSpPr/>
          <p:nvPr/>
        </p:nvGrpSpPr>
        <p:grpSpPr>
          <a:xfrm>
            <a:off x="7261200" y="4990381"/>
            <a:ext cx="243277" cy="371555"/>
            <a:chOff x="2215978" y="-576648"/>
            <a:chExt cx="243277" cy="371555"/>
          </a:xfrm>
        </p:grpSpPr>
        <p:sp>
          <p:nvSpPr>
            <p:cNvPr id="14" name="Rectangle 13">
              <a:extLst>
                <a:ext uri="{FF2B5EF4-FFF2-40B4-BE49-F238E27FC236}">
                  <a16:creationId xmlns:a16="http://schemas.microsoft.com/office/drawing/2014/main" id="{31337A3A-C283-8B2D-1790-C2F241A81566}"/>
                </a:ext>
              </a:extLst>
            </p:cNvPr>
            <p:cNvSpPr/>
            <p:nvPr/>
          </p:nvSpPr>
          <p:spPr>
            <a:xfrm>
              <a:off x="2215979" y="-576648"/>
              <a:ext cx="243276" cy="369332"/>
            </a:xfrm>
            <a:prstGeom prst="rect">
              <a:avLst/>
            </a:prstGeom>
            <a:solidFill>
              <a:srgbClr val="374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ZoneTexte 12">
              <a:extLst>
                <a:ext uri="{FF2B5EF4-FFF2-40B4-BE49-F238E27FC236}">
                  <a16:creationId xmlns:a16="http://schemas.microsoft.com/office/drawing/2014/main" id="{2977BCE9-7FF7-799D-EC07-D258D8F16DF4}"/>
                </a:ext>
              </a:extLst>
            </p:cNvPr>
            <p:cNvSpPr txBox="1"/>
            <p:nvPr/>
          </p:nvSpPr>
          <p:spPr>
            <a:xfrm>
              <a:off x="2215978" y="-574425"/>
              <a:ext cx="243277" cy="369332"/>
            </a:xfrm>
            <a:prstGeom prst="rect">
              <a:avLst/>
            </a:prstGeom>
            <a:solidFill>
              <a:srgbClr val="374649"/>
            </a:solidFill>
            <a:ln>
              <a:solidFill>
                <a:srgbClr val="37464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FFFFFF"/>
                  </a:solidFill>
                  <a:effectLst/>
                  <a:uLnTx/>
                  <a:uFillTx/>
                  <a:latin typeface="Arial" panose="020B0604020202020204"/>
                  <a:ea typeface="+mn-ea"/>
                  <a:cs typeface="+mn-cs"/>
                </a:rPr>
                <a:t>4</a:t>
              </a:r>
            </a:p>
          </p:txBody>
        </p:sp>
      </p:grpSp>
      <p:grpSp>
        <p:nvGrpSpPr>
          <p:cNvPr id="17" name="Groupe 16">
            <a:extLst>
              <a:ext uri="{FF2B5EF4-FFF2-40B4-BE49-F238E27FC236}">
                <a16:creationId xmlns:a16="http://schemas.microsoft.com/office/drawing/2014/main" id="{BCFB5CB0-9646-3B67-ECEC-50855F3395DC}"/>
              </a:ext>
            </a:extLst>
          </p:cNvPr>
          <p:cNvGrpSpPr/>
          <p:nvPr/>
        </p:nvGrpSpPr>
        <p:grpSpPr>
          <a:xfrm>
            <a:off x="3244620" y="4990381"/>
            <a:ext cx="243277" cy="371555"/>
            <a:chOff x="2215978" y="-576648"/>
            <a:chExt cx="243277" cy="371555"/>
          </a:xfrm>
        </p:grpSpPr>
        <p:sp>
          <p:nvSpPr>
            <p:cNvPr id="18" name="Rectangle 17">
              <a:extLst>
                <a:ext uri="{FF2B5EF4-FFF2-40B4-BE49-F238E27FC236}">
                  <a16:creationId xmlns:a16="http://schemas.microsoft.com/office/drawing/2014/main" id="{629B67E1-1852-E66E-E117-60BC8FDA8914}"/>
                </a:ext>
              </a:extLst>
            </p:cNvPr>
            <p:cNvSpPr/>
            <p:nvPr/>
          </p:nvSpPr>
          <p:spPr>
            <a:xfrm>
              <a:off x="2215979" y="-576648"/>
              <a:ext cx="243276" cy="369332"/>
            </a:xfrm>
            <a:prstGeom prst="rect">
              <a:avLst/>
            </a:prstGeom>
            <a:solidFill>
              <a:srgbClr val="374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ZoneTexte 18">
              <a:extLst>
                <a:ext uri="{FF2B5EF4-FFF2-40B4-BE49-F238E27FC236}">
                  <a16:creationId xmlns:a16="http://schemas.microsoft.com/office/drawing/2014/main" id="{456C13B9-0C07-DBB5-AEF8-310CDEA4BF6D}"/>
                </a:ext>
              </a:extLst>
            </p:cNvPr>
            <p:cNvSpPr txBox="1"/>
            <p:nvPr/>
          </p:nvSpPr>
          <p:spPr>
            <a:xfrm>
              <a:off x="2215978" y="-574425"/>
              <a:ext cx="243277" cy="369332"/>
            </a:xfrm>
            <a:prstGeom prst="rect">
              <a:avLst/>
            </a:prstGeom>
            <a:solidFill>
              <a:srgbClr val="374649"/>
            </a:solidFill>
            <a:ln>
              <a:solidFill>
                <a:srgbClr val="37464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FFFFFF"/>
                  </a:solidFill>
                  <a:effectLst/>
                  <a:uLnTx/>
                  <a:uFillTx/>
                  <a:latin typeface="Arial" panose="020B0604020202020204"/>
                  <a:ea typeface="+mn-ea"/>
                  <a:cs typeface="+mn-cs"/>
                </a:rPr>
                <a:t>2</a:t>
              </a:r>
            </a:p>
          </p:txBody>
        </p:sp>
      </p:grpSp>
      <p:grpSp>
        <p:nvGrpSpPr>
          <p:cNvPr id="20" name="Groupe 19">
            <a:extLst>
              <a:ext uri="{FF2B5EF4-FFF2-40B4-BE49-F238E27FC236}">
                <a16:creationId xmlns:a16="http://schemas.microsoft.com/office/drawing/2014/main" id="{622FE454-76A1-B460-F94C-49A0CC959CF3}"/>
              </a:ext>
            </a:extLst>
          </p:cNvPr>
          <p:cNvGrpSpPr/>
          <p:nvPr/>
        </p:nvGrpSpPr>
        <p:grpSpPr>
          <a:xfrm>
            <a:off x="5475265" y="1213269"/>
            <a:ext cx="243277" cy="371555"/>
            <a:chOff x="2215978" y="-576648"/>
            <a:chExt cx="243277" cy="371555"/>
          </a:xfrm>
        </p:grpSpPr>
        <p:sp>
          <p:nvSpPr>
            <p:cNvPr id="21" name="Rectangle 20">
              <a:extLst>
                <a:ext uri="{FF2B5EF4-FFF2-40B4-BE49-F238E27FC236}">
                  <a16:creationId xmlns:a16="http://schemas.microsoft.com/office/drawing/2014/main" id="{17F03E4A-E49E-7EAB-A7AD-7B56A33489F5}"/>
                </a:ext>
              </a:extLst>
            </p:cNvPr>
            <p:cNvSpPr/>
            <p:nvPr/>
          </p:nvSpPr>
          <p:spPr>
            <a:xfrm>
              <a:off x="2215979" y="-576648"/>
              <a:ext cx="243276" cy="369332"/>
            </a:xfrm>
            <a:prstGeom prst="rect">
              <a:avLst/>
            </a:prstGeom>
            <a:solidFill>
              <a:srgbClr val="374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ZoneTexte 21">
              <a:extLst>
                <a:ext uri="{FF2B5EF4-FFF2-40B4-BE49-F238E27FC236}">
                  <a16:creationId xmlns:a16="http://schemas.microsoft.com/office/drawing/2014/main" id="{97FFEE70-08BF-4B43-B8FC-2EF2689D506C}"/>
                </a:ext>
              </a:extLst>
            </p:cNvPr>
            <p:cNvSpPr txBox="1"/>
            <p:nvPr/>
          </p:nvSpPr>
          <p:spPr>
            <a:xfrm>
              <a:off x="2215978" y="-574425"/>
              <a:ext cx="243277" cy="369332"/>
            </a:xfrm>
            <a:prstGeom prst="rect">
              <a:avLst/>
            </a:prstGeom>
            <a:noFill/>
            <a:ln>
              <a:solidFill>
                <a:srgbClr val="37464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FFFFFF"/>
                  </a:solidFill>
                  <a:effectLst/>
                  <a:uLnTx/>
                  <a:uFillTx/>
                  <a:latin typeface="Arial" panose="020B0604020202020204"/>
                  <a:ea typeface="+mn-ea"/>
                  <a:cs typeface="+mn-cs"/>
                </a:rPr>
                <a:t>3</a:t>
              </a:r>
            </a:p>
          </p:txBody>
        </p:sp>
      </p:grpSp>
      <p:grpSp>
        <p:nvGrpSpPr>
          <p:cNvPr id="23" name="Groupe 22">
            <a:extLst>
              <a:ext uri="{FF2B5EF4-FFF2-40B4-BE49-F238E27FC236}">
                <a16:creationId xmlns:a16="http://schemas.microsoft.com/office/drawing/2014/main" id="{13F0A0D9-B7AF-D36E-D559-4C746EFDAAD3}"/>
              </a:ext>
            </a:extLst>
          </p:cNvPr>
          <p:cNvGrpSpPr/>
          <p:nvPr/>
        </p:nvGrpSpPr>
        <p:grpSpPr>
          <a:xfrm>
            <a:off x="1244643" y="1213269"/>
            <a:ext cx="243277" cy="371555"/>
            <a:chOff x="2215978" y="-576648"/>
            <a:chExt cx="243277" cy="371555"/>
          </a:xfrm>
        </p:grpSpPr>
        <p:sp>
          <p:nvSpPr>
            <p:cNvPr id="24" name="Rectangle 23">
              <a:extLst>
                <a:ext uri="{FF2B5EF4-FFF2-40B4-BE49-F238E27FC236}">
                  <a16:creationId xmlns:a16="http://schemas.microsoft.com/office/drawing/2014/main" id="{74008652-83AB-AA2C-9630-23524B71A352}"/>
                </a:ext>
              </a:extLst>
            </p:cNvPr>
            <p:cNvSpPr/>
            <p:nvPr/>
          </p:nvSpPr>
          <p:spPr>
            <a:xfrm>
              <a:off x="2215979" y="-576648"/>
              <a:ext cx="243276" cy="369332"/>
            </a:xfrm>
            <a:prstGeom prst="rect">
              <a:avLst/>
            </a:prstGeom>
            <a:solidFill>
              <a:srgbClr val="374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ZoneTexte 24">
              <a:extLst>
                <a:ext uri="{FF2B5EF4-FFF2-40B4-BE49-F238E27FC236}">
                  <a16:creationId xmlns:a16="http://schemas.microsoft.com/office/drawing/2014/main" id="{3A27499A-A671-53AC-97C9-7167A6EFDB53}"/>
                </a:ext>
              </a:extLst>
            </p:cNvPr>
            <p:cNvSpPr txBox="1"/>
            <p:nvPr/>
          </p:nvSpPr>
          <p:spPr>
            <a:xfrm>
              <a:off x="2215978" y="-574425"/>
              <a:ext cx="243277" cy="369332"/>
            </a:xfrm>
            <a:prstGeom prst="rect">
              <a:avLst/>
            </a:prstGeom>
            <a:solidFill>
              <a:srgbClr val="374649"/>
            </a:solidFill>
            <a:ln>
              <a:solidFill>
                <a:srgbClr val="37464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FFFFFF"/>
                  </a:solidFill>
                  <a:effectLst/>
                  <a:uLnTx/>
                  <a:uFillTx/>
                  <a:latin typeface="Arial" panose="020B0604020202020204"/>
                  <a:ea typeface="+mn-ea"/>
                  <a:cs typeface="+mn-cs"/>
                </a:rPr>
                <a:t>1</a:t>
              </a:r>
            </a:p>
          </p:txBody>
        </p:sp>
      </p:grpSp>
      <p:pic>
        <p:nvPicPr>
          <p:cNvPr id="11" name="Image 10">
            <a:extLst>
              <a:ext uri="{FF2B5EF4-FFF2-40B4-BE49-F238E27FC236}">
                <a16:creationId xmlns:a16="http://schemas.microsoft.com/office/drawing/2014/main" id="{93056B5E-7B4B-F596-30BE-83004D20381A}"/>
              </a:ext>
            </a:extLst>
          </p:cNvPr>
          <p:cNvPicPr>
            <a:picLocks noChangeAspect="1"/>
          </p:cNvPicPr>
          <p:nvPr/>
        </p:nvPicPr>
        <p:blipFill rotWithShape="1">
          <a:blip r:embed="rId4">
            <a:extLst>
              <a:ext uri="{28A0092B-C50C-407E-A947-70E740481C1C}">
                <a14:useLocalDpi xmlns:a14="http://schemas.microsoft.com/office/drawing/2010/main" val="0"/>
              </a:ext>
            </a:extLst>
          </a:blip>
          <a:srcRect l="32645" t="47438" b="33164"/>
          <a:stretch/>
        </p:blipFill>
        <p:spPr>
          <a:xfrm>
            <a:off x="254064" y="5687245"/>
            <a:ext cx="1938710" cy="789112"/>
          </a:xfrm>
          <a:prstGeom prst="rect">
            <a:avLst/>
          </a:prstGeom>
        </p:spPr>
      </p:pic>
      <p:sp>
        <p:nvSpPr>
          <p:cNvPr id="12" name="ZoneTexte 11">
            <a:extLst>
              <a:ext uri="{FF2B5EF4-FFF2-40B4-BE49-F238E27FC236}">
                <a16:creationId xmlns:a16="http://schemas.microsoft.com/office/drawing/2014/main" id="{93A00A6F-6225-73A2-E3FB-72F29BFD63DE}"/>
              </a:ext>
            </a:extLst>
          </p:cNvPr>
          <p:cNvSpPr txBox="1"/>
          <p:nvPr/>
        </p:nvSpPr>
        <p:spPr>
          <a:xfrm>
            <a:off x="556065" y="5687245"/>
            <a:ext cx="2181651"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srgbClr val="374649"/>
                </a:solidFill>
                <a:effectLst/>
                <a:uLnTx/>
                <a:uFillTx/>
                <a:latin typeface="Arial" panose="020B0604020202020204"/>
                <a:ea typeface="+mn-ea"/>
                <a:cs typeface="+mn-cs"/>
              </a:rPr>
              <a:t>Issus du référentiel</a:t>
            </a:r>
          </a:p>
        </p:txBody>
      </p:sp>
      <p:pic>
        <p:nvPicPr>
          <p:cNvPr id="26" name="Picture 2" descr="Flèche De Pointeur De La Souris Cliquée Sur Ou De Clic De Curseur Icône De  Schéma Pour Des Applis Et Des Sites Web Illustration de Vecteur -  Illustration du transmission, graphisme: 131379499">
            <a:extLst>
              <a:ext uri="{FF2B5EF4-FFF2-40B4-BE49-F238E27FC236}">
                <a16:creationId xmlns:a16="http://schemas.microsoft.com/office/drawing/2014/main" id="{2D564C5C-3F84-8752-F3FC-4CFF2F83FDD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539" t="18168" r="27829" b="23956"/>
          <a:stretch/>
        </p:blipFill>
        <p:spPr bwMode="auto">
          <a:xfrm rot="9949030">
            <a:off x="312556" y="5207087"/>
            <a:ext cx="426144" cy="57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2629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AB406424-959D-3B2B-A177-25F744E29E12}"/>
              </a:ext>
            </a:extLst>
          </p:cNvPr>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74649"/>
                </a:solidFill>
                <a:effectLst/>
                <a:uLnTx/>
                <a:uFillTx/>
                <a:latin typeface="Arial" panose="020B0604020202020204"/>
                <a:ea typeface="+mn-ea"/>
                <a:cs typeface="+mn-cs"/>
              </a:rPr>
              <a:t>Kit manager JMS 2023</a:t>
            </a:r>
            <a:endParaRPr kumimoji="0" lang="fr-FR" sz="900" b="0"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5" name="Espace réservé du numéro de diapositive 4">
            <a:extLst>
              <a:ext uri="{FF2B5EF4-FFF2-40B4-BE49-F238E27FC236}">
                <a16:creationId xmlns:a16="http://schemas.microsoft.com/office/drawing/2014/main" id="{FD66B2BF-7E7D-6DAC-1F49-6F3CF30B7C38}"/>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A587B-5814-4D9B-9598-FE9CB954CB01}" type="slidenum">
              <a:rPr kumimoji="0" lang="fr-FR" sz="900" b="1" i="0" u="none" strike="noStrike" kern="1200" cap="none" spc="0" normalizeH="0" baseline="0" noProof="0" smtClean="0">
                <a:ln>
                  <a:noFill/>
                </a:ln>
                <a:solidFill>
                  <a:srgbClr val="37464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900" b="1" i="0" u="none" strike="noStrike" kern="1200" cap="none" spc="0" normalizeH="0" baseline="0" noProof="0">
              <a:ln>
                <a:noFill/>
              </a:ln>
              <a:solidFill>
                <a:srgbClr val="374649"/>
              </a:solidFill>
              <a:effectLst/>
              <a:uLnTx/>
              <a:uFillTx/>
              <a:latin typeface="Arial" panose="020B0604020202020204"/>
              <a:ea typeface="+mn-ea"/>
              <a:cs typeface="+mn-cs"/>
            </a:endParaRPr>
          </a:p>
        </p:txBody>
      </p:sp>
      <p:sp>
        <p:nvSpPr>
          <p:cNvPr id="7" name="Bulle rectangulaire à coins arrondis 6">
            <a:extLst>
              <a:ext uri="{FF2B5EF4-FFF2-40B4-BE49-F238E27FC236}">
                <a16:creationId xmlns:a16="http://schemas.microsoft.com/office/drawing/2014/main" id="{ED73CD33-23D7-2E8A-8A74-EF96C46188A8}"/>
              </a:ext>
            </a:extLst>
          </p:cNvPr>
          <p:cNvSpPr/>
          <p:nvPr/>
        </p:nvSpPr>
        <p:spPr>
          <a:xfrm>
            <a:off x="1408358" y="867509"/>
            <a:ext cx="5086227" cy="3200400"/>
          </a:xfrm>
          <a:prstGeom prst="wedgeRoundRectCallout">
            <a:avLst>
              <a:gd name="adj1" fmla="val 51805"/>
              <a:gd name="adj2" fmla="val 71837"/>
              <a:gd name="adj3" fmla="val 16667"/>
            </a:avLst>
          </a:prstGeom>
          <a:noFill/>
          <a:ln w="111125">
            <a:gradFill flip="none" rotWithShape="1">
              <a:gsLst>
                <a:gs pos="5000">
                  <a:srgbClr val="00C8FF"/>
                </a:gs>
                <a:gs pos="100000">
                  <a:srgbClr val="0082FF"/>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 name="Image 1">
            <a:extLst>
              <a:ext uri="{FF2B5EF4-FFF2-40B4-BE49-F238E27FC236}">
                <a16:creationId xmlns:a16="http://schemas.microsoft.com/office/drawing/2014/main" id="{F21FB52F-E33C-9F08-D9F4-3BEDD3B474AE}"/>
              </a:ext>
            </a:extLst>
          </p:cNvPr>
          <p:cNvPicPr>
            <a:picLocks noChangeAspect="1"/>
          </p:cNvPicPr>
          <p:nvPr/>
        </p:nvPicPr>
        <p:blipFill rotWithShape="1">
          <a:blip r:embed="rId2">
            <a:extLst>
              <a:ext uri="{28A0092B-C50C-407E-A947-70E740481C1C}">
                <a14:useLocalDpi xmlns:a14="http://schemas.microsoft.com/office/drawing/2010/main" val="0"/>
              </a:ext>
            </a:extLst>
          </a:blip>
          <a:srcRect l="-4275" t="-16777" r="-3871" b="10157"/>
          <a:stretch/>
        </p:blipFill>
        <p:spPr>
          <a:xfrm>
            <a:off x="5828647" y="2890434"/>
            <a:ext cx="5765571" cy="3967566"/>
          </a:xfrm>
          <a:prstGeom prst="rect">
            <a:avLst/>
          </a:prstGeom>
        </p:spPr>
      </p:pic>
      <p:sp>
        <p:nvSpPr>
          <p:cNvPr id="8" name="Espace réservé du texte 1">
            <a:extLst>
              <a:ext uri="{FF2B5EF4-FFF2-40B4-BE49-F238E27FC236}">
                <a16:creationId xmlns:a16="http://schemas.microsoft.com/office/drawing/2014/main" id="{123C8F64-9CE9-4581-81E8-A21ACE7DD2B3}"/>
              </a:ext>
            </a:extLst>
          </p:cNvPr>
          <p:cNvSpPr txBox="1">
            <a:spLocks/>
          </p:cNvSpPr>
          <p:nvPr/>
        </p:nvSpPr>
        <p:spPr>
          <a:xfrm>
            <a:off x="1020702" y="986956"/>
            <a:ext cx="5861538" cy="2961505"/>
          </a:xfrm>
          <a:prstGeom prst="rect">
            <a:avLst/>
          </a:prstGeom>
        </p:spPr>
        <p:txBody>
          <a:bodyPr vert="horz" lIns="91440" tIns="45720" rIns="91440" bIns="45720" rtlCol="0" anchor="ctr" anchorCtr="0">
            <a:noAutofit/>
          </a:bodyPr>
          <a:lst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fr-FR" sz="4000" b="0" i="0" u="none" strike="noStrike" kern="1200" cap="none" spc="0" normalizeH="0" baseline="0" noProof="0">
                <a:ln>
                  <a:noFill/>
                </a:ln>
                <a:solidFill>
                  <a:srgbClr val="374649"/>
                </a:solidFill>
                <a:effectLst/>
                <a:uLnTx/>
                <a:uFillTx/>
                <a:latin typeface="Arial" panose="020B0604020202020204"/>
                <a:ea typeface="+mn-ea"/>
                <a:cs typeface="+mn-cs"/>
              </a:rPr>
              <a:t>Quel est mon rôle </a:t>
            </a:r>
            <a:br>
              <a:rPr kumimoji="0" lang="fr-FR" sz="4000" b="0" i="0" u="none" strike="noStrike" kern="1200" cap="none" spc="0" normalizeH="0" baseline="0" noProof="0">
                <a:ln>
                  <a:noFill/>
                </a:ln>
                <a:solidFill>
                  <a:srgbClr val="374649"/>
                </a:solidFill>
                <a:effectLst/>
                <a:uLnTx/>
                <a:uFillTx/>
                <a:latin typeface="Arial" panose="020B0604020202020204"/>
                <a:ea typeface="+mn-ea"/>
                <a:cs typeface="+mn-cs"/>
              </a:rPr>
            </a:br>
            <a:r>
              <a:rPr kumimoji="0" lang="fr-FR" sz="4000" b="0" i="0" u="none" strike="noStrike" kern="1200" cap="none" spc="0" normalizeH="0" baseline="0" noProof="0">
                <a:ln>
                  <a:noFill/>
                </a:ln>
                <a:solidFill>
                  <a:srgbClr val="374649"/>
                </a:solidFill>
                <a:effectLst/>
                <a:uLnTx/>
                <a:uFillTx/>
                <a:latin typeface="Arial" panose="020B0604020202020204"/>
                <a:ea typeface="+mn-ea"/>
                <a:cs typeface="+mn-cs"/>
              </a:rPr>
              <a:t>dans la maitrise </a:t>
            </a:r>
            <a:br>
              <a:rPr kumimoji="0" lang="fr-FR" sz="4000" b="0" i="0" u="none" strike="noStrike" kern="1200" cap="none" spc="0" normalizeH="0" baseline="0" noProof="0">
                <a:ln>
                  <a:noFill/>
                </a:ln>
                <a:solidFill>
                  <a:srgbClr val="374649"/>
                </a:solidFill>
                <a:effectLst/>
                <a:uLnTx/>
                <a:uFillTx/>
                <a:latin typeface="Arial" panose="020B0604020202020204"/>
                <a:ea typeface="+mn-ea"/>
                <a:cs typeface="+mn-cs"/>
              </a:rPr>
            </a:br>
            <a:r>
              <a:rPr kumimoji="0" lang="fr-FR" sz="4000" b="0" i="0" u="none" strike="noStrike" kern="1200" cap="none" spc="0" normalizeH="0" baseline="0" noProof="0">
                <a:ln>
                  <a:noFill/>
                </a:ln>
                <a:solidFill>
                  <a:srgbClr val="374649"/>
                </a:solidFill>
                <a:effectLst/>
                <a:uLnTx/>
                <a:uFillTx/>
                <a:latin typeface="Arial" panose="020B0604020202020204"/>
                <a:ea typeface="+mn-ea"/>
                <a:cs typeface="+mn-cs"/>
              </a:rPr>
              <a:t>des risques technologiques ?</a:t>
            </a:r>
          </a:p>
        </p:txBody>
      </p:sp>
    </p:spTree>
    <p:extLst>
      <p:ext uri="{BB962C8B-B14F-4D97-AF65-F5344CB8AC3E}">
        <p14:creationId xmlns:p14="http://schemas.microsoft.com/office/powerpoint/2010/main" val="6179812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1_TotalEnergies AA - Bleu">
  <a:themeElements>
    <a:clrScheme name="TotalEnergies AA - Bleu">
      <a:dk1>
        <a:srgbClr val="374649"/>
      </a:dk1>
      <a:lt1>
        <a:srgbClr val="FFFFFF"/>
      </a:lt1>
      <a:dk2>
        <a:srgbClr val="009CEA"/>
      </a:dk2>
      <a:lt2>
        <a:srgbClr val="FFFFFF"/>
      </a:lt2>
      <a:accent1>
        <a:srgbClr val="009CEA"/>
      </a:accent1>
      <a:accent2>
        <a:srgbClr val="ED0000"/>
      </a:accent2>
      <a:accent3>
        <a:srgbClr val="40A900"/>
      </a:accent3>
      <a:accent4>
        <a:srgbClr val="F66A00"/>
      </a:accent4>
      <a:accent5>
        <a:srgbClr val="009CEA"/>
      </a:accent5>
      <a:accent6>
        <a:srgbClr val="ED0000"/>
      </a:accent6>
      <a:hlink>
        <a:srgbClr val="374649"/>
      </a:hlink>
      <a:folHlink>
        <a:srgbClr val="009CE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dirty="0" smtClean="0"/>
        </a:defPPr>
      </a:lstStyle>
    </a:txDef>
  </a:objectDefaults>
  <a:extraClrSchemeLst/>
  <a:extLst>
    <a:ext uri="{05A4C25C-085E-4340-85A3-A5531E510DB2}">
      <thm15:themeFamily xmlns:thm15="http://schemas.microsoft.com/office/thememl/2012/main" name="Présentation27" id="{AA9C60C9-366C-6A4F-BDED-917007AD6B46}" vid="{CAB51DE4-01D8-474E-BFE0-E8311B9481E3}"/>
    </a:ext>
  </a:extLst>
</a:theme>
</file>

<file path=ppt/theme/theme2.xml><?xml version="1.0" encoding="utf-8"?>
<a:theme xmlns:a="http://schemas.openxmlformats.org/drawingml/2006/main" name="TotalEnergies AA - Bleu">
  <a:themeElements>
    <a:clrScheme name="Personnalisé 4">
      <a:dk1>
        <a:srgbClr val="374649"/>
      </a:dk1>
      <a:lt1>
        <a:srgbClr val="FFFFFF"/>
      </a:lt1>
      <a:dk2>
        <a:srgbClr val="FFD300"/>
      </a:dk2>
      <a:lt2>
        <a:srgbClr val="FFFFFF"/>
      </a:lt2>
      <a:accent1>
        <a:srgbClr val="009CEA"/>
      </a:accent1>
      <a:accent2>
        <a:srgbClr val="ED0000"/>
      </a:accent2>
      <a:accent3>
        <a:srgbClr val="40A900"/>
      </a:accent3>
      <a:accent4>
        <a:srgbClr val="F66A00"/>
      </a:accent4>
      <a:accent5>
        <a:srgbClr val="009CEA"/>
      </a:accent5>
      <a:accent6>
        <a:srgbClr val="ED0000"/>
      </a:accent6>
      <a:hlink>
        <a:srgbClr val="374649"/>
      </a:hlink>
      <a:folHlink>
        <a:srgbClr val="009CE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dirty="0" smtClean="0"/>
        </a:defPPr>
      </a:lstStyle>
    </a:txDef>
  </a:objectDefaults>
  <a:extraClrSchemeLst/>
  <a:extLst>
    <a:ext uri="{05A4C25C-085E-4340-85A3-A5531E510DB2}">
      <thm15:themeFamily xmlns:thm15="http://schemas.microsoft.com/office/thememl/2012/main" name="Présentation11" id="{9BEC3FBE-2419-4042-98D8-48FD7A597541}" vid="{2A8E718C-D1D5-B54E-A9CF-4229D3F9F1C1}"/>
    </a:ext>
  </a:extLst>
</a:theme>
</file>

<file path=ppt/theme/theme3.xml><?xml version="1.0" encoding="utf-8"?>
<a:theme xmlns:a="http://schemas.openxmlformats.org/drawingml/2006/main" name="TotalEnergies AA - Orange">
  <a:themeElements>
    <a:clrScheme name="Personnalisé 18">
      <a:dk1>
        <a:srgbClr val="374649"/>
      </a:dk1>
      <a:lt1>
        <a:srgbClr val="FFFFFF"/>
      </a:lt1>
      <a:dk2>
        <a:srgbClr val="009BFF"/>
      </a:dk2>
      <a:lt2>
        <a:srgbClr val="FFFFFF"/>
      </a:lt2>
      <a:accent1>
        <a:srgbClr val="009BFF"/>
      </a:accent1>
      <a:accent2>
        <a:srgbClr val="ED0000"/>
      </a:accent2>
      <a:accent3>
        <a:srgbClr val="40A900"/>
      </a:accent3>
      <a:accent4>
        <a:srgbClr val="F66900"/>
      </a:accent4>
      <a:accent5>
        <a:srgbClr val="009CEA"/>
      </a:accent5>
      <a:accent6>
        <a:srgbClr val="ED0000"/>
      </a:accent6>
      <a:hlink>
        <a:srgbClr val="374649"/>
      </a:hlink>
      <a:folHlink>
        <a:srgbClr val="009CE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dirty="0" smtClean="0"/>
        </a:defPPr>
      </a:lstStyle>
    </a:txDef>
  </a:objectDefaults>
  <a:extraClrSchemeLst/>
  <a:extLst>
    <a:ext uri="{05A4C25C-085E-4340-85A3-A5531E510DB2}">
      <thm15:themeFamily xmlns:thm15="http://schemas.microsoft.com/office/thememl/2012/main" name="PPT_Template Orange AA 16-9_FR" id="{4BCF2959-A21C-3947-8975-813A1706C524}" vid="{85DDA4AC-937D-DC44-BE52-6058B461CDBD}"/>
    </a:ext>
  </a:ext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00117C2CCE7924285B64660865AB5EB" ma:contentTypeVersion="14" ma:contentTypeDescription="Crée un document." ma:contentTypeScope="" ma:versionID="831879fef9b82efb0457bce614f75274">
  <xsd:schema xmlns:xsd="http://www.w3.org/2001/XMLSchema" xmlns:xs="http://www.w3.org/2001/XMLSchema" xmlns:p="http://schemas.microsoft.com/office/2006/metadata/properties" xmlns:ns2="c7df1beb-9555-4a34-a0bb-bc4222cc815e" xmlns:ns3="b93f7d12-03ed-48c2-84fb-322e67083590" targetNamespace="http://schemas.microsoft.com/office/2006/metadata/properties" ma:root="true" ma:fieldsID="e34c89cd144872b2465e00d5afddf587" ns2:_="" ns3:_="">
    <xsd:import namespace="c7df1beb-9555-4a34-a0bb-bc4222cc815e"/>
    <xsd:import namespace="b93f7d12-03ed-48c2-84fb-322e6708359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df1beb-9555-4a34-a0bb-bc4222cc81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Balises d’images" ma:readOnly="false" ma:fieldId="{5cf76f15-5ced-4ddc-b409-7134ff3c332f}" ma:taxonomyMulti="true" ma:sspId="7d7a317d-19e9-4a41-b675-f2bd41b4cab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93f7d12-03ed-48c2-84fb-322e67083590"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690069a7-9aa9-4af8-b785-53069a55ecb7}" ma:internalName="TaxCatchAll" ma:showField="CatchAllData" ma:web="b93f7d12-03ed-48c2-84fb-322e6708359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7df1beb-9555-4a34-a0bb-bc4222cc815e">
      <Terms xmlns="http://schemas.microsoft.com/office/infopath/2007/PartnerControls"/>
    </lcf76f155ced4ddcb4097134ff3c332f>
    <TaxCatchAll xmlns="b93f7d12-03ed-48c2-84fb-322e6708359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2EB6BC4-5424-42AA-B9F6-214E879D8D54}"/>
</file>

<file path=customXml/itemProps2.xml><?xml version="1.0" encoding="utf-8"?>
<ds:datastoreItem xmlns:ds="http://schemas.openxmlformats.org/officeDocument/2006/customXml" ds:itemID="{CFC6F5C3-F1D5-4856-9833-449D2A283518}">
  <ds:schemaRefs>
    <ds:schemaRef ds:uri="http://purl.org/dc/elements/1.1/"/>
    <ds:schemaRef ds:uri="0aae023e-a4af-467f-90cb-55fd2682a96a"/>
    <ds:schemaRef ds:uri="http://purl.org/dc/dcmitype/"/>
    <ds:schemaRef ds:uri="http://schemas.microsoft.com/office/2006/documentManagement/types"/>
    <ds:schemaRef ds:uri="http://purl.org/dc/terms/"/>
    <ds:schemaRef ds:uri="http://schemas.microsoft.com/office/2006/metadata/properties"/>
    <ds:schemaRef ds:uri="http://schemas.microsoft.com/office/infopath/2007/PartnerControls"/>
    <ds:schemaRef ds:uri="http://schemas.openxmlformats.org/package/2006/metadata/core-properties"/>
    <ds:schemaRef ds:uri="5110b012-10a1-40b4-b3f3-56f94d40c9a0"/>
    <ds:schemaRef ds:uri="http://www.w3.org/XML/1998/namespace"/>
  </ds:schemaRefs>
</ds:datastoreItem>
</file>

<file path=customXml/itemProps3.xml><?xml version="1.0" encoding="utf-8"?>
<ds:datastoreItem xmlns:ds="http://schemas.openxmlformats.org/officeDocument/2006/customXml" ds:itemID="{F670B42D-8B38-4901-8738-84FE355098D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803</TotalTime>
  <Words>1666</Words>
  <Application>Microsoft Office PowerPoint</Application>
  <PresentationFormat>Grand écran</PresentationFormat>
  <Paragraphs>202</Paragraphs>
  <Slides>19</Slides>
  <Notes>14</Notes>
  <HiddenSlides>0</HiddenSlides>
  <MMClips>0</MMClips>
  <ScaleCrop>false</ScaleCrop>
  <HeadingPairs>
    <vt:vector size="6" baseType="variant">
      <vt:variant>
        <vt:lpstr>Polices utilisées</vt:lpstr>
      </vt:variant>
      <vt:variant>
        <vt:i4>4</vt:i4>
      </vt:variant>
      <vt:variant>
        <vt:lpstr>Thème</vt:lpstr>
      </vt:variant>
      <vt:variant>
        <vt:i4>3</vt:i4>
      </vt:variant>
      <vt:variant>
        <vt:lpstr>Titres des diapositives</vt:lpstr>
      </vt:variant>
      <vt:variant>
        <vt:i4>19</vt:i4>
      </vt:variant>
    </vt:vector>
  </HeadingPairs>
  <TitlesOfParts>
    <vt:vector size="26" baseType="lpstr">
      <vt:lpstr>Arial</vt:lpstr>
      <vt:lpstr>Calibri</vt:lpstr>
      <vt:lpstr>Helvetica</vt:lpstr>
      <vt:lpstr>Wingdings</vt:lpstr>
      <vt:lpstr>1_TotalEnergies AA - Bleu</vt:lpstr>
      <vt:lpstr>TotalEnergies AA - Bleu</vt:lpstr>
      <vt:lpstr>TotalEnergies AA - Orange</vt:lpstr>
      <vt:lpstr>Présentation PowerPoint</vt:lpstr>
      <vt:lpstr>Les risques technologiques</vt:lpstr>
      <vt:lpstr>JMS 2023  Risques technologiques</vt:lpstr>
      <vt:lpstr>Les risques technologiques*… c’est quoi ?</vt:lpstr>
      <vt:lpstr>Présentation PowerPoint</vt:lpstr>
      <vt:lpstr>… mais les risques technologiques  se cachent  dans le quotidien  et sont fréquents</vt:lpstr>
      <vt:lpstr>Les enjeux de la maîtrise des risques technologiques</vt:lpstr>
      <vt:lpstr>Présentation PowerPoint</vt:lpstr>
      <vt:lpstr>Présentation PowerPoint</vt:lpstr>
      <vt:lpstr>Les risques technologiques : tous concernés !</vt:lpstr>
      <vt:lpstr>Les risques technologiques : tous concernés !</vt:lpstr>
      <vt:lpstr>Organiser la JMS 2023</vt:lpstr>
      <vt:lpstr>Retrouver les supports de la JMS 2023</vt:lpstr>
      <vt:lpstr>Affiche</vt:lpstr>
      <vt:lpstr>Animer la JMS 2023</vt:lpstr>
      <vt:lpstr>Atelier d’échange</vt:lpstr>
      <vt:lpstr>Mobiliser les entreprises partenaires</vt:lpstr>
      <vt:lpstr>Merci !</vt:lpstr>
      <vt:lpstr>Avertissement - Propriété intellectuelle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Nicolas FOREST</dc:creator>
  <cp:lastModifiedBy>Claire MAIRET</cp:lastModifiedBy>
  <cp:revision>10</cp:revision>
  <dcterms:created xsi:type="dcterms:W3CDTF">2021-04-08T15:44:53Z</dcterms:created>
  <dcterms:modified xsi:type="dcterms:W3CDTF">2023-03-10T16:00:59Z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0x010100FE9B3B0C67C3394DBB498FB565B0CA06</vt:lpwstr>
  </property>
  <property fmtid="{D5CDD505-2E9C-101B-9397-08002B2CF9AE}" pid="3" name="MSIP_Label_2b30ed1b-e95f-40b5-af89-828263f287a7_Enabled">
    <vt:lpwstr>true</vt:lpwstr>
  </property>
  <property fmtid="{D5CDD505-2E9C-101B-9397-08002B2CF9AE}" pid="4" name="MSIP_Label_2b30ed1b-e95f-40b5-af89-828263f287a7_SetDate">
    <vt:lpwstr>2021-04-10T12:45:13Z</vt:lpwstr>
  </property>
  <property fmtid="{D5CDD505-2E9C-101B-9397-08002B2CF9AE}" pid="5" name="MSIP_Label_2b30ed1b-e95f-40b5-af89-828263f287a7_Method">
    <vt:lpwstr>Standard</vt:lpwstr>
  </property>
  <property fmtid="{D5CDD505-2E9C-101B-9397-08002B2CF9AE}" pid="6" name="MSIP_Label_2b30ed1b-e95f-40b5-af89-828263f287a7_Name">
    <vt:lpwstr>2b30ed1b-e95f-40b5-af89-828263f287a7</vt:lpwstr>
  </property>
  <property fmtid="{D5CDD505-2E9C-101B-9397-08002B2CF9AE}" pid="7" name="MSIP_Label_2b30ed1b-e95f-40b5-af89-828263f287a7_SiteId">
    <vt:lpwstr>329e91b0-e21f-48fb-a071-456717ecc28e</vt:lpwstr>
  </property>
  <property fmtid="{D5CDD505-2E9C-101B-9397-08002B2CF9AE}" pid="8" name="MSIP_Label_2b30ed1b-e95f-40b5-af89-828263f287a7_ActionId">
    <vt:lpwstr>320e8168-aa23-4c66-a6e0-b1201b4f82ed</vt:lpwstr>
  </property>
  <property fmtid="{D5CDD505-2E9C-101B-9397-08002B2CF9AE}" pid="9" name="MSIP_Label_2b30ed1b-e95f-40b5-af89-828263f287a7_ContentBits">
    <vt:lpwstr>2</vt:lpwstr>
  </property>
  <property fmtid="{D5CDD505-2E9C-101B-9397-08002B2CF9AE}" pid="10" name="MediaServiceImageTags">
    <vt:lpwstr/>
  </property>
</Properties>
</file>