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36.xml" ContentType="application/vnd.openxmlformats-officedocument.presentationml.notesSlide+xml"/>
  <Override PartName="/ppt/tags/tag20.xml" ContentType="application/vnd.openxmlformats-officedocument.presentationml.tags+xml"/>
  <Override PartName="/ppt/notesSlides/notesSlide3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Lst>
  <p:notesMasterIdLst>
    <p:notesMasterId r:id="rId61"/>
  </p:notesMasterIdLst>
  <p:handoutMasterIdLst>
    <p:handoutMasterId r:id="rId62"/>
  </p:handoutMasterIdLst>
  <p:sldIdLst>
    <p:sldId id="2147470605" r:id="rId8"/>
    <p:sldId id="2147470537" r:id="rId9"/>
    <p:sldId id="2147470527" r:id="rId10"/>
    <p:sldId id="2147470503" r:id="rId11"/>
    <p:sldId id="2147470504" r:id="rId12"/>
    <p:sldId id="2147470608" r:id="rId13"/>
    <p:sldId id="488" r:id="rId14"/>
    <p:sldId id="554" r:id="rId15"/>
    <p:sldId id="2147470609" r:id="rId16"/>
    <p:sldId id="2147470568" r:id="rId17"/>
    <p:sldId id="2147470625" r:id="rId18"/>
    <p:sldId id="2147470570" r:id="rId19"/>
    <p:sldId id="2147470571" r:id="rId20"/>
    <p:sldId id="2147470572" r:id="rId21"/>
    <p:sldId id="2147470573" r:id="rId22"/>
    <p:sldId id="2147470541" r:id="rId23"/>
    <p:sldId id="2147470575" r:id="rId24"/>
    <p:sldId id="2147470576" r:id="rId25"/>
    <p:sldId id="2147470577" r:id="rId26"/>
    <p:sldId id="2147470610" r:id="rId27"/>
    <p:sldId id="2147470510" r:id="rId28"/>
    <p:sldId id="2147470611" r:id="rId29"/>
    <p:sldId id="2147470618" r:id="rId30"/>
    <p:sldId id="2147470597" r:id="rId31"/>
    <p:sldId id="271" r:id="rId32"/>
    <p:sldId id="10398" r:id="rId33"/>
    <p:sldId id="2147470520" r:id="rId34"/>
    <p:sldId id="2147470499" r:id="rId35"/>
    <p:sldId id="2147470591" r:id="rId36"/>
    <p:sldId id="2147470516" r:id="rId37"/>
    <p:sldId id="2147470469" r:id="rId38"/>
    <p:sldId id="2147470511" r:id="rId39"/>
    <p:sldId id="2147470614" r:id="rId40"/>
    <p:sldId id="2147470596" r:id="rId41"/>
    <p:sldId id="2147470624" r:id="rId42"/>
    <p:sldId id="2147470549" r:id="rId43"/>
    <p:sldId id="2147470603" r:id="rId44"/>
    <p:sldId id="503" r:id="rId45"/>
    <p:sldId id="2147470607" r:id="rId46"/>
    <p:sldId id="2147470613" r:id="rId47"/>
    <p:sldId id="2147470550" r:id="rId48"/>
    <p:sldId id="2147470564" r:id="rId49"/>
    <p:sldId id="2147470565" r:id="rId50"/>
    <p:sldId id="2147470583" r:id="rId51"/>
    <p:sldId id="2147470615" r:id="rId52"/>
    <p:sldId id="2147470579" r:id="rId53"/>
    <p:sldId id="2147470616" r:id="rId54"/>
    <p:sldId id="2147470578" r:id="rId55"/>
    <p:sldId id="2147470587" r:id="rId56"/>
    <p:sldId id="2147470582" r:id="rId57"/>
    <p:sldId id="2147470581" r:id="rId58"/>
    <p:sldId id="2147470617" r:id="rId59"/>
    <p:sldId id="2147470606" r:id="rId6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76606-AA15-687A-24E3-18C810733FB2}" name="Isabelle CANAZZI" initials="IC" userId="S::isabelle.canazzi@totalenergies.com::64254555-de53-474c-86b5-c9287ddefd55" providerId="AD"/>
  <p188:author id="{561B161A-F817-4F22-EBC2-DF6B70EF1625}" name="Fabien LEBAS" initials="FL" userId="S::fabien-albert.lebas@totalenergies.com::b99579b5-77bf-49af-88b4-47e52255f71a" providerId="AD"/>
  <p188:author id="{33F40224-F692-CCCB-2D0C-F3BA76D84528}" name="Claire MAIRET" initials="CM" userId="S::claire.mairet@totalenergies.com::b91d9db2-e41b-4c98-9525-27312980cc2f" providerId="AD"/>
  <p188:author id="{7B3AEBA5-569F-447B-4D3A-A2A1CBD4975B}" name="Marie Hericher" initials="" userId="S::marie.hericher@agence-ikigai.fr::8beda1cd-0b5d-4f21-8133-49c124102e10" providerId="AD"/>
  <p188:author id="{D19AB6B8-8AF7-F341-7821-8FC7AC6968E8}" name="Cyril DE-COATPONT" initials="CD" userId="S::cyril.de-coatpont@totalenergies.com::8e2a7a85-c243-49c2-bdd5-9a8a2591b005" providerId="AD"/>
  <p188:author id="{56A37AC5-7ACB-6EFD-C4F2-CA8255E23F3B}" name="Ronan PENSEC" initials="RP" userId="S::ronan.pensec@totalenergies.com::c742cb3f-be64-4e9d-be2e-c6242621163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19CEB"/>
    <a:srgbClr val="415968"/>
    <a:srgbClr val="BFD630"/>
    <a:srgbClr val="005B90"/>
    <a:srgbClr val="800D6F"/>
    <a:srgbClr val="FF972F"/>
    <a:srgbClr val="5797FF"/>
    <a:srgbClr val="2582FF"/>
    <a:srgbClr val="0043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966831-D81B-4A0F-AE0D-3FB20848B09F}" v="4" dt="2024-04-05T15:48:59.67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59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presProps" Target="presProps.xml"/><Relationship Id="rId68"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viewProps" Target="viewProps.xml"/><Relationship Id="rId69" Type="http://schemas.microsoft.com/office/2018/10/relationships/authors" Targe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microsoft.com/office/2016/11/relationships/changesInfo" Target="changesInfos/changesInfo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nan PENSEC" userId="S::ronan.pensec@totalenergies.com::c742cb3f-be64-4e9d-be2e-c62426211631" providerId="AD" clId="Web-{AB5E0D29-9D6A-D7CD-B0EF-B74FFF39D042}"/>
    <pc:docChg chg="modSld">
      <pc:chgData name="Ronan PENSEC" userId="S::ronan.pensec@totalenergies.com::c742cb3f-be64-4e9d-be2e-c62426211631" providerId="AD" clId="Web-{AB5E0D29-9D6A-D7CD-B0EF-B74FFF39D042}" dt="2024-03-22T10:36:44.130" v="146" actId="20577"/>
      <pc:docMkLst>
        <pc:docMk/>
      </pc:docMkLst>
      <pc:sldChg chg="modSp modCm">
        <pc:chgData name="Ronan PENSEC" userId="S::ronan.pensec@totalenergies.com::c742cb3f-be64-4e9d-be2e-c62426211631" providerId="AD" clId="Web-{AB5E0D29-9D6A-D7CD-B0EF-B74FFF39D042}" dt="2024-03-22T10:01:16.365" v="35" actId="20577"/>
        <pc:sldMkLst>
          <pc:docMk/>
          <pc:sldMk cId="2676748116" sldId="2147470570"/>
        </pc:sldMkLst>
        <pc:spChg chg="mod">
          <ac:chgData name="Ronan PENSEC" userId="S::ronan.pensec@totalenergies.com::c742cb3f-be64-4e9d-be2e-c62426211631" providerId="AD" clId="Web-{AB5E0D29-9D6A-D7CD-B0EF-B74FFF39D042}" dt="2024-03-22T10:01:16.365" v="35" actId="20577"/>
          <ac:spMkLst>
            <pc:docMk/>
            <pc:sldMk cId="2676748116" sldId="2147470570"/>
            <ac:spMk id="7" creationId="{7F512CC0-B6BF-26BE-8314-E8F86F8AB2E1}"/>
          </ac:spMkLst>
        </pc:spChg>
        <pc:spChg chg="mod">
          <ac:chgData name="Ronan PENSEC" userId="S::ronan.pensec@totalenergies.com::c742cb3f-be64-4e9d-be2e-c62426211631" providerId="AD" clId="Web-{AB5E0D29-9D6A-D7CD-B0EF-B74FFF39D042}" dt="2024-03-22T09:58:48.753" v="25" actId="20577"/>
          <ac:spMkLst>
            <pc:docMk/>
            <pc:sldMk cId="2676748116" sldId="2147470570"/>
            <ac:spMk id="16" creationId="{9C9A0C81-63F6-40E9-B362-D7FC21D606B5}"/>
          </ac:spMkLst>
        </pc:spChg>
        <pc:extLst>
          <p:ext xmlns:p="http://schemas.openxmlformats.org/presentationml/2006/main" uri="{D6D511B9-2390-475A-947B-AFAB55BFBCF1}">
            <pc226:cmChg xmlns:pc226="http://schemas.microsoft.com/office/powerpoint/2022/06/main/command" chg="mod">
              <pc226:chgData name="Ronan PENSEC" userId="S::ronan.pensec@totalenergies.com::c742cb3f-be64-4e9d-be2e-c62426211631" providerId="AD" clId="Web-{AB5E0D29-9D6A-D7CD-B0EF-B74FFF39D042}" dt="2024-03-22T09:59:15.550" v="26"/>
              <pc2:cmMkLst xmlns:pc2="http://schemas.microsoft.com/office/powerpoint/2019/9/main/command">
                <pc:docMk/>
                <pc:sldMk cId="2676748116" sldId="2147470570"/>
                <pc2:cmMk id="{31D1F397-7BFA-4260-92B2-73C266D2AE42}"/>
              </pc2:cmMkLst>
              <pc226:cmRplyChg chg="add">
                <pc226:chgData name="Ronan PENSEC" userId="S::ronan.pensec@totalenergies.com::c742cb3f-be64-4e9d-be2e-c62426211631" providerId="AD" clId="Web-{AB5E0D29-9D6A-D7CD-B0EF-B74FFF39D042}" dt="2024-03-22T09:59:15.550" v="26"/>
                <pc2:cmRplyMkLst xmlns:pc2="http://schemas.microsoft.com/office/powerpoint/2019/9/main/command">
                  <pc:docMk/>
                  <pc:sldMk cId="2676748116" sldId="2147470570"/>
                  <pc2:cmMk id="{31D1F397-7BFA-4260-92B2-73C266D2AE42}"/>
                  <pc2:cmRplyMk id="{9A5931AB-E497-49C3-AF90-F3B50054CB9F}"/>
                </pc2:cmRplyMkLst>
              </pc226:cmRplyChg>
            </pc226:cmChg>
          </p:ext>
        </pc:extLst>
      </pc:sldChg>
      <pc:sldChg chg="modSp">
        <pc:chgData name="Ronan PENSEC" userId="S::ronan.pensec@totalenergies.com::c742cb3f-be64-4e9d-be2e-c62426211631" providerId="AD" clId="Web-{AB5E0D29-9D6A-D7CD-B0EF-B74FFF39D042}" dt="2024-03-22T10:22:29.633" v="118" actId="20577"/>
        <pc:sldMkLst>
          <pc:docMk/>
          <pc:sldMk cId="2204563800" sldId="2147470571"/>
        </pc:sldMkLst>
        <pc:spChg chg="mod">
          <ac:chgData name="Ronan PENSEC" userId="S::ronan.pensec@totalenergies.com::c742cb3f-be64-4e9d-be2e-c62426211631" providerId="AD" clId="Web-{AB5E0D29-9D6A-D7CD-B0EF-B74FFF39D042}" dt="2024-03-22T10:22:29.633" v="118" actId="20577"/>
          <ac:spMkLst>
            <pc:docMk/>
            <pc:sldMk cId="2204563800" sldId="2147470571"/>
            <ac:spMk id="5" creationId="{8D750D25-7835-73EF-41CF-8D45274DC6D4}"/>
          </ac:spMkLst>
        </pc:spChg>
        <pc:spChg chg="mod">
          <ac:chgData name="Ronan PENSEC" userId="S::ronan.pensec@totalenergies.com::c742cb3f-be64-4e9d-be2e-c62426211631" providerId="AD" clId="Web-{AB5E0D29-9D6A-D7CD-B0EF-B74FFF39D042}" dt="2024-03-22T10:16:26.003" v="95" actId="1076"/>
          <ac:spMkLst>
            <pc:docMk/>
            <pc:sldMk cId="2204563800" sldId="2147470571"/>
            <ac:spMk id="7" creationId="{7F512CC0-B6BF-26BE-8314-E8F86F8AB2E1}"/>
          </ac:spMkLst>
        </pc:spChg>
        <pc:spChg chg="mod">
          <ac:chgData name="Ronan PENSEC" userId="S::ronan.pensec@totalenergies.com::c742cb3f-be64-4e9d-be2e-c62426211631" providerId="AD" clId="Web-{AB5E0D29-9D6A-D7CD-B0EF-B74FFF39D042}" dt="2024-03-22T10:09:54.794" v="39" actId="20577"/>
          <ac:spMkLst>
            <pc:docMk/>
            <pc:sldMk cId="2204563800" sldId="2147470571"/>
            <ac:spMk id="16" creationId="{9C9A0C81-63F6-40E9-B362-D7FC21D606B5}"/>
          </ac:spMkLst>
        </pc:spChg>
      </pc:sldChg>
      <pc:sldChg chg="modSp">
        <pc:chgData name="Ronan PENSEC" userId="S::ronan.pensec@totalenergies.com::c742cb3f-be64-4e9d-be2e-c62426211631" providerId="AD" clId="Web-{AB5E0D29-9D6A-D7CD-B0EF-B74FFF39D042}" dt="2024-03-22T10:36:44.130" v="146" actId="20577"/>
        <pc:sldMkLst>
          <pc:docMk/>
          <pc:sldMk cId="3159575407" sldId="2147470583"/>
        </pc:sldMkLst>
        <pc:spChg chg="mod">
          <ac:chgData name="Ronan PENSEC" userId="S::ronan.pensec@totalenergies.com::c742cb3f-be64-4e9d-be2e-c62426211631" providerId="AD" clId="Web-{AB5E0D29-9D6A-D7CD-B0EF-B74FFF39D042}" dt="2024-03-22T10:36:44.130" v="146" actId="20577"/>
          <ac:spMkLst>
            <pc:docMk/>
            <pc:sldMk cId="3159575407" sldId="2147470583"/>
            <ac:spMk id="2" creationId="{7F03EC37-55B0-9A8B-86CA-CA21CE35B878}"/>
          </ac:spMkLst>
        </pc:spChg>
      </pc:sldChg>
      <pc:sldChg chg="modSp">
        <pc:chgData name="Ronan PENSEC" userId="S::ronan.pensec@totalenergies.com::c742cb3f-be64-4e9d-be2e-c62426211631" providerId="AD" clId="Web-{AB5E0D29-9D6A-D7CD-B0EF-B74FFF39D042}" dt="2024-03-22T10:33:25.799" v="144" actId="20577"/>
        <pc:sldMkLst>
          <pc:docMk/>
          <pc:sldMk cId="3963051566" sldId="2147470596"/>
        </pc:sldMkLst>
        <pc:spChg chg="mod">
          <ac:chgData name="Ronan PENSEC" userId="S::ronan.pensec@totalenergies.com::c742cb3f-be64-4e9d-be2e-c62426211631" providerId="AD" clId="Web-{AB5E0D29-9D6A-D7CD-B0EF-B74FFF39D042}" dt="2024-03-22T10:33:25.799" v="144" actId="20577"/>
          <ac:spMkLst>
            <pc:docMk/>
            <pc:sldMk cId="3963051566" sldId="2147470596"/>
            <ac:spMk id="22" creationId="{5B574C03-4E3E-5233-C648-799BFBFD587A}"/>
          </ac:spMkLst>
        </pc:spChg>
      </pc:sldChg>
      <pc:sldChg chg="modSp">
        <pc:chgData name="Ronan PENSEC" userId="S::ronan.pensec@totalenergies.com::c742cb3f-be64-4e9d-be2e-c62426211631" providerId="AD" clId="Web-{AB5E0D29-9D6A-D7CD-B0EF-B74FFF39D042}" dt="2024-03-22T09:52:02.560" v="4" actId="20577"/>
        <pc:sldMkLst>
          <pc:docMk/>
          <pc:sldMk cId="1129204954" sldId="2147470605"/>
        </pc:sldMkLst>
        <pc:spChg chg="mod">
          <ac:chgData name="Ronan PENSEC" userId="S::ronan.pensec@totalenergies.com::c742cb3f-be64-4e9d-be2e-c62426211631" providerId="AD" clId="Web-{AB5E0D29-9D6A-D7CD-B0EF-B74FFF39D042}" dt="2024-03-22T09:52:02.560" v="4" actId="20577"/>
          <ac:spMkLst>
            <pc:docMk/>
            <pc:sldMk cId="1129204954" sldId="2147470605"/>
            <ac:spMk id="6" creationId="{1B6CA411-4BF9-0F27-E143-6F193C31D0EC}"/>
          </ac:spMkLst>
        </pc:spChg>
      </pc:sldChg>
    </pc:docChg>
  </pc:docChgLst>
  <pc:docChgLst>
    <pc:chgData name="Ronan PENSEC" userId="c742cb3f-be64-4e9d-be2e-c62426211631" providerId="ADAL" clId="{BDF9EB0C-2189-4C75-B6A4-148EBAC8871A}"/>
    <pc:docChg chg="undo redo custSel addSld modSld">
      <pc:chgData name="Ronan PENSEC" userId="c742cb3f-be64-4e9d-be2e-c62426211631" providerId="ADAL" clId="{BDF9EB0C-2189-4C75-B6A4-148EBAC8871A}" dt="2024-03-25T09:12:53.675" v="2244" actId="12789"/>
      <pc:docMkLst>
        <pc:docMk/>
      </pc:docMkLst>
      <pc:sldChg chg="modSp mod modCm">
        <pc:chgData name="Ronan PENSEC" userId="c742cb3f-be64-4e9d-be2e-c62426211631" providerId="ADAL" clId="{BDF9EB0C-2189-4C75-B6A4-148EBAC8871A}" dt="2024-03-22T09:07:44.137" v="1669"/>
        <pc:sldMkLst>
          <pc:docMk/>
          <pc:sldMk cId="1383696289" sldId="271"/>
        </pc:sldMkLst>
        <pc:spChg chg="mod">
          <ac:chgData name="Ronan PENSEC" userId="c742cb3f-be64-4e9d-be2e-c62426211631" providerId="ADAL" clId="{BDF9EB0C-2189-4C75-B6A4-148EBAC8871A}" dt="2024-03-22T08:27:46.817" v="641" actId="33524"/>
          <ac:spMkLst>
            <pc:docMk/>
            <pc:sldMk cId="1383696289" sldId="271"/>
            <ac:spMk id="3" creationId="{48376D27-24ED-240C-BE88-2E866E3C1B4F}"/>
          </ac:spMkLst>
        </pc:spChg>
        <pc:spChg chg="mod">
          <ac:chgData name="Ronan PENSEC" userId="c742cb3f-be64-4e9d-be2e-c62426211631" providerId="ADAL" clId="{BDF9EB0C-2189-4C75-B6A4-148EBAC8871A}" dt="2024-03-22T08:30:54.730" v="658" actId="6549"/>
          <ac:spMkLst>
            <pc:docMk/>
            <pc:sldMk cId="1383696289" sldId="271"/>
            <ac:spMk id="6" creationId="{14A21841-A61F-E5A6-DBA7-73474680A673}"/>
          </ac:spMkLst>
        </pc:spChg>
        <pc:spChg chg="mod">
          <ac:chgData name="Ronan PENSEC" userId="c742cb3f-be64-4e9d-be2e-c62426211631" providerId="ADAL" clId="{BDF9EB0C-2189-4C75-B6A4-148EBAC8871A}" dt="2024-03-22T09:07:44.137" v="1669"/>
          <ac:spMkLst>
            <pc:docMk/>
            <pc:sldMk cId="1383696289" sldId="271"/>
            <ac:spMk id="14" creationId="{8F4A0A4A-A779-F670-AD08-405EDF5A3900}"/>
          </ac:spMkLst>
        </pc:spChg>
        <pc:extLst>
          <p:ext xmlns:p="http://schemas.openxmlformats.org/presentationml/2006/main" uri="{D6D511B9-2390-475A-947B-AFAB55BFBCF1}">
            <pc226:cmChg xmlns:pc226="http://schemas.microsoft.com/office/powerpoint/2022/06/main/command" chg="mod">
              <pc226:chgData name="Ronan PENSEC" userId="c742cb3f-be64-4e9d-be2e-c62426211631" providerId="ADAL" clId="{BDF9EB0C-2189-4C75-B6A4-148EBAC8871A}" dt="2024-03-22T08:31:53.510" v="659"/>
              <pc2:cmMkLst xmlns:pc2="http://schemas.microsoft.com/office/powerpoint/2019/9/main/command">
                <pc:docMk/>
                <pc:sldMk cId="1383696289" sldId="271"/>
                <pc2:cmMk id="{E0BDEAD0-8DD1-421D-9057-5A48C4955F58}"/>
              </pc2:cmMkLst>
              <pc226:cmRplyChg chg="add mod">
                <pc226:chgData name="Ronan PENSEC" userId="c742cb3f-be64-4e9d-be2e-c62426211631" providerId="ADAL" clId="{BDF9EB0C-2189-4C75-B6A4-148EBAC8871A}" dt="2024-03-22T08:31:53.510" v="659"/>
                <pc2:cmRplyMkLst xmlns:pc2="http://schemas.microsoft.com/office/powerpoint/2019/9/main/command">
                  <pc:docMk/>
                  <pc:sldMk cId="1383696289" sldId="271"/>
                  <pc2:cmMk id="{E0BDEAD0-8DD1-421D-9057-5A48C4955F58}"/>
                  <pc2:cmRplyMk id="{7A58BCCB-3CDD-4F1B-950F-DB81219E1DA7}"/>
                </pc2:cmRplyMkLst>
              </pc226:cmRplyChg>
            </pc226:cmChg>
          </p:ext>
        </pc:extLst>
      </pc:sldChg>
      <pc:sldChg chg="modSp mod">
        <pc:chgData name="Ronan PENSEC" userId="c742cb3f-be64-4e9d-be2e-c62426211631" providerId="ADAL" clId="{BDF9EB0C-2189-4C75-B6A4-148EBAC8871A}" dt="2024-03-22T09:06:19.661" v="1637"/>
        <pc:sldMkLst>
          <pc:docMk/>
          <pc:sldMk cId="1741147133" sldId="488"/>
        </pc:sldMkLst>
        <pc:spChg chg="mod">
          <ac:chgData name="Ronan PENSEC" userId="c742cb3f-be64-4e9d-be2e-c62426211631" providerId="ADAL" clId="{BDF9EB0C-2189-4C75-B6A4-148EBAC8871A}" dt="2024-03-22T09:06:19.661" v="1637"/>
          <ac:spMkLst>
            <pc:docMk/>
            <pc:sldMk cId="1741147133" sldId="488"/>
            <ac:spMk id="2" creationId="{277CEF9E-8748-5EAC-87C0-26BE129BFE15}"/>
          </ac:spMkLst>
        </pc:spChg>
      </pc:sldChg>
      <pc:sldChg chg="modSp mod">
        <pc:chgData name="Ronan PENSEC" userId="c742cb3f-be64-4e9d-be2e-c62426211631" providerId="ADAL" clId="{BDF9EB0C-2189-4C75-B6A4-148EBAC8871A}" dt="2024-03-22T09:08:32.531" v="1686"/>
        <pc:sldMkLst>
          <pc:docMk/>
          <pc:sldMk cId="2906406056" sldId="503"/>
        </pc:sldMkLst>
        <pc:spChg chg="mod">
          <ac:chgData name="Ronan PENSEC" userId="c742cb3f-be64-4e9d-be2e-c62426211631" providerId="ADAL" clId="{BDF9EB0C-2189-4C75-B6A4-148EBAC8871A}" dt="2024-03-22T09:08:32.531" v="1686"/>
          <ac:spMkLst>
            <pc:docMk/>
            <pc:sldMk cId="2906406056" sldId="503"/>
            <ac:spMk id="7" creationId="{FCF7C337-4039-400C-946B-AD132F0CC6A8}"/>
          </ac:spMkLst>
        </pc:spChg>
        <pc:spChg chg="mod">
          <ac:chgData name="Ronan PENSEC" userId="c742cb3f-be64-4e9d-be2e-c62426211631" providerId="ADAL" clId="{BDF9EB0C-2189-4C75-B6A4-148EBAC8871A}" dt="2024-03-22T08:52:02.071" v="1353" actId="20577"/>
          <ac:spMkLst>
            <pc:docMk/>
            <pc:sldMk cId="2906406056" sldId="503"/>
            <ac:spMk id="24" creationId="{DA647025-B1A8-4864-B3E5-2D3B19E62408}"/>
          </ac:spMkLst>
        </pc:spChg>
      </pc:sldChg>
      <pc:sldChg chg="delSp modSp mod modCm">
        <pc:chgData name="Ronan PENSEC" userId="c742cb3f-be64-4e9d-be2e-c62426211631" providerId="ADAL" clId="{BDF9EB0C-2189-4C75-B6A4-148EBAC8871A}" dt="2024-03-22T09:06:22.784" v="1638"/>
        <pc:sldMkLst>
          <pc:docMk/>
          <pc:sldMk cId="1882590526" sldId="554"/>
        </pc:sldMkLst>
        <pc:spChg chg="mod">
          <ac:chgData name="Ronan PENSEC" userId="c742cb3f-be64-4e9d-be2e-c62426211631" providerId="ADAL" clId="{BDF9EB0C-2189-4C75-B6A4-148EBAC8871A}" dt="2024-03-22T09:06:22.784" v="1638"/>
          <ac:spMkLst>
            <pc:docMk/>
            <pc:sldMk cId="1882590526" sldId="554"/>
            <ac:spMk id="3" creationId="{687F0E22-5757-0639-0EDC-C30116F2F7C8}"/>
          </ac:spMkLst>
        </pc:spChg>
        <pc:spChg chg="del">
          <ac:chgData name="Ronan PENSEC" userId="c742cb3f-be64-4e9d-be2e-c62426211631" providerId="ADAL" clId="{BDF9EB0C-2189-4C75-B6A4-148EBAC8871A}" dt="2024-03-22T07:49:25.639" v="12" actId="478"/>
          <ac:spMkLst>
            <pc:docMk/>
            <pc:sldMk cId="1882590526" sldId="554"/>
            <ac:spMk id="15" creationId="{0049079D-A623-F07A-066F-7D4F60B44F0A}"/>
          </ac:spMkLst>
        </pc:spChg>
        <pc:picChg chg="mod">
          <ac:chgData name="Ronan PENSEC" userId="c742cb3f-be64-4e9d-be2e-c62426211631" providerId="ADAL" clId="{BDF9EB0C-2189-4C75-B6A4-148EBAC8871A}" dt="2024-03-22T07:49:30.233" v="14" actId="1076"/>
          <ac:picMkLst>
            <pc:docMk/>
            <pc:sldMk cId="1882590526" sldId="554"/>
            <ac:picMk id="4" creationId="{F8806DC3-196D-9C6F-ED89-EC801DB4DD84}"/>
          </ac:picMkLst>
        </pc:picChg>
        <pc:extLst>
          <p:ext xmlns:p="http://schemas.openxmlformats.org/presentationml/2006/main" uri="{D6D511B9-2390-475A-947B-AFAB55BFBCF1}">
            <pc226:cmChg xmlns:pc226="http://schemas.microsoft.com/office/powerpoint/2022/06/main/command" chg="">
              <pc226:chgData name="Ronan PENSEC" userId="c742cb3f-be64-4e9d-be2e-c62426211631" providerId="ADAL" clId="{BDF9EB0C-2189-4C75-B6A4-148EBAC8871A}" dt="2024-03-22T07:48:51.451" v="11"/>
              <pc2:cmMkLst xmlns:pc2="http://schemas.microsoft.com/office/powerpoint/2019/9/main/command">
                <pc:docMk/>
                <pc:sldMk cId="1882590526" sldId="554"/>
                <pc2:cmMk id="{CC6A523F-0A26-466F-8ECA-E827A58BABE1}"/>
              </pc2:cmMkLst>
              <pc226:cmRplyChg chg="add">
                <pc226:chgData name="Ronan PENSEC" userId="c742cb3f-be64-4e9d-be2e-c62426211631" providerId="ADAL" clId="{BDF9EB0C-2189-4C75-B6A4-148EBAC8871A}" dt="2024-03-22T07:48:51.451" v="11"/>
                <pc2:cmRplyMkLst xmlns:pc2="http://schemas.microsoft.com/office/powerpoint/2019/9/main/command">
                  <pc:docMk/>
                  <pc:sldMk cId="1882590526" sldId="554"/>
                  <pc2:cmMk id="{CC6A523F-0A26-466F-8ECA-E827A58BABE1}"/>
                  <pc2:cmRplyMk id="{FE184172-D3CA-49EF-9890-61537B23414A}"/>
                </pc2:cmRplyMkLst>
              </pc226:cmRplyChg>
            </pc226:cmChg>
          </p:ext>
        </pc:extLst>
      </pc:sldChg>
      <pc:sldChg chg="modSp mod">
        <pc:chgData name="Ronan PENSEC" userId="c742cb3f-be64-4e9d-be2e-c62426211631" providerId="ADAL" clId="{BDF9EB0C-2189-4C75-B6A4-148EBAC8871A}" dt="2024-03-22T09:07:47.011" v="1670"/>
        <pc:sldMkLst>
          <pc:docMk/>
          <pc:sldMk cId="263581773" sldId="10398"/>
        </pc:sldMkLst>
        <pc:spChg chg="mod">
          <ac:chgData name="Ronan PENSEC" userId="c742cb3f-be64-4e9d-be2e-c62426211631" providerId="ADAL" clId="{BDF9EB0C-2189-4C75-B6A4-148EBAC8871A}" dt="2024-03-22T08:26:58.176" v="633" actId="255"/>
          <ac:spMkLst>
            <pc:docMk/>
            <pc:sldMk cId="263581773" sldId="10398"/>
            <ac:spMk id="3" creationId="{18997F48-5A49-1E3D-5F7D-1517108AEEAD}"/>
          </ac:spMkLst>
        </pc:spChg>
        <pc:spChg chg="mod">
          <ac:chgData name="Ronan PENSEC" userId="c742cb3f-be64-4e9d-be2e-c62426211631" providerId="ADAL" clId="{BDF9EB0C-2189-4C75-B6A4-148EBAC8871A}" dt="2024-03-22T09:07:47.011" v="1670"/>
          <ac:spMkLst>
            <pc:docMk/>
            <pc:sldMk cId="263581773" sldId="10398"/>
            <ac:spMk id="21" creationId="{5FC772BD-142D-DF7F-317D-4313208143F3}"/>
          </ac:spMkLst>
        </pc:spChg>
      </pc:sldChg>
      <pc:sldChg chg="modSp mod">
        <pc:chgData name="Ronan PENSEC" userId="c742cb3f-be64-4e9d-be2e-c62426211631" providerId="ADAL" clId="{BDF9EB0C-2189-4C75-B6A4-148EBAC8871A}" dt="2024-03-22T09:08:06.268" v="1679"/>
        <pc:sldMkLst>
          <pc:docMk/>
          <pc:sldMk cId="3069766012" sldId="2147470469"/>
        </pc:sldMkLst>
        <pc:spChg chg="mod">
          <ac:chgData name="Ronan PENSEC" userId="c742cb3f-be64-4e9d-be2e-c62426211631" providerId="ADAL" clId="{BDF9EB0C-2189-4C75-B6A4-148EBAC8871A}" dt="2024-03-22T09:08:06.268" v="1679"/>
          <ac:spMkLst>
            <pc:docMk/>
            <pc:sldMk cId="3069766012" sldId="2147470469"/>
            <ac:spMk id="4" creationId="{8FB9FA27-5000-13A8-D31E-11FE29ABB852}"/>
          </ac:spMkLst>
        </pc:spChg>
      </pc:sldChg>
      <pc:sldChg chg="modSp mod">
        <pc:chgData name="Ronan PENSEC" userId="c742cb3f-be64-4e9d-be2e-c62426211631" providerId="ADAL" clId="{BDF9EB0C-2189-4C75-B6A4-148EBAC8871A}" dt="2024-03-25T08:36:38.105" v="1983" actId="14100"/>
        <pc:sldMkLst>
          <pc:docMk/>
          <pc:sldMk cId="3248412932" sldId="2147470499"/>
        </pc:sldMkLst>
        <pc:spChg chg="mod">
          <ac:chgData name="Ronan PENSEC" userId="c742cb3f-be64-4e9d-be2e-c62426211631" providerId="ADAL" clId="{BDF9EB0C-2189-4C75-B6A4-148EBAC8871A}" dt="2024-03-25T08:36:38.105" v="1983" actId="14100"/>
          <ac:spMkLst>
            <pc:docMk/>
            <pc:sldMk cId="3248412932" sldId="2147470499"/>
            <ac:spMk id="2" creationId="{1277F5D2-98D8-ACC7-2A69-2770290FC1FC}"/>
          </ac:spMkLst>
        </pc:spChg>
        <pc:spChg chg="mod">
          <ac:chgData name="Ronan PENSEC" userId="c742cb3f-be64-4e9d-be2e-c62426211631" providerId="ADAL" clId="{BDF9EB0C-2189-4C75-B6A4-148EBAC8871A}" dt="2024-03-22T08:27:27.833" v="638" actId="113"/>
          <ac:spMkLst>
            <pc:docMk/>
            <pc:sldMk cId="3248412932" sldId="2147470499"/>
            <ac:spMk id="3" creationId="{EFDB446C-D5F5-1EC4-9398-8B1DF1930816}"/>
          </ac:spMkLst>
        </pc:spChg>
        <pc:spChg chg="mod">
          <ac:chgData name="Ronan PENSEC" userId="c742cb3f-be64-4e9d-be2e-c62426211631" providerId="ADAL" clId="{BDF9EB0C-2189-4C75-B6A4-148EBAC8871A}" dt="2024-03-22T09:07:51.371" v="1672"/>
          <ac:spMkLst>
            <pc:docMk/>
            <pc:sldMk cId="3248412932" sldId="2147470499"/>
            <ac:spMk id="4" creationId="{0503656F-50A2-68C0-B30F-1FA7CF892FBC}"/>
          </ac:spMkLst>
        </pc:spChg>
        <pc:picChg chg="mod">
          <ac:chgData name="Ronan PENSEC" userId="c742cb3f-be64-4e9d-be2e-c62426211631" providerId="ADAL" clId="{BDF9EB0C-2189-4C75-B6A4-148EBAC8871A}" dt="2024-03-22T08:27:35.559" v="640" actId="1076"/>
          <ac:picMkLst>
            <pc:docMk/>
            <pc:sldMk cId="3248412932" sldId="2147470499"/>
            <ac:picMk id="9" creationId="{46374B5F-5CF6-4245-5DB3-5BD93A24B6BB}"/>
          </ac:picMkLst>
        </pc:picChg>
        <pc:picChg chg="mod">
          <ac:chgData name="Ronan PENSEC" userId="c742cb3f-be64-4e9d-be2e-c62426211631" providerId="ADAL" clId="{BDF9EB0C-2189-4C75-B6A4-148EBAC8871A}" dt="2024-03-22T08:27:33.342" v="639" actId="1076"/>
          <ac:picMkLst>
            <pc:docMk/>
            <pc:sldMk cId="3248412932" sldId="2147470499"/>
            <ac:picMk id="20" creationId="{DDFD2297-C633-1B19-03A8-55359779715C}"/>
          </ac:picMkLst>
        </pc:picChg>
      </pc:sldChg>
      <pc:sldChg chg="modSp mod">
        <pc:chgData name="Ronan PENSEC" userId="c742cb3f-be64-4e9d-be2e-c62426211631" providerId="ADAL" clId="{BDF9EB0C-2189-4C75-B6A4-148EBAC8871A}" dt="2024-03-22T09:06:08.887" v="1634"/>
        <pc:sldMkLst>
          <pc:docMk/>
          <pc:sldMk cId="3191419782" sldId="2147470503"/>
        </pc:sldMkLst>
        <pc:spChg chg="mod">
          <ac:chgData name="Ronan PENSEC" userId="c742cb3f-be64-4e9d-be2e-c62426211631" providerId="ADAL" clId="{BDF9EB0C-2189-4C75-B6A4-148EBAC8871A}" dt="2024-03-22T09:06:08.887" v="1634"/>
          <ac:spMkLst>
            <pc:docMk/>
            <pc:sldMk cId="3191419782" sldId="2147470503"/>
            <ac:spMk id="4" creationId="{0319C427-4D01-45E0-0ADC-265406897AEB}"/>
          </ac:spMkLst>
        </pc:spChg>
      </pc:sldChg>
      <pc:sldChg chg="addSp modSp mod">
        <pc:chgData name="Ronan PENSEC" userId="c742cb3f-be64-4e9d-be2e-c62426211631" providerId="ADAL" clId="{BDF9EB0C-2189-4C75-B6A4-148EBAC8871A}" dt="2024-03-25T08:26:28.485" v="1962" actId="20577"/>
        <pc:sldMkLst>
          <pc:docMk/>
          <pc:sldMk cId="3823245466" sldId="2147470504"/>
        </pc:sldMkLst>
        <pc:spChg chg="mod">
          <ac:chgData name="Ronan PENSEC" userId="c742cb3f-be64-4e9d-be2e-c62426211631" providerId="ADAL" clId="{BDF9EB0C-2189-4C75-B6A4-148EBAC8871A}" dt="2024-03-22T09:06:13.042" v="1635"/>
          <ac:spMkLst>
            <pc:docMk/>
            <pc:sldMk cId="3823245466" sldId="2147470504"/>
            <ac:spMk id="4" creationId="{4A60968A-F4B9-D983-B630-0B4D831DFD85}"/>
          </ac:spMkLst>
        </pc:spChg>
        <pc:spChg chg="add mod">
          <ac:chgData name="Ronan PENSEC" userId="c742cb3f-be64-4e9d-be2e-c62426211631" providerId="ADAL" clId="{BDF9EB0C-2189-4C75-B6A4-148EBAC8871A}" dt="2024-03-25T08:26:21.912" v="1960" actId="20577"/>
          <ac:spMkLst>
            <pc:docMk/>
            <pc:sldMk cId="3823245466" sldId="2147470504"/>
            <ac:spMk id="7" creationId="{60A8AD1C-824F-5D8C-30CC-D8F785662BC1}"/>
          </ac:spMkLst>
        </pc:spChg>
        <pc:spChg chg="mod">
          <ac:chgData name="Ronan PENSEC" userId="c742cb3f-be64-4e9d-be2e-c62426211631" providerId="ADAL" clId="{BDF9EB0C-2189-4C75-B6A4-148EBAC8871A}" dt="2024-03-25T08:26:28.485" v="1962" actId="20577"/>
          <ac:spMkLst>
            <pc:docMk/>
            <pc:sldMk cId="3823245466" sldId="2147470504"/>
            <ac:spMk id="11" creationId="{5874FD25-8B63-1A73-4D4F-15B8455078ED}"/>
          </ac:spMkLst>
        </pc:spChg>
      </pc:sldChg>
      <pc:sldChg chg="modSp mod">
        <pc:chgData name="Ronan PENSEC" userId="c742cb3f-be64-4e9d-be2e-c62426211631" providerId="ADAL" clId="{BDF9EB0C-2189-4C75-B6A4-148EBAC8871A}" dt="2024-03-22T09:07:32.272" v="1665"/>
        <pc:sldMkLst>
          <pc:docMk/>
          <pc:sldMk cId="2042845301" sldId="2147470510"/>
        </pc:sldMkLst>
        <pc:spChg chg="mod">
          <ac:chgData name="Ronan PENSEC" userId="c742cb3f-be64-4e9d-be2e-c62426211631" providerId="ADAL" clId="{BDF9EB0C-2189-4C75-B6A4-148EBAC8871A}" dt="2024-03-22T09:07:32.272" v="1665"/>
          <ac:spMkLst>
            <pc:docMk/>
            <pc:sldMk cId="2042845301" sldId="2147470510"/>
            <ac:spMk id="29" creationId="{165BDA23-D565-46EA-AF8B-E8F88527E190}"/>
          </ac:spMkLst>
        </pc:spChg>
      </pc:sldChg>
      <pc:sldChg chg="modSp mod modNotesTx">
        <pc:chgData name="Ronan PENSEC" userId="c742cb3f-be64-4e9d-be2e-c62426211631" providerId="ADAL" clId="{BDF9EB0C-2189-4C75-B6A4-148EBAC8871A}" dt="2024-03-22T10:46:40.957" v="1821"/>
        <pc:sldMkLst>
          <pc:docMk/>
          <pc:sldMk cId="3590752908" sldId="2147470511"/>
        </pc:sldMkLst>
        <pc:spChg chg="mod">
          <ac:chgData name="Ronan PENSEC" userId="c742cb3f-be64-4e9d-be2e-c62426211631" providerId="ADAL" clId="{BDF9EB0C-2189-4C75-B6A4-148EBAC8871A}" dt="2024-03-22T08:46:43.056" v="1279" actId="20577"/>
          <ac:spMkLst>
            <pc:docMk/>
            <pc:sldMk cId="3590752908" sldId="2147470511"/>
            <ac:spMk id="2" creationId="{E92BDFE0-053A-34CD-1799-2785679D9E6A}"/>
          </ac:spMkLst>
        </pc:spChg>
        <pc:spChg chg="mod">
          <ac:chgData name="Ronan PENSEC" userId="c742cb3f-be64-4e9d-be2e-c62426211631" providerId="ADAL" clId="{BDF9EB0C-2189-4C75-B6A4-148EBAC8871A}" dt="2024-03-22T09:08:08.582" v="1680"/>
          <ac:spMkLst>
            <pc:docMk/>
            <pc:sldMk cId="3590752908" sldId="2147470511"/>
            <ac:spMk id="4" creationId="{515B8CFB-FA73-0874-1FE9-62DB8E1F8D3A}"/>
          </ac:spMkLst>
        </pc:spChg>
      </pc:sldChg>
      <pc:sldChg chg="modSp mod">
        <pc:chgData name="Ronan PENSEC" userId="c742cb3f-be64-4e9d-be2e-c62426211631" providerId="ADAL" clId="{BDF9EB0C-2189-4C75-B6A4-148EBAC8871A}" dt="2024-03-25T09:10:12.655" v="2191" actId="12789"/>
        <pc:sldMkLst>
          <pc:docMk/>
          <pc:sldMk cId="996580956" sldId="2147470516"/>
        </pc:sldMkLst>
        <pc:spChg chg="mod">
          <ac:chgData name="Ronan PENSEC" userId="c742cb3f-be64-4e9d-be2e-c62426211631" providerId="ADAL" clId="{BDF9EB0C-2189-4C75-B6A4-148EBAC8871A}" dt="2024-03-22T09:08:04.066" v="1678"/>
          <ac:spMkLst>
            <pc:docMk/>
            <pc:sldMk cId="996580956" sldId="2147470516"/>
            <ac:spMk id="4" creationId="{8AF92979-3FF2-582D-5D23-2CD71A13FCB9}"/>
          </ac:spMkLst>
        </pc:spChg>
        <pc:spChg chg="mod">
          <ac:chgData name="Ronan PENSEC" userId="c742cb3f-be64-4e9d-be2e-c62426211631" providerId="ADAL" clId="{BDF9EB0C-2189-4C75-B6A4-148EBAC8871A}" dt="2024-03-22T08:42:49.308" v="1113" actId="207"/>
          <ac:spMkLst>
            <pc:docMk/>
            <pc:sldMk cId="996580956" sldId="2147470516"/>
            <ac:spMk id="8" creationId="{BB62F0D9-3806-1BD9-FCFF-39A683BD44A1}"/>
          </ac:spMkLst>
        </pc:spChg>
        <pc:spChg chg="mod">
          <ac:chgData name="Ronan PENSEC" userId="c742cb3f-be64-4e9d-be2e-c62426211631" providerId="ADAL" clId="{BDF9EB0C-2189-4C75-B6A4-148EBAC8871A}" dt="2024-03-22T08:42:49.308" v="1113" actId="207"/>
          <ac:spMkLst>
            <pc:docMk/>
            <pc:sldMk cId="996580956" sldId="2147470516"/>
            <ac:spMk id="9" creationId="{DB661CA8-9D09-0213-9BDA-B59184AFED8B}"/>
          </ac:spMkLst>
        </pc:spChg>
        <pc:spChg chg="mod">
          <ac:chgData name="Ronan PENSEC" userId="c742cb3f-be64-4e9d-be2e-c62426211631" providerId="ADAL" clId="{BDF9EB0C-2189-4C75-B6A4-148EBAC8871A}" dt="2024-03-22T08:42:48.546" v="1112" actId="207"/>
          <ac:spMkLst>
            <pc:docMk/>
            <pc:sldMk cId="996580956" sldId="2147470516"/>
            <ac:spMk id="11" creationId="{8DF107EE-CDED-0194-A51D-667B3624679F}"/>
          </ac:spMkLst>
        </pc:spChg>
        <pc:spChg chg="mod">
          <ac:chgData name="Ronan PENSEC" userId="c742cb3f-be64-4e9d-be2e-c62426211631" providerId="ADAL" clId="{BDF9EB0C-2189-4C75-B6A4-148EBAC8871A}" dt="2024-03-25T09:10:12.655" v="2191" actId="12789"/>
          <ac:spMkLst>
            <pc:docMk/>
            <pc:sldMk cId="996580956" sldId="2147470516"/>
            <ac:spMk id="14" creationId="{C60EB4F5-0E34-D278-07ED-3F72D052973B}"/>
          </ac:spMkLst>
        </pc:spChg>
        <pc:spChg chg="mod">
          <ac:chgData name="Ronan PENSEC" userId="c742cb3f-be64-4e9d-be2e-c62426211631" providerId="ADAL" clId="{BDF9EB0C-2189-4C75-B6A4-148EBAC8871A}" dt="2024-03-25T09:10:12.655" v="2191" actId="12789"/>
          <ac:spMkLst>
            <pc:docMk/>
            <pc:sldMk cId="996580956" sldId="2147470516"/>
            <ac:spMk id="15" creationId="{5C3752C6-6465-DAFC-7429-1149B0F45225}"/>
          </ac:spMkLst>
        </pc:spChg>
        <pc:spChg chg="mod">
          <ac:chgData name="Ronan PENSEC" userId="c742cb3f-be64-4e9d-be2e-c62426211631" providerId="ADAL" clId="{BDF9EB0C-2189-4C75-B6A4-148EBAC8871A}" dt="2024-03-22T08:42:47.938" v="1110" actId="207"/>
          <ac:spMkLst>
            <pc:docMk/>
            <pc:sldMk cId="996580956" sldId="2147470516"/>
            <ac:spMk id="40" creationId="{8800FE64-05FF-EFED-A434-EC6DE85C375A}"/>
          </ac:spMkLst>
        </pc:spChg>
        <pc:grpChg chg="mod">
          <ac:chgData name="Ronan PENSEC" userId="c742cb3f-be64-4e9d-be2e-c62426211631" providerId="ADAL" clId="{BDF9EB0C-2189-4C75-B6A4-148EBAC8871A}" dt="2024-03-22T08:42:49.308" v="1113" actId="207"/>
          <ac:grpSpMkLst>
            <pc:docMk/>
            <pc:sldMk cId="996580956" sldId="2147470516"/>
            <ac:grpSpMk id="7" creationId="{89ACDB06-D2D8-185A-A8B7-0B916A27FBFB}"/>
          </ac:grpSpMkLst>
        </pc:grpChg>
        <pc:cxnChg chg="mod">
          <ac:chgData name="Ronan PENSEC" userId="c742cb3f-be64-4e9d-be2e-c62426211631" providerId="ADAL" clId="{BDF9EB0C-2189-4C75-B6A4-148EBAC8871A}" dt="2024-03-25T09:10:12.655" v="2191" actId="12789"/>
          <ac:cxnSpMkLst>
            <pc:docMk/>
            <pc:sldMk cId="996580956" sldId="2147470516"/>
            <ac:cxnSpMk id="48" creationId="{9200F66A-CD71-2503-3611-15F62F193844}"/>
          </ac:cxnSpMkLst>
        </pc:cxnChg>
        <pc:cxnChg chg="mod">
          <ac:chgData name="Ronan PENSEC" userId="c742cb3f-be64-4e9d-be2e-c62426211631" providerId="ADAL" clId="{BDF9EB0C-2189-4C75-B6A4-148EBAC8871A}" dt="2024-03-25T09:10:12.655" v="2191" actId="12789"/>
          <ac:cxnSpMkLst>
            <pc:docMk/>
            <pc:sldMk cId="996580956" sldId="2147470516"/>
            <ac:cxnSpMk id="50" creationId="{7BAF598B-F444-4D22-F4EF-025714047F3B}"/>
          </ac:cxnSpMkLst>
        </pc:cxnChg>
      </pc:sldChg>
      <pc:sldChg chg="modSp mod modNotesTx">
        <pc:chgData name="Ronan PENSEC" userId="c742cb3f-be64-4e9d-be2e-c62426211631" providerId="ADAL" clId="{BDF9EB0C-2189-4C75-B6A4-148EBAC8871A}" dt="2024-03-25T08:49:46.702" v="2156" actId="20577"/>
        <pc:sldMkLst>
          <pc:docMk/>
          <pc:sldMk cId="689973563" sldId="2147470520"/>
        </pc:sldMkLst>
        <pc:spChg chg="mod">
          <ac:chgData name="Ronan PENSEC" userId="c742cb3f-be64-4e9d-be2e-c62426211631" providerId="ADAL" clId="{BDF9EB0C-2189-4C75-B6A4-148EBAC8871A}" dt="2024-03-25T08:49:46.702" v="2156" actId="20577"/>
          <ac:spMkLst>
            <pc:docMk/>
            <pc:sldMk cId="689973563" sldId="2147470520"/>
            <ac:spMk id="6" creationId="{F73C8388-AD76-CC8B-5726-836E53C878C1}"/>
          </ac:spMkLst>
        </pc:spChg>
        <pc:spChg chg="mod">
          <ac:chgData name="Ronan PENSEC" userId="c742cb3f-be64-4e9d-be2e-c62426211631" providerId="ADAL" clId="{BDF9EB0C-2189-4C75-B6A4-148EBAC8871A}" dt="2024-03-22T08:27:18.910" v="637" actId="255"/>
          <ac:spMkLst>
            <pc:docMk/>
            <pc:sldMk cId="689973563" sldId="2147470520"/>
            <ac:spMk id="9" creationId="{86AAAEFD-F05A-B5AA-A233-D46CE53DB6BD}"/>
          </ac:spMkLst>
        </pc:spChg>
        <pc:spChg chg="mod">
          <ac:chgData name="Ronan PENSEC" userId="c742cb3f-be64-4e9d-be2e-c62426211631" providerId="ADAL" clId="{BDF9EB0C-2189-4C75-B6A4-148EBAC8871A}" dt="2024-03-22T09:07:49.245" v="1671"/>
          <ac:spMkLst>
            <pc:docMk/>
            <pc:sldMk cId="689973563" sldId="2147470520"/>
            <ac:spMk id="25" creationId="{8025D804-F953-024B-043B-15F8092E02D8}"/>
          </ac:spMkLst>
        </pc:spChg>
      </pc:sldChg>
      <pc:sldChg chg="modSp mod">
        <pc:chgData name="Ronan PENSEC" userId="c742cb3f-be64-4e9d-be2e-c62426211631" providerId="ADAL" clId="{BDF9EB0C-2189-4C75-B6A4-148EBAC8871A}" dt="2024-03-22T09:06:04.888" v="1633"/>
        <pc:sldMkLst>
          <pc:docMk/>
          <pc:sldMk cId="3537908913" sldId="2147470527"/>
        </pc:sldMkLst>
        <pc:spChg chg="mod">
          <ac:chgData name="Ronan PENSEC" userId="c742cb3f-be64-4e9d-be2e-c62426211631" providerId="ADAL" clId="{BDF9EB0C-2189-4C75-B6A4-148EBAC8871A}" dt="2024-03-22T09:06:04.888" v="1633"/>
          <ac:spMkLst>
            <pc:docMk/>
            <pc:sldMk cId="3537908913" sldId="2147470527"/>
            <ac:spMk id="3" creationId="{7DB0D2C3-1B0E-FD43-7599-42E8B06D93B5}"/>
          </ac:spMkLst>
        </pc:spChg>
      </pc:sldChg>
      <pc:sldChg chg="modSp mod">
        <pc:chgData name="Ronan PENSEC" userId="c742cb3f-be64-4e9d-be2e-c62426211631" providerId="ADAL" clId="{BDF9EB0C-2189-4C75-B6A4-148EBAC8871A}" dt="2024-03-22T09:04:32.228" v="1632" actId="20577"/>
        <pc:sldMkLst>
          <pc:docMk/>
          <pc:sldMk cId="2092704564" sldId="2147470537"/>
        </pc:sldMkLst>
        <pc:spChg chg="mod">
          <ac:chgData name="Ronan PENSEC" userId="c742cb3f-be64-4e9d-be2e-c62426211631" providerId="ADAL" clId="{BDF9EB0C-2189-4C75-B6A4-148EBAC8871A}" dt="2024-03-22T09:04:32.228" v="1632" actId="20577"/>
          <ac:spMkLst>
            <pc:docMk/>
            <pc:sldMk cId="2092704564" sldId="2147470537"/>
            <ac:spMk id="8" creationId="{09B87352-EE94-C4A4-17CE-76690B2487C5}"/>
          </ac:spMkLst>
        </pc:spChg>
      </pc:sldChg>
      <pc:sldChg chg="modSp mod">
        <pc:chgData name="Ronan PENSEC" userId="c742cb3f-be64-4e9d-be2e-c62426211631" providerId="ADAL" clId="{BDF9EB0C-2189-4C75-B6A4-148EBAC8871A}" dt="2024-03-22T09:07:19.378" v="1660"/>
        <pc:sldMkLst>
          <pc:docMk/>
          <pc:sldMk cId="3496082208" sldId="2147470541"/>
        </pc:sldMkLst>
        <pc:spChg chg="mod">
          <ac:chgData name="Ronan PENSEC" userId="c742cb3f-be64-4e9d-be2e-c62426211631" providerId="ADAL" clId="{BDF9EB0C-2189-4C75-B6A4-148EBAC8871A}" dt="2024-03-22T09:07:19.378" v="1660"/>
          <ac:spMkLst>
            <pc:docMk/>
            <pc:sldMk cId="3496082208" sldId="2147470541"/>
            <ac:spMk id="13" creationId="{1837D243-0866-4644-8343-EEE790487C01}"/>
          </ac:spMkLst>
        </pc:spChg>
      </pc:sldChg>
      <pc:sldChg chg="modSp mod">
        <pc:chgData name="Ronan PENSEC" userId="c742cb3f-be64-4e9d-be2e-c62426211631" providerId="ADAL" clId="{BDF9EB0C-2189-4C75-B6A4-148EBAC8871A}" dt="2024-03-22T09:08:26.746" v="1684"/>
        <pc:sldMkLst>
          <pc:docMk/>
          <pc:sldMk cId="3880746286" sldId="2147470549"/>
        </pc:sldMkLst>
        <pc:spChg chg="mod">
          <ac:chgData name="Ronan PENSEC" userId="c742cb3f-be64-4e9d-be2e-c62426211631" providerId="ADAL" clId="{BDF9EB0C-2189-4C75-B6A4-148EBAC8871A}" dt="2024-03-22T09:08:26.746" v="1684"/>
          <ac:spMkLst>
            <pc:docMk/>
            <pc:sldMk cId="3880746286" sldId="2147470549"/>
            <ac:spMk id="29" creationId="{165BDA23-D565-46EA-AF8B-E8F88527E190}"/>
          </ac:spMkLst>
        </pc:spChg>
      </pc:sldChg>
      <pc:sldChg chg="modSp mod">
        <pc:chgData name="Ronan PENSEC" userId="c742cb3f-be64-4e9d-be2e-c62426211631" providerId="ADAL" clId="{BDF9EB0C-2189-4C75-B6A4-148EBAC8871A}" dt="2024-03-22T09:08:40.282" v="1689"/>
        <pc:sldMkLst>
          <pc:docMk/>
          <pc:sldMk cId="342904401" sldId="2147470550"/>
        </pc:sldMkLst>
        <pc:spChg chg="mod">
          <ac:chgData name="Ronan PENSEC" userId="c742cb3f-be64-4e9d-be2e-c62426211631" providerId="ADAL" clId="{BDF9EB0C-2189-4C75-B6A4-148EBAC8871A}" dt="2024-03-22T09:08:40.282" v="1689"/>
          <ac:spMkLst>
            <pc:docMk/>
            <pc:sldMk cId="342904401" sldId="2147470550"/>
            <ac:spMk id="29" creationId="{165BDA23-D565-46EA-AF8B-E8F88527E190}"/>
          </ac:spMkLst>
        </pc:spChg>
      </pc:sldChg>
      <pc:sldChg chg="modSp mod">
        <pc:chgData name="Ronan PENSEC" userId="c742cb3f-be64-4e9d-be2e-c62426211631" providerId="ADAL" clId="{BDF9EB0C-2189-4C75-B6A4-148EBAC8871A}" dt="2024-03-22T09:08:42.703" v="1690"/>
        <pc:sldMkLst>
          <pc:docMk/>
          <pc:sldMk cId="3920291" sldId="2147470564"/>
        </pc:sldMkLst>
        <pc:spChg chg="mod">
          <ac:chgData name="Ronan PENSEC" userId="c742cb3f-be64-4e9d-be2e-c62426211631" providerId="ADAL" clId="{BDF9EB0C-2189-4C75-B6A4-148EBAC8871A}" dt="2024-03-22T09:08:42.703" v="1690"/>
          <ac:spMkLst>
            <pc:docMk/>
            <pc:sldMk cId="3920291" sldId="2147470564"/>
            <ac:spMk id="8" creationId="{00A18622-D7D0-D1A3-4CC0-B8D9FEFFC0EC}"/>
          </ac:spMkLst>
        </pc:spChg>
      </pc:sldChg>
      <pc:sldChg chg="modSp mod">
        <pc:chgData name="Ronan PENSEC" userId="c742cb3f-be64-4e9d-be2e-c62426211631" providerId="ADAL" clId="{BDF9EB0C-2189-4C75-B6A4-148EBAC8871A}" dt="2024-03-25T08:38:11.596" v="1984" actId="20577"/>
        <pc:sldMkLst>
          <pc:docMk/>
          <pc:sldMk cId="2819936353" sldId="2147470565"/>
        </pc:sldMkLst>
        <pc:spChg chg="mod">
          <ac:chgData name="Ronan PENSEC" userId="c742cb3f-be64-4e9d-be2e-c62426211631" providerId="ADAL" clId="{BDF9EB0C-2189-4C75-B6A4-148EBAC8871A}" dt="2024-03-25T08:38:11.596" v="1984" actId="20577"/>
          <ac:spMkLst>
            <pc:docMk/>
            <pc:sldMk cId="2819936353" sldId="2147470565"/>
            <ac:spMk id="2" creationId="{ECF96127-7D91-1303-8221-7C8B4FC276D8}"/>
          </ac:spMkLst>
        </pc:spChg>
        <pc:spChg chg="mod">
          <ac:chgData name="Ronan PENSEC" userId="c742cb3f-be64-4e9d-be2e-c62426211631" providerId="ADAL" clId="{BDF9EB0C-2189-4C75-B6A4-148EBAC8871A}" dt="2024-03-22T08:53:51.369" v="1361" actId="113"/>
          <ac:spMkLst>
            <pc:docMk/>
            <pc:sldMk cId="2819936353" sldId="2147470565"/>
            <ac:spMk id="10" creationId="{2061B55E-19FF-1328-7E9E-7E50683BA63B}"/>
          </ac:spMkLst>
        </pc:spChg>
        <pc:spChg chg="mod">
          <ac:chgData name="Ronan PENSEC" userId="c742cb3f-be64-4e9d-be2e-c62426211631" providerId="ADAL" clId="{BDF9EB0C-2189-4C75-B6A4-148EBAC8871A}" dt="2024-03-22T09:08:45.512" v="1691"/>
          <ac:spMkLst>
            <pc:docMk/>
            <pc:sldMk cId="2819936353" sldId="2147470565"/>
            <ac:spMk id="11" creationId="{CA0615A3-645F-E88C-16CD-EA7A71F3B1CF}"/>
          </ac:spMkLst>
        </pc:spChg>
      </pc:sldChg>
      <pc:sldChg chg="delSp modSp mod">
        <pc:chgData name="Ronan PENSEC" userId="c742cb3f-be64-4e9d-be2e-c62426211631" providerId="ADAL" clId="{BDF9EB0C-2189-4C75-B6A4-148EBAC8871A}" dt="2024-03-25T08:28:43.200" v="1980" actId="478"/>
        <pc:sldMkLst>
          <pc:docMk/>
          <pc:sldMk cId="553365564" sldId="2147470568"/>
        </pc:sldMkLst>
        <pc:spChg chg="mod">
          <ac:chgData name="Ronan PENSEC" userId="c742cb3f-be64-4e9d-be2e-c62426211631" providerId="ADAL" clId="{BDF9EB0C-2189-4C75-B6A4-148EBAC8871A}" dt="2024-03-25T08:28:27.266" v="1973" actId="20577"/>
          <ac:spMkLst>
            <pc:docMk/>
            <pc:sldMk cId="553365564" sldId="2147470568"/>
            <ac:spMk id="7" creationId="{5EE9075C-26A2-51B5-2EDD-F33DBF9E097E}"/>
          </ac:spMkLst>
        </pc:spChg>
        <pc:spChg chg="del mod">
          <ac:chgData name="Ronan PENSEC" userId="c742cb3f-be64-4e9d-be2e-c62426211631" providerId="ADAL" clId="{BDF9EB0C-2189-4C75-B6A4-148EBAC8871A}" dt="2024-03-22T09:06:55.451" v="1654" actId="478"/>
          <ac:spMkLst>
            <pc:docMk/>
            <pc:sldMk cId="553365564" sldId="2147470568"/>
            <ac:spMk id="8" creationId="{0FDE1769-FDF6-A50A-7A86-70B487270B49}"/>
          </ac:spMkLst>
        </pc:spChg>
        <pc:spChg chg="del">
          <ac:chgData name="Ronan PENSEC" userId="c742cb3f-be64-4e9d-be2e-c62426211631" providerId="ADAL" clId="{BDF9EB0C-2189-4C75-B6A4-148EBAC8871A}" dt="2024-03-25T08:28:43.200" v="1980" actId="478"/>
          <ac:spMkLst>
            <pc:docMk/>
            <pc:sldMk cId="553365564" sldId="2147470568"/>
            <ac:spMk id="8" creationId="{DA586CF4-5E22-92F6-8CBC-A04E53A31E6B}"/>
          </ac:spMkLst>
        </pc:spChg>
        <pc:spChg chg="mod">
          <ac:chgData name="Ronan PENSEC" userId="c742cb3f-be64-4e9d-be2e-c62426211631" providerId="ADAL" clId="{BDF9EB0C-2189-4C75-B6A4-148EBAC8871A}" dt="2024-03-25T08:28:29.473" v="1974" actId="20577"/>
          <ac:spMkLst>
            <pc:docMk/>
            <pc:sldMk cId="553365564" sldId="2147470568"/>
            <ac:spMk id="20" creationId="{8C511F39-2F4B-9B51-8125-A4DDC75CC275}"/>
          </ac:spMkLst>
        </pc:spChg>
        <pc:spChg chg="mod">
          <ac:chgData name="Ronan PENSEC" userId="c742cb3f-be64-4e9d-be2e-c62426211631" providerId="ADAL" clId="{BDF9EB0C-2189-4C75-B6A4-148EBAC8871A}" dt="2024-03-25T08:28:31.380" v="1975" actId="20577"/>
          <ac:spMkLst>
            <pc:docMk/>
            <pc:sldMk cId="553365564" sldId="2147470568"/>
            <ac:spMk id="22" creationId="{50E9726C-1B48-92E1-7187-54615E9A7F06}"/>
          </ac:spMkLst>
        </pc:spChg>
        <pc:spChg chg="mod">
          <ac:chgData name="Ronan PENSEC" userId="c742cb3f-be64-4e9d-be2e-c62426211631" providerId="ADAL" clId="{BDF9EB0C-2189-4C75-B6A4-148EBAC8871A}" dt="2024-03-25T08:28:33.135" v="1976" actId="20577"/>
          <ac:spMkLst>
            <pc:docMk/>
            <pc:sldMk cId="553365564" sldId="2147470568"/>
            <ac:spMk id="23" creationId="{F2CADA17-23FD-4DD3-806F-4163A977AB72}"/>
          </ac:spMkLst>
        </pc:spChg>
        <pc:spChg chg="mod">
          <ac:chgData name="Ronan PENSEC" userId="c742cb3f-be64-4e9d-be2e-c62426211631" providerId="ADAL" clId="{BDF9EB0C-2189-4C75-B6A4-148EBAC8871A}" dt="2024-03-25T08:28:09.472" v="1972" actId="14100"/>
          <ac:spMkLst>
            <pc:docMk/>
            <pc:sldMk cId="553365564" sldId="2147470568"/>
            <ac:spMk id="24" creationId="{E3252D5E-9546-E14B-7F4D-C561162E0F31}"/>
          </ac:spMkLst>
        </pc:spChg>
        <pc:spChg chg="mod">
          <ac:chgData name="Ronan PENSEC" userId="c742cb3f-be64-4e9d-be2e-c62426211631" providerId="ADAL" clId="{BDF9EB0C-2189-4C75-B6A4-148EBAC8871A}" dt="2024-03-25T08:28:39.429" v="1979" actId="20577"/>
          <ac:spMkLst>
            <pc:docMk/>
            <pc:sldMk cId="553365564" sldId="2147470568"/>
            <ac:spMk id="25" creationId="{647E2902-5513-6B2B-C73B-A12BD051E5D6}"/>
          </ac:spMkLst>
        </pc:spChg>
        <pc:spChg chg="mod">
          <ac:chgData name="Ronan PENSEC" userId="c742cb3f-be64-4e9d-be2e-c62426211631" providerId="ADAL" clId="{BDF9EB0C-2189-4C75-B6A4-148EBAC8871A}" dt="2024-03-25T08:28:37.789" v="1978" actId="20577"/>
          <ac:spMkLst>
            <pc:docMk/>
            <pc:sldMk cId="553365564" sldId="2147470568"/>
            <ac:spMk id="26" creationId="{F749747D-586E-6BC0-E515-7BDE3279B671}"/>
          </ac:spMkLst>
        </pc:spChg>
        <pc:spChg chg="mod">
          <ac:chgData name="Ronan PENSEC" userId="c742cb3f-be64-4e9d-be2e-c62426211631" providerId="ADAL" clId="{BDF9EB0C-2189-4C75-B6A4-148EBAC8871A}" dt="2024-03-25T08:28:36.100" v="1977" actId="20577"/>
          <ac:spMkLst>
            <pc:docMk/>
            <pc:sldMk cId="553365564" sldId="2147470568"/>
            <ac:spMk id="27" creationId="{1AF744A2-A2B2-A299-A0B9-342FA7F8E38C}"/>
          </ac:spMkLst>
        </pc:spChg>
      </pc:sldChg>
      <pc:sldChg chg="modSp mod modNotesTx">
        <pc:chgData name="Ronan PENSEC" userId="c742cb3f-be64-4e9d-be2e-c62426211631" providerId="ADAL" clId="{BDF9EB0C-2189-4C75-B6A4-148EBAC8871A}" dt="2024-03-22T10:45:00.727" v="1800" actId="20577"/>
        <pc:sldMkLst>
          <pc:docMk/>
          <pc:sldMk cId="1901260633" sldId="2147470569"/>
        </pc:sldMkLst>
        <pc:spChg chg="mod">
          <ac:chgData name="Ronan PENSEC" userId="c742cb3f-be64-4e9d-be2e-c62426211631" providerId="ADAL" clId="{BDF9EB0C-2189-4C75-B6A4-148EBAC8871A}" dt="2024-03-22T07:51:27.377" v="30" actId="20577"/>
          <ac:spMkLst>
            <pc:docMk/>
            <pc:sldMk cId="1901260633" sldId="2147470569"/>
            <ac:spMk id="3" creationId="{B8B579E3-F14B-F1CC-30D9-DB29D9F87E6C}"/>
          </ac:spMkLst>
        </pc:spChg>
        <pc:spChg chg="mod">
          <ac:chgData name="Ronan PENSEC" userId="c742cb3f-be64-4e9d-be2e-c62426211631" providerId="ADAL" clId="{BDF9EB0C-2189-4C75-B6A4-148EBAC8871A}" dt="2024-03-22T07:53:13.218" v="105" actId="20577"/>
          <ac:spMkLst>
            <pc:docMk/>
            <pc:sldMk cId="1901260633" sldId="2147470569"/>
            <ac:spMk id="7" creationId="{7F512CC0-B6BF-26BE-8314-E8F86F8AB2E1}"/>
          </ac:spMkLst>
        </pc:spChg>
        <pc:spChg chg="mod">
          <ac:chgData name="Ronan PENSEC" userId="c742cb3f-be64-4e9d-be2e-c62426211631" providerId="ADAL" clId="{BDF9EB0C-2189-4C75-B6A4-148EBAC8871A}" dt="2024-03-22T09:07:04.440" v="1655"/>
          <ac:spMkLst>
            <pc:docMk/>
            <pc:sldMk cId="1901260633" sldId="2147470569"/>
            <ac:spMk id="13" creationId="{1837D243-0866-4644-8343-EEE790487C01}"/>
          </ac:spMkLst>
        </pc:spChg>
        <pc:spChg chg="mod">
          <ac:chgData name="Ronan PENSEC" userId="c742cb3f-be64-4e9d-be2e-c62426211631" providerId="ADAL" clId="{BDF9EB0C-2189-4C75-B6A4-148EBAC8871A}" dt="2024-03-22T07:51:40.880" v="36" actId="20577"/>
          <ac:spMkLst>
            <pc:docMk/>
            <pc:sldMk cId="1901260633" sldId="2147470569"/>
            <ac:spMk id="16" creationId="{9C9A0C81-63F6-40E9-B362-D7FC21D606B5}"/>
          </ac:spMkLst>
        </pc:spChg>
      </pc:sldChg>
      <pc:sldChg chg="addSp delSp modSp mod modCm">
        <pc:chgData name="Ronan PENSEC" userId="c742cb3f-be64-4e9d-be2e-c62426211631" providerId="ADAL" clId="{BDF9EB0C-2189-4C75-B6A4-148EBAC8871A}" dt="2024-03-22T09:07:07.271" v="1656"/>
        <pc:sldMkLst>
          <pc:docMk/>
          <pc:sldMk cId="2676748116" sldId="2147470570"/>
        </pc:sldMkLst>
        <pc:spChg chg="add mod">
          <ac:chgData name="Ronan PENSEC" userId="c742cb3f-be64-4e9d-be2e-c62426211631" providerId="ADAL" clId="{BDF9EB0C-2189-4C75-B6A4-148EBAC8871A}" dt="2024-03-22T08:00:50.358" v="401" actId="1076"/>
          <ac:spMkLst>
            <pc:docMk/>
            <pc:sldMk cId="2676748116" sldId="2147470570"/>
            <ac:spMk id="2" creationId="{042BC074-1110-933B-7075-CD3F9B9A98CF}"/>
          </ac:spMkLst>
        </pc:spChg>
        <pc:spChg chg="mod">
          <ac:chgData name="Ronan PENSEC" userId="c742cb3f-be64-4e9d-be2e-c62426211631" providerId="ADAL" clId="{BDF9EB0C-2189-4C75-B6A4-148EBAC8871A}" dt="2024-03-22T07:54:09.141" v="132" actId="20577"/>
          <ac:spMkLst>
            <pc:docMk/>
            <pc:sldMk cId="2676748116" sldId="2147470570"/>
            <ac:spMk id="3" creationId="{B8B579E3-F14B-F1CC-30D9-DB29D9F87E6C}"/>
          </ac:spMkLst>
        </pc:spChg>
        <pc:spChg chg="add del mod">
          <ac:chgData name="Ronan PENSEC" userId="c742cb3f-be64-4e9d-be2e-c62426211631" providerId="ADAL" clId="{BDF9EB0C-2189-4C75-B6A4-148EBAC8871A}" dt="2024-03-22T08:00:53.343" v="402" actId="478"/>
          <ac:spMkLst>
            <pc:docMk/>
            <pc:sldMk cId="2676748116" sldId="2147470570"/>
            <ac:spMk id="4" creationId="{096C22EE-62CC-CDFD-28DF-F78E2AD1E32C}"/>
          </ac:spMkLst>
        </pc:spChg>
        <pc:spChg chg="mod">
          <ac:chgData name="Ronan PENSEC" userId="c742cb3f-be64-4e9d-be2e-c62426211631" providerId="ADAL" clId="{BDF9EB0C-2189-4C75-B6A4-148EBAC8871A}" dt="2024-03-22T07:56:25.678" v="288" actId="20577"/>
          <ac:spMkLst>
            <pc:docMk/>
            <pc:sldMk cId="2676748116" sldId="2147470570"/>
            <ac:spMk id="5" creationId="{8D750D25-7835-73EF-41CF-8D45274DC6D4}"/>
          </ac:spMkLst>
        </pc:spChg>
        <pc:spChg chg="mod">
          <ac:chgData name="Ronan PENSEC" userId="c742cb3f-be64-4e9d-be2e-c62426211631" providerId="ADAL" clId="{BDF9EB0C-2189-4C75-B6A4-148EBAC8871A}" dt="2024-03-22T07:59:25.560" v="389" actId="14100"/>
          <ac:spMkLst>
            <pc:docMk/>
            <pc:sldMk cId="2676748116" sldId="2147470570"/>
            <ac:spMk id="7" creationId="{7F512CC0-B6BF-26BE-8314-E8F86F8AB2E1}"/>
          </ac:spMkLst>
        </pc:spChg>
        <pc:spChg chg="mod">
          <ac:chgData name="Ronan PENSEC" userId="c742cb3f-be64-4e9d-be2e-c62426211631" providerId="ADAL" clId="{BDF9EB0C-2189-4C75-B6A4-148EBAC8871A}" dt="2024-03-22T09:07:07.271" v="1656"/>
          <ac:spMkLst>
            <pc:docMk/>
            <pc:sldMk cId="2676748116" sldId="2147470570"/>
            <ac:spMk id="13" creationId="{1837D243-0866-4644-8343-EEE790487C01}"/>
          </ac:spMkLst>
        </pc:spChg>
        <pc:spChg chg="mod">
          <ac:chgData name="Ronan PENSEC" userId="c742cb3f-be64-4e9d-be2e-c62426211631" providerId="ADAL" clId="{BDF9EB0C-2189-4C75-B6A4-148EBAC8871A}" dt="2024-03-22T07:55:53.114" v="260" actId="20577"/>
          <ac:spMkLst>
            <pc:docMk/>
            <pc:sldMk cId="2676748116" sldId="2147470570"/>
            <ac:spMk id="16" creationId="{9C9A0C81-63F6-40E9-B362-D7FC21D606B5}"/>
          </ac:spMkLst>
        </pc:spChg>
        <pc:extLst>
          <p:ext xmlns:p="http://schemas.openxmlformats.org/presentationml/2006/main" uri="{D6D511B9-2390-475A-947B-AFAB55BFBCF1}">
            <pc226:cmChg xmlns:pc226="http://schemas.microsoft.com/office/powerpoint/2022/06/main/command" chg="mod">
              <pc226:chgData name="Ronan PENSEC" userId="c742cb3f-be64-4e9d-be2e-c62426211631" providerId="ADAL" clId="{BDF9EB0C-2189-4C75-B6A4-148EBAC8871A}" dt="2024-03-22T07:55:53.114" v="260" actId="20577"/>
              <pc2:cmMkLst xmlns:pc2="http://schemas.microsoft.com/office/powerpoint/2019/9/main/command">
                <pc:docMk/>
                <pc:sldMk cId="2676748116" sldId="2147470570"/>
                <pc2:cmMk id="{31D1F397-7BFA-4260-92B2-73C266D2AE42}"/>
              </pc2:cmMkLst>
            </pc226:cmChg>
          </p:ext>
        </pc:extLst>
      </pc:sldChg>
      <pc:sldChg chg="modSp mod">
        <pc:chgData name="Ronan PENSEC" userId="c742cb3f-be64-4e9d-be2e-c62426211631" providerId="ADAL" clId="{BDF9EB0C-2189-4C75-B6A4-148EBAC8871A}" dt="2024-03-22T09:07:10.217" v="1657"/>
        <pc:sldMkLst>
          <pc:docMk/>
          <pc:sldMk cId="2204563800" sldId="2147470571"/>
        </pc:sldMkLst>
        <pc:spChg chg="mod">
          <ac:chgData name="Ronan PENSEC" userId="c742cb3f-be64-4e9d-be2e-c62426211631" providerId="ADAL" clId="{BDF9EB0C-2189-4C75-B6A4-148EBAC8871A}" dt="2024-03-22T08:12:35.011" v="475" actId="12"/>
          <ac:spMkLst>
            <pc:docMk/>
            <pc:sldMk cId="2204563800" sldId="2147470571"/>
            <ac:spMk id="7" creationId="{7F512CC0-B6BF-26BE-8314-E8F86F8AB2E1}"/>
          </ac:spMkLst>
        </pc:spChg>
        <pc:spChg chg="mod">
          <ac:chgData name="Ronan PENSEC" userId="c742cb3f-be64-4e9d-be2e-c62426211631" providerId="ADAL" clId="{BDF9EB0C-2189-4C75-B6A4-148EBAC8871A}" dt="2024-03-22T09:07:10.217" v="1657"/>
          <ac:spMkLst>
            <pc:docMk/>
            <pc:sldMk cId="2204563800" sldId="2147470571"/>
            <ac:spMk id="13" creationId="{1837D243-0866-4644-8343-EEE790487C01}"/>
          </ac:spMkLst>
        </pc:spChg>
      </pc:sldChg>
      <pc:sldChg chg="addSp modSp mod addCm modCm">
        <pc:chgData name="Ronan PENSEC" userId="c742cb3f-be64-4e9d-be2e-c62426211631" providerId="ADAL" clId="{BDF9EB0C-2189-4C75-B6A4-148EBAC8871A}" dt="2024-03-22T13:24:49.536" v="1878"/>
        <pc:sldMkLst>
          <pc:docMk/>
          <pc:sldMk cId="545756534" sldId="2147470572"/>
        </pc:sldMkLst>
        <pc:spChg chg="add mod">
          <ac:chgData name="Ronan PENSEC" userId="c742cb3f-be64-4e9d-be2e-c62426211631" providerId="ADAL" clId="{BDF9EB0C-2189-4C75-B6A4-148EBAC8871A}" dt="2024-03-22T08:19:43.664" v="534" actId="1035"/>
          <ac:spMkLst>
            <pc:docMk/>
            <pc:sldMk cId="545756534" sldId="2147470572"/>
            <ac:spMk id="4" creationId="{EC58B5A4-58F4-E8D0-D1D2-C44FDDA65E18}"/>
          </ac:spMkLst>
        </pc:spChg>
        <pc:spChg chg="mod">
          <ac:chgData name="Ronan PENSEC" userId="c742cb3f-be64-4e9d-be2e-c62426211631" providerId="ADAL" clId="{BDF9EB0C-2189-4C75-B6A4-148EBAC8871A}" dt="2024-03-22T13:14:57.053" v="1839" actId="948"/>
          <ac:spMkLst>
            <pc:docMk/>
            <pc:sldMk cId="545756534" sldId="2147470572"/>
            <ac:spMk id="5" creationId="{8D750D25-7835-73EF-41CF-8D45274DC6D4}"/>
          </ac:spMkLst>
        </pc:spChg>
        <pc:spChg chg="mod">
          <ac:chgData name="Ronan PENSEC" userId="c742cb3f-be64-4e9d-be2e-c62426211631" providerId="ADAL" clId="{BDF9EB0C-2189-4C75-B6A4-148EBAC8871A}" dt="2024-03-22T13:23:55.569" v="1869" actId="114"/>
          <ac:spMkLst>
            <pc:docMk/>
            <pc:sldMk cId="545756534" sldId="2147470572"/>
            <ac:spMk id="7" creationId="{7F512CC0-B6BF-26BE-8314-E8F86F8AB2E1}"/>
          </ac:spMkLst>
        </pc:spChg>
        <pc:spChg chg="mod">
          <ac:chgData name="Ronan PENSEC" userId="c742cb3f-be64-4e9d-be2e-c62426211631" providerId="ADAL" clId="{BDF9EB0C-2189-4C75-B6A4-148EBAC8871A}" dt="2024-03-22T09:07:15.067" v="1658"/>
          <ac:spMkLst>
            <pc:docMk/>
            <pc:sldMk cId="545756534" sldId="2147470572"/>
            <ac:spMk id="13" creationId="{1837D243-0866-4644-8343-EEE790487C01}"/>
          </ac:spMkLst>
        </pc:spChg>
        <pc:spChg chg="mod">
          <ac:chgData name="Ronan PENSEC" userId="c742cb3f-be64-4e9d-be2e-c62426211631" providerId="ADAL" clId="{BDF9EB0C-2189-4C75-B6A4-148EBAC8871A}" dt="2024-03-22T13:24:05.246" v="1877" actId="20577"/>
          <ac:spMkLst>
            <pc:docMk/>
            <pc:sldMk cId="545756534" sldId="2147470572"/>
            <ac:spMk id="16" creationId="{9C9A0C81-63F6-40E9-B362-D7FC21D606B5}"/>
          </ac:spMkLst>
        </pc:spChg>
        <pc:extLst>
          <p:ext xmlns:p="http://schemas.openxmlformats.org/presentationml/2006/main" uri="{D6D511B9-2390-475A-947B-AFAB55BFBCF1}">
            <pc226:cmChg xmlns:pc226="http://schemas.microsoft.com/office/powerpoint/2022/06/main/command" chg="add">
              <pc226:chgData name="Ronan PENSEC" userId="c742cb3f-be64-4e9d-be2e-c62426211631" providerId="ADAL" clId="{BDF9EB0C-2189-4C75-B6A4-148EBAC8871A}" dt="2024-03-22T13:24:49.536" v="1878"/>
              <pc2:cmMkLst xmlns:pc2="http://schemas.microsoft.com/office/powerpoint/2019/9/main/command">
                <pc:docMk/>
                <pc:sldMk cId="545756534" sldId="2147470572"/>
                <pc2:cmMk id="{A0776D83-88F1-43D8-BF27-9900B1DE2EAB}"/>
              </pc2:cmMkLst>
              <pc226:cmRplyChg chg="add">
                <pc226:chgData name="Ronan PENSEC" userId="c742cb3f-be64-4e9d-be2e-c62426211631" providerId="ADAL" clId="{BDF9EB0C-2189-4C75-B6A4-148EBAC8871A}" dt="2024-03-22T13:24:49.536" v="1878"/>
                <pc2:cmRplyMkLst xmlns:pc2="http://schemas.microsoft.com/office/powerpoint/2019/9/main/command">
                  <pc:docMk/>
                  <pc:sldMk cId="545756534" sldId="2147470572"/>
                  <pc2:cmMk id="{A0776D83-88F1-43D8-BF27-9900B1DE2EAB}"/>
                  <pc2:cmRplyMk id="{57D6F9DE-62E9-4A71-8118-6FE9D46E077D}"/>
                </pc2:cmRplyMkLst>
              </pc226:cmRplyChg>
            </pc226:cmChg>
          </p:ext>
        </pc:extLst>
      </pc:sldChg>
      <pc:sldChg chg="addSp modSp mod">
        <pc:chgData name="Ronan PENSEC" userId="c742cb3f-be64-4e9d-be2e-c62426211631" providerId="ADAL" clId="{BDF9EB0C-2189-4C75-B6A4-148EBAC8871A}" dt="2024-03-22T09:13:05.610" v="1732" actId="121"/>
        <pc:sldMkLst>
          <pc:docMk/>
          <pc:sldMk cId="971314520" sldId="2147470573"/>
        </pc:sldMkLst>
        <pc:spChg chg="add mod">
          <ac:chgData name="Ronan PENSEC" userId="c742cb3f-be64-4e9d-be2e-c62426211631" providerId="ADAL" clId="{BDF9EB0C-2189-4C75-B6A4-148EBAC8871A}" dt="2024-03-22T09:13:05.610" v="1732" actId="121"/>
          <ac:spMkLst>
            <pc:docMk/>
            <pc:sldMk cId="971314520" sldId="2147470573"/>
            <ac:spMk id="4" creationId="{BA55AF62-01BE-EAE4-53E6-D7A04377013B}"/>
          </ac:spMkLst>
        </pc:spChg>
        <pc:spChg chg="mod">
          <ac:chgData name="Ronan PENSEC" userId="c742cb3f-be64-4e9d-be2e-c62426211631" providerId="ADAL" clId="{BDF9EB0C-2189-4C75-B6A4-148EBAC8871A}" dt="2024-03-22T09:07:17.215" v="1659"/>
          <ac:spMkLst>
            <pc:docMk/>
            <pc:sldMk cId="971314520" sldId="2147470573"/>
            <ac:spMk id="13" creationId="{1837D243-0866-4644-8343-EEE790487C01}"/>
          </ac:spMkLst>
        </pc:spChg>
      </pc:sldChg>
      <pc:sldChg chg="modSp mod">
        <pc:chgData name="Ronan PENSEC" userId="c742cb3f-be64-4e9d-be2e-c62426211631" providerId="ADAL" clId="{BDF9EB0C-2189-4C75-B6A4-148EBAC8871A}" dt="2024-03-22T09:07:21.532" v="1661"/>
        <pc:sldMkLst>
          <pc:docMk/>
          <pc:sldMk cId="1724602021" sldId="2147470575"/>
        </pc:sldMkLst>
        <pc:spChg chg="mod">
          <ac:chgData name="Ronan PENSEC" userId="c742cb3f-be64-4e9d-be2e-c62426211631" providerId="ADAL" clId="{BDF9EB0C-2189-4C75-B6A4-148EBAC8871A}" dt="2024-03-22T08:20:10.641" v="542" actId="20577"/>
          <ac:spMkLst>
            <pc:docMk/>
            <pc:sldMk cId="1724602021" sldId="2147470575"/>
            <ac:spMk id="5" creationId="{8D750D25-7835-73EF-41CF-8D45274DC6D4}"/>
          </ac:spMkLst>
        </pc:spChg>
        <pc:spChg chg="mod">
          <ac:chgData name="Ronan PENSEC" userId="c742cb3f-be64-4e9d-be2e-c62426211631" providerId="ADAL" clId="{BDF9EB0C-2189-4C75-B6A4-148EBAC8871A}" dt="2024-03-22T08:20:22.240" v="547" actId="20577"/>
          <ac:spMkLst>
            <pc:docMk/>
            <pc:sldMk cId="1724602021" sldId="2147470575"/>
            <ac:spMk id="7" creationId="{7F512CC0-B6BF-26BE-8314-E8F86F8AB2E1}"/>
          </ac:spMkLst>
        </pc:spChg>
        <pc:spChg chg="mod">
          <ac:chgData name="Ronan PENSEC" userId="c742cb3f-be64-4e9d-be2e-c62426211631" providerId="ADAL" clId="{BDF9EB0C-2189-4C75-B6A4-148EBAC8871A}" dt="2024-03-22T09:07:21.532" v="1661"/>
          <ac:spMkLst>
            <pc:docMk/>
            <pc:sldMk cId="1724602021" sldId="2147470575"/>
            <ac:spMk id="13" creationId="{1837D243-0866-4644-8343-EEE790487C01}"/>
          </ac:spMkLst>
        </pc:spChg>
      </pc:sldChg>
      <pc:sldChg chg="modSp mod addCm">
        <pc:chgData name="Ronan PENSEC" userId="c742cb3f-be64-4e9d-be2e-c62426211631" providerId="ADAL" clId="{BDF9EB0C-2189-4C75-B6A4-148EBAC8871A}" dt="2024-03-22T14:21:59.833" v="1939"/>
        <pc:sldMkLst>
          <pc:docMk/>
          <pc:sldMk cId="654509589" sldId="2147470576"/>
        </pc:sldMkLst>
        <pc:spChg chg="mod">
          <ac:chgData name="Ronan PENSEC" userId="c742cb3f-be64-4e9d-be2e-c62426211631" providerId="ADAL" clId="{BDF9EB0C-2189-4C75-B6A4-148EBAC8871A}" dt="2024-03-22T14:20:07.837" v="1934" actId="20577"/>
          <ac:spMkLst>
            <pc:docMk/>
            <pc:sldMk cId="654509589" sldId="2147470576"/>
            <ac:spMk id="5" creationId="{8D750D25-7835-73EF-41CF-8D45274DC6D4}"/>
          </ac:spMkLst>
        </pc:spChg>
        <pc:spChg chg="mod">
          <ac:chgData name="Ronan PENSEC" userId="c742cb3f-be64-4e9d-be2e-c62426211631" providerId="ADAL" clId="{BDF9EB0C-2189-4C75-B6A4-148EBAC8871A}" dt="2024-03-22T14:21:14.398" v="1938" actId="20577"/>
          <ac:spMkLst>
            <pc:docMk/>
            <pc:sldMk cId="654509589" sldId="2147470576"/>
            <ac:spMk id="7" creationId="{7F512CC0-B6BF-26BE-8314-E8F86F8AB2E1}"/>
          </ac:spMkLst>
        </pc:spChg>
        <pc:spChg chg="mod">
          <ac:chgData name="Ronan PENSEC" userId="c742cb3f-be64-4e9d-be2e-c62426211631" providerId="ADAL" clId="{BDF9EB0C-2189-4C75-B6A4-148EBAC8871A}" dt="2024-03-22T09:07:24.289" v="1662"/>
          <ac:spMkLst>
            <pc:docMk/>
            <pc:sldMk cId="654509589" sldId="2147470576"/>
            <ac:spMk id="13" creationId="{1837D243-0866-4644-8343-EEE790487C01}"/>
          </ac:spMkLst>
        </pc:spChg>
        <pc:spChg chg="mod">
          <ac:chgData name="Ronan PENSEC" userId="c742cb3f-be64-4e9d-be2e-c62426211631" providerId="ADAL" clId="{BDF9EB0C-2189-4C75-B6A4-148EBAC8871A}" dt="2024-03-22T14:17:52.427" v="1887" actId="20577"/>
          <ac:spMkLst>
            <pc:docMk/>
            <pc:sldMk cId="654509589" sldId="2147470576"/>
            <ac:spMk id="16" creationId="{9C9A0C81-63F6-40E9-B362-D7FC21D606B5}"/>
          </ac:spMkLst>
        </pc:spChg>
        <pc:extLst>
          <p:ext xmlns:p="http://schemas.openxmlformats.org/presentationml/2006/main" uri="{D6D511B9-2390-475A-947B-AFAB55BFBCF1}">
            <pc226:cmChg xmlns:pc226="http://schemas.microsoft.com/office/powerpoint/2022/06/main/command" chg="add">
              <pc226:chgData name="Ronan PENSEC" userId="c742cb3f-be64-4e9d-be2e-c62426211631" providerId="ADAL" clId="{BDF9EB0C-2189-4C75-B6A4-148EBAC8871A}" dt="2024-03-22T14:21:59.833" v="1939"/>
              <pc2:cmMkLst xmlns:pc2="http://schemas.microsoft.com/office/powerpoint/2019/9/main/command">
                <pc:docMk/>
                <pc:sldMk cId="654509589" sldId="2147470576"/>
                <pc2:cmMk id="{D8059717-3973-49F0-A058-6F975539ADE2}"/>
              </pc2:cmMkLst>
            </pc226:cmChg>
          </p:ext>
        </pc:extLst>
      </pc:sldChg>
      <pc:sldChg chg="modSp mod">
        <pc:chgData name="Ronan PENSEC" userId="c742cb3f-be64-4e9d-be2e-c62426211631" providerId="ADAL" clId="{BDF9EB0C-2189-4C75-B6A4-148EBAC8871A}" dt="2024-03-22T09:07:27.038" v="1663"/>
        <pc:sldMkLst>
          <pc:docMk/>
          <pc:sldMk cId="42653367" sldId="2147470577"/>
        </pc:sldMkLst>
        <pc:spChg chg="mod">
          <ac:chgData name="Ronan PENSEC" userId="c742cb3f-be64-4e9d-be2e-c62426211631" providerId="ADAL" clId="{BDF9EB0C-2189-4C75-B6A4-148EBAC8871A}" dt="2024-03-22T08:21:20.555" v="572" actId="20577"/>
          <ac:spMkLst>
            <pc:docMk/>
            <pc:sldMk cId="42653367" sldId="2147470577"/>
            <ac:spMk id="3" creationId="{B8B579E3-F14B-F1CC-30D9-DB29D9F87E6C}"/>
          </ac:spMkLst>
        </pc:spChg>
        <pc:spChg chg="mod">
          <ac:chgData name="Ronan PENSEC" userId="c742cb3f-be64-4e9d-be2e-c62426211631" providerId="ADAL" clId="{BDF9EB0C-2189-4C75-B6A4-148EBAC8871A}" dt="2024-03-22T08:22:03.287" v="600" actId="20577"/>
          <ac:spMkLst>
            <pc:docMk/>
            <pc:sldMk cId="42653367" sldId="2147470577"/>
            <ac:spMk id="5" creationId="{8D750D25-7835-73EF-41CF-8D45274DC6D4}"/>
          </ac:spMkLst>
        </pc:spChg>
        <pc:spChg chg="mod">
          <ac:chgData name="Ronan PENSEC" userId="c742cb3f-be64-4e9d-be2e-c62426211631" providerId="ADAL" clId="{BDF9EB0C-2189-4C75-B6A4-148EBAC8871A}" dt="2024-03-22T08:22:22.626" v="605" actId="20577"/>
          <ac:spMkLst>
            <pc:docMk/>
            <pc:sldMk cId="42653367" sldId="2147470577"/>
            <ac:spMk id="7" creationId="{7F512CC0-B6BF-26BE-8314-E8F86F8AB2E1}"/>
          </ac:spMkLst>
        </pc:spChg>
        <pc:spChg chg="mod">
          <ac:chgData name="Ronan PENSEC" userId="c742cb3f-be64-4e9d-be2e-c62426211631" providerId="ADAL" clId="{BDF9EB0C-2189-4C75-B6A4-148EBAC8871A}" dt="2024-03-22T09:07:27.038" v="1663"/>
          <ac:spMkLst>
            <pc:docMk/>
            <pc:sldMk cId="42653367" sldId="2147470577"/>
            <ac:spMk id="13" creationId="{1837D243-0866-4644-8343-EEE790487C01}"/>
          </ac:spMkLst>
        </pc:spChg>
        <pc:spChg chg="mod">
          <ac:chgData name="Ronan PENSEC" userId="c742cb3f-be64-4e9d-be2e-c62426211631" providerId="ADAL" clId="{BDF9EB0C-2189-4C75-B6A4-148EBAC8871A}" dt="2024-03-22T08:21:47.160" v="593" actId="20577"/>
          <ac:spMkLst>
            <pc:docMk/>
            <pc:sldMk cId="42653367" sldId="2147470577"/>
            <ac:spMk id="15" creationId="{2CD80150-E07B-82A2-C3DE-BB766849AB14}"/>
          </ac:spMkLst>
        </pc:spChg>
      </pc:sldChg>
      <pc:sldChg chg="modSp mod">
        <pc:chgData name="Ronan PENSEC" userId="c742cb3f-be64-4e9d-be2e-c62426211631" providerId="ADAL" clId="{BDF9EB0C-2189-4C75-B6A4-148EBAC8871A}" dt="2024-03-25T08:40:10.242" v="2020" actId="20577"/>
        <pc:sldMkLst>
          <pc:docMk/>
          <pc:sldMk cId="3674326928" sldId="2147470578"/>
        </pc:sldMkLst>
        <pc:spChg chg="mod">
          <ac:chgData name="Ronan PENSEC" userId="c742cb3f-be64-4e9d-be2e-c62426211631" providerId="ADAL" clId="{BDF9EB0C-2189-4C75-B6A4-148EBAC8871A}" dt="2024-03-25T08:38:38.328" v="1985" actId="108"/>
          <ac:spMkLst>
            <pc:docMk/>
            <pc:sldMk cId="3674326928" sldId="2147470578"/>
            <ac:spMk id="2" creationId="{9A1C9975-D9BE-765E-E68D-E793FB0F8063}"/>
          </ac:spMkLst>
        </pc:spChg>
        <pc:spChg chg="mod">
          <ac:chgData name="Ronan PENSEC" userId="c742cb3f-be64-4e9d-be2e-c62426211631" providerId="ADAL" clId="{BDF9EB0C-2189-4C75-B6A4-148EBAC8871A}" dt="2024-03-22T09:09:20.610" v="1709"/>
          <ac:spMkLst>
            <pc:docMk/>
            <pc:sldMk cId="3674326928" sldId="2147470578"/>
            <ac:spMk id="4" creationId="{A3D805E0-4483-2F6E-731A-334193EA92AB}"/>
          </ac:spMkLst>
        </pc:spChg>
        <pc:spChg chg="mod">
          <ac:chgData name="Ronan PENSEC" userId="c742cb3f-be64-4e9d-be2e-c62426211631" providerId="ADAL" clId="{BDF9EB0C-2189-4C75-B6A4-148EBAC8871A}" dt="2024-03-25T08:40:10.242" v="2020" actId="20577"/>
          <ac:spMkLst>
            <pc:docMk/>
            <pc:sldMk cId="3674326928" sldId="2147470578"/>
            <ac:spMk id="9" creationId="{EE2FCC9C-2351-0086-3B3C-26039233FF91}"/>
          </ac:spMkLst>
        </pc:spChg>
      </pc:sldChg>
      <pc:sldChg chg="modSp mod">
        <pc:chgData name="Ronan PENSEC" userId="c742cb3f-be64-4e9d-be2e-c62426211631" providerId="ADAL" clId="{BDF9EB0C-2189-4C75-B6A4-148EBAC8871A}" dt="2024-03-22T09:09:00.878" v="1696"/>
        <pc:sldMkLst>
          <pc:docMk/>
          <pc:sldMk cId="1685271736" sldId="2147470579"/>
        </pc:sldMkLst>
        <pc:spChg chg="mod">
          <ac:chgData name="Ronan PENSEC" userId="c742cb3f-be64-4e9d-be2e-c62426211631" providerId="ADAL" clId="{BDF9EB0C-2189-4C75-B6A4-148EBAC8871A}" dt="2024-03-22T09:09:00.878" v="1696"/>
          <ac:spMkLst>
            <pc:docMk/>
            <pc:sldMk cId="1685271736" sldId="2147470579"/>
            <ac:spMk id="4" creationId="{A3D805E0-4483-2F6E-731A-334193EA92AB}"/>
          </ac:spMkLst>
        </pc:spChg>
      </pc:sldChg>
      <pc:sldChg chg="modSp mod">
        <pc:chgData name="Ronan PENSEC" userId="c742cb3f-be64-4e9d-be2e-c62426211631" providerId="ADAL" clId="{BDF9EB0C-2189-4C75-B6A4-148EBAC8871A}" dt="2024-03-25T09:07:59.132" v="2190" actId="20577"/>
        <pc:sldMkLst>
          <pc:docMk/>
          <pc:sldMk cId="3107733698" sldId="2147470581"/>
        </pc:sldMkLst>
        <pc:spChg chg="mod">
          <ac:chgData name="Ronan PENSEC" userId="c742cb3f-be64-4e9d-be2e-c62426211631" providerId="ADAL" clId="{BDF9EB0C-2189-4C75-B6A4-148EBAC8871A}" dt="2024-03-25T09:07:59.132" v="2190" actId="20577"/>
          <ac:spMkLst>
            <pc:docMk/>
            <pc:sldMk cId="3107733698" sldId="2147470581"/>
            <ac:spMk id="2" creationId="{AA8BDF1C-3FBB-B785-B9FB-94DF37B50078}"/>
          </ac:spMkLst>
        </pc:spChg>
        <pc:spChg chg="mod">
          <ac:chgData name="Ronan PENSEC" userId="c742cb3f-be64-4e9d-be2e-c62426211631" providerId="ADAL" clId="{BDF9EB0C-2189-4C75-B6A4-148EBAC8871A}" dt="2024-03-22T09:09:47.686" v="1724" actId="6549"/>
          <ac:spMkLst>
            <pc:docMk/>
            <pc:sldMk cId="3107733698" sldId="2147470581"/>
            <ac:spMk id="4" creationId="{F92F2CE6-1B03-3E9E-FBC1-C284D734DA07}"/>
          </ac:spMkLst>
        </pc:spChg>
        <pc:spChg chg="mod">
          <ac:chgData name="Ronan PENSEC" userId="c742cb3f-be64-4e9d-be2e-c62426211631" providerId="ADAL" clId="{BDF9EB0C-2189-4C75-B6A4-148EBAC8871A}" dt="2024-03-25T09:06:24.401" v="2159" actId="207"/>
          <ac:spMkLst>
            <pc:docMk/>
            <pc:sldMk cId="3107733698" sldId="2147470581"/>
            <ac:spMk id="7" creationId="{1E43AEE3-0E62-2966-5F9A-2D38EC2FC3AB}"/>
          </ac:spMkLst>
        </pc:spChg>
      </pc:sldChg>
      <pc:sldChg chg="modSp mod">
        <pc:chgData name="Ronan PENSEC" userId="c742cb3f-be64-4e9d-be2e-c62426211631" providerId="ADAL" clId="{BDF9EB0C-2189-4C75-B6A4-148EBAC8871A}" dt="2024-03-25T09:07:03.895" v="2182" actId="20577"/>
        <pc:sldMkLst>
          <pc:docMk/>
          <pc:sldMk cId="2773589503" sldId="2147470582"/>
        </pc:sldMkLst>
        <pc:spChg chg="mod">
          <ac:chgData name="Ronan PENSEC" userId="c742cb3f-be64-4e9d-be2e-c62426211631" providerId="ADAL" clId="{BDF9EB0C-2189-4C75-B6A4-148EBAC8871A}" dt="2024-03-22T09:09:50.645" v="1726" actId="20577"/>
          <ac:spMkLst>
            <pc:docMk/>
            <pc:sldMk cId="2773589503" sldId="2147470582"/>
            <ac:spMk id="4" creationId="{D9CB0681-6B0D-B432-E4E0-3B45CED14EB6}"/>
          </ac:spMkLst>
        </pc:spChg>
        <pc:spChg chg="mod">
          <ac:chgData name="Ronan PENSEC" userId="c742cb3f-be64-4e9d-be2e-c62426211631" providerId="ADAL" clId="{BDF9EB0C-2189-4C75-B6A4-148EBAC8871A}" dt="2024-03-25T09:07:03.895" v="2182" actId="20577"/>
          <ac:spMkLst>
            <pc:docMk/>
            <pc:sldMk cId="2773589503" sldId="2147470582"/>
            <ac:spMk id="6" creationId="{8ED1314F-079A-60AC-72DA-3B5ADAE59EAA}"/>
          </ac:spMkLst>
        </pc:spChg>
      </pc:sldChg>
      <pc:sldChg chg="modSp mod">
        <pc:chgData name="Ronan PENSEC" userId="c742cb3f-be64-4e9d-be2e-c62426211631" providerId="ADAL" clId="{BDF9EB0C-2189-4C75-B6A4-148EBAC8871A}" dt="2024-03-22T09:08:48.485" v="1692"/>
        <pc:sldMkLst>
          <pc:docMk/>
          <pc:sldMk cId="3159575407" sldId="2147470583"/>
        </pc:sldMkLst>
        <pc:spChg chg="mod">
          <ac:chgData name="Ronan PENSEC" userId="c742cb3f-be64-4e9d-be2e-c62426211631" providerId="ADAL" clId="{BDF9EB0C-2189-4C75-B6A4-148EBAC8871A}" dt="2024-03-22T08:54:50.236" v="1377" actId="20577"/>
          <ac:spMkLst>
            <pc:docMk/>
            <pc:sldMk cId="3159575407" sldId="2147470583"/>
            <ac:spMk id="2" creationId="{7F03EC37-55B0-9A8B-86CA-CA21CE35B878}"/>
          </ac:spMkLst>
        </pc:spChg>
        <pc:spChg chg="mod">
          <ac:chgData name="Ronan PENSEC" userId="c742cb3f-be64-4e9d-be2e-c62426211631" providerId="ADAL" clId="{BDF9EB0C-2189-4C75-B6A4-148EBAC8871A}" dt="2024-03-22T09:08:48.485" v="1692"/>
          <ac:spMkLst>
            <pc:docMk/>
            <pc:sldMk cId="3159575407" sldId="2147470583"/>
            <ac:spMk id="4" creationId="{7FB052F8-3EF4-CF77-5967-7C89C3F12EF7}"/>
          </ac:spMkLst>
        </pc:spChg>
      </pc:sldChg>
      <pc:sldChg chg="modSp mod">
        <pc:chgData name="Ronan PENSEC" userId="c742cb3f-be64-4e9d-be2e-c62426211631" providerId="ADAL" clId="{BDF9EB0C-2189-4C75-B6A4-148EBAC8871A}" dt="2024-03-22T09:09:57.152" v="1728" actId="20577"/>
        <pc:sldMkLst>
          <pc:docMk/>
          <pc:sldMk cId="3517027003" sldId="2147470587"/>
        </pc:sldMkLst>
        <pc:spChg chg="mod">
          <ac:chgData name="Ronan PENSEC" userId="c742cb3f-be64-4e9d-be2e-c62426211631" providerId="ADAL" clId="{BDF9EB0C-2189-4C75-B6A4-148EBAC8871A}" dt="2024-03-22T09:09:29.601" v="1716" actId="6549"/>
          <ac:spMkLst>
            <pc:docMk/>
            <pc:sldMk cId="3517027003" sldId="2147470587"/>
            <ac:spMk id="2" creationId="{9A1C9975-D9BE-765E-E68D-E793FB0F8063}"/>
          </ac:spMkLst>
        </pc:spChg>
        <pc:spChg chg="mod">
          <ac:chgData name="Ronan PENSEC" userId="c742cb3f-be64-4e9d-be2e-c62426211631" providerId="ADAL" clId="{BDF9EB0C-2189-4C75-B6A4-148EBAC8871A}" dt="2024-03-22T09:09:57.152" v="1728" actId="20577"/>
          <ac:spMkLst>
            <pc:docMk/>
            <pc:sldMk cId="3517027003" sldId="2147470587"/>
            <ac:spMk id="4" creationId="{A3D805E0-4483-2F6E-731A-334193EA92AB}"/>
          </ac:spMkLst>
        </pc:spChg>
      </pc:sldChg>
      <pc:sldChg chg="modSp mod">
        <pc:chgData name="Ronan PENSEC" userId="c742cb3f-be64-4e9d-be2e-c62426211631" providerId="ADAL" clId="{BDF9EB0C-2189-4C75-B6A4-148EBAC8871A}" dt="2024-03-22T09:07:58.238" v="1677"/>
        <pc:sldMkLst>
          <pc:docMk/>
          <pc:sldMk cId="2703192212" sldId="2147470591"/>
        </pc:sldMkLst>
        <pc:spChg chg="mod">
          <ac:chgData name="Ronan PENSEC" userId="c742cb3f-be64-4e9d-be2e-c62426211631" providerId="ADAL" clId="{BDF9EB0C-2189-4C75-B6A4-148EBAC8871A}" dt="2024-03-22T09:07:58.238" v="1677"/>
          <ac:spMkLst>
            <pc:docMk/>
            <pc:sldMk cId="2703192212" sldId="2147470591"/>
            <ac:spMk id="29" creationId="{165BDA23-D565-46EA-AF8B-E8F88527E190}"/>
          </ac:spMkLst>
        </pc:spChg>
      </pc:sldChg>
      <pc:sldChg chg="addSp modSp mod modNotesTx">
        <pc:chgData name="Ronan PENSEC" userId="c742cb3f-be64-4e9d-be2e-c62426211631" providerId="ADAL" clId="{BDF9EB0C-2189-4C75-B6A4-148EBAC8871A}" dt="2024-03-25T09:12:53.675" v="2244" actId="12789"/>
        <pc:sldMkLst>
          <pc:docMk/>
          <pc:sldMk cId="3963051566" sldId="2147470596"/>
        </pc:sldMkLst>
        <pc:spChg chg="mod">
          <ac:chgData name="Ronan PENSEC" userId="c742cb3f-be64-4e9d-be2e-c62426211631" providerId="ADAL" clId="{BDF9EB0C-2189-4C75-B6A4-148EBAC8871A}" dt="2024-03-22T08:47:24.897" v="1291" actId="20577"/>
          <ac:spMkLst>
            <pc:docMk/>
            <pc:sldMk cId="3963051566" sldId="2147470596"/>
            <ac:spMk id="3" creationId="{9ABD0A91-6F34-0AF0-67FE-5214FCB8A3A6}"/>
          </ac:spMkLst>
        </pc:spChg>
        <pc:spChg chg="mod">
          <ac:chgData name="Ronan PENSEC" userId="c742cb3f-be64-4e9d-be2e-c62426211631" providerId="ADAL" clId="{BDF9EB0C-2189-4C75-B6A4-148EBAC8871A}" dt="2024-03-22T09:08:13.694" v="1682"/>
          <ac:spMkLst>
            <pc:docMk/>
            <pc:sldMk cId="3963051566" sldId="2147470596"/>
            <ac:spMk id="4" creationId="{AD13A5DE-3DC9-6862-B7B1-1904575711BA}"/>
          </ac:spMkLst>
        </pc:spChg>
        <pc:spChg chg="mod">
          <ac:chgData name="Ronan PENSEC" userId="c742cb3f-be64-4e9d-be2e-c62426211631" providerId="ADAL" clId="{BDF9EB0C-2189-4C75-B6A4-148EBAC8871A}" dt="2024-03-22T08:47:45.444" v="1295" actId="20577"/>
          <ac:spMkLst>
            <pc:docMk/>
            <pc:sldMk cId="3963051566" sldId="2147470596"/>
            <ac:spMk id="13" creationId="{FB44F8CB-FBAA-7F4C-A276-17FEB93D0F93}"/>
          </ac:spMkLst>
        </pc:spChg>
        <pc:spChg chg="add mod ord">
          <ac:chgData name="Ronan PENSEC" userId="c742cb3f-be64-4e9d-be2e-c62426211631" providerId="ADAL" clId="{BDF9EB0C-2189-4C75-B6A4-148EBAC8871A}" dt="2024-03-25T09:12:53.675" v="2244" actId="12789"/>
          <ac:spMkLst>
            <pc:docMk/>
            <pc:sldMk cId="3963051566" sldId="2147470596"/>
            <ac:spMk id="14" creationId="{8E176E76-1698-F745-84D5-383A5B140719}"/>
          </ac:spMkLst>
        </pc:spChg>
        <pc:spChg chg="mod">
          <ac:chgData name="Ronan PENSEC" userId="c742cb3f-be64-4e9d-be2e-c62426211631" providerId="ADAL" clId="{BDF9EB0C-2189-4C75-B6A4-148EBAC8871A}" dt="2024-03-22T08:48:58.079" v="1304" actId="14100"/>
          <ac:spMkLst>
            <pc:docMk/>
            <pc:sldMk cId="3963051566" sldId="2147470596"/>
            <ac:spMk id="22" creationId="{5B574C03-4E3E-5233-C648-799BFBFD587A}"/>
          </ac:spMkLst>
        </pc:spChg>
        <pc:spChg chg="mod">
          <ac:chgData name="Ronan PENSEC" userId="c742cb3f-be64-4e9d-be2e-c62426211631" providerId="ADAL" clId="{BDF9EB0C-2189-4C75-B6A4-148EBAC8871A}" dt="2024-03-25T09:11:38.043" v="2221" actId="1036"/>
          <ac:spMkLst>
            <pc:docMk/>
            <pc:sldMk cId="3963051566" sldId="2147470596"/>
            <ac:spMk id="33" creationId="{3136C059-F582-172A-7D88-F463F097A2F5}"/>
          </ac:spMkLst>
        </pc:spChg>
        <pc:spChg chg="add mod ord">
          <ac:chgData name="Ronan PENSEC" userId="c742cb3f-be64-4e9d-be2e-c62426211631" providerId="ADAL" clId="{BDF9EB0C-2189-4C75-B6A4-148EBAC8871A}" dt="2024-03-25T09:12:53.675" v="2244" actId="12789"/>
          <ac:spMkLst>
            <pc:docMk/>
            <pc:sldMk cId="3963051566" sldId="2147470596"/>
            <ac:spMk id="38" creationId="{FA58FF80-46D2-96D6-EF10-8E2D813CA7D9}"/>
          </ac:spMkLst>
        </pc:spChg>
        <pc:spChg chg="mod">
          <ac:chgData name="Ronan PENSEC" userId="c742cb3f-be64-4e9d-be2e-c62426211631" providerId="ADAL" clId="{BDF9EB0C-2189-4C75-B6A4-148EBAC8871A}" dt="2024-03-22T08:50:29.142" v="1324" actId="20577"/>
          <ac:spMkLst>
            <pc:docMk/>
            <pc:sldMk cId="3963051566" sldId="2147470596"/>
            <ac:spMk id="41" creationId="{82B86D5E-EE9A-3309-7C3E-A7D810740656}"/>
          </ac:spMkLst>
        </pc:spChg>
        <pc:spChg chg="mod">
          <ac:chgData name="Ronan PENSEC" userId="c742cb3f-be64-4e9d-be2e-c62426211631" providerId="ADAL" clId="{BDF9EB0C-2189-4C75-B6A4-148EBAC8871A}" dt="2024-03-25T09:11:35.189" v="2218" actId="1076"/>
          <ac:spMkLst>
            <pc:docMk/>
            <pc:sldMk cId="3963051566" sldId="2147470596"/>
            <ac:spMk id="66" creationId="{B82E3B21-181C-BFE9-5C83-FF7D96347769}"/>
          </ac:spMkLst>
        </pc:spChg>
        <pc:spChg chg="mod">
          <ac:chgData name="Ronan PENSEC" userId="c742cb3f-be64-4e9d-be2e-c62426211631" providerId="ADAL" clId="{BDF9EB0C-2189-4C75-B6A4-148EBAC8871A}" dt="2024-03-25T09:11:38.043" v="2221" actId="1036"/>
          <ac:spMkLst>
            <pc:docMk/>
            <pc:sldMk cId="3963051566" sldId="2147470596"/>
            <ac:spMk id="67" creationId="{CC2A7C7E-B34E-C037-CE69-37F573B26C2F}"/>
          </ac:spMkLst>
        </pc:spChg>
        <pc:spChg chg="mod">
          <ac:chgData name="Ronan PENSEC" userId="c742cb3f-be64-4e9d-be2e-c62426211631" providerId="ADAL" clId="{BDF9EB0C-2189-4C75-B6A4-148EBAC8871A}" dt="2024-03-25T09:11:35.189" v="2218" actId="1076"/>
          <ac:spMkLst>
            <pc:docMk/>
            <pc:sldMk cId="3963051566" sldId="2147470596"/>
            <ac:spMk id="68" creationId="{2C0E5745-A245-E9BF-8A36-9D34EDA0A227}"/>
          </ac:spMkLst>
        </pc:spChg>
        <pc:spChg chg="mod">
          <ac:chgData name="Ronan PENSEC" userId="c742cb3f-be64-4e9d-be2e-c62426211631" providerId="ADAL" clId="{BDF9EB0C-2189-4C75-B6A4-148EBAC8871A}" dt="2024-03-22T08:48:20.392" v="1298" actId="27107"/>
          <ac:spMkLst>
            <pc:docMk/>
            <pc:sldMk cId="3963051566" sldId="2147470596"/>
            <ac:spMk id="79" creationId="{1730E390-0409-0598-FCAA-F0231A4AD1EE}"/>
          </ac:spMkLst>
        </pc:spChg>
        <pc:spChg chg="mod">
          <ac:chgData name="Ronan PENSEC" userId="c742cb3f-be64-4e9d-be2e-c62426211631" providerId="ADAL" clId="{BDF9EB0C-2189-4C75-B6A4-148EBAC8871A}" dt="2024-03-25T09:11:41.767" v="2222" actId="1076"/>
          <ac:spMkLst>
            <pc:docMk/>
            <pc:sldMk cId="3963051566" sldId="2147470596"/>
            <ac:spMk id="82" creationId="{1CC16EC7-BC7A-1B13-489D-43612037CC39}"/>
          </ac:spMkLst>
        </pc:spChg>
        <pc:spChg chg="mod">
          <ac:chgData name="Ronan PENSEC" userId="c742cb3f-be64-4e9d-be2e-c62426211631" providerId="ADAL" clId="{BDF9EB0C-2189-4C75-B6A4-148EBAC8871A}" dt="2024-03-22T08:48:00.619" v="1297" actId="1076"/>
          <ac:spMkLst>
            <pc:docMk/>
            <pc:sldMk cId="3963051566" sldId="2147470596"/>
            <ac:spMk id="89" creationId="{B72B248B-76F9-2809-72A6-547EB2049763}"/>
          </ac:spMkLst>
        </pc:spChg>
        <pc:spChg chg="mod">
          <ac:chgData name="Ronan PENSEC" userId="c742cb3f-be64-4e9d-be2e-c62426211631" providerId="ADAL" clId="{BDF9EB0C-2189-4C75-B6A4-148EBAC8871A}" dt="2024-03-25T08:43:16.993" v="2145" actId="207"/>
          <ac:spMkLst>
            <pc:docMk/>
            <pc:sldMk cId="3963051566" sldId="2147470596"/>
            <ac:spMk id="118" creationId="{959BEABB-8134-0169-AD1D-A80EAF4A1D91}"/>
          </ac:spMkLst>
        </pc:spChg>
        <pc:grpChg chg="mod">
          <ac:chgData name="Ronan PENSEC" userId="c742cb3f-be64-4e9d-be2e-c62426211631" providerId="ADAL" clId="{BDF9EB0C-2189-4C75-B6A4-148EBAC8871A}" dt="2024-03-22T08:50:20.903" v="1318" actId="1038"/>
          <ac:grpSpMkLst>
            <pc:docMk/>
            <pc:sldMk cId="3963051566" sldId="2147470596"/>
            <ac:grpSpMk id="52" creationId="{12D1041B-C6D2-B226-7E49-0225156E532D}"/>
          </ac:grpSpMkLst>
        </pc:grpChg>
        <pc:picChg chg="mod">
          <ac:chgData name="Ronan PENSEC" userId="c742cb3f-be64-4e9d-be2e-c62426211631" providerId="ADAL" clId="{BDF9EB0C-2189-4C75-B6A4-148EBAC8871A}" dt="2024-03-25T09:11:03.089" v="2205" actId="1037"/>
          <ac:picMkLst>
            <pc:docMk/>
            <pc:sldMk cId="3963051566" sldId="2147470596"/>
            <ac:picMk id="28" creationId="{6D3DE75F-F2FA-6F02-1293-27268CB5E925}"/>
          </ac:picMkLst>
        </pc:picChg>
        <pc:picChg chg="mod">
          <ac:chgData name="Ronan PENSEC" userId="c742cb3f-be64-4e9d-be2e-c62426211631" providerId="ADAL" clId="{BDF9EB0C-2189-4C75-B6A4-148EBAC8871A}" dt="2024-03-25T09:11:03.089" v="2205" actId="1037"/>
          <ac:picMkLst>
            <pc:docMk/>
            <pc:sldMk cId="3963051566" sldId="2147470596"/>
            <ac:picMk id="37" creationId="{72A83224-318E-8063-725F-794BBEC8EC1F}"/>
          </ac:picMkLst>
        </pc:picChg>
      </pc:sldChg>
      <pc:sldChg chg="modSp mod">
        <pc:chgData name="Ronan PENSEC" userId="c742cb3f-be64-4e9d-be2e-c62426211631" providerId="ADAL" clId="{BDF9EB0C-2189-4C75-B6A4-148EBAC8871A}" dt="2024-03-25T08:36:02.439" v="1982" actId="27107"/>
        <pc:sldMkLst>
          <pc:docMk/>
          <pc:sldMk cId="2372645684" sldId="2147470597"/>
        </pc:sldMkLst>
        <pc:spChg chg="mod">
          <ac:chgData name="Ronan PENSEC" userId="c742cb3f-be64-4e9d-be2e-c62426211631" providerId="ADAL" clId="{BDF9EB0C-2189-4C75-B6A4-148EBAC8871A}" dt="2024-03-22T09:07:41.629" v="1668"/>
          <ac:spMkLst>
            <pc:docMk/>
            <pc:sldMk cId="2372645684" sldId="2147470597"/>
            <ac:spMk id="4" creationId="{76E391E4-EC27-7911-F316-ABD9FAF67959}"/>
          </ac:spMkLst>
        </pc:spChg>
        <pc:graphicFrameChg chg="mod modGraphic">
          <ac:chgData name="Ronan PENSEC" userId="c742cb3f-be64-4e9d-be2e-c62426211631" providerId="ADAL" clId="{BDF9EB0C-2189-4C75-B6A4-148EBAC8871A}" dt="2024-03-25T08:36:02.439" v="1982" actId="27107"/>
          <ac:graphicFrameMkLst>
            <pc:docMk/>
            <pc:sldMk cId="2372645684" sldId="2147470597"/>
            <ac:graphicFrameMk id="12" creationId="{0006972A-30AB-BDB7-0201-12CB5D213466}"/>
          </ac:graphicFrameMkLst>
        </pc:graphicFrameChg>
      </pc:sldChg>
      <pc:sldChg chg="modSp mod">
        <pc:chgData name="Ronan PENSEC" userId="c742cb3f-be64-4e9d-be2e-c62426211631" providerId="ADAL" clId="{BDF9EB0C-2189-4C75-B6A4-148EBAC8871A}" dt="2024-03-22T09:08:29.407" v="1685"/>
        <pc:sldMkLst>
          <pc:docMk/>
          <pc:sldMk cId="2007591559" sldId="2147470603"/>
        </pc:sldMkLst>
        <pc:spChg chg="mod">
          <ac:chgData name="Ronan PENSEC" userId="c742cb3f-be64-4e9d-be2e-c62426211631" providerId="ADAL" clId="{BDF9EB0C-2189-4C75-B6A4-148EBAC8871A}" dt="2024-03-22T09:08:29.407" v="1685"/>
          <ac:spMkLst>
            <pc:docMk/>
            <pc:sldMk cId="2007591559" sldId="2147470603"/>
            <ac:spMk id="4" creationId="{59084D23-051C-C150-FA57-318D04F3647B}"/>
          </ac:spMkLst>
        </pc:spChg>
      </pc:sldChg>
      <pc:sldChg chg="modSp mod">
        <pc:chgData name="Ronan PENSEC" userId="c742cb3f-be64-4e9d-be2e-c62426211631" providerId="ADAL" clId="{BDF9EB0C-2189-4C75-B6A4-148EBAC8871A}" dt="2024-03-25T08:25:42.835" v="1946" actId="404"/>
        <pc:sldMkLst>
          <pc:docMk/>
          <pc:sldMk cId="1129204954" sldId="2147470605"/>
        </pc:sldMkLst>
        <pc:spChg chg="mod">
          <ac:chgData name="Ronan PENSEC" userId="c742cb3f-be64-4e9d-be2e-c62426211631" providerId="ADAL" clId="{BDF9EB0C-2189-4C75-B6A4-148EBAC8871A}" dt="2024-03-25T08:25:42.835" v="1946" actId="404"/>
          <ac:spMkLst>
            <pc:docMk/>
            <pc:sldMk cId="1129204954" sldId="2147470605"/>
            <ac:spMk id="29" creationId="{165BDA23-D565-46EA-AF8B-E8F88527E190}"/>
          </ac:spMkLst>
        </pc:spChg>
      </pc:sldChg>
      <pc:sldChg chg="modSp mod">
        <pc:chgData name="Ronan PENSEC" userId="c742cb3f-be64-4e9d-be2e-c62426211631" providerId="ADAL" clId="{BDF9EB0C-2189-4C75-B6A4-148EBAC8871A}" dt="2024-03-22T09:08:34.999" v="1687"/>
        <pc:sldMkLst>
          <pc:docMk/>
          <pc:sldMk cId="1181506869" sldId="2147470607"/>
        </pc:sldMkLst>
        <pc:spChg chg="mod">
          <ac:chgData name="Ronan PENSEC" userId="c742cb3f-be64-4e9d-be2e-c62426211631" providerId="ADAL" clId="{BDF9EB0C-2189-4C75-B6A4-148EBAC8871A}" dt="2024-03-22T09:08:34.999" v="1687"/>
          <ac:spMkLst>
            <pc:docMk/>
            <pc:sldMk cId="1181506869" sldId="2147470607"/>
            <ac:spMk id="7" creationId="{FCF7C337-4039-400C-946B-AD132F0CC6A8}"/>
          </ac:spMkLst>
        </pc:spChg>
      </pc:sldChg>
      <pc:sldChg chg="modSp mod">
        <pc:chgData name="Ronan PENSEC" userId="c742cb3f-be64-4e9d-be2e-c62426211631" providerId="ADAL" clId="{BDF9EB0C-2189-4C75-B6A4-148EBAC8871A}" dt="2024-03-25T08:26:53.193" v="1969" actId="20577"/>
        <pc:sldMkLst>
          <pc:docMk/>
          <pc:sldMk cId="1356273669" sldId="2147470608"/>
        </pc:sldMkLst>
        <pc:spChg chg="mod">
          <ac:chgData name="Ronan PENSEC" userId="c742cb3f-be64-4e9d-be2e-c62426211631" providerId="ADAL" clId="{BDF9EB0C-2189-4C75-B6A4-148EBAC8871A}" dt="2024-03-25T08:26:53.193" v="1969" actId="20577"/>
          <ac:spMkLst>
            <pc:docMk/>
            <pc:sldMk cId="1356273669" sldId="2147470608"/>
            <ac:spMk id="2" creationId="{39E31CB9-6E66-BBA4-2B4E-E3E436C7E895}"/>
          </ac:spMkLst>
        </pc:spChg>
        <pc:spChg chg="mod">
          <ac:chgData name="Ronan PENSEC" userId="c742cb3f-be64-4e9d-be2e-c62426211631" providerId="ADAL" clId="{BDF9EB0C-2189-4C75-B6A4-148EBAC8871A}" dt="2024-03-22T09:06:16.263" v="1636"/>
          <ac:spMkLst>
            <pc:docMk/>
            <pc:sldMk cId="1356273669" sldId="2147470608"/>
            <ac:spMk id="4" creationId="{91AD699D-8E66-8D7F-B3D0-FCD42E5801EC}"/>
          </ac:spMkLst>
        </pc:spChg>
      </pc:sldChg>
      <pc:sldChg chg="modSp mod">
        <pc:chgData name="Ronan PENSEC" userId="c742cb3f-be64-4e9d-be2e-c62426211631" providerId="ADAL" clId="{BDF9EB0C-2189-4C75-B6A4-148EBAC8871A}" dt="2024-03-22T09:06:26.197" v="1639"/>
        <pc:sldMkLst>
          <pc:docMk/>
          <pc:sldMk cId="899071568" sldId="2147470609"/>
        </pc:sldMkLst>
        <pc:spChg chg="mod">
          <ac:chgData name="Ronan PENSEC" userId="c742cb3f-be64-4e9d-be2e-c62426211631" providerId="ADAL" clId="{BDF9EB0C-2189-4C75-B6A4-148EBAC8871A}" dt="2024-03-22T09:06:26.197" v="1639"/>
          <ac:spMkLst>
            <pc:docMk/>
            <pc:sldMk cId="899071568" sldId="2147470609"/>
            <ac:spMk id="2" creationId="{3C67192C-D416-0446-9461-1A275207889D}"/>
          </ac:spMkLst>
        </pc:spChg>
      </pc:sldChg>
      <pc:sldChg chg="modSp mod">
        <pc:chgData name="Ronan PENSEC" userId="c742cb3f-be64-4e9d-be2e-c62426211631" providerId="ADAL" clId="{BDF9EB0C-2189-4C75-B6A4-148EBAC8871A}" dt="2024-03-22T09:07:29.078" v="1664"/>
        <pc:sldMkLst>
          <pc:docMk/>
          <pc:sldMk cId="4138521827" sldId="2147470610"/>
        </pc:sldMkLst>
        <pc:spChg chg="mod">
          <ac:chgData name="Ronan PENSEC" userId="c742cb3f-be64-4e9d-be2e-c62426211631" providerId="ADAL" clId="{BDF9EB0C-2189-4C75-B6A4-148EBAC8871A}" dt="2024-03-22T09:07:29.078" v="1664"/>
          <ac:spMkLst>
            <pc:docMk/>
            <pc:sldMk cId="4138521827" sldId="2147470610"/>
            <ac:spMk id="4" creationId="{4E677A45-F183-FF08-FFF3-83DA2E5A2036}"/>
          </ac:spMkLst>
        </pc:spChg>
      </pc:sldChg>
      <pc:sldChg chg="modSp mod">
        <pc:chgData name="Ronan PENSEC" userId="c742cb3f-be64-4e9d-be2e-c62426211631" providerId="ADAL" clId="{BDF9EB0C-2189-4C75-B6A4-148EBAC8871A}" dt="2024-03-22T09:07:35.828" v="1666"/>
        <pc:sldMkLst>
          <pc:docMk/>
          <pc:sldMk cId="2455440576" sldId="2147470611"/>
        </pc:sldMkLst>
        <pc:spChg chg="mod">
          <ac:chgData name="Ronan PENSEC" userId="c742cb3f-be64-4e9d-be2e-c62426211631" providerId="ADAL" clId="{BDF9EB0C-2189-4C75-B6A4-148EBAC8871A}" dt="2024-03-22T09:07:35.828" v="1666"/>
          <ac:spMkLst>
            <pc:docMk/>
            <pc:sldMk cId="2455440576" sldId="2147470611"/>
            <ac:spMk id="4" creationId="{87248D70-4D1C-068D-A217-61538C55F6B1}"/>
          </ac:spMkLst>
        </pc:spChg>
      </pc:sldChg>
      <pc:sldChg chg="modSp mod">
        <pc:chgData name="Ronan PENSEC" userId="c742cb3f-be64-4e9d-be2e-c62426211631" providerId="ADAL" clId="{BDF9EB0C-2189-4C75-B6A4-148EBAC8871A}" dt="2024-03-22T09:08:37.839" v="1688"/>
        <pc:sldMkLst>
          <pc:docMk/>
          <pc:sldMk cId="2594233416" sldId="2147470613"/>
        </pc:sldMkLst>
        <pc:spChg chg="mod">
          <ac:chgData name="Ronan PENSEC" userId="c742cb3f-be64-4e9d-be2e-c62426211631" providerId="ADAL" clId="{BDF9EB0C-2189-4C75-B6A4-148EBAC8871A}" dt="2024-03-22T08:52:56.760" v="1359" actId="33524"/>
          <ac:spMkLst>
            <pc:docMk/>
            <pc:sldMk cId="2594233416" sldId="2147470613"/>
            <ac:spMk id="2" creationId="{5C4B7FFB-1F90-4D2C-A39F-496E59B818F7}"/>
          </ac:spMkLst>
        </pc:spChg>
        <pc:spChg chg="mod">
          <ac:chgData name="Ronan PENSEC" userId="c742cb3f-be64-4e9d-be2e-c62426211631" providerId="ADAL" clId="{BDF9EB0C-2189-4C75-B6A4-148EBAC8871A}" dt="2024-03-22T09:08:37.839" v="1688"/>
          <ac:spMkLst>
            <pc:docMk/>
            <pc:sldMk cId="2594233416" sldId="2147470613"/>
            <ac:spMk id="4" creationId="{D10FADC9-C6D7-4CB7-B3BD-28AF87D56FA5}"/>
          </ac:spMkLst>
        </pc:spChg>
      </pc:sldChg>
      <pc:sldChg chg="modSp mod">
        <pc:chgData name="Ronan PENSEC" userId="c742cb3f-be64-4e9d-be2e-c62426211631" providerId="ADAL" clId="{BDF9EB0C-2189-4C75-B6A4-148EBAC8871A}" dt="2024-03-22T09:08:11.012" v="1681"/>
        <pc:sldMkLst>
          <pc:docMk/>
          <pc:sldMk cId="203615717" sldId="2147470614"/>
        </pc:sldMkLst>
        <pc:spChg chg="mod">
          <ac:chgData name="Ronan PENSEC" userId="c742cb3f-be64-4e9d-be2e-c62426211631" providerId="ADAL" clId="{BDF9EB0C-2189-4C75-B6A4-148EBAC8871A}" dt="2024-03-22T09:08:11.012" v="1681"/>
          <ac:spMkLst>
            <pc:docMk/>
            <pc:sldMk cId="203615717" sldId="2147470614"/>
            <ac:spMk id="4" creationId="{7089A9F5-ECD9-436A-51AA-C59C7E866B8E}"/>
          </ac:spMkLst>
        </pc:spChg>
        <pc:spChg chg="mod">
          <ac:chgData name="Ronan PENSEC" userId="c742cb3f-be64-4e9d-be2e-c62426211631" providerId="ADAL" clId="{BDF9EB0C-2189-4C75-B6A4-148EBAC8871A}" dt="2024-03-22T08:47:11.425" v="1285" actId="14100"/>
          <ac:spMkLst>
            <pc:docMk/>
            <pc:sldMk cId="203615717" sldId="2147470614"/>
            <ac:spMk id="21" creationId="{FCA516CE-B570-7238-CE8F-DAFBBCFA5D50}"/>
          </ac:spMkLst>
        </pc:spChg>
      </pc:sldChg>
      <pc:sldChg chg="modSp mod">
        <pc:chgData name="Ronan PENSEC" userId="c742cb3f-be64-4e9d-be2e-c62426211631" providerId="ADAL" clId="{BDF9EB0C-2189-4C75-B6A4-148EBAC8871A}" dt="2024-03-22T09:08:57.912" v="1695"/>
        <pc:sldMkLst>
          <pc:docMk/>
          <pc:sldMk cId="2511246933" sldId="2147470615"/>
        </pc:sldMkLst>
        <pc:spChg chg="mod">
          <ac:chgData name="Ronan PENSEC" userId="c742cb3f-be64-4e9d-be2e-c62426211631" providerId="ADAL" clId="{BDF9EB0C-2189-4C75-B6A4-148EBAC8871A}" dt="2024-03-22T09:08:57.912" v="1695"/>
          <ac:spMkLst>
            <pc:docMk/>
            <pc:sldMk cId="2511246933" sldId="2147470615"/>
            <ac:spMk id="4" creationId="{0A8D07F3-A655-02A9-1652-20122783E0CC}"/>
          </ac:spMkLst>
        </pc:spChg>
        <pc:spChg chg="mod">
          <ac:chgData name="Ronan PENSEC" userId="c742cb3f-be64-4e9d-be2e-c62426211631" providerId="ADAL" clId="{BDF9EB0C-2189-4C75-B6A4-148EBAC8871A}" dt="2024-03-22T09:08:55.415" v="1694" actId="1076"/>
          <ac:spMkLst>
            <pc:docMk/>
            <pc:sldMk cId="2511246933" sldId="2147470615"/>
            <ac:spMk id="20" creationId="{9CB73B3B-CE1F-2C2C-B60F-403E8474161D}"/>
          </ac:spMkLst>
        </pc:spChg>
      </pc:sldChg>
      <pc:sldChg chg="modSp mod">
        <pc:chgData name="Ronan PENSEC" userId="c742cb3f-be64-4e9d-be2e-c62426211631" providerId="ADAL" clId="{BDF9EB0C-2189-4C75-B6A4-148EBAC8871A}" dt="2024-03-22T09:09:11.586" v="1708" actId="20577"/>
        <pc:sldMkLst>
          <pc:docMk/>
          <pc:sldMk cId="386833084" sldId="2147470616"/>
        </pc:sldMkLst>
        <pc:spChg chg="mod">
          <ac:chgData name="Ronan PENSEC" userId="c742cb3f-be64-4e9d-be2e-c62426211631" providerId="ADAL" clId="{BDF9EB0C-2189-4C75-B6A4-148EBAC8871A}" dt="2024-03-22T08:55:50.620" v="1378" actId="207"/>
          <ac:spMkLst>
            <pc:docMk/>
            <pc:sldMk cId="386833084" sldId="2147470616"/>
            <ac:spMk id="2" creationId="{A1A53682-7203-0248-2595-FE9EE716388D}"/>
          </ac:spMkLst>
        </pc:spChg>
        <pc:spChg chg="mod">
          <ac:chgData name="Ronan PENSEC" userId="c742cb3f-be64-4e9d-be2e-c62426211631" providerId="ADAL" clId="{BDF9EB0C-2189-4C75-B6A4-148EBAC8871A}" dt="2024-03-22T09:09:11.586" v="1708" actId="20577"/>
          <ac:spMkLst>
            <pc:docMk/>
            <pc:sldMk cId="386833084" sldId="2147470616"/>
            <ac:spMk id="4" creationId="{208F2946-D640-5C60-7AE0-46BD8E5E5613}"/>
          </ac:spMkLst>
        </pc:spChg>
      </pc:sldChg>
      <pc:sldChg chg="modSp mod">
        <pc:chgData name="Ronan PENSEC" userId="c742cb3f-be64-4e9d-be2e-c62426211631" providerId="ADAL" clId="{BDF9EB0C-2189-4C75-B6A4-148EBAC8871A}" dt="2024-03-22T09:09:44.165" v="1722" actId="20577"/>
        <pc:sldMkLst>
          <pc:docMk/>
          <pc:sldMk cId="2053549940" sldId="2147470617"/>
        </pc:sldMkLst>
        <pc:spChg chg="mod">
          <ac:chgData name="Ronan PENSEC" userId="c742cb3f-be64-4e9d-be2e-c62426211631" providerId="ADAL" clId="{BDF9EB0C-2189-4C75-B6A4-148EBAC8871A}" dt="2024-03-22T09:09:44.165" v="1722" actId="20577"/>
          <ac:spMkLst>
            <pc:docMk/>
            <pc:sldMk cId="2053549940" sldId="2147470617"/>
            <ac:spMk id="4" creationId="{2E4F9D0C-6D21-CC7B-F0B3-2CF59E883453}"/>
          </ac:spMkLst>
        </pc:spChg>
      </pc:sldChg>
      <pc:sldChg chg="addSp delSp modSp mod">
        <pc:chgData name="Ronan PENSEC" userId="c742cb3f-be64-4e9d-be2e-c62426211631" providerId="ADAL" clId="{BDF9EB0C-2189-4C75-B6A4-148EBAC8871A}" dt="2024-03-25T08:49:29.918" v="2154" actId="207"/>
        <pc:sldMkLst>
          <pc:docMk/>
          <pc:sldMk cId="1249623895" sldId="2147470618"/>
        </pc:sldMkLst>
        <pc:spChg chg="mod">
          <ac:chgData name="Ronan PENSEC" userId="c742cb3f-be64-4e9d-be2e-c62426211631" providerId="ADAL" clId="{BDF9EB0C-2189-4C75-B6A4-148EBAC8871A}" dt="2024-03-25T08:49:29.918" v="2154" actId="207"/>
          <ac:spMkLst>
            <pc:docMk/>
            <pc:sldMk cId="1249623895" sldId="2147470618"/>
            <ac:spMk id="2" creationId="{38DFC74F-F6C9-32A3-EB59-144DF4D364B2}"/>
          </ac:spMkLst>
        </pc:spChg>
        <pc:spChg chg="mod">
          <ac:chgData name="Ronan PENSEC" userId="c742cb3f-be64-4e9d-be2e-c62426211631" providerId="ADAL" clId="{BDF9EB0C-2189-4C75-B6A4-148EBAC8871A}" dt="2024-03-22T09:07:39.032" v="1667"/>
          <ac:spMkLst>
            <pc:docMk/>
            <pc:sldMk cId="1249623895" sldId="2147470618"/>
            <ac:spMk id="4" creationId="{03BAC9D5-3462-BA9B-B1E6-DBFEDE743DDD}"/>
          </ac:spMkLst>
        </pc:spChg>
        <pc:spChg chg="del">
          <ac:chgData name="Ronan PENSEC" userId="c742cb3f-be64-4e9d-be2e-c62426211631" providerId="ADAL" clId="{BDF9EB0C-2189-4C75-B6A4-148EBAC8871A}" dt="2024-03-22T08:23:10.720" v="607" actId="478"/>
          <ac:spMkLst>
            <pc:docMk/>
            <pc:sldMk cId="1249623895" sldId="2147470618"/>
            <ac:spMk id="9" creationId="{588E6863-9099-C81A-4A52-4B87B5E8B580}"/>
          </ac:spMkLst>
        </pc:spChg>
        <pc:spChg chg="add mod">
          <ac:chgData name="Ronan PENSEC" userId="c742cb3f-be64-4e9d-be2e-c62426211631" providerId="ADAL" clId="{BDF9EB0C-2189-4C75-B6A4-148EBAC8871A}" dt="2024-03-22T08:24:04.226" v="619" actId="1076"/>
          <ac:spMkLst>
            <pc:docMk/>
            <pc:sldMk cId="1249623895" sldId="2147470618"/>
            <ac:spMk id="10" creationId="{628E931E-6CBF-8039-30F4-D56306B75E7D}"/>
          </ac:spMkLst>
        </pc:spChg>
        <pc:spChg chg="add del mod">
          <ac:chgData name="Ronan PENSEC" userId="c742cb3f-be64-4e9d-be2e-c62426211631" providerId="ADAL" clId="{BDF9EB0C-2189-4C75-B6A4-148EBAC8871A}" dt="2024-03-22T08:24:01.763" v="618" actId="478"/>
          <ac:spMkLst>
            <pc:docMk/>
            <pc:sldMk cId="1249623895" sldId="2147470618"/>
            <ac:spMk id="11" creationId="{297A83CA-4927-9692-434C-2CBBB1D242E5}"/>
          </ac:spMkLst>
        </pc:spChg>
      </pc:sldChg>
      <pc:sldChg chg="modSp add mod">
        <pc:chgData name="Ronan PENSEC" userId="c742cb3f-be64-4e9d-be2e-c62426211631" providerId="ADAL" clId="{BDF9EB0C-2189-4C75-B6A4-148EBAC8871A}" dt="2024-03-22T09:08:20.949" v="1683"/>
        <pc:sldMkLst>
          <pc:docMk/>
          <pc:sldMk cId="4103650040" sldId="2147470624"/>
        </pc:sldMkLst>
        <pc:spChg chg="mod">
          <ac:chgData name="Ronan PENSEC" userId="c742cb3f-be64-4e9d-be2e-c62426211631" providerId="ADAL" clId="{BDF9EB0C-2189-4C75-B6A4-148EBAC8871A}" dt="2024-03-22T08:51:12.467" v="1342" actId="6549"/>
          <ac:spMkLst>
            <pc:docMk/>
            <pc:sldMk cId="4103650040" sldId="2147470624"/>
            <ac:spMk id="2" creationId="{CA8FA1FA-F3A7-2FB1-DF4E-FC60A79740C2}"/>
          </ac:spMkLst>
        </pc:spChg>
        <pc:spChg chg="mod">
          <ac:chgData name="Ronan PENSEC" userId="c742cb3f-be64-4e9d-be2e-c62426211631" providerId="ADAL" clId="{BDF9EB0C-2189-4C75-B6A4-148EBAC8871A}" dt="2024-03-22T09:08:20.949" v="1683"/>
          <ac:spMkLst>
            <pc:docMk/>
            <pc:sldMk cId="4103650040" sldId="2147470624"/>
            <ac:spMk id="4" creationId="{BED0A793-3C04-3987-0D5B-B55E14CC29C8}"/>
          </ac:spMkLst>
        </pc:spChg>
      </pc:sldChg>
    </pc:docChg>
  </pc:docChgLst>
  <pc:docChgLst>
    <pc:chgData name="Claire MAIRET" userId="b91d9db2-e41b-4c98-9525-27312980cc2f" providerId="ADAL" clId="{3FA6B93D-3148-499B-B089-F709C6836628}"/>
    <pc:docChg chg="undo custSel modSld sldOrd">
      <pc:chgData name="Claire MAIRET" userId="b91d9db2-e41b-4c98-9525-27312980cc2f" providerId="ADAL" clId="{3FA6B93D-3148-499B-B089-F709C6836628}" dt="2024-03-25T07:58:19.426" v="796" actId="1035"/>
      <pc:docMkLst>
        <pc:docMk/>
      </pc:docMkLst>
      <pc:sldChg chg="modSp mod delCm modCm">
        <pc:chgData name="Claire MAIRET" userId="b91d9db2-e41b-4c98-9525-27312980cc2f" providerId="ADAL" clId="{3FA6B93D-3148-499B-B089-F709C6836628}" dt="2024-03-22T16:42:32.395" v="256"/>
        <pc:sldMkLst>
          <pc:docMk/>
          <pc:sldMk cId="1383696289" sldId="271"/>
        </pc:sldMkLst>
        <pc:spChg chg="mod">
          <ac:chgData name="Claire MAIRET" userId="b91d9db2-e41b-4c98-9525-27312980cc2f" providerId="ADAL" clId="{3FA6B93D-3148-499B-B089-F709C6836628}" dt="2024-03-22T16:42:23.942" v="255" actId="20577"/>
          <ac:spMkLst>
            <pc:docMk/>
            <pc:sldMk cId="1383696289" sldId="271"/>
            <ac:spMk id="6" creationId="{14A21841-A61F-E5A6-DBA7-73474680A673}"/>
          </ac:spMkLst>
        </pc:spChg>
        <pc:spChg chg="mod">
          <ac:chgData name="Claire MAIRET" userId="b91d9db2-e41b-4c98-9525-27312980cc2f" providerId="ADAL" clId="{3FA6B93D-3148-499B-B089-F709C6836628}" dt="2024-03-22T15:38:21.053" v="108" actId="20577"/>
          <ac:spMkLst>
            <pc:docMk/>
            <pc:sldMk cId="1383696289" sldId="271"/>
            <ac:spMk id="7" creationId="{589B4D88-49F5-7D17-108B-8FE41C4D33C1}"/>
          </ac:spMkLst>
        </pc:spChg>
        <pc:extLst>
          <p:ext xmlns:p="http://schemas.openxmlformats.org/presentationml/2006/main" uri="{D6D511B9-2390-475A-947B-AFAB55BFBCF1}">
            <pc226:cmChg xmlns:pc226="http://schemas.microsoft.com/office/powerpoint/2022/06/main/command" chg="del mod">
              <pc226:chgData name="Claire MAIRET" userId="b91d9db2-e41b-4c98-9525-27312980cc2f" providerId="ADAL" clId="{3FA6B93D-3148-499B-B089-F709C6836628}" dt="2024-03-22T16:42:32.395" v="256"/>
              <pc2:cmMkLst xmlns:pc2="http://schemas.microsoft.com/office/powerpoint/2019/9/main/command">
                <pc:docMk/>
                <pc:sldMk cId="1383696289" sldId="271"/>
                <pc2:cmMk id="{E0BDEAD0-8DD1-421D-9057-5A48C4955F58}"/>
              </pc2:cmMkLst>
            </pc226:cmChg>
          </p:ext>
        </pc:extLst>
      </pc:sldChg>
      <pc:sldChg chg="modSp mod">
        <pc:chgData name="Claire MAIRET" userId="b91d9db2-e41b-4c98-9525-27312980cc2f" providerId="ADAL" clId="{3FA6B93D-3148-499B-B089-F709C6836628}" dt="2024-03-22T17:31:08.678" v="622" actId="20577"/>
        <pc:sldMkLst>
          <pc:docMk/>
          <pc:sldMk cId="2906406056" sldId="503"/>
        </pc:sldMkLst>
        <pc:spChg chg="mod">
          <ac:chgData name="Claire MAIRET" userId="b91d9db2-e41b-4c98-9525-27312980cc2f" providerId="ADAL" clId="{3FA6B93D-3148-499B-B089-F709C6836628}" dt="2024-03-22T17:01:26.514" v="465" actId="6549"/>
          <ac:spMkLst>
            <pc:docMk/>
            <pc:sldMk cId="2906406056" sldId="503"/>
            <ac:spMk id="3" creationId="{984E7843-9255-A751-702C-E6393CE4E0A9}"/>
          </ac:spMkLst>
        </pc:spChg>
        <pc:spChg chg="mod">
          <ac:chgData name="Claire MAIRET" userId="b91d9db2-e41b-4c98-9525-27312980cc2f" providerId="ADAL" clId="{3FA6B93D-3148-499B-B089-F709C6836628}" dt="2024-03-22T17:31:08.678" v="622" actId="20577"/>
          <ac:spMkLst>
            <pc:docMk/>
            <pc:sldMk cId="2906406056" sldId="503"/>
            <ac:spMk id="12" creationId="{090EC6CB-F8EE-F305-BEBD-725C291608A7}"/>
          </ac:spMkLst>
        </pc:spChg>
        <pc:spChg chg="mod">
          <ac:chgData name="Claire MAIRET" userId="b91d9db2-e41b-4c98-9525-27312980cc2f" providerId="ADAL" clId="{3FA6B93D-3148-499B-B089-F709C6836628}" dt="2024-03-22T17:02:31.585" v="485" actId="20577"/>
          <ac:spMkLst>
            <pc:docMk/>
            <pc:sldMk cId="2906406056" sldId="503"/>
            <ac:spMk id="20" creationId="{C1BE6C54-9476-4A61-804B-32B79DFB43C3}"/>
          </ac:spMkLst>
        </pc:spChg>
        <pc:spChg chg="mod">
          <ac:chgData name="Claire MAIRET" userId="b91d9db2-e41b-4c98-9525-27312980cc2f" providerId="ADAL" clId="{3FA6B93D-3148-499B-B089-F709C6836628}" dt="2024-03-22T16:35:13.252" v="211"/>
          <ac:spMkLst>
            <pc:docMk/>
            <pc:sldMk cId="2906406056" sldId="503"/>
            <ac:spMk id="24" creationId="{DA647025-B1A8-4864-B3E5-2D3B19E62408}"/>
          </ac:spMkLst>
        </pc:spChg>
      </pc:sldChg>
      <pc:sldChg chg="modSp mod delCm modCm">
        <pc:chgData name="Claire MAIRET" userId="b91d9db2-e41b-4c98-9525-27312980cc2f" providerId="ADAL" clId="{3FA6B93D-3148-499B-B089-F709C6836628}" dt="2024-03-22T16:31:58.539" v="196"/>
        <pc:sldMkLst>
          <pc:docMk/>
          <pc:sldMk cId="1882590526" sldId="554"/>
        </pc:sldMkLst>
        <pc:spChg chg="mod">
          <ac:chgData name="Claire MAIRET" userId="b91d9db2-e41b-4c98-9525-27312980cc2f" providerId="ADAL" clId="{3FA6B93D-3148-499B-B089-F709C6836628}" dt="2024-03-22T10:45:46.398" v="10" actId="20577"/>
          <ac:spMkLst>
            <pc:docMk/>
            <pc:sldMk cId="1882590526" sldId="554"/>
            <ac:spMk id="2" creationId="{1C468F1B-0993-929E-D848-011669671DE5}"/>
          </ac:spMkLst>
        </pc:spChg>
        <pc:spChg chg="mod">
          <ac:chgData name="Claire MAIRET" userId="b91d9db2-e41b-4c98-9525-27312980cc2f" providerId="ADAL" clId="{3FA6B93D-3148-499B-B089-F709C6836628}" dt="2024-03-22T10:48:16.305" v="19" actId="20577"/>
          <ac:spMkLst>
            <pc:docMk/>
            <pc:sldMk cId="1882590526" sldId="554"/>
            <ac:spMk id="7" creationId="{87D48AC2-2C4C-4ACC-9039-D282732BEA03}"/>
          </ac:spMkLst>
        </pc:spChg>
        <pc:spChg chg="mod">
          <ac:chgData name="Claire MAIRET" userId="b91d9db2-e41b-4c98-9525-27312980cc2f" providerId="ADAL" clId="{3FA6B93D-3148-499B-B089-F709C6836628}" dt="2024-03-22T10:48:05.129" v="17" actId="20577"/>
          <ac:spMkLst>
            <pc:docMk/>
            <pc:sldMk cId="1882590526" sldId="554"/>
            <ac:spMk id="17" creationId="{7FAF2169-D531-A0B0-7412-D5DC9D8456DE}"/>
          </ac:spMkLst>
        </pc:spChg>
        <pc:extLst>
          <p:ext xmlns:p="http://schemas.openxmlformats.org/presentationml/2006/main" uri="{D6D511B9-2390-475A-947B-AFAB55BFBCF1}">
            <pc226:cmChg xmlns:pc226="http://schemas.microsoft.com/office/powerpoint/2022/06/main/command" chg="del mod">
              <pc226:chgData name="Claire MAIRET" userId="b91d9db2-e41b-4c98-9525-27312980cc2f" providerId="ADAL" clId="{3FA6B93D-3148-499B-B089-F709C6836628}" dt="2024-03-22T16:31:58.539" v="196"/>
              <pc2:cmMkLst xmlns:pc2="http://schemas.microsoft.com/office/powerpoint/2019/9/main/command">
                <pc:docMk/>
                <pc:sldMk cId="1882590526" sldId="554"/>
                <pc2:cmMk id="{CC6A523F-0A26-466F-8ECA-E827A58BABE1}"/>
              </pc2:cmMkLst>
              <pc226:cmRplyChg chg="add">
                <pc226:chgData name="Claire MAIRET" userId="b91d9db2-e41b-4c98-9525-27312980cc2f" providerId="ADAL" clId="{3FA6B93D-3148-499B-B089-F709C6836628}" dt="2024-03-22T10:46:51.926" v="11"/>
                <pc2:cmRplyMkLst xmlns:pc2="http://schemas.microsoft.com/office/powerpoint/2019/9/main/command">
                  <pc:docMk/>
                  <pc:sldMk cId="1882590526" sldId="554"/>
                  <pc2:cmMk id="{CC6A523F-0A26-466F-8ECA-E827A58BABE1}"/>
                  <pc2:cmRplyMk id="{20382F71-EAE5-47BB-A4FC-F59D6BD89DD3}"/>
                </pc2:cmRplyMkLst>
              </pc226:cmRplyChg>
            </pc226:cmChg>
          </p:ext>
        </pc:extLst>
      </pc:sldChg>
      <pc:sldChg chg="modSp mod">
        <pc:chgData name="Claire MAIRET" userId="b91d9db2-e41b-4c98-9525-27312980cc2f" providerId="ADAL" clId="{3FA6B93D-3148-499B-B089-F709C6836628}" dt="2024-03-22T15:39:38.915" v="111" actId="14100"/>
        <pc:sldMkLst>
          <pc:docMk/>
          <pc:sldMk cId="263581773" sldId="10398"/>
        </pc:sldMkLst>
        <pc:picChg chg="mod modCrop">
          <ac:chgData name="Claire MAIRET" userId="b91d9db2-e41b-4c98-9525-27312980cc2f" providerId="ADAL" clId="{3FA6B93D-3148-499B-B089-F709C6836628}" dt="2024-03-22T15:38:47.850" v="110" actId="1076"/>
          <ac:picMkLst>
            <pc:docMk/>
            <pc:sldMk cId="263581773" sldId="10398"/>
            <ac:picMk id="132" creationId="{E6BD575E-0192-4A28-8B4A-7D33052D713F}"/>
          </ac:picMkLst>
        </pc:picChg>
        <pc:cxnChg chg="mod">
          <ac:chgData name="Claire MAIRET" userId="b91d9db2-e41b-4c98-9525-27312980cc2f" providerId="ADAL" clId="{3FA6B93D-3148-499B-B089-F709C6836628}" dt="2024-03-22T15:39:38.915" v="111" actId="14100"/>
          <ac:cxnSpMkLst>
            <pc:docMk/>
            <pc:sldMk cId="263581773" sldId="10398"/>
            <ac:cxnSpMk id="13" creationId="{36AC762B-5407-1072-F3C0-5E3168EB34A6}"/>
          </ac:cxnSpMkLst>
        </pc:cxnChg>
      </pc:sldChg>
      <pc:sldChg chg="modSp mod">
        <pc:chgData name="Claire MAIRET" userId="b91d9db2-e41b-4c98-9525-27312980cc2f" providerId="ADAL" clId="{3FA6B93D-3148-499B-B089-F709C6836628}" dt="2024-03-22T15:43:24.170" v="138" actId="1076"/>
        <pc:sldMkLst>
          <pc:docMk/>
          <pc:sldMk cId="3069766012" sldId="2147470469"/>
        </pc:sldMkLst>
        <pc:spChg chg="mod">
          <ac:chgData name="Claire MAIRET" userId="b91d9db2-e41b-4c98-9525-27312980cc2f" providerId="ADAL" clId="{3FA6B93D-3148-499B-B089-F709C6836628}" dt="2024-03-22T15:43:24.170" v="138" actId="1076"/>
          <ac:spMkLst>
            <pc:docMk/>
            <pc:sldMk cId="3069766012" sldId="2147470469"/>
            <ac:spMk id="3" creationId="{B42956E5-85F2-28D4-2970-0857B3FB52AE}"/>
          </ac:spMkLst>
        </pc:spChg>
        <pc:picChg chg="mod">
          <ac:chgData name="Claire MAIRET" userId="b91d9db2-e41b-4c98-9525-27312980cc2f" providerId="ADAL" clId="{3FA6B93D-3148-499B-B089-F709C6836628}" dt="2024-03-22T15:43:18.695" v="137" actId="1076"/>
          <ac:picMkLst>
            <pc:docMk/>
            <pc:sldMk cId="3069766012" sldId="2147470469"/>
            <ac:picMk id="9" creationId="{34D6130C-05B7-80ED-C60B-04D8D45DCEEB}"/>
          </ac:picMkLst>
        </pc:picChg>
      </pc:sldChg>
      <pc:sldChg chg="modSp mod">
        <pc:chgData name="Claire MAIRET" userId="b91d9db2-e41b-4c98-9525-27312980cc2f" providerId="ADAL" clId="{3FA6B93D-3148-499B-B089-F709C6836628}" dt="2024-03-22T16:57:16.287" v="379" actId="20577"/>
        <pc:sldMkLst>
          <pc:docMk/>
          <pc:sldMk cId="3248412932" sldId="2147470499"/>
        </pc:sldMkLst>
        <pc:spChg chg="mod">
          <ac:chgData name="Claire MAIRET" userId="b91d9db2-e41b-4c98-9525-27312980cc2f" providerId="ADAL" clId="{3FA6B93D-3148-499B-B089-F709C6836628}" dt="2024-03-22T16:57:16.287" v="379" actId="20577"/>
          <ac:spMkLst>
            <pc:docMk/>
            <pc:sldMk cId="3248412932" sldId="2147470499"/>
            <ac:spMk id="2" creationId="{1277F5D2-98D8-ACC7-2A69-2770290FC1FC}"/>
          </ac:spMkLst>
        </pc:spChg>
        <pc:spChg chg="mod">
          <ac:chgData name="Claire MAIRET" userId="b91d9db2-e41b-4c98-9525-27312980cc2f" providerId="ADAL" clId="{3FA6B93D-3148-499B-B089-F709C6836628}" dt="2024-03-22T16:56:07.254" v="372" actId="20577"/>
          <ac:spMkLst>
            <pc:docMk/>
            <pc:sldMk cId="3248412932" sldId="2147470499"/>
            <ac:spMk id="7" creationId="{C3634127-6038-55D4-F5D4-5C16392755D0}"/>
          </ac:spMkLst>
        </pc:spChg>
        <pc:picChg chg="mod">
          <ac:chgData name="Claire MAIRET" userId="b91d9db2-e41b-4c98-9525-27312980cc2f" providerId="ADAL" clId="{3FA6B93D-3148-499B-B089-F709C6836628}" dt="2024-03-22T15:41:39.997" v="122" actId="1076"/>
          <ac:picMkLst>
            <pc:docMk/>
            <pc:sldMk cId="3248412932" sldId="2147470499"/>
            <ac:picMk id="9" creationId="{46374B5F-5CF6-4245-5DB3-5BD93A24B6BB}"/>
          </ac:picMkLst>
        </pc:picChg>
      </pc:sldChg>
      <pc:sldChg chg="modSp mod">
        <pc:chgData name="Claire MAIRET" userId="b91d9db2-e41b-4c98-9525-27312980cc2f" providerId="ADAL" clId="{3FA6B93D-3148-499B-B089-F709C6836628}" dt="2024-03-22T10:35:50.789" v="2" actId="20577"/>
        <pc:sldMkLst>
          <pc:docMk/>
          <pc:sldMk cId="3823245466" sldId="2147470504"/>
        </pc:sldMkLst>
        <pc:spChg chg="mod">
          <ac:chgData name="Claire MAIRET" userId="b91d9db2-e41b-4c98-9525-27312980cc2f" providerId="ADAL" clId="{3FA6B93D-3148-499B-B089-F709C6836628}" dt="2024-03-22T10:35:50.789" v="2" actId="20577"/>
          <ac:spMkLst>
            <pc:docMk/>
            <pc:sldMk cId="3823245466" sldId="2147470504"/>
            <ac:spMk id="11" creationId="{5874FD25-8B63-1A73-4D4F-15B8455078ED}"/>
          </ac:spMkLst>
        </pc:spChg>
      </pc:sldChg>
      <pc:sldChg chg="modSp mod">
        <pc:chgData name="Claire MAIRET" userId="b91d9db2-e41b-4c98-9525-27312980cc2f" providerId="ADAL" clId="{3FA6B93D-3148-499B-B089-F709C6836628}" dt="2024-03-22T17:36:32.045" v="725" actId="20577"/>
        <pc:sldMkLst>
          <pc:docMk/>
          <pc:sldMk cId="3590752908" sldId="2147470511"/>
        </pc:sldMkLst>
        <pc:spChg chg="mod">
          <ac:chgData name="Claire MAIRET" userId="b91d9db2-e41b-4c98-9525-27312980cc2f" providerId="ADAL" clId="{3FA6B93D-3148-499B-B089-F709C6836628}" dt="2024-03-22T17:36:32.045" v="725" actId="20577"/>
          <ac:spMkLst>
            <pc:docMk/>
            <pc:sldMk cId="3590752908" sldId="2147470511"/>
            <ac:spMk id="2" creationId="{E92BDFE0-053A-34CD-1799-2785679D9E6A}"/>
          </ac:spMkLst>
        </pc:spChg>
      </pc:sldChg>
      <pc:sldChg chg="modSp mod">
        <pc:chgData name="Claire MAIRET" userId="b91d9db2-e41b-4c98-9525-27312980cc2f" providerId="ADAL" clId="{3FA6B93D-3148-499B-B089-F709C6836628}" dt="2024-03-22T17:28:44.644" v="574" actId="20577"/>
        <pc:sldMkLst>
          <pc:docMk/>
          <pc:sldMk cId="996580956" sldId="2147470516"/>
        </pc:sldMkLst>
        <pc:spChg chg="mod">
          <ac:chgData name="Claire MAIRET" userId="b91d9db2-e41b-4c98-9525-27312980cc2f" providerId="ADAL" clId="{3FA6B93D-3148-499B-B089-F709C6836628}" dt="2024-03-22T17:28:39.620" v="573" actId="20577"/>
          <ac:spMkLst>
            <pc:docMk/>
            <pc:sldMk cId="996580956" sldId="2147470516"/>
            <ac:spMk id="2" creationId="{1FBA0CE9-715E-7EC8-1349-9DD8010ADC41}"/>
          </ac:spMkLst>
        </pc:spChg>
        <pc:spChg chg="mod">
          <ac:chgData name="Claire MAIRET" userId="b91d9db2-e41b-4c98-9525-27312980cc2f" providerId="ADAL" clId="{3FA6B93D-3148-499B-B089-F709C6836628}" dt="2024-03-22T17:28:44.644" v="574" actId="20577"/>
          <ac:spMkLst>
            <pc:docMk/>
            <pc:sldMk cId="996580956" sldId="2147470516"/>
            <ac:spMk id="16" creationId="{C4E33794-5500-4103-44FE-C7F657C639A4}"/>
          </ac:spMkLst>
        </pc:spChg>
      </pc:sldChg>
      <pc:sldChg chg="modSp mod modNotesTx">
        <pc:chgData name="Claire MAIRET" userId="b91d9db2-e41b-4c98-9525-27312980cc2f" providerId="ADAL" clId="{3FA6B93D-3148-499B-B089-F709C6836628}" dt="2024-03-22T17:28:13.157" v="571" actId="14100"/>
        <pc:sldMkLst>
          <pc:docMk/>
          <pc:sldMk cId="689973563" sldId="2147470520"/>
        </pc:sldMkLst>
        <pc:spChg chg="mod">
          <ac:chgData name="Claire MAIRET" userId="b91d9db2-e41b-4c98-9525-27312980cc2f" providerId="ADAL" clId="{3FA6B93D-3148-499B-B089-F709C6836628}" dt="2024-03-22T17:28:13.157" v="571" actId="14100"/>
          <ac:spMkLst>
            <pc:docMk/>
            <pc:sldMk cId="689973563" sldId="2147470520"/>
            <ac:spMk id="6" creationId="{F73C8388-AD76-CC8B-5726-836E53C878C1}"/>
          </ac:spMkLst>
        </pc:spChg>
        <pc:spChg chg="mod">
          <ac:chgData name="Claire MAIRET" userId="b91d9db2-e41b-4c98-9525-27312980cc2f" providerId="ADAL" clId="{3FA6B93D-3148-499B-B089-F709C6836628}" dt="2024-03-22T15:40:21.938" v="117" actId="14100"/>
          <ac:spMkLst>
            <pc:docMk/>
            <pc:sldMk cId="689973563" sldId="2147470520"/>
            <ac:spMk id="21" creationId="{37870F1B-D89E-34A8-93FD-3C3B9DBBCA05}"/>
          </ac:spMkLst>
        </pc:spChg>
        <pc:spChg chg="mod">
          <ac:chgData name="Claire MAIRET" userId="b91d9db2-e41b-4c98-9525-27312980cc2f" providerId="ADAL" clId="{3FA6B93D-3148-499B-B089-F709C6836628}" dt="2024-03-22T16:35:13.252" v="211"/>
          <ac:spMkLst>
            <pc:docMk/>
            <pc:sldMk cId="689973563" sldId="2147470520"/>
            <ac:spMk id="25" creationId="{8025D804-F953-024B-043B-15F8092E02D8}"/>
          </ac:spMkLst>
        </pc:spChg>
        <pc:spChg chg="mod">
          <ac:chgData name="Claire MAIRET" userId="b91d9db2-e41b-4c98-9525-27312980cc2f" providerId="ADAL" clId="{3FA6B93D-3148-499B-B089-F709C6836628}" dt="2024-03-22T16:54:38.766" v="366" actId="20577"/>
          <ac:spMkLst>
            <pc:docMk/>
            <pc:sldMk cId="689973563" sldId="2147470520"/>
            <ac:spMk id="35" creationId="{116CE197-1222-49E2-B7B2-B48DEDA480F2}"/>
          </ac:spMkLst>
        </pc:spChg>
        <pc:picChg chg="mod">
          <ac:chgData name="Claire MAIRET" userId="b91d9db2-e41b-4c98-9525-27312980cc2f" providerId="ADAL" clId="{3FA6B93D-3148-499B-B089-F709C6836628}" dt="2024-03-22T15:40:25.630" v="118" actId="1076"/>
          <ac:picMkLst>
            <pc:docMk/>
            <pc:sldMk cId="689973563" sldId="2147470520"/>
            <ac:picMk id="5" creationId="{730EBEB9-1022-1E48-2C77-5FAA3F72DBA0}"/>
          </ac:picMkLst>
        </pc:picChg>
      </pc:sldChg>
      <pc:sldChg chg="modSp mod delCm modCm">
        <pc:chgData name="Claire MAIRET" userId="b91d9db2-e41b-4c98-9525-27312980cc2f" providerId="ADAL" clId="{3FA6B93D-3148-499B-B089-F709C6836628}" dt="2024-03-22T15:51:33.106" v="169"/>
        <pc:sldMkLst>
          <pc:docMk/>
          <pc:sldMk cId="2092704564" sldId="2147470537"/>
        </pc:sldMkLst>
        <pc:spChg chg="mod">
          <ac:chgData name="Claire MAIRET" userId="b91d9db2-e41b-4c98-9525-27312980cc2f" providerId="ADAL" clId="{3FA6B93D-3148-499B-B089-F709C6836628}" dt="2024-03-22T15:51:24.263" v="168" actId="20577"/>
          <ac:spMkLst>
            <pc:docMk/>
            <pc:sldMk cId="2092704564" sldId="2147470537"/>
            <ac:spMk id="17" creationId="{EEB4D5EC-85BA-4BA0-8EF1-99B8304CC826}"/>
          </ac:spMkLst>
        </pc:spChg>
        <pc:extLst>
          <p:ext xmlns:p="http://schemas.openxmlformats.org/presentationml/2006/main" uri="{D6D511B9-2390-475A-947B-AFAB55BFBCF1}">
            <pc226:cmChg xmlns:pc226="http://schemas.microsoft.com/office/powerpoint/2022/06/main/command" chg="del mod">
              <pc226:chgData name="Claire MAIRET" userId="b91d9db2-e41b-4c98-9525-27312980cc2f" providerId="ADAL" clId="{3FA6B93D-3148-499B-B089-F709C6836628}" dt="2024-03-22T15:51:33.106" v="169"/>
              <pc2:cmMkLst xmlns:pc2="http://schemas.microsoft.com/office/powerpoint/2019/9/main/command">
                <pc:docMk/>
                <pc:sldMk cId="2092704564" sldId="2147470537"/>
                <pc2:cmMk id="{A7B418A8-DA64-426C-B941-7C7CB6E2B7BC}"/>
              </pc2:cmMkLst>
            </pc226:cmChg>
          </p:ext>
        </pc:extLst>
      </pc:sldChg>
      <pc:sldChg chg="modSp mod">
        <pc:chgData name="Claire MAIRET" userId="b91d9db2-e41b-4c98-9525-27312980cc2f" providerId="ADAL" clId="{3FA6B93D-3148-499B-B089-F709C6836628}" dt="2024-03-22T17:26:29.717" v="542" actId="20577"/>
        <pc:sldMkLst>
          <pc:docMk/>
          <pc:sldMk cId="3496082208" sldId="2147470541"/>
        </pc:sldMkLst>
        <pc:spChg chg="mod">
          <ac:chgData name="Claire MAIRET" userId="b91d9db2-e41b-4c98-9525-27312980cc2f" providerId="ADAL" clId="{3FA6B93D-3148-499B-B089-F709C6836628}" dt="2024-03-22T17:26:02.195" v="531" actId="20577"/>
          <ac:spMkLst>
            <pc:docMk/>
            <pc:sldMk cId="3496082208" sldId="2147470541"/>
            <ac:spMk id="5" creationId="{8D750D25-7835-73EF-41CF-8D45274DC6D4}"/>
          </ac:spMkLst>
        </pc:spChg>
        <pc:spChg chg="mod">
          <ac:chgData name="Claire MAIRET" userId="b91d9db2-e41b-4c98-9525-27312980cc2f" providerId="ADAL" clId="{3FA6B93D-3148-499B-B089-F709C6836628}" dt="2024-03-22T17:26:29.717" v="542" actId="20577"/>
          <ac:spMkLst>
            <pc:docMk/>
            <pc:sldMk cId="3496082208" sldId="2147470541"/>
            <ac:spMk id="7" creationId="{7F512CC0-B6BF-26BE-8314-E8F86F8AB2E1}"/>
          </ac:spMkLst>
        </pc:spChg>
        <pc:spChg chg="mod">
          <ac:chgData name="Claire MAIRET" userId="b91d9db2-e41b-4c98-9525-27312980cc2f" providerId="ADAL" clId="{3FA6B93D-3148-499B-B089-F709C6836628}" dt="2024-03-22T17:25:58.801" v="529" actId="20577"/>
          <ac:spMkLst>
            <pc:docMk/>
            <pc:sldMk cId="3496082208" sldId="2147470541"/>
            <ac:spMk id="16" creationId="{9C9A0C81-63F6-40E9-B362-D7FC21D606B5}"/>
          </ac:spMkLst>
        </pc:spChg>
      </pc:sldChg>
      <pc:sldChg chg="modSp mod">
        <pc:chgData name="Claire MAIRET" userId="b91d9db2-e41b-4c98-9525-27312980cc2f" providerId="ADAL" clId="{3FA6B93D-3148-499B-B089-F709C6836628}" dt="2024-03-22T17:33:16.304" v="670" actId="20577"/>
        <pc:sldMkLst>
          <pc:docMk/>
          <pc:sldMk cId="2819936353" sldId="2147470565"/>
        </pc:sldMkLst>
        <pc:spChg chg="mod">
          <ac:chgData name="Claire MAIRET" userId="b91d9db2-e41b-4c98-9525-27312980cc2f" providerId="ADAL" clId="{3FA6B93D-3148-499B-B089-F709C6836628}" dt="2024-03-22T17:33:16.304" v="670" actId="20577"/>
          <ac:spMkLst>
            <pc:docMk/>
            <pc:sldMk cId="2819936353" sldId="2147470565"/>
            <ac:spMk id="2" creationId="{ECF96127-7D91-1303-8221-7C8B4FC276D8}"/>
          </ac:spMkLst>
        </pc:spChg>
        <pc:spChg chg="mod">
          <ac:chgData name="Claire MAIRET" userId="b91d9db2-e41b-4c98-9525-27312980cc2f" providerId="ADAL" clId="{3FA6B93D-3148-499B-B089-F709C6836628}" dt="2024-03-22T17:32:48.496" v="658" actId="20577"/>
          <ac:spMkLst>
            <pc:docMk/>
            <pc:sldMk cId="2819936353" sldId="2147470565"/>
            <ac:spMk id="10" creationId="{2061B55E-19FF-1328-7E9E-7E50683BA63B}"/>
          </ac:spMkLst>
        </pc:spChg>
      </pc:sldChg>
      <pc:sldChg chg="modSp mod">
        <pc:chgData name="Claire MAIRET" userId="b91d9db2-e41b-4c98-9525-27312980cc2f" providerId="ADAL" clId="{3FA6B93D-3148-499B-B089-F709C6836628}" dt="2024-03-22T17:23:35.294" v="497" actId="20577"/>
        <pc:sldMkLst>
          <pc:docMk/>
          <pc:sldMk cId="1901260633" sldId="2147470569"/>
        </pc:sldMkLst>
        <pc:spChg chg="mod">
          <ac:chgData name="Claire MAIRET" userId="b91d9db2-e41b-4c98-9525-27312980cc2f" providerId="ADAL" clId="{3FA6B93D-3148-499B-B089-F709C6836628}" dt="2024-03-22T17:23:25.859" v="495" actId="20577"/>
          <ac:spMkLst>
            <pc:docMk/>
            <pc:sldMk cId="1901260633" sldId="2147470569"/>
            <ac:spMk id="5" creationId="{8D750D25-7835-73EF-41CF-8D45274DC6D4}"/>
          </ac:spMkLst>
        </pc:spChg>
        <pc:spChg chg="mod">
          <ac:chgData name="Claire MAIRET" userId="b91d9db2-e41b-4c98-9525-27312980cc2f" providerId="ADAL" clId="{3FA6B93D-3148-499B-B089-F709C6836628}" dt="2024-03-22T17:23:35.294" v="497" actId="20577"/>
          <ac:spMkLst>
            <pc:docMk/>
            <pc:sldMk cId="1901260633" sldId="2147470569"/>
            <ac:spMk id="7" creationId="{7F512CC0-B6BF-26BE-8314-E8F86F8AB2E1}"/>
          </ac:spMkLst>
        </pc:spChg>
      </pc:sldChg>
      <pc:sldChg chg="modSp mod delCm">
        <pc:chgData name="Claire MAIRET" userId="b91d9db2-e41b-4c98-9525-27312980cc2f" providerId="ADAL" clId="{3FA6B93D-3148-499B-B089-F709C6836628}" dt="2024-03-22T17:24:17.376" v="508" actId="20577"/>
        <pc:sldMkLst>
          <pc:docMk/>
          <pc:sldMk cId="2676748116" sldId="2147470570"/>
        </pc:sldMkLst>
        <pc:spChg chg="mod">
          <ac:chgData name="Claire MAIRET" userId="b91d9db2-e41b-4c98-9525-27312980cc2f" providerId="ADAL" clId="{3FA6B93D-3148-499B-B089-F709C6836628}" dt="2024-03-22T15:35:20.703" v="84" actId="15"/>
          <ac:spMkLst>
            <pc:docMk/>
            <pc:sldMk cId="2676748116" sldId="2147470570"/>
            <ac:spMk id="2" creationId="{042BC074-1110-933B-7075-CD3F9B9A98CF}"/>
          </ac:spMkLst>
        </pc:spChg>
        <pc:spChg chg="mod">
          <ac:chgData name="Claire MAIRET" userId="b91d9db2-e41b-4c98-9525-27312980cc2f" providerId="ADAL" clId="{3FA6B93D-3148-499B-B089-F709C6836628}" dt="2024-03-22T17:24:01.903" v="502" actId="20577"/>
          <ac:spMkLst>
            <pc:docMk/>
            <pc:sldMk cId="2676748116" sldId="2147470570"/>
            <ac:spMk id="5" creationId="{8D750D25-7835-73EF-41CF-8D45274DC6D4}"/>
          </ac:spMkLst>
        </pc:spChg>
        <pc:spChg chg="mod">
          <ac:chgData name="Claire MAIRET" userId="b91d9db2-e41b-4c98-9525-27312980cc2f" providerId="ADAL" clId="{3FA6B93D-3148-499B-B089-F709C6836628}" dt="2024-03-22T17:24:17.376" v="508" actId="20577"/>
          <ac:spMkLst>
            <pc:docMk/>
            <pc:sldMk cId="2676748116" sldId="2147470570"/>
            <ac:spMk id="7" creationId="{7F512CC0-B6BF-26BE-8314-E8F86F8AB2E1}"/>
          </ac:spMkLst>
        </pc:spChg>
        <pc:extLst>
          <p:ext xmlns:p="http://schemas.openxmlformats.org/presentationml/2006/main" uri="{D6D511B9-2390-475A-947B-AFAB55BFBCF1}">
            <pc226:cmChg xmlns:pc226="http://schemas.microsoft.com/office/powerpoint/2022/06/main/command" chg="del">
              <pc226:chgData name="Claire MAIRET" userId="b91d9db2-e41b-4c98-9525-27312980cc2f" providerId="ADAL" clId="{3FA6B93D-3148-499B-B089-F709C6836628}" dt="2024-03-22T16:36:53.312" v="212"/>
              <pc2:cmMkLst xmlns:pc2="http://schemas.microsoft.com/office/powerpoint/2019/9/main/command">
                <pc:docMk/>
                <pc:sldMk cId="2676748116" sldId="2147470570"/>
                <pc2:cmMk id="{31D1F397-7BFA-4260-92B2-73C266D2AE42}"/>
              </pc2:cmMkLst>
            </pc226:cmChg>
          </p:ext>
        </pc:extLst>
      </pc:sldChg>
      <pc:sldChg chg="modSp mod ord">
        <pc:chgData name="Claire MAIRET" userId="b91d9db2-e41b-4c98-9525-27312980cc2f" providerId="ADAL" clId="{3FA6B93D-3148-499B-B089-F709C6836628}" dt="2024-03-22T17:24:55.043" v="518" actId="20577"/>
        <pc:sldMkLst>
          <pc:docMk/>
          <pc:sldMk cId="2204563800" sldId="2147470571"/>
        </pc:sldMkLst>
        <pc:spChg chg="mod">
          <ac:chgData name="Claire MAIRET" userId="b91d9db2-e41b-4c98-9525-27312980cc2f" providerId="ADAL" clId="{3FA6B93D-3148-499B-B089-F709C6836628}" dt="2024-03-22T17:24:43.846" v="514" actId="20577"/>
          <ac:spMkLst>
            <pc:docMk/>
            <pc:sldMk cId="2204563800" sldId="2147470571"/>
            <ac:spMk id="5" creationId="{8D750D25-7835-73EF-41CF-8D45274DC6D4}"/>
          </ac:spMkLst>
        </pc:spChg>
        <pc:spChg chg="mod">
          <ac:chgData name="Claire MAIRET" userId="b91d9db2-e41b-4c98-9525-27312980cc2f" providerId="ADAL" clId="{3FA6B93D-3148-499B-B089-F709C6836628}" dt="2024-03-22T17:24:55.043" v="518" actId="20577"/>
          <ac:spMkLst>
            <pc:docMk/>
            <pc:sldMk cId="2204563800" sldId="2147470571"/>
            <ac:spMk id="7" creationId="{7F512CC0-B6BF-26BE-8314-E8F86F8AB2E1}"/>
          </ac:spMkLst>
        </pc:spChg>
        <pc:spChg chg="mod">
          <ac:chgData name="Claire MAIRET" userId="b91d9db2-e41b-4c98-9525-27312980cc2f" providerId="ADAL" clId="{3FA6B93D-3148-499B-B089-F709C6836628}" dt="2024-03-22T17:24:36.377" v="513" actId="20577"/>
          <ac:spMkLst>
            <pc:docMk/>
            <pc:sldMk cId="2204563800" sldId="2147470571"/>
            <ac:spMk id="16" creationId="{9C9A0C81-63F6-40E9-B362-D7FC21D606B5}"/>
          </ac:spMkLst>
        </pc:spChg>
      </pc:sldChg>
      <pc:sldChg chg="addSp delSp modSp mod delCm">
        <pc:chgData name="Claire MAIRET" userId="b91d9db2-e41b-4c98-9525-27312980cc2f" providerId="ADAL" clId="{3FA6B93D-3148-499B-B089-F709C6836628}" dt="2024-03-25T07:57:19.561" v="768" actId="1038"/>
        <pc:sldMkLst>
          <pc:docMk/>
          <pc:sldMk cId="545756534" sldId="2147470572"/>
        </pc:sldMkLst>
        <pc:spChg chg="del mod">
          <ac:chgData name="Claire MAIRET" userId="b91d9db2-e41b-4c98-9525-27312980cc2f" providerId="ADAL" clId="{3FA6B93D-3148-499B-B089-F709C6836628}" dt="2024-03-22T16:52:08.238" v="334" actId="478"/>
          <ac:spMkLst>
            <pc:docMk/>
            <pc:sldMk cId="545756534" sldId="2147470572"/>
            <ac:spMk id="2" creationId="{BB57D78A-3726-D826-44DF-FE2F3BA3C2C6}"/>
          </ac:spMkLst>
        </pc:spChg>
        <pc:spChg chg="mod">
          <ac:chgData name="Claire MAIRET" userId="b91d9db2-e41b-4c98-9525-27312980cc2f" providerId="ADAL" clId="{3FA6B93D-3148-499B-B089-F709C6836628}" dt="2024-03-22T16:52:32.645" v="339" actId="20577"/>
          <ac:spMkLst>
            <pc:docMk/>
            <pc:sldMk cId="545756534" sldId="2147470572"/>
            <ac:spMk id="3" creationId="{B8B579E3-F14B-F1CC-30D9-DB29D9F87E6C}"/>
          </ac:spMkLst>
        </pc:spChg>
        <pc:spChg chg="mod">
          <ac:chgData name="Claire MAIRET" userId="b91d9db2-e41b-4c98-9525-27312980cc2f" providerId="ADAL" clId="{3FA6B93D-3148-499B-B089-F709C6836628}" dt="2024-03-22T15:35:39.563" v="92" actId="20577"/>
          <ac:spMkLst>
            <pc:docMk/>
            <pc:sldMk cId="545756534" sldId="2147470572"/>
            <ac:spMk id="4" creationId="{EC58B5A4-58F4-E8D0-D1D2-C44FDDA65E18}"/>
          </ac:spMkLst>
        </pc:spChg>
        <pc:spChg chg="add mod">
          <ac:chgData name="Claire MAIRET" userId="b91d9db2-e41b-4c98-9525-27312980cc2f" providerId="ADAL" clId="{3FA6B93D-3148-499B-B089-F709C6836628}" dt="2024-03-25T07:57:19.561" v="768" actId="1038"/>
          <ac:spMkLst>
            <pc:docMk/>
            <pc:sldMk cId="545756534" sldId="2147470572"/>
            <ac:spMk id="6" creationId="{2FEE7BB0-04A8-31E6-D61E-FD8AD0A9CE50}"/>
          </ac:spMkLst>
        </pc:spChg>
        <pc:spChg chg="mod">
          <ac:chgData name="Claire MAIRET" userId="b91d9db2-e41b-4c98-9525-27312980cc2f" providerId="ADAL" clId="{3FA6B93D-3148-499B-B089-F709C6836628}" dt="2024-03-22T17:25:20.743" v="520" actId="20577"/>
          <ac:spMkLst>
            <pc:docMk/>
            <pc:sldMk cId="545756534" sldId="2147470572"/>
            <ac:spMk id="7" creationId="{7F512CC0-B6BF-26BE-8314-E8F86F8AB2E1}"/>
          </ac:spMkLst>
        </pc:spChg>
        <pc:extLst>
          <p:ext xmlns:p="http://schemas.openxmlformats.org/presentationml/2006/main" uri="{D6D511B9-2390-475A-947B-AFAB55BFBCF1}">
            <pc226:cmChg xmlns:pc226="http://schemas.microsoft.com/office/powerpoint/2022/06/main/command" chg="del">
              <pc226:chgData name="Claire MAIRET" userId="b91d9db2-e41b-4c98-9525-27312980cc2f" providerId="ADAL" clId="{3FA6B93D-3148-499B-B089-F709C6836628}" dt="2024-03-22T16:37:31.076" v="214"/>
              <pc2:cmMkLst xmlns:pc2="http://schemas.microsoft.com/office/powerpoint/2019/9/main/command">
                <pc:docMk/>
                <pc:sldMk cId="545756534" sldId="2147470572"/>
                <pc2:cmMk id="{A0776D83-88F1-43D8-BF27-9900B1DE2EAB}"/>
              </pc2:cmMkLst>
            </pc226:cmChg>
          </p:ext>
        </pc:extLst>
      </pc:sldChg>
      <pc:sldChg chg="modSp mod">
        <pc:chgData name="Claire MAIRET" userId="b91d9db2-e41b-4c98-9525-27312980cc2f" providerId="ADAL" clId="{3FA6B93D-3148-499B-B089-F709C6836628}" dt="2024-03-22T17:25:48.285" v="526" actId="20577"/>
        <pc:sldMkLst>
          <pc:docMk/>
          <pc:sldMk cId="971314520" sldId="2147470573"/>
        </pc:sldMkLst>
        <pc:spChg chg="mod">
          <ac:chgData name="Claire MAIRET" userId="b91d9db2-e41b-4c98-9525-27312980cc2f" providerId="ADAL" clId="{3FA6B93D-3148-499B-B089-F709C6836628}" dt="2024-03-22T15:35:02.036" v="74" actId="20577"/>
          <ac:spMkLst>
            <pc:docMk/>
            <pc:sldMk cId="971314520" sldId="2147470573"/>
            <ac:spMk id="4" creationId="{BA55AF62-01BE-EAE4-53E6-D7A04377013B}"/>
          </ac:spMkLst>
        </pc:spChg>
        <pc:spChg chg="mod">
          <ac:chgData name="Claire MAIRET" userId="b91d9db2-e41b-4c98-9525-27312980cc2f" providerId="ADAL" clId="{3FA6B93D-3148-499B-B089-F709C6836628}" dt="2024-03-22T17:25:40.193" v="524" actId="20577"/>
          <ac:spMkLst>
            <pc:docMk/>
            <pc:sldMk cId="971314520" sldId="2147470573"/>
            <ac:spMk id="5" creationId="{8D750D25-7835-73EF-41CF-8D45274DC6D4}"/>
          </ac:spMkLst>
        </pc:spChg>
        <pc:spChg chg="mod">
          <ac:chgData name="Claire MAIRET" userId="b91d9db2-e41b-4c98-9525-27312980cc2f" providerId="ADAL" clId="{3FA6B93D-3148-499B-B089-F709C6836628}" dt="2024-03-22T17:25:48.285" v="526" actId="20577"/>
          <ac:spMkLst>
            <pc:docMk/>
            <pc:sldMk cId="971314520" sldId="2147470573"/>
            <ac:spMk id="7" creationId="{7F512CC0-B6BF-26BE-8314-E8F86F8AB2E1}"/>
          </ac:spMkLst>
        </pc:spChg>
      </pc:sldChg>
      <pc:sldChg chg="modSp mod">
        <pc:chgData name="Claire MAIRET" userId="b91d9db2-e41b-4c98-9525-27312980cc2f" providerId="ADAL" clId="{3FA6B93D-3148-499B-B089-F709C6836628}" dt="2024-03-22T17:26:48.340" v="552" actId="20577"/>
        <pc:sldMkLst>
          <pc:docMk/>
          <pc:sldMk cId="1724602021" sldId="2147470575"/>
        </pc:sldMkLst>
        <pc:spChg chg="mod">
          <ac:chgData name="Claire MAIRET" userId="b91d9db2-e41b-4c98-9525-27312980cc2f" providerId="ADAL" clId="{3FA6B93D-3148-499B-B089-F709C6836628}" dt="2024-03-22T17:26:43.391" v="548" actId="20577"/>
          <ac:spMkLst>
            <pc:docMk/>
            <pc:sldMk cId="1724602021" sldId="2147470575"/>
            <ac:spMk id="5" creationId="{8D750D25-7835-73EF-41CF-8D45274DC6D4}"/>
          </ac:spMkLst>
        </pc:spChg>
        <pc:spChg chg="mod">
          <ac:chgData name="Claire MAIRET" userId="b91d9db2-e41b-4c98-9525-27312980cc2f" providerId="ADAL" clId="{3FA6B93D-3148-499B-B089-F709C6836628}" dt="2024-03-22T17:26:48.340" v="552" actId="20577"/>
          <ac:spMkLst>
            <pc:docMk/>
            <pc:sldMk cId="1724602021" sldId="2147470575"/>
            <ac:spMk id="7" creationId="{7F512CC0-B6BF-26BE-8314-E8F86F8AB2E1}"/>
          </ac:spMkLst>
        </pc:spChg>
      </pc:sldChg>
      <pc:sldChg chg="modSp mod delCm">
        <pc:chgData name="Claire MAIRET" userId="b91d9db2-e41b-4c98-9525-27312980cc2f" providerId="ADAL" clId="{3FA6B93D-3148-499B-B089-F709C6836628}" dt="2024-03-25T07:57:28" v="781" actId="1038"/>
        <pc:sldMkLst>
          <pc:docMk/>
          <pc:sldMk cId="654509589" sldId="2147470576"/>
        </pc:sldMkLst>
        <pc:spChg chg="mod">
          <ac:chgData name="Claire MAIRET" userId="b91d9db2-e41b-4c98-9525-27312980cc2f" providerId="ADAL" clId="{3FA6B93D-3148-499B-B089-F709C6836628}" dt="2024-03-25T07:57:28" v="781" actId="1038"/>
          <ac:spMkLst>
            <pc:docMk/>
            <pc:sldMk cId="654509589" sldId="2147470576"/>
            <ac:spMk id="2" creationId="{B1E1405C-72EC-3567-2B9B-AB716ADE9CBA}"/>
          </ac:spMkLst>
        </pc:spChg>
        <pc:spChg chg="mod">
          <ac:chgData name="Claire MAIRET" userId="b91d9db2-e41b-4c98-9525-27312980cc2f" providerId="ADAL" clId="{3FA6B93D-3148-499B-B089-F709C6836628}" dt="2024-03-22T17:27:00.531" v="555" actId="20577"/>
          <ac:spMkLst>
            <pc:docMk/>
            <pc:sldMk cId="654509589" sldId="2147470576"/>
            <ac:spMk id="5" creationId="{8D750D25-7835-73EF-41CF-8D45274DC6D4}"/>
          </ac:spMkLst>
        </pc:spChg>
        <pc:spChg chg="mod">
          <ac:chgData name="Claire MAIRET" userId="b91d9db2-e41b-4c98-9525-27312980cc2f" providerId="ADAL" clId="{3FA6B93D-3148-499B-B089-F709C6836628}" dt="2024-03-22T17:27:10.426" v="561" actId="20577"/>
          <ac:spMkLst>
            <pc:docMk/>
            <pc:sldMk cId="654509589" sldId="2147470576"/>
            <ac:spMk id="7" creationId="{7F512CC0-B6BF-26BE-8314-E8F86F8AB2E1}"/>
          </ac:spMkLst>
        </pc:spChg>
        <pc:extLst>
          <p:ext xmlns:p="http://schemas.openxmlformats.org/presentationml/2006/main" uri="{D6D511B9-2390-475A-947B-AFAB55BFBCF1}">
            <pc226:cmChg xmlns:pc226="http://schemas.microsoft.com/office/powerpoint/2022/06/main/command" chg="del">
              <pc226:chgData name="Claire MAIRET" userId="b91d9db2-e41b-4c98-9525-27312980cc2f" providerId="ADAL" clId="{3FA6B93D-3148-499B-B089-F709C6836628}" dt="2024-03-22T16:37:59.152" v="215"/>
              <pc2:cmMkLst xmlns:pc2="http://schemas.microsoft.com/office/powerpoint/2019/9/main/command">
                <pc:docMk/>
                <pc:sldMk cId="654509589" sldId="2147470576"/>
                <pc2:cmMk id="{D8059717-3973-49F0-A058-6F975539ADE2}"/>
              </pc2:cmMkLst>
            </pc226:cmChg>
          </p:ext>
        </pc:extLst>
      </pc:sldChg>
      <pc:sldChg chg="addSp delSp modSp mod">
        <pc:chgData name="Claire MAIRET" userId="b91d9db2-e41b-4c98-9525-27312980cc2f" providerId="ADAL" clId="{3FA6B93D-3148-499B-B089-F709C6836628}" dt="2024-03-25T07:57:40.705" v="785" actId="1076"/>
        <pc:sldMkLst>
          <pc:docMk/>
          <pc:sldMk cId="42653367" sldId="2147470577"/>
        </pc:sldMkLst>
        <pc:spChg chg="mod">
          <ac:chgData name="Claire MAIRET" userId="b91d9db2-e41b-4c98-9525-27312980cc2f" providerId="ADAL" clId="{3FA6B93D-3148-499B-B089-F709C6836628}" dt="2024-03-25T07:57:35.580" v="783" actId="20577"/>
          <ac:spMkLst>
            <pc:docMk/>
            <pc:sldMk cId="42653367" sldId="2147470577"/>
            <ac:spMk id="3" creationId="{B8B579E3-F14B-F1CC-30D9-DB29D9F87E6C}"/>
          </ac:spMkLst>
        </pc:spChg>
        <pc:spChg chg="add mod">
          <ac:chgData name="Claire MAIRET" userId="b91d9db2-e41b-4c98-9525-27312980cc2f" providerId="ADAL" clId="{3FA6B93D-3148-499B-B089-F709C6836628}" dt="2024-03-25T07:57:40.705" v="785" actId="1076"/>
          <ac:spMkLst>
            <pc:docMk/>
            <pc:sldMk cId="42653367" sldId="2147470577"/>
            <ac:spMk id="4" creationId="{943585BC-E23B-38CE-065F-0C81DDF4B211}"/>
          </ac:spMkLst>
        </pc:spChg>
        <pc:spChg chg="mod">
          <ac:chgData name="Claire MAIRET" userId="b91d9db2-e41b-4c98-9525-27312980cc2f" providerId="ADAL" clId="{3FA6B93D-3148-499B-B089-F709C6836628}" dt="2024-03-22T17:27:28.922" v="566" actId="20577"/>
          <ac:spMkLst>
            <pc:docMk/>
            <pc:sldMk cId="42653367" sldId="2147470577"/>
            <ac:spMk id="5" creationId="{8D750D25-7835-73EF-41CF-8D45274DC6D4}"/>
          </ac:spMkLst>
        </pc:spChg>
        <pc:spChg chg="del">
          <ac:chgData name="Claire MAIRET" userId="b91d9db2-e41b-4c98-9525-27312980cc2f" providerId="ADAL" clId="{3FA6B93D-3148-499B-B089-F709C6836628}" dt="2024-03-22T16:52:49.357" v="341" actId="478"/>
          <ac:spMkLst>
            <pc:docMk/>
            <pc:sldMk cId="42653367" sldId="2147470577"/>
            <ac:spMk id="6" creationId="{5C2C837F-0DA0-992D-6E42-B26131FC0FB3}"/>
          </ac:spMkLst>
        </pc:spChg>
        <pc:spChg chg="mod">
          <ac:chgData name="Claire MAIRET" userId="b91d9db2-e41b-4c98-9525-27312980cc2f" providerId="ADAL" clId="{3FA6B93D-3148-499B-B089-F709C6836628}" dt="2024-03-22T17:27:36.496" v="569" actId="20577"/>
          <ac:spMkLst>
            <pc:docMk/>
            <pc:sldMk cId="42653367" sldId="2147470577"/>
            <ac:spMk id="7" creationId="{7F512CC0-B6BF-26BE-8314-E8F86F8AB2E1}"/>
          </ac:spMkLst>
        </pc:spChg>
        <pc:spChg chg="mod">
          <ac:chgData name="Claire MAIRET" userId="b91d9db2-e41b-4c98-9525-27312980cc2f" providerId="ADAL" clId="{3FA6B93D-3148-499B-B089-F709C6836628}" dt="2024-03-22T17:27:25.403" v="564" actId="20577"/>
          <ac:spMkLst>
            <pc:docMk/>
            <pc:sldMk cId="42653367" sldId="2147470577"/>
            <ac:spMk id="15" creationId="{2CD80150-E07B-82A2-C3DE-BB766849AB14}"/>
          </ac:spMkLst>
        </pc:spChg>
      </pc:sldChg>
      <pc:sldChg chg="modSp mod">
        <pc:chgData name="Claire MAIRET" userId="b91d9db2-e41b-4c98-9525-27312980cc2f" providerId="ADAL" clId="{3FA6B93D-3148-499B-B089-F709C6836628}" dt="2024-03-22T17:37:05.923" v="758" actId="20577"/>
        <pc:sldMkLst>
          <pc:docMk/>
          <pc:sldMk cId="3674326928" sldId="2147470578"/>
        </pc:sldMkLst>
        <pc:spChg chg="mod">
          <ac:chgData name="Claire MAIRET" userId="b91d9db2-e41b-4c98-9525-27312980cc2f" providerId="ADAL" clId="{3FA6B93D-3148-499B-B089-F709C6836628}" dt="2024-03-22T17:37:05.923" v="758" actId="20577"/>
          <ac:spMkLst>
            <pc:docMk/>
            <pc:sldMk cId="3674326928" sldId="2147470578"/>
            <ac:spMk id="2" creationId="{9A1C9975-D9BE-765E-E68D-E793FB0F8063}"/>
          </ac:spMkLst>
        </pc:spChg>
        <pc:spChg chg="mod">
          <ac:chgData name="Claire MAIRET" userId="b91d9db2-e41b-4c98-9525-27312980cc2f" providerId="ADAL" clId="{3FA6B93D-3148-499B-B089-F709C6836628}" dt="2024-03-22T17:00:46.909" v="451" actId="20577"/>
          <ac:spMkLst>
            <pc:docMk/>
            <pc:sldMk cId="3674326928" sldId="2147470578"/>
            <ac:spMk id="9" creationId="{EE2FCC9C-2351-0086-3B3C-26039233FF91}"/>
          </ac:spMkLst>
        </pc:spChg>
      </pc:sldChg>
      <pc:sldChg chg="modSp mod">
        <pc:chgData name="Claire MAIRET" userId="b91d9db2-e41b-4c98-9525-27312980cc2f" providerId="ADAL" clId="{3FA6B93D-3148-499B-B089-F709C6836628}" dt="2024-03-22T17:34:23.076" v="697" actId="20577"/>
        <pc:sldMkLst>
          <pc:docMk/>
          <pc:sldMk cId="1685271736" sldId="2147470579"/>
        </pc:sldMkLst>
        <pc:spChg chg="mod">
          <ac:chgData name="Claire MAIRET" userId="b91d9db2-e41b-4c98-9525-27312980cc2f" providerId="ADAL" clId="{3FA6B93D-3148-499B-B089-F709C6836628}" dt="2024-03-22T17:34:23.076" v="697" actId="20577"/>
          <ac:spMkLst>
            <pc:docMk/>
            <pc:sldMk cId="1685271736" sldId="2147470579"/>
            <ac:spMk id="2" creationId="{9A1C9975-D9BE-765E-E68D-E793FB0F8063}"/>
          </ac:spMkLst>
        </pc:spChg>
      </pc:sldChg>
      <pc:sldChg chg="modSp mod">
        <pc:chgData name="Claire MAIRET" userId="b91d9db2-e41b-4c98-9525-27312980cc2f" providerId="ADAL" clId="{3FA6B93D-3148-499B-B089-F709C6836628}" dt="2024-03-25T07:58:19.426" v="796" actId="1035"/>
        <pc:sldMkLst>
          <pc:docMk/>
          <pc:sldMk cId="3107733698" sldId="2147470581"/>
        </pc:sldMkLst>
        <pc:spChg chg="mod">
          <ac:chgData name="Claire MAIRET" userId="b91d9db2-e41b-4c98-9525-27312980cc2f" providerId="ADAL" clId="{3FA6B93D-3148-499B-B089-F709C6836628}" dt="2024-03-22T17:35:51.838" v="716" actId="20577"/>
          <ac:spMkLst>
            <pc:docMk/>
            <pc:sldMk cId="3107733698" sldId="2147470581"/>
            <ac:spMk id="2" creationId="{AA8BDF1C-3FBB-B785-B9FB-94DF37B50078}"/>
          </ac:spMkLst>
        </pc:spChg>
        <pc:spChg chg="mod">
          <ac:chgData name="Claire MAIRET" userId="b91d9db2-e41b-4c98-9525-27312980cc2f" providerId="ADAL" clId="{3FA6B93D-3148-499B-B089-F709C6836628}" dt="2024-03-25T07:58:19.426" v="796" actId="1035"/>
          <ac:spMkLst>
            <pc:docMk/>
            <pc:sldMk cId="3107733698" sldId="2147470581"/>
            <ac:spMk id="10" creationId="{F1165FD0-06B2-BEF2-B8A5-710ACF3B7D92}"/>
          </ac:spMkLst>
        </pc:spChg>
      </pc:sldChg>
      <pc:sldChg chg="modSp mod">
        <pc:chgData name="Claire MAIRET" userId="b91d9db2-e41b-4c98-9525-27312980cc2f" providerId="ADAL" clId="{3FA6B93D-3148-499B-B089-F709C6836628}" dt="2024-03-22T17:35:38.975" v="714" actId="20577"/>
        <pc:sldMkLst>
          <pc:docMk/>
          <pc:sldMk cId="2773589503" sldId="2147470582"/>
        </pc:sldMkLst>
        <pc:spChg chg="mod">
          <ac:chgData name="Claire MAIRET" userId="b91d9db2-e41b-4c98-9525-27312980cc2f" providerId="ADAL" clId="{3FA6B93D-3148-499B-B089-F709C6836628}" dt="2024-03-22T17:35:38.975" v="714" actId="20577"/>
          <ac:spMkLst>
            <pc:docMk/>
            <pc:sldMk cId="2773589503" sldId="2147470582"/>
            <ac:spMk id="6" creationId="{8ED1314F-079A-60AC-72DA-3B5ADAE59EAA}"/>
          </ac:spMkLst>
        </pc:spChg>
      </pc:sldChg>
      <pc:sldChg chg="modSp mod">
        <pc:chgData name="Claire MAIRET" userId="b91d9db2-e41b-4c98-9525-27312980cc2f" providerId="ADAL" clId="{3FA6B93D-3148-499B-B089-F709C6836628}" dt="2024-03-22T17:33:57.717" v="681" actId="20577"/>
        <pc:sldMkLst>
          <pc:docMk/>
          <pc:sldMk cId="3159575407" sldId="2147470583"/>
        </pc:sldMkLst>
        <pc:spChg chg="mod">
          <ac:chgData name="Claire MAIRET" userId="b91d9db2-e41b-4c98-9525-27312980cc2f" providerId="ADAL" clId="{3FA6B93D-3148-499B-B089-F709C6836628}" dt="2024-03-22T17:33:57.717" v="681" actId="20577"/>
          <ac:spMkLst>
            <pc:docMk/>
            <pc:sldMk cId="3159575407" sldId="2147470583"/>
            <ac:spMk id="2" creationId="{7F03EC37-55B0-9A8B-86CA-CA21CE35B878}"/>
          </ac:spMkLst>
        </pc:spChg>
      </pc:sldChg>
      <pc:sldChg chg="modSp mod">
        <pc:chgData name="Claire MAIRET" userId="b91d9db2-e41b-4c98-9525-27312980cc2f" providerId="ADAL" clId="{3FA6B93D-3148-499B-B089-F709C6836628}" dt="2024-03-22T17:35:21.556" v="705" actId="20577"/>
        <pc:sldMkLst>
          <pc:docMk/>
          <pc:sldMk cId="3517027003" sldId="2147470587"/>
        </pc:sldMkLst>
        <pc:spChg chg="mod">
          <ac:chgData name="Claire MAIRET" userId="b91d9db2-e41b-4c98-9525-27312980cc2f" providerId="ADAL" clId="{3FA6B93D-3148-499B-B089-F709C6836628}" dt="2024-03-22T17:35:21.556" v="705" actId="20577"/>
          <ac:spMkLst>
            <pc:docMk/>
            <pc:sldMk cId="3517027003" sldId="2147470587"/>
            <ac:spMk id="2" creationId="{9A1C9975-D9BE-765E-E68D-E793FB0F8063}"/>
          </ac:spMkLst>
        </pc:spChg>
      </pc:sldChg>
      <pc:sldChg chg="modSp mod">
        <pc:chgData name="Claire MAIRET" userId="b91d9db2-e41b-4c98-9525-27312980cc2f" providerId="ADAL" clId="{3FA6B93D-3148-499B-B089-F709C6836628}" dt="2024-03-22T15:41:58.936" v="134" actId="20577"/>
        <pc:sldMkLst>
          <pc:docMk/>
          <pc:sldMk cId="2703192212" sldId="2147470591"/>
        </pc:sldMkLst>
        <pc:spChg chg="mod">
          <ac:chgData name="Claire MAIRET" userId="b91d9db2-e41b-4c98-9525-27312980cc2f" providerId="ADAL" clId="{3FA6B93D-3148-499B-B089-F709C6836628}" dt="2024-03-22T15:41:58.936" v="134" actId="20577"/>
          <ac:spMkLst>
            <pc:docMk/>
            <pc:sldMk cId="2703192212" sldId="2147470591"/>
            <ac:spMk id="24" creationId="{56C28A9D-2CBB-4FE1-BA7F-BA3CC496CD60}"/>
          </ac:spMkLst>
        </pc:spChg>
      </pc:sldChg>
      <pc:sldChg chg="modSp mod modNotesTx">
        <pc:chgData name="Claire MAIRET" userId="b91d9db2-e41b-4c98-9525-27312980cc2f" providerId="ADAL" clId="{3FA6B93D-3148-499B-B089-F709C6836628}" dt="2024-03-22T17:36:51.869" v="739" actId="20577"/>
        <pc:sldMkLst>
          <pc:docMk/>
          <pc:sldMk cId="3963051566" sldId="2147470596"/>
        </pc:sldMkLst>
        <pc:spChg chg="mod">
          <ac:chgData name="Claire MAIRET" userId="b91d9db2-e41b-4c98-9525-27312980cc2f" providerId="ADAL" clId="{3FA6B93D-3148-499B-B089-F709C6836628}" dt="2024-03-22T17:29:43.342" v="588" actId="20577"/>
          <ac:spMkLst>
            <pc:docMk/>
            <pc:sldMk cId="3963051566" sldId="2147470596"/>
            <ac:spMk id="22" creationId="{5B574C03-4E3E-5233-C648-799BFBFD587A}"/>
          </ac:spMkLst>
        </pc:spChg>
        <pc:spChg chg="mod">
          <ac:chgData name="Claire MAIRET" userId="b91d9db2-e41b-4c98-9525-27312980cc2f" providerId="ADAL" clId="{3FA6B93D-3148-499B-B089-F709C6836628}" dt="2024-03-22T16:43:30.194" v="258" actId="1076"/>
          <ac:spMkLst>
            <pc:docMk/>
            <pc:sldMk cId="3963051566" sldId="2147470596"/>
            <ac:spMk id="118" creationId="{959BEABB-8134-0169-AD1D-A80EAF4A1D91}"/>
          </ac:spMkLst>
        </pc:spChg>
      </pc:sldChg>
      <pc:sldChg chg="modSp mod">
        <pc:chgData name="Claire MAIRET" userId="b91d9db2-e41b-4c98-9525-27312980cc2f" providerId="ADAL" clId="{3FA6B93D-3148-499B-B089-F709C6836628}" dt="2024-03-22T17:02:09.816" v="473" actId="20577"/>
        <pc:sldMkLst>
          <pc:docMk/>
          <pc:sldMk cId="2007591559" sldId="2147470603"/>
        </pc:sldMkLst>
        <pc:spChg chg="mod">
          <ac:chgData name="Claire MAIRET" userId="b91d9db2-e41b-4c98-9525-27312980cc2f" providerId="ADAL" clId="{3FA6B93D-3148-499B-B089-F709C6836628}" dt="2024-03-22T17:02:09.816" v="473" actId="20577"/>
          <ac:spMkLst>
            <pc:docMk/>
            <pc:sldMk cId="2007591559" sldId="2147470603"/>
            <ac:spMk id="9" creationId="{BE9928BA-2D0C-9E45-81EC-58BA61C19954}"/>
          </ac:spMkLst>
        </pc:spChg>
      </pc:sldChg>
      <pc:sldChg chg="modSp mod">
        <pc:chgData name="Claire MAIRET" userId="b91d9db2-e41b-4c98-9525-27312980cc2f" providerId="ADAL" clId="{3FA6B93D-3148-499B-B089-F709C6836628}" dt="2024-03-22T16:34:26.902" v="210" actId="20577"/>
        <pc:sldMkLst>
          <pc:docMk/>
          <pc:sldMk cId="1129204954" sldId="2147470605"/>
        </pc:sldMkLst>
        <pc:spChg chg="mod">
          <ac:chgData name="Claire MAIRET" userId="b91d9db2-e41b-4c98-9525-27312980cc2f" providerId="ADAL" clId="{3FA6B93D-3148-499B-B089-F709C6836628}" dt="2024-03-22T16:34:26.902" v="210" actId="20577"/>
          <ac:spMkLst>
            <pc:docMk/>
            <pc:sldMk cId="1129204954" sldId="2147470605"/>
            <ac:spMk id="6" creationId="{1B6CA411-4BF9-0F27-E143-6F193C31D0EC}"/>
          </ac:spMkLst>
        </pc:spChg>
      </pc:sldChg>
      <pc:sldChg chg="modSp mod">
        <pc:chgData name="Claire MAIRET" userId="b91d9db2-e41b-4c98-9525-27312980cc2f" providerId="ADAL" clId="{3FA6B93D-3148-499B-B089-F709C6836628}" dt="2024-03-22T16:30:38.614" v="194" actId="122"/>
        <pc:sldMkLst>
          <pc:docMk/>
          <pc:sldMk cId="2098959874" sldId="2147470606"/>
        </pc:sldMkLst>
        <pc:spChg chg="mod">
          <ac:chgData name="Claire MAIRET" userId="b91d9db2-e41b-4c98-9525-27312980cc2f" providerId="ADAL" clId="{3FA6B93D-3148-499B-B089-F709C6836628}" dt="2024-03-22T16:30:38.614" v="194" actId="122"/>
          <ac:spMkLst>
            <pc:docMk/>
            <pc:sldMk cId="2098959874" sldId="2147470606"/>
            <ac:spMk id="2" creationId="{60176EB1-E45B-4878-A58C-9C7D25274687}"/>
          </ac:spMkLst>
        </pc:spChg>
        <pc:picChg chg="mod">
          <ac:chgData name="Claire MAIRET" userId="b91d9db2-e41b-4c98-9525-27312980cc2f" providerId="ADAL" clId="{3FA6B93D-3148-499B-B089-F709C6836628}" dt="2024-03-22T16:29:47.188" v="181" actId="14100"/>
          <ac:picMkLst>
            <pc:docMk/>
            <pc:sldMk cId="2098959874" sldId="2147470606"/>
            <ac:picMk id="6" creationId="{1936067A-9F42-98E0-5468-77251E2D5B9C}"/>
          </ac:picMkLst>
        </pc:picChg>
      </pc:sldChg>
      <pc:sldChg chg="modSp mod">
        <pc:chgData name="Claire MAIRET" userId="b91d9db2-e41b-4c98-9525-27312980cc2f" providerId="ADAL" clId="{3FA6B93D-3148-499B-B089-F709C6836628}" dt="2024-03-22T17:31:41.091" v="637" actId="20577"/>
        <pc:sldMkLst>
          <pc:docMk/>
          <pc:sldMk cId="1181506869" sldId="2147470607"/>
        </pc:sldMkLst>
        <pc:spChg chg="mod">
          <ac:chgData name="Claire MAIRET" userId="b91d9db2-e41b-4c98-9525-27312980cc2f" providerId="ADAL" clId="{3FA6B93D-3148-499B-B089-F709C6836628}" dt="2024-03-22T17:31:41.091" v="637" actId="20577"/>
          <ac:spMkLst>
            <pc:docMk/>
            <pc:sldMk cId="1181506869" sldId="2147470607"/>
            <ac:spMk id="6" creationId="{0599F82A-CF14-42A3-ACAD-E0B8F71E450C}"/>
          </ac:spMkLst>
        </pc:spChg>
        <pc:spChg chg="mod">
          <ac:chgData name="Claire MAIRET" userId="b91d9db2-e41b-4c98-9525-27312980cc2f" providerId="ADAL" clId="{3FA6B93D-3148-499B-B089-F709C6836628}" dt="2024-03-22T16:45:54.048" v="276" actId="20577"/>
          <ac:spMkLst>
            <pc:docMk/>
            <pc:sldMk cId="1181506869" sldId="2147470607"/>
            <ac:spMk id="9" creationId="{04469757-83A1-46E7-8DA9-D649FCC0C1EF}"/>
          </ac:spMkLst>
        </pc:spChg>
      </pc:sldChg>
      <pc:sldChg chg="modSp mod addCm delCm">
        <pc:chgData name="Claire MAIRET" userId="b91d9db2-e41b-4c98-9525-27312980cc2f" providerId="ADAL" clId="{3FA6B93D-3148-499B-B089-F709C6836628}" dt="2024-03-22T17:22:26.875" v="491" actId="20577"/>
        <pc:sldMkLst>
          <pc:docMk/>
          <pc:sldMk cId="1356273669" sldId="2147470608"/>
        </pc:sldMkLst>
        <pc:spChg chg="mod">
          <ac:chgData name="Claire MAIRET" userId="b91d9db2-e41b-4c98-9525-27312980cc2f" providerId="ADAL" clId="{3FA6B93D-3148-499B-B089-F709C6836628}" dt="2024-03-22T17:22:26.875" v="491" actId="20577"/>
          <ac:spMkLst>
            <pc:docMk/>
            <pc:sldMk cId="1356273669" sldId="2147470608"/>
            <ac:spMk id="2" creationId="{39E31CB9-6E66-BBA4-2B4E-E3E436C7E895}"/>
          </ac:spMkLst>
        </pc:spChg>
        <pc:spChg chg="mod">
          <ac:chgData name="Claire MAIRET" userId="b91d9db2-e41b-4c98-9525-27312980cc2f" providerId="ADAL" clId="{3FA6B93D-3148-499B-B089-F709C6836628}" dt="2024-03-22T15:31:34.647" v="49" actId="20577"/>
          <ac:spMkLst>
            <pc:docMk/>
            <pc:sldMk cId="1356273669" sldId="2147470608"/>
            <ac:spMk id="7" creationId="{2C65E4FB-CDB5-066A-D804-F84D6FF3FEF4}"/>
          </ac:spMkLst>
        </pc:spChg>
        <pc:extLst>
          <p:ext xmlns:p="http://schemas.openxmlformats.org/presentationml/2006/main" uri="{D6D511B9-2390-475A-947B-AFAB55BFBCF1}">
            <pc226:cmChg xmlns:pc226="http://schemas.microsoft.com/office/powerpoint/2022/06/main/command" chg="add del">
              <pc226:chgData name="Claire MAIRET" userId="b91d9db2-e41b-4c98-9525-27312980cc2f" providerId="ADAL" clId="{3FA6B93D-3148-499B-B089-F709C6836628}" dt="2024-03-22T16:31:06.922" v="195"/>
              <pc2:cmMkLst xmlns:pc2="http://schemas.microsoft.com/office/powerpoint/2019/9/main/command">
                <pc:docMk/>
                <pc:sldMk cId="1356273669" sldId="2147470608"/>
                <pc2:cmMk id="{8E6D79A3-216B-4ACE-A69B-FBD17A8E14EE}"/>
              </pc2:cmMkLst>
            </pc226:cmChg>
          </p:ext>
        </pc:extLst>
      </pc:sldChg>
      <pc:sldChg chg="modSp mod">
        <pc:chgData name="Claire MAIRET" userId="b91d9db2-e41b-4c98-9525-27312980cc2f" providerId="ADAL" clId="{3FA6B93D-3148-499B-B089-F709C6836628}" dt="2024-03-22T16:32:30.417" v="199" actId="20577"/>
        <pc:sldMkLst>
          <pc:docMk/>
          <pc:sldMk cId="899071568" sldId="2147470609"/>
        </pc:sldMkLst>
        <pc:spChg chg="mod">
          <ac:chgData name="Claire MAIRET" userId="b91d9db2-e41b-4c98-9525-27312980cc2f" providerId="ADAL" clId="{3FA6B93D-3148-499B-B089-F709C6836628}" dt="2024-03-22T10:49:02.192" v="21" actId="20577"/>
          <ac:spMkLst>
            <pc:docMk/>
            <pc:sldMk cId="899071568" sldId="2147470609"/>
            <ac:spMk id="3" creationId="{E5904665-661E-F003-62C3-24FB1612D222}"/>
          </ac:spMkLst>
        </pc:spChg>
        <pc:spChg chg="mod">
          <ac:chgData name="Claire MAIRET" userId="b91d9db2-e41b-4c98-9525-27312980cc2f" providerId="ADAL" clId="{3FA6B93D-3148-499B-B089-F709C6836628}" dt="2024-03-22T16:32:30.417" v="199" actId="20577"/>
          <ac:spMkLst>
            <pc:docMk/>
            <pc:sldMk cId="899071568" sldId="2147470609"/>
            <ac:spMk id="21" creationId="{A972D8F5-A72A-DD67-0086-58DEA146047C}"/>
          </ac:spMkLst>
        </pc:spChg>
      </pc:sldChg>
      <pc:sldChg chg="addSp modSp mod">
        <pc:chgData name="Claire MAIRET" userId="b91d9db2-e41b-4c98-9525-27312980cc2f" providerId="ADAL" clId="{3FA6B93D-3148-499B-B089-F709C6836628}" dt="2024-03-22T15:37:05.922" v="102" actId="20577"/>
        <pc:sldMkLst>
          <pc:docMk/>
          <pc:sldMk cId="4138521827" sldId="2147470610"/>
        </pc:sldMkLst>
        <pc:spChg chg="mod">
          <ac:chgData name="Claire MAIRET" userId="b91d9db2-e41b-4c98-9525-27312980cc2f" providerId="ADAL" clId="{3FA6B93D-3148-499B-B089-F709C6836628}" dt="2024-03-22T15:37:05.922" v="102" actId="20577"/>
          <ac:spMkLst>
            <pc:docMk/>
            <pc:sldMk cId="4138521827" sldId="2147470610"/>
            <ac:spMk id="2" creationId="{E5913CB6-76D2-A4ED-4BE2-13D7EAD4D0D2}"/>
          </ac:spMkLst>
        </pc:spChg>
        <pc:spChg chg="add mod">
          <ac:chgData name="Claire MAIRET" userId="b91d9db2-e41b-4c98-9525-27312980cc2f" providerId="ADAL" clId="{3FA6B93D-3148-499B-B089-F709C6836628}" dt="2024-03-22T15:36:55.097" v="99" actId="14100"/>
          <ac:spMkLst>
            <pc:docMk/>
            <pc:sldMk cId="4138521827" sldId="2147470610"/>
            <ac:spMk id="8" creationId="{A46790DF-F5E3-8377-EDA2-EB0F41377BB3}"/>
          </ac:spMkLst>
        </pc:spChg>
        <pc:picChg chg="mod">
          <ac:chgData name="Claire MAIRET" userId="b91d9db2-e41b-4c98-9525-27312980cc2f" providerId="ADAL" clId="{3FA6B93D-3148-499B-B089-F709C6836628}" dt="2024-03-22T15:37:00.089" v="100" actId="1076"/>
          <ac:picMkLst>
            <pc:docMk/>
            <pc:sldMk cId="4138521827" sldId="2147470610"/>
            <ac:picMk id="9" creationId="{8E365FCD-8FD8-C460-1EDD-D518BA45C9D5}"/>
          </ac:picMkLst>
        </pc:picChg>
      </pc:sldChg>
      <pc:sldChg chg="modSp mod">
        <pc:chgData name="Claire MAIRET" userId="b91d9db2-e41b-4c98-9525-27312980cc2f" providerId="ADAL" clId="{3FA6B93D-3148-499B-B089-F709C6836628}" dt="2024-03-22T15:37:23.371" v="104" actId="20577"/>
        <pc:sldMkLst>
          <pc:docMk/>
          <pc:sldMk cId="2455440576" sldId="2147470611"/>
        </pc:sldMkLst>
        <pc:spChg chg="mod">
          <ac:chgData name="Claire MAIRET" userId="b91d9db2-e41b-4c98-9525-27312980cc2f" providerId="ADAL" clId="{3FA6B93D-3148-499B-B089-F709C6836628}" dt="2024-03-22T15:37:23.371" v="104" actId="20577"/>
          <ac:spMkLst>
            <pc:docMk/>
            <pc:sldMk cId="2455440576" sldId="2147470611"/>
            <ac:spMk id="2" creationId="{056B9A88-4B39-DADB-E0F6-4281A57E19AC}"/>
          </ac:spMkLst>
        </pc:spChg>
      </pc:sldChg>
      <pc:sldChg chg="modSp mod">
        <pc:chgData name="Claire MAIRET" userId="b91d9db2-e41b-4c98-9525-27312980cc2f" providerId="ADAL" clId="{3FA6B93D-3148-499B-B089-F709C6836628}" dt="2024-03-22T17:31:57.120" v="646" actId="20577"/>
        <pc:sldMkLst>
          <pc:docMk/>
          <pc:sldMk cId="2594233416" sldId="2147470613"/>
        </pc:sldMkLst>
        <pc:spChg chg="mod">
          <ac:chgData name="Claire MAIRET" userId="b91d9db2-e41b-4c98-9525-27312980cc2f" providerId="ADAL" clId="{3FA6B93D-3148-499B-B089-F709C6836628}" dt="2024-03-22T17:31:57.120" v="646" actId="20577"/>
          <ac:spMkLst>
            <pc:docMk/>
            <pc:sldMk cId="2594233416" sldId="2147470613"/>
            <ac:spMk id="2" creationId="{5C4B7FFB-1F90-4D2C-A39F-496E59B818F7}"/>
          </ac:spMkLst>
        </pc:spChg>
      </pc:sldChg>
      <pc:sldChg chg="modSp mod">
        <pc:chgData name="Claire MAIRET" userId="b91d9db2-e41b-4c98-9525-27312980cc2f" providerId="ADAL" clId="{3FA6B93D-3148-499B-B089-F709C6836628}" dt="2024-03-22T17:29:11.359" v="578" actId="20577"/>
        <pc:sldMkLst>
          <pc:docMk/>
          <pc:sldMk cId="203615717" sldId="2147470614"/>
        </pc:sldMkLst>
        <pc:spChg chg="mod">
          <ac:chgData name="Claire MAIRET" userId="b91d9db2-e41b-4c98-9525-27312980cc2f" providerId="ADAL" clId="{3FA6B93D-3148-499B-B089-F709C6836628}" dt="2024-03-22T15:45:54.664" v="157" actId="1035"/>
          <ac:spMkLst>
            <pc:docMk/>
            <pc:sldMk cId="203615717" sldId="2147470614"/>
            <ac:spMk id="14" creationId="{52A9E645-A211-4A40-B33E-F77FC254AC0E}"/>
          </ac:spMkLst>
        </pc:spChg>
        <pc:spChg chg="mod">
          <ac:chgData name="Claire MAIRET" userId="b91d9db2-e41b-4c98-9525-27312980cc2f" providerId="ADAL" clId="{3FA6B93D-3148-499B-B089-F709C6836628}" dt="2024-03-22T17:29:11.359" v="578" actId="20577"/>
          <ac:spMkLst>
            <pc:docMk/>
            <pc:sldMk cId="203615717" sldId="2147470614"/>
            <ac:spMk id="23" creationId="{2D25FCEC-901B-1D37-DD65-28CB54E81D11}"/>
          </ac:spMkLst>
        </pc:spChg>
      </pc:sldChg>
      <pc:sldChg chg="modSp mod">
        <pc:chgData name="Claire MAIRET" userId="b91d9db2-e41b-4c98-9525-27312980cc2f" providerId="ADAL" clId="{3FA6B93D-3148-499B-B089-F709C6836628}" dt="2024-03-22T16:50:38.069" v="330" actId="20577"/>
        <pc:sldMkLst>
          <pc:docMk/>
          <pc:sldMk cId="2053549940" sldId="2147470617"/>
        </pc:sldMkLst>
        <pc:spChg chg="mod">
          <ac:chgData name="Claire MAIRET" userId="b91d9db2-e41b-4c98-9525-27312980cc2f" providerId="ADAL" clId="{3FA6B93D-3148-499B-B089-F709C6836628}" dt="2024-03-22T16:50:38.069" v="330" actId="20577"/>
          <ac:spMkLst>
            <pc:docMk/>
            <pc:sldMk cId="2053549940" sldId="2147470617"/>
            <ac:spMk id="2" creationId="{FF90E608-0100-286E-2054-0A2E3D64D4F8}"/>
          </ac:spMkLst>
        </pc:spChg>
      </pc:sldChg>
      <pc:sldChg chg="modSp mod">
        <pc:chgData name="Claire MAIRET" userId="b91d9db2-e41b-4c98-9525-27312980cc2f" providerId="ADAL" clId="{3FA6B93D-3148-499B-B089-F709C6836628}" dt="2024-03-22T17:27:48.969" v="570" actId="20577"/>
        <pc:sldMkLst>
          <pc:docMk/>
          <pc:sldMk cId="1249623895" sldId="2147470618"/>
        </pc:sldMkLst>
        <pc:spChg chg="mod">
          <ac:chgData name="Claire MAIRET" userId="b91d9db2-e41b-4c98-9525-27312980cc2f" providerId="ADAL" clId="{3FA6B93D-3148-499B-B089-F709C6836628}" dt="2024-03-22T17:27:48.969" v="570" actId="20577"/>
          <ac:spMkLst>
            <pc:docMk/>
            <pc:sldMk cId="1249623895" sldId="2147470618"/>
            <ac:spMk id="2" creationId="{38DFC74F-F6C9-32A3-EB59-144DF4D364B2}"/>
          </ac:spMkLst>
        </pc:spChg>
      </pc:sldChg>
      <pc:sldChg chg="modSp mod">
        <pc:chgData name="Claire MAIRET" userId="b91d9db2-e41b-4c98-9525-27312980cc2f" providerId="ADAL" clId="{3FA6B93D-3148-499B-B089-F709C6836628}" dt="2024-03-22T17:30:17.229" v="599" actId="20577"/>
        <pc:sldMkLst>
          <pc:docMk/>
          <pc:sldMk cId="4103650040" sldId="2147470624"/>
        </pc:sldMkLst>
        <pc:spChg chg="mod">
          <ac:chgData name="Claire MAIRET" userId="b91d9db2-e41b-4c98-9525-27312980cc2f" providerId="ADAL" clId="{3FA6B93D-3148-499B-B089-F709C6836628}" dt="2024-03-22T17:30:17.229" v="599" actId="20577"/>
          <ac:spMkLst>
            <pc:docMk/>
            <pc:sldMk cId="4103650040" sldId="2147470624"/>
            <ac:spMk id="2" creationId="{CA8FA1FA-F3A7-2FB1-DF4E-FC60A79740C2}"/>
          </ac:spMkLst>
        </pc:spChg>
      </pc:sldChg>
    </pc:docChg>
  </pc:docChgLst>
  <pc:docChgLst>
    <pc:chgData name="Isabelle CANAZZI" userId="64254555-de53-474c-86b5-c9287ddefd55" providerId="ADAL" clId="{66BE94A7-F4F3-4A89-9018-8F3DD6AE0019}"/>
    <pc:docChg chg="modSld">
      <pc:chgData name="Isabelle CANAZZI" userId="64254555-de53-474c-86b5-c9287ddefd55" providerId="ADAL" clId="{66BE94A7-F4F3-4A89-9018-8F3DD6AE0019}" dt="2024-03-22T14:13:23.141" v="2" actId="20577"/>
      <pc:docMkLst>
        <pc:docMk/>
      </pc:docMkLst>
      <pc:sldChg chg="modSp mod modCm">
        <pc:chgData name="Isabelle CANAZZI" userId="64254555-de53-474c-86b5-c9287ddefd55" providerId="ADAL" clId="{66BE94A7-F4F3-4A89-9018-8F3DD6AE0019}" dt="2024-03-22T14:13:23.141" v="2" actId="20577"/>
        <pc:sldMkLst>
          <pc:docMk/>
          <pc:sldMk cId="2676748116" sldId="2147470570"/>
        </pc:sldMkLst>
        <pc:spChg chg="mod">
          <ac:chgData name="Isabelle CANAZZI" userId="64254555-de53-474c-86b5-c9287ddefd55" providerId="ADAL" clId="{66BE94A7-F4F3-4A89-9018-8F3DD6AE0019}" dt="2024-03-22T14:13:23.141" v="2" actId="20577"/>
          <ac:spMkLst>
            <pc:docMk/>
            <pc:sldMk cId="2676748116" sldId="2147470570"/>
            <ac:spMk id="16" creationId="{9C9A0C81-63F6-40E9-B362-D7FC21D606B5}"/>
          </ac:spMkLst>
        </pc:spChg>
      </pc:sldChg>
    </pc:docChg>
  </pc:docChgLst>
  <pc:docChgLst>
    <pc:chgData name="Claire MAIRET" userId="S::claire.mairet@totalenergies.com::b91d9db2-e41b-4c98-9525-27312980cc2f" providerId="AD" clId="Web-{BFE4EFB0-563D-FE07-683F-7CB07954FA87}"/>
    <pc:docChg chg="mod modSld">
      <pc:chgData name="Claire MAIRET" userId="S::claire.mairet@totalenergies.com::b91d9db2-e41b-4c98-9525-27312980cc2f" providerId="AD" clId="Web-{BFE4EFB0-563D-FE07-683F-7CB07954FA87}" dt="2024-03-22T10:30:50.376" v="13" actId="20577"/>
      <pc:docMkLst>
        <pc:docMk/>
      </pc:docMkLst>
      <pc:sldChg chg="modSp">
        <pc:chgData name="Claire MAIRET" userId="S::claire.mairet@totalenergies.com::b91d9db2-e41b-4c98-9525-27312980cc2f" providerId="AD" clId="Web-{BFE4EFB0-563D-FE07-683F-7CB07954FA87}" dt="2024-03-22T10:30:50.376" v="13" actId="20577"/>
        <pc:sldMkLst>
          <pc:docMk/>
          <pc:sldMk cId="3191419782" sldId="2147470503"/>
        </pc:sldMkLst>
        <pc:spChg chg="mod">
          <ac:chgData name="Claire MAIRET" userId="S::claire.mairet@totalenergies.com::b91d9db2-e41b-4c98-9525-27312980cc2f" providerId="AD" clId="Web-{BFE4EFB0-563D-FE07-683F-7CB07954FA87}" dt="2024-03-22T10:30:50.376" v="13" actId="20577"/>
          <ac:spMkLst>
            <pc:docMk/>
            <pc:sldMk cId="3191419782" sldId="2147470503"/>
            <ac:spMk id="2" creationId="{37CDD829-9F98-0A68-2E66-BBBC2CF6A82F}"/>
          </ac:spMkLst>
        </pc:spChg>
      </pc:sldChg>
      <pc:sldChg chg="addCm modCm">
        <pc:chgData name="Claire MAIRET" userId="S::claire.mairet@totalenergies.com::b91d9db2-e41b-4c98-9525-27312980cc2f" providerId="AD" clId="Web-{BFE4EFB0-563D-FE07-683F-7CB07954FA87}" dt="2024-03-22T10:29:09.528" v="7"/>
        <pc:sldMkLst>
          <pc:docMk/>
          <pc:sldMk cId="2092704564" sldId="2147470537"/>
        </pc:sldMkLst>
        <pc:extLst>
          <p:ext xmlns:p="http://schemas.openxmlformats.org/presentationml/2006/main" uri="{D6D511B9-2390-475A-947B-AFAB55BFBCF1}">
            <pc226:cmChg xmlns:pc226="http://schemas.microsoft.com/office/powerpoint/2022/06/main/command" chg="add mod">
              <pc226:chgData name="Claire MAIRET" userId="S::claire.mairet@totalenergies.com::b91d9db2-e41b-4c98-9525-27312980cc2f" providerId="AD" clId="Web-{BFE4EFB0-563D-FE07-683F-7CB07954FA87}" dt="2024-03-22T10:29:09.528" v="7"/>
              <pc2:cmMkLst xmlns:pc2="http://schemas.microsoft.com/office/powerpoint/2019/9/main/command">
                <pc:docMk/>
                <pc:sldMk cId="2092704564" sldId="2147470537"/>
                <pc2:cmMk id="{A7B418A8-DA64-426C-B941-7C7CB6E2B7BC}"/>
              </pc2:cmMkLst>
            </pc226:cmChg>
          </p:ext>
        </pc:extLst>
      </pc:sldChg>
    </pc:docChg>
  </pc:docChgLst>
  <pc:docChgLst>
    <pc:chgData name="Claire MAIRET" userId="b91d9db2-e41b-4c98-9525-27312980cc2f" providerId="ADAL" clId="{80966831-D81B-4A0F-AE0D-3FB20848B09F}"/>
    <pc:docChg chg="custSel addSld delSld modSld">
      <pc:chgData name="Claire MAIRET" userId="b91d9db2-e41b-4c98-9525-27312980cc2f" providerId="ADAL" clId="{80966831-D81B-4A0F-AE0D-3FB20848B09F}" dt="2024-04-05T15:50:26.180" v="72" actId="478"/>
      <pc:docMkLst>
        <pc:docMk/>
      </pc:docMkLst>
      <pc:sldChg chg="addSp delSp modSp mod">
        <pc:chgData name="Claire MAIRET" userId="b91d9db2-e41b-4c98-9525-27312980cc2f" providerId="ADAL" clId="{80966831-D81B-4A0F-AE0D-3FB20848B09F}" dt="2024-04-05T15:48:44.048" v="61" actId="167"/>
        <pc:sldMkLst>
          <pc:docMk/>
          <pc:sldMk cId="553365564" sldId="2147470568"/>
        </pc:sldMkLst>
        <pc:picChg chg="add mod ord">
          <ac:chgData name="Claire MAIRET" userId="b91d9db2-e41b-4c98-9525-27312980cc2f" providerId="ADAL" clId="{80966831-D81B-4A0F-AE0D-3FB20848B09F}" dt="2024-04-05T15:48:44.048" v="61" actId="167"/>
          <ac:picMkLst>
            <pc:docMk/>
            <pc:sldMk cId="553365564" sldId="2147470568"/>
            <ac:picMk id="8" creationId="{208014AD-D912-33DA-3F5B-A209A96EFAFC}"/>
          </ac:picMkLst>
        </pc:picChg>
        <pc:picChg chg="del">
          <ac:chgData name="Claire MAIRET" userId="b91d9db2-e41b-4c98-9525-27312980cc2f" providerId="ADAL" clId="{80966831-D81B-4A0F-AE0D-3FB20848B09F}" dt="2024-04-05T15:48:32.190" v="58" actId="478"/>
          <ac:picMkLst>
            <pc:docMk/>
            <pc:sldMk cId="553365564" sldId="2147470568"/>
            <ac:picMk id="1028" creationId="{8BF2E73E-650E-5E29-FF0A-874C810023FD}"/>
          </ac:picMkLst>
        </pc:picChg>
      </pc:sldChg>
      <pc:sldChg chg="del">
        <pc:chgData name="Claire MAIRET" userId="b91d9db2-e41b-4c98-9525-27312980cc2f" providerId="ADAL" clId="{80966831-D81B-4A0F-AE0D-3FB20848B09F}" dt="2024-04-05T15:50:23.278" v="71" actId="47"/>
        <pc:sldMkLst>
          <pc:docMk/>
          <pc:sldMk cId="1901260633" sldId="2147470569"/>
        </pc:sldMkLst>
      </pc:sldChg>
      <pc:sldChg chg="addSp modSp mod">
        <pc:chgData name="Claire MAIRET" userId="b91d9db2-e41b-4c98-9525-27312980cc2f" providerId="ADAL" clId="{80966831-D81B-4A0F-AE0D-3FB20848B09F}" dt="2024-04-05T15:48:17.536" v="57" actId="1036"/>
        <pc:sldMkLst>
          <pc:docMk/>
          <pc:sldMk cId="1129204954" sldId="2147470605"/>
        </pc:sldMkLst>
        <pc:spChg chg="add mod">
          <ac:chgData name="Claire MAIRET" userId="b91d9db2-e41b-4c98-9525-27312980cc2f" providerId="ADAL" clId="{80966831-D81B-4A0F-AE0D-3FB20848B09F}" dt="2024-04-05T15:48:17.536" v="57" actId="1036"/>
          <ac:spMkLst>
            <pc:docMk/>
            <pc:sldMk cId="1129204954" sldId="2147470605"/>
            <ac:spMk id="2" creationId="{5B8BC62C-311D-FE65-8C10-AE8297D2D8F7}"/>
          </ac:spMkLst>
        </pc:spChg>
        <pc:spChg chg="mod">
          <ac:chgData name="Claire MAIRET" userId="b91d9db2-e41b-4c98-9525-27312980cc2f" providerId="ADAL" clId="{80966831-D81B-4A0F-AE0D-3FB20848B09F}" dt="2024-04-05T15:47:44.108" v="5" actId="20577"/>
          <ac:spMkLst>
            <pc:docMk/>
            <pc:sldMk cId="1129204954" sldId="2147470605"/>
            <ac:spMk id="6" creationId="{1B6CA411-4BF9-0F27-E143-6F193C31D0EC}"/>
          </ac:spMkLst>
        </pc:spChg>
      </pc:sldChg>
      <pc:sldChg chg="delSp modSp add mod">
        <pc:chgData name="Claire MAIRET" userId="b91d9db2-e41b-4c98-9525-27312980cc2f" providerId="ADAL" clId="{80966831-D81B-4A0F-AE0D-3FB20848B09F}" dt="2024-04-05T15:50:26.180" v="72" actId="478"/>
        <pc:sldMkLst>
          <pc:docMk/>
          <pc:sldMk cId="3869063944" sldId="2147470625"/>
        </pc:sldMkLst>
        <pc:spChg chg="mod">
          <ac:chgData name="Claire MAIRET" userId="b91d9db2-e41b-4c98-9525-27312980cc2f" providerId="ADAL" clId="{80966831-D81B-4A0F-AE0D-3FB20848B09F}" dt="2024-04-05T15:50:19.335" v="70" actId="1036"/>
          <ac:spMkLst>
            <pc:docMk/>
            <pc:sldMk cId="3869063944" sldId="2147470625"/>
            <ac:spMk id="2" creationId="{FEB48EF0-308F-969F-4684-243D0E28B9EA}"/>
          </ac:spMkLst>
        </pc:spChg>
        <pc:spChg chg="del">
          <ac:chgData name="Claire MAIRET" userId="b91d9db2-e41b-4c98-9525-27312980cc2f" providerId="ADAL" clId="{80966831-D81B-4A0F-AE0D-3FB20848B09F}" dt="2024-04-05T15:50:26.180" v="72" actId="478"/>
          <ac:spMkLst>
            <pc:docMk/>
            <pc:sldMk cId="3869063944" sldId="2147470625"/>
            <ac:spMk id="4" creationId="{0C4A7109-5C47-0B20-F945-81E0F5354385}"/>
          </ac:spMkLst>
        </pc:spChg>
        <pc:spChg chg="mod">
          <ac:chgData name="Claire MAIRET" userId="b91d9db2-e41b-4c98-9525-27312980cc2f" providerId="ADAL" clId="{80966831-D81B-4A0F-AE0D-3FB20848B09F}" dt="2024-04-05T15:50:01.091" v="66" actId="555"/>
          <ac:spMkLst>
            <pc:docMk/>
            <pc:sldMk cId="3869063944" sldId="2147470625"/>
            <ac:spMk id="5" creationId="{8D750D25-7835-73EF-41CF-8D45274DC6D4}"/>
          </ac:spMkLst>
        </pc:spChg>
        <pc:spChg chg="mod">
          <ac:chgData name="Claire MAIRET" userId="b91d9db2-e41b-4c98-9525-27312980cc2f" providerId="ADAL" clId="{80966831-D81B-4A0F-AE0D-3FB20848B09F}" dt="2024-04-05T15:50:12.904" v="67" actId="14100"/>
          <ac:spMkLst>
            <pc:docMk/>
            <pc:sldMk cId="3869063944" sldId="2147470625"/>
            <ac:spMk id="7" creationId="{7F512CC0-B6BF-26BE-8314-E8F86F8AB2E1}"/>
          </ac:spMkLst>
        </pc:spChg>
        <pc:spChg chg="mod">
          <ac:chgData name="Claire MAIRET" userId="b91d9db2-e41b-4c98-9525-27312980cc2f" providerId="ADAL" clId="{80966831-D81B-4A0F-AE0D-3FB20848B09F}" dt="2024-04-05T15:50:01.091" v="66" actId="555"/>
          <ac:spMkLst>
            <pc:docMk/>
            <pc:sldMk cId="3869063944" sldId="2147470625"/>
            <ac:spMk id="16" creationId="{9C9A0C81-63F6-40E9-B362-D7FC21D606B5}"/>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D378AD-8A5B-41D2-A875-482567436315}" type="doc">
      <dgm:prSet loTypeId="urn:microsoft.com/office/officeart/2009/3/layout/RandomtoResultProcess" loCatId="process" qsTypeId="urn:microsoft.com/office/officeart/2005/8/quickstyle/simple5" qsCatId="simple" csTypeId="urn:microsoft.com/office/officeart/2005/8/colors/accent1_2" csCatId="accent1" phldr="1"/>
      <dgm:spPr/>
      <dgm:t>
        <a:bodyPr/>
        <a:lstStyle/>
        <a:p>
          <a:endParaRPr lang="fr-FR"/>
        </a:p>
      </dgm:t>
    </dgm:pt>
    <dgm:pt modelId="{902816A8-650A-45FB-B570-56AAE6DFB80B}">
      <dgm:prSet phldrT="[Text]" custT="1"/>
      <dgm:spPr/>
      <dgm:t>
        <a:bodyPr/>
        <a:lstStyle/>
        <a:p>
          <a:pPr>
            <a:buFont typeface="+mj-lt"/>
            <a:buAutoNum type="arabicPeriod"/>
          </a:pPr>
          <a:r>
            <a:rPr lang="en-US" sz="1400" b="1"/>
            <a:t>Reporting </a:t>
          </a:r>
          <a:r>
            <a:rPr lang="en-US" sz="1400" b="0"/>
            <a:t>the HSE incident</a:t>
          </a:r>
          <a:endParaRPr lang="fr-FR" sz="1400" b="0"/>
        </a:p>
      </dgm:t>
    </dgm:pt>
    <dgm:pt modelId="{914F3F8F-D865-4E24-A31A-6086BC94B747}" type="parTrans" cxnId="{ACB3E563-D0A4-4F51-BF34-74BDEB5E4E51}">
      <dgm:prSet/>
      <dgm:spPr/>
      <dgm:t>
        <a:bodyPr/>
        <a:lstStyle/>
        <a:p>
          <a:endParaRPr lang="fr-FR" sz="2000"/>
        </a:p>
      </dgm:t>
    </dgm:pt>
    <dgm:pt modelId="{89E9264B-25FF-4074-AA2A-E11A64510492}" type="sibTrans" cxnId="{ACB3E563-D0A4-4F51-BF34-74BDEB5E4E51}">
      <dgm:prSet/>
      <dgm:spPr/>
      <dgm:t>
        <a:bodyPr/>
        <a:lstStyle/>
        <a:p>
          <a:endParaRPr lang="fr-FR" sz="2000"/>
        </a:p>
      </dgm:t>
    </dgm:pt>
    <dgm:pt modelId="{2D9BFD77-7402-4143-83DA-1E8C4240D5E5}">
      <dgm:prSet phldrT="[Text]" custT="1"/>
      <dgm:spPr/>
      <dgm:t>
        <a:bodyPr/>
        <a:lstStyle/>
        <a:p>
          <a:pPr>
            <a:spcAft>
              <a:spcPts val="0"/>
            </a:spcAft>
            <a:buFont typeface="+mj-lt"/>
            <a:buAutoNum type="arabicPeriod"/>
          </a:pPr>
          <a:r>
            <a:rPr lang="en-US" sz="1400" b="1"/>
            <a:t>Gathering information </a:t>
          </a:r>
        </a:p>
        <a:p>
          <a:pPr>
            <a:spcAft>
              <a:spcPts val="0"/>
            </a:spcAft>
            <a:buFont typeface="+mj-lt"/>
            <a:buAutoNum type="arabicPeriod"/>
          </a:pPr>
          <a:r>
            <a:rPr lang="en-US" sz="1400" b="0"/>
            <a:t>about the HSE incident</a:t>
          </a:r>
          <a:endParaRPr lang="fr-FR" sz="1400" b="0"/>
        </a:p>
      </dgm:t>
    </dgm:pt>
    <dgm:pt modelId="{A450D1C0-7712-43AF-8EF0-18E12864E617}" type="parTrans" cxnId="{7A7171DD-B5D3-4A13-A767-2EF06422A92D}">
      <dgm:prSet/>
      <dgm:spPr/>
      <dgm:t>
        <a:bodyPr/>
        <a:lstStyle/>
        <a:p>
          <a:endParaRPr lang="fr-FR" sz="2000"/>
        </a:p>
      </dgm:t>
    </dgm:pt>
    <dgm:pt modelId="{F247F360-94D0-47E4-9F92-E0CEB93D2B38}" type="sibTrans" cxnId="{7A7171DD-B5D3-4A13-A767-2EF06422A92D}">
      <dgm:prSet/>
      <dgm:spPr/>
      <dgm:t>
        <a:bodyPr/>
        <a:lstStyle/>
        <a:p>
          <a:endParaRPr lang="fr-FR" sz="2000"/>
        </a:p>
      </dgm:t>
    </dgm:pt>
    <dgm:pt modelId="{1C30955B-D512-4313-BEC1-5E8DAFFCEA1F}">
      <dgm:prSet phldrT="[Text]" custT="1"/>
      <dgm:spPr/>
      <dgm:t>
        <a:bodyPr/>
        <a:lstStyle/>
        <a:p>
          <a:pPr>
            <a:spcAft>
              <a:spcPts val="0"/>
            </a:spcAft>
            <a:buFont typeface="+mj-lt"/>
            <a:buAutoNum type="arabicPeriod"/>
          </a:pPr>
          <a:r>
            <a:rPr lang="en-US" sz="1400" b="1"/>
            <a:t>Analysis </a:t>
          </a:r>
        </a:p>
        <a:p>
          <a:pPr>
            <a:spcAft>
              <a:spcPts val="0"/>
            </a:spcAft>
            <a:buFont typeface="+mj-lt"/>
            <a:buAutoNum type="arabicPeriod"/>
          </a:pPr>
          <a:r>
            <a:rPr lang="en-US" sz="1400" b="1"/>
            <a:t>of the HSE </a:t>
          </a:r>
        </a:p>
        <a:p>
          <a:pPr>
            <a:spcAft>
              <a:spcPts val="0"/>
            </a:spcAft>
            <a:buFont typeface="+mj-lt"/>
            <a:buAutoNum type="arabicPeriod"/>
          </a:pPr>
          <a:r>
            <a:rPr lang="en-US" sz="1400" b="1"/>
            <a:t>incident</a:t>
          </a:r>
          <a:endParaRPr lang="fr-FR" sz="1400"/>
        </a:p>
      </dgm:t>
    </dgm:pt>
    <dgm:pt modelId="{2B8E3637-E8B9-4D06-B6EC-0B75F6342EFD}" type="parTrans" cxnId="{57A8E8A1-ED28-4BB3-B44D-7C8449EE5788}">
      <dgm:prSet/>
      <dgm:spPr/>
      <dgm:t>
        <a:bodyPr/>
        <a:lstStyle/>
        <a:p>
          <a:endParaRPr lang="fr-FR" sz="2000"/>
        </a:p>
      </dgm:t>
    </dgm:pt>
    <dgm:pt modelId="{5F6B9287-7DF4-48D4-8AB1-15CA5875CE6F}" type="sibTrans" cxnId="{57A8E8A1-ED28-4BB3-B44D-7C8449EE5788}">
      <dgm:prSet/>
      <dgm:spPr/>
      <dgm:t>
        <a:bodyPr/>
        <a:lstStyle/>
        <a:p>
          <a:endParaRPr lang="fr-FR" sz="2000"/>
        </a:p>
      </dgm:t>
    </dgm:pt>
    <dgm:pt modelId="{22B02376-CAD2-4683-ADE9-3E127207FA61}">
      <dgm:prSet phldrT="[Text]" custT="1"/>
      <dgm:spPr/>
      <dgm:t>
        <a:bodyPr/>
        <a:lstStyle/>
        <a:p>
          <a:pPr>
            <a:spcAft>
              <a:spcPts val="0"/>
            </a:spcAft>
            <a:buFont typeface="+mj-lt"/>
            <a:buAutoNum type="arabicPeriod"/>
          </a:pPr>
          <a:r>
            <a:rPr lang="en-US" sz="1400" b="1"/>
            <a:t>Sharing </a:t>
          </a:r>
        </a:p>
        <a:p>
          <a:pPr>
            <a:spcAft>
              <a:spcPts val="0"/>
            </a:spcAft>
            <a:buFont typeface="+mj-lt"/>
            <a:buAutoNum type="arabicPeriod"/>
          </a:pPr>
          <a:r>
            <a:rPr lang="en-US" sz="1400" b="1"/>
            <a:t>information </a:t>
          </a:r>
        </a:p>
        <a:p>
          <a:pPr>
            <a:spcAft>
              <a:spcPts val="0"/>
            </a:spcAft>
            <a:buFont typeface="+mj-lt"/>
            <a:buAutoNum type="arabicPeriod"/>
          </a:pPr>
          <a:r>
            <a:rPr lang="en-US" sz="1400" b="0"/>
            <a:t>with the right </a:t>
          </a:r>
        </a:p>
        <a:p>
          <a:pPr>
            <a:spcAft>
              <a:spcPts val="0"/>
            </a:spcAft>
            <a:buFont typeface="+mj-lt"/>
            <a:buAutoNum type="arabicPeriod"/>
          </a:pPr>
          <a:r>
            <a:rPr lang="en-US" sz="1400" b="0"/>
            <a:t>people</a:t>
          </a:r>
          <a:endParaRPr lang="fr-FR" sz="1400" b="0"/>
        </a:p>
      </dgm:t>
    </dgm:pt>
    <dgm:pt modelId="{CA96D9D0-8C89-4111-AF35-1B5570E1AC87}" type="parTrans" cxnId="{BF4FB6BE-109F-443D-BA43-707146621DDE}">
      <dgm:prSet/>
      <dgm:spPr/>
      <dgm:t>
        <a:bodyPr/>
        <a:lstStyle/>
        <a:p>
          <a:endParaRPr lang="fr-FR" sz="2000"/>
        </a:p>
      </dgm:t>
    </dgm:pt>
    <dgm:pt modelId="{742CF1D2-C1C8-4D07-A17A-2268C5712FEB}" type="sibTrans" cxnId="{BF4FB6BE-109F-443D-BA43-707146621DDE}">
      <dgm:prSet/>
      <dgm:spPr/>
      <dgm:t>
        <a:bodyPr/>
        <a:lstStyle/>
        <a:p>
          <a:endParaRPr lang="fr-FR" sz="2000"/>
        </a:p>
      </dgm:t>
    </dgm:pt>
    <dgm:pt modelId="{38EFA304-C7AF-442E-8400-2846190CD092}">
      <dgm:prSet phldrT="[Text]" custT="1"/>
      <dgm:spPr>
        <a:solidFill>
          <a:schemeClr val="accent1"/>
        </a:solidFill>
        <a:effectLst/>
      </dgm:spPr>
      <dgm:t>
        <a:bodyPr/>
        <a:lstStyle/>
        <a:p>
          <a:pPr>
            <a:buFont typeface="+mj-lt"/>
            <a:buAutoNum type="arabicPeriod"/>
          </a:pPr>
          <a:r>
            <a:rPr lang="en-US" sz="1200" b="1"/>
            <a:t>Implemen-tation and follow-up </a:t>
          </a:r>
          <a:r>
            <a:rPr lang="en-US" sz="1200"/>
            <a:t>of recommend-dations</a:t>
          </a:r>
          <a:endParaRPr lang="fr-FR" sz="1200" b="0"/>
        </a:p>
      </dgm:t>
    </dgm:pt>
    <dgm:pt modelId="{2780E9C6-865D-4618-86B4-4BF26B932BA9}" type="parTrans" cxnId="{280729EB-5F4F-4993-8EB0-0A2A4F6436E9}">
      <dgm:prSet/>
      <dgm:spPr/>
      <dgm:t>
        <a:bodyPr/>
        <a:lstStyle/>
        <a:p>
          <a:endParaRPr lang="fr-FR" sz="2000"/>
        </a:p>
      </dgm:t>
    </dgm:pt>
    <dgm:pt modelId="{4D915C8F-EE48-4141-8EC3-5309E12829AB}" type="sibTrans" cxnId="{280729EB-5F4F-4993-8EB0-0A2A4F6436E9}">
      <dgm:prSet/>
      <dgm:spPr/>
      <dgm:t>
        <a:bodyPr/>
        <a:lstStyle/>
        <a:p>
          <a:endParaRPr lang="fr-FR" sz="2000"/>
        </a:p>
      </dgm:t>
    </dgm:pt>
    <dgm:pt modelId="{E1FC25BB-326D-4142-8E8C-8B6CECACB878}" type="pres">
      <dgm:prSet presAssocID="{2ED378AD-8A5B-41D2-A875-482567436315}" presName="Name0" presStyleCnt="0">
        <dgm:presLayoutVars>
          <dgm:dir/>
          <dgm:animOne val="branch"/>
          <dgm:animLvl val="lvl"/>
        </dgm:presLayoutVars>
      </dgm:prSet>
      <dgm:spPr/>
    </dgm:pt>
    <dgm:pt modelId="{F27FC33E-0CDA-46DA-A5DB-662EC0E6B402}" type="pres">
      <dgm:prSet presAssocID="{902816A8-650A-45FB-B570-56AAE6DFB80B}" presName="chaos" presStyleCnt="0"/>
      <dgm:spPr/>
    </dgm:pt>
    <dgm:pt modelId="{231AB3FE-0FE8-4626-914B-789BD4EFD72F}" type="pres">
      <dgm:prSet presAssocID="{902816A8-650A-45FB-B570-56AAE6DFB80B}" presName="parTx1" presStyleLbl="revTx" presStyleIdx="0" presStyleCnt="4"/>
      <dgm:spPr/>
    </dgm:pt>
    <dgm:pt modelId="{D0C06DD7-C473-4E0B-AE21-752711DF7D29}" type="pres">
      <dgm:prSet presAssocID="{902816A8-650A-45FB-B570-56AAE6DFB80B}" presName="c1" presStyleLbl="node1" presStyleIdx="0" presStyleCnt="19"/>
      <dgm:spPr/>
    </dgm:pt>
    <dgm:pt modelId="{A4A07F50-3153-4AB5-9841-971FB307CCA1}" type="pres">
      <dgm:prSet presAssocID="{902816A8-650A-45FB-B570-56AAE6DFB80B}" presName="c2" presStyleLbl="node1" presStyleIdx="1" presStyleCnt="19"/>
      <dgm:spPr/>
    </dgm:pt>
    <dgm:pt modelId="{BA5E8549-AA0A-4AAD-9987-94A3189B8875}" type="pres">
      <dgm:prSet presAssocID="{902816A8-650A-45FB-B570-56AAE6DFB80B}" presName="c3" presStyleLbl="node1" presStyleIdx="2" presStyleCnt="19"/>
      <dgm:spPr/>
    </dgm:pt>
    <dgm:pt modelId="{B6A16D1F-E797-4B31-A736-439C20223009}" type="pres">
      <dgm:prSet presAssocID="{902816A8-650A-45FB-B570-56AAE6DFB80B}" presName="c4" presStyleLbl="node1" presStyleIdx="3" presStyleCnt="19"/>
      <dgm:spPr/>
    </dgm:pt>
    <dgm:pt modelId="{05ADDED7-F4ED-4731-9DDC-A2B7BAD3D1B2}" type="pres">
      <dgm:prSet presAssocID="{902816A8-650A-45FB-B570-56AAE6DFB80B}" presName="c5" presStyleLbl="node1" presStyleIdx="4" presStyleCnt="19"/>
      <dgm:spPr/>
    </dgm:pt>
    <dgm:pt modelId="{A48B620E-83EA-4D8E-8E0F-0EDEE97FAC81}" type="pres">
      <dgm:prSet presAssocID="{902816A8-650A-45FB-B570-56AAE6DFB80B}" presName="c6" presStyleLbl="node1" presStyleIdx="5" presStyleCnt="19"/>
      <dgm:spPr/>
    </dgm:pt>
    <dgm:pt modelId="{AADB9AF8-EE4D-4D5A-959B-96F58FB7EE67}" type="pres">
      <dgm:prSet presAssocID="{902816A8-650A-45FB-B570-56AAE6DFB80B}" presName="c7" presStyleLbl="node1" presStyleIdx="6" presStyleCnt="19"/>
      <dgm:spPr/>
    </dgm:pt>
    <dgm:pt modelId="{A1DC987A-069F-4FE1-80CC-929365D7BF88}" type="pres">
      <dgm:prSet presAssocID="{902816A8-650A-45FB-B570-56AAE6DFB80B}" presName="c8" presStyleLbl="node1" presStyleIdx="7" presStyleCnt="19"/>
      <dgm:spPr/>
    </dgm:pt>
    <dgm:pt modelId="{20C21200-B402-4D20-A80C-20B82CFFE8E9}" type="pres">
      <dgm:prSet presAssocID="{902816A8-650A-45FB-B570-56AAE6DFB80B}" presName="c9" presStyleLbl="node1" presStyleIdx="8" presStyleCnt="19"/>
      <dgm:spPr/>
    </dgm:pt>
    <dgm:pt modelId="{F6FCC9A1-E7E7-4EBC-B816-D334F4E96714}" type="pres">
      <dgm:prSet presAssocID="{902816A8-650A-45FB-B570-56AAE6DFB80B}" presName="c10" presStyleLbl="node1" presStyleIdx="9" presStyleCnt="19"/>
      <dgm:spPr/>
    </dgm:pt>
    <dgm:pt modelId="{709DE193-E910-44D4-B70E-9BBCEFC5F941}" type="pres">
      <dgm:prSet presAssocID="{902816A8-650A-45FB-B570-56AAE6DFB80B}" presName="c11" presStyleLbl="node1" presStyleIdx="10" presStyleCnt="19"/>
      <dgm:spPr/>
    </dgm:pt>
    <dgm:pt modelId="{B0B10A4D-D6F4-4C91-B21A-0111DED95103}" type="pres">
      <dgm:prSet presAssocID="{902816A8-650A-45FB-B570-56AAE6DFB80B}" presName="c12" presStyleLbl="node1" presStyleIdx="11" presStyleCnt="19"/>
      <dgm:spPr/>
    </dgm:pt>
    <dgm:pt modelId="{BE86B5C8-97D8-4FE8-9C42-C0980030058C}" type="pres">
      <dgm:prSet presAssocID="{902816A8-650A-45FB-B570-56AAE6DFB80B}" presName="c13" presStyleLbl="node1" presStyleIdx="12" presStyleCnt="19"/>
      <dgm:spPr/>
    </dgm:pt>
    <dgm:pt modelId="{A1D2479B-FCF3-4953-924B-06E762FA91C9}" type="pres">
      <dgm:prSet presAssocID="{902816A8-650A-45FB-B570-56AAE6DFB80B}" presName="c14" presStyleLbl="node1" presStyleIdx="13" presStyleCnt="19"/>
      <dgm:spPr/>
    </dgm:pt>
    <dgm:pt modelId="{83143944-DD84-4D9F-84B3-901DA5D27539}" type="pres">
      <dgm:prSet presAssocID="{902816A8-650A-45FB-B570-56AAE6DFB80B}" presName="c15" presStyleLbl="node1" presStyleIdx="14" presStyleCnt="19"/>
      <dgm:spPr/>
    </dgm:pt>
    <dgm:pt modelId="{55C8E19B-73A7-477C-89D6-853FD1676777}" type="pres">
      <dgm:prSet presAssocID="{902816A8-650A-45FB-B570-56AAE6DFB80B}" presName="c16" presStyleLbl="node1" presStyleIdx="15" presStyleCnt="19"/>
      <dgm:spPr/>
    </dgm:pt>
    <dgm:pt modelId="{2DD0E867-8EDE-4770-9DB3-13A3563D5E58}" type="pres">
      <dgm:prSet presAssocID="{902816A8-650A-45FB-B570-56AAE6DFB80B}" presName="c17" presStyleLbl="node1" presStyleIdx="16" presStyleCnt="19"/>
      <dgm:spPr/>
    </dgm:pt>
    <dgm:pt modelId="{C1BF31B6-A37C-4FC0-9B70-F6F2A6C0D600}" type="pres">
      <dgm:prSet presAssocID="{902816A8-650A-45FB-B570-56AAE6DFB80B}" presName="c18" presStyleLbl="node1" presStyleIdx="17" presStyleCnt="19"/>
      <dgm:spPr/>
    </dgm:pt>
    <dgm:pt modelId="{E0306851-FE41-4513-8F40-4DBE7F4C95AC}" type="pres">
      <dgm:prSet presAssocID="{89E9264B-25FF-4074-AA2A-E11A64510492}" presName="chevronComposite1" presStyleCnt="0"/>
      <dgm:spPr/>
    </dgm:pt>
    <dgm:pt modelId="{8A8E039F-9C7B-43F3-A30C-8D0B783AD2EC}" type="pres">
      <dgm:prSet presAssocID="{89E9264B-25FF-4074-AA2A-E11A64510492}" presName="chevron1" presStyleLbl="sibTrans2D1" presStyleIdx="0" presStyleCnt="4"/>
      <dgm:spPr>
        <a:solidFill>
          <a:schemeClr val="tx1">
            <a:lumMod val="20000"/>
            <a:lumOff val="80000"/>
          </a:schemeClr>
        </a:solidFill>
        <a:effectLst/>
      </dgm:spPr>
    </dgm:pt>
    <dgm:pt modelId="{59B6F789-4AB6-418F-8B82-538C969FC54F}" type="pres">
      <dgm:prSet presAssocID="{89E9264B-25FF-4074-AA2A-E11A64510492}" presName="spChevron1" presStyleCnt="0"/>
      <dgm:spPr/>
    </dgm:pt>
    <dgm:pt modelId="{3EA35083-2473-485F-9686-26C0FD5585B2}" type="pres">
      <dgm:prSet presAssocID="{2D9BFD77-7402-4143-83DA-1E8C4240D5E5}" presName="middle" presStyleCnt="0"/>
      <dgm:spPr/>
    </dgm:pt>
    <dgm:pt modelId="{13B58E10-039C-474D-AEAE-76E71C9EA8F7}" type="pres">
      <dgm:prSet presAssocID="{2D9BFD77-7402-4143-83DA-1E8C4240D5E5}" presName="parTxMid" presStyleLbl="revTx" presStyleIdx="1" presStyleCnt="4" custLinFactNeighborX="-944"/>
      <dgm:spPr/>
    </dgm:pt>
    <dgm:pt modelId="{82CA81F7-C6A8-450C-836D-CA63A84BE8AD}" type="pres">
      <dgm:prSet presAssocID="{2D9BFD77-7402-4143-83DA-1E8C4240D5E5}" presName="spMid" presStyleCnt="0"/>
      <dgm:spPr/>
    </dgm:pt>
    <dgm:pt modelId="{3C8FC20B-1F72-429C-963B-9839F2301C5E}" type="pres">
      <dgm:prSet presAssocID="{F247F360-94D0-47E4-9F92-E0CEB93D2B38}" presName="chevronComposite1" presStyleCnt="0"/>
      <dgm:spPr/>
    </dgm:pt>
    <dgm:pt modelId="{6C43F9BD-444D-4AAE-9634-6BE396FA8EB7}" type="pres">
      <dgm:prSet presAssocID="{F247F360-94D0-47E4-9F92-E0CEB93D2B38}" presName="chevron1" presStyleLbl="sibTrans2D1" presStyleIdx="1" presStyleCnt="4" custLinFactNeighborX="-42148"/>
      <dgm:spPr>
        <a:solidFill>
          <a:schemeClr val="tx1">
            <a:lumMod val="20000"/>
            <a:lumOff val="80000"/>
          </a:schemeClr>
        </a:solidFill>
        <a:effectLst/>
      </dgm:spPr>
    </dgm:pt>
    <dgm:pt modelId="{57FC7E85-E6A8-4A30-9B23-5B6F40DB06E6}" type="pres">
      <dgm:prSet presAssocID="{F247F360-94D0-47E4-9F92-E0CEB93D2B38}" presName="spChevron1" presStyleCnt="0"/>
      <dgm:spPr/>
    </dgm:pt>
    <dgm:pt modelId="{31E495E5-B3FB-4089-9F48-FD9D4FE5991F}" type="pres">
      <dgm:prSet presAssocID="{1C30955B-D512-4313-BEC1-5E8DAFFCEA1F}" presName="middle" presStyleCnt="0"/>
      <dgm:spPr/>
    </dgm:pt>
    <dgm:pt modelId="{8C0BE1AF-E5AF-4C22-9B46-CDE71C5DE3EF}" type="pres">
      <dgm:prSet presAssocID="{1C30955B-D512-4313-BEC1-5E8DAFFCEA1F}" presName="parTxMid" presStyleLbl="revTx" presStyleIdx="2" presStyleCnt="4" custLinFactNeighborX="-21536"/>
      <dgm:spPr/>
    </dgm:pt>
    <dgm:pt modelId="{D8495F14-8EE5-4666-9D09-B04EB13CEF3D}" type="pres">
      <dgm:prSet presAssocID="{1C30955B-D512-4313-BEC1-5E8DAFFCEA1F}" presName="spMid" presStyleCnt="0"/>
      <dgm:spPr/>
    </dgm:pt>
    <dgm:pt modelId="{E9F33A88-E002-4406-BF15-511A6AFC77E3}" type="pres">
      <dgm:prSet presAssocID="{5F6B9287-7DF4-48D4-8AB1-15CA5875CE6F}" presName="chevronComposite1" presStyleCnt="0"/>
      <dgm:spPr/>
    </dgm:pt>
    <dgm:pt modelId="{A691FA10-EFD6-493F-BB7F-5E6961D77C2B}" type="pres">
      <dgm:prSet presAssocID="{5F6B9287-7DF4-48D4-8AB1-15CA5875CE6F}" presName="chevron1" presStyleLbl="sibTrans2D1" presStyleIdx="2" presStyleCnt="4" custLinFactX="-10820" custLinFactNeighborX="-100000"/>
      <dgm:spPr>
        <a:solidFill>
          <a:schemeClr val="tx1">
            <a:lumMod val="20000"/>
            <a:lumOff val="80000"/>
          </a:schemeClr>
        </a:solidFill>
        <a:effectLst/>
      </dgm:spPr>
    </dgm:pt>
    <dgm:pt modelId="{0CD60F10-E1F6-4972-ADAD-E08F88CA984E}" type="pres">
      <dgm:prSet presAssocID="{5F6B9287-7DF4-48D4-8AB1-15CA5875CE6F}" presName="spChevron1" presStyleCnt="0"/>
      <dgm:spPr/>
    </dgm:pt>
    <dgm:pt modelId="{BF39F32D-FEFA-4B80-B5C2-A03D612CF6D1}" type="pres">
      <dgm:prSet presAssocID="{22B02376-CAD2-4683-ADE9-3E127207FA61}" presName="middle" presStyleCnt="0"/>
      <dgm:spPr/>
    </dgm:pt>
    <dgm:pt modelId="{7D246E24-1F48-4FDD-95F3-643A74A8C4D2}" type="pres">
      <dgm:prSet presAssocID="{22B02376-CAD2-4683-ADE9-3E127207FA61}" presName="parTxMid" presStyleLbl="revTx" presStyleIdx="3" presStyleCnt="4" custLinFactNeighborX="-43957"/>
      <dgm:spPr/>
    </dgm:pt>
    <dgm:pt modelId="{C22B1CF4-1B06-4903-AA17-8D3E24A19530}" type="pres">
      <dgm:prSet presAssocID="{22B02376-CAD2-4683-ADE9-3E127207FA61}" presName="spMid" presStyleCnt="0"/>
      <dgm:spPr/>
    </dgm:pt>
    <dgm:pt modelId="{914572F8-83AD-4DF5-BFA3-4DED63D26F0E}" type="pres">
      <dgm:prSet presAssocID="{742CF1D2-C1C8-4D07-A17A-2268C5712FEB}" presName="chevronComposite1" presStyleCnt="0"/>
      <dgm:spPr/>
    </dgm:pt>
    <dgm:pt modelId="{1018DF37-AEF6-4F86-8EEE-1F9AC0954E6E}" type="pres">
      <dgm:prSet presAssocID="{742CF1D2-C1C8-4D07-A17A-2268C5712FEB}" presName="chevron1" presStyleLbl="sibTrans2D1" presStyleIdx="3" presStyleCnt="4" custLinFactX="-65143" custLinFactNeighborX="-100000"/>
      <dgm:spPr>
        <a:solidFill>
          <a:schemeClr val="tx1">
            <a:lumMod val="20000"/>
            <a:lumOff val="80000"/>
          </a:schemeClr>
        </a:solidFill>
        <a:effectLst/>
      </dgm:spPr>
    </dgm:pt>
    <dgm:pt modelId="{18E75F25-4F73-4888-AC1B-BE1CDA96D750}" type="pres">
      <dgm:prSet presAssocID="{742CF1D2-C1C8-4D07-A17A-2268C5712FEB}" presName="spChevron1" presStyleCnt="0"/>
      <dgm:spPr/>
    </dgm:pt>
    <dgm:pt modelId="{0460B2AF-EAA1-436D-8D8F-87F0AE7E88A6}" type="pres">
      <dgm:prSet presAssocID="{38EFA304-C7AF-442E-8400-2846190CD092}" presName="last" presStyleCnt="0"/>
      <dgm:spPr/>
    </dgm:pt>
    <dgm:pt modelId="{32554702-E6AE-449A-844C-DB9F1409AD60}" type="pres">
      <dgm:prSet presAssocID="{38EFA304-C7AF-442E-8400-2846190CD092}" presName="circleTx" presStyleLbl="node1" presStyleIdx="18" presStyleCnt="19" custLinFactNeighborX="-61462"/>
      <dgm:spPr/>
    </dgm:pt>
    <dgm:pt modelId="{C742CD14-EBD1-41C4-B15B-D0EF818E3B1B}" type="pres">
      <dgm:prSet presAssocID="{38EFA304-C7AF-442E-8400-2846190CD092}" presName="spN" presStyleCnt="0"/>
      <dgm:spPr/>
    </dgm:pt>
  </dgm:ptLst>
  <dgm:cxnLst>
    <dgm:cxn modelId="{BD3A5A01-DFA2-400D-AE44-D3A5DBE0D104}" type="presOf" srcId="{22B02376-CAD2-4683-ADE9-3E127207FA61}" destId="{7D246E24-1F48-4FDD-95F3-643A74A8C4D2}" srcOrd="0" destOrd="0" presId="urn:microsoft.com/office/officeart/2009/3/layout/RandomtoResultProcess"/>
    <dgm:cxn modelId="{8C4F7A5E-715C-4E0E-92F0-D32FBF9A1DF5}" type="presOf" srcId="{1C30955B-D512-4313-BEC1-5E8DAFFCEA1F}" destId="{8C0BE1AF-E5AF-4C22-9B46-CDE71C5DE3EF}" srcOrd="0" destOrd="0" presId="urn:microsoft.com/office/officeart/2009/3/layout/RandomtoResultProcess"/>
    <dgm:cxn modelId="{AC548761-AF2C-42A9-A4FB-BB89F04DB837}" type="presOf" srcId="{902816A8-650A-45FB-B570-56AAE6DFB80B}" destId="{231AB3FE-0FE8-4626-914B-789BD4EFD72F}" srcOrd="0" destOrd="0" presId="urn:microsoft.com/office/officeart/2009/3/layout/RandomtoResultProcess"/>
    <dgm:cxn modelId="{ACB3E563-D0A4-4F51-BF34-74BDEB5E4E51}" srcId="{2ED378AD-8A5B-41D2-A875-482567436315}" destId="{902816A8-650A-45FB-B570-56AAE6DFB80B}" srcOrd="0" destOrd="0" parTransId="{914F3F8F-D865-4E24-A31A-6086BC94B747}" sibTransId="{89E9264B-25FF-4074-AA2A-E11A64510492}"/>
    <dgm:cxn modelId="{BAEA294A-C421-4FB8-87B9-2522C0886404}" type="presOf" srcId="{2ED378AD-8A5B-41D2-A875-482567436315}" destId="{E1FC25BB-326D-4142-8E8C-8B6CECACB878}" srcOrd="0" destOrd="0" presId="urn:microsoft.com/office/officeart/2009/3/layout/RandomtoResultProcess"/>
    <dgm:cxn modelId="{9641B954-6C9E-4A48-92F6-31D67E83F6C2}" type="presOf" srcId="{38EFA304-C7AF-442E-8400-2846190CD092}" destId="{32554702-E6AE-449A-844C-DB9F1409AD60}" srcOrd="0" destOrd="0" presId="urn:microsoft.com/office/officeart/2009/3/layout/RandomtoResultProcess"/>
    <dgm:cxn modelId="{57A8E8A1-ED28-4BB3-B44D-7C8449EE5788}" srcId="{2ED378AD-8A5B-41D2-A875-482567436315}" destId="{1C30955B-D512-4313-BEC1-5E8DAFFCEA1F}" srcOrd="2" destOrd="0" parTransId="{2B8E3637-E8B9-4D06-B6EC-0B75F6342EFD}" sibTransId="{5F6B9287-7DF4-48D4-8AB1-15CA5875CE6F}"/>
    <dgm:cxn modelId="{58C0B4AD-BDBC-46EE-BE24-481495041838}" type="presOf" srcId="{2D9BFD77-7402-4143-83DA-1E8C4240D5E5}" destId="{13B58E10-039C-474D-AEAE-76E71C9EA8F7}" srcOrd="0" destOrd="0" presId="urn:microsoft.com/office/officeart/2009/3/layout/RandomtoResultProcess"/>
    <dgm:cxn modelId="{BF4FB6BE-109F-443D-BA43-707146621DDE}" srcId="{2ED378AD-8A5B-41D2-A875-482567436315}" destId="{22B02376-CAD2-4683-ADE9-3E127207FA61}" srcOrd="3" destOrd="0" parTransId="{CA96D9D0-8C89-4111-AF35-1B5570E1AC87}" sibTransId="{742CF1D2-C1C8-4D07-A17A-2268C5712FEB}"/>
    <dgm:cxn modelId="{7A7171DD-B5D3-4A13-A767-2EF06422A92D}" srcId="{2ED378AD-8A5B-41D2-A875-482567436315}" destId="{2D9BFD77-7402-4143-83DA-1E8C4240D5E5}" srcOrd="1" destOrd="0" parTransId="{A450D1C0-7712-43AF-8EF0-18E12864E617}" sibTransId="{F247F360-94D0-47E4-9F92-E0CEB93D2B38}"/>
    <dgm:cxn modelId="{280729EB-5F4F-4993-8EB0-0A2A4F6436E9}" srcId="{2ED378AD-8A5B-41D2-A875-482567436315}" destId="{38EFA304-C7AF-442E-8400-2846190CD092}" srcOrd="4" destOrd="0" parTransId="{2780E9C6-865D-4618-86B4-4BF26B932BA9}" sibTransId="{4D915C8F-EE48-4141-8EC3-5309E12829AB}"/>
    <dgm:cxn modelId="{376BFA45-B5C8-45EA-A360-B2907B67C9ED}" type="presParOf" srcId="{E1FC25BB-326D-4142-8E8C-8B6CECACB878}" destId="{F27FC33E-0CDA-46DA-A5DB-662EC0E6B402}" srcOrd="0" destOrd="0" presId="urn:microsoft.com/office/officeart/2009/3/layout/RandomtoResultProcess"/>
    <dgm:cxn modelId="{58C4C233-F010-433D-9004-646FA5C7D5FE}" type="presParOf" srcId="{F27FC33E-0CDA-46DA-A5DB-662EC0E6B402}" destId="{231AB3FE-0FE8-4626-914B-789BD4EFD72F}" srcOrd="0" destOrd="0" presId="urn:microsoft.com/office/officeart/2009/3/layout/RandomtoResultProcess"/>
    <dgm:cxn modelId="{146AD17F-BB8D-49E6-8E80-06802C84C7E7}" type="presParOf" srcId="{F27FC33E-0CDA-46DA-A5DB-662EC0E6B402}" destId="{D0C06DD7-C473-4E0B-AE21-752711DF7D29}" srcOrd="1" destOrd="0" presId="urn:microsoft.com/office/officeart/2009/3/layout/RandomtoResultProcess"/>
    <dgm:cxn modelId="{067DC86E-86CE-4FB0-9916-481B1BC76BFB}" type="presParOf" srcId="{F27FC33E-0CDA-46DA-A5DB-662EC0E6B402}" destId="{A4A07F50-3153-4AB5-9841-971FB307CCA1}" srcOrd="2" destOrd="0" presId="urn:microsoft.com/office/officeart/2009/3/layout/RandomtoResultProcess"/>
    <dgm:cxn modelId="{742A363A-4B02-414A-9C23-399415B21CDE}" type="presParOf" srcId="{F27FC33E-0CDA-46DA-A5DB-662EC0E6B402}" destId="{BA5E8549-AA0A-4AAD-9987-94A3189B8875}" srcOrd="3" destOrd="0" presId="urn:microsoft.com/office/officeart/2009/3/layout/RandomtoResultProcess"/>
    <dgm:cxn modelId="{B1AB0C72-2A60-4CCD-B111-1EA402BB5175}" type="presParOf" srcId="{F27FC33E-0CDA-46DA-A5DB-662EC0E6B402}" destId="{B6A16D1F-E797-4B31-A736-439C20223009}" srcOrd="4" destOrd="0" presId="urn:microsoft.com/office/officeart/2009/3/layout/RandomtoResultProcess"/>
    <dgm:cxn modelId="{BFA1066B-BC93-4978-AD58-886ACA807DA0}" type="presParOf" srcId="{F27FC33E-0CDA-46DA-A5DB-662EC0E6B402}" destId="{05ADDED7-F4ED-4731-9DDC-A2B7BAD3D1B2}" srcOrd="5" destOrd="0" presId="urn:microsoft.com/office/officeart/2009/3/layout/RandomtoResultProcess"/>
    <dgm:cxn modelId="{DBE08E87-BC76-4C59-BB58-03820533643E}" type="presParOf" srcId="{F27FC33E-0CDA-46DA-A5DB-662EC0E6B402}" destId="{A48B620E-83EA-4D8E-8E0F-0EDEE97FAC81}" srcOrd="6" destOrd="0" presId="urn:microsoft.com/office/officeart/2009/3/layout/RandomtoResultProcess"/>
    <dgm:cxn modelId="{657CFFD0-8330-482F-866B-05B0BD088E35}" type="presParOf" srcId="{F27FC33E-0CDA-46DA-A5DB-662EC0E6B402}" destId="{AADB9AF8-EE4D-4D5A-959B-96F58FB7EE67}" srcOrd="7" destOrd="0" presId="urn:microsoft.com/office/officeart/2009/3/layout/RandomtoResultProcess"/>
    <dgm:cxn modelId="{711CFA7D-0905-4F05-BFF6-C1DACFEB446C}" type="presParOf" srcId="{F27FC33E-0CDA-46DA-A5DB-662EC0E6B402}" destId="{A1DC987A-069F-4FE1-80CC-929365D7BF88}" srcOrd="8" destOrd="0" presId="urn:microsoft.com/office/officeart/2009/3/layout/RandomtoResultProcess"/>
    <dgm:cxn modelId="{BC8CA709-12B1-43B8-9EDB-5354DBEA5423}" type="presParOf" srcId="{F27FC33E-0CDA-46DA-A5DB-662EC0E6B402}" destId="{20C21200-B402-4D20-A80C-20B82CFFE8E9}" srcOrd="9" destOrd="0" presId="urn:microsoft.com/office/officeart/2009/3/layout/RandomtoResultProcess"/>
    <dgm:cxn modelId="{545A08AE-E18E-44DF-AD66-05E170171907}" type="presParOf" srcId="{F27FC33E-0CDA-46DA-A5DB-662EC0E6B402}" destId="{F6FCC9A1-E7E7-4EBC-B816-D334F4E96714}" srcOrd="10" destOrd="0" presId="urn:microsoft.com/office/officeart/2009/3/layout/RandomtoResultProcess"/>
    <dgm:cxn modelId="{B6C504E8-2F40-4799-A186-5B41A0830E40}" type="presParOf" srcId="{F27FC33E-0CDA-46DA-A5DB-662EC0E6B402}" destId="{709DE193-E910-44D4-B70E-9BBCEFC5F941}" srcOrd="11" destOrd="0" presId="urn:microsoft.com/office/officeart/2009/3/layout/RandomtoResultProcess"/>
    <dgm:cxn modelId="{E94EBA05-5700-4355-9742-8E6F1A739652}" type="presParOf" srcId="{F27FC33E-0CDA-46DA-A5DB-662EC0E6B402}" destId="{B0B10A4D-D6F4-4C91-B21A-0111DED95103}" srcOrd="12" destOrd="0" presId="urn:microsoft.com/office/officeart/2009/3/layout/RandomtoResultProcess"/>
    <dgm:cxn modelId="{48868508-6B7F-471C-8E70-9A55D6A51C34}" type="presParOf" srcId="{F27FC33E-0CDA-46DA-A5DB-662EC0E6B402}" destId="{BE86B5C8-97D8-4FE8-9C42-C0980030058C}" srcOrd="13" destOrd="0" presId="urn:microsoft.com/office/officeart/2009/3/layout/RandomtoResultProcess"/>
    <dgm:cxn modelId="{909EB0DE-EF96-423C-BBB2-5E83087FD867}" type="presParOf" srcId="{F27FC33E-0CDA-46DA-A5DB-662EC0E6B402}" destId="{A1D2479B-FCF3-4953-924B-06E762FA91C9}" srcOrd="14" destOrd="0" presId="urn:microsoft.com/office/officeart/2009/3/layout/RandomtoResultProcess"/>
    <dgm:cxn modelId="{342D267F-E116-407B-95FE-C21E10AB4797}" type="presParOf" srcId="{F27FC33E-0CDA-46DA-A5DB-662EC0E6B402}" destId="{83143944-DD84-4D9F-84B3-901DA5D27539}" srcOrd="15" destOrd="0" presId="urn:microsoft.com/office/officeart/2009/3/layout/RandomtoResultProcess"/>
    <dgm:cxn modelId="{9C180FD9-6695-4D74-BA9A-4B80AD0CEC19}" type="presParOf" srcId="{F27FC33E-0CDA-46DA-A5DB-662EC0E6B402}" destId="{55C8E19B-73A7-477C-89D6-853FD1676777}" srcOrd="16" destOrd="0" presId="urn:microsoft.com/office/officeart/2009/3/layout/RandomtoResultProcess"/>
    <dgm:cxn modelId="{834D29DD-348E-4210-893B-E46D60157FE7}" type="presParOf" srcId="{F27FC33E-0CDA-46DA-A5DB-662EC0E6B402}" destId="{2DD0E867-8EDE-4770-9DB3-13A3563D5E58}" srcOrd="17" destOrd="0" presId="urn:microsoft.com/office/officeart/2009/3/layout/RandomtoResultProcess"/>
    <dgm:cxn modelId="{CD98BF75-0725-4F2C-ADBC-EAD16E7C8628}" type="presParOf" srcId="{F27FC33E-0CDA-46DA-A5DB-662EC0E6B402}" destId="{C1BF31B6-A37C-4FC0-9B70-F6F2A6C0D600}" srcOrd="18" destOrd="0" presId="urn:microsoft.com/office/officeart/2009/3/layout/RandomtoResultProcess"/>
    <dgm:cxn modelId="{DC8B80AE-3D0B-4563-B7B4-400F985E1FFD}" type="presParOf" srcId="{E1FC25BB-326D-4142-8E8C-8B6CECACB878}" destId="{E0306851-FE41-4513-8F40-4DBE7F4C95AC}" srcOrd="1" destOrd="0" presId="urn:microsoft.com/office/officeart/2009/3/layout/RandomtoResultProcess"/>
    <dgm:cxn modelId="{D12D95E5-15F9-4A32-AB8F-5CD713155E64}" type="presParOf" srcId="{E0306851-FE41-4513-8F40-4DBE7F4C95AC}" destId="{8A8E039F-9C7B-43F3-A30C-8D0B783AD2EC}" srcOrd="0" destOrd="0" presId="urn:microsoft.com/office/officeart/2009/3/layout/RandomtoResultProcess"/>
    <dgm:cxn modelId="{5D561069-6B2F-4E5E-8D46-5BA90D795C32}" type="presParOf" srcId="{E0306851-FE41-4513-8F40-4DBE7F4C95AC}" destId="{59B6F789-4AB6-418F-8B82-538C969FC54F}" srcOrd="1" destOrd="0" presId="urn:microsoft.com/office/officeart/2009/3/layout/RandomtoResultProcess"/>
    <dgm:cxn modelId="{8CDBDC8B-D84D-4DD9-B81A-0C97860D34B6}" type="presParOf" srcId="{E1FC25BB-326D-4142-8E8C-8B6CECACB878}" destId="{3EA35083-2473-485F-9686-26C0FD5585B2}" srcOrd="2" destOrd="0" presId="urn:microsoft.com/office/officeart/2009/3/layout/RandomtoResultProcess"/>
    <dgm:cxn modelId="{C4F45D02-A972-4B0C-AB51-EE5B19471E36}" type="presParOf" srcId="{3EA35083-2473-485F-9686-26C0FD5585B2}" destId="{13B58E10-039C-474D-AEAE-76E71C9EA8F7}" srcOrd="0" destOrd="0" presId="urn:microsoft.com/office/officeart/2009/3/layout/RandomtoResultProcess"/>
    <dgm:cxn modelId="{21385780-6D54-498C-901F-E3757B7FF15A}" type="presParOf" srcId="{3EA35083-2473-485F-9686-26C0FD5585B2}" destId="{82CA81F7-C6A8-450C-836D-CA63A84BE8AD}" srcOrd="1" destOrd="0" presId="urn:microsoft.com/office/officeart/2009/3/layout/RandomtoResultProcess"/>
    <dgm:cxn modelId="{BE1995F4-36C2-40F1-ADB7-11789EE12159}" type="presParOf" srcId="{E1FC25BB-326D-4142-8E8C-8B6CECACB878}" destId="{3C8FC20B-1F72-429C-963B-9839F2301C5E}" srcOrd="3" destOrd="0" presId="urn:microsoft.com/office/officeart/2009/3/layout/RandomtoResultProcess"/>
    <dgm:cxn modelId="{8396107E-7F04-42C4-B56B-C92560763388}" type="presParOf" srcId="{3C8FC20B-1F72-429C-963B-9839F2301C5E}" destId="{6C43F9BD-444D-4AAE-9634-6BE396FA8EB7}" srcOrd="0" destOrd="0" presId="urn:microsoft.com/office/officeart/2009/3/layout/RandomtoResultProcess"/>
    <dgm:cxn modelId="{BD34CFCE-35A3-49D0-B132-BB9E2586E344}" type="presParOf" srcId="{3C8FC20B-1F72-429C-963B-9839F2301C5E}" destId="{57FC7E85-E6A8-4A30-9B23-5B6F40DB06E6}" srcOrd="1" destOrd="0" presId="urn:microsoft.com/office/officeart/2009/3/layout/RandomtoResultProcess"/>
    <dgm:cxn modelId="{007FA4B8-379F-4991-AAC7-798698B54F77}" type="presParOf" srcId="{E1FC25BB-326D-4142-8E8C-8B6CECACB878}" destId="{31E495E5-B3FB-4089-9F48-FD9D4FE5991F}" srcOrd="4" destOrd="0" presId="urn:microsoft.com/office/officeart/2009/3/layout/RandomtoResultProcess"/>
    <dgm:cxn modelId="{20D0061E-29D9-4488-8A68-D1CEA05013A9}" type="presParOf" srcId="{31E495E5-B3FB-4089-9F48-FD9D4FE5991F}" destId="{8C0BE1AF-E5AF-4C22-9B46-CDE71C5DE3EF}" srcOrd="0" destOrd="0" presId="urn:microsoft.com/office/officeart/2009/3/layout/RandomtoResultProcess"/>
    <dgm:cxn modelId="{7A04F63B-D55B-40BA-964A-CC64A3EA3513}" type="presParOf" srcId="{31E495E5-B3FB-4089-9F48-FD9D4FE5991F}" destId="{D8495F14-8EE5-4666-9D09-B04EB13CEF3D}" srcOrd="1" destOrd="0" presId="urn:microsoft.com/office/officeart/2009/3/layout/RandomtoResultProcess"/>
    <dgm:cxn modelId="{2C410BD2-D33A-432A-B9BB-0A5981C38C72}" type="presParOf" srcId="{E1FC25BB-326D-4142-8E8C-8B6CECACB878}" destId="{E9F33A88-E002-4406-BF15-511A6AFC77E3}" srcOrd="5" destOrd="0" presId="urn:microsoft.com/office/officeart/2009/3/layout/RandomtoResultProcess"/>
    <dgm:cxn modelId="{67DE3A09-1E6C-4EC7-8626-6EC8F89210CA}" type="presParOf" srcId="{E9F33A88-E002-4406-BF15-511A6AFC77E3}" destId="{A691FA10-EFD6-493F-BB7F-5E6961D77C2B}" srcOrd="0" destOrd="0" presId="urn:microsoft.com/office/officeart/2009/3/layout/RandomtoResultProcess"/>
    <dgm:cxn modelId="{DB212401-9778-415A-84C1-CAB226505C32}" type="presParOf" srcId="{E9F33A88-E002-4406-BF15-511A6AFC77E3}" destId="{0CD60F10-E1F6-4972-ADAD-E08F88CA984E}" srcOrd="1" destOrd="0" presId="urn:microsoft.com/office/officeart/2009/3/layout/RandomtoResultProcess"/>
    <dgm:cxn modelId="{A289D895-EEFD-483C-BF0D-7044B355B045}" type="presParOf" srcId="{E1FC25BB-326D-4142-8E8C-8B6CECACB878}" destId="{BF39F32D-FEFA-4B80-B5C2-A03D612CF6D1}" srcOrd="6" destOrd="0" presId="urn:microsoft.com/office/officeart/2009/3/layout/RandomtoResultProcess"/>
    <dgm:cxn modelId="{F3F42B06-5AE8-4EE6-84CD-D0EEB71A58EA}" type="presParOf" srcId="{BF39F32D-FEFA-4B80-B5C2-A03D612CF6D1}" destId="{7D246E24-1F48-4FDD-95F3-643A74A8C4D2}" srcOrd="0" destOrd="0" presId="urn:microsoft.com/office/officeart/2009/3/layout/RandomtoResultProcess"/>
    <dgm:cxn modelId="{C5491DEA-3830-4FFF-9728-9B73D5CEBBB4}" type="presParOf" srcId="{BF39F32D-FEFA-4B80-B5C2-A03D612CF6D1}" destId="{C22B1CF4-1B06-4903-AA17-8D3E24A19530}" srcOrd="1" destOrd="0" presId="urn:microsoft.com/office/officeart/2009/3/layout/RandomtoResultProcess"/>
    <dgm:cxn modelId="{09263CBE-D291-422C-B9CC-E54065E48DFB}" type="presParOf" srcId="{E1FC25BB-326D-4142-8E8C-8B6CECACB878}" destId="{914572F8-83AD-4DF5-BFA3-4DED63D26F0E}" srcOrd="7" destOrd="0" presId="urn:microsoft.com/office/officeart/2009/3/layout/RandomtoResultProcess"/>
    <dgm:cxn modelId="{DC1482B4-245A-4113-B8EF-3341E4E15576}" type="presParOf" srcId="{914572F8-83AD-4DF5-BFA3-4DED63D26F0E}" destId="{1018DF37-AEF6-4F86-8EEE-1F9AC0954E6E}" srcOrd="0" destOrd="0" presId="urn:microsoft.com/office/officeart/2009/3/layout/RandomtoResultProcess"/>
    <dgm:cxn modelId="{0A6E13EE-8E76-46A7-ABD5-48333C92FD3A}" type="presParOf" srcId="{914572F8-83AD-4DF5-BFA3-4DED63D26F0E}" destId="{18E75F25-4F73-4888-AC1B-BE1CDA96D750}" srcOrd="1" destOrd="0" presId="urn:microsoft.com/office/officeart/2009/3/layout/RandomtoResultProcess"/>
    <dgm:cxn modelId="{F545CE50-63E0-4AD9-806A-3568823C604F}" type="presParOf" srcId="{E1FC25BB-326D-4142-8E8C-8B6CECACB878}" destId="{0460B2AF-EAA1-436D-8D8F-87F0AE7E88A6}" srcOrd="8" destOrd="0" presId="urn:microsoft.com/office/officeart/2009/3/layout/RandomtoResultProcess"/>
    <dgm:cxn modelId="{C89B1BC5-BE46-4655-90A8-FB3B7877F8AA}" type="presParOf" srcId="{0460B2AF-EAA1-436D-8D8F-87F0AE7E88A6}" destId="{32554702-E6AE-449A-844C-DB9F1409AD60}" srcOrd="0" destOrd="0" presId="urn:microsoft.com/office/officeart/2009/3/layout/RandomtoResultProcess"/>
    <dgm:cxn modelId="{6AFB1A83-0919-4410-9B5A-AB4DF5C17B7B}" type="presParOf" srcId="{0460B2AF-EAA1-436D-8D8F-87F0AE7E88A6}" destId="{C742CD14-EBD1-41C4-B15B-D0EF818E3B1B}"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custT="1"/>
      <dgm:spPr/>
      <dgm:t>
        <a:bodyPr/>
        <a:lstStyle/>
        <a:p>
          <a:pPr>
            <a:spcAft>
              <a:spcPts val="0"/>
            </a:spcAft>
          </a:pPr>
          <a:r>
            <a:rPr lang="en-US" sz="2400" b="1" noProof="0"/>
            <a:t>Avoiding </a:t>
          </a:r>
        </a:p>
        <a:p>
          <a:pPr>
            <a:spcAft>
              <a:spcPts val="0"/>
            </a:spcAft>
          </a:pPr>
          <a:r>
            <a:rPr lang="en-US" sz="2400" b="0" noProof="0"/>
            <a:t>further accidents</a:t>
          </a:r>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custT="1"/>
      <dgm:spPr/>
      <dgm:t>
        <a:bodyPr/>
        <a:lstStyle/>
        <a:p>
          <a:pPr>
            <a:lnSpc>
              <a:spcPct val="100000"/>
            </a:lnSpc>
            <a:spcAft>
              <a:spcPts val="0"/>
            </a:spcAft>
          </a:pPr>
          <a:r>
            <a:rPr lang="en-US" sz="2400" b="1" noProof="0"/>
            <a:t>Improving</a:t>
          </a:r>
          <a:r>
            <a:rPr lang="en-US" sz="2400" noProof="0"/>
            <a:t> our </a:t>
          </a:r>
        </a:p>
        <a:p>
          <a:pPr>
            <a:lnSpc>
              <a:spcPct val="100000"/>
            </a:lnSpc>
            <a:spcAft>
              <a:spcPts val="0"/>
            </a:spcAft>
          </a:pPr>
          <a:r>
            <a:rPr lang="en-US" sz="2400" noProof="0"/>
            <a:t>standards and </a:t>
          </a:r>
          <a:r>
            <a:rPr lang="en-US" sz="2400" b="1" noProof="0"/>
            <a:t>making</a:t>
          </a:r>
        </a:p>
        <a:p>
          <a:pPr>
            <a:lnSpc>
              <a:spcPct val="100000"/>
            </a:lnSpc>
            <a:spcAft>
              <a:spcPts val="0"/>
            </a:spcAft>
          </a:pPr>
          <a:r>
            <a:rPr lang="en-US" sz="2400" b="1" noProof="0"/>
            <a:t> it easier</a:t>
          </a:r>
          <a:r>
            <a:rPr lang="en-US" sz="2400" noProof="0"/>
            <a:t> to learn </a:t>
          </a:r>
        </a:p>
        <a:p>
          <a:pPr>
            <a:lnSpc>
              <a:spcPct val="100000"/>
            </a:lnSpc>
            <a:spcAft>
              <a:spcPts val="0"/>
            </a:spcAft>
          </a:pPr>
          <a:r>
            <a:rPr lang="en-US" sz="2400" noProof="0"/>
            <a:t>the rules</a:t>
          </a: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custT="1"/>
      <dgm:spPr>
        <a:solidFill>
          <a:schemeClr val="tx2"/>
        </a:solidFill>
      </dgm:spPr>
      <dgm:t>
        <a:bodyPr/>
        <a:lstStyle/>
        <a:p>
          <a:pPr>
            <a:spcAft>
              <a:spcPts val="0"/>
            </a:spcAft>
          </a:pPr>
          <a:r>
            <a:rPr lang="en-US" sz="2400" b="1" noProof="0"/>
            <a:t>Advancing</a:t>
          </a:r>
          <a:r>
            <a:rPr lang="en-US" sz="2400" b="0" noProof="0"/>
            <a:t> </a:t>
          </a:r>
        </a:p>
        <a:p>
          <a:pPr>
            <a:spcAft>
              <a:spcPts val="0"/>
            </a:spcAft>
          </a:pPr>
          <a:r>
            <a:rPr lang="en-US" sz="2400" b="0" noProof="0"/>
            <a:t>good practices</a:t>
          </a:r>
          <a:endParaRPr lang="en-US" sz="2400" noProof="0"/>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custT="1"/>
      <dgm:spPr>
        <a:solidFill>
          <a:srgbClr val="FF972F"/>
        </a:solidFill>
      </dgm:spPr>
      <dgm:t>
        <a:bodyPr/>
        <a:lstStyle/>
        <a:p>
          <a:pPr>
            <a:spcAft>
              <a:spcPts val="0"/>
            </a:spcAft>
          </a:pPr>
          <a:r>
            <a:rPr lang="en-US" sz="2400" b="1"/>
            <a:t>Remembering </a:t>
          </a:r>
        </a:p>
        <a:p>
          <a:pPr>
            <a:spcAft>
              <a:spcPts val="0"/>
            </a:spcAft>
          </a:pPr>
          <a:r>
            <a:rPr lang="en-US" sz="2400" b="0"/>
            <a:t>accidents and lessons </a:t>
          </a:r>
        </a:p>
        <a:p>
          <a:pPr>
            <a:spcAft>
              <a:spcPts val="0"/>
            </a:spcAft>
          </a:pPr>
          <a:r>
            <a:rPr lang="en-US" sz="2400" b="0"/>
            <a:t>learned to use them daily</a:t>
          </a:r>
          <a:endParaRPr lang="fr-FR" sz="2400"/>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dgm:spPr/>
      <dgm:t>
        <a:bodyPr/>
        <a:lstStyle/>
        <a:p>
          <a:endParaRPr lang="fr-FR" b="0"/>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dgm:spPr>
        <a:solidFill>
          <a:schemeClr val="bg1">
            <a:lumMod val="85000"/>
          </a:schemeClr>
        </a:solidFill>
      </dgm:spPr>
      <dgm:t>
        <a:bodyPr/>
        <a:lstStyle/>
        <a:p>
          <a:endParaRPr lang="fr-F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dgm:spPr>
        <a:solidFill>
          <a:schemeClr val="bg1">
            <a:lumMod val="85000"/>
          </a:schemeClr>
        </a:solidFill>
      </dgm:spPr>
      <dgm:t>
        <a:bodyPr/>
        <a:lstStyle/>
        <a:p>
          <a:endParaRPr lang="fr-FR"/>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dgm:spPr>
        <a:solidFill>
          <a:schemeClr val="bg1">
            <a:lumMod val="85000"/>
          </a:schemeClr>
        </a:solidFill>
      </dgm:spPr>
      <dgm:t>
        <a:bodyPr/>
        <a:lstStyle/>
        <a:p>
          <a:endParaRPr lang="fr-F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lumMod val="85000"/>
          </a:schemeClr>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dgm:spPr>
        <a:solidFill>
          <a:schemeClr val="bg1">
            <a:lumMod val="85000"/>
          </a:schemeClr>
        </a:solidFill>
      </dgm:spPr>
      <dgm:t>
        <a:bodyPr/>
        <a:lstStyle/>
        <a:p>
          <a:endParaRPr lang="fr-FR" b="0"/>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dgm:spPr/>
      <dgm:t>
        <a:bodyPr/>
        <a:lstStyle/>
        <a:p>
          <a:endParaRPr lang="fr-F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dgm:spPr>
        <a:solidFill>
          <a:schemeClr val="bg1">
            <a:lumMod val="85000"/>
          </a:schemeClr>
        </a:solidFill>
      </dgm:spPr>
      <dgm:t>
        <a:bodyPr/>
        <a:lstStyle/>
        <a:p>
          <a:endParaRPr lang="fr-FR"/>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dgm:spPr>
        <a:solidFill>
          <a:schemeClr val="bg1">
            <a:lumMod val="85000"/>
          </a:schemeClr>
        </a:solidFill>
      </dgm:spPr>
      <dgm:t>
        <a:bodyPr/>
        <a:lstStyle/>
        <a:p>
          <a:endParaRPr lang="fr-F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lumMod val="85000"/>
          </a:schemeClr>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dgm:spPr>
        <a:solidFill>
          <a:schemeClr val="bg1">
            <a:lumMod val="85000"/>
          </a:schemeClr>
        </a:solidFill>
      </dgm:spPr>
      <dgm:t>
        <a:bodyPr/>
        <a:lstStyle/>
        <a:p>
          <a:endParaRPr lang="fr-FR" b="0"/>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dgm:spPr/>
      <dgm:t>
        <a:bodyPr/>
        <a:lstStyle/>
        <a:p>
          <a:endParaRPr lang="fr-F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dgm:spPr>
        <a:solidFill>
          <a:schemeClr val="bg1">
            <a:lumMod val="85000"/>
          </a:schemeClr>
        </a:solidFill>
      </dgm:spPr>
      <dgm:t>
        <a:bodyPr/>
        <a:lstStyle/>
        <a:p>
          <a:endParaRPr lang="fr-FR"/>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dgm:spPr>
        <a:solidFill>
          <a:schemeClr val="bg1">
            <a:lumMod val="85000"/>
          </a:schemeClr>
        </a:solidFill>
      </dgm:spPr>
      <dgm:t>
        <a:bodyPr/>
        <a:lstStyle/>
        <a:p>
          <a:endParaRPr lang="fr-F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lumMod val="85000"/>
          </a:schemeClr>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dgm:spPr>
        <a:solidFill>
          <a:schemeClr val="bg1">
            <a:lumMod val="85000"/>
          </a:schemeClr>
        </a:solidFill>
      </dgm:spPr>
      <dgm:t>
        <a:bodyPr/>
        <a:lstStyle/>
        <a:p>
          <a:endParaRPr lang="fr-FR" b="0"/>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dgm:spPr>
        <a:solidFill>
          <a:schemeClr val="bg1">
            <a:lumMod val="85000"/>
          </a:schemeClr>
        </a:solidFill>
      </dgm:spPr>
      <dgm:t>
        <a:bodyPr/>
        <a:lstStyle/>
        <a:p>
          <a:endParaRPr lang="fr-F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dgm:spPr>
        <a:solidFill>
          <a:schemeClr val="bg1">
            <a:lumMod val="85000"/>
          </a:schemeClr>
        </a:solidFill>
      </dgm:spPr>
      <dgm:t>
        <a:bodyPr/>
        <a:lstStyle/>
        <a:p>
          <a:endParaRPr lang="fr-FR"/>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dgm:spPr>
        <a:solidFill>
          <a:srgbClr val="FF972F"/>
        </a:solidFill>
      </dgm:spPr>
      <dgm:t>
        <a:bodyPr/>
        <a:lstStyle/>
        <a:p>
          <a:endParaRPr lang="fr-F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lumMod val="85000"/>
          </a:schemeClr>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dgm:spPr>
        <a:solidFill>
          <a:schemeClr val="bg1">
            <a:lumMod val="85000"/>
          </a:schemeClr>
        </a:solidFill>
      </dgm:spPr>
      <dgm:t>
        <a:bodyPr/>
        <a:lstStyle/>
        <a:p>
          <a:endParaRPr lang="fr-FR" b="0"/>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dgm:spPr/>
      <dgm:t>
        <a:bodyPr/>
        <a:lstStyle/>
        <a:p>
          <a:endParaRPr lang="fr-F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dgm:spPr>
        <a:solidFill>
          <a:schemeClr val="bg1">
            <a:lumMod val="85000"/>
          </a:schemeClr>
        </a:solidFill>
      </dgm:spPr>
      <dgm:t>
        <a:bodyPr/>
        <a:lstStyle/>
        <a:p>
          <a:endParaRPr lang="fr-FR"/>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dgm:spPr>
        <a:solidFill>
          <a:schemeClr val="bg1">
            <a:lumMod val="85000"/>
          </a:schemeClr>
        </a:solidFill>
      </dgm:spPr>
      <dgm:t>
        <a:bodyPr/>
        <a:lstStyle/>
        <a:p>
          <a:endParaRPr lang="fr-F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lumMod val="85000"/>
          </a:schemeClr>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D378AD-8A5B-41D2-A875-482567436315}" type="doc">
      <dgm:prSet loTypeId="urn:microsoft.com/office/officeart/2009/3/layout/RandomtoResultProcess" loCatId="process" qsTypeId="urn:microsoft.com/office/officeart/2005/8/quickstyle/simple5" qsCatId="simple" csTypeId="urn:microsoft.com/office/officeart/2005/8/colors/accent1_2" csCatId="accent1" phldr="1"/>
      <dgm:spPr/>
      <dgm:t>
        <a:bodyPr/>
        <a:lstStyle/>
        <a:p>
          <a:endParaRPr lang="fr-FR"/>
        </a:p>
      </dgm:t>
    </dgm:pt>
    <dgm:pt modelId="{902816A8-650A-45FB-B570-56AAE6DFB80B}">
      <dgm:prSet phldrT="[Text]" custT="1"/>
      <dgm:spPr/>
      <dgm:t>
        <a:bodyPr/>
        <a:lstStyle/>
        <a:p>
          <a:pPr>
            <a:buFont typeface="+mj-lt"/>
            <a:buAutoNum type="arabicPeriod"/>
          </a:pPr>
          <a:r>
            <a:rPr lang="en-US" sz="1400" b="1"/>
            <a:t>Reporting </a:t>
          </a:r>
          <a:r>
            <a:rPr lang="en-US" sz="1400" b="0"/>
            <a:t>the HSE incident</a:t>
          </a:r>
          <a:endParaRPr lang="fr-FR" sz="1400" b="0"/>
        </a:p>
      </dgm:t>
    </dgm:pt>
    <dgm:pt modelId="{914F3F8F-D865-4E24-A31A-6086BC94B747}" type="parTrans" cxnId="{ACB3E563-D0A4-4F51-BF34-74BDEB5E4E51}">
      <dgm:prSet/>
      <dgm:spPr/>
      <dgm:t>
        <a:bodyPr/>
        <a:lstStyle/>
        <a:p>
          <a:endParaRPr lang="fr-FR" sz="2000"/>
        </a:p>
      </dgm:t>
    </dgm:pt>
    <dgm:pt modelId="{89E9264B-25FF-4074-AA2A-E11A64510492}" type="sibTrans" cxnId="{ACB3E563-D0A4-4F51-BF34-74BDEB5E4E51}">
      <dgm:prSet/>
      <dgm:spPr/>
      <dgm:t>
        <a:bodyPr/>
        <a:lstStyle/>
        <a:p>
          <a:endParaRPr lang="fr-FR" sz="2000"/>
        </a:p>
      </dgm:t>
    </dgm:pt>
    <dgm:pt modelId="{2D9BFD77-7402-4143-83DA-1E8C4240D5E5}">
      <dgm:prSet phldrT="[Text]" custT="1"/>
      <dgm:spPr/>
      <dgm:t>
        <a:bodyPr/>
        <a:lstStyle/>
        <a:p>
          <a:pPr>
            <a:spcAft>
              <a:spcPts val="0"/>
            </a:spcAft>
            <a:buFont typeface="+mj-lt"/>
            <a:buAutoNum type="arabicPeriod"/>
          </a:pPr>
          <a:r>
            <a:rPr lang="en-US" sz="1400" b="1"/>
            <a:t>Gathering information </a:t>
          </a:r>
        </a:p>
        <a:p>
          <a:pPr>
            <a:spcAft>
              <a:spcPts val="0"/>
            </a:spcAft>
            <a:buFont typeface="+mj-lt"/>
            <a:buAutoNum type="arabicPeriod"/>
          </a:pPr>
          <a:r>
            <a:rPr lang="en-US" sz="1400" b="0"/>
            <a:t>about the HSE incident</a:t>
          </a:r>
          <a:endParaRPr lang="fr-FR" sz="1400" b="0"/>
        </a:p>
      </dgm:t>
    </dgm:pt>
    <dgm:pt modelId="{A450D1C0-7712-43AF-8EF0-18E12864E617}" type="parTrans" cxnId="{7A7171DD-B5D3-4A13-A767-2EF06422A92D}">
      <dgm:prSet/>
      <dgm:spPr/>
      <dgm:t>
        <a:bodyPr/>
        <a:lstStyle/>
        <a:p>
          <a:endParaRPr lang="fr-FR" sz="2000"/>
        </a:p>
      </dgm:t>
    </dgm:pt>
    <dgm:pt modelId="{F247F360-94D0-47E4-9F92-E0CEB93D2B38}" type="sibTrans" cxnId="{7A7171DD-B5D3-4A13-A767-2EF06422A92D}">
      <dgm:prSet/>
      <dgm:spPr/>
      <dgm:t>
        <a:bodyPr/>
        <a:lstStyle/>
        <a:p>
          <a:endParaRPr lang="fr-FR" sz="2000"/>
        </a:p>
      </dgm:t>
    </dgm:pt>
    <dgm:pt modelId="{1C30955B-D512-4313-BEC1-5E8DAFFCEA1F}">
      <dgm:prSet phldrT="[Text]" custT="1"/>
      <dgm:spPr/>
      <dgm:t>
        <a:bodyPr/>
        <a:lstStyle/>
        <a:p>
          <a:pPr>
            <a:spcAft>
              <a:spcPts val="0"/>
            </a:spcAft>
            <a:buFont typeface="+mj-lt"/>
            <a:buAutoNum type="arabicPeriod"/>
          </a:pPr>
          <a:r>
            <a:rPr lang="en-US" sz="1400" b="1"/>
            <a:t>Analysis </a:t>
          </a:r>
        </a:p>
        <a:p>
          <a:pPr>
            <a:spcAft>
              <a:spcPts val="0"/>
            </a:spcAft>
            <a:buFont typeface="+mj-lt"/>
            <a:buAutoNum type="arabicPeriod"/>
          </a:pPr>
          <a:r>
            <a:rPr lang="en-US" sz="1400" b="1"/>
            <a:t>of the HSE </a:t>
          </a:r>
        </a:p>
        <a:p>
          <a:pPr>
            <a:spcAft>
              <a:spcPts val="0"/>
            </a:spcAft>
            <a:buFont typeface="+mj-lt"/>
            <a:buAutoNum type="arabicPeriod"/>
          </a:pPr>
          <a:r>
            <a:rPr lang="en-US" sz="1400" b="1"/>
            <a:t>incident</a:t>
          </a:r>
          <a:endParaRPr lang="fr-FR" sz="1400"/>
        </a:p>
      </dgm:t>
    </dgm:pt>
    <dgm:pt modelId="{2B8E3637-E8B9-4D06-B6EC-0B75F6342EFD}" type="parTrans" cxnId="{57A8E8A1-ED28-4BB3-B44D-7C8449EE5788}">
      <dgm:prSet/>
      <dgm:spPr/>
      <dgm:t>
        <a:bodyPr/>
        <a:lstStyle/>
        <a:p>
          <a:endParaRPr lang="fr-FR" sz="2000"/>
        </a:p>
      </dgm:t>
    </dgm:pt>
    <dgm:pt modelId="{5F6B9287-7DF4-48D4-8AB1-15CA5875CE6F}" type="sibTrans" cxnId="{57A8E8A1-ED28-4BB3-B44D-7C8449EE5788}">
      <dgm:prSet/>
      <dgm:spPr/>
      <dgm:t>
        <a:bodyPr/>
        <a:lstStyle/>
        <a:p>
          <a:endParaRPr lang="fr-FR" sz="2000"/>
        </a:p>
      </dgm:t>
    </dgm:pt>
    <dgm:pt modelId="{22B02376-CAD2-4683-ADE9-3E127207FA61}">
      <dgm:prSet phldrT="[Text]" custT="1"/>
      <dgm:spPr/>
      <dgm:t>
        <a:bodyPr/>
        <a:lstStyle/>
        <a:p>
          <a:pPr>
            <a:spcAft>
              <a:spcPts val="0"/>
            </a:spcAft>
            <a:buFont typeface="+mj-lt"/>
            <a:buAutoNum type="arabicPeriod"/>
          </a:pPr>
          <a:r>
            <a:rPr lang="en-US" sz="1400" b="1"/>
            <a:t>Sharing </a:t>
          </a:r>
        </a:p>
        <a:p>
          <a:pPr>
            <a:spcAft>
              <a:spcPts val="0"/>
            </a:spcAft>
            <a:buFont typeface="+mj-lt"/>
            <a:buAutoNum type="arabicPeriod"/>
          </a:pPr>
          <a:r>
            <a:rPr lang="en-US" sz="1400" b="1"/>
            <a:t>information </a:t>
          </a:r>
        </a:p>
        <a:p>
          <a:pPr>
            <a:spcAft>
              <a:spcPts val="0"/>
            </a:spcAft>
            <a:buFont typeface="+mj-lt"/>
            <a:buAutoNum type="arabicPeriod"/>
          </a:pPr>
          <a:r>
            <a:rPr lang="en-US" sz="1400" b="0"/>
            <a:t>with the </a:t>
          </a:r>
        </a:p>
        <a:p>
          <a:pPr>
            <a:spcAft>
              <a:spcPts val="0"/>
            </a:spcAft>
            <a:buFont typeface="+mj-lt"/>
            <a:buAutoNum type="arabicPeriod"/>
          </a:pPr>
          <a:r>
            <a:rPr lang="en-US" sz="1400" b="0"/>
            <a:t>right people</a:t>
          </a:r>
          <a:endParaRPr lang="fr-FR" sz="1400" b="0"/>
        </a:p>
      </dgm:t>
    </dgm:pt>
    <dgm:pt modelId="{CA96D9D0-8C89-4111-AF35-1B5570E1AC87}" type="parTrans" cxnId="{BF4FB6BE-109F-443D-BA43-707146621DDE}">
      <dgm:prSet/>
      <dgm:spPr/>
      <dgm:t>
        <a:bodyPr/>
        <a:lstStyle/>
        <a:p>
          <a:endParaRPr lang="fr-FR" sz="2000"/>
        </a:p>
      </dgm:t>
    </dgm:pt>
    <dgm:pt modelId="{742CF1D2-C1C8-4D07-A17A-2268C5712FEB}" type="sibTrans" cxnId="{BF4FB6BE-109F-443D-BA43-707146621DDE}">
      <dgm:prSet/>
      <dgm:spPr/>
      <dgm:t>
        <a:bodyPr/>
        <a:lstStyle/>
        <a:p>
          <a:endParaRPr lang="fr-FR" sz="2000"/>
        </a:p>
      </dgm:t>
    </dgm:pt>
    <dgm:pt modelId="{38EFA304-C7AF-442E-8400-2846190CD092}">
      <dgm:prSet phldrT="[Text]" custT="1"/>
      <dgm:spPr>
        <a:solidFill>
          <a:schemeClr val="accent1"/>
        </a:solidFill>
        <a:effectLst/>
      </dgm:spPr>
      <dgm:t>
        <a:bodyPr/>
        <a:lstStyle/>
        <a:p>
          <a:pPr>
            <a:buFont typeface="+mj-lt"/>
            <a:buAutoNum type="arabicPeriod"/>
          </a:pPr>
          <a:r>
            <a:rPr lang="en-US" sz="1200" b="1"/>
            <a:t>Implemen-tation and follow-up </a:t>
          </a:r>
          <a:r>
            <a:rPr lang="en-US" sz="1200"/>
            <a:t>of recommend-dations</a:t>
          </a:r>
          <a:endParaRPr lang="fr-FR" sz="1200" b="0"/>
        </a:p>
      </dgm:t>
    </dgm:pt>
    <dgm:pt modelId="{2780E9C6-865D-4618-86B4-4BF26B932BA9}" type="parTrans" cxnId="{280729EB-5F4F-4993-8EB0-0A2A4F6436E9}">
      <dgm:prSet/>
      <dgm:spPr/>
      <dgm:t>
        <a:bodyPr/>
        <a:lstStyle/>
        <a:p>
          <a:endParaRPr lang="fr-FR" sz="2000"/>
        </a:p>
      </dgm:t>
    </dgm:pt>
    <dgm:pt modelId="{4D915C8F-EE48-4141-8EC3-5309E12829AB}" type="sibTrans" cxnId="{280729EB-5F4F-4993-8EB0-0A2A4F6436E9}">
      <dgm:prSet/>
      <dgm:spPr/>
      <dgm:t>
        <a:bodyPr/>
        <a:lstStyle/>
        <a:p>
          <a:endParaRPr lang="fr-FR" sz="2000"/>
        </a:p>
      </dgm:t>
    </dgm:pt>
    <dgm:pt modelId="{E1FC25BB-326D-4142-8E8C-8B6CECACB878}" type="pres">
      <dgm:prSet presAssocID="{2ED378AD-8A5B-41D2-A875-482567436315}" presName="Name0" presStyleCnt="0">
        <dgm:presLayoutVars>
          <dgm:dir/>
          <dgm:animOne val="branch"/>
          <dgm:animLvl val="lvl"/>
        </dgm:presLayoutVars>
      </dgm:prSet>
      <dgm:spPr/>
    </dgm:pt>
    <dgm:pt modelId="{F27FC33E-0CDA-46DA-A5DB-662EC0E6B402}" type="pres">
      <dgm:prSet presAssocID="{902816A8-650A-45FB-B570-56AAE6DFB80B}" presName="chaos" presStyleCnt="0"/>
      <dgm:spPr/>
    </dgm:pt>
    <dgm:pt modelId="{231AB3FE-0FE8-4626-914B-789BD4EFD72F}" type="pres">
      <dgm:prSet presAssocID="{902816A8-650A-45FB-B570-56AAE6DFB80B}" presName="parTx1" presStyleLbl="revTx" presStyleIdx="0" presStyleCnt="4"/>
      <dgm:spPr/>
    </dgm:pt>
    <dgm:pt modelId="{D0C06DD7-C473-4E0B-AE21-752711DF7D29}" type="pres">
      <dgm:prSet presAssocID="{902816A8-650A-45FB-B570-56AAE6DFB80B}" presName="c1" presStyleLbl="node1" presStyleIdx="0" presStyleCnt="19"/>
      <dgm:spPr/>
    </dgm:pt>
    <dgm:pt modelId="{A4A07F50-3153-4AB5-9841-971FB307CCA1}" type="pres">
      <dgm:prSet presAssocID="{902816A8-650A-45FB-B570-56AAE6DFB80B}" presName="c2" presStyleLbl="node1" presStyleIdx="1" presStyleCnt="19"/>
      <dgm:spPr/>
    </dgm:pt>
    <dgm:pt modelId="{BA5E8549-AA0A-4AAD-9987-94A3189B8875}" type="pres">
      <dgm:prSet presAssocID="{902816A8-650A-45FB-B570-56AAE6DFB80B}" presName="c3" presStyleLbl="node1" presStyleIdx="2" presStyleCnt="19"/>
      <dgm:spPr/>
    </dgm:pt>
    <dgm:pt modelId="{B6A16D1F-E797-4B31-A736-439C20223009}" type="pres">
      <dgm:prSet presAssocID="{902816A8-650A-45FB-B570-56AAE6DFB80B}" presName="c4" presStyleLbl="node1" presStyleIdx="3" presStyleCnt="19"/>
      <dgm:spPr/>
    </dgm:pt>
    <dgm:pt modelId="{05ADDED7-F4ED-4731-9DDC-A2B7BAD3D1B2}" type="pres">
      <dgm:prSet presAssocID="{902816A8-650A-45FB-B570-56AAE6DFB80B}" presName="c5" presStyleLbl="node1" presStyleIdx="4" presStyleCnt="19"/>
      <dgm:spPr/>
    </dgm:pt>
    <dgm:pt modelId="{A48B620E-83EA-4D8E-8E0F-0EDEE97FAC81}" type="pres">
      <dgm:prSet presAssocID="{902816A8-650A-45FB-B570-56AAE6DFB80B}" presName="c6" presStyleLbl="node1" presStyleIdx="5" presStyleCnt="19"/>
      <dgm:spPr/>
    </dgm:pt>
    <dgm:pt modelId="{AADB9AF8-EE4D-4D5A-959B-96F58FB7EE67}" type="pres">
      <dgm:prSet presAssocID="{902816A8-650A-45FB-B570-56AAE6DFB80B}" presName="c7" presStyleLbl="node1" presStyleIdx="6" presStyleCnt="19"/>
      <dgm:spPr/>
    </dgm:pt>
    <dgm:pt modelId="{A1DC987A-069F-4FE1-80CC-929365D7BF88}" type="pres">
      <dgm:prSet presAssocID="{902816A8-650A-45FB-B570-56AAE6DFB80B}" presName="c8" presStyleLbl="node1" presStyleIdx="7" presStyleCnt="19"/>
      <dgm:spPr/>
    </dgm:pt>
    <dgm:pt modelId="{20C21200-B402-4D20-A80C-20B82CFFE8E9}" type="pres">
      <dgm:prSet presAssocID="{902816A8-650A-45FB-B570-56AAE6DFB80B}" presName="c9" presStyleLbl="node1" presStyleIdx="8" presStyleCnt="19"/>
      <dgm:spPr/>
    </dgm:pt>
    <dgm:pt modelId="{F6FCC9A1-E7E7-4EBC-B816-D334F4E96714}" type="pres">
      <dgm:prSet presAssocID="{902816A8-650A-45FB-B570-56AAE6DFB80B}" presName="c10" presStyleLbl="node1" presStyleIdx="9" presStyleCnt="19"/>
      <dgm:spPr/>
    </dgm:pt>
    <dgm:pt modelId="{709DE193-E910-44D4-B70E-9BBCEFC5F941}" type="pres">
      <dgm:prSet presAssocID="{902816A8-650A-45FB-B570-56AAE6DFB80B}" presName="c11" presStyleLbl="node1" presStyleIdx="10" presStyleCnt="19"/>
      <dgm:spPr/>
    </dgm:pt>
    <dgm:pt modelId="{B0B10A4D-D6F4-4C91-B21A-0111DED95103}" type="pres">
      <dgm:prSet presAssocID="{902816A8-650A-45FB-B570-56AAE6DFB80B}" presName="c12" presStyleLbl="node1" presStyleIdx="11" presStyleCnt="19"/>
      <dgm:spPr/>
    </dgm:pt>
    <dgm:pt modelId="{BE86B5C8-97D8-4FE8-9C42-C0980030058C}" type="pres">
      <dgm:prSet presAssocID="{902816A8-650A-45FB-B570-56AAE6DFB80B}" presName="c13" presStyleLbl="node1" presStyleIdx="12" presStyleCnt="19"/>
      <dgm:spPr/>
    </dgm:pt>
    <dgm:pt modelId="{A1D2479B-FCF3-4953-924B-06E762FA91C9}" type="pres">
      <dgm:prSet presAssocID="{902816A8-650A-45FB-B570-56AAE6DFB80B}" presName="c14" presStyleLbl="node1" presStyleIdx="13" presStyleCnt="19"/>
      <dgm:spPr/>
    </dgm:pt>
    <dgm:pt modelId="{83143944-DD84-4D9F-84B3-901DA5D27539}" type="pres">
      <dgm:prSet presAssocID="{902816A8-650A-45FB-B570-56AAE6DFB80B}" presName="c15" presStyleLbl="node1" presStyleIdx="14" presStyleCnt="19"/>
      <dgm:spPr/>
    </dgm:pt>
    <dgm:pt modelId="{55C8E19B-73A7-477C-89D6-853FD1676777}" type="pres">
      <dgm:prSet presAssocID="{902816A8-650A-45FB-B570-56AAE6DFB80B}" presName="c16" presStyleLbl="node1" presStyleIdx="15" presStyleCnt="19"/>
      <dgm:spPr/>
    </dgm:pt>
    <dgm:pt modelId="{2DD0E867-8EDE-4770-9DB3-13A3563D5E58}" type="pres">
      <dgm:prSet presAssocID="{902816A8-650A-45FB-B570-56AAE6DFB80B}" presName="c17" presStyleLbl="node1" presStyleIdx="16" presStyleCnt="19"/>
      <dgm:spPr/>
    </dgm:pt>
    <dgm:pt modelId="{C1BF31B6-A37C-4FC0-9B70-F6F2A6C0D600}" type="pres">
      <dgm:prSet presAssocID="{902816A8-650A-45FB-B570-56AAE6DFB80B}" presName="c18" presStyleLbl="node1" presStyleIdx="17" presStyleCnt="19"/>
      <dgm:spPr/>
    </dgm:pt>
    <dgm:pt modelId="{E0306851-FE41-4513-8F40-4DBE7F4C95AC}" type="pres">
      <dgm:prSet presAssocID="{89E9264B-25FF-4074-AA2A-E11A64510492}" presName="chevronComposite1" presStyleCnt="0"/>
      <dgm:spPr/>
    </dgm:pt>
    <dgm:pt modelId="{8A8E039F-9C7B-43F3-A30C-8D0B783AD2EC}" type="pres">
      <dgm:prSet presAssocID="{89E9264B-25FF-4074-AA2A-E11A64510492}" presName="chevron1" presStyleLbl="sibTrans2D1" presStyleIdx="0" presStyleCnt="4"/>
      <dgm:spPr>
        <a:solidFill>
          <a:schemeClr val="tx1">
            <a:lumMod val="20000"/>
            <a:lumOff val="80000"/>
          </a:schemeClr>
        </a:solidFill>
        <a:effectLst/>
      </dgm:spPr>
    </dgm:pt>
    <dgm:pt modelId="{59B6F789-4AB6-418F-8B82-538C969FC54F}" type="pres">
      <dgm:prSet presAssocID="{89E9264B-25FF-4074-AA2A-E11A64510492}" presName="spChevron1" presStyleCnt="0"/>
      <dgm:spPr/>
    </dgm:pt>
    <dgm:pt modelId="{3EA35083-2473-485F-9686-26C0FD5585B2}" type="pres">
      <dgm:prSet presAssocID="{2D9BFD77-7402-4143-83DA-1E8C4240D5E5}" presName="middle" presStyleCnt="0"/>
      <dgm:spPr/>
    </dgm:pt>
    <dgm:pt modelId="{13B58E10-039C-474D-AEAE-76E71C9EA8F7}" type="pres">
      <dgm:prSet presAssocID="{2D9BFD77-7402-4143-83DA-1E8C4240D5E5}" presName="parTxMid" presStyleLbl="revTx" presStyleIdx="1" presStyleCnt="4" custLinFactNeighborX="-944"/>
      <dgm:spPr/>
    </dgm:pt>
    <dgm:pt modelId="{82CA81F7-C6A8-450C-836D-CA63A84BE8AD}" type="pres">
      <dgm:prSet presAssocID="{2D9BFD77-7402-4143-83DA-1E8C4240D5E5}" presName="spMid" presStyleCnt="0"/>
      <dgm:spPr/>
    </dgm:pt>
    <dgm:pt modelId="{3C8FC20B-1F72-429C-963B-9839F2301C5E}" type="pres">
      <dgm:prSet presAssocID="{F247F360-94D0-47E4-9F92-E0CEB93D2B38}" presName="chevronComposite1" presStyleCnt="0"/>
      <dgm:spPr/>
    </dgm:pt>
    <dgm:pt modelId="{6C43F9BD-444D-4AAE-9634-6BE396FA8EB7}" type="pres">
      <dgm:prSet presAssocID="{F247F360-94D0-47E4-9F92-E0CEB93D2B38}" presName="chevron1" presStyleLbl="sibTrans2D1" presStyleIdx="1" presStyleCnt="4" custLinFactNeighborX="-42148"/>
      <dgm:spPr>
        <a:solidFill>
          <a:schemeClr val="tx1">
            <a:lumMod val="20000"/>
            <a:lumOff val="80000"/>
          </a:schemeClr>
        </a:solidFill>
        <a:effectLst/>
      </dgm:spPr>
    </dgm:pt>
    <dgm:pt modelId="{57FC7E85-E6A8-4A30-9B23-5B6F40DB06E6}" type="pres">
      <dgm:prSet presAssocID="{F247F360-94D0-47E4-9F92-E0CEB93D2B38}" presName="spChevron1" presStyleCnt="0"/>
      <dgm:spPr/>
    </dgm:pt>
    <dgm:pt modelId="{31E495E5-B3FB-4089-9F48-FD9D4FE5991F}" type="pres">
      <dgm:prSet presAssocID="{1C30955B-D512-4313-BEC1-5E8DAFFCEA1F}" presName="middle" presStyleCnt="0"/>
      <dgm:spPr/>
    </dgm:pt>
    <dgm:pt modelId="{8C0BE1AF-E5AF-4C22-9B46-CDE71C5DE3EF}" type="pres">
      <dgm:prSet presAssocID="{1C30955B-D512-4313-BEC1-5E8DAFFCEA1F}" presName="parTxMid" presStyleLbl="revTx" presStyleIdx="2" presStyleCnt="4" custLinFactNeighborX="-21536"/>
      <dgm:spPr/>
    </dgm:pt>
    <dgm:pt modelId="{D8495F14-8EE5-4666-9D09-B04EB13CEF3D}" type="pres">
      <dgm:prSet presAssocID="{1C30955B-D512-4313-BEC1-5E8DAFFCEA1F}" presName="spMid" presStyleCnt="0"/>
      <dgm:spPr/>
    </dgm:pt>
    <dgm:pt modelId="{E9F33A88-E002-4406-BF15-511A6AFC77E3}" type="pres">
      <dgm:prSet presAssocID="{5F6B9287-7DF4-48D4-8AB1-15CA5875CE6F}" presName="chevronComposite1" presStyleCnt="0"/>
      <dgm:spPr/>
    </dgm:pt>
    <dgm:pt modelId="{A691FA10-EFD6-493F-BB7F-5E6961D77C2B}" type="pres">
      <dgm:prSet presAssocID="{5F6B9287-7DF4-48D4-8AB1-15CA5875CE6F}" presName="chevron1" presStyleLbl="sibTrans2D1" presStyleIdx="2" presStyleCnt="4" custLinFactX="-10820" custLinFactNeighborX="-100000"/>
      <dgm:spPr>
        <a:solidFill>
          <a:schemeClr val="tx1">
            <a:lumMod val="20000"/>
            <a:lumOff val="80000"/>
          </a:schemeClr>
        </a:solidFill>
        <a:effectLst/>
      </dgm:spPr>
    </dgm:pt>
    <dgm:pt modelId="{0CD60F10-E1F6-4972-ADAD-E08F88CA984E}" type="pres">
      <dgm:prSet presAssocID="{5F6B9287-7DF4-48D4-8AB1-15CA5875CE6F}" presName="spChevron1" presStyleCnt="0"/>
      <dgm:spPr/>
    </dgm:pt>
    <dgm:pt modelId="{BF39F32D-FEFA-4B80-B5C2-A03D612CF6D1}" type="pres">
      <dgm:prSet presAssocID="{22B02376-CAD2-4683-ADE9-3E127207FA61}" presName="middle" presStyleCnt="0"/>
      <dgm:spPr/>
    </dgm:pt>
    <dgm:pt modelId="{7D246E24-1F48-4FDD-95F3-643A74A8C4D2}" type="pres">
      <dgm:prSet presAssocID="{22B02376-CAD2-4683-ADE9-3E127207FA61}" presName="parTxMid" presStyleLbl="revTx" presStyleIdx="3" presStyleCnt="4" custLinFactNeighborX="-43957"/>
      <dgm:spPr/>
    </dgm:pt>
    <dgm:pt modelId="{C22B1CF4-1B06-4903-AA17-8D3E24A19530}" type="pres">
      <dgm:prSet presAssocID="{22B02376-CAD2-4683-ADE9-3E127207FA61}" presName="spMid" presStyleCnt="0"/>
      <dgm:spPr/>
    </dgm:pt>
    <dgm:pt modelId="{914572F8-83AD-4DF5-BFA3-4DED63D26F0E}" type="pres">
      <dgm:prSet presAssocID="{742CF1D2-C1C8-4D07-A17A-2268C5712FEB}" presName="chevronComposite1" presStyleCnt="0"/>
      <dgm:spPr/>
    </dgm:pt>
    <dgm:pt modelId="{1018DF37-AEF6-4F86-8EEE-1F9AC0954E6E}" type="pres">
      <dgm:prSet presAssocID="{742CF1D2-C1C8-4D07-A17A-2268C5712FEB}" presName="chevron1" presStyleLbl="sibTrans2D1" presStyleIdx="3" presStyleCnt="4" custLinFactX="-65143" custLinFactNeighborX="-100000"/>
      <dgm:spPr>
        <a:solidFill>
          <a:schemeClr val="tx1">
            <a:lumMod val="20000"/>
            <a:lumOff val="80000"/>
          </a:schemeClr>
        </a:solidFill>
        <a:effectLst/>
      </dgm:spPr>
    </dgm:pt>
    <dgm:pt modelId="{18E75F25-4F73-4888-AC1B-BE1CDA96D750}" type="pres">
      <dgm:prSet presAssocID="{742CF1D2-C1C8-4D07-A17A-2268C5712FEB}" presName="spChevron1" presStyleCnt="0"/>
      <dgm:spPr/>
    </dgm:pt>
    <dgm:pt modelId="{0460B2AF-EAA1-436D-8D8F-87F0AE7E88A6}" type="pres">
      <dgm:prSet presAssocID="{38EFA304-C7AF-442E-8400-2846190CD092}" presName="last" presStyleCnt="0"/>
      <dgm:spPr/>
    </dgm:pt>
    <dgm:pt modelId="{32554702-E6AE-449A-844C-DB9F1409AD60}" type="pres">
      <dgm:prSet presAssocID="{38EFA304-C7AF-442E-8400-2846190CD092}" presName="circleTx" presStyleLbl="node1" presStyleIdx="18" presStyleCnt="19" custLinFactNeighborX="-61462"/>
      <dgm:spPr/>
    </dgm:pt>
    <dgm:pt modelId="{C742CD14-EBD1-41C4-B15B-D0EF818E3B1B}" type="pres">
      <dgm:prSet presAssocID="{38EFA304-C7AF-442E-8400-2846190CD092}" presName="spN" presStyleCnt="0"/>
      <dgm:spPr/>
    </dgm:pt>
  </dgm:ptLst>
  <dgm:cxnLst>
    <dgm:cxn modelId="{BD3A5A01-DFA2-400D-AE44-D3A5DBE0D104}" type="presOf" srcId="{22B02376-CAD2-4683-ADE9-3E127207FA61}" destId="{7D246E24-1F48-4FDD-95F3-643A74A8C4D2}" srcOrd="0" destOrd="0" presId="urn:microsoft.com/office/officeart/2009/3/layout/RandomtoResultProcess"/>
    <dgm:cxn modelId="{8C4F7A5E-715C-4E0E-92F0-D32FBF9A1DF5}" type="presOf" srcId="{1C30955B-D512-4313-BEC1-5E8DAFFCEA1F}" destId="{8C0BE1AF-E5AF-4C22-9B46-CDE71C5DE3EF}" srcOrd="0" destOrd="0" presId="urn:microsoft.com/office/officeart/2009/3/layout/RandomtoResultProcess"/>
    <dgm:cxn modelId="{AC548761-AF2C-42A9-A4FB-BB89F04DB837}" type="presOf" srcId="{902816A8-650A-45FB-B570-56AAE6DFB80B}" destId="{231AB3FE-0FE8-4626-914B-789BD4EFD72F}" srcOrd="0" destOrd="0" presId="urn:microsoft.com/office/officeart/2009/3/layout/RandomtoResultProcess"/>
    <dgm:cxn modelId="{ACB3E563-D0A4-4F51-BF34-74BDEB5E4E51}" srcId="{2ED378AD-8A5B-41D2-A875-482567436315}" destId="{902816A8-650A-45FB-B570-56AAE6DFB80B}" srcOrd="0" destOrd="0" parTransId="{914F3F8F-D865-4E24-A31A-6086BC94B747}" sibTransId="{89E9264B-25FF-4074-AA2A-E11A64510492}"/>
    <dgm:cxn modelId="{BAEA294A-C421-4FB8-87B9-2522C0886404}" type="presOf" srcId="{2ED378AD-8A5B-41D2-A875-482567436315}" destId="{E1FC25BB-326D-4142-8E8C-8B6CECACB878}" srcOrd="0" destOrd="0" presId="urn:microsoft.com/office/officeart/2009/3/layout/RandomtoResultProcess"/>
    <dgm:cxn modelId="{9641B954-6C9E-4A48-92F6-31D67E83F6C2}" type="presOf" srcId="{38EFA304-C7AF-442E-8400-2846190CD092}" destId="{32554702-E6AE-449A-844C-DB9F1409AD60}" srcOrd="0" destOrd="0" presId="urn:microsoft.com/office/officeart/2009/3/layout/RandomtoResultProcess"/>
    <dgm:cxn modelId="{57A8E8A1-ED28-4BB3-B44D-7C8449EE5788}" srcId="{2ED378AD-8A5B-41D2-A875-482567436315}" destId="{1C30955B-D512-4313-BEC1-5E8DAFFCEA1F}" srcOrd="2" destOrd="0" parTransId="{2B8E3637-E8B9-4D06-B6EC-0B75F6342EFD}" sibTransId="{5F6B9287-7DF4-48D4-8AB1-15CA5875CE6F}"/>
    <dgm:cxn modelId="{58C0B4AD-BDBC-46EE-BE24-481495041838}" type="presOf" srcId="{2D9BFD77-7402-4143-83DA-1E8C4240D5E5}" destId="{13B58E10-039C-474D-AEAE-76E71C9EA8F7}" srcOrd="0" destOrd="0" presId="urn:microsoft.com/office/officeart/2009/3/layout/RandomtoResultProcess"/>
    <dgm:cxn modelId="{BF4FB6BE-109F-443D-BA43-707146621DDE}" srcId="{2ED378AD-8A5B-41D2-A875-482567436315}" destId="{22B02376-CAD2-4683-ADE9-3E127207FA61}" srcOrd="3" destOrd="0" parTransId="{CA96D9D0-8C89-4111-AF35-1B5570E1AC87}" sibTransId="{742CF1D2-C1C8-4D07-A17A-2268C5712FEB}"/>
    <dgm:cxn modelId="{7A7171DD-B5D3-4A13-A767-2EF06422A92D}" srcId="{2ED378AD-8A5B-41D2-A875-482567436315}" destId="{2D9BFD77-7402-4143-83DA-1E8C4240D5E5}" srcOrd="1" destOrd="0" parTransId="{A450D1C0-7712-43AF-8EF0-18E12864E617}" sibTransId="{F247F360-94D0-47E4-9F92-E0CEB93D2B38}"/>
    <dgm:cxn modelId="{280729EB-5F4F-4993-8EB0-0A2A4F6436E9}" srcId="{2ED378AD-8A5B-41D2-A875-482567436315}" destId="{38EFA304-C7AF-442E-8400-2846190CD092}" srcOrd="4" destOrd="0" parTransId="{2780E9C6-865D-4618-86B4-4BF26B932BA9}" sibTransId="{4D915C8F-EE48-4141-8EC3-5309E12829AB}"/>
    <dgm:cxn modelId="{376BFA45-B5C8-45EA-A360-B2907B67C9ED}" type="presParOf" srcId="{E1FC25BB-326D-4142-8E8C-8B6CECACB878}" destId="{F27FC33E-0CDA-46DA-A5DB-662EC0E6B402}" srcOrd="0" destOrd="0" presId="urn:microsoft.com/office/officeart/2009/3/layout/RandomtoResultProcess"/>
    <dgm:cxn modelId="{58C4C233-F010-433D-9004-646FA5C7D5FE}" type="presParOf" srcId="{F27FC33E-0CDA-46DA-A5DB-662EC0E6B402}" destId="{231AB3FE-0FE8-4626-914B-789BD4EFD72F}" srcOrd="0" destOrd="0" presId="urn:microsoft.com/office/officeart/2009/3/layout/RandomtoResultProcess"/>
    <dgm:cxn modelId="{146AD17F-BB8D-49E6-8E80-06802C84C7E7}" type="presParOf" srcId="{F27FC33E-0CDA-46DA-A5DB-662EC0E6B402}" destId="{D0C06DD7-C473-4E0B-AE21-752711DF7D29}" srcOrd="1" destOrd="0" presId="urn:microsoft.com/office/officeart/2009/3/layout/RandomtoResultProcess"/>
    <dgm:cxn modelId="{067DC86E-86CE-4FB0-9916-481B1BC76BFB}" type="presParOf" srcId="{F27FC33E-0CDA-46DA-A5DB-662EC0E6B402}" destId="{A4A07F50-3153-4AB5-9841-971FB307CCA1}" srcOrd="2" destOrd="0" presId="urn:microsoft.com/office/officeart/2009/3/layout/RandomtoResultProcess"/>
    <dgm:cxn modelId="{742A363A-4B02-414A-9C23-399415B21CDE}" type="presParOf" srcId="{F27FC33E-0CDA-46DA-A5DB-662EC0E6B402}" destId="{BA5E8549-AA0A-4AAD-9987-94A3189B8875}" srcOrd="3" destOrd="0" presId="urn:microsoft.com/office/officeart/2009/3/layout/RandomtoResultProcess"/>
    <dgm:cxn modelId="{B1AB0C72-2A60-4CCD-B111-1EA402BB5175}" type="presParOf" srcId="{F27FC33E-0CDA-46DA-A5DB-662EC0E6B402}" destId="{B6A16D1F-E797-4B31-A736-439C20223009}" srcOrd="4" destOrd="0" presId="urn:microsoft.com/office/officeart/2009/3/layout/RandomtoResultProcess"/>
    <dgm:cxn modelId="{BFA1066B-BC93-4978-AD58-886ACA807DA0}" type="presParOf" srcId="{F27FC33E-0CDA-46DA-A5DB-662EC0E6B402}" destId="{05ADDED7-F4ED-4731-9DDC-A2B7BAD3D1B2}" srcOrd="5" destOrd="0" presId="urn:microsoft.com/office/officeart/2009/3/layout/RandomtoResultProcess"/>
    <dgm:cxn modelId="{DBE08E87-BC76-4C59-BB58-03820533643E}" type="presParOf" srcId="{F27FC33E-0CDA-46DA-A5DB-662EC0E6B402}" destId="{A48B620E-83EA-4D8E-8E0F-0EDEE97FAC81}" srcOrd="6" destOrd="0" presId="urn:microsoft.com/office/officeart/2009/3/layout/RandomtoResultProcess"/>
    <dgm:cxn modelId="{657CFFD0-8330-482F-866B-05B0BD088E35}" type="presParOf" srcId="{F27FC33E-0CDA-46DA-A5DB-662EC0E6B402}" destId="{AADB9AF8-EE4D-4D5A-959B-96F58FB7EE67}" srcOrd="7" destOrd="0" presId="urn:microsoft.com/office/officeart/2009/3/layout/RandomtoResultProcess"/>
    <dgm:cxn modelId="{711CFA7D-0905-4F05-BFF6-C1DACFEB446C}" type="presParOf" srcId="{F27FC33E-0CDA-46DA-A5DB-662EC0E6B402}" destId="{A1DC987A-069F-4FE1-80CC-929365D7BF88}" srcOrd="8" destOrd="0" presId="urn:microsoft.com/office/officeart/2009/3/layout/RandomtoResultProcess"/>
    <dgm:cxn modelId="{BC8CA709-12B1-43B8-9EDB-5354DBEA5423}" type="presParOf" srcId="{F27FC33E-0CDA-46DA-A5DB-662EC0E6B402}" destId="{20C21200-B402-4D20-A80C-20B82CFFE8E9}" srcOrd="9" destOrd="0" presId="urn:microsoft.com/office/officeart/2009/3/layout/RandomtoResultProcess"/>
    <dgm:cxn modelId="{545A08AE-E18E-44DF-AD66-05E170171907}" type="presParOf" srcId="{F27FC33E-0CDA-46DA-A5DB-662EC0E6B402}" destId="{F6FCC9A1-E7E7-4EBC-B816-D334F4E96714}" srcOrd="10" destOrd="0" presId="urn:microsoft.com/office/officeart/2009/3/layout/RandomtoResultProcess"/>
    <dgm:cxn modelId="{B6C504E8-2F40-4799-A186-5B41A0830E40}" type="presParOf" srcId="{F27FC33E-0CDA-46DA-A5DB-662EC0E6B402}" destId="{709DE193-E910-44D4-B70E-9BBCEFC5F941}" srcOrd="11" destOrd="0" presId="urn:microsoft.com/office/officeart/2009/3/layout/RandomtoResultProcess"/>
    <dgm:cxn modelId="{E94EBA05-5700-4355-9742-8E6F1A739652}" type="presParOf" srcId="{F27FC33E-0CDA-46DA-A5DB-662EC0E6B402}" destId="{B0B10A4D-D6F4-4C91-B21A-0111DED95103}" srcOrd="12" destOrd="0" presId="urn:microsoft.com/office/officeart/2009/3/layout/RandomtoResultProcess"/>
    <dgm:cxn modelId="{48868508-6B7F-471C-8E70-9A55D6A51C34}" type="presParOf" srcId="{F27FC33E-0CDA-46DA-A5DB-662EC0E6B402}" destId="{BE86B5C8-97D8-4FE8-9C42-C0980030058C}" srcOrd="13" destOrd="0" presId="urn:microsoft.com/office/officeart/2009/3/layout/RandomtoResultProcess"/>
    <dgm:cxn modelId="{909EB0DE-EF96-423C-BBB2-5E83087FD867}" type="presParOf" srcId="{F27FC33E-0CDA-46DA-A5DB-662EC0E6B402}" destId="{A1D2479B-FCF3-4953-924B-06E762FA91C9}" srcOrd="14" destOrd="0" presId="urn:microsoft.com/office/officeart/2009/3/layout/RandomtoResultProcess"/>
    <dgm:cxn modelId="{342D267F-E116-407B-95FE-C21E10AB4797}" type="presParOf" srcId="{F27FC33E-0CDA-46DA-A5DB-662EC0E6B402}" destId="{83143944-DD84-4D9F-84B3-901DA5D27539}" srcOrd="15" destOrd="0" presId="urn:microsoft.com/office/officeart/2009/3/layout/RandomtoResultProcess"/>
    <dgm:cxn modelId="{9C180FD9-6695-4D74-BA9A-4B80AD0CEC19}" type="presParOf" srcId="{F27FC33E-0CDA-46DA-A5DB-662EC0E6B402}" destId="{55C8E19B-73A7-477C-89D6-853FD1676777}" srcOrd="16" destOrd="0" presId="urn:microsoft.com/office/officeart/2009/3/layout/RandomtoResultProcess"/>
    <dgm:cxn modelId="{834D29DD-348E-4210-893B-E46D60157FE7}" type="presParOf" srcId="{F27FC33E-0CDA-46DA-A5DB-662EC0E6B402}" destId="{2DD0E867-8EDE-4770-9DB3-13A3563D5E58}" srcOrd="17" destOrd="0" presId="urn:microsoft.com/office/officeart/2009/3/layout/RandomtoResultProcess"/>
    <dgm:cxn modelId="{CD98BF75-0725-4F2C-ADBC-EAD16E7C8628}" type="presParOf" srcId="{F27FC33E-0CDA-46DA-A5DB-662EC0E6B402}" destId="{C1BF31B6-A37C-4FC0-9B70-F6F2A6C0D600}" srcOrd="18" destOrd="0" presId="urn:microsoft.com/office/officeart/2009/3/layout/RandomtoResultProcess"/>
    <dgm:cxn modelId="{DC8B80AE-3D0B-4563-B7B4-400F985E1FFD}" type="presParOf" srcId="{E1FC25BB-326D-4142-8E8C-8B6CECACB878}" destId="{E0306851-FE41-4513-8F40-4DBE7F4C95AC}" srcOrd="1" destOrd="0" presId="urn:microsoft.com/office/officeart/2009/3/layout/RandomtoResultProcess"/>
    <dgm:cxn modelId="{D12D95E5-15F9-4A32-AB8F-5CD713155E64}" type="presParOf" srcId="{E0306851-FE41-4513-8F40-4DBE7F4C95AC}" destId="{8A8E039F-9C7B-43F3-A30C-8D0B783AD2EC}" srcOrd="0" destOrd="0" presId="urn:microsoft.com/office/officeart/2009/3/layout/RandomtoResultProcess"/>
    <dgm:cxn modelId="{5D561069-6B2F-4E5E-8D46-5BA90D795C32}" type="presParOf" srcId="{E0306851-FE41-4513-8F40-4DBE7F4C95AC}" destId="{59B6F789-4AB6-418F-8B82-538C969FC54F}" srcOrd="1" destOrd="0" presId="urn:microsoft.com/office/officeart/2009/3/layout/RandomtoResultProcess"/>
    <dgm:cxn modelId="{8CDBDC8B-D84D-4DD9-B81A-0C97860D34B6}" type="presParOf" srcId="{E1FC25BB-326D-4142-8E8C-8B6CECACB878}" destId="{3EA35083-2473-485F-9686-26C0FD5585B2}" srcOrd="2" destOrd="0" presId="urn:microsoft.com/office/officeart/2009/3/layout/RandomtoResultProcess"/>
    <dgm:cxn modelId="{C4F45D02-A972-4B0C-AB51-EE5B19471E36}" type="presParOf" srcId="{3EA35083-2473-485F-9686-26C0FD5585B2}" destId="{13B58E10-039C-474D-AEAE-76E71C9EA8F7}" srcOrd="0" destOrd="0" presId="urn:microsoft.com/office/officeart/2009/3/layout/RandomtoResultProcess"/>
    <dgm:cxn modelId="{21385780-6D54-498C-901F-E3757B7FF15A}" type="presParOf" srcId="{3EA35083-2473-485F-9686-26C0FD5585B2}" destId="{82CA81F7-C6A8-450C-836D-CA63A84BE8AD}" srcOrd="1" destOrd="0" presId="urn:microsoft.com/office/officeart/2009/3/layout/RandomtoResultProcess"/>
    <dgm:cxn modelId="{BE1995F4-36C2-40F1-ADB7-11789EE12159}" type="presParOf" srcId="{E1FC25BB-326D-4142-8E8C-8B6CECACB878}" destId="{3C8FC20B-1F72-429C-963B-9839F2301C5E}" srcOrd="3" destOrd="0" presId="urn:microsoft.com/office/officeart/2009/3/layout/RandomtoResultProcess"/>
    <dgm:cxn modelId="{8396107E-7F04-42C4-B56B-C92560763388}" type="presParOf" srcId="{3C8FC20B-1F72-429C-963B-9839F2301C5E}" destId="{6C43F9BD-444D-4AAE-9634-6BE396FA8EB7}" srcOrd="0" destOrd="0" presId="urn:microsoft.com/office/officeart/2009/3/layout/RandomtoResultProcess"/>
    <dgm:cxn modelId="{BD34CFCE-35A3-49D0-B132-BB9E2586E344}" type="presParOf" srcId="{3C8FC20B-1F72-429C-963B-9839F2301C5E}" destId="{57FC7E85-E6A8-4A30-9B23-5B6F40DB06E6}" srcOrd="1" destOrd="0" presId="urn:microsoft.com/office/officeart/2009/3/layout/RandomtoResultProcess"/>
    <dgm:cxn modelId="{007FA4B8-379F-4991-AAC7-798698B54F77}" type="presParOf" srcId="{E1FC25BB-326D-4142-8E8C-8B6CECACB878}" destId="{31E495E5-B3FB-4089-9F48-FD9D4FE5991F}" srcOrd="4" destOrd="0" presId="urn:microsoft.com/office/officeart/2009/3/layout/RandomtoResultProcess"/>
    <dgm:cxn modelId="{20D0061E-29D9-4488-8A68-D1CEA05013A9}" type="presParOf" srcId="{31E495E5-B3FB-4089-9F48-FD9D4FE5991F}" destId="{8C0BE1AF-E5AF-4C22-9B46-CDE71C5DE3EF}" srcOrd="0" destOrd="0" presId="urn:microsoft.com/office/officeart/2009/3/layout/RandomtoResultProcess"/>
    <dgm:cxn modelId="{7A04F63B-D55B-40BA-964A-CC64A3EA3513}" type="presParOf" srcId="{31E495E5-B3FB-4089-9F48-FD9D4FE5991F}" destId="{D8495F14-8EE5-4666-9D09-B04EB13CEF3D}" srcOrd="1" destOrd="0" presId="urn:microsoft.com/office/officeart/2009/3/layout/RandomtoResultProcess"/>
    <dgm:cxn modelId="{2C410BD2-D33A-432A-B9BB-0A5981C38C72}" type="presParOf" srcId="{E1FC25BB-326D-4142-8E8C-8B6CECACB878}" destId="{E9F33A88-E002-4406-BF15-511A6AFC77E3}" srcOrd="5" destOrd="0" presId="urn:microsoft.com/office/officeart/2009/3/layout/RandomtoResultProcess"/>
    <dgm:cxn modelId="{67DE3A09-1E6C-4EC7-8626-6EC8F89210CA}" type="presParOf" srcId="{E9F33A88-E002-4406-BF15-511A6AFC77E3}" destId="{A691FA10-EFD6-493F-BB7F-5E6961D77C2B}" srcOrd="0" destOrd="0" presId="urn:microsoft.com/office/officeart/2009/3/layout/RandomtoResultProcess"/>
    <dgm:cxn modelId="{DB212401-9778-415A-84C1-CAB226505C32}" type="presParOf" srcId="{E9F33A88-E002-4406-BF15-511A6AFC77E3}" destId="{0CD60F10-E1F6-4972-ADAD-E08F88CA984E}" srcOrd="1" destOrd="0" presId="urn:microsoft.com/office/officeart/2009/3/layout/RandomtoResultProcess"/>
    <dgm:cxn modelId="{A289D895-EEFD-483C-BF0D-7044B355B045}" type="presParOf" srcId="{E1FC25BB-326D-4142-8E8C-8B6CECACB878}" destId="{BF39F32D-FEFA-4B80-B5C2-A03D612CF6D1}" srcOrd="6" destOrd="0" presId="urn:microsoft.com/office/officeart/2009/3/layout/RandomtoResultProcess"/>
    <dgm:cxn modelId="{F3F42B06-5AE8-4EE6-84CD-D0EEB71A58EA}" type="presParOf" srcId="{BF39F32D-FEFA-4B80-B5C2-A03D612CF6D1}" destId="{7D246E24-1F48-4FDD-95F3-643A74A8C4D2}" srcOrd="0" destOrd="0" presId="urn:microsoft.com/office/officeart/2009/3/layout/RandomtoResultProcess"/>
    <dgm:cxn modelId="{C5491DEA-3830-4FFF-9728-9B73D5CEBBB4}" type="presParOf" srcId="{BF39F32D-FEFA-4B80-B5C2-A03D612CF6D1}" destId="{C22B1CF4-1B06-4903-AA17-8D3E24A19530}" srcOrd="1" destOrd="0" presId="urn:microsoft.com/office/officeart/2009/3/layout/RandomtoResultProcess"/>
    <dgm:cxn modelId="{09263CBE-D291-422C-B9CC-E54065E48DFB}" type="presParOf" srcId="{E1FC25BB-326D-4142-8E8C-8B6CECACB878}" destId="{914572F8-83AD-4DF5-BFA3-4DED63D26F0E}" srcOrd="7" destOrd="0" presId="urn:microsoft.com/office/officeart/2009/3/layout/RandomtoResultProcess"/>
    <dgm:cxn modelId="{DC1482B4-245A-4113-B8EF-3341E4E15576}" type="presParOf" srcId="{914572F8-83AD-4DF5-BFA3-4DED63D26F0E}" destId="{1018DF37-AEF6-4F86-8EEE-1F9AC0954E6E}" srcOrd="0" destOrd="0" presId="urn:microsoft.com/office/officeart/2009/3/layout/RandomtoResultProcess"/>
    <dgm:cxn modelId="{0A6E13EE-8E76-46A7-ABD5-48333C92FD3A}" type="presParOf" srcId="{914572F8-83AD-4DF5-BFA3-4DED63D26F0E}" destId="{18E75F25-4F73-4888-AC1B-BE1CDA96D750}" srcOrd="1" destOrd="0" presId="urn:microsoft.com/office/officeart/2009/3/layout/RandomtoResultProcess"/>
    <dgm:cxn modelId="{F545CE50-63E0-4AD9-806A-3568823C604F}" type="presParOf" srcId="{E1FC25BB-326D-4142-8E8C-8B6CECACB878}" destId="{0460B2AF-EAA1-436D-8D8F-87F0AE7E88A6}" srcOrd="8" destOrd="0" presId="urn:microsoft.com/office/officeart/2009/3/layout/RandomtoResultProcess"/>
    <dgm:cxn modelId="{C89B1BC5-BE46-4655-90A8-FB3B7877F8AA}" type="presParOf" srcId="{0460B2AF-EAA1-436D-8D8F-87F0AE7E88A6}" destId="{32554702-E6AE-449A-844C-DB9F1409AD60}" srcOrd="0" destOrd="0" presId="urn:microsoft.com/office/officeart/2009/3/layout/RandomtoResultProcess"/>
    <dgm:cxn modelId="{6AFB1A83-0919-4410-9B5A-AB4DF5C17B7B}" type="presParOf" srcId="{0460B2AF-EAA1-436D-8D8F-87F0AE7E88A6}" destId="{C742CD14-EBD1-41C4-B15B-D0EF818E3B1B}"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6E7DC6E-DC66-4E86-A674-D6B169A75F57}" type="doc">
      <dgm:prSet loTypeId="urn:microsoft.com/office/officeart/2005/8/layout/matrix1" loCatId="matrix" qsTypeId="urn:microsoft.com/office/officeart/2005/8/quickstyle/simple1" qsCatId="simple" csTypeId="urn:microsoft.com/office/officeart/2005/8/colors/colorful1" csCatId="colorful" phldr="1"/>
      <dgm:spPr/>
      <dgm:t>
        <a:bodyPr/>
        <a:lstStyle/>
        <a:p>
          <a:endParaRPr lang="fr-FR"/>
        </a:p>
      </dgm:t>
    </dgm:pt>
    <dgm:pt modelId="{397732B6-3BFA-4F1E-9E31-A1A2110ABDCD}">
      <dgm:prSet phldrT="[Texte]"/>
      <dgm:spPr/>
      <dgm:t>
        <a:bodyPr/>
        <a:lstStyle/>
        <a:p>
          <a:endParaRPr lang="fr-FR" b="0"/>
        </a:p>
      </dgm:t>
    </dgm:pt>
    <dgm:pt modelId="{0F5F2B4F-30F8-4FA8-9D2C-28C4CC84131A}" type="parTrans" cxnId="{413F6D10-95EE-43C5-9B84-9CF458ADB31D}">
      <dgm:prSet/>
      <dgm:spPr/>
      <dgm:t>
        <a:bodyPr/>
        <a:lstStyle/>
        <a:p>
          <a:endParaRPr lang="fr-FR"/>
        </a:p>
      </dgm:t>
    </dgm:pt>
    <dgm:pt modelId="{BD883530-29C8-44FB-9942-B5CD55077544}" type="sibTrans" cxnId="{413F6D10-95EE-43C5-9B84-9CF458ADB31D}">
      <dgm:prSet/>
      <dgm:spPr/>
      <dgm:t>
        <a:bodyPr/>
        <a:lstStyle/>
        <a:p>
          <a:endParaRPr lang="fr-FR"/>
        </a:p>
      </dgm:t>
    </dgm:pt>
    <dgm:pt modelId="{0DD939DA-BCFC-4B54-B385-ECDED65A7541}">
      <dgm:prSet phldrT="[Texte]"/>
      <dgm:spPr/>
      <dgm:t>
        <a:bodyPr/>
        <a:lstStyle/>
        <a:p>
          <a:endParaRPr lang="fr-FR"/>
        </a:p>
      </dgm:t>
    </dgm:pt>
    <dgm:pt modelId="{BBFF7EDE-AC41-4771-BFCA-266B7E8A4892}" type="parTrans" cxnId="{99495A40-4200-485D-B342-26F3956B313B}">
      <dgm:prSet/>
      <dgm:spPr/>
      <dgm:t>
        <a:bodyPr/>
        <a:lstStyle/>
        <a:p>
          <a:endParaRPr lang="fr-FR"/>
        </a:p>
      </dgm:t>
    </dgm:pt>
    <dgm:pt modelId="{B36DE644-DB80-41BE-B368-BD10EB5B7E41}" type="sibTrans" cxnId="{99495A40-4200-485D-B342-26F3956B313B}">
      <dgm:prSet/>
      <dgm:spPr/>
      <dgm:t>
        <a:bodyPr/>
        <a:lstStyle/>
        <a:p>
          <a:endParaRPr lang="fr-FR"/>
        </a:p>
      </dgm:t>
    </dgm:pt>
    <dgm:pt modelId="{A9E38142-CD80-4E57-98FE-EDF38F841EFE}">
      <dgm:prSet phldrT="[Texte]"/>
      <dgm:spPr>
        <a:solidFill>
          <a:schemeClr val="tx2"/>
        </a:solidFill>
      </dgm:spPr>
      <dgm:t>
        <a:bodyPr/>
        <a:lstStyle/>
        <a:p>
          <a:endParaRPr lang="fr-FR"/>
        </a:p>
      </dgm:t>
    </dgm:pt>
    <dgm:pt modelId="{6CF06E3F-2030-4ED2-BFF1-2A2B2CF369D4}" type="parTrans" cxnId="{673F8F96-D17D-4AAD-A4B1-609C7221472C}">
      <dgm:prSet/>
      <dgm:spPr/>
      <dgm:t>
        <a:bodyPr/>
        <a:lstStyle/>
        <a:p>
          <a:endParaRPr lang="fr-FR"/>
        </a:p>
      </dgm:t>
    </dgm:pt>
    <dgm:pt modelId="{0B04806C-6C4F-457E-BE89-D06AB8DC87C9}" type="sibTrans" cxnId="{673F8F96-D17D-4AAD-A4B1-609C7221472C}">
      <dgm:prSet/>
      <dgm:spPr/>
      <dgm:t>
        <a:bodyPr/>
        <a:lstStyle/>
        <a:p>
          <a:endParaRPr lang="fr-FR"/>
        </a:p>
      </dgm:t>
    </dgm:pt>
    <dgm:pt modelId="{94139BB3-2B3F-46CB-B2A4-627B7E5FE282}">
      <dgm:prSet phldrT="[Texte]"/>
      <dgm:spPr>
        <a:solidFill>
          <a:srgbClr val="FF972F"/>
        </a:solidFill>
      </dgm:spPr>
      <dgm:t>
        <a:bodyPr/>
        <a:lstStyle/>
        <a:p>
          <a:endParaRPr lang="fr-FR"/>
        </a:p>
      </dgm:t>
    </dgm:pt>
    <dgm:pt modelId="{6873D347-5BEF-4ABC-8484-65546AD9718A}" type="parTrans" cxnId="{83706F9A-C170-4184-BF09-173E75786C02}">
      <dgm:prSet/>
      <dgm:spPr/>
      <dgm:t>
        <a:bodyPr/>
        <a:lstStyle/>
        <a:p>
          <a:endParaRPr lang="fr-FR"/>
        </a:p>
      </dgm:t>
    </dgm:pt>
    <dgm:pt modelId="{ECBFB53F-5ABB-488D-8424-6479EED59042}" type="sibTrans" cxnId="{83706F9A-C170-4184-BF09-173E75786C02}">
      <dgm:prSet/>
      <dgm:spPr/>
      <dgm:t>
        <a:bodyPr/>
        <a:lstStyle/>
        <a:p>
          <a:endParaRPr lang="fr-FR"/>
        </a:p>
      </dgm:t>
    </dgm:pt>
    <dgm:pt modelId="{906F329C-3757-41FA-B4B6-8260E77DB248}">
      <dgm:prSet phldrT="[Texte]" phldr="1"/>
      <dgm:spPr>
        <a:solidFill>
          <a:schemeClr val="bg1"/>
        </a:solidFill>
      </dgm:spPr>
      <dgm:t>
        <a:bodyPr/>
        <a:lstStyle/>
        <a:p>
          <a:endParaRPr lang="fr-FR"/>
        </a:p>
      </dgm:t>
    </dgm:pt>
    <dgm:pt modelId="{1B03EDD0-701A-43A7-A730-CA5A9D68C393}" type="sibTrans" cxnId="{FD906B34-9FC2-4063-840D-224D39AF3DA6}">
      <dgm:prSet/>
      <dgm:spPr/>
      <dgm:t>
        <a:bodyPr/>
        <a:lstStyle/>
        <a:p>
          <a:endParaRPr lang="fr-FR"/>
        </a:p>
      </dgm:t>
    </dgm:pt>
    <dgm:pt modelId="{D1B060B6-08C2-4313-99A7-A2BA0A2D78F7}" type="parTrans" cxnId="{FD906B34-9FC2-4063-840D-224D39AF3DA6}">
      <dgm:prSet/>
      <dgm:spPr/>
      <dgm:t>
        <a:bodyPr/>
        <a:lstStyle/>
        <a:p>
          <a:endParaRPr lang="fr-FR"/>
        </a:p>
      </dgm:t>
    </dgm:pt>
    <dgm:pt modelId="{2D283D13-EE29-4F35-875C-BEE7E91FF741}" type="pres">
      <dgm:prSet presAssocID="{16E7DC6E-DC66-4E86-A674-D6B169A75F57}" presName="diagram" presStyleCnt="0">
        <dgm:presLayoutVars>
          <dgm:chMax val="1"/>
          <dgm:dir/>
          <dgm:animLvl val="ctr"/>
          <dgm:resizeHandles val="exact"/>
        </dgm:presLayoutVars>
      </dgm:prSet>
      <dgm:spPr/>
    </dgm:pt>
    <dgm:pt modelId="{47551F82-7511-4D9E-9083-27E114327ACC}" type="pres">
      <dgm:prSet presAssocID="{16E7DC6E-DC66-4E86-A674-D6B169A75F57}" presName="matrix" presStyleCnt="0"/>
      <dgm:spPr/>
    </dgm:pt>
    <dgm:pt modelId="{376B94D5-1729-4278-9F5F-55B13F27B86A}" type="pres">
      <dgm:prSet presAssocID="{16E7DC6E-DC66-4E86-A674-D6B169A75F57}" presName="tile1" presStyleLbl="node1" presStyleIdx="0" presStyleCnt="4"/>
      <dgm:spPr/>
    </dgm:pt>
    <dgm:pt modelId="{EF4577EA-EC62-4A3C-B2E9-294A75CA4BD2}" type="pres">
      <dgm:prSet presAssocID="{16E7DC6E-DC66-4E86-A674-D6B169A75F57}" presName="tile1text" presStyleLbl="node1" presStyleIdx="0" presStyleCnt="4">
        <dgm:presLayoutVars>
          <dgm:chMax val="0"/>
          <dgm:chPref val="0"/>
          <dgm:bulletEnabled val="1"/>
        </dgm:presLayoutVars>
      </dgm:prSet>
      <dgm:spPr/>
    </dgm:pt>
    <dgm:pt modelId="{0E0E2C41-9F1B-4FEC-90AC-551032C5DC35}" type="pres">
      <dgm:prSet presAssocID="{16E7DC6E-DC66-4E86-A674-D6B169A75F57}" presName="tile2" presStyleLbl="node1" presStyleIdx="1" presStyleCnt="4"/>
      <dgm:spPr/>
    </dgm:pt>
    <dgm:pt modelId="{47D3DF2F-6AD8-41B5-9B9B-757675E46F08}" type="pres">
      <dgm:prSet presAssocID="{16E7DC6E-DC66-4E86-A674-D6B169A75F57}" presName="tile2text" presStyleLbl="node1" presStyleIdx="1" presStyleCnt="4">
        <dgm:presLayoutVars>
          <dgm:chMax val="0"/>
          <dgm:chPref val="0"/>
          <dgm:bulletEnabled val="1"/>
        </dgm:presLayoutVars>
      </dgm:prSet>
      <dgm:spPr/>
    </dgm:pt>
    <dgm:pt modelId="{5BC00F7D-6D45-44E1-9B03-1119B2CBBC29}" type="pres">
      <dgm:prSet presAssocID="{16E7DC6E-DC66-4E86-A674-D6B169A75F57}" presName="tile3" presStyleLbl="node1" presStyleIdx="2" presStyleCnt="4"/>
      <dgm:spPr/>
    </dgm:pt>
    <dgm:pt modelId="{F65A6E3A-4270-4CCD-84AB-9EE9A60DA7BD}" type="pres">
      <dgm:prSet presAssocID="{16E7DC6E-DC66-4E86-A674-D6B169A75F57}" presName="tile3text" presStyleLbl="node1" presStyleIdx="2" presStyleCnt="4">
        <dgm:presLayoutVars>
          <dgm:chMax val="0"/>
          <dgm:chPref val="0"/>
          <dgm:bulletEnabled val="1"/>
        </dgm:presLayoutVars>
      </dgm:prSet>
      <dgm:spPr/>
    </dgm:pt>
    <dgm:pt modelId="{58CFB826-0312-4B7B-9094-6CC4B57B1CB3}" type="pres">
      <dgm:prSet presAssocID="{16E7DC6E-DC66-4E86-A674-D6B169A75F57}" presName="tile4" presStyleLbl="node1" presStyleIdx="3" presStyleCnt="4"/>
      <dgm:spPr/>
    </dgm:pt>
    <dgm:pt modelId="{5A74729D-E396-4527-8028-89296D159FE0}" type="pres">
      <dgm:prSet presAssocID="{16E7DC6E-DC66-4E86-A674-D6B169A75F57}" presName="tile4text" presStyleLbl="node1" presStyleIdx="3" presStyleCnt="4">
        <dgm:presLayoutVars>
          <dgm:chMax val="0"/>
          <dgm:chPref val="0"/>
          <dgm:bulletEnabled val="1"/>
        </dgm:presLayoutVars>
      </dgm:prSet>
      <dgm:spPr/>
    </dgm:pt>
    <dgm:pt modelId="{CE006606-C2A0-4EB6-A1D7-0C68CC4D25E5}" type="pres">
      <dgm:prSet presAssocID="{16E7DC6E-DC66-4E86-A674-D6B169A75F57}" presName="centerTile" presStyleLbl="fgShp" presStyleIdx="0" presStyleCnt="1">
        <dgm:presLayoutVars>
          <dgm:chMax val="0"/>
          <dgm:chPref val="0"/>
        </dgm:presLayoutVars>
      </dgm:prSet>
      <dgm:spPr/>
    </dgm:pt>
  </dgm:ptLst>
  <dgm:cxnLst>
    <dgm:cxn modelId="{413F6D10-95EE-43C5-9B84-9CF458ADB31D}" srcId="{906F329C-3757-41FA-B4B6-8260E77DB248}" destId="{397732B6-3BFA-4F1E-9E31-A1A2110ABDCD}" srcOrd="0" destOrd="0" parTransId="{0F5F2B4F-30F8-4FA8-9D2C-28C4CC84131A}" sibTransId="{BD883530-29C8-44FB-9942-B5CD55077544}"/>
    <dgm:cxn modelId="{C1BC0911-540A-4025-A4E7-0D8D8302CEB9}" type="presOf" srcId="{94139BB3-2B3F-46CB-B2A4-627B7E5FE282}" destId="{58CFB826-0312-4B7B-9094-6CC4B57B1CB3}" srcOrd="0" destOrd="0" presId="urn:microsoft.com/office/officeart/2005/8/layout/matrix1"/>
    <dgm:cxn modelId="{98B4122F-AC52-43B0-B517-620AF80DFE08}" type="presOf" srcId="{94139BB3-2B3F-46CB-B2A4-627B7E5FE282}" destId="{5A74729D-E396-4527-8028-89296D159FE0}" srcOrd="1" destOrd="0" presId="urn:microsoft.com/office/officeart/2005/8/layout/matrix1"/>
    <dgm:cxn modelId="{FD906B34-9FC2-4063-840D-224D39AF3DA6}" srcId="{16E7DC6E-DC66-4E86-A674-D6B169A75F57}" destId="{906F329C-3757-41FA-B4B6-8260E77DB248}" srcOrd="0" destOrd="0" parTransId="{D1B060B6-08C2-4313-99A7-A2BA0A2D78F7}" sibTransId="{1B03EDD0-701A-43A7-A730-CA5A9D68C393}"/>
    <dgm:cxn modelId="{99495A40-4200-485D-B342-26F3956B313B}" srcId="{906F329C-3757-41FA-B4B6-8260E77DB248}" destId="{0DD939DA-BCFC-4B54-B385-ECDED65A7541}" srcOrd="1" destOrd="0" parTransId="{BBFF7EDE-AC41-4771-BFCA-266B7E8A4892}" sibTransId="{B36DE644-DB80-41BE-B368-BD10EB5B7E41}"/>
    <dgm:cxn modelId="{BCCB9A6D-0CD6-458B-81E7-A3824B2C00F6}" type="presOf" srcId="{16E7DC6E-DC66-4E86-A674-D6B169A75F57}" destId="{2D283D13-EE29-4F35-875C-BEE7E91FF741}" srcOrd="0" destOrd="0" presId="urn:microsoft.com/office/officeart/2005/8/layout/matrix1"/>
    <dgm:cxn modelId="{DF522B70-FB42-4A8C-AC1F-E0EF94A1C182}" type="presOf" srcId="{397732B6-3BFA-4F1E-9E31-A1A2110ABDCD}" destId="{376B94D5-1729-4278-9F5F-55B13F27B86A}" srcOrd="0" destOrd="0" presId="urn:microsoft.com/office/officeart/2005/8/layout/matrix1"/>
    <dgm:cxn modelId="{FE085A86-A70A-40E9-8B70-00318013D7B7}" type="presOf" srcId="{0DD939DA-BCFC-4B54-B385-ECDED65A7541}" destId="{47D3DF2F-6AD8-41B5-9B9B-757675E46F08}" srcOrd="1" destOrd="0" presId="urn:microsoft.com/office/officeart/2005/8/layout/matrix1"/>
    <dgm:cxn modelId="{673F8F96-D17D-4AAD-A4B1-609C7221472C}" srcId="{906F329C-3757-41FA-B4B6-8260E77DB248}" destId="{A9E38142-CD80-4E57-98FE-EDF38F841EFE}" srcOrd="2" destOrd="0" parTransId="{6CF06E3F-2030-4ED2-BFF1-2A2B2CF369D4}" sibTransId="{0B04806C-6C4F-457E-BE89-D06AB8DC87C9}"/>
    <dgm:cxn modelId="{83706F9A-C170-4184-BF09-173E75786C02}" srcId="{906F329C-3757-41FA-B4B6-8260E77DB248}" destId="{94139BB3-2B3F-46CB-B2A4-627B7E5FE282}" srcOrd="3" destOrd="0" parTransId="{6873D347-5BEF-4ABC-8484-65546AD9718A}" sibTransId="{ECBFB53F-5ABB-488D-8424-6479EED59042}"/>
    <dgm:cxn modelId="{ADB8B5BC-42D1-4BEB-AA5F-46EC517EED21}" type="presOf" srcId="{A9E38142-CD80-4E57-98FE-EDF38F841EFE}" destId="{F65A6E3A-4270-4CCD-84AB-9EE9A60DA7BD}" srcOrd="1" destOrd="0" presId="urn:microsoft.com/office/officeart/2005/8/layout/matrix1"/>
    <dgm:cxn modelId="{2EE910C9-7FC8-4F6E-B597-D085613464CB}" type="presOf" srcId="{906F329C-3757-41FA-B4B6-8260E77DB248}" destId="{CE006606-C2A0-4EB6-A1D7-0C68CC4D25E5}" srcOrd="0" destOrd="0" presId="urn:microsoft.com/office/officeart/2005/8/layout/matrix1"/>
    <dgm:cxn modelId="{735BAAD3-8D78-4EFE-BD59-DBACC1DFE8E9}" type="presOf" srcId="{397732B6-3BFA-4F1E-9E31-A1A2110ABDCD}" destId="{EF4577EA-EC62-4A3C-B2E9-294A75CA4BD2}" srcOrd="1" destOrd="0" presId="urn:microsoft.com/office/officeart/2005/8/layout/matrix1"/>
    <dgm:cxn modelId="{230A39EB-53FF-466F-A350-7ECF2A0AE9B0}" type="presOf" srcId="{A9E38142-CD80-4E57-98FE-EDF38F841EFE}" destId="{5BC00F7D-6D45-44E1-9B03-1119B2CBBC29}" srcOrd="0" destOrd="0" presId="urn:microsoft.com/office/officeart/2005/8/layout/matrix1"/>
    <dgm:cxn modelId="{911D79FF-DC90-4B37-8C16-96F6E60BCFA5}" type="presOf" srcId="{0DD939DA-BCFC-4B54-B385-ECDED65A7541}" destId="{0E0E2C41-9F1B-4FEC-90AC-551032C5DC35}" srcOrd="0" destOrd="0" presId="urn:microsoft.com/office/officeart/2005/8/layout/matrix1"/>
    <dgm:cxn modelId="{6B30392B-960B-4825-A08B-5BBCEBFAE9FF}" type="presParOf" srcId="{2D283D13-EE29-4F35-875C-BEE7E91FF741}" destId="{47551F82-7511-4D9E-9083-27E114327ACC}" srcOrd="0" destOrd="0" presId="urn:microsoft.com/office/officeart/2005/8/layout/matrix1"/>
    <dgm:cxn modelId="{A399A24E-D30F-4D80-B99C-1052AB41E5AC}" type="presParOf" srcId="{47551F82-7511-4D9E-9083-27E114327ACC}" destId="{376B94D5-1729-4278-9F5F-55B13F27B86A}" srcOrd="0" destOrd="0" presId="urn:microsoft.com/office/officeart/2005/8/layout/matrix1"/>
    <dgm:cxn modelId="{083B54C9-DCB2-41E0-813E-4E2BBB541DBB}" type="presParOf" srcId="{47551F82-7511-4D9E-9083-27E114327ACC}" destId="{EF4577EA-EC62-4A3C-B2E9-294A75CA4BD2}" srcOrd="1" destOrd="0" presId="urn:microsoft.com/office/officeart/2005/8/layout/matrix1"/>
    <dgm:cxn modelId="{E27D6990-0594-4DDF-8DCA-F8E7F5375BD8}" type="presParOf" srcId="{47551F82-7511-4D9E-9083-27E114327ACC}" destId="{0E0E2C41-9F1B-4FEC-90AC-551032C5DC35}" srcOrd="2" destOrd="0" presId="urn:microsoft.com/office/officeart/2005/8/layout/matrix1"/>
    <dgm:cxn modelId="{0B66BBC4-BE7E-4C94-A907-35578F449C25}" type="presParOf" srcId="{47551F82-7511-4D9E-9083-27E114327ACC}" destId="{47D3DF2F-6AD8-41B5-9B9B-757675E46F08}" srcOrd="3" destOrd="0" presId="urn:microsoft.com/office/officeart/2005/8/layout/matrix1"/>
    <dgm:cxn modelId="{DCA61634-99D9-4234-A0DB-265E08977AAE}" type="presParOf" srcId="{47551F82-7511-4D9E-9083-27E114327ACC}" destId="{5BC00F7D-6D45-44E1-9B03-1119B2CBBC29}" srcOrd="4" destOrd="0" presId="urn:microsoft.com/office/officeart/2005/8/layout/matrix1"/>
    <dgm:cxn modelId="{0FBE7BD8-48A8-4FE2-BCEA-755737292F2F}" type="presParOf" srcId="{47551F82-7511-4D9E-9083-27E114327ACC}" destId="{F65A6E3A-4270-4CCD-84AB-9EE9A60DA7BD}" srcOrd="5" destOrd="0" presId="urn:microsoft.com/office/officeart/2005/8/layout/matrix1"/>
    <dgm:cxn modelId="{387F5A44-29B9-4D93-A91F-30F46D4BE1E0}" type="presParOf" srcId="{47551F82-7511-4D9E-9083-27E114327ACC}" destId="{58CFB826-0312-4B7B-9094-6CC4B57B1CB3}" srcOrd="6" destOrd="0" presId="urn:microsoft.com/office/officeart/2005/8/layout/matrix1"/>
    <dgm:cxn modelId="{7C9D7DDB-FAA4-4B3E-A67C-6AF4CF578779}" type="presParOf" srcId="{47551F82-7511-4D9E-9083-27E114327ACC}" destId="{5A74729D-E396-4527-8028-89296D159FE0}" srcOrd="7" destOrd="0" presId="urn:microsoft.com/office/officeart/2005/8/layout/matrix1"/>
    <dgm:cxn modelId="{A6418760-B812-4D47-AE8C-F7CEDDC717D4}" type="presParOf" srcId="{2D283D13-EE29-4F35-875C-BEE7E91FF741}" destId="{CE006606-C2A0-4EB6-A1D7-0C68CC4D25E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B3FE-0FE8-4626-914B-789BD4EFD72F}">
      <dsp:nvSpPr>
        <dsp:cNvPr id="0" name=""/>
        <dsp:cNvSpPr/>
      </dsp:nvSpPr>
      <dsp:spPr>
        <a:xfrm>
          <a:off x="120811" y="1187435"/>
          <a:ext cx="1791089" cy="590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mj-lt"/>
            <a:buNone/>
          </a:pPr>
          <a:r>
            <a:rPr lang="en-US" sz="1400" b="1" kern="1200"/>
            <a:t>Reporting </a:t>
          </a:r>
          <a:r>
            <a:rPr lang="en-US" sz="1400" b="0" kern="1200"/>
            <a:t>the HSE incident</a:t>
          </a:r>
          <a:endParaRPr lang="fr-FR" sz="1400" b="0" kern="1200"/>
        </a:p>
      </dsp:txBody>
      <dsp:txXfrm>
        <a:off x="120811" y="1187435"/>
        <a:ext cx="1791089" cy="590245"/>
      </dsp:txXfrm>
    </dsp:sp>
    <dsp:sp modelId="{D0C06DD7-C473-4E0B-AE21-752711DF7D29}">
      <dsp:nvSpPr>
        <dsp:cNvPr id="0" name=""/>
        <dsp:cNvSpPr/>
      </dsp:nvSpPr>
      <dsp:spPr>
        <a:xfrm>
          <a:off x="118776" y="1007919"/>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A07F50-3153-4AB5-9841-971FB307CCA1}">
      <dsp:nvSpPr>
        <dsp:cNvPr id="0" name=""/>
        <dsp:cNvSpPr/>
      </dsp:nvSpPr>
      <dsp:spPr>
        <a:xfrm>
          <a:off x="218507" y="808457"/>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A5E8549-AA0A-4AAD-9987-94A3189B8875}">
      <dsp:nvSpPr>
        <dsp:cNvPr id="0" name=""/>
        <dsp:cNvSpPr/>
      </dsp:nvSpPr>
      <dsp:spPr>
        <a:xfrm>
          <a:off x="457861" y="848350"/>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6A16D1F-E797-4B31-A736-439C20223009}">
      <dsp:nvSpPr>
        <dsp:cNvPr id="0" name=""/>
        <dsp:cNvSpPr/>
      </dsp:nvSpPr>
      <dsp:spPr>
        <a:xfrm>
          <a:off x="657324" y="628941"/>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ADDED7-F4ED-4731-9DDC-A2B7BAD3D1B2}">
      <dsp:nvSpPr>
        <dsp:cNvPr id="0" name=""/>
        <dsp:cNvSpPr/>
      </dsp:nvSpPr>
      <dsp:spPr>
        <a:xfrm>
          <a:off x="916625" y="549156"/>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8B620E-83EA-4D8E-8E0F-0EDEE97FAC81}">
      <dsp:nvSpPr>
        <dsp:cNvPr id="0" name=""/>
        <dsp:cNvSpPr/>
      </dsp:nvSpPr>
      <dsp:spPr>
        <a:xfrm>
          <a:off x="1235764" y="688780"/>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DB9AF8-EE4D-4D5A-959B-96F58FB7EE67}">
      <dsp:nvSpPr>
        <dsp:cNvPr id="0" name=""/>
        <dsp:cNvSpPr/>
      </dsp:nvSpPr>
      <dsp:spPr>
        <a:xfrm>
          <a:off x="1435226" y="788511"/>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DC987A-069F-4FE1-80CC-929365D7BF88}">
      <dsp:nvSpPr>
        <dsp:cNvPr id="0" name=""/>
        <dsp:cNvSpPr/>
      </dsp:nvSpPr>
      <dsp:spPr>
        <a:xfrm>
          <a:off x="1714473" y="1007919"/>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C21200-B402-4D20-A80C-20B82CFFE8E9}">
      <dsp:nvSpPr>
        <dsp:cNvPr id="0" name=""/>
        <dsp:cNvSpPr/>
      </dsp:nvSpPr>
      <dsp:spPr>
        <a:xfrm>
          <a:off x="1834151" y="1227328"/>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6FCC9A1-E7E7-4EBC-B816-D334F4E96714}">
      <dsp:nvSpPr>
        <dsp:cNvPr id="0" name=""/>
        <dsp:cNvSpPr/>
      </dsp:nvSpPr>
      <dsp:spPr>
        <a:xfrm>
          <a:off x="796947" y="808457"/>
          <a:ext cx="366359" cy="3663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9DE193-E910-44D4-B70E-9BBCEFC5F941}">
      <dsp:nvSpPr>
        <dsp:cNvPr id="0" name=""/>
        <dsp:cNvSpPr/>
      </dsp:nvSpPr>
      <dsp:spPr>
        <a:xfrm>
          <a:off x="19044" y="1566414"/>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B10A4D-D6F4-4C91-B21A-0111DED95103}">
      <dsp:nvSpPr>
        <dsp:cNvPr id="0" name=""/>
        <dsp:cNvSpPr/>
      </dsp:nvSpPr>
      <dsp:spPr>
        <a:xfrm>
          <a:off x="138722" y="1745930"/>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E86B5C8-97D8-4FE8-9C42-C0980030058C}">
      <dsp:nvSpPr>
        <dsp:cNvPr id="0" name=""/>
        <dsp:cNvSpPr/>
      </dsp:nvSpPr>
      <dsp:spPr>
        <a:xfrm>
          <a:off x="437915" y="1905500"/>
          <a:ext cx="325652" cy="3256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D2479B-FCF3-4953-924B-06E762FA91C9}">
      <dsp:nvSpPr>
        <dsp:cNvPr id="0" name=""/>
        <dsp:cNvSpPr/>
      </dsp:nvSpPr>
      <dsp:spPr>
        <a:xfrm>
          <a:off x="856786" y="2164800"/>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3143944-DD84-4D9F-84B3-901DA5D27539}">
      <dsp:nvSpPr>
        <dsp:cNvPr id="0" name=""/>
        <dsp:cNvSpPr/>
      </dsp:nvSpPr>
      <dsp:spPr>
        <a:xfrm>
          <a:off x="936571" y="1905500"/>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C8E19B-73A7-477C-89D6-853FD1676777}">
      <dsp:nvSpPr>
        <dsp:cNvPr id="0" name=""/>
        <dsp:cNvSpPr/>
      </dsp:nvSpPr>
      <dsp:spPr>
        <a:xfrm>
          <a:off x="1136033" y="2184747"/>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D0E867-8EDE-4770-9DB3-13A3563D5E58}">
      <dsp:nvSpPr>
        <dsp:cNvPr id="0" name=""/>
        <dsp:cNvSpPr/>
      </dsp:nvSpPr>
      <dsp:spPr>
        <a:xfrm>
          <a:off x="1315549" y="1865607"/>
          <a:ext cx="325652" cy="3256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BF31B6-A37C-4FC0-9B70-F6F2A6C0D600}">
      <dsp:nvSpPr>
        <dsp:cNvPr id="0" name=""/>
        <dsp:cNvSpPr/>
      </dsp:nvSpPr>
      <dsp:spPr>
        <a:xfrm>
          <a:off x="1754366" y="1785822"/>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A8E039F-9C7B-43F3-A30C-8D0B783AD2EC}">
      <dsp:nvSpPr>
        <dsp:cNvPr id="0" name=""/>
        <dsp:cNvSpPr/>
      </dsp:nvSpPr>
      <dsp:spPr>
        <a:xfrm>
          <a:off x="1978252"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13B58E10-039C-474D-AEAE-76E71C9EA8F7}">
      <dsp:nvSpPr>
        <dsp:cNvPr id="0" name=""/>
        <dsp:cNvSpPr/>
      </dsp:nvSpPr>
      <dsp:spPr>
        <a:xfrm>
          <a:off x="2618846" y="848628"/>
          <a:ext cx="1793241" cy="12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Font typeface="+mj-lt"/>
            <a:buNone/>
          </a:pPr>
          <a:r>
            <a:rPr lang="en-US" sz="1400" b="1" kern="1200"/>
            <a:t>Gathering information </a:t>
          </a:r>
        </a:p>
        <a:p>
          <a:pPr marL="0" lvl="0" indent="0" algn="ctr" defTabSz="622300">
            <a:lnSpc>
              <a:spcPct val="90000"/>
            </a:lnSpc>
            <a:spcBef>
              <a:spcPct val="0"/>
            </a:spcBef>
            <a:spcAft>
              <a:spcPts val="0"/>
            </a:spcAft>
            <a:buFont typeface="+mj-lt"/>
            <a:buNone/>
          </a:pPr>
          <a:r>
            <a:rPr lang="en-US" sz="1400" b="0" kern="1200"/>
            <a:t>about the HSE incident</a:t>
          </a:r>
          <a:endParaRPr lang="fr-FR" sz="1400" b="0" kern="1200"/>
        </a:p>
      </dsp:txBody>
      <dsp:txXfrm>
        <a:off x="2618846" y="848628"/>
        <a:ext cx="1793241" cy="1255268"/>
      </dsp:txXfrm>
    </dsp:sp>
    <dsp:sp modelId="{6C43F9BD-444D-4AAE-9634-6BE396FA8EB7}">
      <dsp:nvSpPr>
        <dsp:cNvPr id="0" name=""/>
        <dsp:cNvSpPr/>
      </dsp:nvSpPr>
      <dsp:spPr>
        <a:xfrm>
          <a:off x="4151883"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8C0BE1AF-E5AF-4C22-9B46-CDE71C5DE3EF}">
      <dsp:nvSpPr>
        <dsp:cNvPr id="0" name=""/>
        <dsp:cNvSpPr/>
      </dsp:nvSpPr>
      <dsp:spPr>
        <a:xfrm>
          <a:off x="4700344" y="848628"/>
          <a:ext cx="1793241" cy="12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Font typeface="+mj-lt"/>
            <a:buNone/>
          </a:pPr>
          <a:r>
            <a:rPr lang="en-US" sz="1400" b="1" kern="1200"/>
            <a:t>Analysis </a:t>
          </a:r>
        </a:p>
        <a:p>
          <a:pPr marL="0" lvl="0" indent="0" algn="ctr" defTabSz="622300">
            <a:lnSpc>
              <a:spcPct val="90000"/>
            </a:lnSpc>
            <a:spcBef>
              <a:spcPct val="0"/>
            </a:spcBef>
            <a:spcAft>
              <a:spcPts val="0"/>
            </a:spcAft>
            <a:buFont typeface="+mj-lt"/>
            <a:buNone/>
          </a:pPr>
          <a:r>
            <a:rPr lang="en-US" sz="1400" b="1" kern="1200"/>
            <a:t>of the HSE </a:t>
          </a:r>
        </a:p>
        <a:p>
          <a:pPr marL="0" lvl="0" indent="0" algn="ctr" defTabSz="622300">
            <a:lnSpc>
              <a:spcPct val="90000"/>
            </a:lnSpc>
            <a:spcBef>
              <a:spcPct val="0"/>
            </a:spcBef>
            <a:spcAft>
              <a:spcPts val="0"/>
            </a:spcAft>
            <a:buFont typeface="+mj-lt"/>
            <a:buNone/>
          </a:pPr>
          <a:r>
            <a:rPr lang="en-US" sz="1400" b="1" kern="1200"/>
            <a:t>incident</a:t>
          </a:r>
          <a:endParaRPr lang="fr-FR" sz="1400" kern="1200"/>
        </a:p>
      </dsp:txBody>
      <dsp:txXfrm>
        <a:off x="4700344" y="848628"/>
        <a:ext cx="1793241" cy="1255268"/>
      </dsp:txXfrm>
    </dsp:sp>
    <dsp:sp modelId="{A691FA10-EFD6-493F-BB7F-5E6961D77C2B}">
      <dsp:nvSpPr>
        <dsp:cNvPr id="0" name=""/>
        <dsp:cNvSpPr/>
      </dsp:nvSpPr>
      <dsp:spPr>
        <a:xfrm>
          <a:off x="6151113"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7D246E24-1F48-4FDD-95F3-643A74A8C4D2}">
      <dsp:nvSpPr>
        <dsp:cNvPr id="0" name=""/>
        <dsp:cNvSpPr/>
      </dsp:nvSpPr>
      <dsp:spPr>
        <a:xfrm>
          <a:off x="6749045" y="848628"/>
          <a:ext cx="1793241" cy="12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Font typeface="+mj-lt"/>
            <a:buNone/>
          </a:pPr>
          <a:r>
            <a:rPr lang="en-US" sz="1400" b="1" kern="1200"/>
            <a:t>Sharing </a:t>
          </a:r>
        </a:p>
        <a:p>
          <a:pPr marL="0" lvl="0" indent="0" algn="ctr" defTabSz="622300">
            <a:lnSpc>
              <a:spcPct val="90000"/>
            </a:lnSpc>
            <a:spcBef>
              <a:spcPct val="0"/>
            </a:spcBef>
            <a:spcAft>
              <a:spcPts val="0"/>
            </a:spcAft>
            <a:buFont typeface="+mj-lt"/>
            <a:buNone/>
          </a:pPr>
          <a:r>
            <a:rPr lang="en-US" sz="1400" b="1" kern="1200"/>
            <a:t>information </a:t>
          </a:r>
        </a:p>
        <a:p>
          <a:pPr marL="0" lvl="0" indent="0" algn="ctr" defTabSz="622300">
            <a:lnSpc>
              <a:spcPct val="90000"/>
            </a:lnSpc>
            <a:spcBef>
              <a:spcPct val="0"/>
            </a:spcBef>
            <a:spcAft>
              <a:spcPts val="0"/>
            </a:spcAft>
            <a:buFont typeface="+mj-lt"/>
            <a:buNone/>
          </a:pPr>
          <a:r>
            <a:rPr lang="en-US" sz="1400" b="0" kern="1200"/>
            <a:t>with the right </a:t>
          </a:r>
        </a:p>
        <a:p>
          <a:pPr marL="0" lvl="0" indent="0" algn="ctr" defTabSz="622300">
            <a:lnSpc>
              <a:spcPct val="90000"/>
            </a:lnSpc>
            <a:spcBef>
              <a:spcPct val="0"/>
            </a:spcBef>
            <a:spcAft>
              <a:spcPts val="0"/>
            </a:spcAft>
            <a:buFont typeface="+mj-lt"/>
            <a:buNone/>
          </a:pPr>
          <a:r>
            <a:rPr lang="en-US" sz="1400" b="0" kern="1200"/>
            <a:t>people</a:t>
          </a:r>
          <a:endParaRPr lang="fr-FR" sz="1400" b="0" kern="1200"/>
        </a:p>
      </dsp:txBody>
      <dsp:txXfrm>
        <a:off x="6749045" y="848628"/>
        <a:ext cx="1793241" cy="1255268"/>
      </dsp:txXfrm>
    </dsp:sp>
    <dsp:sp modelId="{1018DF37-AEF6-4F86-8EEE-1F9AC0954E6E}">
      <dsp:nvSpPr>
        <dsp:cNvPr id="0" name=""/>
        <dsp:cNvSpPr/>
      </dsp:nvSpPr>
      <dsp:spPr>
        <a:xfrm>
          <a:off x="8244690"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32554702-E6AE-449A-844C-DB9F1409AD60}">
      <dsp:nvSpPr>
        <dsp:cNvPr id="0" name=""/>
        <dsp:cNvSpPr/>
      </dsp:nvSpPr>
      <dsp:spPr>
        <a:xfrm>
          <a:off x="9122955" y="744279"/>
          <a:ext cx="1524255" cy="1524255"/>
        </a:xfrm>
        <a:prstGeom prst="ellipse">
          <a:avLst/>
        </a:prstGeom>
        <a:solidFill>
          <a:schemeClr val="accent1"/>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Font typeface="+mj-lt"/>
            <a:buNone/>
          </a:pPr>
          <a:r>
            <a:rPr lang="en-US" sz="1200" b="1" kern="1200"/>
            <a:t>Implemen-tation and follow-up </a:t>
          </a:r>
          <a:r>
            <a:rPr lang="en-US" sz="1200" kern="1200"/>
            <a:t>of recommend-dations</a:t>
          </a:r>
          <a:endParaRPr lang="fr-FR" sz="1200" b="0" kern="1200"/>
        </a:p>
      </dsp:txBody>
      <dsp:txXfrm>
        <a:off x="9346177" y="967501"/>
        <a:ext cx="1077811" cy="10778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769911" y="-769911"/>
          <a:ext cx="2244778" cy="37846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0"/>
            </a:spcAft>
            <a:buNone/>
          </a:pPr>
          <a:r>
            <a:rPr lang="en-US" sz="2400" b="1" kern="1200" noProof="0"/>
            <a:t>Avoiding </a:t>
          </a:r>
        </a:p>
        <a:p>
          <a:pPr marL="0" lvl="0" indent="0" algn="ctr" defTabSz="1066800">
            <a:lnSpc>
              <a:spcPct val="90000"/>
            </a:lnSpc>
            <a:spcBef>
              <a:spcPct val="0"/>
            </a:spcBef>
            <a:spcAft>
              <a:spcPts val="0"/>
            </a:spcAft>
            <a:buNone/>
          </a:pPr>
          <a:r>
            <a:rPr lang="en-US" sz="2400" b="0" kern="1200" noProof="0"/>
            <a:t>further accidents</a:t>
          </a:r>
        </a:p>
      </dsp:txBody>
      <dsp:txXfrm rot="5400000">
        <a:off x="0" y="0"/>
        <a:ext cx="3784600" cy="1683583"/>
      </dsp:txXfrm>
    </dsp:sp>
    <dsp:sp modelId="{0E0E2C41-9F1B-4FEC-90AC-551032C5DC35}">
      <dsp:nvSpPr>
        <dsp:cNvPr id="0" name=""/>
        <dsp:cNvSpPr/>
      </dsp:nvSpPr>
      <dsp:spPr>
        <a:xfrm>
          <a:off x="3784600" y="0"/>
          <a:ext cx="3784600" cy="2244778"/>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ts val="0"/>
            </a:spcAft>
            <a:buNone/>
          </a:pPr>
          <a:r>
            <a:rPr lang="en-US" sz="2400" b="1" kern="1200" noProof="0"/>
            <a:t>Improving</a:t>
          </a:r>
          <a:r>
            <a:rPr lang="en-US" sz="2400" kern="1200" noProof="0"/>
            <a:t> our </a:t>
          </a:r>
        </a:p>
        <a:p>
          <a:pPr marL="0" lvl="0" indent="0" algn="ctr" defTabSz="1066800">
            <a:lnSpc>
              <a:spcPct val="100000"/>
            </a:lnSpc>
            <a:spcBef>
              <a:spcPct val="0"/>
            </a:spcBef>
            <a:spcAft>
              <a:spcPts val="0"/>
            </a:spcAft>
            <a:buNone/>
          </a:pPr>
          <a:r>
            <a:rPr lang="en-US" sz="2400" kern="1200" noProof="0"/>
            <a:t>standards and </a:t>
          </a:r>
          <a:r>
            <a:rPr lang="en-US" sz="2400" b="1" kern="1200" noProof="0"/>
            <a:t>making</a:t>
          </a:r>
        </a:p>
        <a:p>
          <a:pPr marL="0" lvl="0" indent="0" algn="ctr" defTabSz="1066800">
            <a:lnSpc>
              <a:spcPct val="100000"/>
            </a:lnSpc>
            <a:spcBef>
              <a:spcPct val="0"/>
            </a:spcBef>
            <a:spcAft>
              <a:spcPts val="0"/>
            </a:spcAft>
            <a:buNone/>
          </a:pPr>
          <a:r>
            <a:rPr lang="en-US" sz="2400" b="1" kern="1200" noProof="0"/>
            <a:t> it easier</a:t>
          </a:r>
          <a:r>
            <a:rPr lang="en-US" sz="2400" kern="1200" noProof="0"/>
            <a:t> to learn </a:t>
          </a:r>
        </a:p>
        <a:p>
          <a:pPr marL="0" lvl="0" indent="0" algn="ctr" defTabSz="1066800">
            <a:lnSpc>
              <a:spcPct val="100000"/>
            </a:lnSpc>
            <a:spcBef>
              <a:spcPct val="0"/>
            </a:spcBef>
            <a:spcAft>
              <a:spcPts val="0"/>
            </a:spcAft>
            <a:buNone/>
          </a:pPr>
          <a:r>
            <a:rPr lang="en-US" sz="2400" kern="1200" noProof="0"/>
            <a:t>the rules</a:t>
          </a:r>
        </a:p>
      </dsp:txBody>
      <dsp:txXfrm>
        <a:off x="3784600" y="0"/>
        <a:ext cx="3784600" cy="1683583"/>
      </dsp:txXfrm>
    </dsp:sp>
    <dsp:sp modelId="{5BC00F7D-6D45-44E1-9B03-1119B2CBBC29}">
      <dsp:nvSpPr>
        <dsp:cNvPr id="0" name=""/>
        <dsp:cNvSpPr/>
      </dsp:nvSpPr>
      <dsp:spPr>
        <a:xfrm rot="10800000">
          <a:off x="0" y="2244778"/>
          <a:ext cx="3784600" cy="2244778"/>
        </a:xfrm>
        <a:prstGeom prst="round1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0"/>
            </a:spcAft>
            <a:buNone/>
          </a:pPr>
          <a:r>
            <a:rPr lang="en-US" sz="2400" b="1" kern="1200" noProof="0"/>
            <a:t>Advancing</a:t>
          </a:r>
          <a:r>
            <a:rPr lang="en-US" sz="2400" b="0" kern="1200" noProof="0"/>
            <a:t> </a:t>
          </a:r>
        </a:p>
        <a:p>
          <a:pPr marL="0" lvl="0" indent="0" algn="ctr" defTabSz="1066800">
            <a:lnSpc>
              <a:spcPct val="90000"/>
            </a:lnSpc>
            <a:spcBef>
              <a:spcPct val="0"/>
            </a:spcBef>
            <a:spcAft>
              <a:spcPts val="0"/>
            </a:spcAft>
            <a:buNone/>
          </a:pPr>
          <a:r>
            <a:rPr lang="en-US" sz="2400" b="0" kern="1200" noProof="0"/>
            <a:t>good practices</a:t>
          </a:r>
          <a:endParaRPr lang="en-US" sz="2400" kern="1200" noProof="0"/>
        </a:p>
      </dsp:txBody>
      <dsp:txXfrm rot="10800000">
        <a:off x="0" y="2805972"/>
        <a:ext cx="3784600" cy="1683583"/>
      </dsp:txXfrm>
    </dsp:sp>
    <dsp:sp modelId="{58CFB826-0312-4B7B-9094-6CC4B57B1CB3}">
      <dsp:nvSpPr>
        <dsp:cNvPr id="0" name=""/>
        <dsp:cNvSpPr/>
      </dsp:nvSpPr>
      <dsp:spPr>
        <a:xfrm rot="5400000">
          <a:off x="4554511" y="1474866"/>
          <a:ext cx="2244778" cy="3784600"/>
        </a:xfrm>
        <a:prstGeom prst="round1Rect">
          <a:avLst/>
        </a:prstGeom>
        <a:solidFill>
          <a:srgbClr val="FF97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ts val="0"/>
            </a:spcAft>
            <a:buNone/>
          </a:pPr>
          <a:r>
            <a:rPr lang="en-US" sz="2400" b="1" kern="1200"/>
            <a:t>Remembering </a:t>
          </a:r>
        </a:p>
        <a:p>
          <a:pPr marL="0" lvl="0" indent="0" algn="ctr" defTabSz="1066800">
            <a:lnSpc>
              <a:spcPct val="90000"/>
            </a:lnSpc>
            <a:spcBef>
              <a:spcPct val="0"/>
            </a:spcBef>
            <a:spcAft>
              <a:spcPts val="0"/>
            </a:spcAft>
            <a:buNone/>
          </a:pPr>
          <a:r>
            <a:rPr lang="en-US" sz="2400" b="0" kern="1200"/>
            <a:t>accidents and lessons </a:t>
          </a:r>
        </a:p>
        <a:p>
          <a:pPr marL="0" lvl="0" indent="0" algn="ctr" defTabSz="1066800">
            <a:lnSpc>
              <a:spcPct val="90000"/>
            </a:lnSpc>
            <a:spcBef>
              <a:spcPct val="0"/>
            </a:spcBef>
            <a:spcAft>
              <a:spcPts val="0"/>
            </a:spcAft>
            <a:buNone/>
          </a:pPr>
          <a:r>
            <a:rPr lang="en-US" sz="2400" b="0" kern="1200"/>
            <a:t>learned to use them daily</a:t>
          </a:r>
          <a:endParaRPr lang="fr-FR" sz="2400" kern="1200"/>
        </a:p>
      </dsp:txBody>
      <dsp:txXfrm rot="-5400000">
        <a:off x="3784600" y="2805972"/>
        <a:ext cx="3784600" cy="1683583"/>
      </dsp:txXfrm>
    </dsp:sp>
    <dsp:sp modelId="{CE006606-C2A0-4EB6-A1D7-0C68CC4D25E5}">
      <dsp:nvSpPr>
        <dsp:cNvPr id="0" name=""/>
        <dsp:cNvSpPr/>
      </dsp:nvSpPr>
      <dsp:spPr>
        <a:xfrm>
          <a:off x="2649219" y="1683583"/>
          <a:ext cx="2270760" cy="1122389"/>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endParaRPr lang="fr-FR" sz="4700" kern="1200"/>
        </a:p>
      </dsp:txBody>
      <dsp:txXfrm>
        <a:off x="2704010" y="1738374"/>
        <a:ext cx="2161178" cy="10128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126000" y="-126000"/>
          <a:ext cx="504000" cy="756000"/>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b="0" kern="1200"/>
        </a:p>
      </dsp:txBody>
      <dsp:txXfrm rot="5400000">
        <a:off x="-1" y="1"/>
        <a:ext cx="756000" cy="378000"/>
      </dsp:txXfrm>
    </dsp:sp>
    <dsp:sp modelId="{0E0E2C41-9F1B-4FEC-90AC-551032C5DC35}">
      <dsp:nvSpPr>
        <dsp:cNvPr id="0" name=""/>
        <dsp:cNvSpPr/>
      </dsp:nvSpPr>
      <dsp:spPr>
        <a:xfrm>
          <a:off x="756000" y="0"/>
          <a:ext cx="756000"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756000" y="0"/>
        <a:ext cx="756000" cy="378000"/>
      </dsp:txXfrm>
    </dsp:sp>
    <dsp:sp modelId="{5BC00F7D-6D45-44E1-9B03-1119B2CBBC29}">
      <dsp:nvSpPr>
        <dsp:cNvPr id="0" name=""/>
        <dsp:cNvSpPr/>
      </dsp:nvSpPr>
      <dsp:spPr>
        <a:xfrm rot="10800000">
          <a:off x="0" y="504000"/>
          <a:ext cx="756000"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10800000">
        <a:off x="0" y="630000"/>
        <a:ext cx="756000" cy="378000"/>
      </dsp:txXfrm>
    </dsp:sp>
    <dsp:sp modelId="{58CFB826-0312-4B7B-9094-6CC4B57B1CB3}">
      <dsp:nvSpPr>
        <dsp:cNvPr id="0" name=""/>
        <dsp:cNvSpPr/>
      </dsp:nvSpPr>
      <dsp:spPr>
        <a:xfrm rot="5400000">
          <a:off x="882000" y="378000"/>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5400000">
        <a:off x="756000" y="630000"/>
        <a:ext cx="756000" cy="378000"/>
      </dsp:txXfrm>
    </dsp:sp>
    <dsp:sp modelId="{CE006606-C2A0-4EB6-A1D7-0C68CC4D25E5}">
      <dsp:nvSpPr>
        <dsp:cNvPr id="0" name=""/>
        <dsp:cNvSpPr/>
      </dsp:nvSpPr>
      <dsp:spPr>
        <a:xfrm>
          <a:off x="529200" y="378000"/>
          <a:ext cx="453600" cy="25200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41502" y="390302"/>
        <a:ext cx="428996" cy="2273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126000" y="-126000"/>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b="0" kern="1200"/>
        </a:p>
      </dsp:txBody>
      <dsp:txXfrm rot="5400000">
        <a:off x="0" y="0"/>
        <a:ext cx="756000" cy="378000"/>
      </dsp:txXfrm>
    </dsp:sp>
    <dsp:sp modelId="{0E0E2C41-9F1B-4FEC-90AC-551032C5DC35}">
      <dsp:nvSpPr>
        <dsp:cNvPr id="0" name=""/>
        <dsp:cNvSpPr/>
      </dsp:nvSpPr>
      <dsp:spPr>
        <a:xfrm>
          <a:off x="756000" y="0"/>
          <a:ext cx="756000" cy="504000"/>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756000" y="0"/>
        <a:ext cx="756000" cy="378000"/>
      </dsp:txXfrm>
    </dsp:sp>
    <dsp:sp modelId="{5BC00F7D-6D45-44E1-9B03-1119B2CBBC29}">
      <dsp:nvSpPr>
        <dsp:cNvPr id="0" name=""/>
        <dsp:cNvSpPr/>
      </dsp:nvSpPr>
      <dsp:spPr>
        <a:xfrm rot="10800000">
          <a:off x="0" y="504000"/>
          <a:ext cx="756000"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10800000">
        <a:off x="0" y="630000"/>
        <a:ext cx="756000" cy="378000"/>
      </dsp:txXfrm>
    </dsp:sp>
    <dsp:sp modelId="{58CFB826-0312-4B7B-9094-6CC4B57B1CB3}">
      <dsp:nvSpPr>
        <dsp:cNvPr id="0" name=""/>
        <dsp:cNvSpPr/>
      </dsp:nvSpPr>
      <dsp:spPr>
        <a:xfrm rot="5400000">
          <a:off x="882000" y="377999"/>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5400000">
        <a:off x="756000" y="629999"/>
        <a:ext cx="756000" cy="378000"/>
      </dsp:txXfrm>
    </dsp:sp>
    <dsp:sp modelId="{CE006606-C2A0-4EB6-A1D7-0C68CC4D25E5}">
      <dsp:nvSpPr>
        <dsp:cNvPr id="0" name=""/>
        <dsp:cNvSpPr/>
      </dsp:nvSpPr>
      <dsp:spPr>
        <a:xfrm>
          <a:off x="529200" y="378000"/>
          <a:ext cx="453600" cy="25200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41502" y="390302"/>
        <a:ext cx="428996" cy="2273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126000" y="-126000"/>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b="0" kern="1200"/>
        </a:p>
      </dsp:txBody>
      <dsp:txXfrm rot="5400000">
        <a:off x="0" y="0"/>
        <a:ext cx="756000" cy="378000"/>
      </dsp:txXfrm>
    </dsp:sp>
    <dsp:sp modelId="{0E0E2C41-9F1B-4FEC-90AC-551032C5DC35}">
      <dsp:nvSpPr>
        <dsp:cNvPr id="0" name=""/>
        <dsp:cNvSpPr/>
      </dsp:nvSpPr>
      <dsp:spPr>
        <a:xfrm>
          <a:off x="756000" y="0"/>
          <a:ext cx="756000" cy="504000"/>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756000" y="0"/>
        <a:ext cx="756000" cy="378000"/>
      </dsp:txXfrm>
    </dsp:sp>
    <dsp:sp modelId="{5BC00F7D-6D45-44E1-9B03-1119B2CBBC29}">
      <dsp:nvSpPr>
        <dsp:cNvPr id="0" name=""/>
        <dsp:cNvSpPr/>
      </dsp:nvSpPr>
      <dsp:spPr>
        <a:xfrm rot="10800000">
          <a:off x="0" y="504000"/>
          <a:ext cx="756000"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10800000">
        <a:off x="0" y="630000"/>
        <a:ext cx="756000" cy="378000"/>
      </dsp:txXfrm>
    </dsp:sp>
    <dsp:sp modelId="{58CFB826-0312-4B7B-9094-6CC4B57B1CB3}">
      <dsp:nvSpPr>
        <dsp:cNvPr id="0" name=""/>
        <dsp:cNvSpPr/>
      </dsp:nvSpPr>
      <dsp:spPr>
        <a:xfrm rot="5400000">
          <a:off x="882000" y="377999"/>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5400000">
        <a:off x="756000" y="629999"/>
        <a:ext cx="756000" cy="378000"/>
      </dsp:txXfrm>
    </dsp:sp>
    <dsp:sp modelId="{CE006606-C2A0-4EB6-A1D7-0C68CC4D25E5}">
      <dsp:nvSpPr>
        <dsp:cNvPr id="0" name=""/>
        <dsp:cNvSpPr/>
      </dsp:nvSpPr>
      <dsp:spPr>
        <a:xfrm>
          <a:off x="529200" y="378000"/>
          <a:ext cx="453600" cy="25200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41502" y="390302"/>
        <a:ext cx="428996" cy="227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125999" y="-125999"/>
          <a:ext cx="504000" cy="755999"/>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b="0" kern="1200"/>
        </a:p>
      </dsp:txBody>
      <dsp:txXfrm rot="5400000">
        <a:off x="0" y="0"/>
        <a:ext cx="755999" cy="378000"/>
      </dsp:txXfrm>
    </dsp:sp>
    <dsp:sp modelId="{0E0E2C41-9F1B-4FEC-90AC-551032C5DC35}">
      <dsp:nvSpPr>
        <dsp:cNvPr id="0" name=""/>
        <dsp:cNvSpPr/>
      </dsp:nvSpPr>
      <dsp:spPr>
        <a:xfrm>
          <a:off x="755999" y="0"/>
          <a:ext cx="755999"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755999" y="0"/>
        <a:ext cx="755999" cy="378000"/>
      </dsp:txXfrm>
    </dsp:sp>
    <dsp:sp modelId="{5BC00F7D-6D45-44E1-9B03-1119B2CBBC29}">
      <dsp:nvSpPr>
        <dsp:cNvPr id="0" name=""/>
        <dsp:cNvSpPr/>
      </dsp:nvSpPr>
      <dsp:spPr>
        <a:xfrm rot="10800000">
          <a:off x="0" y="504000"/>
          <a:ext cx="755999"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10800000">
        <a:off x="0" y="630000"/>
        <a:ext cx="755999" cy="378000"/>
      </dsp:txXfrm>
    </dsp:sp>
    <dsp:sp modelId="{58CFB826-0312-4B7B-9094-6CC4B57B1CB3}">
      <dsp:nvSpPr>
        <dsp:cNvPr id="0" name=""/>
        <dsp:cNvSpPr/>
      </dsp:nvSpPr>
      <dsp:spPr>
        <a:xfrm rot="5400000">
          <a:off x="881999" y="378000"/>
          <a:ext cx="504000" cy="755999"/>
        </a:xfrm>
        <a:prstGeom prst="round1Rect">
          <a:avLst/>
        </a:prstGeom>
        <a:solidFill>
          <a:srgbClr val="FF97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5400000">
        <a:off x="756000" y="629999"/>
        <a:ext cx="755999" cy="378000"/>
      </dsp:txXfrm>
    </dsp:sp>
    <dsp:sp modelId="{CE006606-C2A0-4EB6-A1D7-0C68CC4D25E5}">
      <dsp:nvSpPr>
        <dsp:cNvPr id="0" name=""/>
        <dsp:cNvSpPr/>
      </dsp:nvSpPr>
      <dsp:spPr>
        <a:xfrm>
          <a:off x="529199" y="378000"/>
          <a:ext cx="453599" cy="25200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41501" y="390302"/>
        <a:ext cx="428995" cy="22739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126000" y="-126000"/>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b="0" kern="1200"/>
        </a:p>
      </dsp:txBody>
      <dsp:txXfrm rot="5400000">
        <a:off x="0" y="0"/>
        <a:ext cx="756000" cy="378000"/>
      </dsp:txXfrm>
    </dsp:sp>
    <dsp:sp modelId="{0E0E2C41-9F1B-4FEC-90AC-551032C5DC35}">
      <dsp:nvSpPr>
        <dsp:cNvPr id="0" name=""/>
        <dsp:cNvSpPr/>
      </dsp:nvSpPr>
      <dsp:spPr>
        <a:xfrm>
          <a:off x="756000" y="0"/>
          <a:ext cx="756000" cy="504000"/>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a:off x="756000" y="0"/>
        <a:ext cx="756000" cy="378000"/>
      </dsp:txXfrm>
    </dsp:sp>
    <dsp:sp modelId="{5BC00F7D-6D45-44E1-9B03-1119B2CBBC29}">
      <dsp:nvSpPr>
        <dsp:cNvPr id="0" name=""/>
        <dsp:cNvSpPr/>
      </dsp:nvSpPr>
      <dsp:spPr>
        <a:xfrm rot="10800000">
          <a:off x="0" y="504000"/>
          <a:ext cx="756000" cy="504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10800000">
        <a:off x="0" y="630000"/>
        <a:ext cx="756000" cy="378000"/>
      </dsp:txXfrm>
    </dsp:sp>
    <dsp:sp modelId="{58CFB826-0312-4B7B-9094-6CC4B57B1CB3}">
      <dsp:nvSpPr>
        <dsp:cNvPr id="0" name=""/>
        <dsp:cNvSpPr/>
      </dsp:nvSpPr>
      <dsp:spPr>
        <a:xfrm rot="5400000">
          <a:off x="882000" y="377999"/>
          <a:ext cx="504000" cy="756000"/>
        </a:xfrm>
        <a:prstGeom prst="round1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dsp:txBody>
      <dsp:txXfrm rot="-5400000">
        <a:off x="756000" y="629999"/>
        <a:ext cx="756000" cy="378000"/>
      </dsp:txXfrm>
    </dsp:sp>
    <dsp:sp modelId="{CE006606-C2A0-4EB6-A1D7-0C68CC4D25E5}">
      <dsp:nvSpPr>
        <dsp:cNvPr id="0" name=""/>
        <dsp:cNvSpPr/>
      </dsp:nvSpPr>
      <dsp:spPr>
        <a:xfrm>
          <a:off x="529200" y="378000"/>
          <a:ext cx="453600" cy="252000"/>
        </a:xfrm>
        <a:prstGeom prst="round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41502" y="390302"/>
        <a:ext cx="428996" cy="2273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1AB3FE-0FE8-4626-914B-789BD4EFD72F}">
      <dsp:nvSpPr>
        <dsp:cNvPr id="0" name=""/>
        <dsp:cNvSpPr/>
      </dsp:nvSpPr>
      <dsp:spPr>
        <a:xfrm>
          <a:off x="120811" y="1187435"/>
          <a:ext cx="1791089" cy="5902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Font typeface="+mj-lt"/>
            <a:buNone/>
          </a:pPr>
          <a:r>
            <a:rPr lang="en-US" sz="1400" b="1" kern="1200"/>
            <a:t>Reporting </a:t>
          </a:r>
          <a:r>
            <a:rPr lang="en-US" sz="1400" b="0" kern="1200"/>
            <a:t>the HSE incident</a:t>
          </a:r>
          <a:endParaRPr lang="fr-FR" sz="1400" b="0" kern="1200"/>
        </a:p>
      </dsp:txBody>
      <dsp:txXfrm>
        <a:off x="120811" y="1187435"/>
        <a:ext cx="1791089" cy="590245"/>
      </dsp:txXfrm>
    </dsp:sp>
    <dsp:sp modelId="{D0C06DD7-C473-4E0B-AE21-752711DF7D29}">
      <dsp:nvSpPr>
        <dsp:cNvPr id="0" name=""/>
        <dsp:cNvSpPr/>
      </dsp:nvSpPr>
      <dsp:spPr>
        <a:xfrm>
          <a:off x="118776" y="1007919"/>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A07F50-3153-4AB5-9841-971FB307CCA1}">
      <dsp:nvSpPr>
        <dsp:cNvPr id="0" name=""/>
        <dsp:cNvSpPr/>
      </dsp:nvSpPr>
      <dsp:spPr>
        <a:xfrm>
          <a:off x="218507" y="808457"/>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A5E8549-AA0A-4AAD-9987-94A3189B8875}">
      <dsp:nvSpPr>
        <dsp:cNvPr id="0" name=""/>
        <dsp:cNvSpPr/>
      </dsp:nvSpPr>
      <dsp:spPr>
        <a:xfrm>
          <a:off x="457861" y="848350"/>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6A16D1F-E797-4B31-A736-439C20223009}">
      <dsp:nvSpPr>
        <dsp:cNvPr id="0" name=""/>
        <dsp:cNvSpPr/>
      </dsp:nvSpPr>
      <dsp:spPr>
        <a:xfrm>
          <a:off x="657324" y="628941"/>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5ADDED7-F4ED-4731-9DDC-A2B7BAD3D1B2}">
      <dsp:nvSpPr>
        <dsp:cNvPr id="0" name=""/>
        <dsp:cNvSpPr/>
      </dsp:nvSpPr>
      <dsp:spPr>
        <a:xfrm>
          <a:off x="916625" y="549156"/>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48B620E-83EA-4D8E-8E0F-0EDEE97FAC81}">
      <dsp:nvSpPr>
        <dsp:cNvPr id="0" name=""/>
        <dsp:cNvSpPr/>
      </dsp:nvSpPr>
      <dsp:spPr>
        <a:xfrm>
          <a:off x="1235764" y="688780"/>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ADB9AF8-EE4D-4D5A-959B-96F58FB7EE67}">
      <dsp:nvSpPr>
        <dsp:cNvPr id="0" name=""/>
        <dsp:cNvSpPr/>
      </dsp:nvSpPr>
      <dsp:spPr>
        <a:xfrm>
          <a:off x="1435226" y="788511"/>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DC987A-069F-4FE1-80CC-929365D7BF88}">
      <dsp:nvSpPr>
        <dsp:cNvPr id="0" name=""/>
        <dsp:cNvSpPr/>
      </dsp:nvSpPr>
      <dsp:spPr>
        <a:xfrm>
          <a:off x="1714473" y="1007919"/>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0C21200-B402-4D20-A80C-20B82CFFE8E9}">
      <dsp:nvSpPr>
        <dsp:cNvPr id="0" name=""/>
        <dsp:cNvSpPr/>
      </dsp:nvSpPr>
      <dsp:spPr>
        <a:xfrm>
          <a:off x="1834151" y="1227328"/>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F6FCC9A1-E7E7-4EBC-B816-D334F4E96714}">
      <dsp:nvSpPr>
        <dsp:cNvPr id="0" name=""/>
        <dsp:cNvSpPr/>
      </dsp:nvSpPr>
      <dsp:spPr>
        <a:xfrm>
          <a:off x="796947" y="808457"/>
          <a:ext cx="366359" cy="366359"/>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09DE193-E910-44D4-B70E-9BBCEFC5F941}">
      <dsp:nvSpPr>
        <dsp:cNvPr id="0" name=""/>
        <dsp:cNvSpPr/>
      </dsp:nvSpPr>
      <dsp:spPr>
        <a:xfrm>
          <a:off x="19044" y="1566414"/>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0B10A4D-D6F4-4C91-B21A-0111DED95103}">
      <dsp:nvSpPr>
        <dsp:cNvPr id="0" name=""/>
        <dsp:cNvSpPr/>
      </dsp:nvSpPr>
      <dsp:spPr>
        <a:xfrm>
          <a:off x="138722" y="1745930"/>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BE86B5C8-97D8-4FE8-9C42-C0980030058C}">
      <dsp:nvSpPr>
        <dsp:cNvPr id="0" name=""/>
        <dsp:cNvSpPr/>
      </dsp:nvSpPr>
      <dsp:spPr>
        <a:xfrm>
          <a:off x="437915" y="1905500"/>
          <a:ext cx="325652" cy="3256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A1D2479B-FCF3-4953-924B-06E762FA91C9}">
      <dsp:nvSpPr>
        <dsp:cNvPr id="0" name=""/>
        <dsp:cNvSpPr/>
      </dsp:nvSpPr>
      <dsp:spPr>
        <a:xfrm>
          <a:off x="856786" y="2164800"/>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3143944-DD84-4D9F-84B3-901DA5D27539}">
      <dsp:nvSpPr>
        <dsp:cNvPr id="0" name=""/>
        <dsp:cNvSpPr/>
      </dsp:nvSpPr>
      <dsp:spPr>
        <a:xfrm>
          <a:off x="936571" y="1905500"/>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55C8E19B-73A7-477C-89D6-853FD1676777}">
      <dsp:nvSpPr>
        <dsp:cNvPr id="0" name=""/>
        <dsp:cNvSpPr/>
      </dsp:nvSpPr>
      <dsp:spPr>
        <a:xfrm>
          <a:off x="1136033" y="2184747"/>
          <a:ext cx="142473" cy="14247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2DD0E867-8EDE-4770-9DB3-13A3563D5E58}">
      <dsp:nvSpPr>
        <dsp:cNvPr id="0" name=""/>
        <dsp:cNvSpPr/>
      </dsp:nvSpPr>
      <dsp:spPr>
        <a:xfrm>
          <a:off x="1315549" y="1865607"/>
          <a:ext cx="325652" cy="325652"/>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C1BF31B6-A37C-4FC0-9B70-F6F2A6C0D600}">
      <dsp:nvSpPr>
        <dsp:cNvPr id="0" name=""/>
        <dsp:cNvSpPr/>
      </dsp:nvSpPr>
      <dsp:spPr>
        <a:xfrm>
          <a:off x="1754366" y="1785822"/>
          <a:ext cx="223886" cy="223886"/>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A8E039F-9C7B-43F3-A30C-8D0B783AD2EC}">
      <dsp:nvSpPr>
        <dsp:cNvPr id="0" name=""/>
        <dsp:cNvSpPr/>
      </dsp:nvSpPr>
      <dsp:spPr>
        <a:xfrm>
          <a:off x="1978252"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13B58E10-039C-474D-AEAE-76E71C9EA8F7}">
      <dsp:nvSpPr>
        <dsp:cNvPr id="0" name=""/>
        <dsp:cNvSpPr/>
      </dsp:nvSpPr>
      <dsp:spPr>
        <a:xfrm>
          <a:off x="2618846" y="848628"/>
          <a:ext cx="1793241" cy="12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Font typeface="+mj-lt"/>
            <a:buNone/>
          </a:pPr>
          <a:r>
            <a:rPr lang="en-US" sz="1400" b="1" kern="1200"/>
            <a:t>Gathering information </a:t>
          </a:r>
        </a:p>
        <a:p>
          <a:pPr marL="0" lvl="0" indent="0" algn="ctr" defTabSz="622300">
            <a:lnSpc>
              <a:spcPct val="90000"/>
            </a:lnSpc>
            <a:spcBef>
              <a:spcPct val="0"/>
            </a:spcBef>
            <a:spcAft>
              <a:spcPts val="0"/>
            </a:spcAft>
            <a:buFont typeface="+mj-lt"/>
            <a:buNone/>
          </a:pPr>
          <a:r>
            <a:rPr lang="en-US" sz="1400" b="0" kern="1200"/>
            <a:t>about the HSE incident</a:t>
          </a:r>
          <a:endParaRPr lang="fr-FR" sz="1400" b="0" kern="1200"/>
        </a:p>
      </dsp:txBody>
      <dsp:txXfrm>
        <a:off x="2618846" y="848628"/>
        <a:ext cx="1793241" cy="1255268"/>
      </dsp:txXfrm>
    </dsp:sp>
    <dsp:sp modelId="{6C43F9BD-444D-4AAE-9634-6BE396FA8EB7}">
      <dsp:nvSpPr>
        <dsp:cNvPr id="0" name=""/>
        <dsp:cNvSpPr/>
      </dsp:nvSpPr>
      <dsp:spPr>
        <a:xfrm>
          <a:off x="4151883"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8C0BE1AF-E5AF-4C22-9B46-CDE71C5DE3EF}">
      <dsp:nvSpPr>
        <dsp:cNvPr id="0" name=""/>
        <dsp:cNvSpPr/>
      </dsp:nvSpPr>
      <dsp:spPr>
        <a:xfrm>
          <a:off x="4700344" y="848628"/>
          <a:ext cx="1793241" cy="12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Font typeface="+mj-lt"/>
            <a:buNone/>
          </a:pPr>
          <a:r>
            <a:rPr lang="en-US" sz="1400" b="1" kern="1200"/>
            <a:t>Analysis </a:t>
          </a:r>
        </a:p>
        <a:p>
          <a:pPr marL="0" lvl="0" indent="0" algn="ctr" defTabSz="622300">
            <a:lnSpc>
              <a:spcPct val="90000"/>
            </a:lnSpc>
            <a:spcBef>
              <a:spcPct val="0"/>
            </a:spcBef>
            <a:spcAft>
              <a:spcPts val="0"/>
            </a:spcAft>
            <a:buFont typeface="+mj-lt"/>
            <a:buNone/>
          </a:pPr>
          <a:r>
            <a:rPr lang="en-US" sz="1400" b="1" kern="1200"/>
            <a:t>of the HSE </a:t>
          </a:r>
        </a:p>
        <a:p>
          <a:pPr marL="0" lvl="0" indent="0" algn="ctr" defTabSz="622300">
            <a:lnSpc>
              <a:spcPct val="90000"/>
            </a:lnSpc>
            <a:spcBef>
              <a:spcPct val="0"/>
            </a:spcBef>
            <a:spcAft>
              <a:spcPts val="0"/>
            </a:spcAft>
            <a:buFont typeface="+mj-lt"/>
            <a:buNone/>
          </a:pPr>
          <a:r>
            <a:rPr lang="en-US" sz="1400" b="1" kern="1200"/>
            <a:t>incident</a:t>
          </a:r>
          <a:endParaRPr lang="fr-FR" sz="1400" kern="1200"/>
        </a:p>
      </dsp:txBody>
      <dsp:txXfrm>
        <a:off x="4700344" y="848628"/>
        <a:ext cx="1793241" cy="1255268"/>
      </dsp:txXfrm>
    </dsp:sp>
    <dsp:sp modelId="{A691FA10-EFD6-493F-BB7F-5E6961D77C2B}">
      <dsp:nvSpPr>
        <dsp:cNvPr id="0" name=""/>
        <dsp:cNvSpPr/>
      </dsp:nvSpPr>
      <dsp:spPr>
        <a:xfrm>
          <a:off x="6151113"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7D246E24-1F48-4FDD-95F3-643A74A8C4D2}">
      <dsp:nvSpPr>
        <dsp:cNvPr id="0" name=""/>
        <dsp:cNvSpPr/>
      </dsp:nvSpPr>
      <dsp:spPr>
        <a:xfrm>
          <a:off x="6749045" y="848628"/>
          <a:ext cx="1793241" cy="1255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ts val="0"/>
            </a:spcAft>
            <a:buFont typeface="+mj-lt"/>
            <a:buNone/>
          </a:pPr>
          <a:r>
            <a:rPr lang="en-US" sz="1400" b="1" kern="1200"/>
            <a:t>Sharing </a:t>
          </a:r>
        </a:p>
        <a:p>
          <a:pPr marL="0" lvl="0" indent="0" algn="ctr" defTabSz="622300">
            <a:lnSpc>
              <a:spcPct val="90000"/>
            </a:lnSpc>
            <a:spcBef>
              <a:spcPct val="0"/>
            </a:spcBef>
            <a:spcAft>
              <a:spcPts val="0"/>
            </a:spcAft>
            <a:buFont typeface="+mj-lt"/>
            <a:buNone/>
          </a:pPr>
          <a:r>
            <a:rPr lang="en-US" sz="1400" b="1" kern="1200"/>
            <a:t>information </a:t>
          </a:r>
        </a:p>
        <a:p>
          <a:pPr marL="0" lvl="0" indent="0" algn="ctr" defTabSz="622300">
            <a:lnSpc>
              <a:spcPct val="90000"/>
            </a:lnSpc>
            <a:spcBef>
              <a:spcPct val="0"/>
            </a:spcBef>
            <a:spcAft>
              <a:spcPts val="0"/>
            </a:spcAft>
            <a:buFont typeface="+mj-lt"/>
            <a:buNone/>
          </a:pPr>
          <a:r>
            <a:rPr lang="en-US" sz="1400" b="0" kern="1200"/>
            <a:t>with the </a:t>
          </a:r>
        </a:p>
        <a:p>
          <a:pPr marL="0" lvl="0" indent="0" algn="ctr" defTabSz="622300">
            <a:lnSpc>
              <a:spcPct val="90000"/>
            </a:lnSpc>
            <a:spcBef>
              <a:spcPct val="0"/>
            </a:spcBef>
            <a:spcAft>
              <a:spcPts val="0"/>
            </a:spcAft>
            <a:buFont typeface="+mj-lt"/>
            <a:buNone/>
          </a:pPr>
          <a:r>
            <a:rPr lang="en-US" sz="1400" b="0" kern="1200"/>
            <a:t>right people</a:t>
          </a:r>
          <a:endParaRPr lang="fr-FR" sz="1400" b="0" kern="1200"/>
        </a:p>
      </dsp:txBody>
      <dsp:txXfrm>
        <a:off x="6749045" y="848628"/>
        <a:ext cx="1793241" cy="1255268"/>
      </dsp:txXfrm>
    </dsp:sp>
    <dsp:sp modelId="{1018DF37-AEF6-4F86-8EEE-1F9AC0954E6E}">
      <dsp:nvSpPr>
        <dsp:cNvPr id="0" name=""/>
        <dsp:cNvSpPr/>
      </dsp:nvSpPr>
      <dsp:spPr>
        <a:xfrm>
          <a:off x="8244690" y="848018"/>
          <a:ext cx="657521" cy="1255280"/>
        </a:xfrm>
        <a:prstGeom prst="chevron">
          <a:avLst>
            <a:gd name="adj" fmla="val 62310"/>
          </a:avLst>
        </a:prstGeom>
        <a:solidFill>
          <a:schemeClr val="tx1">
            <a:lumMod val="20000"/>
            <a:lumOff val="80000"/>
          </a:schemeClr>
        </a:solidFill>
        <a:ln>
          <a:noFill/>
        </a:ln>
        <a:effectLst/>
      </dsp:spPr>
      <dsp:style>
        <a:lnRef idx="0">
          <a:scrgbClr r="0" g="0" b="0"/>
        </a:lnRef>
        <a:fillRef idx="3">
          <a:scrgbClr r="0" g="0" b="0"/>
        </a:fillRef>
        <a:effectRef idx="3">
          <a:scrgbClr r="0" g="0" b="0"/>
        </a:effectRef>
        <a:fontRef idx="minor">
          <a:schemeClr val="lt1"/>
        </a:fontRef>
      </dsp:style>
    </dsp:sp>
    <dsp:sp modelId="{32554702-E6AE-449A-844C-DB9F1409AD60}">
      <dsp:nvSpPr>
        <dsp:cNvPr id="0" name=""/>
        <dsp:cNvSpPr/>
      </dsp:nvSpPr>
      <dsp:spPr>
        <a:xfrm>
          <a:off x="9122955" y="744279"/>
          <a:ext cx="1524255" cy="1524255"/>
        </a:xfrm>
        <a:prstGeom prst="ellipse">
          <a:avLst/>
        </a:prstGeom>
        <a:solidFill>
          <a:schemeClr val="accent1"/>
        </a:solidFill>
        <a:ln>
          <a:noFill/>
        </a:ln>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Font typeface="+mj-lt"/>
            <a:buNone/>
          </a:pPr>
          <a:r>
            <a:rPr lang="en-US" sz="1200" b="1" kern="1200"/>
            <a:t>Implemen-tation and follow-up </a:t>
          </a:r>
          <a:r>
            <a:rPr lang="en-US" sz="1200" kern="1200"/>
            <a:t>of recommend-dations</a:t>
          </a:r>
          <a:endParaRPr lang="fr-FR" sz="1200" b="0" kern="1200"/>
        </a:p>
      </dsp:txBody>
      <dsp:txXfrm>
        <a:off x="9346177" y="967501"/>
        <a:ext cx="1077811" cy="10778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B94D5-1729-4278-9F5F-55B13F27B86A}">
      <dsp:nvSpPr>
        <dsp:cNvPr id="0" name=""/>
        <dsp:cNvSpPr/>
      </dsp:nvSpPr>
      <dsp:spPr>
        <a:xfrm rot="16200000">
          <a:off x="133637" y="-133637"/>
          <a:ext cx="534551" cy="801827"/>
        </a:xfrm>
        <a:prstGeom prst="round1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b="0" kern="1200"/>
        </a:p>
      </dsp:txBody>
      <dsp:txXfrm rot="5400000">
        <a:off x="-1" y="1"/>
        <a:ext cx="801827" cy="400913"/>
      </dsp:txXfrm>
    </dsp:sp>
    <dsp:sp modelId="{0E0E2C41-9F1B-4FEC-90AC-551032C5DC35}">
      <dsp:nvSpPr>
        <dsp:cNvPr id="0" name=""/>
        <dsp:cNvSpPr/>
      </dsp:nvSpPr>
      <dsp:spPr>
        <a:xfrm>
          <a:off x="801827" y="0"/>
          <a:ext cx="801827" cy="534551"/>
        </a:xfrm>
        <a:prstGeom prst="round1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801827" y="0"/>
        <a:ext cx="801827" cy="400913"/>
      </dsp:txXfrm>
    </dsp:sp>
    <dsp:sp modelId="{5BC00F7D-6D45-44E1-9B03-1119B2CBBC29}">
      <dsp:nvSpPr>
        <dsp:cNvPr id="0" name=""/>
        <dsp:cNvSpPr/>
      </dsp:nvSpPr>
      <dsp:spPr>
        <a:xfrm rot="10800000">
          <a:off x="0" y="534551"/>
          <a:ext cx="801827" cy="534551"/>
        </a:xfrm>
        <a:prstGeom prst="round1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0" y="668189"/>
        <a:ext cx="801827" cy="400913"/>
      </dsp:txXfrm>
    </dsp:sp>
    <dsp:sp modelId="{58CFB826-0312-4B7B-9094-6CC4B57B1CB3}">
      <dsp:nvSpPr>
        <dsp:cNvPr id="0" name=""/>
        <dsp:cNvSpPr/>
      </dsp:nvSpPr>
      <dsp:spPr>
        <a:xfrm rot="5400000">
          <a:off x="935464" y="400913"/>
          <a:ext cx="534551" cy="801827"/>
        </a:xfrm>
        <a:prstGeom prst="round1Rect">
          <a:avLst/>
        </a:prstGeom>
        <a:solidFill>
          <a:srgbClr val="FF972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5400000">
        <a:off x="801826" y="668189"/>
        <a:ext cx="801827" cy="400913"/>
      </dsp:txXfrm>
    </dsp:sp>
    <dsp:sp modelId="{CE006606-C2A0-4EB6-A1D7-0C68CC4D25E5}">
      <dsp:nvSpPr>
        <dsp:cNvPr id="0" name=""/>
        <dsp:cNvSpPr/>
      </dsp:nvSpPr>
      <dsp:spPr>
        <a:xfrm>
          <a:off x="561278" y="400913"/>
          <a:ext cx="481096" cy="267275"/>
        </a:xfrm>
        <a:prstGeom prst="roundRect">
          <a:avLst/>
        </a:prstGeom>
        <a:solidFill>
          <a:schemeClr val="bg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endParaRPr lang="fr-FR" sz="900" kern="1200"/>
        </a:p>
      </dsp:txBody>
      <dsp:txXfrm>
        <a:off x="574325" y="413960"/>
        <a:ext cx="455002" cy="241181"/>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6.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05/04/2024</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05/04/2024</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93991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71662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9264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88078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35983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97541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05297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981128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22</a:t>
            </a:fld>
            <a:endParaRPr lang="fr-FR"/>
          </a:p>
        </p:txBody>
      </p:sp>
    </p:spTree>
    <p:extLst>
      <p:ext uri="{BB962C8B-B14F-4D97-AF65-F5344CB8AC3E}">
        <p14:creationId xmlns:p14="http://schemas.microsoft.com/office/powerpoint/2010/main" val="4467677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23</a:t>
            </a:fld>
            <a:endParaRPr lang="fr-FR"/>
          </a:p>
        </p:txBody>
      </p:sp>
    </p:spTree>
    <p:extLst>
      <p:ext uri="{BB962C8B-B14F-4D97-AF65-F5344CB8AC3E}">
        <p14:creationId xmlns:p14="http://schemas.microsoft.com/office/powerpoint/2010/main" val="3424727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25</a:t>
            </a:fld>
            <a:endParaRPr lang="fr-FR"/>
          </a:p>
        </p:txBody>
      </p:sp>
    </p:spTree>
    <p:extLst>
      <p:ext uri="{BB962C8B-B14F-4D97-AF65-F5344CB8AC3E}">
        <p14:creationId xmlns:p14="http://schemas.microsoft.com/office/powerpoint/2010/main" val="151816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347370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7098A7"/>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a:ln>
                <a:noFill/>
              </a:ln>
              <a:solidFill>
                <a:srgbClr val="7098A7"/>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61206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err="1"/>
              <a:t>MyREX</a:t>
            </a:r>
            <a:r>
              <a:rPr lang="en-US"/>
              <a:t> contains more than 2,000 REX documents. You'll find the 4 types of HSE REX (major REX, REX, Safety Alert and good practice), REX document templates, videos (including major REX), external REX and links to various REX databases. </a:t>
            </a:r>
          </a:p>
          <a:p>
            <a:r>
              <a:rPr lang="en-US"/>
              <a:t>REX can also be accessed via Tapir, in addition to the applicable standards and rules.</a:t>
            </a:r>
          </a:p>
          <a:p>
            <a:r>
              <a:rPr lang="en-US"/>
              <a:t>Toolbox has been developed by various </a:t>
            </a:r>
            <a:r>
              <a:rPr lang="en-US" err="1"/>
              <a:t>Oil&amp;Gas</a:t>
            </a:r>
            <a:r>
              <a:rPr lang="en-US"/>
              <a:t> companies and offers </a:t>
            </a:r>
            <a:r>
              <a:rPr lang="en-US" err="1"/>
              <a:t>anonymised</a:t>
            </a:r>
            <a:r>
              <a:rPr lang="en-US"/>
              <a:t> REX that is very easy to share, both internally and with contractors. 10 languages are available. On a smartphone, you can use the website to create a shortcut on the phone's home screen.</a:t>
            </a:r>
          </a:p>
          <a:p>
            <a:r>
              <a:rPr lang="en-US"/>
              <a:t>Do not confuse Toolbox, which is a public, anonymous, multi-company tool, with Toolbox HSE, a TotalEnergies' internal REX-sharing platform. </a:t>
            </a:r>
            <a:endParaRPr lang="fr-FR"/>
          </a:p>
          <a:p>
            <a:endParaRPr lang="fr-FR"/>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27</a:t>
            </a:fld>
            <a:endParaRPr lang="fr-FR"/>
          </a:p>
        </p:txBody>
      </p:sp>
    </p:spTree>
    <p:extLst>
      <p:ext uri="{BB962C8B-B14F-4D97-AF65-F5344CB8AC3E}">
        <p14:creationId xmlns:p14="http://schemas.microsoft.com/office/powerpoint/2010/main" val="4223051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28</a:t>
            </a:fld>
            <a:endParaRPr lang="fr-FR"/>
          </a:p>
        </p:txBody>
      </p:sp>
    </p:spTree>
    <p:extLst>
      <p:ext uri="{BB962C8B-B14F-4D97-AF65-F5344CB8AC3E}">
        <p14:creationId xmlns:p14="http://schemas.microsoft.com/office/powerpoint/2010/main" val="12975013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06585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30</a:t>
            </a:fld>
            <a:endParaRPr lang="fr-FR"/>
          </a:p>
        </p:txBody>
      </p:sp>
    </p:spTree>
    <p:extLst>
      <p:ext uri="{BB962C8B-B14F-4D97-AF65-F5344CB8AC3E}">
        <p14:creationId xmlns:p14="http://schemas.microsoft.com/office/powerpoint/2010/main" val="1791604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Implementing REX: implementing sustainable, targeted measures requires sharing and explaining with the field the positive impact that REX should have on our operations.</a:t>
            </a:r>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32</a:t>
            </a:fld>
            <a:endParaRPr lang="fr-FR"/>
          </a:p>
        </p:txBody>
      </p:sp>
    </p:spTree>
    <p:extLst>
      <p:ext uri="{BB962C8B-B14F-4D97-AF65-F5344CB8AC3E}">
        <p14:creationId xmlns:p14="http://schemas.microsoft.com/office/powerpoint/2010/main" val="3778449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0DC40-2547-F0CC-CC4E-583E114C813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D1978A9-300E-58BC-5FD3-2EA9CF7CDF3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38DAB7-16F8-8D5F-0853-B268EC2F7020}"/>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E41E3085-581F-E83C-D843-171A81EC3A17}"/>
              </a:ext>
            </a:extLst>
          </p:cNvPr>
          <p:cNvSpPr>
            <a:spLocks noGrp="1"/>
          </p:cNvSpPr>
          <p:nvPr>
            <p:ph type="sldNum" sz="quarter" idx="5"/>
          </p:nvPr>
        </p:nvSpPr>
        <p:spPr/>
        <p:txBody>
          <a:bodyPr/>
          <a:lstStyle/>
          <a:p>
            <a:fld id="{6FEDE3DE-59D0-436E-9643-2C33BA4042BB}" type="slidenum">
              <a:rPr lang="fr-FR" smtClean="0"/>
              <a:t>33</a:t>
            </a:fld>
            <a:endParaRPr lang="fr-FR"/>
          </a:p>
        </p:txBody>
      </p:sp>
    </p:spTree>
    <p:extLst>
      <p:ext uri="{BB962C8B-B14F-4D97-AF65-F5344CB8AC3E}">
        <p14:creationId xmlns:p14="http://schemas.microsoft.com/office/powerpoint/2010/main" val="4869032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local </a:t>
            </a:r>
            <a:r>
              <a:rPr lang="en-US" err="1"/>
              <a:t>Corex</a:t>
            </a:r>
            <a:r>
              <a:rPr lang="en-US"/>
              <a:t> can be organized at the level of a site, a facility (FPSO, depot, refinery), an affiliate or an activity (service station network, gas plant network, etc.). </a:t>
            </a:r>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34</a:t>
            </a:fld>
            <a:endParaRPr lang="fr-FR"/>
          </a:p>
        </p:txBody>
      </p:sp>
    </p:spTree>
    <p:extLst>
      <p:ext uri="{BB962C8B-B14F-4D97-AF65-F5344CB8AC3E}">
        <p14:creationId xmlns:p14="http://schemas.microsoft.com/office/powerpoint/2010/main" val="590456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35</a:t>
            </a:fld>
            <a:endParaRPr lang="fr-FR"/>
          </a:p>
        </p:txBody>
      </p:sp>
    </p:spTree>
    <p:extLst>
      <p:ext uri="{BB962C8B-B14F-4D97-AF65-F5344CB8AC3E}">
        <p14:creationId xmlns:p14="http://schemas.microsoft.com/office/powerpoint/2010/main" val="40206748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95931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00720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EBCA58-F001-2A42-AB6A-B366B18E47A3}" type="slidenum">
              <a:rPr lang="fr-FR" smtClean="0"/>
              <a:pPr/>
              <a:t>38</a:t>
            </a:fld>
            <a:endParaRPr lang="fr-FR"/>
          </a:p>
        </p:txBody>
      </p:sp>
    </p:spTree>
    <p:extLst>
      <p:ext uri="{BB962C8B-B14F-4D97-AF65-F5344CB8AC3E}">
        <p14:creationId xmlns:p14="http://schemas.microsoft.com/office/powerpoint/2010/main" val="2882434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EBCA58-F001-2A42-AB6A-B366B18E47A3}" type="slidenum">
              <a:rPr lang="fr-FR" smtClean="0"/>
              <a:pPr/>
              <a:t>39</a:t>
            </a:fld>
            <a:endParaRPr lang="fr-FR"/>
          </a:p>
        </p:txBody>
      </p:sp>
    </p:spTree>
    <p:extLst>
      <p:ext uri="{BB962C8B-B14F-4D97-AF65-F5344CB8AC3E}">
        <p14:creationId xmlns:p14="http://schemas.microsoft.com/office/powerpoint/2010/main" val="33874454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3EBCA58-F001-2A42-AB6A-B366B18E47A3}" type="slidenum">
              <a:rPr lang="fr-FR" smtClean="0"/>
              <a:pPr/>
              <a:t>40</a:t>
            </a:fld>
            <a:endParaRPr lang="fr-FR"/>
          </a:p>
        </p:txBody>
      </p:sp>
    </p:spTree>
    <p:extLst>
      <p:ext uri="{BB962C8B-B14F-4D97-AF65-F5344CB8AC3E}">
        <p14:creationId xmlns:p14="http://schemas.microsoft.com/office/powerpoint/2010/main" val="1828212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67096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42</a:t>
            </a:fld>
            <a:endParaRPr lang="fr-FR"/>
          </a:p>
        </p:txBody>
      </p:sp>
    </p:spTree>
    <p:extLst>
      <p:ext uri="{BB962C8B-B14F-4D97-AF65-F5344CB8AC3E}">
        <p14:creationId xmlns:p14="http://schemas.microsoft.com/office/powerpoint/2010/main" val="2512646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43</a:t>
            </a:fld>
            <a:endParaRPr lang="fr-FR"/>
          </a:p>
        </p:txBody>
      </p:sp>
    </p:spTree>
    <p:extLst>
      <p:ext uri="{BB962C8B-B14F-4D97-AF65-F5344CB8AC3E}">
        <p14:creationId xmlns:p14="http://schemas.microsoft.com/office/powerpoint/2010/main" val="191236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46</a:t>
            </a:fld>
            <a:endParaRPr lang="fr-FR"/>
          </a:p>
        </p:txBody>
      </p:sp>
    </p:spTree>
    <p:extLst>
      <p:ext uri="{BB962C8B-B14F-4D97-AF65-F5344CB8AC3E}">
        <p14:creationId xmlns:p14="http://schemas.microsoft.com/office/powerpoint/2010/main" val="38292042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55F15-45D6-CD5B-151B-7C04ABC8033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497B7BB-F657-0415-2833-80091A10E6E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F139E6F-5492-0137-3EB2-28555A3D1878}"/>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3183CFB-0C8F-7740-C1F9-C2AA2BFB238B}"/>
              </a:ext>
            </a:extLst>
          </p:cNvPr>
          <p:cNvSpPr>
            <a:spLocks noGrp="1"/>
          </p:cNvSpPr>
          <p:nvPr>
            <p:ph type="sldNum" sz="quarter" idx="5"/>
          </p:nvPr>
        </p:nvSpPr>
        <p:spPr/>
        <p:txBody>
          <a:bodyPr/>
          <a:lstStyle/>
          <a:p>
            <a:fld id="{6FEDE3DE-59D0-436E-9643-2C33BA4042BB}" type="slidenum">
              <a:rPr lang="fr-FR" smtClean="0"/>
              <a:t>47</a:t>
            </a:fld>
            <a:endParaRPr lang="fr-FR"/>
          </a:p>
        </p:txBody>
      </p:sp>
    </p:spTree>
    <p:extLst>
      <p:ext uri="{BB962C8B-B14F-4D97-AF65-F5344CB8AC3E}">
        <p14:creationId xmlns:p14="http://schemas.microsoft.com/office/powerpoint/2010/main" val="1863952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fr-FR" sz="1200"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1348856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6589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a:t> </a:t>
            </a: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1613035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108506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t>For WdfS2024, the EP Branch has created a special video on the Piper Alpha accident, that as changed the way to design and operate offshore platforms</a:t>
            </a:r>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52384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37150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177BB-C340-43F6-9F80-E5555816628B}" type="slidenum">
              <a:rPr kumimoji="0" lang="fr-FR" sz="1200" b="0" i="0" u="none" strike="noStrike" kern="1200" cap="none" spc="0" normalizeH="0" baseline="0" noProof="0" smtClean="0">
                <a:ln>
                  <a:noFill/>
                </a:ln>
                <a:solidFill>
                  <a:srgbClr val="4A7D91"/>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a:ln>
                <a:noFill/>
              </a:ln>
              <a:solidFill>
                <a:srgbClr val="4A7D91"/>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77660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pic>
        <p:nvPicPr>
          <p:cNvPr id="7" name="Image 6" descr="Une image contenant Graphique, Police, graphisme, logo&#10;&#10;Description générée automatiquement">
            <a:extLst>
              <a:ext uri="{FF2B5EF4-FFF2-40B4-BE49-F238E27FC236}">
                <a16:creationId xmlns:a16="http://schemas.microsoft.com/office/drawing/2014/main" id="{B834E2AE-D594-5119-CE3A-A40643B0F92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0308" y="5399442"/>
            <a:ext cx="1285391" cy="1274545"/>
          </a:xfrm>
          <a:prstGeom prst="rect">
            <a:avLst/>
          </a:prstGeom>
        </p:spPr>
      </p:pic>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World Day for Safety 2024 – Manager Kit</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World Day for Safety 2024 – Manager Kit</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World Day for Safety 2024 – Manager Kit</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World Day for Safety 2024 – Manager Kit</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hasCustomPrompt="1"/>
          </p:nvPr>
        </p:nvSpPr>
        <p:spPr/>
        <p:txBody>
          <a:bodyPr/>
          <a:lstStyle>
            <a:lvl1pPr>
              <a:defRPr>
                <a:solidFill>
                  <a:schemeClr val="tx2"/>
                </a:solidFill>
              </a:defRPr>
            </a:lvl1pPr>
          </a:lstStyle>
          <a:p>
            <a:r>
              <a:rPr lang="en-US" noProof="0"/>
              <a:t>Click to edit Master title style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en-US" noProof="0"/>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noProof="0"/>
              <a:t>World Day for Safety 2024 – Manager Kit</a:t>
            </a: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en-US" noProof="0" smtClean="0"/>
              <a:pPr/>
              <a:t>‹N°›</a:t>
            </a:fld>
            <a:endParaRPr lang="en-US" noProof="0"/>
          </a:p>
        </p:txBody>
      </p:sp>
    </p:spTree>
    <p:extLst>
      <p:ext uri="{BB962C8B-B14F-4D97-AF65-F5344CB8AC3E}">
        <p14:creationId xmlns:p14="http://schemas.microsoft.com/office/powerpoint/2010/main" val="1355137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a:t>Cliquez pour modifier le style du titre</a:t>
            </a:r>
          </a:p>
        </p:txBody>
      </p:sp>
      <p:sp>
        <p:nvSpPr>
          <p:cNvPr id="3" name="Espace réservé du pied de page 2"/>
          <p:cNvSpPr>
            <a:spLocks noGrp="1"/>
          </p:cNvSpPr>
          <p:nvPr>
            <p:ph type="ftr" sz="quarter" idx="10"/>
          </p:nvPr>
        </p:nvSpPr>
        <p:spPr/>
        <p:txBody>
          <a:bodyPr/>
          <a:lstStyle/>
          <a:p>
            <a:r>
              <a:rPr lang="en-US" noProof="0"/>
              <a:t>World Day for Safety 2024 – Manager Kit</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a:p>
        </p:txBody>
      </p:sp>
      <p:sp>
        <p:nvSpPr>
          <p:cNvPr id="6" name="Espace réservé du texte 5"/>
          <p:cNvSpPr>
            <a:spLocks noGrp="1"/>
          </p:cNvSpPr>
          <p:nvPr>
            <p:ph type="body" sz="quarter" idx="12"/>
          </p:nvPr>
        </p:nvSpPr>
        <p:spPr>
          <a:xfrm>
            <a:off x="609600" y="1125539"/>
            <a:ext cx="10958400" cy="5040311"/>
          </a:xfrm>
        </p:spPr>
        <p:txBody>
          <a:bodyPr/>
          <a:lstStyle>
            <a:lvl5pPr marL="1260000">
              <a:buNone/>
              <a:defRPr/>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p:txBody>
      </p:sp>
    </p:spTree>
    <p:extLst>
      <p:ext uri="{BB962C8B-B14F-4D97-AF65-F5344CB8AC3E}">
        <p14:creationId xmlns:p14="http://schemas.microsoft.com/office/powerpoint/2010/main" val="1055858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ext only - plain white">
    <p:spTree>
      <p:nvGrpSpPr>
        <p:cNvPr id="1" name=""/>
        <p:cNvGrpSpPr/>
        <p:nvPr/>
      </p:nvGrpSpPr>
      <p:grpSpPr>
        <a:xfrm>
          <a:off x="0" y="0"/>
          <a:ext cx="0" cy="0"/>
          <a:chOff x="0" y="0"/>
          <a:chExt cx="0" cy="0"/>
        </a:xfrm>
      </p:grpSpPr>
      <p:sp>
        <p:nvSpPr>
          <p:cNvPr id="11" name="Text Placeholder 9">
            <a:extLst>
              <a:ext uri="{FF2B5EF4-FFF2-40B4-BE49-F238E27FC236}">
                <a16:creationId xmlns:a16="http://schemas.microsoft.com/office/drawing/2014/main" id="{65FDE8A7-50E5-44BF-B937-C68E6A00DB5F}"/>
              </a:ext>
            </a:extLst>
          </p:cNvPr>
          <p:cNvSpPr>
            <a:spLocks noGrp="1"/>
          </p:cNvSpPr>
          <p:nvPr>
            <p:ph type="body" sz="quarter" idx="19" hasCustomPrompt="1"/>
          </p:nvPr>
        </p:nvSpPr>
        <p:spPr>
          <a:xfrm>
            <a:off x="431371" y="260648"/>
            <a:ext cx="8161867" cy="576064"/>
          </a:xfrm>
          <a:prstGeom prst="rect">
            <a:avLst/>
          </a:prstGeom>
        </p:spPr>
        <p:txBody>
          <a:bodyPr/>
          <a:lstStyle>
            <a:lvl1pPr>
              <a:defRPr sz="4267">
                <a:solidFill>
                  <a:srgbClr val="1C1D22"/>
                </a:solidFill>
              </a:defRPr>
            </a:lvl1pPr>
          </a:lstStyle>
          <a:p>
            <a:pPr lvl="0"/>
            <a:r>
              <a:rPr lang="en-GB"/>
              <a:t>Slide title goes here</a:t>
            </a:r>
          </a:p>
        </p:txBody>
      </p:sp>
      <p:sp>
        <p:nvSpPr>
          <p:cNvPr id="5" name="Content Placeholder 8">
            <a:extLst>
              <a:ext uri="{FF2B5EF4-FFF2-40B4-BE49-F238E27FC236}">
                <a16:creationId xmlns:a16="http://schemas.microsoft.com/office/drawing/2014/main" id="{40E50F0F-8732-4374-8FA0-4E04A899FAF5}"/>
              </a:ext>
            </a:extLst>
          </p:cNvPr>
          <p:cNvSpPr>
            <a:spLocks noGrp="1"/>
          </p:cNvSpPr>
          <p:nvPr>
            <p:ph sz="quarter" idx="13" hasCustomPrompt="1"/>
          </p:nvPr>
        </p:nvSpPr>
        <p:spPr bwMode="gray">
          <a:xfrm>
            <a:off x="569219" y="1412776"/>
            <a:ext cx="10903383" cy="4505933"/>
          </a:xfrm>
          <a:prstGeom prst="rect">
            <a:avLst/>
          </a:prstGeom>
        </p:spPr>
        <p:txBody>
          <a:bodyPr/>
          <a:lstStyle>
            <a:lvl1pPr>
              <a:defRPr sz="2667" baseline="0">
                <a:solidFill>
                  <a:srgbClr val="1C1D22"/>
                </a:solidFill>
              </a:defRPr>
            </a:lvl1pPr>
            <a:lvl2pPr>
              <a:defRPr sz="2667">
                <a:solidFill>
                  <a:srgbClr val="1C1D22"/>
                </a:solidFill>
              </a:defRPr>
            </a:lvl2pPr>
            <a:lvl3pPr>
              <a:buClr>
                <a:srgbClr val="EDFF00"/>
              </a:buClr>
              <a:defRPr sz="2667">
                <a:solidFill>
                  <a:srgbClr val="1C1D22"/>
                </a:solidFill>
              </a:defRPr>
            </a:lvl3pPr>
            <a:lvl4pPr>
              <a:buClr>
                <a:srgbClr val="EDFF00"/>
              </a:buClr>
              <a:defRPr sz="2667">
                <a:solidFill>
                  <a:srgbClr val="1C1D22"/>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lvl="0"/>
            <a:r>
              <a:rPr lang="en-GB" noProof="0"/>
              <a:t>&lt;Insert text. To format bullets select ‘Increase / Decrease List level’ on the Home Ribbon&gt;</a:t>
            </a:r>
          </a:p>
          <a:p>
            <a:pPr lvl="1"/>
            <a:r>
              <a:rPr lang="en-GB" noProof="0"/>
              <a:t>Second level</a:t>
            </a:r>
          </a:p>
          <a:p>
            <a:pPr lvl="2"/>
            <a:r>
              <a:rPr lang="en-GB" noProof="0"/>
              <a:t>Third level</a:t>
            </a:r>
          </a:p>
          <a:p>
            <a:pPr lvl="3"/>
            <a:r>
              <a:rPr lang="en-GB" noProof="0"/>
              <a:t>Fourth level</a:t>
            </a:r>
          </a:p>
        </p:txBody>
      </p:sp>
    </p:spTree>
    <p:extLst>
      <p:ext uri="{BB962C8B-B14F-4D97-AF65-F5344CB8AC3E}">
        <p14:creationId xmlns:p14="http://schemas.microsoft.com/office/powerpoint/2010/main" val="16279757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pic>
        <p:nvPicPr>
          <p:cNvPr id="7" name="Image 6" descr="Une image contenant Graphique, Police, graphisme, logo&#10;&#10;Description générée automatiquement">
            <a:extLst>
              <a:ext uri="{FF2B5EF4-FFF2-40B4-BE49-F238E27FC236}">
                <a16:creationId xmlns:a16="http://schemas.microsoft.com/office/drawing/2014/main" id="{BC83ED38-32E2-8DDC-C963-83D6CE7CC7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0308" y="5399442"/>
            <a:ext cx="1285391" cy="1274545"/>
          </a:xfrm>
          <a:prstGeom prst="rect">
            <a:avLst/>
          </a:prstGeom>
        </p:spPr>
      </p:pic>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World Day for Safety 2024 – Manager Kit</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World Day for Safety 2024 – Manager Kit</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World Day for Safety 2024 – Manager Kit</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pic>
        <p:nvPicPr>
          <p:cNvPr id="2" name="Image 1">
            <a:extLst>
              <a:ext uri="{FF2B5EF4-FFF2-40B4-BE49-F238E27FC236}">
                <a16:creationId xmlns:a16="http://schemas.microsoft.com/office/drawing/2014/main" id="{3D35A4B5-0F10-9DEC-CBB9-ED0558E55DB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71880" y="5592900"/>
            <a:ext cx="1005898" cy="1081087"/>
          </a:xfrm>
          <a:prstGeom prst="rect">
            <a:avLst/>
          </a:prstGeom>
        </p:spPr>
      </p:pic>
    </p:spTree>
    <p:extLst>
      <p:ext uri="{BB962C8B-B14F-4D97-AF65-F5344CB8AC3E}">
        <p14:creationId xmlns:p14="http://schemas.microsoft.com/office/powerpoint/2010/main" val="324777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World Day for Safety 2024 – Manager Kit</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World Day for Safety 2024 – Manager Kit</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World Day for Safety 2024 – Manager Kit</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World Day for Safety 2024 – Manager Kit</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World Day for Safety 2024 – Manager Kit</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World Day for Safety 2024 – Manager Kit</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pic>
        <p:nvPicPr>
          <p:cNvPr id="5" name="Image 4" descr="Une image contenant Graphique, Police, graphisme, logo&#10;&#10;Description générée automatiquement">
            <a:extLst>
              <a:ext uri="{FF2B5EF4-FFF2-40B4-BE49-F238E27FC236}">
                <a16:creationId xmlns:a16="http://schemas.microsoft.com/office/drawing/2014/main" id="{2D47C85C-B950-7E18-5E59-4ABCB61457B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420308" y="5399442"/>
            <a:ext cx="1285391" cy="1274545"/>
          </a:xfrm>
          <a:prstGeom prst="rect">
            <a:avLst/>
          </a:prstGeom>
        </p:spPr>
      </p:pic>
      <p:cxnSp>
        <p:nvCxnSpPr>
          <p:cNvPr id="3" name="Connecteur droit 2">
            <a:extLst>
              <a:ext uri="{FF2B5EF4-FFF2-40B4-BE49-F238E27FC236}">
                <a16:creationId xmlns:a16="http://schemas.microsoft.com/office/drawing/2014/main" id="{4408DF32-6E0C-E3DB-B29A-1056B75BCDE1}"/>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4" name="Espace réservé du pied de page 4">
            <a:extLst>
              <a:ext uri="{FF2B5EF4-FFF2-40B4-BE49-F238E27FC236}">
                <a16:creationId xmlns:a16="http://schemas.microsoft.com/office/drawing/2014/main" id="{0A541F3B-B641-06A7-7846-0A7B67A1E3ED}"/>
              </a:ext>
            </a:extLst>
          </p:cNvPr>
          <p:cNvSpPr>
            <a:spLocks noGrp="1"/>
          </p:cNvSpPr>
          <p:nvPr>
            <p:ph type="ftr" sz="quarter" idx="15"/>
          </p:nvPr>
        </p:nvSpPr>
        <p:spPr>
          <a:xfrm>
            <a:off x="856680" y="6449983"/>
            <a:ext cx="3600000" cy="252000"/>
          </a:xfrm>
        </p:spPr>
        <p:txBody>
          <a:bodyPr/>
          <a:lstStyle>
            <a:lvl1pPr>
              <a:defRPr>
                <a:solidFill>
                  <a:schemeClr val="tx1"/>
                </a:solidFill>
              </a:defRPr>
            </a:lvl1pPr>
          </a:lstStyle>
          <a:p>
            <a:r>
              <a:rPr lang="en-US"/>
              <a:t>World Day for Safety 2024 – Manager Kit</a:t>
            </a:r>
            <a:endParaRPr lang="fr-FR"/>
          </a:p>
        </p:txBody>
      </p:sp>
      <p:sp>
        <p:nvSpPr>
          <p:cNvPr id="7" name="Espace réservé du numéro de diapositive 5">
            <a:extLst>
              <a:ext uri="{FF2B5EF4-FFF2-40B4-BE49-F238E27FC236}">
                <a16:creationId xmlns:a16="http://schemas.microsoft.com/office/drawing/2014/main" id="{7E7BBFAF-4239-0897-5204-329F9E842683}"/>
              </a:ext>
            </a:extLst>
          </p:cNvPr>
          <p:cNvSpPr>
            <a:spLocks noGrp="1"/>
          </p:cNvSpPr>
          <p:nvPr>
            <p:ph type="sldNum" sz="quarter" idx="16"/>
          </p:nvPr>
        </p:nvSpPr>
        <p:spPr>
          <a:xfrm>
            <a:off x="219008" y="6449983"/>
            <a:ext cx="576000" cy="252000"/>
          </a:xfrm>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World Day for Safety 2024 – Manager Kit</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World Day for Safety 2024 – Manager Kit</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World Day for Safety 2024 – Manager Kit</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World Day for Safety 2024 – Manager Kit</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World Day for Safety 2024 – Manager Kit</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World Day for Safety 2024 – Manager Kit</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World Day for Safety 2024 – Manager Kit</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pic>
        <p:nvPicPr>
          <p:cNvPr id="8" name="Image 7" descr="Une image contenant Graphique, Police, graphisme, logo&#10;&#10;Description générée automatiquement">
            <a:extLst>
              <a:ext uri="{FF2B5EF4-FFF2-40B4-BE49-F238E27FC236}">
                <a16:creationId xmlns:a16="http://schemas.microsoft.com/office/drawing/2014/main" id="{D5AB3206-5F0A-C7BF-6CD3-32C6D6AA600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World Day for Safety 2024 – Manager Kit</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World Day for Safety 2024 – Manager Kit</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World Day for Safety 2024 – Manager Kit</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World Day for Safety 2024 – Manager Kit</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World Day for Safety 2024 – Manager Kit</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World Day for Safety 2024 – Manager Kit</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World Day for Safety 2024 – Manager Kit</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pic>
        <p:nvPicPr>
          <p:cNvPr id="7" name="Image 6">
            <a:extLst>
              <a:ext uri="{FF2B5EF4-FFF2-40B4-BE49-F238E27FC236}">
                <a16:creationId xmlns:a16="http://schemas.microsoft.com/office/drawing/2014/main" id="{0091BEB8-467B-3B4F-3F5B-4F0C79D61A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436658" y="5340096"/>
            <a:ext cx="1241120" cy="1333891"/>
          </a:xfrm>
          <a:prstGeom prst="rect">
            <a:avLst/>
          </a:prstGeom>
        </p:spPr>
      </p:pic>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World Day for Safety 2024 – Manager Kit</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World Day for Safety 2024 – Manager Kit</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World Day for Safety 2024 – Manager Kit</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World Day for Safety 2024 – Manager Kit</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World Day for Safety 2024 – Manager Kit</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World Day for Safety 2024 – Manager Kit</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World Day for Safety 2024 – Manager Kit</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World Day for Safety 2024 – Manager Kit</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World Day for Safety 2024 – Manager Kit</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World Day for Safety 2024 – Manager Kit</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World Day for Safety 2024 – Manager Kit</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World Day for Safety 2024 – Manager Kit</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World Day for Safety 2024 – Manager Kit</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1.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1.pn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1.pn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World Day for Safety 2024 – Manager Kit</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 id="2147483728" r:id="rId15"/>
    <p:sldLayoutId id="2147483729" r:id="rId16"/>
    <p:sldLayoutId id="2147483744" r:id="rId17"/>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World Day for Safety 2024 – Manager Kit</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World Day for Safety 2024 – Manager Kit</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World Day for Safety 2024 – Manager Kit</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g"/><Relationship Id="rId7" Type="http://schemas.openxmlformats.org/officeDocument/2006/relationships/image" Target="../media/image17.jpeg"/><Relationship Id="rId12"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image" Target="../media/image37.jpeg"/><Relationship Id="rId4" Type="http://schemas.openxmlformats.org/officeDocument/2006/relationships/image" Target="../media/image36.jpeg"/></Relationships>
</file>

<file path=ppt/slides/_rels/slide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4.png"/><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4.png"/><Relationship Id="rId3" Type="http://schemas.openxmlformats.org/officeDocument/2006/relationships/image" Target="../media/image38.png"/><Relationship Id="rId7" Type="http://schemas.openxmlformats.org/officeDocument/2006/relationships/diagramData" Target="../diagrams/data3.xml"/><Relationship Id="rId12"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6.xml"/><Relationship Id="rId6" Type="http://schemas.openxmlformats.org/officeDocument/2006/relationships/image" Target="../media/image41.png"/><Relationship Id="rId11" Type="http://schemas.microsoft.com/office/2007/relationships/diagramDrawing" Target="../diagrams/drawing3.xml"/><Relationship Id="rId5" Type="http://schemas.openxmlformats.org/officeDocument/2006/relationships/image" Target="../media/image40.jpeg"/><Relationship Id="rId10" Type="http://schemas.openxmlformats.org/officeDocument/2006/relationships/diagramColors" Target="../diagrams/colors3.xml"/><Relationship Id="rId4" Type="http://schemas.openxmlformats.org/officeDocument/2006/relationships/image" Target="../media/image39.png"/><Relationship Id="rId9"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diagramData" Target="../diagrams/data4.xml"/><Relationship Id="rId18" Type="http://schemas.openxmlformats.org/officeDocument/2006/relationships/image" Target="../media/image42.png"/><Relationship Id="rId3" Type="http://schemas.openxmlformats.org/officeDocument/2006/relationships/image" Target="../media/image43.emf"/><Relationship Id="rId7" Type="http://schemas.openxmlformats.org/officeDocument/2006/relationships/image" Target="../media/image47.png"/><Relationship Id="rId12" Type="http://schemas.openxmlformats.org/officeDocument/2006/relationships/image" Target="../media/image52.png"/><Relationship Id="rId17" Type="http://schemas.microsoft.com/office/2007/relationships/diagramDrawing" Target="../diagrams/drawing4.xml"/><Relationship Id="rId2" Type="http://schemas.openxmlformats.org/officeDocument/2006/relationships/notesSlide" Target="../notesSlides/notesSlide20.xml"/><Relationship Id="rId16" Type="http://schemas.openxmlformats.org/officeDocument/2006/relationships/diagramColors" Target="../diagrams/colors4.xml"/><Relationship Id="rId1" Type="http://schemas.openxmlformats.org/officeDocument/2006/relationships/slideLayout" Target="../slideLayouts/slideLayout6.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diagramQuickStyle" Target="../diagrams/quickStyle4.xml"/><Relationship Id="rId10" Type="http://schemas.openxmlformats.org/officeDocument/2006/relationships/image" Target="../media/image50.png"/><Relationship Id="rId19" Type="http://schemas.openxmlformats.org/officeDocument/2006/relationships/image" Target="../media/image4.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56.jpeg"/><Relationship Id="rId18" Type="http://schemas.openxmlformats.org/officeDocument/2006/relationships/image" Target="../media/image61.png"/><Relationship Id="rId26" Type="http://schemas.openxmlformats.org/officeDocument/2006/relationships/diagramQuickStyle" Target="../diagrams/quickStyle6.xml"/><Relationship Id="rId3" Type="http://schemas.openxmlformats.org/officeDocument/2006/relationships/diagramData" Target="../diagrams/data5.xml"/><Relationship Id="rId21" Type="http://schemas.openxmlformats.org/officeDocument/2006/relationships/image" Target="../media/image64.png"/><Relationship Id="rId7" Type="http://schemas.microsoft.com/office/2007/relationships/diagramDrawing" Target="../diagrams/drawing5.xml"/><Relationship Id="rId12" Type="http://schemas.openxmlformats.org/officeDocument/2006/relationships/image" Target="../media/image55.jpeg"/><Relationship Id="rId17" Type="http://schemas.openxmlformats.org/officeDocument/2006/relationships/image" Target="../media/image60.png"/><Relationship Id="rId25" Type="http://schemas.openxmlformats.org/officeDocument/2006/relationships/diagramLayout" Target="../diagrams/layout6.xml"/><Relationship Id="rId2" Type="http://schemas.openxmlformats.org/officeDocument/2006/relationships/notesSlide" Target="../notesSlides/notesSlide21.xml"/><Relationship Id="rId16" Type="http://schemas.openxmlformats.org/officeDocument/2006/relationships/image" Target="../media/image59.png"/><Relationship Id="rId20" Type="http://schemas.openxmlformats.org/officeDocument/2006/relationships/image" Target="../media/image63.png"/><Relationship Id="rId29"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diagramColors" Target="../diagrams/colors5.xml"/><Relationship Id="rId11" Type="http://schemas.openxmlformats.org/officeDocument/2006/relationships/image" Target="../media/image54.png"/><Relationship Id="rId24" Type="http://schemas.openxmlformats.org/officeDocument/2006/relationships/diagramData" Target="../diagrams/data6.xml"/><Relationship Id="rId5" Type="http://schemas.openxmlformats.org/officeDocument/2006/relationships/diagramQuickStyle" Target="../diagrams/quickStyle5.xml"/><Relationship Id="rId15" Type="http://schemas.openxmlformats.org/officeDocument/2006/relationships/image" Target="../media/image58.png"/><Relationship Id="rId23" Type="http://schemas.openxmlformats.org/officeDocument/2006/relationships/image" Target="../media/image65.png"/><Relationship Id="rId28" Type="http://schemas.microsoft.com/office/2007/relationships/diagramDrawing" Target="../diagrams/drawing6.xml"/><Relationship Id="rId10" Type="http://schemas.openxmlformats.org/officeDocument/2006/relationships/hyperlink" Target="https://totalworkplace.sharepoint.com/sites/GroupHSEREXDataBase/en-us/Pages/REX%20HSE%20Home.aspx" TargetMode="External"/><Relationship Id="rId19" Type="http://schemas.openxmlformats.org/officeDocument/2006/relationships/image" Target="../media/image62.png"/><Relationship Id="rId4" Type="http://schemas.openxmlformats.org/officeDocument/2006/relationships/diagramLayout" Target="../diagrams/layout5.xml"/><Relationship Id="rId9" Type="http://schemas.openxmlformats.org/officeDocument/2006/relationships/image" Target="../media/image53.jpeg"/><Relationship Id="rId14" Type="http://schemas.openxmlformats.org/officeDocument/2006/relationships/image" Target="../media/image57.jpeg"/><Relationship Id="rId22" Type="http://schemas.openxmlformats.org/officeDocument/2006/relationships/hyperlink" Target="https://toolbox.energyinst.org/" TargetMode="External"/><Relationship Id="rId27" Type="http://schemas.openxmlformats.org/officeDocument/2006/relationships/diagramColors" Target="../diagrams/colors6.xml"/></Relationships>
</file>

<file path=ppt/slides/_rels/slide2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diagramColors" Target="../diagrams/colors7.xml"/><Relationship Id="rId11" Type="http://schemas.openxmlformats.org/officeDocument/2006/relationships/image" Target="../media/image4.png"/><Relationship Id="rId5" Type="http://schemas.openxmlformats.org/officeDocument/2006/relationships/diagramQuickStyle" Target="../diagrams/quickStyle7.xml"/><Relationship Id="rId10" Type="http://schemas.openxmlformats.org/officeDocument/2006/relationships/image" Target="../media/image67.png"/><Relationship Id="rId4" Type="http://schemas.openxmlformats.org/officeDocument/2006/relationships/diagramLayout" Target="../diagrams/layout7.xml"/><Relationship Id="rId9" Type="http://schemas.openxmlformats.org/officeDocument/2006/relationships/image" Target="../media/image6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6.xml"/><Relationship Id="rId1" Type="http://schemas.openxmlformats.org/officeDocument/2006/relationships/slideLayout" Target="../slideLayouts/slideLayout15.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5.xml"/><Relationship Id="rId4" Type="http://schemas.openxmlformats.org/officeDocument/2006/relationships/image" Target="../media/image7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3.png"/><Relationship Id="rId7" Type="http://schemas.openxmlformats.org/officeDocument/2006/relationships/hyperlink" Target="https://toolbox-hse.totalenergies.com/" TargetMode="External"/><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hyperlink" Target="https://v2toolboxhse-backoffice-twf4biz.aqa.tgscloud.net/fr/journee-mondiale-de-la-securite-2023" TargetMode="External"/><Relationship Id="rId5" Type="http://schemas.openxmlformats.org/officeDocument/2006/relationships/image" Target="../media/image74.png"/><Relationship Id="rId4" Type="http://schemas.microsoft.com/office/2007/relationships/hdphoto" Target="../media/hdphoto1.wdp"/><Relationship Id="rId9"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76.jpe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6.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82.jpeg"/><Relationship Id="rId4"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8" Type="http://schemas.openxmlformats.org/officeDocument/2006/relationships/tags" Target="../tags/tag10.xml"/><Relationship Id="rId13" Type="http://schemas.openxmlformats.org/officeDocument/2006/relationships/tags" Target="../tags/tag15.xml"/><Relationship Id="rId18" Type="http://schemas.openxmlformats.org/officeDocument/2006/relationships/image" Target="../media/image83.png"/><Relationship Id="rId3" Type="http://schemas.openxmlformats.org/officeDocument/2006/relationships/tags" Target="../tags/tag5.xml"/><Relationship Id="rId21" Type="http://schemas.openxmlformats.org/officeDocument/2006/relationships/image" Target="../media/image86.png"/><Relationship Id="rId7" Type="http://schemas.openxmlformats.org/officeDocument/2006/relationships/tags" Target="../tags/tag9.xml"/><Relationship Id="rId12" Type="http://schemas.openxmlformats.org/officeDocument/2006/relationships/tags" Target="../tags/tag14.xml"/><Relationship Id="rId17" Type="http://schemas.openxmlformats.org/officeDocument/2006/relationships/slideLayout" Target="../slideLayouts/slideLayout15.xml"/><Relationship Id="rId2" Type="http://schemas.openxmlformats.org/officeDocument/2006/relationships/tags" Target="../tags/tag4.xml"/><Relationship Id="rId16" Type="http://schemas.openxmlformats.org/officeDocument/2006/relationships/tags" Target="../tags/tag18.xml"/><Relationship Id="rId20" Type="http://schemas.openxmlformats.org/officeDocument/2006/relationships/image" Target="../media/image85.pn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tags" Target="../tags/tag13.xml"/><Relationship Id="rId5" Type="http://schemas.openxmlformats.org/officeDocument/2006/relationships/tags" Target="../tags/tag7.xml"/><Relationship Id="rId15" Type="http://schemas.openxmlformats.org/officeDocument/2006/relationships/tags" Target="../tags/tag17.xml"/><Relationship Id="rId10" Type="http://schemas.openxmlformats.org/officeDocument/2006/relationships/tags" Target="../tags/tag12.xml"/><Relationship Id="rId19" Type="http://schemas.openxmlformats.org/officeDocument/2006/relationships/image" Target="../media/image84.png"/><Relationship Id="rId4" Type="http://schemas.openxmlformats.org/officeDocument/2006/relationships/tags" Target="../tags/tag6.xml"/><Relationship Id="rId9" Type="http://schemas.openxmlformats.org/officeDocument/2006/relationships/tags" Target="../tags/tag11.xml"/><Relationship Id="rId14" Type="http://schemas.openxmlformats.org/officeDocument/2006/relationships/tags" Target="../tags/tag1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5.xml"/><Relationship Id="rId1" Type="http://schemas.openxmlformats.org/officeDocument/2006/relationships/tags" Target="../tags/tag19.xml"/><Relationship Id="rId5" Type="http://schemas.openxmlformats.org/officeDocument/2006/relationships/image" Target="../media/image4.png"/><Relationship Id="rId4" Type="http://schemas.openxmlformats.org/officeDocument/2006/relationships/image" Target="../media/image87.pn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15.xml"/><Relationship Id="rId1" Type="http://schemas.openxmlformats.org/officeDocument/2006/relationships/tags" Target="../tags/tag20.xml"/><Relationship Id="rId5" Type="http://schemas.openxmlformats.org/officeDocument/2006/relationships/image" Target="../media/image4.png"/><Relationship Id="rId4" Type="http://schemas.openxmlformats.org/officeDocument/2006/relationships/image" Target="../media/image88.png"/></Relationships>
</file>

<file path=ppt/slides/_rels/slide4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4.png"/><Relationship Id="rId3" Type="http://schemas.openxmlformats.org/officeDocument/2006/relationships/image" Target="../media/image89.png"/><Relationship Id="rId7" Type="http://schemas.openxmlformats.org/officeDocument/2006/relationships/image" Target="../media/image16.png"/><Relationship Id="rId12" Type="http://schemas.openxmlformats.org/officeDocument/2006/relationships/image" Target="../media/image21.jpeg"/><Relationship Id="rId2" Type="http://schemas.openxmlformats.org/officeDocument/2006/relationships/slideLayout" Target="../slideLayouts/slideLayout15.xml"/><Relationship Id="rId1" Type="http://schemas.openxmlformats.org/officeDocument/2006/relationships/tags" Target="../tags/tag21.xml"/><Relationship Id="rId6" Type="http://schemas.openxmlformats.org/officeDocument/2006/relationships/image" Target="../media/image90.jpeg"/><Relationship Id="rId11" Type="http://schemas.openxmlformats.org/officeDocument/2006/relationships/image" Target="../media/image20.jpeg"/><Relationship Id="rId5" Type="http://schemas.openxmlformats.org/officeDocument/2006/relationships/image" Target="../media/image15.jpeg"/><Relationship Id="rId10" Type="http://schemas.openxmlformats.org/officeDocument/2006/relationships/image" Target="../media/image19.jpeg"/><Relationship Id="rId4" Type="http://schemas.openxmlformats.org/officeDocument/2006/relationships/image" Target="../media/image14.png"/><Relationship Id="rId9" Type="http://schemas.openxmlformats.org/officeDocument/2006/relationships/image" Target="../media/image18.jpeg"/></Relationships>
</file>

<file path=ppt/slides/_rels/slide4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diagramData" Target="../diagrams/data9.xml"/><Relationship Id="rId7" Type="http://schemas.microsoft.com/office/2007/relationships/diagramDrawing" Target="../diagrams/drawing9.xml"/><Relationship Id="rId12"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tags" Target="../tags/tag22.xml"/><Relationship Id="rId6" Type="http://schemas.openxmlformats.org/officeDocument/2006/relationships/diagramColors" Target="../diagrams/colors9.xml"/><Relationship Id="rId11" Type="http://schemas.openxmlformats.org/officeDocument/2006/relationships/image" Target="../media/image93.png"/><Relationship Id="rId5" Type="http://schemas.openxmlformats.org/officeDocument/2006/relationships/diagramQuickStyle" Target="../diagrams/quickStyle9.xml"/><Relationship Id="rId10" Type="http://schemas.openxmlformats.org/officeDocument/2006/relationships/image" Target="../media/image89.png"/><Relationship Id="rId4" Type="http://schemas.openxmlformats.org/officeDocument/2006/relationships/diagramLayout" Target="../diagrams/layout9.xml"/><Relationship Id="rId9" Type="http://schemas.openxmlformats.org/officeDocument/2006/relationships/image" Target="../media/image9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slideLayout" Target="../slideLayouts/slideLayout15.xml"/><Relationship Id="rId1" Type="http://schemas.openxmlformats.org/officeDocument/2006/relationships/tags" Target="../tags/tag23.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95.png"/></Relationships>
</file>

<file path=ppt/slides/_rels/slide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8.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totalworkplace.sharepoint.com/sites/Reflex/Lists/Reflex_Document/Attachments/687/GM-GR-HSE-351_en_1.pdf" TargetMode="External"/><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12.jpe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3DA5558-3367-4DDD-475B-6C77C3CF9D8C}"/>
              </a:ext>
            </a:extLst>
          </p:cNvPr>
          <p:cNvPicPr>
            <a:picLocks noChangeAspect="1"/>
          </p:cNvPicPr>
          <p:nvPr/>
        </p:nvPicPr>
        <p:blipFill rotWithShape="1">
          <a:blip r:embed="rId3"/>
          <a:srcRect l="3551" r="12699" b="33712"/>
          <a:stretch/>
        </p:blipFill>
        <p:spPr>
          <a:xfrm>
            <a:off x="0" y="-1"/>
            <a:ext cx="6093760" cy="6857999"/>
          </a:xfrm>
          <a:prstGeom prst="rect">
            <a:avLst/>
          </a:prstGeom>
          <a:ln>
            <a:noFill/>
          </a:ln>
          <a:effectLst/>
        </p:spPr>
      </p:pic>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4294967295"/>
          </p:nvPr>
        </p:nvSpPr>
        <p:spPr>
          <a:xfrm>
            <a:off x="0" y="6450013"/>
            <a:ext cx="3598863" cy="252412"/>
          </a:xfrm>
        </p:spPr>
        <p:txBody>
          <a:bodyPr/>
          <a:lstStyle/>
          <a:p>
            <a:pPr lvl="0"/>
            <a:r>
              <a:rPr lang="en-US" sz="900" noProof="0"/>
              <a:t>World Day for Safety 2024 – Manager Kit</a:t>
            </a:r>
            <a:endParaRPr lang="fr-FR" sz="900" noProof="0"/>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4294967295"/>
          </p:nvPr>
        </p:nvSpPr>
        <p:spPr>
          <a:xfrm>
            <a:off x="0" y="6450013"/>
            <a:ext cx="576263" cy="252412"/>
          </a:xfrm>
        </p:spPr>
        <p:txBody>
          <a:bodyPr/>
          <a:lstStyle/>
          <a:p>
            <a:pPr lvl="0"/>
            <a:fld id="{975A587B-5814-4D9B-9598-FE9CB954CB01}" type="slidenum">
              <a:rPr lang="fr-FR" noProof="0" smtClean="0"/>
              <a:pPr lvl="0"/>
              <a:t>1</a:t>
            </a:fld>
            <a:endParaRPr lang="fr-FR" noProof="0"/>
          </a:p>
        </p:txBody>
      </p:sp>
      <p:sp>
        <p:nvSpPr>
          <p:cNvPr id="3" name="Titre 5">
            <a:extLst>
              <a:ext uri="{FF2B5EF4-FFF2-40B4-BE49-F238E27FC236}">
                <a16:creationId xmlns:a16="http://schemas.microsoft.com/office/drawing/2014/main" id="{A1E76C4C-6E01-6880-7D8A-DAAFBFF400AD}"/>
              </a:ext>
            </a:extLst>
          </p:cNvPr>
          <p:cNvSpPr txBox="1">
            <a:spLocks/>
          </p:cNvSpPr>
          <p:nvPr/>
        </p:nvSpPr>
        <p:spPr>
          <a:xfrm>
            <a:off x="507007" y="6209726"/>
            <a:ext cx="7073663" cy="369332"/>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900" kern="1200" cap="none" baseline="0">
                <a:solidFill>
                  <a:schemeClr val="tx2"/>
                </a:solidFill>
                <a:latin typeface="+mj-lt"/>
                <a:ea typeface="+mj-ea"/>
                <a:cs typeface="+mj-cs"/>
              </a:defRPr>
            </a:lvl1pPr>
          </a:lstStyle>
          <a:p>
            <a:endParaRPr lang="fr-FR" sz="2800">
              <a:solidFill>
                <a:srgbClr val="0070C0"/>
              </a:solidFill>
            </a:endParaRPr>
          </a:p>
        </p:txBody>
      </p:sp>
      <p:sp>
        <p:nvSpPr>
          <p:cNvPr id="5" name="Titre 4">
            <a:extLst>
              <a:ext uri="{FF2B5EF4-FFF2-40B4-BE49-F238E27FC236}">
                <a16:creationId xmlns:a16="http://schemas.microsoft.com/office/drawing/2014/main" id="{832B8390-6A09-6C2E-4C97-060EACC32F96}"/>
              </a:ext>
            </a:extLst>
          </p:cNvPr>
          <p:cNvSpPr>
            <a:spLocks noGrp="1"/>
          </p:cNvSpPr>
          <p:nvPr>
            <p:ph type="ctrTitle"/>
          </p:nvPr>
        </p:nvSpPr>
        <p:spPr>
          <a:xfrm>
            <a:off x="6496594" y="3091544"/>
            <a:ext cx="5268686" cy="860026"/>
          </a:xfrm>
        </p:spPr>
        <p:txBody>
          <a:bodyPr/>
          <a:lstStyle/>
          <a:p>
            <a:r>
              <a:rPr lang="en-US" sz="2400"/>
              <a:t>World Day for Safety</a:t>
            </a:r>
            <a:br>
              <a:rPr lang="en-US" sz="2400"/>
            </a:br>
            <a:r>
              <a:rPr lang="en-US" sz="2400"/>
              <a:t>April 22, 2024</a:t>
            </a:r>
          </a:p>
        </p:txBody>
      </p:sp>
      <p:sp>
        <p:nvSpPr>
          <p:cNvPr id="6" name="Titre 5">
            <a:extLst>
              <a:ext uri="{FF2B5EF4-FFF2-40B4-BE49-F238E27FC236}">
                <a16:creationId xmlns:a16="http://schemas.microsoft.com/office/drawing/2014/main" id="{1B6CA411-4BF9-0F27-E143-6F193C31D0EC}"/>
              </a:ext>
            </a:extLst>
          </p:cNvPr>
          <p:cNvSpPr txBox="1">
            <a:spLocks/>
          </p:cNvSpPr>
          <p:nvPr/>
        </p:nvSpPr>
        <p:spPr>
          <a:xfrm>
            <a:off x="6496594" y="3850956"/>
            <a:ext cx="4933680" cy="48016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cap="none" baseline="0">
                <a:solidFill>
                  <a:schemeClr val="tx2"/>
                </a:solidFill>
                <a:latin typeface="+mj-lt"/>
                <a:ea typeface="+mj-ea"/>
                <a:cs typeface="+mj-cs"/>
              </a:defRPr>
            </a:lvl1pPr>
          </a:lstStyle>
          <a:p>
            <a:br>
              <a:rPr lang="fr-FR" sz="3900" dirty="0"/>
            </a:br>
            <a:r>
              <a:rPr lang="fr-FR" sz="1600" dirty="0">
                <a:solidFill>
                  <a:schemeClr val="tx1"/>
                </a:solidFill>
              </a:rPr>
              <a:t>Manager Kit V2*</a:t>
            </a:r>
          </a:p>
        </p:txBody>
      </p:sp>
      <p:sp>
        <p:nvSpPr>
          <p:cNvPr id="2" name="Titre 5">
            <a:extLst>
              <a:ext uri="{FF2B5EF4-FFF2-40B4-BE49-F238E27FC236}">
                <a16:creationId xmlns:a16="http://schemas.microsoft.com/office/drawing/2014/main" id="{5B8BC62C-311D-FE65-8C10-AE8297D2D8F7}"/>
              </a:ext>
            </a:extLst>
          </p:cNvPr>
          <p:cNvSpPr txBox="1">
            <a:spLocks/>
          </p:cNvSpPr>
          <p:nvPr/>
        </p:nvSpPr>
        <p:spPr>
          <a:xfrm>
            <a:off x="6474182" y="6047308"/>
            <a:ext cx="4933680" cy="480166"/>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cap="none" baseline="0">
                <a:solidFill>
                  <a:schemeClr val="tx2"/>
                </a:solidFill>
                <a:latin typeface="+mj-lt"/>
                <a:ea typeface="+mj-ea"/>
                <a:cs typeface="+mj-cs"/>
              </a:defRPr>
            </a:lvl1pPr>
          </a:lstStyle>
          <a:p>
            <a:br>
              <a:rPr lang="fr-FR" sz="1200" dirty="0"/>
            </a:br>
            <a:r>
              <a:rPr lang="fr-FR" sz="1200" dirty="0">
                <a:solidFill>
                  <a:schemeClr val="tx1"/>
                </a:solidFill>
              </a:rPr>
              <a:t>* update slide 11</a:t>
            </a:r>
          </a:p>
        </p:txBody>
      </p:sp>
    </p:spTree>
    <p:extLst>
      <p:ext uri="{BB962C8B-B14F-4D97-AF65-F5344CB8AC3E}">
        <p14:creationId xmlns:p14="http://schemas.microsoft.com/office/powerpoint/2010/main" val="1129204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ciel, plein air, eau, coucher de soleil&#10;&#10;Description générée automatiquement">
            <a:extLst>
              <a:ext uri="{FF2B5EF4-FFF2-40B4-BE49-F238E27FC236}">
                <a16:creationId xmlns:a16="http://schemas.microsoft.com/office/drawing/2014/main" id="{208014AD-D912-33DA-3F5B-A209A96EFAFC}"/>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3290" y="343194"/>
            <a:ext cx="2929442" cy="1954242"/>
          </a:xfrm>
          <a:prstGeom prst="roundRect">
            <a:avLst>
              <a:gd name="adj" fmla="val 7140"/>
            </a:avLst>
          </a:prstGeom>
          <a:ln>
            <a:noFill/>
          </a:ln>
          <a:effectLst/>
        </p:spPr>
      </p:pic>
      <p:pic>
        <p:nvPicPr>
          <p:cNvPr id="6" name="Image 5">
            <a:extLst>
              <a:ext uri="{FF2B5EF4-FFF2-40B4-BE49-F238E27FC236}">
                <a16:creationId xmlns:a16="http://schemas.microsoft.com/office/drawing/2014/main" id="{4D239486-1F62-97A4-EE8C-DB4E8B1C1FCB}"/>
              </a:ext>
            </a:extLst>
          </p:cNvPr>
          <p:cNvPicPr>
            <a:picLocks/>
          </p:cNvPicPr>
          <p:nvPr/>
        </p:nvPicPr>
        <p:blipFill rotWithShape="1">
          <a:blip r:embed="rId4"/>
          <a:srcRect t="12091"/>
          <a:stretch/>
        </p:blipFill>
        <p:spPr>
          <a:xfrm>
            <a:off x="512284" y="2507750"/>
            <a:ext cx="2940448" cy="1930893"/>
          </a:xfrm>
          <a:prstGeom prst="roundRect">
            <a:avLst>
              <a:gd name="adj" fmla="val 8092"/>
            </a:avLst>
          </a:prstGeom>
          <a:ln>
            <a:noFill/>
          </a:ln>
          <a:effectLst/>
        </p:spPr>
      </p:pic>
      <p:sp>
        <p:nvSpPr>
          <p:cNvPr id="5" name="Espace réservé du numéro de diapositive 4">
            <a:extLst>
              <a:ext uri="{FF2B5EF4-FFF2-40B4-BE49-F238E27FC236}">
                <a16:creationId xmlns:a16="http://schemas.microsoft.com/office/drawing/2014/main" id="{A3555520-9794-D693-35EC-048C03E9CA49}"/>
              </a:ext>
            </a:extLst>
          </p:cNvPr>
          <p:cNvSpPr>
            <a:spLocks noGrp="1"/>
          </p:cNvSpPr>
          <p:nvPr>
            <p:ph type="sldNum" sz="quarter" idx="16"/>
          </p:nvPr>
        </p:nvSpPr>
        <p:spPr>
          <a:xfrm>
            <a:off x="219008" y="6394641"/>
            <a:ext cx="576000" cy="252000"/>
          </a:xfrm>
        </p:spPr>
        <p:txBody>
          <a:bodyPr/>
          <a:lstStyle/>
          <a:p>
            <a:fld id="{975A587B-5814-4D9B-9598-FE9CB954CB01}" type="slidenum">
              <a:rPr lang="en-US" noProof="0" smtClean="0"/>
              <a:pPr/>
              <a:t>10</a:t>
            </a:fld>
            <a:endParaRPr lang="en-US" noProof="0"/>
          </a:p>
        </p:txBody>
      </p:sp>
      <p:sp>
        <p:nvSpPr>
          <p:cNvPr id="7" name="ZoneTexte 6">
            <a:extLst>
              <a:ext uri="{FF2B5EF4-FFF2-40B4-BE49-F238E27FC236}">
                <a16:creationId xmlns:a16="http://schemas.microsoft.com/office/drawing/2014/main" id="{5EE9075C-26A2-51B5-2EDD-F33DBF9E097E}"/>
              </a:ext>
            </a:extLst>
          </p:cNvPr>
          <p:cNvSpPr txBox="1"/>
          <p:nvPr/>
        </p:nvSpPr>
        <p:spPr>
          <a:xfrm>
            <a:off x="486812" y="2713351"/>
            <a:ext cx="2199265"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2005 - </a:t>
            </a:r>
            <a:r>
              <a:rPr lang="fr-FR" err="1">
                <a:solidFill>
                  <a:schemeClr val="tx2"/>
                </a:solidFill>
                <a:effectLst/>
              </a:rPr>
              <a:t>Buncefield</a:t>
            </a:r>
            <a:r>
              <a:rPr lang="fr-FR">
                <a:solidFill>
                  <a:schemeClr val="tx2"/>
                </a:solidFill>
                <a:effectLst/>
              </a:rPr>
              <a:t> (MS)</a:t>
            </a:r>
          </a:p>
        </p:txBody>
      </p:sp>
      <p:pic>
        <p:nvPicPr>
          <p:cNvPr id="4" name="Picture 4" descr="Macondo (Deepwater Horizon) – Human Factors 101">
            <a:extLst>
              <a:ext uri="{FF2B5EF4-FFF2-40B4-BE49-F238E27FC236}">
                <a16:creationId xmlns:a16="http://schemas.microsoft.com/office/drawing/2014/main" id="{A1DA2DF2-6EA0-6356-9270-5CDC589CDCED}"/>
              </a:ext>
            </a:extLst>
          </p:cNvPr>
          <p:cNvPicPr>
            <a:picLocks noChangeArrowheads="1"/>
          </p:cNvPicPr>
          <p:nvPr/>
        </p:nvPicPr>
        <p:blipFill rotWithShape="1">
          <a:blip r:embed="rId5" cstate="screen">
            <a:extLst>
              <a:ext uri="{28A0092B-C50C-407E-A947-70E740481C1C}">
                <a14:useLocalDpi xmlns:a14="http://schemas.microsoft.com/office/drawing/2010/main"/>
              </a:ext>
            </a:extLst>
          </a:blip>
          <a:srcRect b="12091"/>
          <a:stretch/>
        </p:blipFill>
        <p:spPr bwMode="auto">
          <a:xfrm>
            <a:off x="3646850" y="2507750"/>
            <a:ext cx="2940448" cy="1930892"/>
          </a:xfrm>
          <a:prstGeom prst="roundRect">
            <a:avLst>
              <a:gd name="adj" fmla="val 9045"/>
            </a:avLst>
          </a:prstGeom>
          <a:ln>
            <a:noFill/>
          </a:ln>
          <a:effectLst/>
          <a:extLst>
            <a:ext uri="{909E8E84-426E-40DD-AFC4-6F175D3DCCD1}">
              <a14:hiddenFill xmlns:a14="http://schemas.microsoft.com/office/drawing/2010/main">
                <a:solidFill>
                  <a:srgbClr val="FFFFFF"/>
                </a:solidFill>
              </a14:hiddenFill>
            </a:ext>
          </a:extLst>
        </p:spPr>
      </p:pic>
      <p:pic>
        <p:nvPicPr>
          <p:cNvPr id="11" name="Image 10">
            <a:extLst>
              <a:ext uri="{FF2B5EF4-FFF2-40B4-BE49-F238E27FC236}">
                <a16:creationId xmlns:a16="http://schemas.microsoft.com/office/drawing/2014/main" id="{7356C422-673B-3DE6-F496-649A87EA62DA}"/>
              </a:ext>
            </a:extLst>
          </p:cNvPr>
          <p:cNvPicPr>
            <a:picLocks/>
          </p:cNvPicPr>
          <p:nvPr/>
        </p:nvPicPr>
        <p:blipFill rotWithShape="1">
          <a:blip r:embed="rId6"/>
          <a:srcRect t="12091"/>
          <a:stretch/>
        </p:blipFill>
        <p:spPr>
          <a:xfrm>
            <a:off x="6791802" y="354869"/>
            <a:ext cx="2940448" cy="1930892"/>
          </a:xfrm>
          <a:prstGeom prst="roundRect">
            <a:avLst>
              <a:gd name="adj" fmla="val 8092"/>
            </a:avLst>
          </a:prstGeom>
          <a:ln>
            <a:noFill/>
          </a:ln>
          <a:effectLst/>
        </p:spPr>
      </p:pic>
      <p:pic>
        <p:nvPicPr>
          <p:cNvPr id="15" name="Picture 1">
            <a:extLst>
              <a:ext uri="{FF2B5EF4-FFF2-40B4-BE49-F238E27FC236}">
                <a16:creationId xmlns:a16="http://schemas.microsoft.com/office/drawing/2014/main" id="{09E7D950-415A-3432-A49C-8EAC4AB7B126}"/>
              </a:ext>
            </a:extLst>
          </p:cNvPr>
          <p:cNvPicPr>
            <a:picLocks noChangeArrowheads="1"/>
          </p:cNvPicPr>
          <p:nvPr/>
        </p:nvPicPr>
        <p:blipFill rotWithShape="1">
          <a:blip r:embed="rId7" cstate="screen">
            <a:extLst>
              <a:ext uri="{28A0092B-C50C-407E-A947-70E740481C1C}">
                <a14:useLocalDpi xmlns:a14="http://schemas.microsoft.com/office/drawing/2010/main"/>
              </a:ext>
            </a:extLst>
          </a:blip>
          <a:srcRect b="12091"/>
          <a:stretch/>
        </p:blipFill>
        <p:spPr bwMode="auto">
          <a:xfrm>
            <a:off x="512284" y="4692398"/>
            <a:ext cx="2940448" cy="1930893"/>
          </a:xfrm>
          <a:prstGeom prst="roundRect">
            <a:avLst>
              <a:gd name="adj" fmla="val 9045"/>
            </a:avLst>
          </a:prstGeom>
          <a:ln>
            <a:noFill/>
          </a:ln>
          <a:effectLst/>
        </p:spPr>
      </p:pic>
      <p:pic>
        <p:nvPicPr>
          <p:cNvPr id="17" name="Image 16">
            <a:extLst>
              <a:ext uri="{FF2B5EF4-FFF2-40B4-BE49-F238E27FC236}">
                <a16:creationId xmlns:a16="http://schemas.microsoft.com/office/drawing/2014/main" id="{096A8B85-49E5-A0D9-1E3B-F7F039A4E58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13487"/>
          <a:stretch/>
        </p:blipFill>
        <p:spPr>
          <a:xfrm>
            <a:off x="6791802" y="4692398"/>
            <a:ext cx="2938783" cy="1930892"/>
          </a:xfrm>
          <a:prstGeom prst="roundRect">
            <a:avLst>
              <a:gd name="adj" fmla="val 8228"/>
            </a:avLst>
          </a:prstGeom>
          <a:ln>
            <a:noFill/>
          </a:ln>
          <a:effectLst/>
        </p:spPr>
      </p:pic>
      <p:pic>
        <p:nvPicPr>
          <p:cNvPr id="16" name="Image 15">
            <a:extLst>
              <a:ext uri="{FF2B5EF4-FFF2-40B4-BE49-F238E27FC236}">
                <a16:creationId xmlns:a16="http://schemas.microsoft.com/office/drawing/2014/main" id="{8073F572-59FF-9467-E88F-9B7888D62367}"/>
              </a:ext>
            </a:extLst>
          </p:cNvPr>
          <p:cNvPicPr>
            <a:picLocks/>
          </p:cNvPicPr>
          <p:nvPr/>
        </p:nvPicPr>
        <p:blipFill rotWithShape="1">
          <a:blip r:embed="rId9" cstate="screen">
            <a:extLst>
              <a:ext uri="{28A0092B-C50C-407E-A947-70E740481C1C}">
                <a14:useLocalDpi xmlns:a14="http://schemas.microsoft.com/office/drawing/2010/main"/>
              </a:ext>
            </a:extLst>
          </a:blip>
          <a:srcRect t="12091"/>
          <a:stretch/>
        </p:blipFill>
        <p:spPr>
          <a:xfrm>
            <a:off x="3646850" y="4692398"/>
            <a:ext cx="2940448" cy="1930892"/>
          </a:xfrm>
          <a:prstGeom prst="roundRect">
            <a:avLst>
              <a:gd name="adj" fmla="val 9045"/>
            </a:avLst>
          </a:prstGeom>
          <a:ln>
            <a:noFill/>
          </a:ln>
          <a:effectLst/>
        </p:spPr>
      </p:pic>
      <p:pic>
        <p:nvPicPr>
          <p:cNvPr id="18" name="Picture 2" descr="Erika, le 12 décembre, un triste anniversaire">
            <a:extLst>
              <a:ext uri="{FF2B5EF4-FFF2-40B4-BE49-F238E27FC236}">
                <a16:creationId xmlns:a16="http://schemas.microsoft.com/office/drawing/2014/main" id="{33080435-B33B-5C49-96B2-E7C7B47284C7}"/>
              </a:ext>
            </a:extLst>
          </p:cNvPr>
          <p:cNvPicPr>
            <a:picLocks noChangeArrowheads="1"/>
          </p:cNvPicPr>
          <p:nvPr/>
        </p:nvPicPr>
        <p:blipFill rotWithShape="1">
          <a:blip r:embed="rId10" cstate="screen">
            <a:extLst>
              <a:ext uri="{28A0092B-C50C-407E-A947-70E740481C1C}">
                <a14:useLocalDpi xmlns:a14="http://schemas.microsoft.com/office/drawing/2010/main"/>
              </a:ext>
            </a:extLst>
          </a:blip>
          <a:srcRect l="15466" r="11691" b="12091"/>
          <a:stretch/>
        </p:blipFill>
        <p:spPr bwMode="auto">
          <a:xfrm>
            <a:off x="3646850" y="354869"/>
            <a:ext cx="2940448" cy="1930893"/>
          </a:xfrm>
          <a:prstGeom prst="roundRect">
            <a:avLst>
              <a:gd name="adj" fmla="val 7140"/>
            </a:avLst>
          </a:prstGeom>
          <a:ln>
            <a:noFill/>
          </a:ln>
          <a:effectLst/>
          <a:extLst>
            <a:ext uri="{909E8E84-426E-40DD-AFC4-6F175D3DCCD1}">
              <a14:hiddenFill xmlns:a14="http://schemas.microsoft.com/office/drawing/2010/main">
                <a:solidFill>
                  <a:srgbClr val="FFFFFF"/>
                </a:solidFill>
              </a14:hiddenFill>
            </a:ext>
          </a:extLst>
        </p:spPr>
      </p:pic>
      <p:pic>
        <p:nvPicPr>
          <p:cNvPr id="19" name="Image 18">
            <a:extLst>
              <a:ext uri="{FF2B5EF4-FFF2-40B4-BE49-F238E27FC236}">
                <a16:creationId xmlns:a16="http://schemas.microsoft.com/office/drawing/2014/main" id="{3E9CB523-4769-EDE8-BEA5-2DEFD32FAE43}"/>
              </a:ext>
            </a:extLst>
          </p:cNvPr>
          <p:cNvPicPr>
            <a:picLocks/>
          </p:cNvPicPr>
          <p:nvPr/>
        </p:nvPicPr>
        <p:blipFill rotWithShape="1">
          <a:blip r:embed="rId11" cstate="screen">
            <a:extLst>
              <a:ext uri="{28A0092B-C50C-407E-A947-70E740481C1C}">
                <a14:useLocalDpi xmlns:a14="http://schemas.microsoft.com/office/drawing/2010/main"/>
              </a:ext>
            </a:extLst>
          </a:blip>
          <a:srcRect l="11377" b="12091"/>
          <a:stretch/>
        </p:blipFill>
        <p:spPr>
          <a:xfrm>
            <a:off x="6791802" y="2507750"/>
            <a:ext cx="2940448" cy="1930892"/>
          </a:xfrm>
          <a:prstGeom prst="roundRect">
            <a:avLst>
              <a:gd name="adj" fmla="val 9045"/>
            </a:avLst>
          </a:prstGeom>
          <a:ln>
            <a:noFill/>
          </a:ln>
          <a:effectLst/>
        </p:spPr>
      </p:pic>
      <p:sp>
        <p:nvSpPr>
          <p:cNvPr id="2" name="ZoneTexte 1">
            <a:extLst>
              <a:ext uri="{FF2B5EF4-FFF2-40B4-BE49-F238E27FC236}">
                <a16:creationId xmlns:a16="http://schemas.microsoft.com/office/drawing/2014/main" id="{F24965F7-2F3F-9ADE-52C1-BCC12780F5D7}"/>
              </a:ext>
            </a:extLst>
          </p:cNvPr>
          <p:cNvSpPr txBox="1"/>
          <p:nvPr/>
        </p:nvSpPr>
        <p:spPr>
          <a:xfrm>
            <a:off x="3616768" y="2713351"/>
            <a:ext cx="2819394"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2010 - Deepwater Horizon (EP)</a:t>
            </a:r>
          </a:p>
        </p:txBody>
      </p:sp>
      <p:sp>
        <p:nvSpPr>
          <p:cNvPr id="20" name="ZoneTexte 19">
            <a:extLst>
              <a:ext uri="{FF2B5EF4-FFF2-40B4-BE49-F238E27FC236}">
                <a16:creationId xmlns:a16="http://schemas.microsoft.com/office/drawing/2014/main" id="{8C511F39-2F4B-9B51-8125-A4DDC75CC275}"/>
              </a:ext>
            </a:extLst>
          </p:cNvPr>
          <p:cNvSpPr txBox="1"/>
          <p:nvPr/>
        </p:nvSpPr>
        <p:spPr>
          <a:xfrm>
            <a:off x="507008" y="598795"/>
            <a:ext cx="2199265"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1988 - Piper Alpha (EP)</a:t>
            </a:r>
          </a:p>
        </p:txBody>
      </p:sp>
      <p:sp>
        <p:nvSpPr>
          <p:cNvPr id="22" name="ZoneTexte 21">
            <a:extLst>
              <a:ext uri="{FF2B5EF4-FFF2-40B4-BE49-F238E27FC236}">
                <a16:creationId xmlns:a16="http://schemas.microsoft.com/office/drawing/2014/main" id="{50E9726C-1B48-92E1-7187-54615E9A7F06}"/>
              </a:ext>
            </a:extLst>
          </p:cNvPr>
          <p:cNvSpPr txBox="1"/>
          <p:nvPr/>
        </p:nvSpPr>
        <p:spPr>
          <a:xfrm>
            <a:off x="3616768" y="598794"/>
            <a:ext cx="1796220"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1999 - Erika (TS)</a:t>
            </a:r>
          </a:p>
        </p:txBody>
      </p:sp>
      <p:sp>
        <p:nvSpPr>
          <p:cNvPr id="23" name="ZoneTexte 22">
            <a:extLst>
              <a:ext uri="{FF2B5EF4-FFF2-40B4-BE49-F238E27FC236}">
                <a16:creationId xmlns:a16="http://schemas.microsoft.com/office/drawing/2014/main" id="{F2CADA17-23FD-4DD3-806F-4163A977AB72}"/>
              </a:ext>
            </a:extLst>
          </p:cNvPr>
          <p:cNvSpPr txBox="1"/>
          <p:nvPr/>
        </p:nvSpPr>
        <p:spPr>
          <a:xfrm>
            <a:off x="6767616" y="598794"/>
            <a:ext cx="2613451" cy="307777"/>
          </a:xfrm>
          <a:prstGeom prst="rect">
            <a:avLst/>
          </a:prstGeom>
          <a:solidFill>
            <a:schemeClr val="bg1"/>
          </a:solidFill>
        </p:spPr>
        <p:txBody>
          <a:bodyPr wrap="square" rtlCol="0">
            <a:spAutoFit/>
          </a:bodyPr>
          <a:lstStyle>
            <a:defPPr>
              <a:defRPr lang="fr-FR"/>
            </a:defPPr>
            <a:lvl1pPr>
              <a:defRPr sz="1400" b="1">
                <a:ln>
                  <a:noFill/>
                </a:ln>
                <a:solidFill>
                  <a:schemeClr val="accent6">
                    <a:lumMod val="75000"/>
                  </a:schemeClr>
                </a:solidFill>
                <a:effectLst>
                  <a:outerShdw blurRad="38100" dist="38100" dir="2700000" algn="tl">
                    <a:srgbClr val="000000">
                      <a:alpha val="43137"/>
                    </a:srgbClr>
                  </a:outerShdw>
                </a:effectLst>
              </a:defRPr>
            </a:lvl1pPr>
          </a:lstStyle>
          <a:p>
            <a:r>
              <a:rPr lang="fr-FR">
                <a:solidFill>
                  <a:schemeClr val="tx2"/>
                </a:solidFill>
                <a:effectLst/>
              </a:rPr>
              <a:t>2001 - Teeside Enron (GRP)</a:t>
            </a:r>
          </a:p>
        </p:txBody>
      </p:sp>
      <p:sp>
        <p:nvSpPr>
          <p:cNvPr id="24" name="ZoneTexte 23">
            <a:extLst>
              <a:ext uri="{FF2B5EF4-FFF2-40B4-BE49-F238E27FC236}">
                <a16:creationId xmlns:a16="http://schemas.microsoft.com/office/drawing/2014/main" id="{E3252D5E-9546-E14B-7F4D-C561162E0F31}"/>
              </a:ext>
            </a:extLst>
          </p:cNvPr>
          <p:cNvSpPr txBox="1"/>
          <p:nvPr/>
        </p:nvSpPr>
        <p:spPr>
          <a:xfrm>
            <a:off x="6767616" y="2713350"/>
            <a:ext cx="2938783"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2013 - </a:t>
            </a:r>
            <a:r>
              <a:rPr lang="en-US">
                <a:solidFill>
                  <a:schemeClr val="tx2"/>
                </a:solidFill>
                <a:effectLst/>
              </a:rPr>
              <a:t>Ooltgensplaat Fire (GRP)</a:t>
            </a:r>
            <a:endParaRPr lang="fr-FR">
              <a:solidFill>
                <a:schemeClr val="tx2"/>
              </a:solidFill>
              <a:effectLst/>
            </a:endParaRPr>
          </a:p>
        </p:txBody>
      </p:sp>
      <p:sp>
        <p:nvSpPr>
          <p:cNvPr id="25" name="ZoneTexte 24">
            <a:extLst>
              <a:ext uri="{FF2B5EF4-FFF2-40B4-BE49-F238E27FC236}">
                <a16:creationId xmlns:a16="http://schemas.microsoft.com/office/drawing/2014/main" id="{647E2902-5513-6B2B-C73B-A12BD051E5D6}"/>
              </a:ext>
            </a:extLst>
          </p:cNvPr>
          <p:cNvSpPr txBox="1"/>
          <p:nvPr/>
        </p:nvSpPr>
        <p:spPr>
          <a:xfrm>
            <a:off x="512284" y="4918879"/>
            <a:ext cx="1949389"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2017 - </a:t>
            </a:r>
            <a:r>
              <a:rPr lang="fr-FR" err="1">
                <a:solidFill>
                  <a:schemeClr val="tx2"/>
                </a:solidFill>
                <a:effectLst/>
              </a:rPr>
              <a:t>Qapco</a:t>
            </a:r>
            <a:r>
              <a:rPr lang="fr-FR">
                <a:solidFill>
                  <a:schemeClr val="tx2"/>
                </a:solidFill>
                <a:effectLst/>
              </a:rPr>
              <a:t> (RC)</a:t>
            </a:r>
          </a:p>
        </p:txBody>
      </p:sp>
      <p:sp>
        <p:nvSpPr>
          <p:cNvPr id="26" name="ZoneTexte 25">
            <a:extLst>
              <a:ext uri="{FF2B5EF4-FFF2-40B4-BE49-F238E27FC236}">
                <a16:creationId xmlns:a16="http://schemas.microsoft.com/office/drawing/2014/main" id="{F749747D-586E-6BC0-E515-7BDE3279B671}"/>
              </a:ext>
            </a:extLst>
          </p:cNvPr>
          <p:cNvSpPr txBox="1"/>
          <p:nvPr/>
        </p:nvSpPr>
        <p:spPr>
          <a:xfrm>
            <a:off x="3646850" y="4918878"/>
            <a:ext cx="2245547"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2018 - </a:t>
            </a:r>
            <a:r>
              <a:rPr lang="fr-FR" err="1">
                <a:solidFill>
                  <a:schemeClr val="tx2"/>
                </a:solidFill>
                <a:effectLst/>
              </a:rPr>
              <a:t>Mostorod</a:t>
            </a:r>
            <a:r>
              <a:rPr lang="fr-FR">
                <a:solidFill>
                  <a:schemeClr val="tx2"/>
                </a:solidFill>
                <a:effectLst/>
              </a:rPr>
              <a:t> (MS)</a:t>
            </a:r>
          </a:p>
        </p:txBody>
      </p:sp>
      <p:sp>
        <p:nvSpPr>
          <p:cNvPr id="27" name="ZoneTexte 26">
            <a:extLst>
              <a:ext uri="{FF2B5EF4-FFF2-40B4-BE49-F238E27FC236}">
                <a16:creationId xmlns:a16="http://schemas.microsoft.com/office/drawing/2014/main" id="{1AF744A2-A2B2-A299-A0B9-342FA7F8E38C}"/>
              </a:ext>
            </a:extLst>
          </p:cNvPr>
          <p:cNvSpPr txBox="1"/>
          <p:nvPr/>
        </p:nvSpPr>
        <p:spPr>
          <a:xfrm>
            <a:off x="6781416" y="4918877"/>
            <a:ext cx="2475992" cy="307777"/>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a:solidFill>
                  <a:schemeClr val="tx2"/>
                </a:solidFill>
                <a:effectLst/>
              </a:rPr>
              <a:t>2019 - Normandie (RC)</a:t>
            </a:r>
          </a:p>
        </p:txBody>
      </p:sp>
      <p:pic>
        <p:nvPicPr>
          <p:cNvPr id="3" name="Image 2" descr="Une image contenant Graphique, Police, graphisme, logo&#10;&#10;Description générée automatiquement">
            <a:extLst>
              <a:ext uri="{FF2B5EF4-FFF2-40B4-BE49-F238E27FC236}">
                <a16:creationId xmlns:a16="http://schemas.microsoft.com/office/drawing/2014/main" id="{70A46F6C-DB1A-4331-EDD5-4F6A1BB51A6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55336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372351"/>
            <a:ext cx="3600000" cy="5068790"/>
          </a:xfrm>
          <a:prstGeom prst="roundRect">
            <a:avLst>
              <a:gd name="adj" fmla="val 3672"/>
            </a:avLst>
          </a:prstGeom>
        </p:spPr>
        <p:style>
          <a:lnRef idx="2">
            <a:schemeClr val="accent5"/>
          </a:lnRef>
          <a:fillRef idx="1">
            <a:schemeClr val="lt1"/>
          </a:fillRef>
          <a:effectRef idx="0">
            <a:schemeClr val="accent5"/>
          </a:effectRef>
          <a:fontRef idx="minor">
            <a:schemeClr val="dk1"/>
          </a:fontRef>
        </p:style>
        <p:txBody>
          <a:bodyPr lIns="108000" tIns="108000" rIns="108000" bIns="108000">
            <a:noAutofit/>
          </a:bodyPr>
          <a:lstStyle/>
          <a:p>
            <a:pPr marL="0" indent="0">
              <a:buNone/>
            </a:pPr>
            <a:r>
              <a:rPr lang="en-US" b="1" dirty="0">
                <a:solidFill>
                  <a:schemeClr val="tx2"/>
                </a:solidFill>
              </a:rPr>
              <a:t>Summary of the facts</a:t>
            </a:r>
          </a:p>
          <a:p>
            <a:pPr marL="0" indent="0">
              <a:spcBef>
                <a:spcPts val="200"/>
              </a:spcBef>
              <a:buNone/>
            </a:pPr>
            <a:r>
              <a:rPr lang="en-US" sz="1080" dirty="0"/>
              <a:t>The inquiry into the Piper Alpha disaster (July 6, 1988) concluded that the most likely cause of the initial explosion was the release of as little of 30kg of condensate through an unsecured blind flange where a pressure safety relief valve (PSV) had been removed as part of maintenance on a standby condensate pump. The shift night operators were not aware the PSV had been removed on the previous shift when putting the pump back into service.  </a:t>
            </a:r>
          </a:p>
          <a:p>
            <a:pPr marL="0" indent="0">
              <a:buNone/>
            </a:pPr>
            <a:r>
              <a:rPr lang="en-US" sz="1080" dirty="0"/>
              <a:t>The initial explosion knocked down firewalls leading to escalation to other parts of the platform including the loss of the Control Room (CR) and critical safety systems.  The majority of the crew mustered in the Living Quarters (LQ).  50 mins after the initial release, the 1st gas riser ruptured followed shortly after by the rupture of the other oil and gas risers and the eventual destruction of the platform.</a:t>
            </a:r>
          </a:p>
          <a:p>
            <a:pPr marL="0" indent="0">
              <a:buNone/>
            </a:pPr>
            <a:r>
              <a:rPr lang="en-US" sz="1080" dirty="0"/>
              <a:t>The deluge system was never activated due to automatic start being on long term inhibit due to diving activities. There was smoke ingress to accommodation module and the lifeboats were not launched due to the route to them being blocked by smoke and flames. </a:t>
            </a:r>
          </a:p>
          <a:p>
            <a:pPr marL="0" indent="0">
              <a:buNone/>
            </a:pPr>
            <a:r>
              <a:rPr lang="en-US" sz="1080" dirty="0"/>
              <a:t>The majority of those who died suffocated due to carbon monoxide and smoke ingress into LQ. The 61 persons who survived did so by jumping into the sea. </a:t>
            </a:r>
            <a:endParaRPr lang="fr-FR" sz="1080" dirty="0"/>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r>
              <a:rPr lang="en-US" sz="2400"/>
              <a:t>1988 Piper Alpha Platform destruction (EP)</a:t>
            </a:r>
            <a:br>
              <a:rPr lang="en-US" sz="3600"/>
            </a:br>
            <a:r>
              <a:rPr lang="en-US" sz="1600" b="1">
                <a:solidFill>
                  <a:schemeClr val="tx1"/>
                </a:solidFill>
              </a:rPr>
              <a:t>UK North Sea, 167 fatalities, 3.4 Billion USD</a:t>
            </a: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374649"/>
                </a:solidFill>
                <a:effectLst/>
                <a:uLnTx/>
                <a:uFillTx/>
                <a:latin typeface="Arial" panose="020B0604020202020204"/>
                <a:ea typeface="+mn-ea"/>
                <a:cs typeface="+mn-cs"/>
              </a:rPr>
              <a:t>World Day for Safety 2024 – Manager Kit</a:t>
            </a:r>
            <a:endParaRPr kumimoji="0" lang="fr-FR" sz="900" b="0"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5A587B-5814-4D9B-9598-FE9CB954CB01}" type="slidenum">
              <a:rPr kumimoji="0" lang="fr-FR" sz="900" b="1" i="0" u="none" strike="noStrike" kern="1200" cap="none" spc="0" normalizeH="0" baseline="0" noProof="0" smtClean="0">
                <a:ln>
                  <a:noFill/>
                </a:ln>
                <a:solidFill>
                  <a:srgbClr val="374649"/>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900" b="1" i="0" u="none" strike="noStrike" kern="1200" cap="none" spc="0" normalizeH="0" baseline="0" noProof="0">
              <a:ln>
                <a:noFill/>
              </a:ln>
              <a:solidFill>
                <a:srgbClr val="374649"/>
              </a:solidFill>
              <a:effectLst/>
              <a:uLnTx/>
              <a:uFillTx/>
              <a:latin typeface="Arial" panose="020B0604020202020204"/>
              <a:ea typeface="+mn-ea"/>
              <a:cs typeface="+mn-cs"/>
            </a:endParaRPr>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4296000" y="3262269"/>
            <a:ext cx="3600000" cy="3178872"/>
          </a:xfrm>
          <a:prstGeom prst="roundRect">
            <a:avLst>
              <a:gd name="adj" fmla="val 3849"/>
            </a:avLst>
          </a:prstGeom>
        </p:spPr>
        <p:style>
          <a:lnRef idx="2">
            <a:schemeClr val="accent5"/>
          </a:lnRef>
          <a:fillRef idx="1">
            <a:schemeClr val="lt1"/>
          </a:fillRef>
          <a:effectRef idx="0">
            <a:schemeClr val="accent5"/>
          </a:effectRef>
          <a:fontRef idx="minor">
            <a:schemeClr val="dk1"/>
          </a:fontRef>
        </p:style>
        <p:txBody>
          <a:bodyPr vert="horz" lIns="108000" tIns="108000" rIns="108000" bIns="10800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fr-FR" sz="2000" b="1" i="0" u="none" strike="noStrike" kern="1200" cap="none" spc="0" normalizeH="0" baseline="0" noProof="0" dirty="0">
                <a:ln>
                  <a:noFill/>
                </a:ln>
                <a:solidFill>
                  <a:srgbClr val="009CEA"/>
                </a:solidFill>
                <a:effectLst/>
                <a:uLnTx/>
                <a:uFillTx/>
                <a:latin typeface="Arial" panose="020B0604020202020204"/>
                <a:ea typeface="+mn-ea"/>
                <a:cs typeface="+mn-cs"/>
              </a:rPr>
              <a:t>Causes</a:t>
            </a:r>
            <a:endParaRPr kumimoji="0" lang="fr-FR" sz="1200" b="1" i="0" u="none" strike="noStrike" kern="1200" cap="none" spc="0" normalizeH="0" baseline="0" noProof="0" dirty="0">
              <a:ln>
                <a:noFill/>
              </a:ln>
              <a:solidFill>
                <a:srgbClr val="009CEA"/>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1020" dirty="0">
                <a:solidFill>
                  <a:srgbClr val="374649"/>
                </a:solidFill>
                <a:latin typeface="Arial" panose="020B0604020202020204"/>
              </a:rPr>
              <a:t>PERMIT-TO-WORK</a:t>
            </a:r>
            <a:r>
              <a:rPr kumimoji="0" lang="en-US" sz="1020" b="0" i="0" u="none" strike="noStrike" kern="1200" cap="none" spc="0" normalizeH="0" baseline="0" noProof="0" dirty="0">
                <a:ln>
                  <a:noFill/>
                </a:ln>
                <a:solidFill>
                  <a:srgbClr val="374649"/>
                </a:solidFill>
                <a:effectLst/>
                <a:uLnTx/>
                <a:uFillTx/>
                <a:latin typeface="Arial" panose="020B0604020202020204"/>
                <a:ea typeface="+mn-ea"/>
                <a:cs typeface="+mn-cs"/>
              </a:rPr>
              <a:t> SYSTEM - Failures in system</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US" sz="1020" b="0" i="0" u="none" strike="noStrike" kern="1200" cap="none" spc="0" normalizeH="0" baseline="0" noProof="0" dirty="0">
                <a:ln>
                  <a:noFill/>
                </a:ln>
                <a:solidFill>
                  <a:srgbClr val="374649"/>
                </a:solidFill>
                <a:effectLst/>
                <a:uLnTx/>
                <a:uFillTx/>
                <a:latin typeface="Arial" panose="020B0604020202020204"/>
                <a:ea typeface="+mn-ea"/>
                <a:cs typeface="+mn-cs"/>
              </a:rPr>
              <a:t>SHIFT-HANDOVER – No formal handover between shifts with CR Operators </a:t>
            </a:r>
            <a:r>
              <a:rPr lang="en-US" sz="1020" dirty="0">
                <a:solidFill>
                  <a:srgbClr val="374649"/>
                </a:solidFill>
                <a:latin typeface="Arial" panose="020B0604020202020204"/>
              </a:rPr>
              <a:t>unaware the PSV had been removed</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1020" dirty="0">
                <a:solidFill>
                  <a:srgbClr val="374649"/>
                </a:solidFill>
                <a:latin typeface="Arial" panose="020B0604020202020204"/>
              </a:rPr>
              <a:t>SAFETY CULTURE – Culture of production over safety.</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1020" dirty="0">
                <a:solidFill>
                  <a:srgbClr val="374649"/>
                </a:solidFill>
                <a:latin typeface="Arial" panose="020B0604020202020204"/>
              </a:rPr>
              <a:t>MANAGEMENT OF CHANGE (</a:t>
            </a:r>
            <a:r>
              <a:rPr lang="en-US" sz="1020" dirty="0" err="1">
                <a:solidFill>
                  <a:srgbClr val="374649"/>
                </a:solidFill>
                <a:latin typeface="Arial" panose="020B0604020202020204"/>
              </a:rPr>
              <a:t>MoC</a:t>
            </a:r>
            <a:r>
              <a:rPr lang="en-US" sz="1020" dirty="0">
                <a:solidFill>
                  <a:srgbClr val="374649"/>
                </a:solidFill>
                <a:latin typeface="Arial" panose="020B0604020202020204"/>
              </a:rPr>
              <a:t>) – Hazards from new gas processing equipment &amp; gas risers not assessed e.g. firewall failure following explosion.</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1020" dirty="0">
                <a:solidFill>
                  <a:srgbClr val="374649"/>
                </a:solidFill>
                <a:latin typeface="Arial" panose="020B0604020202020204"/>
              </a:rPr>
              <a:t>FIREWATER PUMPS – Inhibition of automatic start-up.</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1020" dirty="0">
                <a:solidFill>
                  <a:srgbClr val="374649"/>
                </a:solidFill>
                <a:latin typeface="Arial" panose="020B0604020202020204"/>
              </a:rPr>
              <a:t>PIPELINE ISOLATION – Flow from surrounding platforms continued to be pumped into Piper Alpha.</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lang="en-US" sz="1020" dirty="0">
                <a:solidFill>
                  <a:srgbClr val="374649"/>
                </a:solidFill>
                <a:latin typeface="Arial" panose="020B0604020202020204"/>
              </a:rPr>
              <a:t>SAFETY SYSTEMS – Not designed to survive fire and explosion events </a:t>
            </a:r>
          </a:p>
          <a:p>
            <a:pPr marL="0" marR="0" lvl="0" indent="0" algn="l" defTabSz="914400" rtl="0" eaLnBrk="1" fontAlgn="auto" latinLnBrk="0" hangingPunct="1">
              <a:lnSpc>
                <a:spcPct val="100000"/>
              </a:lnSpc>
              <a:spcBef>
                <a:spcPts val="200"/>
              </a:spcBef>
              <a:spcAft>
                <a:spcPts val="0"/>
              </a:spcAft>
              <a:buClrTx/>
              <a:buSzTx/>
              <a:buFont typeface="Arial" panose="020B0604020202020204" pitchFamily="34" charset="0"/>
              <a:buNone/>
              <a:tabLst/>
              <a:defRPr/>
            </a:pPr>
            <a:r>
              <a:rPr kumimoji="0" lang="en-US" sz="1020" b="0" i="0" u="none" strike="noStrike" kern="1200" cap="none" spc="0" normalizeH="0" baseline="0" noProof="0" dirty="0">
                <a:ln>
                  <a:noFill/>
                </a:ln>
                <a:solidFill>
                  <a:srgbClr val="374649"/>
                </a:solidFill>
                <a:effectLst/>
                <a:uLnTx/>
                <a:uFillTx/>
                <a:latin typeface="Arial" panose="020B0604020202020204"/>
                <a:ea typeface="+mn-ea"/>
                <a:cs typeface="+mn-cs"/>
              </a:rPr>
              <a:t>ENERGENCY RESPONSE – Lack of training, drills or exercises.</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endParaRPr kumimoji="0" lang="fr-FR" sz="1000" b="0" i="0" u="none" strike="noStrike" kern="1200" cap="none" spc="0" normalizeH="0" baseline="0" noProof="0" dirty="0">
              <a:ln>
                <a:noFill/>
              </a:ln>
              <a:solidFill>
                <a:srgbClr val="374649"/>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fr-FR" sz="1000" b="0" i="0" u="none" strike="noStrike" kern="1200" cap="none" spc="0" normalizeH="0" baseline="0" noProof="0" dirty="0">
                <a:ln>
                  <a:noFill/>
                </a:ln>
                <a:solidFill>
                  <a:srgbClr val="374649"/>
                </a:solidFill>
                <a:effectLst/>
                <a:uLnTx/>
                <a:uFillTx/>
                <a:latin typeface="Arial" panose="020B0604020202020204"/>
                <a:ea typeface="+mn-ea"/>
                <a:cs typeface="+mn-cs"/>
              </a:rPr>
              <a:t> </a:t>
            </a:r>
          </a:p>
          <a:p>
            <a:pPr marL="180000" marR="0" lvl="0" indent="-1800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srgbClr val="374649"/>
              </a:solidFill>
              <a:effectLst/>
              <a:uLnTx/>
              <a:uFillTx/>
              <a:latin typeface="Arial" panose="020B0604020202020204"/>
              <a:ea typeface="+mn-ea"/>
              <a:cs typeface="+mn-cs"/>
            </a:endParaRP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8122121" y="1385048"/>
            <a:ext cx="3550190" cy="5056094"/>
          </a:xfrm>
          <a:prstGeom prst="roundRect">
            <a:avLst>
              <a:gd name="adj" fmla="val 2890"/>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108000" tIns="108000" rIns="108000" bIns="10800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40A900"/>
                </a:solidFill>
                <a:effectLst/>
                <a:uLnTx/>
                <a:uFillTx/>
                <a:latin typeface="Arial" panose="020B0604020202020204"/>
                <a:ea typeface="+mn-ea"/>
                <a:cs typeface="+mn-cs"/>
              </a:rPr>
              <a:t>How has this accident changed the safety of our operations?</a:t>
            </a:r>
            <a:r>
              <a:rPr kumimoji="0" lang="fr-FR" sz="1600" b="1" i="0" u="none" strike="noStrike" kern="1200" cap="none" spc="0" normalizeH="0" baseline="0" noProof="0" dirty="0">
                <a:ln>
                  <a:noFill/>
                </a:ln>
                <a:solidFill>
                  <a:srgbClr val="40A900"/>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GB" sz="1040" b="0" i="0" u="none" strike="noStrike" kern="1200" cap="none" spc="0" normalizeH="0" baseline="0" noProof="0" dirty="0">
                <a:ln>
                  <a:noFill/>
                </a:ln>
                <a:solidFill>
                  <a:srgbClr val="374649"/>
                </a:solidFill>
                <a:effectLst/>
                <a:uLnTx/>
                <a:uFillTx/>
                <a:latin typeface="Arial" panose="020B0604020202020204"/>
                <a:ea typeface="+mn-ea"/>
                <a:cs typeface="+mn-cs"/>
              </a:rPr>
              <a:t>The disaster had a significant impact on how we design, maintain and operate our facilities and led to design and operational improvements on our existing facilities and modifications to our referential for future projects such as:</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GB" sz="1040" b="0" i="0" u="none" strike="noStrike" kern="1200" cap="none" spc="0" normalizeH="0" baseline="0" noProof="0" dirty="0">
                <a:ln>
                  <a:noFill/>
                </a:ln>
                <a:solidFill>
                  <a:srgbClr val="374649"/>
                </a:solidFill>
                <a:effectLst/>
                <a:uLnTx/>
                <a:uFillTx/>
                <a:latin typeface="Arial" panose="020B0604020202020204"/>
                <a:ea typeface="+mn-ea"/>
                <a:cs typeface="+mn-cs"/>
              </a:rPr>
              <a:t>MAJOR HAZARDS – Demonstrate all major hazards have been identified and are mitigated through Technological Risk Assessment (TRA) studies including brownfield changes (</a:t>
            </a:r>
            <a:r>
              <a:rPr kumimoji="0" lang="en-GB" sz="1040" b="0" i="0" u="none" strike="noStrike" kern="1200" cap="none" spc="0" normalizeH="0" baseline="0" noProof="0" dirty="0" err="1">
                <a:ln>
                  <a:noFill/>
                </a:ln>
                <a:solidFill>
                  <a:srgbClr val="374649"/>
                </a:solidFill>
                <a:effectLst/>
                <a:uLnTx/>
                <a:uFillTx/>
                <a:latin typeface="Arial" panose="020B0604020202020204"/>
                <a:ea typeface="+mn-ea"/>
                <a:cs typeface="+mn-cs"/>
              </a:rPr>
              <a:t>MoC</a:t>
            </a:r>
            <a:r>
              <a:rPr kumimoji="0" lang="en-GB" sz="1040" b="0" i="0" u="none" strike="noStrike" kern="1200" cap="none" spc="0" normalizeH="0" baseline="0" noProof="0" dirty="0">
                <a:ln>
                  <a:noFill/>
                </a:ln>
                <a:solidFill>
                  <a:srgbClr val="374649"/>
                </a:solidFill>
                <a:effectLst/>
                <a:uLnTx/>
                <a:uFillTx/>
                <a:latin typeface="Arial" panose="020B0604020202020204"/>
                <a:ea typeface="+mn-ea"/>
                <a:cs typeface="+mn-cs"/>
              </a:rPr>
              <a:t>)  e.g. fire and explosion studies, Temporary Refuge impairment study.</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GB" sz="1040" b="0" i="0" u="none" strike="noStrike" kern="1200" cap="none" spc="0" normalizeH="0" baseline="0" noProof="0" dirty="0">
                <a:ln>
                  <a:noFill/>
                </a:ln>
                <a:solidFill>
                  <a:srgbClr val="374649"/>
                </a:solidFill>
                <a:effectLst/>
                <a:uLnTx/>
                <a:uFillTx/>
                <a:latin typeface="Arial" panose="020B0604020202020204"/>
                <a:ea typeface="+mn-ea"/>
                <a:cs typeface="+mn-cs"/>
              </a:rPr>
              <a:t>SAFETY CRITICAL EQUIPMENT/BARRIERS – are identified, have redundancy, and are maintained so they are available during an incident.</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kumimoji="0" lang="en-GB" sz="1040" b="0" i="0" u="none" strike="noStrike" kern="1200" cap="none" spc="0" normalizeH="0" baseline="0" noProof="0" dirty="0">
                <a:ln>
                  <a:noFill/>
                </a:ln>
                <a:solidFill>
                  <a:srgbClr val="374649"/>
                </a:solidFill>
                <a:effectLst/>
                <a:uLnTx/>
                <a:uFillTx/>
                <a:latin typeface="Arial" panose="020B0604020202020204"/>
                <a:ea typeface="+mn-ea"/>
                <a:cs typeface="+mn-cs"/>
              </a:rPr>
              <a:t>PIPELINE ISOLATION – </a:t>
            </a:r>
            <a:r>
              <a:rPr lang="en-GB" sz="1040" dirty="0">
                <a:solidFill>
                  <a:srgbClr val="374649"/>
                </a:solidFill>
                <a:latin typeface="Arial" panose="020B0604020202020204"/>
              </a:rPr>
              <a:t>Provision of Subsea Isolation Valves (SSIV).</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GB" sz="1040" dirty="0">
                <a:solidFill>
                  <a:srgbClr val="374649"/>
                </a:solidFill>
                <a:latin typeface="Arial" panose="020B0604020202020204"/>
              </a:rPr>
              <a:t>ESCAPE, EVACUATION &amp; RESCUE – Provision of smoke hoods, method to escape to sea, freefall lifeboats, standby vessels, drills.</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GB" sz="1040" dirty="0">
                <a:solidFill>
                  <a:srgbClr val="374649"/>
                </a:solidFill>
                <a:latin typeface="Arial" panose="020B0604020202020204"/>
              </a:rPr>
              <a:t>OPERATIONAL INTEGRITY – Major improvements in Permit-to-Work, Shift Handover, Lockout /Tagout and Downgraded Situation management.</a:t>
            </a:r>
          </a:p>
          <a:p>
            <a:pPr marL="0" marR="0" lvl="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en-GB" sz="1040" dirty="0">
                <a:solidFill>
                  <a:srgbClr val="374649"/>
                </a:solidFill>
                <a:latin typeface="Arial" panose="020B0604020202020204"/>
              </a:rPr>
              <a:t>MAJOR ACCIDENT MANAGEMENT – New position of RSES (Safety and operation management) defined.  Emergency management training for RSES and Deputy and reinforced need for drills and exercises.</a:t>
            </a:r>
            <a:endParaRPr lang="fr-FR" sz="1040" dirty="0">
              <a:solidFill>
                <a:srgbClr val="374649"/>
              </a:solidFill>
              <a:latin typeface="Arial" panose="020B0604020202020204"/>
            </a:endParaRPr>
          </a:p>
        </p:txBody>
      </p:sp>
      <p:pic>
        <p:nvPicPr>
          <p:cNvPr id="10" name="Picture 9">
            <a:extLst>
              <a:ext uri="{FF2B5EF4-FFF2-40B4-BE49-F238E27FC236}">
                <a16:creationId xmlns:a16="http://schemas.microsoft.com/office/drawing/2014/main" id="{F1A49E3C-FDF1-EEC4-78D3-5E3F76C6ABA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308"/>
          <a:stretch/>
        </p:blipFill>
        <p:spPr>
          <a:xfrm>
            <a:off x="4296000" y="1387864"/>
            <a:ext cx="3600000" cy="1702120"/>
          </a:xfrm>
          <a:prstGeom prst="roundRect">
            <a:avLst>
              <a:gd name="adj" fmla="val 6672"/>
            </a:avLst>
          </a:prstGeom>
          <a:ln>
            <a:noFill/>
          </a:ln>
          <a:effectLst/>
        </p:spPr>
      </p:pic>
      <p:sp>
        <p:nvSpPr>
          <p:cNvPr id="2" name="Rectangle 1">
            <a:extLst>
              <a:ext uri="{FF2B5EF4-FFF2-40B4-BE49-F238E27FC236}">
                <a16:creationId xmlns:a16="http://schemas.microsoft.com/office/drawing/2014/main" id="{FEB48EF0-308F-969F-4684-243D0E28B9EA}"/>
              </a:ext>
            </a:extLst>
          </p:cNvPr>
          <p:cNvSpPr/>
          <p:nvPr/>
        </p:nvSpPr>
        <p:spPr>
          <a:xfrm>
            <a:off x="7241123" y="6477471"/>
            <a:ext cx="4583306" cy="276999"/>
          </a:xfrm>
          <a:prstGeom prst="rect">
            <a:avLst/>
          </a:prstGeom>
          <a:noFill/>
        </p:spPr>
        <p:txBody>
          <a:bodyPr wrap="square" lIns="91440" tIns="45720" rIns="91440" bIns="45720">
            <a:spAutoFit/>
          </a:bodyPr>
          <a:lstStyle/>
          <a:p>
            <a:pPr marL="171450" marR="0" lvl="0" indent="-171450" algn="ctr" defTabSz="914400" rtl="0" eaLnBrk="1" fontAlgn="auto" latinLnBrk="0" hangingPunct="1">
              <a:lnSpc>
                <a:spcPct val="100000"/>
              </a:lnSpc>
              <a:spcBef>
                <a:spcPts val="0"/>
              </a:spcBef>
              <a:spcAft>
                <a:spcPts val="0"/>
              </a:spcAft>
              <a:buClrTx/>
              <a:buSzTx/>
              <a:buFontTx/>
              <a:buBlip>
                <a:blip r:embed="rId4">
                  <a:extLst>
                    <a:ext uri="{96DAC541-7B7A-43D3-8B79-37D633B846F1}">
                      <asvg:svgBlip xmlns:asvg="http://schemas.microsoft.com/office/drawing/2016/SVG/main" r:embed="rId5"/>
                    </a:ext>
                  </a:extLst>
                </a:blip>
              </a:buBlip>
              <a:tabLst/>
              <a:defRPr/>
            </a:pPr>
            <a:r>
              <a:rPr kumimoji="0" lang="fr-FR" sz="1200" b="1" i="0" u="none" strike="noStrike" kern="1200" cap="none" spc="0" normalizeH="0" baseline="0" noProof="0" dirty="0">
                <a:ln w="22225">
                  <a:noFill/>
                  <a:prstDash val="solid"/>
                </a:ln>
                <a:solidFill>
                  <a:srgbClr val="ED0000"/>
                </a:solidFill>
                <a:effectLst/>
                <a:uLnTx/>
                <a:uFillTx/>
                <a:latin typeface="Arial" panose="020B0604020202020204"/>
                <a:ea typeface="+mn-ea"/>
                <a:cs typeface="+mn-cs"/>
              </a:rPr>
              <a:t>SEE ALSO THE NEW VIDEO DEVELOPPED BY EP TEAMS</a:t>
            </a:r>
          </a:p>
        </p:txBody>
      </p:sp>
    </p:spTree>
    <p:extLst>
      <p:ext uri="{BB962C8B-B14F-4D97-AF65-F5344CB8AC3E}">
        <p14:creationId xmlns:p14="http://schemas.microsoft.com/office/powerpoint/2010/main" val="3869063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545925"/>
            <a:ext cx="3614742" cy="4686426"/>
          </a:xfrm>
          <a:prstGeom prst="roundRect">
            <a:avLst>
              <a:gd name="adj" fmla="val 4313"/>
            </a:avLst>
          </a:prstGeom>
        </p:spPr>
        <p:style>
          <a:lnRef idx="2">
            <a:schemeClr val="accent5"/>
          </a:lnRef>
          <a:fillRef idx="1">
            <a:schemeClr val="lt1"/>
          </a:fillRef>
          <a:effectRef idx="0">
            <a:schemeClr val="accent5"/>
          </a:effectRef>
          <a:fontRef idx="minor">
            <a:schemeClr val="dk1"/>
          </a:fontRef>
        </p:style>
        <p:txBody>
          <a:bodyPr vert="horz" lIns="108000" tIns="108000" rIns="108000" bIns="45720" rtlCol="0" anchor="t">
            <a:noAutofit/>
          </a:bodyPr>
          <a:lstStyle/>
          <a:p>
            <a:pPr marL="0" indent="0">
              <a:buNone/>
            </a:pPr>
            <a:r>
              <a:rPr lang="en-US" b="1">
                <a:solidFill>
                  <a:schemeClr val="tx2"/>
                </a:solidFill>
              </a:rPr>
              <a:t>Summary of the facts</a:t>
            </a:r>
          </a:p>
          <a:p>
            <a:pPr marL="179705" indent="-179705">
              <a:buClr>
                <a:schemeClr val="tx2"/>
              </a:buClr>
            </a:pPr>
            <a:r>
              <a:rPr lang="en-US" sz="1400"/>
              <a:t>The tanker chartered by Total sank on 12 December 1999 off the French Brittany coast.
Sailing from Dunkirk to Livorno, the ship has been caught in a storm. Its internal structures crumbled, the hull tore in the middle parts, and it broke in two, spilling part of its 37,000 tons of heavy fuel oil.
The crew of 26 seamen was winched out by a naval helicopter, all unharmed.</a:t>
            </a:r>
            <a:endParaRPr lang="fr-FR" sz="1400">
              <a:cs typeface="Arial" panose="020B0604020202020204"/>
            </a:endParaRP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pPr>
              <a:spcBef>
                <a:spcPts val="0"/>
              </a:spcBef>
            </a:pPr>
            <a:r>
              <a:rPr lang="fr-FR" sz="2400"/>
              <a:t>1999 </a:t>
            </a:r>
            <a:r>
              <a:rPr lang="en-US" sz="2400"/>
              <a:t>Sinking of the Erika </a:t>
            </a:r>
            <a:r>
              <a:rPr lang="fr-FR" sz="2400"/>
              <a:t>(Trading-Shipping)</a:t>
            </a:r>
            <a:br>
              <a:rPr lang="fr-FR" sz="2000"/>
            </a:br>
            <a:r>
              <a:rPr lang="en-US" sz="1600" b="1">
                <a:solidFill>
                  <a:schemeClr val="tx1"/>
                </a:solidFill>
              </a:rPr>
              <a:t>Atlantic Ocean. Over 10,000 m</a:t>
            </a:r>
            <a:r>
              <a:rPr lang="en-US" sz="1600" b="1" baseline="30000">
                <a:solidFill>
                  <a:schemeClr val="tx1"/>
                </a:solidFill>
              </a:rPr>
              <a:t>3</a:t>
            </a:r>
            <a:r>
              <a:rPr lang="en-US" sz="1600" b="1">
                <a:solidFill>
                  <a:schemeClr val="tx1"/>
                </a:solidFill>
              </a:rPr>
              <a:t> heavy fuel oil at sea, 400 km coastline soiled, </a:t>
            </a:r>
            <a:br>
              <a:rPr lang="en-US" sz="1600" b="1">
                <a:solidFill>
                  <a:schemeClr val="tx1"/>
                </a:solidFill>
              </a:rPr>
            </a:br>
            <a:r>
              <a:rPr lang="en-US" sz="1600" b="1">
                <a:solidFill>
                  <a:schemeClr val="tx1"/>
                </a:solidFill>
              </a:rPr>
              <a:t>several thousand birds oiled</a:t>
            </a:r>
            <a:endParaRPr lang="fr-FR" sz="1600" b="1">
              <a:solidFill>
                <a:schemeClr val="tx1"/>
              </a:solidFill>
            </a:endParaRP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r>
              <a:rPr lang="en-US" sz="900"/>
              <a:t>World Day for Safety 2024 – Manager Kit</a:t>
            </a:r>
            <a:endParaRPr lang="fr-FR" sz="900"/>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12</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4310742" y="3969759"/>
            <a:ext cx="3600000" cy="2262592"/>
          </a:xfrm>
          <a:prstGeom prst="roundRect">
            <a:avLst>
              <a:gd name="adj" fmla="val 7744"/>
            </a:avLst>
          </a:prstGeom>
        </p:spPr>
        <p:style>
          <a:lnRef idx="2">
            <a:schemeClr val="accent5"/>
          </a:lnRef>
          <a:fillRef idx="1">
            <a:schemeClr val="lt1"/>
          </a:fillRef>
          <a:effectRef idx="0">
            <a:schemeClr val="accent5"/>
          </a:effectRef>
          <a:fontRef idx="minor">
            <a:schemeClr val="dk1"/>
          </a:fontRef>
        </p:style>
        <p:txBody>
          <a:bodyPr vert="horz" lIns="108000" tIns="108000" rIns="10800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b="1">
                <a:solidFill>
                  <a:schemeClr val="accent1"/>
                </a:solidFill>
              </a:rPr>
              <a:t>Direct causes</a:t>
            </a:r>
          </a:p>
          <a:p>
            <a:pPr marL="179705" indent="-179705">
              <a:buClr>
                <a:schemeClr val="tx2"/>
              </a:buClr>
            </a:pPr>
            <a:r>
              <a:rPr lang="fr-FR" sz="1400"/>
              <a:t>Corrosion, structural stresses and fatigue.</a:t>
            </a:r>
          </a:p>
          <a:p>
            <a:pPr marL="0" indent="0">
              <a:buNone/>
            </a:pPr>
            <a:r>
              <a:rPr lang="fr-FR" b="1">
                <a:solidFill>
                  <a:schemeClr val="accent1"/>
                </a:solidFill>
              </a:rPr>
              <a:t>Indirect causes</a:t>
            </a:r>
          </a:p>
          <a:p>
            <a:pPr marL="179705" indent="-179705">
              <a:buClr>
                <a:schemeClr val="tx2"/>
              </a:buClr>
            </a:pPr>
            <a:r>
              <a:rPr lang="en-US" sz="1400"/>
              <a:t>Lack of maintenance and control- verification – deficient surveys.</a:t>
            </a:r>
          </a:p>
          <a:p>
            <a:pPr marL="179705" indent="-179705">
              <a:buClr>
                <a:schemeClr val="tx2"/>
              </a:buClr>
            </a:pPr>
            <a:r>
              <a:rPr lang="en-US" sz="1400"/>
              <a:t>Faulty ship-operator </a:t>
            </a:r>
            <a:r>
              <a:rPr lang="fr-FR" sz="1400"/>
              <a:t>management.</a:t>
            </a:r>
            <a:endParaRPr lang="fr-FR" sz="1200"/>
          </a:p>
          <a:p>
            <a:pPr marL="0" indent="0">
              <a:buNone/>
            </a:pPr>
            <a:endParaRPr lang="fr-FR"/>
          </a:p>
          <a:p>
            <a:pPr marL="0" indent="0">
              <a:buNone/>
            </a:pPr>
            <a:endParaRPr lang="fr-FR"/>
          </a:p>
          <a:p>
            <a:pPr marL="0" indent="0">
              <a:buNone/>
            </a:pPr>
            <a:r>
              <a:rPr lang="fr-FR"/>
              <a:t> </a:t>
            </a:r>
          </a:p>
          <a:p>
            <a:pPr marL="179705" indent="-179705"/>
            <a:endParaRPr lang="fr-FR">
              <a:cs typeface="Arial" panose="020B0604020202020204"/>
            </a:endParaRP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8122121" y="1545924"/>
            <a:ext cx="3600000" cy="5069231"/>
          </a:xfrm>
          <a:prstGeom prst="roundRect">
            <a:avLst>
              <a:gd name="adj" fmla="val 4262"/>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108000" tIns="108000" rIns="10800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sz="1800" b="1">
                <a:solidFill>
                  <a:schemeClr val="accent3"/>
                </a:solidFill>
              </a:rPr>
              <a:t>How has this accident changed the safety of our operations?</a:t>
            </a:r>
            <a:r>
              <a:rPr lang="fr-FR" sz="1800" b="1">
                <a:solidFill>
                  <a:schemeClr val="accent3"/>
                </a:solidFill>
              </a:rPr>
              <a:t>  </a:t>
            </a:r>
          </a:p>
          <a:p>
            <a:pPr marL="0" indent="0">
              <a:buNone/>
            </a:pPr>
            <a:r>
              <a:rPr lang="en-US" sz="1400" b="1"/>
              <a:t>Regulatory:</a:t>
            </a:r>
          </a:p>
          <a:p>
            <a:pPr marL="179705" indent="-179705">
              <a:buClr>
                <a:schemeClr val="accent3"/>
              </a:buClr>
            </a:pPr>
            <a:r>
              <a:rPr lang="en-US" sz="1200"/>
              <a:t>Renewal of the world fleet for double hull tankers. Accelerated phasing-out of single hull tankers.</a:t>
            </a:r>
            <a:endParaRPr lang="en-US" sz="1200">
              <a:cs typeface="Arial" panose="020B0604020202020204"/>
            </a:endParaRPr>
          </a:p>
          <a:p>
            <a:pPr marL="179705" indent="-179705">
              <a:buClr>
                <a:schemeClr val="accent3"/>
              </a:buClr>
            </a:pPr>
            <a:r>
              <a:rPr lang="en-US" sz="1200"/>
              <a:t>Enhanced surveys of vessel’s hull and structures. </a:t>
            </a:r>
            <a:endParaRPr lang="fr-FR" sz="1400" b="1"/>
          </a:p>
          <a:p>
            <a:pPr marL="0" indent="0">
              <a:buClr>
                <a:schemeClr val="accent3"/>
              </a:buClr>
              <a:buNone/>
            </a:pPr>
            <a:r>
              <a:rPr lang="en-US" sz="1400" b="1"/>
              <a:t>Internally</a:t>
            </a:r>
            <a:r>
              <a:rPr lang="fr-FR" sz="1400" b="1"/>
              <a:t>:</a:t>
            </a:r>
            <a:endParaRPr lang="fr-FR" sz="1400" b="1">
              <a:cs typeface="Arial"/>
            </a:endParaRPr>
          </a:p>
          <a:p>
            <a:pPr marL="179705" indent="-179705">
              <a:buClr>
                <a:schemeClr val="accent3"/>
              </a:buClr>
            </a:pPr>
            <a:r>
              <a:rPr lang="en-US" sz="1200"/>
              <a:t>Strengthened organization of the Shipping Division.
Reinforcement of vetting.</a:t>
            </a:r>
            <a:endParaRPr lang="en-US" sz="1200">
              <a:cs typeface="Arial"/>
            </a:endParaRPr>
          </a:p>
          <a:p>
            <a:pPr marL="0" indent="0">
              <a:buNone/>
            </a:pPr>
            <a:r>
              <a:rPr lang="fr-FR" sz="1400" b="1"/>
              <a:t>For </a:t>
            </a:r>
            <a:r>
              <a:rPr lang="en-US" sz="1400" b="1"/>
              <a:t>the Industry</a:t>
            </a:r>
            <a:r>
              <a:rPr lang="fr-FR" sz="1400" b="1"/>
              <a:t>:</a:t>
            </a:r>
          </a:p>
          <a:p>
            <a:pPr marL="179705" indent="-179705">
              <a:buClr>
                <a:schemeClr val="accent3"/>
              </a:buClr>
            </a:pPr>
            <a:r>
              <a:rPr lang="en-US" sz="1200"/>
              <a:t>Pooling of Tanker Inspection Reports (OCIMF).
Harmonization of the Classification Societies rules on vessel hull strength and construction (CSR).</a:t>
            </a:r>
            <a:endParaRPr lang="en-US" sz="1200">
              <a:cs typeface="Arial"/>
            </a:endParaRPr>
          </a:p>
          <a:p>
            <a:pPr marL="0" indent="0">
              <a:buFont typeface="Arial" panose="020B0604020202020204" pitchFamily="34" charset="0"/>
              <a:buNone/>
            </a:pPr>
            <a:endParaRPr lang="fr-FR" sz="1600"/>
          </a:p>
          <a:p>
            <a:pPr marL="0" indent="0">
              <a:buFont typeface="Arial" panose="020B0604020202020204" pitchFamily="34" charset="0"/>
              <a:buNone/>
            </a:pPr>
            <a:endParaRPr lang="fr-FR" sz="1600"/>
          </a:p>
          <a:p>
            <a:pPr marL="0" indent="0">
              <a:buFont typeface="Arial" panose="020B0604020202020204" pitchFamily="34" charset="0"/>
              <a:buNone/>
            </a:pPr>
            <a:endParaRPr lang="fr-FR" sz="1800"/>
          </a:p>
          <a:p>
            <a:pPr marL="0" indent="0">
              <a:buFont typeface="Arial" panose="020B0604020202020204" pitchFamily="34" charset="0"/>
              <a:buNone/>
            </a:pPr>
            <a:r>
              <a:rPr lang="fr-FR" sz="1800"/>
              <a:t> </a:t>
            </a:r>
          </a:p>
          <a:p>
            <a:pPr marL="0" indent="0">
              <a:buFont typeface="Arial" panose="020B0604020202020204" pitchFamily="34" charset="0"/>
              <a:buNone/>
            </a:pPr>
            <a:endParaRPr lang="fr-FR"/>
          </a:p>
          <a:p>
            <a:pPr marL="0" indent="0">
              <a:buFont typeface="Arial" panose="020B0604020202020204" pitchFamily="34" charset="0"/>
              <a:buNone/>
            </a:pPr>
            <a:endParaRPr lang="fr-FR"/>
          </a:p>
        </p:txBody>
      </p:sp>
      <p:pic>
        <p:nvPicPr>
          <p:cNvPr id="15" name="Image 14">
            <a:extLst>
              <a:ext uri="{FF2B5EF4-FFF2-40B4-BE49-F238E27FC236}">
                <a16:creationId xmlns:a16="http://schemas.microsoft.com/office/drawing/2014/main" id="{73A21F2B-69A3-220F-5458-200590A8A376}"/>
              </a:ext>
            </a:extLst>
          </p:cNvPr>
          <p:cNvPicPr>
            <a:picLocks noChangeAspect="1"/>
          </p:cNvPicPr>
          <p:nvPr/>
        </p:nvPicPr>
        <p:blipFill>
          <a:blip r:embed="rId3"/>
          <a:stretch>
            <a:fillRect/>
          </a:stretch>
        </p:blipFill>
        <p:spPr>
          <a:xfrm>
            <a:off x="4296000" y="1551310"/>
            <a:ext cx="3600000" cy="2179756"/>
          </a:xfrm>
          <a:prstGeom prst="roundRect">
            <a:avLst>
              <a:gd name="adj" fmla="val 5936"/>
            </a:avLst>
          </a:prstGeom>
          <a:ln>
            <a:noFill/>
          </a:ln>
          <a:effectLst/>
        </p:spPr>
      </p:pic>
      <p:sp>
        <p:nvSpPr>
          <p:cNvPr id="2" name="Rectangle 1">
            <a:extLst>
              <a:ext uri="{FF2B5EF4-FFF2-40B4-BE49-F238E27FC236}">
                <a16:creationId xmlns:a16="http://schemas.microsoft.com/office/drawing/2014/main" id="{042BC074-1110-933B-7075-CD3F9B9A98CF}"/>
              </a:ext>
            </a:extLst>
          </p:cNvPr>
          <p:cNvSpPr/>
          <p:nvPr/>
        </p:nvSpPr>
        <p:spPr>
          <a:xfrm>
            <a:off x="4975799" y="6618260"/>
            <a:ext cx="7216201" cy="276999"/>
          </a:xfrm>
          <a:prstGeom prst="rect">
            <a:avLst/>
          </a:prstGeom>
          <a:noFill/>
        </p:spPr>
        <p:txBody>
          <a:bodyPr wrap="square" lIns="91440" tIns="45720" rIns="91440" bIns="45720">
            <a:spAutoFit/>
          </a:bodyPr>
          <a:lstStyle/>
          <a:p>
            <a:pPr marL="171450" indent="-171450">
              <a:buBlip>
                <a:blip r:embed="rId4">
                  <a:extLst>
                    <a:ext uri="{96DAC541-7B7A-43D3-8B79-37D633B846F1}">
                      <asvg:svgBlip xmlns:asvg="http://schemas.microsoft.com/office/drawing/2016/SVG/main" r:embed="rId5"/>
                    </a:ext>
                  </a:extLst>
                </a:blip>
              </a:buBlip>
            </a:pPr>
            <a:r>
              <a:rPr lang="fr-FR" sz="1200" b="1">
                <a:ln w="22225">
                  <a:noFill/>
                  <a:prstDash val="solid"/>
                </a:ln>
                <a:solidFill>
                  <a:schemeClr val="accent2"/>
                </a:solidFill>
              </a:rPr>
              <a:t>SEE IN THE HSE TOOLBOX THE TESTIMONIAL VIDEO CREATED FOR THE WDfS 2024</a:t>
            </a:r>
          </a:p>
        </p:txBody>
      </p:sp>
    </p:spTree>
    <p:extLst>
      <p:ext uri="{BB962C8B-B14F-4D97-AF65-F5344CB8AC3E}">
        <p14:creationId xmlns:p14="http://schemas.microsoft.com/office/powerpoint/2010/main" val="2676748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542831"/>
            <a:ext cx="3950230" cy="4358688"/>
          </a:xfrm>
          <a:prstGeom prst="roundRect">
            <a:avLst>
              <a:gd name="adj" fmla="val 3209"/>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Autofit/>
          </a:bodyPr>
          <a:lstStyle/>
          <a:p>
            <a:pPr marL="0" indent="0">
              <a:buNone/>
            </a:pPr>
            <a:r>
              <a:rPr lang="en-US" b="1">
                <a:solidFill>
                  <a:schemeClr val="tx2"/>
                </a:solidFill>
              </a:rPr>
              <a:t>Summary of the facts</a:t>
            </a:r>
          </a:p>
          <a:p>
            <a:pPr marL="179705" indent="-179705" fontAlgn="base">
              <a:buClr>
                <a:schemeClr val="accent1"/>
              </a:buClr>
            </a:pPr>
            <a:r>
              <a:rPr lang="en-US" sz="1400">
                <a:latin typeface="Arial"/>
                <a:cs typeface="Arial"/>
              </a:rPr>
              <a:t>Necessity</a:t>
            </a:r>
            <a:r>
              <a:rPr lang="en-US" sz="1400" b="0" i="0" u="none" strike="noStrike">
                <a:effectLst/>
                <a:latin typeface="Arial"/>
                <a:cs typeface="Arial"/>
              </a:rPr>
              <a:t> to shutdown the transformer</a:t>
            </a:r>
            <a:r>
              <a:rPr lang="en-US" sz="1400">
                <a:latin typeface="Arial"/>
                <a:cs typeface="Arial"/>
              </a:rPr>
              <a:t> to </a:t>
            </a:r>
            <a:r>
              <a:rPr lang="en-US" sz="1400" b="0" i="0" u="none" strike="noStrike">
                <a:effectLst/>
                <a:latin typeface="Arial"/>
                <a:cs typeface="Arial"/>
              </a:rPr>
              <a:t>allow essential maintenance (5 years inspection).</a:t>
            </a:r>
            <a:r>
              <a:rPr lang="en-US" sz="1400" b="0" i="0">
                <a:effectLst/>
                <a:latin typeface="Arial"/>
                <a:cs typeface="Arial"/>
              </a:rPr>
              <a:t>​</a:t>
            </a:r>
          </a:p>
          <a:p>
            <a:pPr marL="179705" indent="-179705" algn="l" rtl="0" fontAlgn="base">
              <a:buClr>
                <a:schemeClr val="accent1"/>
              </a:buClr>
              <a:buFont typeface="Arial" panose="020B0604020202020204" pitchFamily="34" charset="0"/>
              <a:buChar char="•"/>
            </a:pPr>
            <a:r>
              <a:rPr lang="en-US" sz="1400" b="0" i="0" u="none" strike="noStrike">
                <a:effectLst/>
                <a:latin typeface="Arial"/>
                <a:cs typeface="Arial"/>
              </a:rPr>
              <a:t>Staff realized that power levels were too high to allow a straightforward shutdown</a:t>
            </a:r>
            <a:endParaRPr lang="en-US" sz="1400" b="0" i="0">
              <a:effectLst/>
              <a:latin typeface="Arial"/>
              <a:cs typeface="Arial"/>
            </a:endParaRPr>
          </a:p>
          <a:p>
            <a:pPr marL="180975" indent="0" fontAlgn="base">
              <a:buClr>
                <a:schemeClr val="accent1"/>
              </a:buClr>
              <a:buNone/>
            </a:pPr>
            <a:r>
              <a:rPr lang="en-US" sz="1400" b="0" i="0" u="none" strike="noStrike">
                <a:effectLst/>
                <a:latin typeface="Arial"/>
                <a:cs typeface="Arial"/>
              </a:rPr>
              <a:t>=&gt;</a:t>
            </a:r>
            <a:r>
              <a:rPr lang="en-US" sz="1400">
                <a:latin typeface="Arial"/>
                <a:cs typeface="Arial"/>
              </a:rPr>
              <a:t> they</a:t>
            </a:r>
            <a:r>
              <a:rPr lang="en-US" sz="1400" b="0" i="0" u="none" strike="noStrike">
                <a:effectLst/>
                <a:latin typeface="Arial"/>
                <a:cs typeface="Arial"/>
              </a:rPr>
              <a:t> agreed to carry out a "tap change“ (working while the power was reduced but still on). </a:t>
            </a:r>
            <a:r>
              <a:rPr lang="en-US" sz="1400" b="0" i="0">
                <a:effectLst/>
                <a:latin typeface="Arial"/>
                <a:cs typeface="Arial"/>
              </a:rPr>
              <a:t>​</a:t>
            </a:r>
          </a:p>
          <a:p>
            <a:pPr marL="179705" indent="-179705" algn="l" rtl="0" fontAlgn="base">
              <a:buClr>
                <a:schemeClr val="accent1"/>
              </a:buClr>
            </a:pPr>
            <a:r>
              <a:rPr lang="en-US" sz="1400" b="0" i="0" u="none" strike="noStrike">
                <a:effectLst/>
                <a:latin typeface="Arial"/>
                <a:cs typeface="Arial"/>
              </a:rPr>
              <a:t>The work to "tap" the transformer led rapidly to the explosion.</a:t>
            </a:r>
          </a:p>
          <a:p>
            <a:pPr marL="0" indent="0" algn="l" rtl="0" fontAlgn="base">
              <a:spcBef>
                <a:spcPts val="1000"/>
              </a:spcBef>
              <a:buNone/>
            </a:pPr>
            <a:r>
              <a:rPr lang="en-US" sz="1800" b="1">
                <a:solidFill>
                  <a:schemeClr val="tx2"/>
                </a:solidFill>
              </a:rPr>
              <a:t>Similar e</a:t>
            </a:r>
            <a:r>
              <a:rPr lang="fr-FR" sz="1800" b="1">
                <a:solidFill>
                  <a:schemeClr val="tx2"/>
                </a:solidFill>
              </a:rPr>
              <a:t>vents</a:t>
            </a:r>
            <a:endParaRPr lang="en-US" sz="1600" b="0" i="0">
              <a:solidFill>
                <a:schemeClr val="tx2"/>
              </a:solidFill>
              <a:effectLst/>
              <a:latin typeface="Segoe UI" panose="020B0502040204020203" pitchFamily="34" charset="0"/>
            </a:endParaRPr>
          </a:p>
          <a:p>
            <a:pPr marL="179705" indent="-179705" algn="l" rtl="0" fontAlgn="base">
              <a:buClr>
                <a:schemeClr val="accent1"/>
              </a:buClr>
            </a:pPr>
            <a:r>
              <a:rPr lang="fr-BE" sz="1400" b="0" i="0" u="none" strike="noStrike">
                <a:effectLst/>
                <a:latin typeface="+mj-lt"/>
              </a:rPr>
              <a:t>Cartagena/Colombie/1999: 4 FAT</a:t>
            </a:r>
            <a:endParaRPr lang="fr-BE" sz="1400" b="0" i="0" u="none" strike="noStrike">
              <a:effectLst/>
              <a:latin typeface="+mj-lt"/>
              <a:cs typeface="Arial" panose="020B0604020202020204"/>
            </a:endParaRPr>
          </a:p>
          <a:p>
            <a:pPr marL="179705" indent="-179705" algn="l" rtl="0" fontAlgn="base">
              <a:spcBef>
                <a:spcPts val="300"/>
              </a:spcBef>
              <a:buClr>
                <a:schemeClr val="accent1"/>
              </a:buClr>
            </a:pPr>
            <a:r>
              <a:rPr lang="fr-BE" sz="1400" b="0" i="0" u="none" strike="noStrike">
                <a:effectLst/>
                <a:latin typeface="+mj-lt"/>
              </a:rPr>
              <a:t>Spencer/USA/2000: 2 FAT</a:t>
            </a:r>
            <a:endParaRPr lang="fr-BE" sz="1400" b="0" i="0" u="none" strike="noStrike">
              <a:effectLst/>
              <a:latin typeface="+mj-lt"/>
              <a:cs typeface="Arial" panose="020B0604020202020204"/>
            </a:endParaRPr>
          </a:p>
          <a:p>
            <a:pPr marL="179705" indent="-179705" algn="l" rtl="0" fontAlgn="base"/>
            <a:endParaRPr lang="en-US" sz="1600" b="0" i="0">
              <a:effectLst/>
              <a:latin typeface="Arial" panose="020B0604020202020204" pitchFamily="34" charset="0"/>
              <a:cs typeface="Arial" panose="020B0604020202020204" pitchFamily="34" charset="0"/>
            </a:endParaRP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en-US" sz="900"/>
              <a:t>World Day for Safety 2024 – Manager Kit</a:t>
            </a:r>
            <a:endParaRPr lang="fr-FR" sz="900"/>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13</a:t>
            </a:fld>
            <a:endParaRPr lang="fr-FR" noProof="0"/>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a:xfrm>
            <a:off x="469879" y="242844"/>
            <a:ext cx="9184760" cy="1008000"/>
          </a:xfrm>
        </p:spPr>
        <p:txBody>
          <a:bodyPr/>
          <a:lstStyle/>
          <a:p>
            <a:r>
              <a:rPr lang="en-US" sz="2400" b="0" i="0" u="none" strike="noStrike">
                <a:solidFill>
                  <a:srgbClr val="009CEA"/>
                </a:solidFill>
                <a:effectLst/>
                <a:latin typeface="+mn-lt"/>
              </a:rPr>
              <a:t>2001 </a:t>
            </a:r>
            <a:r>
              <a:rPr lang="en-US" sz="2400">
                <a:solidFill>
                  <a:srgbClr val="009CEA"/>
                </a:solidFill>
                <a:latin typeface="+mn-lt"/>
              </a:rPr>
              <a:t>E</a:t>
            </a:r>
            <a:r>
              <a:rPr lang="en-US" sz="2400" b="0" i="0" u="none" strike="noStrike">
                <a:solidFill>
                  <a:srgbClr val="009CEA"/>
                </a:solidFill>
                <a:effectLst/>
                <a:latin typeface="+mn-lt"/>
              </a:rPr>
              <a:t>xplosion on Teesside CCGT ENRON (GRP)</a:t>
            </a:r>
            <a:br>
              <a:rPr lang="en-US" sz="2000">
                <a:solidFill>
                  <a:srgbClr val="009CEA"/>
                </a:solidFill>
                <a:latin typeface="+mn-lt"/>
              </a:rPr>
            </a:br>
            <a:r>
              <a:rPr lang="fr-FR" sz="1600" b="1" err="1">
                <a:solidFill>
                  <a:schemeClr val="tx1"/>
                </a:solidFill>
                <a:latin typeface="+mn-lt"/>
              </a:rPr>
              <a:t>England</a:t>
            </a:r>
            <a:r>
              <a:rPr lang="fr-FR" sz="1600" b="1">
                <a:solidFill>
                  <a:schemeClr val="tx1"/>
                </a:solidFill>
                <a:latin typeface="+mn-lt"/>
              </a:rPr>
              <a:t> - Wilton (5% of the national </a:t>
            </a:r>
            <a:r>
              <a:rPr lang="en-US" sz="1600" b="1">
                <a:solidFill>
                  <a:schemeClr val="tx1"/>
                </a:solidFill>
                <a:latin typeface="+mn-lt"/>
              </a:rPr>
              <a:t>electricity</a:t>
            </a:r>
            <a:r>
              <a:rPr lang="fr-FR" sz="1600" b="1">
                <a:solidFill>
                  <a:schemeClr val="tx1"/>
                </a:solidFill>
                <a:latin typeface="+mn-lt"/>
              </a:rPr>
              <a:t> production) - </a:t>
            </a:r>
            <a:r>
              <a:rPr lang="en-US" sz="1600" b="1">
                <a:solidFill>
                  <a:schemeClr val="tx1"/>
                </a:solidFill>
                <a:latin typeface="+mn-lt"/>
              </a:rPr>
              <a:t>3 fatalities </a:t>
            </a:r>
            <a:br>
              <a:rPr lang="en-US" sz="1600" b="1">
                <a:solidFill>
                  <a:schemeClr val="tx1"/>
                </a:solidFill>
                <a:latin typeface="+mn-lt"/>
              </a:rPr>
            </a:br>
            <a:r>
              <a:rPr lang="en-US" sz="1600" b="1">
                <a:solidFill>
                  <a:schemeClr val="tx1"/>
                </a:solidFill>
                <a:latin typeface="+mn-lt"/>
              </a:rPr>
              <a:t>(burned beyond recognition)</a:t>
            </a:r>
            <a:br>
              <a:rPr lang="fr-FR" sz="1800" b="1">
                <a:solidFill>
                  <a:schemeClr val="tx1"/>
                </a:solidFill>
                <a:latin typeface="+mn-lt"/>
              </a:rPr>
            </a:br>
            <a:endParaRPr lang="fr-FR" sz="1800" b="1">
              <a:solidFill>
                <a:schemeClr val="tx1"/>
              </a:solidFill>
              <a:latin typeface="+mn-lt"/>
            </a:endParaRPr>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4631547" y="4408307"/>
            <a:ext cx="3600000" cy="1493211"/>
          </a:xfrm>
          <a:prstGeom prst="roundRect">
            <a:avLst>
              <a:gd name="adj" fmla="val 6698"/>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fontAlgn="base">
              <a:buNone/>
            </a:pPr>
            <a:r>
              <a:rPr lang="fr-FR" b="1">
                <a:solidFill>
                  <a:schemeClr val="tx2"/>
                </a:solidFill>
              </a:rPr>
              <a:t>Causes</a:t>
            </a:r>
          </a:p>
          <a:p>
            <a:pPr marL="179705" indent="-179705">
              <a:buClr>
                <a:schemeClr val="tx2"/>
              </a:buClr>
            </a:pPr>
            <a:r>
              <a:rPr lang="en-US" sz="1400"/>
              <a:t>The transformer</a:t>
            </a:r>
            <a:r>
              <a:rPr lang="en-US" sz="1400" b="0" i="0" u="none" strike="noStrike">
                <a:effectLst/>
              </a:rPr>
              <a:t> </a:t>
            </a:r>
            <a:r>
              <a:rPr lang="en-US" sz="1400"/>
              <a:t>has submitted a defect and an</a:t>
            </a:r>
            <a:r>
              <a:rPr lang="en-US" sz="1400" b="0" i="0" u="none" strike="noStrike">
                <a:effectLst/>
              </a:rPr>
              <a:t> overheat leading oil inside it to boil and</a:t>
            </a:r>
            <a:r>
              <a:rPr lang="en-US" sz="1400"/>
              <a:t> then to a blast.</a:t>
            </a:r>
            <a:endParaRPr lang="en-US" sz="1400" b="0" i="0" u="none" strike="noStrike">
              <a:effectLst/>
              <a:cs typeface="Arial"/>
            </a:endParaRPr>
          </a:p>
          <a:p>
            <a:pPr marL="0" indent="0">
              <a:buNone/>
            </a:pPr>
            <a:endParaRPr lang="fr-FR" sz="1600"/>
          </a:p>
          <a:p>
            <a:pPr marL="0" indent="0">
              <a:buNone/>
            </a:pPr>
            <a:r>
              <a:rPr lang="fr-FR"/>
              <a:t> </a:t>
            </a:r>
          </a:p>
          <a:p>
            <a:pPr marL="179705" indent="-179705"/>
            <a:endParaRPr lang="fr-FR">
              <a:cs typeface="Arial" panose="020B0604020202020204"/>
            </a:endParaRP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8591880" y="1542832"/>
            <a:ext cx="3156348" cy="3081116"/>
          </a:xfrm>
          <a:prstGeom prst="roundRect">
            <a:avLst>
              <a:gd name="adj" fmla="val 3554"/>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Font typeface="Arial" panose="020B0604020202020204" pitchFamily="34" charset="0"/>
              <a:buNone/>
            </a:pPr>
            <a:r>
              <a:rPr lang="en-US" sz="1800" b="1">
                <a:solidFill>
                  <a:schemeClr val="accent3"/>
                </a:solidFill>
              </a:rPr>
              <a:t>What are the key points of this incident?</a:t>
            </a:r>
          </a:p>
          <a:p>
            <a:pPr marL="179705" indent="-179705"/>
            <a:r>
              <a:rPr lang="en-US" sz="1600"/>
              <a:t>Avoid working on an operating electrical equipment.</a:t>
            </a:r>
            <a:endParaRPr lang="fr-FR" sz="1600">
              <a:cs typeface="Arial" panose="020B0604020202020204"/>
            </a:endParaRPr>
          </a:p>
          <a:p>
            <a:pPr marL="179705" indent="-179705">
              <a:buClr>
                <a:schemeClr val="accent3"/>
              </a:buClr>
            </a:pPr>
            <a:r>
              <a:rPr lang="en-US" sz="1600">
                <a:ea typeface="Times New Roman" panose="02020603050405020304" pitchFamily="18" charset="0"/>
              </a:rPr>
              <a:t>Anticipate</a:t>
            </a:r>
            <a:r>
              <a:rPr lang="en-US" sz="1600">
                <a:effectLst/>
                <a:ea typeface="Times New Roman" panose="02020603050405020304" pitchFamily="18" charset="0"/>
              </a:rPr>
              <a:t> </a:t>
            </a:r>
            <a:r>
              <a:rPr lang="en-US" sz="1600">
                <a:ea typeface="Times New Roman" panose="02020603050405020304" pitchFamily="18" charset="0"/>
              </a:rPr>
              <a:t>the different tasks</a:t>
            </a:r>
            <a:r>
              <a:rPr lang="en-US" sz="1600">
                <a:effectLst/>
                <a:ea typeface="Times New Roman" panose="02020603050405020304" pitchFamily="18" charset="0"/>
              </a:rPr>
              <a:t> to be </a:t>
            </a:r>
            <a:r>
              <a:rPr lang="en-US" sz="1600">
                <a:ea typeface="Times New Roman" panose="02020603050405020304" pitchFamily="18" charset="0"/>
              </a:rPr>
              <a:t>performed.</a:t>
            </a:r>
            <a:endParaRPr lang="fr-FR" sz="1600">
              <a:ea typeface="Times New Roman" panose="02020603050405020304" pitchFamily="18" charset="0"/>
            </a:endParaRPr>
          </a:p>
          <a:p>
            <a:pPr marL="179705" indent="-179705">
              <a:buClr>
                <a:schemeClr val="accent3"/>
              </a:buClr>
            </a:pPr>
            <a:r>
              <a:rPr lang="en-US" sz="1600">
                <a:ea typeface="Times New Roman" panose="02020603050405020304" pitchFamily="18" charset="0"/>
              </a:rPr>
              <a:t>Stipulate mitigation</a:t>
            </a:r>
            <a:r>
              <a:rPr lang="en-US" sz="1600">
                <a:effectLst/>
                <a:ea typeface="Times New Roman" panose="02020603050405020304" pitchFamily="18" charset="0"/>
              </a:rPr>
              <a:t> </a:t>
            </a:r>
            <a:r>
              <a:rPr lang="en-US" sz="1600">
                <a:ea typeface="Times New Roman" panose="02020603050405020304" pitchFamily="18" charset="0"/>
              </a:rPr>
              <a:t>measures </a:t>
            </a:r>
            <a:r>
              <a:rPr lang="en-US" sz="1600">
                <a:effectLst/>
                <a:ea typeface="Times New Roman" panose="02020603050405020304" pitchFamily="18" charset="0"/>
              </a:rPr>
              <a:t>to cover the </a:t>
            </a:r>
            <a:r>
              <a:rPr lang="en-US" sz="1600">
                <a:ea typeface="Times New Roman" panose="02020603050405020304" pitchFamily="18" charset="0"/>
              </a:rPr>
              <a:t>risks identified in the </a:t>
            </a:r>
            <a:r>
              <a:rPr lang="en-US" sz="1600">
                <a:effectLst/>
                <a:ea typeface="Times New Roman" panose="02020603050405020304" pitchFamily="18" charset="0"/>
              </a:rPr>
              <a:t>Permit to Work</a:t>
            </a:r>
            <a:r>
              <a:rPr lang="en-US" sz="1600">
                <a:ea typeface="Times New Roman" panose="02020603050405020304" pitchFamily="18" charset="0"/>
              </a:rPr>
              <a:t> process.</a:t>
            </a:r>
            <a:endParaRPr lang="fr-FR" sz="1600">
              <a:effectLst/>
              <a:ea typeface="Calibri" panose="020F0502020204030204" pitchFamily="34" charset="0"/>
              <a:cs typeface="Arial" panose="020B0604020202020204"/>
            </a:endParaRPr>
          </a:p>
          <a:p>
            <a:pPr marL="0" indent="0">
              <a:buFont typeface="Arial" panose="020B0604020202020204" pitchFamily="34" charset="0"/>
              <a:buNone/>
            </a:pPr>
            <a:endParaRPr lang="fr-FR"/>
          </a:p>
        </p:txBody>
      </p:sp>
      <p:pic>
        <p:nvPicPr>
          <p:cNvPr id="10" name="Image 9">
            <a:extLst>
              <a:ext uri="{FF2B5EF4-FFF2-40B4-BE49-F238E27FC236}">
                <a16:creationId xmlns:a16="http://schemas.microsoft.com/office/drawing/2014/main" id="{E0C3F8AC-6B00-9D1B-DEDF-E25B74744E72}"/>
              </a:ext>
            </a:extLst>
          </p:cNvPr>
          <p:cNvPicPr>
            <a:picLocks noChangeAspect="1"/>
          </p:cNvPicPr>
          <p:nvPr/>
        </p:nvPicPr>
        <p:blipFill>
          <a:blip r:embed="rId3"/>
          <a:stretch>
            <a:fillRect/>
          </a:stretch>
        </p:blipFill>
        <p:spPr>
          <a:xfrm>
            <a:off x="4631547" y="1542830"/>
            <a:ext cx="3600000" cy="2659305"/>
          </a:xfrm>
          <a:prstGeom prst="roundRect">
            <a:avLst>
              <a:gd name="adj" fmla="val 6272"/>
            </a:avLst>
          </a:prstGeom>
          <a:ln>
            <a:noFill/>
          </a:ln>
          <a:effectLst/>
        </p:spPr>
      </p:pic>
    </p:spTree>
    <p:extLst>
      <p:ext uri="{BB962C8B-B14F-4D97-AF65-F5344CB8AC3E}">
        <p14:creationId xmlns:p14="http://schemas.microsoft.com/office/powerpoint/2010/main" val="220456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486159"/>
            <a:ext cx="3797320" cy="4918601"/>
          </a:xfrm>
          <a:prstGeom prst="roundRect">
            <a:avLst>
              <a:gd name="adj" fmla="val 3787"/>
            </a:avLst>
          </a:prstGeom>
        </p:spPr>
        <p:style>
          <a:lnRef idx="2">
            <a:schemeClr val="accent5"/>
          </a:lnRef>
          <a:fillRef idx="1">
            <a:schemeClr val="lt1"/>
          </a:fillRef>
          <a:effectRef idx="0">
            <a:schemeClr val="accent5"/>
          </a:effectRef>
          <a:fontRef idx="minor">
            <a:schemeClr val="dk1"/>
          </a:fontRef>
        </p:style>
        <p:txBody>
          <a:bodyPr vert="horz" lIns="91440" tIns="108000" rIns="91440" bIns="45720" rtlCol="0" anchor="t">
            <a:noAutofit/>
          </a:bodyPr>
          <a:lstStyle/>
          <a:p>
            <a:pPr marL="0" indent="0">
              <a:buNone/>
            </a:pPr>
            <a:r>
              <a:rPr lang="en-US" b="1">
                <a:solidFill>
                  <a:schemeClr val="tx2"/>
                </a:solidFill>
              </a:rPr>
              <a:t>Summary of the facts</a:t>
            </a:r>
          </a:p>
          <a:p>
            <a:pPr marL="0" indent="0" algn="just">
              <a:buNone/>
            </a:pPr>
            <a:r>
              <a:rPr lang="en-US" sz="1100">
                <a:ea typeface="Times New Roman" panose="02020603050405020304" pitchFamily="18" charset="0"/>
                <a:cs typeface="Arial"/>
              </a:rPr>
              <a:t>On 11</a:t>
            </a:r>
            <a:r>
              <a:rPr lang="en-US" sz="1100" baseline="30000">
                <a:ea typeface="Times New Roman" panose="02020603050405020304" pitchFamily="18" charset="0"/>
                <a:cs typeface="Arial"/>
              </a:rPr>
              <a:t>th</a:t>
            </a:r>
            <a:r>
              <a:rPr lang="en-US" sz="1100">
                <a:ea typeface="Times New Roman" panose="02020603050405020304" pitchFamily="18" charset="0"/>
                <a:cs typeface="Arial"/>
              </a:rPr>
              <a:t> of December 2005, three explosions hit the Buncefield oil terminal, approximately 40 km from London. The explosions were caused by the overfilling of a fuel tank, resulting in flammable liquid in the retention bund. </a:t>
            </a:r>
          </a:p>
          <a:p>
            <a:pPr marL="0" indent="0" algn="just">
              <a:buNone/>
            </a:pPr>
            <a:r>
              <a:rPr lang="en-US" sz="1100">
                <a:ea typeface="Times New Roman" panose="02020603050405020304" pitchFamily="18" charset="0"/>
                <a:cs typeface="Arial"/>
              </a:rPr>
              <a:t>A large vapor cloud then formed which found an ignition source and subsequently ignited resulting in various explosions and a large-scale fire. </a:t>
            </a:r>
          </a:p>
          <a:p>
            <a:pPr marL="0" indent="0" algn="just">
              <a:buNone/>
            </a:pPr>
            <a:r>
              <a:rPr lang="en-US" sz="1100">
                <a:ea typeface="Times New Roman" panose="02020603050405020304" pitchFamily="18" charset="0"/>
                <a:cs typeface="Arial"/>
              </a:rPr>
              <a:t>The resulting fire destroyed 20 storage tanks and lasted 5 days destroying most of the facility and damaging surrounding homes and business premises. Fortunately, there were no fatalities but 43 people were injured and approximately 2000 people had to be evacuated from the surrounding area. </a:t>
            </a:r>
          </a:p>
          <a:p>
            <a:pPr marL="0" indent="0" algn="just">
              <a:buNone/>
            </a:pPr>
            <a:r>
              <a:rPr lang="en-US" sz="1100">
                <a:ea typeface="Times New Roman" panose="02020603050405020304" pitchFamily="18" charset="0"/>
                <a:cs typeface="Arial"/>
              </a:rPr>
              <a:t>The fire also caused environmental pollution, including air pollution and water pollution because of run off fire water mixed with product entering the water system. The Buncefield fire was the largest industrial fire in peace time Europe. </a:t>
            </a:r>
          </a:p>
          <a:p>
            <a:pPr marL="0" indent="0" algn="just">
              <a:buNone/>
            </a:pPr>
            <a:r>
              <a:rPr lang="en-US" sz="1100">
                <a:ea typeface="Times New Roman" panose="02020603050405020304" pitchFamily="18" charset="0"/>
                <a:cs typeface="Arial"/>
              </a:rPr>
              <a:t>The cost of the disaster ran into billions with clean up costs, fines, rebuild costs and litigation along with significant impact on the environment and local community.</a:t>
            </a:r>
          </a:p>
          <a:p>
            <a:pPr marL="0" indent="0" algn="just">
              <a:buNone/>
            </a:pPr>
            <a:endParaRPr lang="fr-FR" sz="1200"/>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a:p>
            <a:pPr marL="0" indent="0" algn="just">
              <a:buNone/>
            </a:pPr>
            <a:endParaRPr lang="fr-FR"/>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a:xfrm>
            <a:off x="469879" y="242844"/>
            <a:ext cx="9720000" cy="1149228"/>
          </a:xfrm>
        </p:spPr>
        <p:txBody>
          <a:bodyPr/>
          <a:lstStyle/>
          <a:p>
            <a:pPr algn="l"/>
            <a:r>
              <a:rPr lang="fr-FR" sz="2400"/>
              <a:t>2005 </a:t>
            </a:r>
            <a:r>
              <a:rPr lang="en-US" sz="2400"/>
              <a:t>Explosions at the Buncefield Depot </a:t>
            </a:r>
            <a:r>
              <a:rPr lang="fr-FR" sz="2400"/>
              <a:t>(MS)</a:t>
            </a:r>
            <a:br>
              <a:rPr lang="fr-FR" sz="2000" b="1">
                <a:solidFill>
                  <a:srgbClr val="002060"/>
                </a:solidFill>
              </a:rPr>
            </a:br>
            <a:r>
              <a:rPr lang="en-US" sz="1600" b="1">
                <a:solidFill>
                  <a:schemeClr val="tx1"/>
                </a:solidFill>
                <a:latin typeface="+mn-lt"/>
              </a:rPr>
              <a:t>43 minor injuries, 2,000 evacuees, plume of smoke within a radius </a:t>
            </a:r>
            <a:br>
              <a:rPr lang="en-US" sz="1600" b="1">
                <a:solidFill>
                  <a:schemeClr val="tx1"/>
                </a:solidFill>
                <a:latin typeface="+mn-lt"/>
              </a:rPr>
            </a:br>
            <a:r>
              <a:rPr lang="en-US" sz="1600" b="1">
                <a:solidFill>
                  <a:schemeClr val="tx1"/>
                </a:solidFill>
                <a:latin typeface="+mn-lt"/>
              </a:rPr>
              <a:t>of 100km, significant impact on the local community</a:t>
            </a:r>
            <a:endParaRPr lang="fr-FR" sz="1600" b="1">
              <a:solidFill>
                <a:schemeClr val="tx1"/>
              </a:solidFill>
              <a:latin typeface="+mn-lt"/>
            </a:endParaRP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r>
              <a:rPr lang="en-US" sz="900"/>
              <a:t>World Day for Safety 2024 – Manager Kit</a:t>
            </a:r>
            <a:endParaRPr lang="fr-FR" sz="900"/>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14</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4433076" y="4386423"/>
            <a:ext cx="3600000" cy="2018339"/>
          </a:xfrm>
          <a:prstGeom prst="roundRect">
            <a:avLst>
              <a:gd name="adj" fmla="val 6637"/>
            </a:avLst>
          </a:prstGeom>
        </p:spPr>
        <p:style>
          <a:lnRef idx="2">
            <a:schemeClr val="accent5"/>
          </a:lnRef>
          <a:fillRef idx="1">
            <a:schemeClr val="lt1"/>
          </a:fillRef>
          <a:effectRef idx="0">
            <a:schemeClr val="accent5"/>
          </a:effectRef>
          <a:fontRef idx="minor">
            <a:schemeClr val="dk1"/>
          </a:fontRef>
        </p:style>
        <p:txBody>
          <a:bodyPr vert="horz" lIns="91440" tIns="10800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just">
              <a:buNone/>
            </a:pPr>
            <a:r>
              <a:rPr lang="fr-FR" b="1">
                <a:solidFill>
                  <a:schemeClr val="tx2"/>
                </a:solidFill>
              </a:rPr>
              <a:t>Causes</a:t>
            </a:r>
          </a:p>
          <a:p>
            <a:pPr marL="0" indent="0" algn="just">
              <a:spcBef>
                <a:spcPts val="300"/>
              </a:spcBef>
              <a:buNone/>
            </a:pPr>
            <a:r>
              <a:rPr lang="en-US" sz="1100">
                <a:latin typeface="Arial" panose="020B0604020202020204" pitchFamily="34" charset="0"/>
                <a:ea typeface="Times New Roman" panose="02020603050405020304" pitchFamily="18" charset="0"/>
              </a:rPr>
              <a:t>The investigation revealed that although the tank was fitted with physical controls including high level alarms, auto cut offs and  sprinkler system, these systems did not function properly due to design and maintenance issues, this allowed the spill to occur and the vapor cloud to form, which ultimately resulted in the explosion. Other issues around shift handover also resulted in confusion in relation to the tank filling status via the external fuel lines.</a:t>
            </a:r>
          </a:p>
          <a:p>
            <a:pPr marL="0" indent="0" algn="just">
              <a:buNone/>
            </a:pPr>
            <a:endParaRPr lang="fr-FR"/>
          </a:p>
          <a:p>
            <a:pPr marL="0" indent="0" algn="just">
              <a:buNone/>
            </a:pPr>
            <a:r>
              <a:rPr lang="fr-FR"/>
              <a:t> </a:t>
            </a:r>
          </a:p>
          <a:p>
            <a:pPr algn="just"/>
            <a:endParaRPr lang="fr-F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8198953" y="1486160"/>
            <a:ext cx="3523170" cy="4918602"/>
          </a:xfrm>
          <a:prstGeom prst="roundRect">
            <a:avLst>
              <a:gd name="adj" fmla="val 3388"/>
            </a:avLst>
          </a:prstGeom>
          <a:solidFill>
            <a:schemeClr val="lt1"/>
          </a:solid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91440" tIns="10800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800" b="1">
                <a:solidFill>
                  <a:schemeClr val="accent3"/>
                </a:solidFill>
              </a:rPr>
              <a:t>What has this accident changed in the safety of our operations?</a:t>
            </a:r>
          </a:p>
          <a:p>
            <a:pPr marL="0" indent="0">
              <a:buNone/>
            </a:pPr>
            <a:r>
              <a:rPr lang="en-US" sz="1200"/>
              <a:t>Updating of design standards and operating methods, in accordance with regulations (overflow prevention).</a:t>
            </a:r>
          </a:p>
          <a:p>
            <a:pPr marL="0" indent="0">
              <a:buNone/>
            </a:pPr>
            <a:r>
              <a:rPr lang="en-US" sz="1200"/>
              <a:t>For all products with a flash point below 37.8°C in large storage tanks:</a:t>
            </a:r>
          </a:p>
          <a:p>
            <a:r>
              <a:rPr lang="en-US" sz="1200"/>
              <a:t>Equipment for tanks and their retentions: level sensors with alarms, servo valves for automatic cut off, hydrocarbon detection in bunds, Bund integrity and retention.</a:t>
            </a:r>
          </a:p>
          <a:p>
            <a:r>
              <a:rPr lang="en-US" sz="1200"/>
              <a:t>Updating of operating methods: operational instruction of tank farm operations, monitoring of the integrity of installations, emergency response.</a:t>
            </a:r>
          </a:p>
          <a:p>
            <a:pPr marL="0" indent="0">
              <a:buNone/>
            </a:pPr>
            <a:endParaRPr lang="en-US" sz="1200"/>
          </a:p>
          <a:p>
            <a:pPr marL="0" indent="0">
              <a:buNone/>
            </a:pPr>
            <a:r>
              <a:rPr lang="en-US" sz="1200" i="1"/>
              <a:t>It should be noted that these lessons have also been considered by the RC Branch for all hydrocarbon storage tanks</a:t>
            </a:r>
          </a:p>
          <a:p>
            <a:pPr marL="0" indent="0">
              <a:buFont typeface="Arial" panose="020B0604020202020204" pitchFamily="34" charset="0"/>
              <a:buNone/>
            </a:pPr>
            <a:endParaRPr lang="fr-FR" sz="1800"/>
          </a:p>
          <a:p>
            <a:pPr marL="0" indent="0">
              <a:buFont typeface="Arial" panose="020B0604020202020204" pitchFamily="34" charset="0"/>
              <a:buNone/>
            </a:pPr>
            <a:r>
              <a:rPr lang="fr-FR" sz="1800"/>
              <a:t> </a:t>
            </a:r>
          </a:p>
          <a:p>
            <a:pPr marL="0" indent="0">
              <a:buFont typeface="Arial" panose="020B0604020202020204" pitchFamily="34" charset="0"/>
              <a:buNone/>
            </a:pPr>
            <a:endParaRPr lang="fr-FR"/>
          </a:p>
          <a:p>
            <a:pPr marL="0" indent="0">
              <a:buFont typeface="Arial" panose="020B0604020202020204" pitchFamily="34" charset="0"/>
              <a:buNone/>
            </a:pPr>
            <a:endParaRPr lang="fr-FR"/>
          </a:p>
        </p:txBody>
      </p:sp>
      <p:pic>
        <p:nvPicPr>
          <p:cNvPr id="18" name="Image 17">
            <a:extLst>
              <a:ext uri="{FF2B5EF4-FFF2-40B4-BE49-F238E27FC236}">
                <a16:creationId xmlns:a16="http://schemas.microsoft.com/office/drawing/2014/main" id="{F056523F-E590-8E86-FCBD-06835AA72497}"/>
              </a:ext>
            </a:extLst>
          </p:cNvPr>
          <p:cNvPicPr>
            <a:picLocks noChangeAspect="1"/>
          </p:cNvPicPr>
          <p:nvPr/>
        </p:nvPicPr>
        <p:blipFill>
          <a:blip r:embed="rId3"/>
          <a:stretch>
            <a:fillRect/>
          </a:stretch>
        </p:blipFill>
        <p:spPr>
          <a:xfrm>
            <a:off x="4433076" y="1468280"/>
            <a:ext cx="3600000" cy="2684024"/>
          </a:xfrm>
          <a:prstGeom prst="roundRect">
            <a:avLst>
              <a:gd name="adj" fmla="val 5575"/>
            </a:avLst>
          </a:prstGeom>
          <a:ln>
            <a:noFill/>
          </a:ln>
          <a:effectLst/>
        </p:spPr>
      </p:pic>
      <p:sp>
        <p:nvSpPr>
          <p:cNvPr id="4" name="Rectangle 3">
            <a:extLst>
              <a:ext uri="{FF2B5EF4-FFF2-40B4-BE49-F238E27FC236}">
                <a16:creationId xmlns:a16="http://schemas.microsoft.com/office/drawing/2014/main" id="{EC58B5A4-58F4-E8D0-D1D2-C44FDDA65E18}"/>
              </a:ext>
            </a:extLst>
          </p:cNvPr>
          <p:cNvSpPr/>
          <p:nvPr/>
        </p:nvSpPr>
        <p:spPr>
          <a:xfrm>
            <a:off x="4975799" y="6574718"/>
            <a:ext cx="7216201" cy="276999"/>
          </a:xfrm>
          <a:prstGeom prst="rect">
            <a:avLst/>
          </a:prstGeom>
          <a:noFill/>
        </p:spPr>
        <p:txBody>
          <a:bodyPr wrap="square" lIns="91440" tIns="45720" rIns="91440" bIns="45720">
            <a:spAutoFit/>
          </a:bodyPr>
          <a:lstStyle/>
          <a:p>
            <a:pPr marL="171450" indent="-171450">
              <a:buBlip>
                <a:blip r:embed="rId4">
                  <a:extLst>
                    <a:ext uri="{96DAC541-7B7A-43D3-8B79-37D633B846F1}">
                      <asvg:svgBlip xmlns:asvg="http://schemas.microsoft.com/office/drawing/2016/SVG/main" r:embed="rId5"/>
                    </a:ext>
                  </a:extLst>
                </a:blip>
              </a:buBlip>
            </a:pPr>
            <a:r>
              <a:rPr lang="fr-FR" sz="1200" b="1">
                <a:ln w="22225">
                  <a:noFill/>
                  <a:prstDash val="solid"/>
                </a:ln>
                <a:solidFill>
                  <a:schemeClr val="accent2"/>
                </a:solidFill>
              </a:rPr>
              <a:t>SEE IN THE HSE TOOLBOX THE TESTIMONIAL VIDEO CREATED FOR THE WDfS 2024</a:t>
            </a:r>
          </a:p>
        </p:txBody>
      </p:sp>
      <p:sp>
        <p:nvSpPr>
          <p:cNvPr id="6" name="ZoneTexte 5">
            <a:extLst>
              <a:ext uri="{FF2B5EF4-FFF2-40B4-BE49-F238E27FC236}">
                <a16:creationId xmlns:a16="http://schemas.microsoft.com/office/drawing/2014/main" id="{2FEE7BB0-04A8-31E6-D61E-FD8AD0A9CE50}"/>
              </a:ext>
            </a:extLst>
          </p:cNvPr>
          <p:cNvSpPr txBox="1"/>
          <p:nvPr/>
        </p:nvSpPr>
        <p:spPr>
          <a:xfrm>
            <a:off x="7001706" y="301627"/>
            <a:ext cx="1402948" cy="338554"/>
          </a:xfrm>
          <a:prstGeom prst="rect">
            <a:avLst/>
          </a:prstGeom>
          <a:solidFill>
            <a:srgbClr val="FF0000"/>
          </a:solidFill>
        </p:spPr>
        <p:txBody>
          <a:bodyPr wrap="none" rtlCol="0">
            <a:spAutoFit/>
          </a:bodyPr>
          <a:lstStyle/>
          <a:p>
            <a:pPr algn="l"/>
            <a:r>
              <a:rPr lang="fr-FR" sz="1600" b="1">
                <a:ln w="6600">
                  <a:noFill/>
                  <a:prstDash val="solid"/>
                </a:ln>
                <a:solidFill>
                  <a:schemeClr val="bg1"/>
                </a:solidFill>
              </a:rPr>
              <a:t>MAJOR REX</a:t>
            </a:r>
          </a:p>
        </p:txBody>
      </p:sp>
    </p:spTree>
    <p:extLst>
      <p:ext uri="{BB962C8B-B14F-4D97-AF65-F5344CB8AC3E}">
        <p14:creationId xmlns:p14="http://schemas.microsoft.com/office/powerpoint/2010/main" val="5457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607121"/>
            <a:ext cx="3771806" cy="4797639"/>
          </a:xfrm>
          <a:prstGeom prst="roundRect">
            <a:avLst>
              <a:gd name="adj" fmla="val 5391"/>
            </a:avLst>
          </a:prstGeom>
        </p:spPr>
        <p:style>
          <a:lnRef idx="2">
            <a:schemeClr val="accent5"/>
          </a:lnRef>
          <a:fillRef idx="1">
            <a:schemeClr val="lt1"/>
          </a:fillRef>
          <a:effectRef idx="0">
            <a:schemeClr val="accent5"/>
          </a:effectRef>
          <a:fontRef idx="minor">
            <a:schemeClr val="dk1"/>
          </a:fontRef>
        </p:style>
        <p:txBody>
          <a:bodyPr>
            <a:noAutofit/>
          </a:bodyPr>
          <a:lstStyle/>
          <a:p>
            <a:pPr marL="0" indent="0">
              <a:buNone/>
            </a:pPr>
            <a:r>
              <a:rPr lang="en-US" b="1">
                <a:solidFill>
                  <a:schemeClr val="tx2"/>
                </a:solidFill>
              </a:rPr>
              <a:t>Summary of the facts</a:t>
            </a:r>
          </a:p>
          <a:p>
            <a:pPr marL="0" indent="0">
              <a:buNone/>
            </a:pPr>
            <a:r>
              <a:rPr lang="en-US" sz="1100"/>
              <a:t>On April 20, 2010 uncontrolled release of oil and gas (“blowout”) occurred at the Macondo oil well – operated by BP - during a temporary well abandonment operation which involved isolating the reservoir with casing &amp; cement. </a:t>
            </a:r>
          </a:p>
          <a:p>
            <a:pPr marL="0" indent="0">
              <a:buNone/>
            </a:pPr>
            <a:r>
              <a:rPr lang="en-US" sz="1100"/>
              <a:t>The loss of control was caused by the failure of that deep barrier, not properly installed and tested.  </a:t>
            </a:r>
          </a:p>
          <a:p>
            <a:pPr marL="0" indent="0">
              <a:buNone/>
            </a:pPr>
            <a:r>
              <a:rPr lang="en-US" sz="1100"/>
              <a:t>The escaping hydrocarbons found an ignition source on the Deepwater Horizon drilling rig and caused an explosion. </a:t>
            </a:r>
          </a:p>
          <a:p>
            <a:pPr marL="0" indent="0">
              <a:buNone/>
            </a:pPr>
            <a:r>
              <a:rPr lang="en-US" sz="1100"/>
              <a:t>11 people died, 17 were injured and 115 people were evacuated. The drilling rig sank within 36 hours of the initial explosion. </a:t>
            </a:r>
          </a:p>
          <a:p>
            <a:pPr marL="0" indent="0">
              <a:buNone/>
            </a:pPr>
            <a:r>
              <a:rPr lang="en-US" sz="1100"/>
              <a:t>It took 87 days to stop the oil spill. Nearly 5 million barrels of oil were released, causing massive marine and coastal damage.</a:t>
            </a:r>
          </a:p>
          <a:p>
            <a:pPr marL="0" indent="0">
              <a:buNone/>
            </a:pPr>
            <a:r>
              <a:rPr lang="en-US" sz="1100"/>
              <a:t>BP paid around $65 billion to recover a safe situation, clean-up costs and legal fees linked to the largest environmental disaster in U.S.</a:t>
            </a:r>
            <a:endParaRPr lang="fr-FR" sz="1100"/>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r>
              <a:rPr lang="en-US" sz="2400"/>
              <a:t>2010 Deepwater Horizon disaster (EP)</a:t>
            </a:r>
            <a:br>
              <a:rPr lang="en-US" sz="2400"/>
            </a:br>
            <a:r>
              <a:rPr lang="en-US" sz="1600" b="1">
                <a:solidFill>
                  <a:schemeClr val="tx1"/>
                </a:solidFill>
              </a:rPr>
              <a:t>US Gulf of Mexico, 11 deaths, 5 million barrels of crude oil spill &amp; 1000km </a:t>
            </a:r>
            <a:br>
              <a:rPr lang="en-US" sz="1600" b="1">
                <a:solidFill>
                  <a:schemeClr val="tx1"/>
                </a:solidFill>
              </a:rPr>
            </a:br>
            <a:r>
              <a:rPr lang="en-US" sz="1600" b="1">
                <a:solidFill>
                  <a:schemeClr val="tx1"/>
                </a:solidFill>
              </a:rPr>
              <a:t>of coast polluted</a:t>
            </a:r>
            <a:endParaRPr lang="en-US" b="1">
              <a:solidFill>
                <a:schemeClr val="tx1"/>
              </a:solidFill>
            </a:endParaRP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r>
              <a:rPr lang="en-US" sz="900"/>
              <a:t>World Day for Safety 2024 – Manager Kit</a:t>
            </a:r>
            <a:endParaRPr lang="fr-FR" sz="900"/>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15</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4429073" y="4084320"/>
            <a:ext cx="3600000" cy="2320441"/>
          </a:xfrm>
          <a:prstGeom prst="roundRect">
            <a:avLst>
              <a:gd name="adj" fmla="val 9624"/>
            </a:avLst>
          </a:prstGeom>
        </p:spPr>
        <p:style>
          <a:lnRef idx="2">
            <a:schemeClr val="accent5"/>
          </a:lnRef>
          <a:fillRef idx="1">
            <a:schemeClr val="lt1"/>
          </a:fillRef>
          <a:effectRef idx="0">
            <a:schemeClr val="accent5"/>
          </a:effectRef>
          <a:fontRef idx="minor">
            <a:schemeClr val="dk1"/>
          </a:fontRef>
        </p:style>
        <p:txBody>
          <a:bodyPr vert="horz" lIns="91440" tIns="45720" rIns="91440" bIns="18000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b="1">
                <a:solidFill>
                  <a:schemeClr val="tx2"/>
                </a:solidFill>
              </a:rPr>
              <a:t>Causes</a:t>
            </a:r>
          </a:p>
          <a:p>
            <a:r>
              <a:rPr lang="en-US" sz="1100"/>
              <a:t>Well integrity was not established  Primary and Secondary Barriers failed.</a:t>
            </a:r>
          </a:p>
          <a:p>
            <a:r>
              <a:rPr lang="en-US" sz="1100"/>
              <a:t>Hydrocarbon entered the well undetected.</a:t>
            </a:r>
          </a:p>
          <a:p>
            <a:r>
              <a:rPr lang="en-US" sz="1100"/>
              <a:t>Blowout preventer did not seal the well.</a:t>
            </a:r>
          </a:p>
          <a:p>
            <a:r>
              <a:rPr lang="en-US" sz="1100"/>
              <a:t>Hydrocarbon ignited on the rig deepwater horizon.</a:t>
            </a:r>
          </a:p>
          <a:p>
            <a:pPr marL="0" indent="0">
              <a:buNone/>
            </a:pPr>
            <a:endParaRPr lang="fr-FR" sz="1200"/>
          </a:p>
          <a:p>
            <a:pPr marL="0" indent="0">
              <a:buNone/>
            </a:pPr>
            <a:r>
              <a:rPr lang="fr-FR" sz="1200"/>
              <a:t> </a:t>
            </a:r>
          </a:p>
          <a:p>
            <a:endParaRPr lang="fr-F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8237726" y="1607121"/>
            <a:ext cx="3518429" cy="4797641"/>
          </a:xfrm>
          <a:prstGeom prst="roundRect">
            <a:avLst>
              <a:gd name="adj" fmla="val 4579"/>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600" b="1">
                <a:solidFill>
                  <a:schemeClr val="accent3"/>
                </a:solidFill>
              </a:rPr>
              <a:t>What has this accident changed in the safety of our operations?</a:t>
            </a:r>
          </a:p>
          <a:p>
            <a:pPr marL="0" indent="0">
              <a:buFont typeface="Arial" panose="020B0604020202020204" pitchFamily="34" charset="0"/>
              <a:buNone/>
            </a:pPr>
            <a:r>
              <a:rPr lang="en-US" sz="1100"/>
              <a:t>This event is a step-change in the drilling and wells industry. Beyond the fatalities and the environmental impact, the O&amp;G companies realized how they could be vulnerable to this type of accident.</a:t>
            </a:r>
          </a:p>
          <a:p>
            <a:pPr marL="0" indent="0">
              <a:buFont typeface="Arial" panose="020B0604020202020204" pitchFamily="34" charset="0"/>
              <a:buNone/>
            </a:pPr>
            <a:r>
              <a:rPr lang="en-US" sz="1100"/>
              <a:t>In a nutshell, the actions were around:</a:t>
            </a:r>
          </a:p>
          <a:p>
            <a:pPr marL="0" indent="0">
              <a:buFont typeface="Arial" panose="020B0604020202020204" pitchFamily="34" charset="0"/>
              <a:buNone/>
            </a:pPr>
            <a:r>
              <a:rPr lang="fr-FR" sz="1100" b="1"/>
              <a:t>PEOPLE</a:t>
            </a:r>
            <a:r>
              <a:rPr lang="fr-FR" sz="1100"/>
              <a:t>: </a:t>
            </a:r>
            <a:r>
              <a:rPr lang="en-US" sz="1100"/>
              <a:t>Developed a blowout prevention culture within operational population. Improved reporting and shared events, enhanced training contents and developed on human factors aspects, formalized chain of commands, roles &amp; responsibilities.</a:t>
            </a:r>
          </a:p>
          <a:p>
            <a:pPr marL="0" indent="0">
              <a:buFont typeface="Arial" panose="020B0604020202020204" pitchFamily="34" charset="0"/>
              <a:buNone/>
            </a:pPr>
            <a:r>
              <a:rPr lang="en-US" sz="1100" b="1"/>
              <a:t>PROCEDURES</a:t>
            </a:r>
            <a:r>
              <a:rPr lang="en-US" sz="1100"/>
              <a:t>:</a:t>
            </a:r>
            <a:r>
              <a:rPr lang="en-US" sz="1100" b="1"/>
              <a:t> </a:t>
            </a:r>
            <a:r>
              <a:rPr lang="en-US" sz="1100"/>
              <a:t>Revisited majority of referential. Improved well control and emergency response readiness. Perform Technological Risk Assessment (TRA).    </a:t>
            </a:r>
          </a:p>
          <a:p>
            <a:pPr marL="0" indent="0">
              <a:buFont typeface="Arial" panose="020B0604020202020204" pitchFamily="34" charset="0"/>
              <a:buNone/>
            </a:pPr>
            <a:r>
              <a:rPr lang="en-US" sz="1100" b="1"/>
              <a:t>EQUIPMENT</a:t>
            </a:r>
            <a:r>
              <a:rPr lang="en-US" sz="1100"/>
              <a:t>:</a:t>
            </a:r>
            <a:r>
              <a:rPr lang="en-US" sz="1100" b="1"/>
              <a:t> </a:t>
            </a:r>
            <a:r>
              <a:rPr lang="en-US" sz="1100"/>
              <a:t>Developed well response equipment dispatched worldwide. Audit safety critical equipment. Monitor operation with Real Time Support Center and Digital tools.</a:t>
            </a:r>
          </a:p>
          <a:p>
            <a:pPr marL="0" indent="0">
              <a:buFont typeface="Arial" panose="020B0604020202020204" pitchFamily="34" charset="0"/>
              <a:buNone/>
            </a:pPr>
            <a:endParaRPr lang="fr-FR"/>
          </a:p>
        </p:txBody>
      </p:sp>
      <p:pic>
        <p:nvPicPr>
          <p:cNvPr id="2" name="Image 4">
            <a:extLst>
              <a:ext uri="{FF2B5EF4-FFF2-40B4-BE49-F238E27FC236}">
                <a16:creationId xmlns:a16="http://schemas.microsoft.com/office/drawing/2014/main" id="{5DA20F7B-9166-AAB1-3CCF-C37D9B9C4D7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6585" t="24198" r="16202" b="11763"/>
          <a:stretch/>
        </p:blipFill>
        <p:spPr>
          <a:xfrm>
            <a:off x="4429073" y="1593019"/>
            <a:ext cx="3600000" cy="2239302"/>
          </a:xfrm>
          <a:prstGeom prst="roundRect">
            <a:avLst>
              <a:gd name="adj" fmla="val 9070"/>
            </a:avLst>
          </a:prstGeom>
          <a:ln>
            <a:noFill/>
          </a:ln>
          <a:effectLst/>
        </p:spPr>
      </p:pic>
      <p:sp>
        <p:nvSpPr>
          <p:cNvPr id="4" name="Rectangle 3">
            <a:extLst>
              <a:ext uri="{FF2B5EF4-FFF2-40B4-BE49-F238E27FC236}">
                <a16:creationId xmlns:a16="http://schemas.microsoft.com/office/drawing/2014/main" id="{BA55AF62-01BE-EAE4-53E6-D7A04377013B}"/>
              </a:ext>
            </a:extLst>
          </p:cNvPr>
          <p:cNvSpPr/>
          <p:nvPr/>
        </p:nvSpPr>
        <p:spPr>
          <a:xfrm>
            <a:off x="4975799" y="6574718"/>
            <a:ext cx="7216201" cy="276999"/>
          </a:xfrm>
          <a:prstGeom prst="rect">
            <a:avLst/>
          </a:prstGeom>
          <a:noFill/>
        </p:spPr>
        <p:txBody>
          <a:bodyPr wrap="square" lIns="91440" tIns="45720" rIns="91440" bIns="45720">
            <a:spAutoFit/>
          </a:bodyPr>
          <a:lstStyle/>
          <a:p>
            <a:pPr marL="171450" indent="-171450" algn="r">
              <a:buBlip>
                <a:blip r:embed="rId4">
                  <a:extLst>
                    <a:ext uri="{96DAC541-7B7A-43D3-8B79-37D633B846F1}">
                      <asvg:svgBlip xmlns:asvg="http://schemas.microsoft.com/office/drawing/2016/SVG/main" r:embed="rId5"/>
                    </a:ext>
                  </a:extLst>
                </a:blip>
              </a:buBlip>
            </a:pPr>
            <a:r>
              <a:rPr lang="fr-FR" sz="1200" b="1">
                <a:ln w="22225">
                  <a:noFill/>
                  <a:prstDash val="solid"/>
                </a:ln>
                <a:solidFill>
                  <a:schemeClr val="accent2"/>
                </a:solidFill>
              </a:rPr>
              <a:t>SEE IN THE HSE TOOLBOX THE TESTIMONIAL VIDEO</a:t>
            </a:r>
          </a:p>
        </p:txBody>
      </p:sp>
    </p:spTree>
    <p:extLst>
      <p:ext uri="{BB962C8B-B14F-4D97-AF65-F5344CB8AC3E}">
        <p14:creationId xmlns:p14="http://schemas.microsoft.com/office/powerpoint/2010/main" val="97131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468475"/>
            <a:ext cx="3294047" cy="4661435"/>
          </a:xfrm>
          <a:prstGeom prst="roundRect">
            <a:avLst>
              <a:gd name="adj" fmla="val 4161"/>
            </a:avLst>
          </a:prstGeom>
        </p:spPr>
        <p:style>
          <a:lnRef idx="2">
            <a:schemeClr val="accent5"/>
          </a:lnRef>
          <a:fillRef idx="1">
            <a:schemeClr val="lt1"/>
          </a:fillRef>
          <a:effectRef idx="0">
            <a:schemeClr val="accent5"/>
          </a:effectRef>
          <a:fontRef idx="minor">
            <a:schemeClr val="dk1"/>
          </a:fontRef>
        </p:style>
        <p:txBody>
          <a:bodyPr lIns="144000" tIns="108000" rIns="180000">
            <a:noAutofit/>
          </a:bodyPr>
          <a:lstStyle/>
          <a:p>
            <a:pPr marL="0" indent="0">
              <a:buNone/>
            </a:pPr>
            <a:r>
              <a:rPr lang="en-US" b="1">
                <a:solidFill>
                  <a:schemeClr val="tx2"/>
                </a:solidFill>
              </a:rPr>
              <a:t>Summary of the facts</a:t>
            </a:r>
          </a:p>
          <a:p>
            <a:pPr algn="just" fontAlgn="base">
              <a:buClr>
                <a:schemeClr val="tx2"/>
              </a:buClr>
            </a:pPr>
            <a:r>
              <a:rPr lang="en-US" sz="1400" err="1"/>
              <a:t>Deltawind’s</a:t>
            </a:r>
            <a:r>
              <a:rPr lang="en-US" sz="1400"/>
              <a:t> Piet de Wit wind farm – first fatal accident due to a wind turbine fire.</a:t>
            </a:r>
          </a:p>
          <a:p>
            <a:pPr algn="just" fontAlgn="base">
              <a:buClr>
                <a:schemeClr val="tx2"/>
              </a:buClr>
            </a:pPr>
            <a:r>
              <a:rPr lang="en-US" sz="1400"/>
              <a:t>Repairs were carried out in the nacelle by 4 technicians.​</a:t>
            </a:r>
          </a:p>
          <a:p>
            <a:pPr algn="just" fontAlgn="base">
              <a:buClr>
                <a:schemeClr val="tx2"/>
              </a:buClr>
            </a:pPr>
            <a:r>
              <a:rPr lang="en-US" sz="1400"/>
              <a:t>A fire started in the afternoon, but it took until evening for a special team of firefighters to arrive and ascend with a large crane.</a:t>
            </a:r>
          </a:p>
          <a:p>
            <a:pPr algn="just" fontAlgn="base">
              <a:buClr>
                <a:schemeClr val="tx2"/>
              </a:buClr>
            </a:pPr>
            <a:r>
              <a:rPr lang="en-US" sz="1400"/>
              <a:t>Only 2 mechanics managed to evacuate.</a:t>
            </a:r>
          </a:p>
          <a:p>
            <a:pPr algn="just" fontAlgn="base">
              <a:buClr>
                <a:schemeClr val="tx2"/>
              </a:buClr>
            </a:pPr>
            <a:r>
              <a:rPr lang="en-US" sz="1400"/>
              <a:t>One fell to his death from the full height.</a:t>
            </a:r>
          </a:p>
          <a:p>
            <a:pPr algn="just" fontAlgn="base">
              <a:buClr>
                <a:schemeClr val="tx2"/>
              </a:buClr>
            </a:pPr>
            <a:r>
              <a:rPr lang="en-US" sz="1400"/>
              <a:t>One died from burns inside the nacelle.</a:t>
            </a:r>
          </a:p>
          <a:p>
            <a:pPr marL="0" indent="0" algn="just">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a:p>
            <a:pPr marL="0" indent="0">
              <a:buNone/>
            </a:pPr>
            <a:endParaRPr lang="fr-FR" sz="1400"/>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pPr algn="l" rtl="0" fontAlgn="base"/>
            <a:r>
              <a:rPr lang="en-US" sz="2400" b="0" i="0" u="none" strike="noStrike">
                <a:solidFill>
                  <a:srgbClr val="009CEA"/>
                </a:solidFill>
                <a:effectLst/>
                <a:latin typeface="Arial" panose="020B0604020202020204" pitchFamily="34" charset="0"/>
              </a:rPr>
              <a:t>2013 Ooltgensplaat </a:t>
            </a:r>
            <a:r>
              <a:rPr lang="en-US" sz="2400">
                <a:solidFill>
                  <a:srgbClr val="009CEA"/>
                </a:solidFill>
                <a:latin typeface="Arial" panose="020B0604020202020204" pitchFamily="34" charset="0"/>
              </a:rPr>
              <a:t>Windmill Fire (GRP)</a:t>
            </a:r>
            <a:br>
              <a:rPr lang="fr-FR" sz="2800"/>
            </a:br>
            <a:r>
              <a:rPr lang="en-US" sz="1600" b="1">
                <a:solidFill>
                  <a:schemeClr val="tx1"/>
                </a:solidFill>
              </a:rPr>
              <a:t>Netherlands –</a:t>
            </a:r>
            <a:r>
              <a:rPr lang="en-US" sz="1600">
                <a:solidFill>
                  <a:schemeClr val="tx1"/>
                </a:solidFill>
              </a:rPr>
              <a:t> </a:t>
            </a:r>
            <a:r>
              <a:rPr lang="en-US" sz="1600" b="1">
                <a:solidFill>
                  <a:schemeClr val="tx1"/>
                </a:solidFill>
              </a:rPr>
              <a:t>2 fatalities</a:t>
            </a:r>
            <a:br>
              <a:rPr lang="en-US" sz="4000" b="0" i="0">
                <a:solidFill>
                  <a:srgbClr val="374649"/>
                </a:solidFill>
                <a:effectLst/>
                <a:latin typeface="Arial" panose="020B0604020202020204" pitchFamily="34" charset="0"/>
              </a:rPr>
            </a:br>
            <a:endParaRPr lang="fr-FR" b="1">
              <a:solidFill>
                <a:srgbClr val="002060"/>
              </a:solidFill>
            </a:endParaRP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r>
              <a:rPr lang="en-US" sz="900"/>
              <a:t>World Day for Safety 2024 – Manager Kit</a:t>
            </a:r>
            <a:endParaRPr lang="fr-FR" sz="900"/>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16</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3955533" y="4551150"/>
            <a:ext cx="3600001" cy="1612584"/>
          </a:xfrm>
          <a:prstGeom prst="roundRect">
            <a:avLst>
              <a:gd name="adj" fmla="val 11034"/>
            </a:avLst>
          </a:prstGeom>
        </p:spPr>
        <p:style>
          <a:lnRef idx="2">
            <a:schemeClr val="accent5"/>
          </a:lnRef>
          <a:fillRef idx="1">
            <a:schemeClr val="lt1"/>
          </a:fillRef>
          <a:effectRef idx="0">
            <a:schemeClr val="accent5"/>
          </a:effectRef>
          <a:fontRef idx="minor">
            <a:schemeClr val="dk1"/>
          </a:fontRef>
        </p:style>
        <p:txBody>
          <a:bodyPr vert="horz" lIns="144000" tIns="108000" rIns="18000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sz="1800" b="1">
                <a:solidFill>
                  <a:schemeClr val="tx2"/>
                </a:solidFill>
              </a:rPr>
              <a:t>Causes</a:t>
            </a:r>
          </a:p>
          <a:p>
            <a:pPr marL="179705" indent="-179705">
              <a:buClr>
                <a:schemeClr val="accent1"/>
              </a:buClr>
            </a:pPr>
            <a:r>
              <a:rPr lang="en-US" sz="1400"/>
              <a:t>Electrical short-circuit.</a:t>
            </a:r>
            <a:endParaRPr lang="en-US" sz="1400">
              <a:cs typeface="Arial"/>
            </a:endParaRPr>
          </a:p>
          <a:p>
            <a:pPr marL="0" indent="0">
              <a:buNone/>
            </a:pPr>
            <a:r>
              <a:rPr lang="en-US" sz="1800" b="1" i="0" u="none" strike="noStrike">
                <a:solidFill>
                  <a:schemeClr val="tx2"/>
                </a:solidFill>
                <a:effectLst/>
              </a:rPr>
              <a:t>Dangerous phenomenon</a:t>
            </a:r>
          </a:p>
          <a:p>
            <a:pPr>
              <a:buClr>
                <a:schemeClr val="tx2"/>
              </a:buClr>
            </a:pPr>
            <a:r>
              <a:rPr lang="en-US" sz="1400"/>
              <a:t>Blast, fire.</a:t>
            </a:r>
            <a:endParaRPr lang="fr-FR" sz="1400"/>
          </a:p>
          <a:p>
            <a:endParaRPr lang="fr-FR" sz="1600"/>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7747143" y="1468475"/>
            <a:ext cx="4130398" cy="4695259"/>
          </a:xfrm>
          <a:prstGeom prst="roundRect">
            <a:avLst>
              <a:gd name="adj" fmla="val 5254"/>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144000" tIns="108000" rIns="18000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400" b="1">
                <a:solidFill>
                  <a:schemeClr val="accent3"/>
                </a:solidFill>
              </a:rPr>
              <a:t>What has this accident changed in the safety of our operations?</a:t>
            </a:r>
          </a:p>
          <a:p>
            <a:pPr marL="227013" indent="-214313">
              <a:buClr>
                <a:schemeClr val="accent3"/>
              </a:buClr>
            </a:pPr>
            <a:r>
              <a:rPr lang="en-US" sz="1000"/>
              <a:t>Focus on inherently safe design to reduce risk of fire: electrical architecture design.</a:t>
            </a:r>
            <a:endParaRPr lang="en-US" sz="1000">
              <a:cs typeface="Arial"/>
            </a:endParaRPr>
          </a:p>
          <a:p>
            <a:pPr marL="227013" indent="-214313">
              <a:buClr>
                <a:schemeClr val="accent3"/>
              </a:buClr>
            </a:pPr>
            <a:r>
              <a:rPr lang="en-US" sz="1000"/>
              <a:t>Focus on improved design for safety: safety venting, escape routes.</a:t>
            </a:r>
            <a:endParaRPr lang="en-US" sz="1000">
              <a:cs typeface="Arial"/>
            </a:endParaRPr>
          </a:p>
          <a:p>
            <a:pPr marL="227013" indent="-214313">
              <a:buClr>
                <a:schemeClr val="accent3"/>
              </a:buClr>
            </a:pPr>
            <a:r>
              <a:rPr lang="en-US" sz="1000"/>
              <a:t>Evolve O&amp;M philosophy towards more automation. For example:</a:t>
            </a:r>
            <a:endParaRPr lang="en-US" sz="1000">
              <a:cs typeface="Arial"/>
            </a:endParaRPr>
          </a:p>
          <a:p>
            <a:pPr marL="227013" lvl="2" indent="-214313">
              <a:buClr>
                <a:schemeClr val="accent3"/>
              </a:buClr>
            </a:pPr>
            <a:r>
              <a:rPr lang="en-US" sz="1000"/>
              <a:t>Condition Monitoring System to determine the optimum point between corrective and scheduled maintenance through vibration/acoustic-controlled O&amp;M techniques for the wind turbine and optical strain gauges for the blades.</a:t>
            </a:r>
            <a:endParaRPr lang="en-US" sz="1000">
              <a:cs typeface="Arial"/>
            </a:endParaRPr>
          </a:p>
          <a:p>
            <a:pPr marL="227013" lvl="2" indent="-214313">
              <a:buClr>
                <a:schemeClr val="accent3"/>
              </a:buClr>
            </a:pPr>
            <a:r>
              <a:rPr lang="en-US" sz="1000"/>
              <a:t>IoT :  Mobile Video Supportive System (MVSS), to send the information and direct the operator at the site location to selectively perform necessary operations.</a:t>
            </a:r>
            <a:endParaRPr lang="en-US" sz="1000">
              <a:cs typeface="Arial"/>
            </a:endParaRPr>
          </a:p>
          <a:p>
            <a:pPr marL="227013" lvl="2" indent="-214313">
              <a:buClr>
                <a:schemeClr val="accent3"/>
              </a:buClr>
            </a:pPr>
            <a:r>
              <a:rPr lang="en-US" sz="1000"/>
              <a:t>Utilization of drones to perform inspection.</a:t>
            </a:r>
            <a:endParaRPr lang="en-US" sz="1000">
              <a:cs typeface="Arial"/>
            </a:endParaRPr>
          </a:p>
          <a:p>
            <a:pPr marL="227013" lvl="1" indent="-214313">
              <a:buClr>
                <a:schemeClr val="accent3"/>
              </a:buClr>
              <a:buFont typeface="Arial" panose="020B0604020202020204" pitchFamily="34" charset="0"/>
              <a:buChar char="•"/>
            </a:pPr>
            <a:r>
              <a:rPr lang="en-US" sz="1000"/>
              <a:t>Global industry rethinking of operator training, focusing on the enclosed environment (development of immersive training).</a:t>
            </a:r>
            <a:endParaRPr lang="en-US" sz="1000">
              <a:cs typeface="Arial"/>
            </a:endParaRPr>
          </a:p>
          <a:p>
            <a:pPr marL="227013" lvl="1" indent="-214313">
              <a:buClr>
                <a:schemeClr val="accent3"/>
              </a:buClr>
              <a:buFont typeface="Arial" panose="020B0604020202020204" pitchFamily="34" charset="0"/>
              <a:buChar char="•"/>
            </a:pPr>
            <a:r>
              <a:rPr lang="en-US" sz="1000"/>
              <a:t>Escape / Evacuation philosophy and associated operational procedure (to ensure safe evacuation), including specific training of firefighters and rethinking of fire-fighting techniques.</a:t>
            </a:r>
            <a:endParaRPr lang="en-US" sz="1000">
              <a:cs typeface="Arial"/>
            </a:endParaRPr>
          </a:p>
          <a:p>
            <a:pPr marL="227013" lvl="1" indent="-214313">
              <a:buClr>
                <a:schemeClr val="accent3"/>
              </a:buClr>
              <a:buFont typeface="Arial" panose="020B0604020202020204" pitchFamily="34" charset="0"/>
              <a:buChar char="•"/>
            </a:pPr>
            <a:r>
              <a:rPr lang="en-US" sz="1000"/>
              <a:t>Rope based descent (RBD) Emergency Evacuation System.</a:t>
            </a:r>
            <a:endParaRPr lang="fr-FR" sz="1000">
              <a:cs typeface="Arial"/>
            </a:endParaRPr>
          </a:p>
        </p:txBody>
      </p:sp>
      <p:pic>
        <p:nvPicPr>
          <p:cNvPr id="10" name="Image 9">
            <a:extLst>
              <a:ext uri="{FF2B5EF4-FFF2-40B4-BE49-F238E27FC236}">
                <a16:creationId xmlns:a16="http://schemas.microsoft.com/office/drawing/2014/main" id="{1937D426-F938-EA75-D666-638734C23D54}"/>
              </a:ext>
            </a:extLst>
          </p:cNvPr>
          <p:cNvPicPr>
            <a:picLocks noChangeAspect="1"/>
          </p:cNvPicPr>
          <p:nvPr/>
        </p:nvPicPr>
        <p:blipFill rotWithShape="1">
          <a:blip r:embed="rId3"/>
          <a:srcRect l="5989" t="-1" b="-1"/>
          <a:stretch/>
        </p:blipFill>
        <p:spPr>
          <a:xfrm>
            <a:off x="3955534" y="1468476"/>
            <a:ext cx="3600001" cy="2865042"/>
          </a:xfrm>
          <a:prstGeom prst="roundRect">
            <a:avLst>
              <a:gd name="adj" fmla="val 5534"/>
            </a:avLst>
          </a:prstGeom>
          <a:ln>
            <a:noFill/>
          </a:ln>
          <a:effectLst/>
        </p:spPr>
      </p:pic>
    </p:spTree>
    <p:extLst>
      <p:ext uri="{BB962C8B-B14F-4D97-AF65-F5344CB8AC3E}">
        <p14:creationId xmlns:p14="http://schemas.microsoft.com/office/powerpoint/2010/main" val="349608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440082"/>
            <a:ext cx="3187721" cy="4833128"/>
          </a:xfrm>
          <a:prstGeom prst="roundRect">
            <a:avLst>
              <a:gd name="adj" fmla="val 4603"/>
            </a:avLst>
          </a:prstGeom>
        </p:spPr>
        <p:style>
          <a:lnRef idx="2">
            <a:schemeClr val="accent5"/>
          </a:lnRef>
          <a:fillRef idx="1">
            <a:schemeClr val="lt1"/>
          </a:fillRef>
          <a:effectRef idx="0">
            <a:schemeClr val="accent5"/>
          </a:effectRef>
          <a:fontRef idx="minor">
            <a:schemeClr val="dk1"/>
          </a:fontRef>
        </p:style>
        <p:txBody>
          <a:bodyPr vert="horz" lIns="144000" tIns="108000" rIns="144000" bIns="45720" rtlCol="0" anchor="t">
            <a:noAutofit/>
          </a:bodyPr>
          <a:lstStyle/>
          <a:p>
            <a:pPr marL="0" indent="0">
              <a:buNone/>
            </a:pPr>
            <a:r>
              <a:rPr lang="en-US" b="1">
                <a:solidFill>
                  <a:schemeClr val="tx2"/>
                </a:solidFill>
              </a:rPr>
              <a:t>Summary of the facts</a:t>
            </a:r>
          </a:p>
          <a:p>
            <a:pPr marL="0" indent="0">
              <a:buNone/>
            </a:pPr>
            <a:r>
              <a:rPr lang="en-US" sz="1400"/>
              <a:t>On 06/01/2017 during a start-up phase of the steam cracker, an excessive amount of liquid ethane/ethylene was sent to the flare network.
The capacity of the heater does not allow the entire liquid to be vaporized.
The ethane / ethylene expansion generates a very low temperature  (-100°C approximately), which weakens the steel and generates a loss of containment with cloud ignition.
The torch was impacted by the fire and eventually broke.</a:t>
            </a:r>
            <a:endParaRPr lang="fr-FR" sz="1400"/>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a:xfrm>
            <a:off x="856680" y="6449983"/>
            <a:ext cx="3600000" cy="252000"/>
          </a:xfrm>
        </p:spPr>
        <p:txBody>
          <a:bodyPr>
            <a:noAutofit/>
          </a:bodyPr>
          <a:lstStyle/>
          <a:p>
            <a:r>
              <a:rPr lang="en-US" sz="900"/>
              <a:t>World Day for Safety 2024 – Manager Kit</a:t>
            </a:r>
            <a:endParaRPr lang="fr-FR" sz="900"/>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a:xfrm>
            <a:off x="219008" y="6449983"/>
            <a:ext cx="576000" cy="252000"/>
          </a:xfrm>
        </p:spPr>
        <p:txBody>
          <a:bodyPr>
            <a:noAutofit/>
          </a:bodyPr>
          <a:lstStyle/>
          <a:p>
            <a:pPr lvl="0"/>
            <a:fld id="{975A587B-5814-4D9B-9598-FE9CB954CB01}" type="slidenum">
              <a:rPr lang="fr-FR" noProof="0" smtClean="0"/>
              <a:pPr lvl="0"/>
              <a:t>17</a:t>
            </a:fld>
            <a:endParaRPr lang="fr-FR" noProof="0"/>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r>
              <a:rPr lang="fr-FR" sz="2400"/>
              <a:t>2017 </a:t>
            </a:r>
            <a:r>
              <a:rPr lang="en-US" sz="2400">
                <a:solidFill>
                  <a:srgbClr val="009CEA"/>
                </a:solidFill>
                <a:latin typeface="Arial" panose="020B0604020202020204" pitchFamily="34" charset="0"/>
              </a:rPr>
              <a:t>Fire and fall of the flare in </a:t>
            </a:r>
            <a:r>
              <a:rPr lang="en-US" sz="2400" err="1">
                <a:solidFill>
                  <a:srgbClr val="009CEA"/>
                </a:solidFill>
                <a:latin typeface="Arial" panose="020B0604020202020204" pitchFamily="34" charset="0"/>
              </a:rPr>
              <a:t>Qapco</a:t>
            </a:r>
            <a:r>
              <a:rPr lang="en-US" sz="2400">
                <a:solidFill>
                  <a:srgbClr val="009CEA"/>
                </a:solidFill>
                <a:latin typeface="Arial" panose="020B0604020202020204" pitchFamily="34" charset="0"/>
              </a:rPr>
              <a:t> </a:t>
            </a:r>
            <a:r>
              <a:rPr lang="fr-FR" sz="2400">
                <a:solidFill>
                  <a:srgbClr val="009CEA"/>
                </a:solidFill>
                <a:latin typeface="Arial" panose="020B0604020202020204" pitchFamily="34" charset="0"/>
              </a:rPr>
              <a:t>(RC)</a:t>
            </a:r>
            <a:br>
              <a:rPr lang="fr-FR" sz="2000">
                <a:solidFill>
                  <a:srgbClr val="009CEA"/>
                </a:solidFill>
                <a:latin typeface="Arial" panose="020B0604020202020204" pitchFamily="34" charset="0"/>
              </a:rPr>
            </a:br>
            <a:r>
              <a:rPr lang="fr-FR" sz="1600" b="1">
                <a:solidFill>
                  <a:schemeClr val="tx1"/>
                </a:solidFill>
              </a:rPr>
              <a:t>Qatar, business interruption</a:t>
            </a:r>
            <a:endParaRPr lang="fr-FR" b="1">
              <a:solidFill>
                <a:schemeClr val="tx1"/>
              </a:solidFill>
            </a:endParaRPr>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3808975" y="3962004"/>
            <a:ext cx="3868915" cy="2311206"/>
          </a:xfrm>
          <a:prstGeom prst="roundRect">
            <a:avLst>
              <a:gd name="adj" fmla="val 6410"/>
            </a:avLst>
          </a:prstGeom>
        </p:spPr>
        <p:style>
          <a:lnRef idx="2">
            <a:schemeClr val="accent5"/>
          </a:lnRef>
          <a:fillRef idx="1">
            <a:schemeClr val="lt1"/>
          </a:fillRef>
          <a:effectRef idx="0">
            <a:schemeClr val="accent5"/>
          </a:effectRef>
          <a:fontRef idx="minor">
            <a:schemeClr val="dk1"/>
          </a:fontRef>
        </p:style>
        <p:txBody>
          <a:bodyPr vert="horz" lIns="144000" tIns="108000" rIns="14400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Clr>
                <a:schemeClr val="tx2"/>
              </a:buClr>
              <a:buNone/>
            </a:pPr>
            <a:r>
              <a:rPr lang="fr-FR" b="1">
                <a:solidFill>
                  <a:schemeClr val="tx2"/>
                </a:solidFill>
              </a:rPr>
              <a:t>Causes</a:t>
            </a:r>
          </a:p>
          <a:p>
            <a:pPr lvl="1">
              <a:buClr>
                <a:schemeClr val="tx2"/>
              </a:buClr>
              <a:buFont typeface="Arial" panose="020B0604020202020204" pitchFamily="34" charset="0"/>
              <a:buChar char="•"/>
            </a:pPr>
            <a:r>
              <a:rPr lang="en-US" sz="1400"/>
              <a:t>Excessive drainage of liquid to the flare network.
Poorly assessed and unrecognized risk (training).
High Level Alarm failure on flare drum.
No low temperature alarm.</a:t>
            </a:r>
            <a:endParaRPr lang="fr-FR" sz="1400"/>
          </a:p>
          <a:p>
            <a:pPr marL="0" indent="0">
              <a:buNone/>
            </a:pPr>
            <a:r>
              <a:rPr lang="fr-FR"/>
              <a:t> </a:t>
            </a:r>
          </a:p>
          <a:p>
            <a:endParaRPr lang="fr-F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7832896" y="1457016"/>
            <a:ext cx="3708841" cy="4833128"/>
          </a:xfrm>
          <a:prstGeom prst="roundRect">
            <a:avLst>
              <a:gd name="adj" fmla="val 3250"/>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144000" tIns="108000" rIns="14400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800" b="1">
                <a:solidFill>
                  <a:schemeClr val="accent3"/>
                </a:solidFill>
              </a:rPr>
              <a:t>What has this accident changed in the safety of our operations?</a:t>
            </a:r>
          </a:p>
          <a:p>
            <a:pPr marL="0" indent="0">
              <a:buNone/>
            </a:pPr>
            <a:r>
              <a:rPr lang="en-US" sz="1400"/>
              <a:t>Each RC site has dealt with this REX and has put in place, if necessary, additional measures to better control the risk, which are regularly monitored by the branch management.</a:t>
            </a:r>
          </a:p>
          <a:p>
            <a:pPr marL="0" indent="0">
              <a:buNone/>
            </a:pPr>
            <a:r>
              <a:rPr lang="fr-FR" sz="1400"/>
              <a:t>The action plan </a:t>
            </a:r>
            <a:r>
              <a:rPr lang="en-US" sz="1400"/>
              <a:t>includes</a:t>
            </a:r>
            <a:r>
              <a:rPr lang="fr-FR" sz="1400"/>
              <a:t>:</a:t>
            </a:r>
          </a:p>
          <a:p>
            <a:pPr>
              <a:buClr>
                <a:schemeClr val="accent3"/>
              </a:buClr>
            </a:pPr>
            <a:r>
              <a:rPr lang="en-US" sz="1400"/>
              <a:t>Setting up redundant high-level alarms on flare drums (and low temperature alarm for LPGs).</a:t>
            </a:r>
          </a:p>
          <a:p>
            <a:pPr>
              <a:buClr>
                <a:schemeClr val="accent3"/>
              </a:buClr>
            </a:pPr>
            <a:r>
              <a:rPr lang="en-US" sz="1400"/>
              <a:t>Training/sensitization of operators on the risk of poorly controlled sending of liquid to a flare network.
Identification of risky situations.</a:t>
            </a:r>
            <a:endParaRPr lang="fr-FR" sz="1600"/>
          </a:p>
          <a:p>
            <a:pPr lvl="1">
              <a:buFontTx/>
              <a:buChar char="-"/>
            </a:pPr>
            <a:endParaRPr lang="fr-FR" sz="1600"/>
          </a:p>
          <a:p>
            <a:pPr lvl="1">
              <a:buFontTx/>
              <a:buChar char="-"/>
            </a:pPr>
            <a:endParaRPr lang="fr-FR" sz="1600"/>
          </a:p>
          <a:p>
            <a:pPr marL="0" indent="0">
              <a:buFont typeface="Arial" panose="020B0604020202020204" pitchFamily="34" charset="0"/>
              <a:buNone/>
            </a:pPr>
            <a:endParaRPr lang="fr-FR" sz="1800"/>
          </a:p>
          <a:p>
            <a:pPr marL="0" indent="0">
              <a:buFont typeface="Arial" panose="020B0604020202020204" pitchFamily="34" charset="0"/>
              <a:buNone/>
            </a:pPr>
            <a:r>
              <a:rPr lang="fr-FR" sz="1800"/>
              <a:t> </a:t>
            </a:r>
          </a:p>
          <a:p>
            <a:pPr marL="0" indent="0">
              <a:buFont typeface="Arial" panose="020B0604020202020204" pitchFamily="34" charset="0"/>
              <a:buNone/>
            </a:pPr>
            <a:endParaRPr lang="fr-FR"/>
          </a:p>
          <a:p>
            <a:pPr marL="0" indent="0">
              <a:buFont typeface="Arial" panose="020B0604020202020204" pitchFamily="34" charset="0"/>
              <a:buNone/>
            </a:pPr>
            <a:endParaRPr lang="fr-FR"/>
          </a:p>
        </p:txBody>
      </p:sp>
      <p:pic>
        <p:nvPicPr>
          <p:cNvPr id="9" name="Image 8">
            <a:extLst>
              <a:ext uri="{FF2B5EF4-FFF2-40B4-BE49-F238E27FC236}">
                <a16:creationId xmlns:a16="http://schemas.microsoft.com/office/drawing/2014/main" id="{D4CEEC6A-1155-6CDF-64AB-749BC482E74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4454"/>
          <a:stretch/>
        </p:blipFill>
        <p:spPr>
          <a:xfrm>
            <a:off x="3876401" y="1279414"/>
            <a:ext cx="3737694" cy="2532965"/>
          </a:xfrm>
          <a:prstGeom prst="rect">
            <a:avLst/>
          </a:prstGeom>
          <a:ln>
            <a:noFill/>
          </a:ln>
          <a:effectLst/>
        </p:spPr>
      </p:pic>
    </p:spTree>
    <p:extLst>
      <p:ext uri="{BB962C8B-B14F-4D97-AF65-F5344CB8AC3E}">
        <p14:creationId xmlns:p14="http://schemas.microsoft.com/office/powerpoint/2010/main" val="172460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Espace réservé du texte 1">
            <a:extLst>
              <a:ext uri="{FF2B5EF4-FFF2-40B4-BE49-F238E27FC236}">
                <a16:creationId xmlns:a16="http://schemas.microsoft.com/office/drawing/2014/main" id="{9C9A0C81-63F6-40E9-B362-D7FC21D606B5}"/>
              </a:ext>
            </a:extLst>
          </p:cNvPr>
          <p:cNvSpPr>
            <a:spLocks noGrp="1"/>
          </p:cNvSpPr>
          <p:nvPr>
            <p:ph type="body" sz="quarter" idx="13"/>
          </p:nvPr>
        </p:nvSpPr>
        <p:spPr>
          <a:xfrm>
            <a:off x="469879" y="1372350"/>
            <a:ext cx="3431176" cy="4859117"/>
          </a:xfrm>
          <a:prstGeom prst="roundRect">
            <a:avLst>
              <a:gd name="adj" fmla="val 4448"/>
            </a:avLst>
          </a:prstGeom>
        </p:spPr>
        <p:style>
          <a:lnRef idx="2">
            <a:schemeClr val="accent5"/>
          </a:lnRef>
          <a:fillRef idx="1">
            <a:schemeClr val="lt1"/>
          </a:fillRef>
          <a:effectRef idx="0">
            <a:schemeClr val="accent5"/>
          </a:effectRef>
          <a:fontRef idx="minor">
            <a:schemeClr val="dk1"/>
          </a:fontRef>
        </p:style>
        <p:txBody>
          <a:bodyPr lIns="108000" tIns="108000" rIns="144000">
            <a:noAutofit/>
          </a:bodyPr>
          <a:lstStyle/>
          <a:p>
            <a:pPr marL="0" indent="0">
              <a:buNone/>
            </a:pPr>
            <a:r>
              <a:rPr lang="en-US" b="1">
                <a:solidFill>
                  <a:schemeClr val="tx2"/>
                </a:solidFill>
              </a:rPr>
              <a:t>Summary of the facts</a:t>
            </a:r>
          </a:p>
          <a:p>
            <a:pPr marL="0" indent="0">
              <a:buNone/>
            </a:pPr>
            <a:r>
              <a:rPr lang="en-US" sz="1200"/>
              <a:t>On the morning of 4th October 2018, contractors were completing work on a gasoline storage tank (TK08) when an explosion occurred which caused the tank roof to be blown off and land on the loading station some 40 meters away!</a:t>
            </a:r>
          </a:p>
          <a:p>
            <a:pPr marL="0" indent="0">
              <a:buNone/>
            </a:pPr>
            <a:r>
              <a:rPr lang="en-US" sz="1200"/>
              <a:t>The accident resulted in the death of 2 workers and injured 4 others.</a:t>
            </a:r>
          </a:p>
          <a:p>
            <a:pPr marL="0" indent="0">
              <a:buNone/>
            </a:pPr>
            <a:r>
              <a:rPr lang="en-US" sz="1200"/>
              <a:t>All operations were stopped at the depot. </a:t>
            </a:r>
          </a:p>
          <a:p>
            <a:pPr marL="0" indent="0">
              <a:buNone/>
            </a:pPr>
            <a:r>
              <a:rPr lang="en-US" sz="1200"/>
              <a:t>The depot's Internal Operation Plan was triggered, along with the subsidiary's Crisis Management Unit (CMC) to manage the event and coordinate with the local emergency teams (fire/ambulance) and the Headquarters Crisis Unit.</a:t>
            </a: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a:p>
            <a:pPr marL="0" indent="0">
              <a:buNone/>
            </a:pPr>
            <a:endParaRPr lang="fr-FR"/>
          </a:p>
        </p:txBody>
      </p:sp>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r>
              <a:rPr lang="fr-FR" sz="2400"/>
              <a:t>2018 </a:t>
            </a:r>
            <a:r>
              <a:rPr lang="en-US" sz="2400"/>
              <a:t>Explosion in a tank in </a:t>
            </a:r>
            <a:r>
              <a:rPr lang="en-US" sz="2400" err="1"/>
              <a:t>Mostorod</a:t>
            </a:r>
            <a:r>
              <a:rPr lang="en-US" sz="2400"/>
              <a:t> </a:t>
            </a:r>
            <a:r>
              <a:rPr lang="fr-FR" sz="2400"/>
              <a:t>(MS)</a:t>
            </a:r>
            <a:br>
              <a:rPr lang="fr-FR" sz="2000" b="1">
                <a:solidFill>
                  <a:srgbClr val="002060"/>
                </a:solidFill>
              </a:rPr>
            </a:br>
            <a:r>
              <a:rPr lang="en-US" sz="1600" b="1">
                <a:solidFill>
                  <a:schemeClr val="tx1"/>
                </a:solidFill>
              </a:rPr>
              <a:t>Two deaths, two seriously injured, two hospitalizations</a:t>
            </a:r>
            <a:endParaRPr lang="fr-FR" sz="1200" b="1">
              <a:solidFill>
                <a:schemeClr val="tx1"/>
              </a:solidFill>
            </a:endParaRP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r>
              <a:rPr lang="en-US" sz="900"/>
              <a:t>World Day for Safety 2024 – Manager Kit</a:t>
            </a:r>
            <a:endParaRPr lang="fr-FR" sz="900"/>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18</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4131733" y="3629026"/>
            <a:ext cx="3790536" cy="2602442"/>
          </a:xfrm>
          <a:prstGeom prst="roundRect">
            <a:avLst>
              <a:gd name="adj" fmla="val 5412"/>
            </a:avLst>
          </a:prstGeom>
        </p:spPr>
        <p:style>
          <a:lnRef idx="2">
            <a:schemeClr val="accent5"/>
          </a:lnRef>
          <a:fillRef idx="1">
            <a:schemeClr val="lt1"/>
          </a:fillRef>
          <a:effectRef idx="0">
            <a:schemeClr val="accent5"/>
          </a:effectRef>
          <a:fontRef idx="minor">
            <a:schemeClr val="dk1"/>
          </a:fontRef>
        </p:style>
        <p:txBody>
          <a:bodyPr vert="horz" lIns="108000" tIns="108000" rIns="10800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b="1">
                <a:solidFill>
                  <a:schemeClr val="tx2"/>
                </a:solidFill>
              </a:rPr>
              <a:t>Causes</a:t>
            </a:r>
          </a:p>
          <a:p>
            <a:pPr>
              <a:buClr>
                <a:schemeClr val="accent1"/>
              </a:buClr>
            </a:pPr>
            <a:r>
              <a:rPr lang="en-US" sz="1100" b="1">
                <a:latin typeface="+mj-lt"/>
                <a:ea typeface="Calibri" panose="020F0502020204030204" pitchFamily="34" charset="0"/>
              </a:rPr>
              <a:t>Human: </a:t>
            </a:r>
            <a:r>
              <a:rPr lang="en-US" sz="1100">
                <a:latin typeface="+mj-lt"/>
                <a:ea typeface="Calibri" panose="020F0502020204030204" pitchFamily="34" charset="0"/>
              </a:rPr>
              <a:t>lack of understanding of the work permit, non-compliance with return to service phases, lack of knowledge of the dangers related to gasoline.</a:t>
            </a:r>
          </a:p>
          <a:p>
            <a:pPr>
              <a:buClr>
                <a:schemeClr val="accent1"/>
              </a:buClr>
            </a:pPr>
            <a:r>
              <a:rPr lang="en-US" sz="1100" b="1">
                <a:latin typeface="+mj-lt"/>
                <a:ea typeface="Calibri" panose="020F0502020204030204" pitchFamily="34" charset="0"/>
              </a:rPr>
              <a:t>Organizational: </a:t>
            </a:r>
            <a:r>
              <a:rPr lang="en-US" sz="1100">
                <a:latin typeface="+mj-lt"/>
                <a:ea typeface="Calibri" panose="020F0502020204030204" pitchFamily="34" charset="0"/>
              </a:rPr>
              <a:t>poor planning (the vent cover grille should have been welded to the floor before reinstallation), poor instructions, permits issued without suitable checks and inspections</a:t>
            </a:r>
            <a:r>
              <a:rPr lang="en-US" sz="1100" b="1">
                <a:latin typeface="+mj-lt"/>
                <a:ea typeface="Calibri" panose="020F0502020204030204" pitchFamily="34" charset="0"/>
              </a:rPr>
              <a:t> </a:t>
            </a:r>
            <a:r>
              <a:rPr lang="en-US" sz="1100">
                <a:latin typeface="+mj-lt"/>
                <a:ea typeface="Calibri" panose="020F0502020204030204" pitchFamily="34" charset="0"/>
              </a:rPr>
              <a:t>on field.</a:t>
            </a:r>
          </a:p>
          <a:p>
            <a:pPr>
              <a:buClr>
                <a:schemeClr val="accent1"/>
              </a:buClr>
            </a:pPr>
            <a:r>
              <a:rPr lang="en-US" sz="1100" b="1">
                <a:latin typeface="+mj-lt"/>
                <a:ea typeface="Calibri" panose="020F0502020204030204" pitchFamily="34" charset="0"/>
              </a:rPr>
              <a:t>Technical: </a:t>
            </a:r>
            <a:r>
              <a:rPr lang="en-US" sz="1100">
                <a:latin typeface="+mj-lt"/>
                <a:ea typeface="Calibri" panose="020F0502020204030204" pitchFamily="34" charset="0"/>
              </a:rPr>
              <a:t>Isolation inside the tank 8 and removed before hot work completed, allowing flammable vapors inside tank 8.</a:t>
            </a:r>
          </a:p>
          <a:p>
            <a:endParaRPr lang="fr-F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8135570" y="2167466"/>
            <a:ext cx="3431176" cy="4064001"/>
          </a:xfrm>
          <a:prstGeom prst="roundRect">
            <a:avLst>
              <a:gd name="adj" fmla="val 4903"/>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108000" tIns="108000" rIns="10800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800" b="1">
                <a:solidFill>
                  <a:schemeClr val="accent3"/>
                </a:solidFill>
              </a:rPr>
              <a:t>What has this accident changed in the safety of our operations?</a:t>
            </a:r>
          </a:p>
          <a:p>
            <a:pPr marL="0" indent="0">
              <a:buNone/>
            </a:pPr>
            <a:r>
              <a:rPr lang="en-US" sz="1400"/>
              <a:t>Hot work, work inside the tank:</a:t>
            </a:r>
          </a:p>
          <a:p>
            <a:pPr>
              <a:buClr>
                <a:schemeClr val="accent3"/>
              </a:buClr>
            </a:pPr>
            <a:r>
              <a:rPr lang="en-US" sz="1200"/>
              <a:t>Work permit / hot work with proper risk analysis and continual atmosphere explosivity monitoring.</a:t>
            </a:r>
          </a:p>
          <a:p>
            <a:pPr>
              <a:buClr>
                <a:schemeClr val="accent3"/>
              </a:buClr>
            </a:pPr>
            <a:r>
              <a:rPr lang="en-US" sz="1200"/>
              <a:t>Isolation procedure including isolation scheme and isolation identifications (tags). </a:t>
            </a:r>
          </a:p>
          <a:p>
            <a:pPr>
              <a:buClr>
                <a:schemeClr val="accent3"/>
              </a:buClr>
            </a:pPr>
            <a:r>
              <a:rPr lang="en-US" sz="1200"/>
              <a:t>Isolation by physical disconnection, spool removal for example as close to the vessel as possible.</a:t>
            </a:r>
          </a:p>
          <a:p>
            <a:pPr>
              <a:buClr>
                <a:schemeClr val="accent3"/>
              </a:buClr>
            </a:pPr>
            <a:r>
              <a:rPr lang="en-US" sz="1200"/>
              <a:t>Hand back procedures with checks (punch out).</a:t>
            </a:r>
          </a:p>
          <a:p>
            <a:pPr>
              <a:buClr>
                <a:schemeClr val="accent3"/>
              </a:buClr>
            </a:pPr>
            <a:r>
              <a:rPr lang="en-US" sz="1200"/>
              <a:t>Start-up checklists before putting back in service.</a:t>
            </a:r>
          </a:p>
          <a:p>
            <a:pPr marL="0" indent="0">
              <a:buFont typeface="Arial" panose="020B0604020202020204" pitchFamily="34" charset="0"/>
              <a:buNone/>
            </a:pPr>
            <a:endParaRPr lang="fr-FR" sz="1800"/>
          </a:p>
          <a:p>
            <a:pPr marL="0" indent="0">
              <a:buFont typeface="Arial" panose="020B0604020202020204" pitchFamily="34" charset="0"/>
              <a:buNone/>
            </a:pPr>
            <a:endParaRPr lang="fr-FR"/>
          </a:p>
          <a:p>
            <a:pPr marL="0" indent="0">
              <a:buFont typeface="Arial" panose="020B0604020202020204" pitchFamily="34" charset="0"/>
              <a:buNone/>
            </a:pPr>
            <a:endParaRPr lang="fr-FR"/>
          </a:p>
        </p:txBody>
      </p:sp>
      <p:pic>
        <p:nvPicPr>
          <p:cNvPr id="11" name="Image 10">
            <a:extLst>
              <a:ext uri="{FF2B5EF4-FFF2-40B4-BE49-F238E27FC236}">
                <a16:creationId xmlns:a16="http://schemas.microsoft.com/office/drawing/2014/main" id="{06BAB784-8F42-E33A-82F6-0CA505CB2E52}"/>
              </a:ext>
            </a:extLst>
          </p:cNvPr>
          <p:cNvPicPr>
            <a:picLocks noChangeAspect="1"/>
          </p:cNvPicPr>
          <p:nvPr/>
        </p:nvPicPr>
        <p:blipFill rotWithShape="1">
          <a:blip r:embed="rId3"/>
          <a:srcRect t="5026" b="47743"/>
          <a:stretch/>
        </p:blipFill>
        <p:spPr>
          <a:xfrm>
            <a:off x="4131733" y="1372350"/>
            <a:ext cx="3218516" cy="2056650"/>
          </a:xfrm>
          <a:prstGeom prst="roundRect">
            <a:avLst>
              <a:gd name="adj" fmla="val 9343"/>
            </a:avLst>
          </a:prstGeom>
          <a:ln>
            <a:noFill/>
          </a:ln>
          <a:effectLst/>
        </p:spPr>
      </p:pic>
      <p:sp>
        <p:nvSpPr>
          <p:cNvPr id="2" name="ZoneTexte 1">
            <a:extLst>
              <a:ext uri="{FF2B5EF4-FFF2-40B4-BE49-F238E27FC236}">
                <a16:creationId xmlns:a16="http://schemas.microsoft.com/office/drawing/2014/main" id="{B1E1405C-72EC-3567-2B9B-AB716ADE9CBA}"/>
              </a:ext>
            </a:extLst>
          </p:cNvPr>
          <p:cNvSpPr txBox="1"/>
          <p:nvPr/>
        </p:nvSpPr>
        <p:spPr>
          <a:xfrm>
            <a:off x="6669734" y="315274"/>
            <a:ext cx="1402948" cy="338554"/>
          </a:xfrm>
          <a:prstGeom prst="rect">
            <a:avLst/>
          </a:prstGeom>
          <a:solidFill>
            <a:srgbClr val="FF0000"/>
          </a:solidFill>
        </p:spPr>
        <p:txBody>
          <a:bodyPr wrap="none" rtlCol="0">
            <a:spAutoFit/>
          </a:bodyPr>
          <a:lstStyle/>
          <a:p>
            <a:pPr algn="l"/>
            <a:r>
              <a:rPr lang="fr-FR" sz="1600" b="1">
                <a:ln w="6600">
                  <a:noFill/>
                  <a:prstDash val="solid"/>
                </a:ln>
                <a:solidFill>
                  <a:schemeClr val="bg1"/>
                </a:solidFill>
              </a:rPr>
              <a:t>MAJOR REX</a:t>
            </a:r>
          </a:p>
        </p:txBody>
      </p:sp>
    </p:spTree>
    <p:extLst>
      <p:ext uri="{BB962C8B-B14F-4D97-AF65-F5344CB8AC3E}">
        <p14:creationId xmlns:p14="http://schemas.microsoft.com/office/powerpoint/2010/main" val="65450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8B579E3-F14B-F1CC-30D9-DB29D9F87E6C}"/>
              </a:ext>
            </a:extLst>
          </p:cNvPr>
          <p:cNvSpPr>
            <a:spLocks noGrp="1"/>
          </p:cNvSpPr>
          <p:nvPr>
            <p:ph type="title"/>
          </p:nvPr>
        </p:nvSpPr>
        <p:spPr/>
        <p:txBody>
          <a:bodyPr/>
          <a:lstStyle/>
          <a:p>
            <a:r>
              <a:rPr lang="fr-FR" sz="2400"/>
              <a:t>2019 Normandie – D11 </a:t>
            </a:r>
            <a:r>
              <a:rPr lang="en-US" sz="2400"/>
              <a:t>fire</a:t>
            </a:r>
            <a:r>
              <a:rPr lang="fr-FR" sz="2400"/>
              <a:t> (RC)</a:t>
            </a:r>
            <a:br>
              <a:rPr lang="fr-FR" sz="2800"/>
            </a:br>
            <a:r>
              <a:rPr lang="en-US" sz="1600" b="1">
                <a:solidFill>
                  <a:schemeClr val="tx1"/>
                </a:solidFill>
              </a:rPr>
              <a:t>Significant damage (50x50m area on 3 levels), </a:t>
            </a:r>
            <a:br>
              <a:rPr lang="en-US" sz="1600" b="1">
                <a:solidFill>
                  <a:schemeClr val="tx1"/>
                </a:solidFill>
              </a:rPr>
            </a:br>
            <a:r>
              <a:rPr lang="en-US" sz="1600" b="1">
                <a:solidFill>
                  <a:schemeClr val="tx1"/>
                </a:solidFill>
              </a:rPr>
              <a:t>unavailability of the unit for 19 months, no injury, no environmental consequence</a:t>
            </a:r>
            <a:br>
              <a:rPr lang="fr-FR" sz="1800"/>
            </a:br>
            <a:br>
              <a:rPr lang="fr-FR" sz="2800" b="1">
                <a:solidFill>
                  <a:srgbClr val="002060"/>
                </a:solidFill>
              </a:rPr>
            </a:br>
            <a:br>
              <a:rPr lang="fr-FR" sz="2400" b="1">
                <a:solidFill>
                  <a:srgbClr val="002060"/>
                </a:solidFill>
              </a:rPr>
            </a:br>
            <a:br>
              <a:rPr lang="fr-FR" sz="2400" b="1">
                <a:solidFill>
                  <a:srgbClr val="002060"/>
                </a:solidFill>
              </a:rPr>
            </a:br>
            <a:br>
              <a:rPr lang="fr-FR" sz="2400" b="1">
                <a:solidFill>
                  <a:srgbClr val="002060"/>
                </a:solidFill>
              </a:rPr>
            </a:br>
            <a:br>
              <a:rPr lang="fr-FR" sz="2400" b="1">
                <a:solidFill>
                  <a:srgbClr val="002060"/>
                </a:solidFill>
              </a:rPr>
            </a:br>
            <a:br>
              <a:rPr lang="fr-FR" sz="2400" b="1">
                <a:solidFill>
                  <a:srgbClr val="002060"/>
                </a:solidFill>
              </a:rPr>
            </a:br>
            <a:br>
              <a:rPr lang="fr-FR" sz="2400" b="1">
                <a:solidFill>
                  <a:srgbClr val="002060"/>
                </a:solidFill>
              </a:rPr>
            </a:br>
            <a:br>
              <a:rPr lang="fr-FR" sz="2400" b="1">
                <a:solidFill>
                  <a:srgbClr val="002060"/>
                </a:solidFill>
              </a:rPr>
            </a:br>
            <a:br>
              <a:rPr lang="fr-FR" sz="2400" b="1">
                <a:solidFill>
                  <a:srgbClr val="002060"/>
                </a:solidFill>
              </a:rPr>
            </a:br>
            <a:endParaRPr lang="fr-FR" b="1">
              <a:solidFill>
                <a:srgbClr val="002060"/>
              </a:solidFill>
            </a:endParaRPr>
          </a:p>
        </p:txBody>
      </p:sp>
      <p:sp>
        <p:nvSpPr>
          <p:cNvPr id="13" name="Espace réservé du pied de page 12">
            <a:extLst>
              <a:ext uri="{FF2B5EF4-FFF2-40B4-BE49-F238E27FC236}">
                <a16:creationId xmlns:a16="http://schemas.microsoft.com/office/drawing/2014/main" id="{1837D243-0866-4644-8343-EEE790487C01}"/>
              </a:ext>
            </a:extLst>
          </p:cNvPr>
          <p:cNvSpPr>
            <a:spLocks noGrp="1"/>
          </p:cNvSpPr>
          <p:nvPr>
            <p:ph type="ftr" sz="quarter" idx="15"/>
          </p:nvPr>
        </p:nvSpPr>
        <p:spPr/>
        <p:txBody>
          <a:bodyPr>
            <a:noAutofit/>
          </a:bodyPr>
          <a:lstStyle/>
          <a:p>
            <a:r>
              <a:rPr lang="en-US" sz="900"/>
              <a:t>World Day for Safety 2024 – Manager Kit</a:t>
            </a:r>
            <a:endParaRPr lang="fr-FR" sz="900"/>
          </a:p>
        </p:txBody>
      </p:sp>
      <p:sp>
        <p:nvSpPr>
          <p:cNvPr id="14" name="Espace réservé du numéro de diapositive 13">
            <a:extLst>
              <a:ext uri="{FF2B5EF4-FFF2-40B4-BE49-F238E27FC236}">
                <a16:creationId xmlns:a16="http://schemas.microsoft.com/office/drawing/2014/main" id="{79B1235D-5DFF-4154-9B63-C53564C6F0CC}"/>
              </a:ext>
            </a:extLst>
          </p:cNvPr>
          <p:cNvSpPr>
            <a:spLocks noGrp="1"/>
          </p:cNvSpPr>
          <p:nvPr>
            <p:ph type="sldNum" sz="quarter" idx="16"/>
          </p:nvPr>
        </p:nvSpPr>
        <p:spPr/>
        <p:txBody>
          <a:bodyPr>
            <a:noAutofit/>
          </a:bodyPr>
          <a:lstStyle/>
          <a:p>
            <a:pPr lvl="0"/>
            <a:fld id="{975A587B-5814-4D9B-9598-FE9CB954CB01}" type="slidenum">
              <a:rPr lang="fr-FR" noProof="0" smtClean="0"/>
              <a:pPr lvl="0"/>
              <a:t>19</a:t>
            </a:fld>
            <a:endParaRPr lang="fr-FR" noProof="0"/>
          </a:p>
        </p:txBody>
      </p:sp>
      <p:sp>
        <p:nvSpPr>
          <p:cNvPr id="5" name="Espace réservé du texte 1">
            <a:extLst>
              <a:ext uri="{FF2B5EF4-FFF2-40B4-BE49-F238E27FC236}">
                <a16:creationId xmlns:a16="http://schemas.microsoft.com/office/drawing/2014/main" id="{8D750D25-7835-73EF-41CF-8D45274DC6D4}"/>
              </a:ext>
            </a:extLst>
          </p:cNvPr>
          <p:cNvSpPr txBox="1">
            <a:spLocks/>
          </p:cNvSpPr>
          <p:nvPr/>
        </p:nvSpPr>
        <p:spPr>
          <a:xfrm>
            <a:off x="3530697" y="4094789"/>
            <a:ext cx="3668377" cy="2153611"/>
          </a:xfrm>
          <a:prstGeom prst="roundRect">
            <a:avLst>
              <a:gd name="adj" fmla="val 6445"/>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fr-FR" b="1">
                <a:solidFill>
                  <a:schemeClr val="tx2"/>
                </a:solidFill>
              </a:rPr>
              <a:t>Causes</a:t>
            </a:r>
            <a:r>
              <a:rPr lang="fr-FR" b="1"/>
              <a:t> </a:t>
            </a:r>
          </a:p>
          <a:p>
            <a:pPr>
              <a:buClr>
                <a:schemeClr val="accent1"/>
              </a:buClr>
            </a:pPr>
            <a:r>
              <a:rPr lang="en-US" sz="1400"/>
              <a:t>Undetected corrosion on a gas line.
Lack of permanent display of fire and gas alarms in the control room.
Lack of visibility of the watering resources.</a:t>
            </a:r>
            <a:endParaRPr lang="fr-FR" sz="1200"/>
          </a:p>
          <a:p>
            <a:pPr marL="0" indent="0">
              <a:buNone/>
            </a:pPr>
            <a:endParaRPr lang="fr-FR"/>
          </a:p>
          <a:p>
            <a:pPr marL="0" indent="0">
              <a:buNone/>
            </a:pPr>
            <a:endParaRPr lang="fr-FR"/>
          </a:p>
          <a:p>
            <a:pPr marL="0" indent="0">
              <a:buNone/>
            </a:pPr>
            <a:r>
              <a:rPr lang="fr-FR"/>
              <a:t> </a:t>
            </a:r>
          </a:p>
          <a:p>
            <a:endParaRPr lang="fr-FR"/>
          </a:p>
        </p:txBody>
      </p:sp>
      <p:sp>
        <p:nvSpPr>
          <p:cNvPr id="7" name="Espace réservé du texte 1">
            <a:extLst>
              <a:ext uri="{FF2B5EF4-FFF2-40B4-BE49-F238E27FC236}">
                <a16:creationId xmlns:a16="http://schemas.microsoft.com/office/drawing/2014/main" id="{7F512CC0-B6BF-26BE-8314-E8F86F8AB2E1}"/>
              </a:ext>
            </a:extLst>
          </p:cNvPr>
          <p:cNvSpPr txBox="1">
            <a:spLocks/>
          </p:cNvSpPr>
          <p:nvPr/>
        </p:nvSpPr>
        <p:spPr>
          <a:xfrm>
            <a:off x="7461002" y="1589982"/>
            <a:ext cx="4261119" cy="4658418"/>
          </a:xfrm>
          <a:prstGeom prst="roundRect">
            <a:avLst>
              <a:gd name="adj" fmla="val 4348"/>
            </a:avLst>
          </a:prstGeom>
          <a:noFill/>
          <a:ln>
            <a:solidFill>
              <a:schemeClr val="accent3"/>
            </a:solidFill>
          </a:ln>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sz="1800" b="1">
                <a:solidFill>
                  <a:schemeClr val="accent3"/>
                </a:solidFill>
              </a:rPr>
              <a:t>What has this accident changed in the safety of our operations?</a:t>
            </a:r>
          </a:p>
          <a:p>
            <a:pPr marL="0" indent="0">
              <a:buNone/>
            </a:pPr>
            <a:r>
              <a:rPr lang="en-US" sz="1400"/>
              <a:t>Each RC site has dealt with this REX and has put in place, if necessary, additional measures to better control the risk, which are regularly monitored by the branch management.</a:t>
            </a:r>
          </a:p>
          <a:p>
            <a:pPr marL="0" indent="0">
              <a:buNone/>
            </a:pPr>
            <a:r>
              <a:rPr lang="en-US" sz="1400"/>
              <a:t>The action plan includes, inter alia:</a:t>
            </a:r>
          </a:p>
          <a:p>
            <a:pPr>
              <a:buClr>
                <a:schemeClr val="accent3"/>
              </a:buClr>
            </a:pPr>
            <a:r>
              <a:rPr lang="en-US" sz="1400"/>
              <a:t>Inspect line supports (trunnions) and replace if corrosion is found.</a:t>
            </a:r>
          </a:p>
          <a:p>
            <a:pPr>
              <a:buClr>
                <a:schemeClr val="accent3"/>
              </a:buClr>
            </a:pPr>
            <a:r>
              <a:rPr lang="en-US" sz="1400"/>
              <a:t>Guarantee a permanent display of "Fire &amp; Gas" alarms in the control room and training of panels to avoid masking/filtering of Fire &amp; Gas alarms.</a:t>
            </a:r>
          </a:p>
          <a:p>
            <a:pPr>
              <a:buClr>
                <a:schemeClr val="accent3"/>
              </a:buClr>
            </a:pPr>
            <a:r>
              <a:rPr lang="en-US" sz="1400"/>
              <a:t>Match water needs with available resources (fixed and mobile) for each major fire scenario.</a:t>
            </a:r>
            <a:endParaRPr lang="fr-FR" sz="1200"/>
          </a:p>
          <a:p>
            <a:pPr marL="0" indent="0">
              <a:buFont typeface="Arial" panose="020B0604020202020204" pitchFamily="34" charset="0"/>
              <a:buNone/>
            </a:pPr>
            <a:endParaRPr lang="fr-FR"/>
          </a:p>
          <a:p>
            <a:pPr marL="0" indent="0">
              <a:buFont typeface="Arial" panose="020B0604020202020204" pitchFamily="34" charset="0"/>
              <a:buNone/>
            </a:pPr>
            <a:endParaRPr lang="fr-FR"/>
          </a:p>
        </p:txBody>
      </p:sp>
      <p:pic>
        <p:nvPicPr>
          <p:cNvPr id="10" name="Picture 12">
            <a:extLst>
              <a:ext uri="{FF2B5EF4-FFF2-40B4-BE49-F238E27FC236}">
                <a16:creationId xmlns:a16="http://schemas.microsoft.com/office/drawing/2014/main" id="{9CF9F4B5-5F4D-F856-5AE9-D1CA13791EE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92839" y="2204850"/>
            <a:ext cx="2798890" cy="1723547"/>
          </a:xfrm>
          <a:prstGeom prst="roundRect">
            <a:avLst>
              <a:gd name="adj" fmla="val 9790"/>
            </a:avLst>
          </a:prstGeom>
          <a:ln>
            <a:noFill/>
          </a:ln>
          <a:effectLst/>
        </p:spPr>
      </p:pic>
      <p:pic>
        <p:nvPicPr>
          <p:cNvPr id="2" name="Picture 10">
            <a:extLst>
              <a:ext uri="{FF2B5EF4-FFF2-40B4-BE49-F238E27FC236}">
                <a16:creationId xmlns:a16="http://schemas.microsoft.com/office/drawing/2014/main" id="{FC965589-4A5B-6758-3066-F83D7379F4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19640" y="1607234"/>
            <a:ext cx="1860944" cy="1591176"/>
          </a:xfrm>
          <a:prstGeom prst="roundRect">
            <a:avLst>
              <a:gd name="adj" fmla="val 9218"/>
            </a:avLst>
          </a:prstGeom>
          <a:ln>
            <a:noFill/>
          </a:ln>
          <a:effectLst/>
        </p:spPr>
      </p:pic>
      <p:sp>
        <p:nvSpPr>
          <p:cNvPr id="15" name="Espace réservé du texte 1">
            <a:extLst>
              <a:ext uri="{FF2B5EF4-FFF2-40B4-BE49-F238E27FC236}">
                <a16:creationId xmlns:a16="http://schemas.microsoft.com/office/drawing/2014/main" id="{2CD80150-E07B-82A2-C3DE-BB766849AB14}"/>
              </a:ext>
            </a:extLst>
          </p:cNvPr>
          <p:cNvSpPr txBox="1">
            <a:spLocks/>
          </p:cNvSpPr>
          <p:nvPr/>
        </p:nvSpPr>
        <p:spPr>
          <a:xfrm>
            <a:off x="469879" y="1589982"/>
            <a:ext cx="2798890" cy="4660693"/>
          </a:xfrm>
          <a:prstGeom prst="roundRect">
            <a:avLst>
              <a:gd name="adj" fmla="val 6382"/>
            </a:avLst>
          </a:prstGeom>
        </p:spPr>
        <p:style>
          <a:lnRef idx="2">
            <a:schemeClr val="accent5"/>
          </a:lnRef>
          <a:fillRef idx="1">
            <a:schemeClr val="lt1"/>
          </a:fillRef>
          <a:effectRef idx="0">
            <a:schemeClr val="accent5"/>
          </a:effectRef>
          <a:fontRef idx="minor">
            <a:schemeClr val="dk1"/>
          </a:fontRef>
        </p:style>
        <p:txBody>
          <a:bodyPr>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dk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dk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dk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dk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buNone/>
            </a:pPr>
            <a:r>
              <a:rPr lang="en-US" b="1">
                <a:solidFill>
                  <a:schemeClr val="tx2"/>
                </a:solidFill>
              </a:rPr>
              <a:t>Summary of the facts</a:t>
            </a:r>
          </a:p>
          <a:p>
            <a:pPr marL="0" indent="0">
              <a:buNone/>
            </a:pPr>
            <a:r>
              <a:rPr lang="en-US" sz="1400">
                <a:solidFill>
                  <a:schemeClr val="tx1"/>
                </a:solidFill>
              </a:rPr>
              <a:t>On Saturday 14</a:t>
            </a:r>
            <a:r>
              <a:rPr lang="en-US" sz="1400" baseline="30000">
                <a:solidFill>
                  <a:schemeClr val="tx1"/>
                </a:solidFill>
              </a:rPr>
              <a:t>th</a:t>
            </a:r>
            <a:r>
              <a:rPr lang="en-US" sz="1400">
                <a:solidFill>
                  <a:schemeClr val="tx1"/>
                </a:solidFill>
              </a:rPr>
              <a:t> of December 2019 :</a:t>
            </a:r>
          </a:p>
          <a:p>
            <a:pPr>
              <a:buClr>
                <a:schemeClr val="tx2"/>
              </a:buClr>
            </a:pPr>
            <a:r>
              <a:rPr lang="en-US" sz="1400">
                <a:solidFill>
                  <a:schemeClr val="tx1"/>
                </a:solidFill>
              </a:rPr>
              <a:t>Leak on a 3'' (3 inch) diameter gas line, expansion of a pool and ignition of the cloud with flames 50m high. 
Destruction of a part of the D11 unit (50mX50m).
Late detection of the vapor </a:t>
            </a:r>
            <a:r>
              <a:rPr lang="en-US" sz="1400" err="1">
                <a:solidFill>
                  <a:schemeClr val="tx1"/>
                </a:solidFill>
              </a:rPr>
              <a:t>clou.d</a:t>
            </a:r>
            <a:r>
              <a:rPr lang="en-US" sz="1400">
                <a:solidFill>
                  <a:schemeClr val="tx1"/>
                </a:solidFill>
              </a:rPr>
              <a:t>
Ineffectiveness of firefighting equipment at first.</a:t>
            </a:r>
            <a:endParaRPr lang="fr-FR" sz="1200">
              <a:solidFill>
                <a:schemeClr val="tx1"/>
              </a:solidFill>
            </a:endParaRPr>
          </a:p>
          <a:p>
            <a:pPr marL="0" indent="0">
              <a:buFont typeface="Arial" panose="020B0604020202020204" pitchFamily="34" charset="0"/>
              <a:buNone/>
            </a:pPr>
            <a:endParaRPr lang="fr-FR">
              <a:solidFill>
                <a:schemeClr val="tx1"/>
              </a:solidFill>
            </a:endParaRPr>
          </a:p>
          <a:p>
            <a:pPr marL="0" indent="0">
              <a:buFont typeface="Arial" panose="020B0604020202020204" pitchFamily="34" charset="0"/>
              <a:buNone/>
            </a:pPr>
            <a:endParaRPr lang="fr-FR">
              <a:solidFill>
                <a:schemeClr val="tx1"/>
              </a:solidFill>
            </a:endParaRPr>
          </a:p>
          <a:p>
            <a:pPr marL="0" indent="0">
              <a:buFont typeface="Arial" panose="020B0604020202020204" pitchFamily="34" charset="0"/>
              <a:buNone/>
            </a:pPr>
            <a:endParaRPr lang="fr-FR">
              <a:solidFill>
                <a:schemeClr val="tx1"/>
              </a:solidFill>
            </a:endParaRPr>
          </a:p>
        </p:txBody>
      </p:sp>
      <p:sp>
        <p:nvSpPr>
          <p:cNvPr id="4" name="ZoneTexte 3">
            <a:extLst>
              <a:ext uri="{FF2B5EF4-FFF2-40B4-BE49-F238E27FC236}">
                <a16:creationId xmlns:a16="http://schemas.microsoft.com/office/drawing/2014/main" id="{943585BC-E23B-38CE-065F-0C81DDF4B211}"/>
              </a:ext>
            </a:extLst>
          </p:cNvPr>
          <p:cNvSpPr txBox="1"/>
          <p:nvPr/>
        </p:nvSpPr>
        <p:spPr>
          <a:xfrm>
            <a:off x="5329917" y="323513"/>
            <a:ext cx="1402948" cy="338554"/>
          </a:xfrm>
          <a:prstGeom prst="rect">
            <a:avLst/>
          </a:prstGeom>
          <a:solidFill>
            <a:srgbClr val="FF0000"/>
          </a:solidFill>
        </p:spPr>
        <p:txBody>
          <a:bodyPr wrap="none" rtlCol="0">
            <a:spAutoFit/>
          </a:bodyPr>
          <a:lstStyle/>
          <a:p>
            <a:pPr algn="l"/>
            <a:r>
              <a:rPr lang="fr-FR" sz="1600" b="1">
                <a:ln w="6600">
                  <a:noFill/>
                  <a:prstDash val="solid"/>
                </a:ln>
                <a:solidFill>
                  <a:schemeClr val="bg1"/>
                </a:solidFill>
              </a:rPr>
              <a:t>MAJOR REX</a:t>
            </a:r>
          </a:p>
        </p:txBody>
      </p:sp>
    </p:spTree>
    <p:extLst>
      <p:ext uri="{BB962C8B-B14F-4D97-AF65-F5344CB8AC3E}">
        <p14:creationId xmlns:p14="http://schemas.microsoft.com/office/powerpoint/2010/main" val="42653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8A00A7-FCCD-4C63-803B-EED5CFC3F808}"/>
              </a:ext>
            </a:extLst>
          </p:cNvPr>
          <p:cNvSpPr>
            <a:spLocks noGrp="1"/>
          </p:cNvSpPr>
          <p:nvPr>
            <p:ph type="title"/>
          </p:nvPr>
        </p:nvSpPr>
        <p:spPr>
          <a:xfrm>
            <a:off x="464400" y="1987200"/>
            <a:ext cx="5400000" cy="720000"/>
          </a:xfrm>
        </p:spPr>
        <p:txBody>
          <a:bodyPr>
            <a:noAutofit/>
          </a:bodyPr>
          <a:lstStyle/>
          <a:p>
            <a:r>
              <a:rPr lang="fr-FR"/>
              <a:t>Agenda</a:t>
            </a:r>
          </a:p>
        </p:txBody>
      </p:sp>
      <p:sp>
        <p:nvSpPr>
          <p:cNvPr id="17" name="Espace réservé du texte 16">
            <a:extLst>
              <a:ext uri="{FF2B5EF4-FFF2-40B4-BE49-F238E27FC236}">
                <a16:creationId xmlns:a16="http://schemas.microsoft.com/office/drawing/2014/main" id="{EEB4D5EC-85BA-4BA0-8EF1-99B8304CC826}"/>
              </a:ext>
            </a:extLst>
          </p:cNvPr>
          <p:cNvSpPr>
            <a:spLocks noGrp="1"/>
          </p:cNvSpPr>
          <p:nvPr>
            <p:ph type="body" sz="quarter" idx="26"/>
          </p:nvPr>
        </p:nvSpPr>
        <p:spPr>
          <a:xfrm>
            <a:off x="625541" y="2924725"/>
            <a:ext cx="9646523" cy="3240000"/>
          </a:xfrm>
        </p:spPr>
        <p:txBody>
          <a:bodyPr/>
          <a:lstStyle/>
          <a:p>
            <a:r>
              <a:rPr lang="fr-FR"/>
              <a:t>Introduction</a:t>
            </a:r>
          </a:p>
          <a:p>
            <a:r>
              <a:rPr lang="en-US" sz="2000">
                <a:solidFill>
                  <a:schemeClr val="tx1"/>
                </a:solidFill>
              </a:rPr>
              <a:t>Knowing the major accidents and what they have changed for the Company </a:t>
            </a:r>
          </a:p>
          <a:p>
            <a:r>
              <a:rPr lang="en-US" sz="2000">
                <a:solidFill>
                  <a:schemeClr val="tx1"/>
                </a:solidFill>
              </a:rPr>
              <a:t>Return of experience, how does it work and what are the main benefits</a:t>
            </a:r>
            <a:r>
              <a:rPr lang="fr-FR"/>
              <a:t>?</a:t>
            </a:r>
          </a:p>
          <a:p>
            <a:r>
              <a:rPr lang="fr-FR"/>
              <a:t>How to </a:t>
            </a:r>
            <a:r>
              <a:rPr lang="en-US"/>
              <a:t>well</a:t>
            </a:r>
            <a:r>
              <a:rPr lang="fr-FR"/>
              <a:t> manage the REX in </a:t>
            </a:r>
            <a:r>
              <a:rPr lang="en-US"/>
              <a:t>your affiliate </a:t>
            </a:r>
            <a:r>
              <a:rPr lang="fr-FR"/>
              <a:t>/ site? </a:t>
            </a:r>
          </a:p>
          <a:p>
            <a:r>
              <a:rPr lang="en-US"/>
              <a:t>Organizing the WDfS</a:t>
            </a:r>
          </a:p>
          <a:p>
            <a:r>
              <a:rPr lang="en-US"/>
              <a:t>How to organize the exchange workshop</a:t>
            </a:r>
            <a:r>
              <a:rPr lang="fr-FR"/>
              <a:t>?</a:t>
            </a:r>
          </a:p>
        </p:txBody>
      </p:sp>
      <p:sp>
        <p:nvSpPr>
          <p:cNvPr id="7" name="Espace réservé du numéro de diapositive 29">
            <a:extLst>
              <a:ext uri="{FF2B5EF4-FFF2-40B4-BE49-F238E27FC236}">
                <a16:creationId xmlns:a16="http://schemas.microsoft.com/office/drawing/2014/main" id="{C8288324-D5DE-F9FA-FABB-2E72301B26AB}"/>
              </a:ext>
            </a:extLst>
          </p:cNvPr>
          <p:cNvSpPr>
            <a:spLocks noGrp="1"/>
          </p:cNvSpPr>
          <p:nvPr>
            <p:ph type="sldNum" sz="quarter" idx="16"/>
          </p:nvPr>
        </p:nvSpPr>
        <p:spPr>
          <a:xfrm>
            <a:off x="219008" y="6449983"/>
            <a:ext cx="576000" cy="252000"/>
          </a:xfrm>
        </p:spPr>
        <p:txBody>
          <a:bodyPr/>
          <a:lstStyle/>
          <a:p>
            <a:pPr lvl="0"/>
            <a:fld id="{975A587B-5814-4D9B-9598-FE9CB954CB01}" type="slidenum">
              <a:rPr lang="fr-FR" noProof="0" smtClean="0"/>
              <a:pPr lvl="0"/>
              <a:t>2</a:t>
            </a:fld>
            <a:endParaRPr lang="fr-FR" noProof="0"/>
          </a:p>
        </p:txBody>
      </p:sp>
      <p:sp>
        <p:nvSpPr>
          <p:cNvPr id="8" name="Espace réservé du pied de page 28">
            <a:extLst>
              <a:ext uri="{FF2B5EF4-FFF2-40B4-BE49-F238E27FC236}">
                <a16:creationId xmlns:a16="http://schemas.microsoft.com/office/drawing/2014/main" id="{09B87352-EE94-C4A4-17CE-76690B2487C5}"/>
              </a:ext>
            </a:extLst>
          </p:cNvPr>
          <p:cNvSpPr>
            <a:spLocks noGrp="1"/>
          </p:cNvSpPr>
          <p:nvPr>
            <p:ph type="ftr" sz="quarter" idx="15"/>
          </p:nvPr>
        </p:nvSpPr>
        <p:spPr>
          <a:xfrm>
            <a:off x="856680" y="6449983"/>
            <a:ext cx="3600000" cy="252000"/>
          </a:xfrm>
        </p:spPr>
        <p:txBody>
          <a:bodyPr/>
          <a:lstStyle/>
          <a:p>
            <a:r>
              <a:rPr lang="en-US" sz="900"/>
              <a:t>World Day for Safety 2024 – Manager Kit</a:t>
            </a:r>
            <a:endParaRPr lang="fr-FR" sz="900"/>
          </a:p>
        </p:txBody>
      </p:sp>
    </p:spTree>
    <p:extLst>
      <p:ext uri="{BB962C8B-B14F-4D97-AF65-F5344CB8AC3E}">
        <p14:creationId xmlns:p14="http://schemas.microsoft.com/office/powerpoint/2010/main" val="2092704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5913CB6-76D2-A4ED-4BE2-13D7EAD4D0D2}"/>
              </a:ext>
            </a:extLst>
          </p:cNvPr>
          <p:cNvSpPr>
            <a:spLocks noGrp="1"/>
          </p:cNvSpPr>
          <p:nvPr>
            <p:ph type="body" sz="quarter" idx="13"/>
          </p:nvPr>
        </p:nvSpPr>
        <p:spPr>
          <a:xfrm>
            <a:off x="504713" y="1603766"/>
            <a:ext cx="9062620" cy="1870954"/>
          </a:xfrm>
        </p:spPr>
        <p:txBody>
          <a:bodyPr/>
          <a:lstStyle/>
          <a:p>
            <a:pPr>
              <a:buClr>
                <a:schemeClr val="tx2"/>
              </a:buClr>
            </a:pPr>
            <a:r>
              <a:rPr lang="en-US" sz="1800"/>
              <a:t>Following these historic accidents, the Industry and the Company have implemented procedures for analyzing HSE occurrences (anomalies, near-misses or accidents) to determine the facts, consequences and causes.</a:t>
            </a:r>
          </a:p>
          <a:p>
            <a:pPr>
              <a:spcBef>
                <a:spcPts val="1800"/>
              </a:spcBef>
              <a:buClr>
                <a:schemeClr val="tx2"/>
              </a:buClr>
            </a:pPr>
            <a:r>
              <a:rPr lang="en-US" sz="1800"/>
              <a:t>From that, lessons were learned, recommendations were made and implemented to prevent that this accident happen again.</a:t>
            </a:r>
          </a:p>
        </p:txBody>
      </p:sp>
      <p:sp>
        <p:nvSpPr>
          <p:cNvPr id="3" name="Titre 2">
            <a:extLst>
              <a:ext uri="{FF2B5EF4-FFF2-40B4-BE49-F238E27FC236}">
                <a16:creationId xmlns:a16="http://schemas.microsoft.com/office/drawing/2014/main" id="{8785BE81-7394-D508-8F41-9D0911928786}"/>
              </a:ext>
            </a:extLst>
          </p:cNvPr>
          <p:cNvSpPr>
            <a:spLocks noGrp="1"/>
          </p:cNvSpPr>
          <p:nvPr>
            <p:ph type="title"/>
          </p:nvPr>
        </p:nvSpPr>
        <p:spPr/>
        <p:txBody>
          <a:bodyPr/>
          <a:lstStyle/>
          <a:p>
            <a:r>
              <a:rPr lang="en-US" sz="2400"/>
              <a:t>Learning from accidents so that they don't happen again: that’s the goal of return of experience</a:t>
            </a:r>
            <a:endParaRPr lang="fr-FR" sz="2400"/>
          </a:p>
        </p:txBody>
      </p:sp>
      <p:sp>
        <p:nvSpPr>
          <p:cNvPr id="4" name="Espace réservé du pied de page 3">
            <a:extLst>
              <a:ext uri="{FF2B5EF4-FFF2-40B4-BE49-F238E27FC236}">
                <a16:creationId xmlns:a16="http://schemas.microsoft.com/office/drawing/2014/main" id="{4E677A45-F183-FF08-FFF3-83DA2E5A2036}"/>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47DF1F6F-09B5-57DF-259C-F7DCF93DB79A}"/>
              </a:ext>
            </a:extLst>
          </p:cNvPr>
          <p:cNvSpPr>
            <a:spLocks noGrp="1"/>
          </p:cNvSpPr>
          <p:nvPr>
            <p:ph type="sldNum" sz="quarter" idx="16"/>
          </p:nvPr>
        </p:nvSpPr>
        <p:spPr/>
        <p:txBody>
          <a:bodyPr/>
          <a:lstStyle/>
          <a:p>
            <a:fld id="{975A587B-5814-4D9B-9598-FE9CB954CB01}" type="slidenum">
              <a:rPr lang="fr-FR" smtClean="0"/>
              <a:pPr/>
              <a:t>20</a:t>
            </a:fld>
            <a:endParaRPr lang="fr-FR"/>
          </a:p>
        </p:txBody>
      </p:sp>
      <p:pic>
        <p:nvPicPr>
          <p:cNvPr id="9" name="Image 8" descr="Une image contenant Police, symbole, Graphique, logo&#10;&#10;Description générée automatiquement">
            <a:extLst>
              <a:ext uri="{FF2B5EF4-FFF2-40B4-BE49-F238E27FC236}">
                <a16:creationId xmlns:a16="http://schemas.microsoft.com/office/drawing/2014/main" id="{8E365FCD-8FD8-C460-1EDD-D518BA45C9D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13917" y="3804478"/>
            <a:ext cx="2447619" cy="1333333"/>
          </a:xfrm>
          <a:prstGeom prst="rect">
            <a:avLst/>
          </a:prstGeom>
        </p:spPr>
      </p:pic>
      <p:pic>
        <p:nvPicPr>
          <p:cNvPr id="7" name="Image 6" descr="Une image contenant Graphique, Police, graphisme, logo&#10;&#10;Description générée automatiquement">
            <a:extLst>
              <a:ext uri="{FF2B5EF4-FFF2-40B4-BE49-F238E27FC236}">
                <a16:creationId xmlns:a16="http://schemas.microsoft.com/office/drawing/2014/main" id="{8D84E7C8-0338-D215-ED87-10D4CDFE8B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
        <p:nvSpPr>
          <p:cNvPr id="8" name="ZoneTexte 7">
            <a:extLst>
              <a:ext uri="{FF2B5EF4-FFF2-40B4-BE49-F238E27FC236}">
                <a16:creationId xmlns:a16="http://schemas.microsoft.com/office/drawing/2014/main" id="{A46790DF-F5E3-8377-EDA2-EB0F41377BB3}"/>
              </a:ext>
            </a:extLst>
          </p:cNvPr>
          <p:cNvSpPr txBox="1"/>
          <p:nvPr/>
        </p:nvSpPr>
        <p:spPr>
          <a:xfrm>
            <a:off x="685801" y="3791635"/>
            <a:ext cx="5315988" cy="646331"/>
          </a:xfrm>
          <a:prstGeom prst="rect">
            <a:avLst/>
          </a:prstGeom>
          <a:noFill/>
        </p:spPr>
        <p:txBody>
          <a:bodyPr wrap="square">
            <a:spAutoFit/>
          </a:bodyPr>
          <a:lstStyle/>
          <a:p>
            <a:pPr>
              <a:spcBef>
                <a:spcPts val="1800"/>
              </a:spcBef>
              <a:buClr>
                <a:schemeClr val="tx2"/>
              </a:buClr>
            </a:pPr>
            <a:r>
              <a:rPr lang="en-US" sz="1800"/>
              <a:t>This is called the </a:t>
            </a:r>
            <a:r>
              <a:rPr lang="en-US" sz="1800" b="1"/>
              <a:t>Return of experience </a:t>
            </a:r>
            <a:r>
              <a:rPr lang="en-US" sz="1800"/>
              <a:t>(REX) that we will see in the next part of the Manager Kit.</a:t>
            </a:r>
            <a:endParaRPr lang="fr-FR" sz="1800"/>
          </a:p>
        </p:txBody>
      </p:sp>
    </p:spTree>
    <p:extLst>
      <p:ext uri="{BB962C8B-B14F-4D97-AF65-F5344CB8AC3E}">
        <p14:creationId xmlns:p14="http://schemas.microsoft.com/office/powerpoint/2010/main" val="413852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p:txBody>
          <a:bodyPr vert="horz" lIns="91440" tIns="45720" rIns="45720" bIns="45720" rtlCol="0" anchor="t">
            <a:noAutofit/>
          </a:bodyPr>
          <a:lstStyle/>
          <a:p>
            <a:r>
              <a:rPr lang="en-US"/>
              <a:t>Return of experience, how does it work </a:t>
            </a:r>
            <a:br>
              <a:rPr lang="en-US"/>
            </a:br>
            <a:r>
              <a:rPr lang="en-US"/>
              <a:t>and what are the main benefits?</a:t>
            </a:r>
            <a:endParaRPr lang="fr-FR"/>
          </a:p>
        </p:txBody>
      </p:sp>
      <p:sp>
        <p:nvSpPr>
          <p:cNvPr id="3" name="Espace réservé du texte 2">
            <a:extLst>
              <a:ext uri="{FF2B5EF4-FFF2-40B4-BE49-F238E27FC236}">
                <a16:creationId xmlns:a16="http://schemas.microsoft.com/office/drawing/2014/main" id="{ADCB66C4-AB08-6C06-5F70-CB4C8F8666A4}"/>
              </a:ext>
            </a:extLst>
          </p:cNvPr>
          <p:cNvSpPr>
            <a:spLocks noGrp="1"/>
          </p:cNvSpPr>
          <p:nvPr>
            <p:ph type="body" sz="quarter" idx="13"/>
          </p:nvPr>
        </p:nvSpPr>
        <p:spPr/>
        <p:txBody>
          <a:bodyPr/>
          <a:lstStyle/>
          <a:p>
            <a:r>
              <a:rPr lang="fr-FR"/>
              <a:t>03.</a:t>
            </a: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5"/>
          </p:nvPr>
        </p:nvSpPr>
        <p:spPr/>
        <p:txBody>
          <a:bodyPr/>
          <a:lstStyle/>
          <a:p>
            <a:r>
              <a:rPr lang="en-US" sz="900"/>
              <a:t>World Day for Safety 2024 – Manager Kit</a:t>
            </a:r>
            <a:endParaRPr lang="fr-FR" sz="900"/>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6"/>
          </p:nvPr>
        </p:nvSpPr>
        <p:spPr/>
        <p:txBody>
          <a:bodyPr/>
          <a:lstStyle/>
          <a:p>
            <a:pPr lvl="0"/>
            <a:fld id="{975A587B-5814-4D9B-9598-FE9CB954CB01}" type="slidenum">
              <a:rPr lang="fr-FR" noProof="0" smtClean="0"/>
              <a:pPr lvl="0"/>
              <a:t>21</a:t>
            </a:fld>
            <a:endParaRPr lang="fr-FR" noProof="0"/>
          </a:p>
        </p:txBody>
      </p:sp>
      <p:pic>
        <p:nvPicPr>
          <p:cNvPr id="2" name="Image 1" descr="Une image contenant Police, symbole, Graphique, logo&#10;&#10;Description générée automatiquement">
            <a:extLst>
              <a:ext uri="{FF2B5EF4-FFF2-40B4-BE49-F238E27FC236}">
                <a16:creationId xmlns:a16="http://schemas.microsoft.com/office/drawing/2014/main" id="{D34E6F57-7296-72F8-AC8A-CDABA469DF5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3356" y="4787753"/>
            <a:ext cx="1808653" cy="985258"/>
          </a:xfrm>
          <a:prstGeom prst="rect">
            <a:avLst/>
          </a:prstGeom>
        </p:spPr>
      </p:pic>
    </p:spTree>
    <p:extLst>
      <p:ext uri="{BB962C8B-B14F-4D97-AF65-F5344CB8AC3E}">
        <p14:creationId xmlns:p14="http://schemas.microsoft.com/office/powerpoint/2010/main" val="204284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56B9A88-4B39-DADB-E0F6-4281A57E19AC}"/>
              </a:ext>
            </a:extLst>
          </p:cNvPr>
          <p:cNvSpPr>
            <a:spLocks noGrp="1"/>
          </p:cNvSpPr>
          <p:nvPr>
            <p:ph type="body" sz="quarter" idx="13"/>
          </p:nvPr>
        </p:nvSpPr>
        <p:spPr>
          <a:xfrm>
            <a:off x="469880" y="1598774"/>
            <a:ext cx="5998017" cy="4488517"/>
          </a:xfrm>
        </p:spPr>
        <p:txBody>
          <a:bodyPr/>
          <a:lstStyle/>
          <a:p>
            <a:pPr>
              <a:buClr>
                <a:schemeClr val="tx2"/>
              </a:buClr>
            </a:pPr>
            <a:r>
              <a:rPr lang="en-US" sz="1800"/>
              <a:t>Based on an occurrence on field (anomaly, accident, good practice), Return of experience (REX) generates a continuous improvement of know-how, making possible to move from a sharing culture to a learning culture, to always progress together.</a:t>
            </a:r>
          </a:p>
          <a:p>
            <a:pPr>
              <a:buClr>
                <a:schemeClr val="tx2"/>
              </a:buClr>
            </a:pPr>
            <a:endParaRPr lang="en-US" sz="1800"/>
          </a:p>
          <a:p>
            <a:pPr>
              <a:buClr>
                <a:schemeClr val="tx2"/>
              </a:buClr>
            </a:pPr>
            <a:r>
              <a:rPr lang="en-US" sz="1800"/>
              <a:t>Knowledge of Return of experience also promotes the learning and understanding of the rules.</a:t>
            </a:r>
          </a:p>
          <a:p>
            <a:pPr>
              <a:buClr>
                <a:schemeClr val="tx2"/>
              </a:buClr>
            </a:pPr>
            <a:endParaRPr lang="fr-FR" sz="1800"/>
          </a:p>
          <a:p>
            <a:pPr>
              <a:buClr>
                <a:schemeClr val="tx2"/>
              </a:buClr>
            </a:pPr>
            <a:r>
              <a:rPr lang="en-US" sz="1800"/>
              <a:t>The REX has a memory function by gathering the knowledge acquired and making it available to the teams.</a:t>
            </a:r>
            <a:endParaRPr lang="fr-FR" sz="1800"/>
          </a:p>
          <a:p>
            <a:pPr marL="0" indent="0">
              <a:buNone/>
            </a:pPr>
            <a:endParaRPr lang="fr-FR"/>
          </a:p>
        </p:txBody>
      </p:sp>
      <p:sp>
        <p:nvSpPr>
          <p:cNvPr id="3" name="Titre 2">
            <a:extLst>
              <a:ext uri="{FF2B5EF4-FFF2-40B4-BE49-F238E27FC236}">
                <a16:creationId xmlns:a16="http://schemas.microsoft.com/office/drawing/2014/main" id="{85A9978C-C9D6-343F-1777-D1BD8101725C}"/>
              </a:ext>
            </a:extLst>
          </p:cNvPr>
          <p:cNvSpPr>
            <a:spLocks noGrp="1"/>
          </p:cNvSpPr>
          <p:nvPr>
            <p:ph type="title"/>
          </p:nvPr>
        </p:nvSpPr>
        <p:spPr/>
        <p:txBody>
          <a:bodyPr/>
          <a:lstStyle/>
          <a:p>
            <a:r>
              <a:rPr lang="en-US" sz="2400"/>
              <a:t>Return of experience is a learning process for continuous improvement</a:t>
            </a:r>
            <a:endParaRPr lang="fr-FR" sz="2400"/>
          </a:p>
        </p:txBody>
      </p:sp>
      <p:sp>
        <p:nvSpPr>
          <p:cNvPr id="4" name="Espace réservé du pied de page 3">
            <a:extLst>
              <a:ext uri="{FF2B5EF4-FFF2-40B4-BE49-F238E27FC236}">
                <a16:creationId xmlns:a16="http://schemas.microsoft.com/office/drawing/2014/main" id="{87248D70-4D1C-068D-A217-61538C55F6B1}"/>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2732182E-51DC-90CD-7D5B-84AF69BDA8EC}"/>
              </a:ext>
            </a:extLst>
          </p:cNvPr>
          <p:cNvSpPr>
            <a:spLocks noGrp="1"/>
          </p:cNvSpPr>
          <p:nvPr>
            <p:ph type="sldNum" sz="quarter" idx="16"/>
          </p:nvPr>
        </p:nvSpPr>
        <p:spPr/>
        <p:txBody>
          <a:bodyPr/>
          <a:lstStyle/>
          <a:p>
            <a:fld id="{975A587B-5814-4D9B-9598-FE9CB954CB01}" type="slidenum">
              <a:rPr lang="en-US" noProof="0" smtClean="0"/>
              <a:pPr/>
              <a:t>22</a:t>
            </a:fld>
            <a:endParaRPr lang="en-US" noProof="0"/>
          </a:p>
        </p:txBody>
      </p:sp>
      <p:grpSp>
        <p:nvGrpSpPr>
          <p:cNvPr id="15" name="Groupe 14">
            <a:extLst>
              <a:ext uri="{FF2B5EF4-FFF2-40B4-BE49-F238E27FC236}">
                <a16:creationId xmlns:a16="http://schemas.microsoft.com/office/drawing/2014/main" id="{8CB22607-2627-24E8-B324-54BCB90215F7}"/>
              </a:ext>
            </a:extLst>
          </p:cNvPr>
          <p:cNvGrpSpPr/>
          <p:nvPr/>
        </p:nvGrpSpPr>
        <p:grpSpPr>
          <a:xfrm>
            <a:off x="7555368" y="1725857"/>
            <a:ext cx="3197644" cy="3183189"/>
            <a:chOff x="8524477" y="3602076"/>
            <a:chExt cx="2081232" cy="2071824"/>
          </a:xfrm>
        </p:grpSpPr>
        <p:pic>
          <p:nvPicPr>
            <p:cNvPr id="6" name="Image 5">
              <a:extLst>
                <a:ext uri="{FF2B5EF4-FFF2-40B4-BE49-F238E27FC236}">
                  <a16:creationId xmlns:a16="http://schemas.microsoft.com/office/drawing/2014/main" id="{865FAB76-434F-29C7-F123-EE180712526D}"/>
                </a:ext>
              </a:extLst>
            </p:cNvPr>
            <p:cNvPicPr>
              <a:picLocks noChangeAspect="1"/>
            </p:cNvPicPr>
            <p:nvPr/>
          </p:nvPicPr>
          <p:blipFill>
            <a:blip r:embed="rId3"/>
            <a:stretch>
              <a:fillRect/>
            </a:stretch>
          </p:blipFill>
          <p:spPr>
            <a:xfrm>
              <a:off x="9605213" y="3602076"/>
              <a:ext cx="1000496" cy="2071824"/>
            </a:xfrm>
            <a:prstGeom prst="rect">
              <a:avLst/>
            </a:prstGeom>
          </p:spPr>
        </p:pic>
        <p:pic>
          <p:nvPicPr>
            <p:cNvPr id="7" name="Image 6">
              <a:extLst>
                <a:ext uri="{FF2B5EF4-FFF2-40B4-BE49-F238E27FC236}">
                  <a16:creationId xmlns:a16="http://schemas.microsoft.com/office/drawing/2014/main" id="{3C5830F2-B2F4-FEEB-92DE-4F5E312915BE}"/>
                </a:ext>
              </a:extLst>
            </p:cNvPr>
            <p:cNvPicPr>
              <a:picLocks noChangeAspect="1"/>
            </p:cNvPicPr>
            <p:nvPr/>
          </p:nvPicPr>
          <p:blipFill rotWithShape="1">
            <a:blip r:embed="rId4"/>
            <a:srcRect r="49103"/>
            <a:stretch/>
          </p:blipFill>
          <p:spPr>
            <a:xfrm>
              <a:off x="8524477" y="3603249"/>
              <a:ext cx="1053425" cy="2060916"/>
            </a:xfrm>
            <a:prstGeom prst="rect">
              <a:avLst/>
            </a:prstGeom>
          </p:spPr>
        </p:pic>
        <p:grpSp>
          <p:nvGrpSpPr>
            <p:cNvPr id="9" name="Groupe 8">
              <a:extLst>
                <a:ext uri="{FF2B5EF4-FFF2-40B4-BE49-F238E27FC236}">
                  <a16:creationId xmlns:a16="http://schemas.microsoft.com/office/drawing/2014/main" id="{894B4BBC-17BB-A460-3684-BE63692ECDA1}"/>
                </a:ext>
              </a:extLst>
            </p:cNvPr>
            <p:cNvGrpSpPr/>
            <p:nvPr/>
          </p:nvGrpSpPr>
          <p:grpSpPr>
            <a:xfrm>
              <a:off x="8903969" y="3978938"/>
              <a:ext cx="1513963" cy="1503369"/>
              <a:chOff x="4399153" y="1817215"/>
              <a:chExt cx="1135472" cy="1127527"/>
            </a:xfrm>
          </p:grpSpPr>
          <p:sp>
            <p:nvSpPr>
              <p:cNvPr id="10" name="Rectangle 9">
                <a:extLst>
                  <a:ext uri="{FF2B5EF4-FFF2-40B4-BE49-F238E27FC236}">
                    <a16:creationId xmlns:a16="http://schemas.microsoft.com/office/drawing/2014/main" id="{06939CBF-2CBA-D64A-A277-EAAC37A4B190}"/>
                  </a:ext>
                </a:extLst>
              </p:cNvPr>
              <p:cNvSpPr/>
              <p:nvPr/>
            </p:nvSpPr>
            <p:spPr>
              <a:xfrm rot="13166582">
                <a:off x="4456878" y="1817215"/>
                <a:ext cx="112233" cy="348348"/>
              </a:xfrm>
              <a:prstGeom prst="rect">
                <a:avLst/>
              </a:prstGeom>
              <a:noFill/>
            </p:spPr>
            <p:txBody>
              <a:bodyPr spcFirstLastPara="1" wrap="none" lIns="121920" tIns="60960" rIns="121920" bIns="60960" numCol="1">
                <a:prstTxWarp prst="textCircle">
                  <a:avLst>
                    <a:gd name="adj" fmla="val 10926262"/>
                  </a:avLst>
                </a:prstTxWarp>
                <a:spAutoFit/>
              </a:bodyPr>
              <a:lstStyle/>
              <a:p>
                <a:pPr algn="ctr"/>
                <a:r>
                  <a:rPr lang="fr-FR" sz="1200" b="1">
                    <a:ln w="12700">
                      <a:noFill/>
                      <a:prstDash val="solid"/>
                    </a:ln>
                    <a:solidFill>
                      <a:schemeClr val="bg1"/>
                    </a:solidFill>
                    <a:effectLst>
                      <a:outerShdw dist="20320" sx="1000" sy="1000" algn="tl" rotWithShape="0">
                        <a:srgbClr val="000000"/>
                      </a:outerShdw>
                    </a:effectLst>
                  </a:rPr>
                  <a:t>ACT</a:t>
                </a:r>
              </a:p>
            </p:txBody>
          </p:sp>
          <p:sp>
            <p:nvSpPr>
              <p:cNvPr id="11" name="Rectangle 10">
                <a:extLst>
                  <a:ext uri="{FF2B5EF4-FFF2-40B4-BE49-F238E27FC236}">
                    <a16:creationId xmlns:a16="http://schemas.microsoft.com/office/drawing/2014/main" id="{B99E56E9-C249-2D29-CD8D-88843C21B6B4}"/>
                  </a:ext>
                </a:extLst>
              </p:cNvPr>
              <p:cNvSpPr/>
              <p:nvPr/>
            </p:nvSpPr>
            <p:spPr>
              <a:xfrm rot="18889573">
                <a:off x="5071301" y="1710501"/>
                <a:ext cx="247590" cy="561542"/>
              </a:xfrm>
              <a:prstGeom prst="rect">
                <a:avLst/>
              </a:prstGeom>
              <a:noFill/>
            </p:spPr>
            <p:txBody>
              <a:bodyPr spcFirstLastPara="1" wrap="none" lIns="121920" tIns="60960" rIns="121920" bIns="60960" numCol="1">
                <a:prstTxWarp prst="textCircle">
                  <a:avLst>
                    <a:gd name="adj" fmla="val 10926262"/>
                  </a:avLst>
                </a:prstTxWarp>
                <a:spAutoFit/>
              </a:bodyPr>
              <a:lstStyle/>
              <a:p>
                <a:pPr algn="ctr"/>
                <a:r>
                  <a:rPr lang="fr-FR" sz="1200" b="1">
                    <a:ln w="12700">
                      <a:noFill/>
                      <a:prstDash val="solid"/>
                    </a:ln>
                    <a:solidFill>
                      <a:schemeClr val="bg1"/>
                    </a:solidFill>
                    <a:effectLst>
                      <a:outerShdw dist="20320" sx="1000" sy="1000" algn="tl" rotWithShape="0">
                        <a:srgbClr val="000000"/>
                      </a:outerShdw>
                    </a:effectLst>
                  </a:rPr>
                  <a:t>PLAN</a:t>
                </a:r>
              </a:p>
            </p:txBody>
          </p:sp>
          <p:sp>
            <p:nvSpPr>
              <p:cNvPr id="12" name="Rectangle 11">
                <a:extLst>
                  <a:ext uri="{FF2B5EF4-FFF2-40B4-BE49-F238E27FC236}">
                    <a16:creationId xmlns:a16="http://schemas.microsoft.com/office/drawing/2014/main" id="{1226B46A-0494-9120-3C13-0CD02F01C63F}"/>
                  </a:ext>
                </a:extLst>
              </p:cNvPr>
              <p:cNvSpPr/>
              <p:nvPr/>
            </p:nvSpPr>
            <p:spPr>
              <a:xfrm rot="18956575">
                <a:off x="4772533" y="2349615"/>
                <a:ext cx="762092" cy="453016"/>
              </a:xfrm>
              <a:prstGeom prst="rect">
                <a:avLst/>
              </a:prstGeom>
              <a:noFill/>
            </p:spPr>
            <p:txBody>
              <a:bodyPr spcFirstLastPara="1" wrap="none" lIns="121920" tIns="60960" rIns="121920" bIns="60960" numCol="1">
                <a:prstTxWarp prst="textArchDown">
                  <a:avLst/>
                </a:prstTxWarp>
                <a:spAutoFit/>
              </a:bodyPr>
              <a:lstStyle/>
              <a:p>
                <a:pPr algn="ctr"/>
                <a:r>
                  <a:rPr lang="fr-FR" sz="1200" b="1">
                    <a:ln w="12700">
                      <a:noFill/>
                      <a:prstDash val="solid"/>
                    </a:ln>
                    <a:solidFill>
                      <a:schemeClr val="bg1"/>
                    </a:solidFill>
                    <a:effectLst>
                      <a:outerShdw dist="20320" sx="1000" sy="1000" algn="tl" rotWithShape="0">
                        <a:srgbClr val="000000"/>
                      </a:outerShdw>
                    </a:effectLst>
                  </a:rPr>
                  <a:t>DO</a:t>
                </a:r>
              </a:p>
            </p:txBody>
          </p:sp>
          <p:sp>
            <p:nvSpPr>
              <p:cNvPr id="13" name="Rectangle 12">
                <a:extLst>
                  <a:ext uri="{FF2B5EF4-FFF2-40B4-BE49-F238E27FC236}">
                    <a16:creationId xmlns:a16="http://schemas.microsoft.com/office/drawing/2014/main" id="{89C8F38C-FA28-A250-FD0A-825AE70D2602}"/>
                  </a:ext>
                </a:extLst>
              </p:cNvPr>
              <p:cNvSpPr/>
              <p:nvPr/>
            </p:nvSpPr>
            <p:spPr>
              <a:xfrm rot="2752667">
                <a:off x="4244615" y="2337188"/>
                <a:ext cx="762092" cy="453016"/>
              </a:xfrm>
              <a:prstGeom prst="rect">
                <a:avLst/>
              </a:prstGeom>
              <a:noFill/>
            </p:spPr>
            <p:txBody>
              <a:bodyPr spcFirstLastPara="1" wrap="none" lIns="121920" tIns="60960" rIns="121920" bIns="60960" numCol="1">
                <a:prstTxWarp prst="textArchDown">
                  <a:avLst/>
                </a:prstTxWarp>
                <a:spAutoFit/>
              </a:bodyPr>
              <a:lstStyle/>
              <a:p>
                <a:pPr algn="ctr"/>
                <a:r>
                  <a:rPr lang="fr-FR" sz="1200" b="1">
                    <a:ln w="12700">
                      <a:noFill/>
                      <a:prstDash val="solid"/>
                    </a:ln>
                    <a:solidFill>
                      <a:schemeClr val="bg1"/>
                    </a:solidFill>
                    <a:effectLst>
                      <a:outerShdw dist="20320" sx="1000" sy="1000" algn="tl" rotWithShape="0">
                        <a:srgbClr val="000000"/>
                      </a:outerShdw>
                    </a:effectLst>
                  </a:rPr>
                  <a:t>CHECK</a:t>
                </a:r>
              </a:p>
            </p:txBody>
          </p:sp>
        </p:grpSp>
        <p:pic>
          <p:nvPicPr>
            <p:cNvPr id="14" name="Image 13">
              <a:extLst>
                <a:ext uri="{FF2B5EF4-FFF2-40B4-BE49-F238E27FC236}">
                  <a16:creationId xmlns:a16="http://schemas.microsoft.com/office/drawing/2014/main" id="{F0B7976A-38CD-3A0E-88FA-AA190F810CDB}"/>
                </a:ext>
              </a:extLst>
            </p:cNvPr>
            <p:cNvPicPr>
              <a:picLocks noChangeAspect="1"/>
            </p:cNvPicPr>
            <p:nvPr/>
          </p:nvPicPr>
          <p:blipFill>
            <a:blip r:embed="rId5"/>
            <a:stretch>
              <a:fillRect/>
            </a:stretch>
          </p:blipFill>
          <p:spPr>
            <a:xfrm>
              <a:off x="9237990" y="4317712"/>
              <a:ext cx="633100" cy="640548"/>
            </a:xfrm>
            <a:prstGeom prst="rect">
              <a:avLst/>
            </a:prstGeom>
          </p:spPr>
        </p:pic>
      </p:grpSp>
      <p:sp>
        <p:nvSpPr>
          <p:cNvPr id="16" name="Explosion : 8 points 15">
            <a:extLst>
              <a:ext uri="{FF2B5EF4-FFF2-40B4-BE49-F238E27FC236}">
                <a16:creationId xmlns:a16="http://schemas.microsoft.com/office/drawing/2014/main" id="{FB64790D-543A-B209-2E09-B6A410086600}"/>
              </a:ext>
            </a:extLst>
          </p:cNvPr>
          <p:cNvSpPr/>
          <p:nvPr/>
        </p:nvSpPr>
        <p:spPr>
          <a:xfrm>
            <a:off x="7604213" y="4834376"/>
            <a:ext cx="375138" cy="271725"/>
          </a:xfrm>
          <a:prstGeom prst="irregularSeal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xplosion : 8 points 16">
            <a:extLst>
              <a:ext uri="{FF2B5EF4-FFF2-40B4-BE49-F238E27FC236}">
                <a16:creationId xmlns:a16="http://schemas.microsoft.com/office/drawing/2014/main" id="{41CA29DC-0AA9-0E53-6423-60018C9A6183}"/>
              </a:ext>
            </a:extLst>
          </p:cNvPr>
          <p:cNvSpPr/>
          <p:nvPr/>
        </p:nvSpPr>
        <p:spPr>
          <a:xfrm>
            <a:off x="7725902" y="4547998"/>
            <a:ext cx="375138" cy="271725"/>
          </a:xfrm>
          <a:prstGeom prst="irregularSeal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Explosion : 8 points 17">
            <a:extLst>
              <a:ext uri="{FF2B5EF4-FFF2-40B4-BE49-F238E27FC236}">
                <a16:creationId xmlns:a16="http://schemas.microsoft.com/office/drawing/2014/main" id="{EE13F170-60D9-103B-F5A5-6017FE369CC4}"/>
              </a:ext>
            </a:extLst>
          </p:cNvPr>
          <p:cNvSpPr/>
          <p:nvPr/>
        </p:nvSpPr>
        <p:spPr>
          <a:xfrm>
            <a:off x="7224616" y="4559421"/>
            <a:ext cx="567166" cy="41081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a:extLst>
              <a:ext uri="{FF2B5EF4-FFF2-40B4-BE49-F238E27FC236}">
                <a16:creationId xmlns:a16="http://schemas.microsoft.com/office/drawing/2014/main" id="{871FAD66-004C-FF90-998C-CD3001162735}"/>
              </a:ext>
            </a:extLst>
          </p:cNvPr>
          <p:cNvSpPr txBox="1"/>
          <p:nvPr/>
        </p:nvSpPr>
        <p:spPr>
          <a:xfrm>
            <a:off x="7115627" y="5132143"/>
            <a:ext cx="1970826" cy="830997"/>
          </a:xfrm>
          <a:prstGeom prst="rect">
            <a:avLst/>
          </a:prstGeom>
          <a:noFill/>
          <a:effectLst/>
        </p:spPr>
        <p:txBody>
          <a:bodyPr wrap="square">
            <a:spAutoFit/>
          </a:bodyPr>
          <a:lstStyle/>
          <a:p>
            <a:pPr algn="ctr"/>
            <a:r>
              <a:rPr lang="fr-FR" sz="1600" b="1" err="1"/>
              <a:t>Anomaly</a:t>
            </a:r>
            <a:r>
              <a:rPr lang="fr-FR" sz="1600" b="1"/>
              <a:t>, accident, good practice</a:t>
            </a:r>
          </a:p>
        </p:txBody>
      </p:sp>
      <p:sp>
        <p:nvSpPr>
          <p:cNvPr id="22" name="ZoneTexte 21">
            <a:extLst>
              <a:ext uri="{FF2B5EF4-FFF2-40B4-BE49-F238E27FC236}">
                <a16:creationId xmlns:a16="http://schemas.microsoft.com/office/drawing/2014/main" id="{CF71E386-98D0-A2B6-B6D7-E8D48CD05FA0}"/>
              </a:ext>
            </a:extLst>
          </p:cNvPr>
          <p:cNvSpPr txBox="1"/>
          <p:nvPr/>
        </p:nvSpPr>
        <p:spPr>
          <a:xfrm>
            <a:off x="9215831" y="5132143"/>
            <a:ext cx="1287475" cy="584775"/>
          </a:xfrm>
          <a:prstGeom prst="rect">
            <a:avLst/>
          </a:prstGeom>
          <a:noFill/>
        </p:spPr>
        <p:txBody>
          <a:bodyPr wrap="square">
            <a:spAutoFit/>
          </a:bodyPr>
          <a:lstStyle>
            <a:defPPr>
              <a:defRPr lang="fr-FR"/>
            </a:defPPr>
            <a:lvl1pPr algn="ctr">
              <a:defRPr sz="1400" b="1" i="1"/>
            </a:lvl1pPr>
          </a:lstStyle>
          <a:p>
            <a:r>
              <a:rPr lang="fr-FR" sz="1600" i="0"/>
              <a:t>Corrective Action</a:t>
            </a:r>
          </a:p>
        </p:txBody>
      </p:sp>
      <p:sp>
        <p:nvSpPr>
          <p:cNvPr id="24" name="Arc plein 23">
            <a:extLst>
              <a:ext uri="{FF2B5EF4-FFF2-40B4-BE49-F238E27FC236}">
                <a16:creationId xmlns:a16="http://schemas.microsoft.com/office/drawing/2014/main" id="{E2D56E4E-3F55-CB2B-4E42-0A8A5CD2C88F}"/>
              </a:ext>
            </a:extLst>
          </p:cNvPr>
          <p:cNvSpPr/>
          <p:nvPr/>
        </p:nvSpPr>
        <p:spPr>
          <a:xfrm rot="3095470">
            <a:off x="7184615" y="1355871"/>
            <a:ext cx="3945632" cy="3945632"/>
          </a:xfrm>
          <a:prstGeom prst="blockArc">
            <a:avLst>
              <a:gd name="adj1" fmla="val 10800000"/>
              <a:gd name="adj2" fmla="val 21405327"/>
              <a:gd name="adj3" fmla="val 64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Arc plein 24">
            <a:extLst>
              <a:ext uri="{FF2B5EF4-FFF2-40B4-BE49-F238E27FC236}">
                <a16:creationId xmlns:a16="http://schemas.microsoft.com/office/drawing/2014/main" id="{3E2E74BC-DE2C-81C1-7EFF-2CAE3FF25D76}"/>
              </a:ext>
            </a:extLst>
          </p:cNvPr>
          <p:cNvSpPr/>
          <p:nvPr/>
        </p:nvSpPr>
        <p:spPr>
          <a:xfrm rot="19300400">
            <a:off x="7184153" y="1356332"/>
            <a:ext cx="3945632" cy="3945632"/>
          </a:xfrm>
          <a:prstGeom prst="blockArc">
            <a:avLst>
              <a:gd name="adj1" fmla="val 10800000"/>
              <a:gd name="adj2" fmla="val 21405327"/>
              <a:gd name="adj3" fmla="val 643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Flèche : bas 26">
            <a:extLst>
              <a:ext uri="{FF2B5EF4-FFF2-40B4-BE49-F238E27FC236}">
                <a16:creationId xmlns:a16="http://schemas.microsoft.com/office/drawing/2014/main" id="{D3FADD19-7193-AE4B-F873-2995ACE4956D}"/>
              </a:ext>
            </a:extLst>
          </p:cNvPr>
          <p:cNvSpPr/>
          <p:nvPr/>
        </p:nvSpPr>
        <p:spPr>
          <a:xfrm rot="3000000">
            <a:off x="9978675" y="4606074"/>
            <a:ext cx="507600" cy="460298"/>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3" name="Groupe 22">
            <a:extLst>
              <a:ext uri="{FF2B5EF4-FFF2-40B4-BE49-F238E27FC236}">
                <a16:creationId xmlns:a16="http://schemas.microsoft.com/office/drawing/2014/main" id="{9E931CD7-DDF9-87A0-6B87-21F3D7CC7D9F}"/>
              </a:ext>
            </a:extLst>
          </p:cNvPr>
          <p:cNvGrpSpPr/>
          <p:nvPr/>
        </p:nvGrpSpPr>
        <p:grpSpPr>
          <a:xfrm>
            <a:off x="8072820" y="4810177"/>
            <a:ext cx="245817" cy="245817"/>
            <a:chOff x="3149600" y="5273029"/>
            <a:chExt cx="387927" cy="387927"/>
          </a:xfrm>
        </p:grpSpPr>
        <p:sp>
          <p:nvSpPr>
            <p:cNvPr id="26" name="Ellipse 25">
              <a:extLst>
                <a:ext uri="{FF2B5EF4-FFF2-40B4-BE49-F238E27FC236}">
                  <a16:creationId xmlns:a16="http://schemas.microsoft.com/office/drawing/2014/main" id="{C3DED549-C8F6-5052-8B0A-6083C0CE9427}"/>
                </a:ext>
              </a:extLst>
            </p:cNvPr>
            <p:cNvSpPr/>
            <p:nvPr/>
          </p:nvSpPr>
          <p:spPr>
            <a:xfrm>
              <a:off x="3149600" y="5273029"/>
              <a:ext cx="387927" cy="387927"/>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27">
              <a:extLst>
                <a:ext uri="{FF2B5EF4-FFF2-40B4-BE49-F238E27FC236}">
                  <a16:creationId xmlns:a16="http://schemas.microsoft.com/office/drawing/2014/main" id="{9966C661-F8DE-B311-DF1D-1708F6DC0689}"/>
                </a:ext>
              </a:extLst>
            </p:cNvPr>
            <p:cNvCxnSpPr>
              <a:cxnSpLocks/>
            </p:cNvCxnSpPr>
            <p:nvPr/>
          </p:nvCxnSpPr>
          <p:spPr>
            <a:xfrm>
              <a:off x="3343563" y="5339958"/>
              <a:ext cx="0" cy="254069"/>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29" name="Connecteur droit 28">
              <a:extLst>
                <a:ext uri="{FF2B5EF4-FFF2-40B4-BE49-F238E27FC236}">
                  <a16:creationId xmlns:a16="http://schemas.microsoft.com/office/drawing/2014/main" id="{115A3771-2364-CD48-BB37-F9B98415BF76}"/>
                </a:ext>
              </a:extLst>
            </p:cNvPr>
            <p:cNvCxnSpPr>
              <a:cxnSpLocks/>
            </p:cNvCxnSpPr>
            <p:nvPr/>
          </p:nvCxnSpPr>
          <p:spPr>
            <a:xfrm rot="5400000">
              <a:off x="3343562" y="5339958"/>
              <a:ext cx="0" cy="254069"/>
            </a:xfrm>
            <a:prstGeom prst="lin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grpSp>
      <p:pic>
        <p:nvPicPr>
          <p:cNvPr id="8" name="Image 7" descr="Une image contenant Graphique, Police, graphisme, logo&#10;&#10;Description générée automatiquement">
            <a:extLst>
              <a:ext uri="{FF2B5EF4-FFF2-40B4-BE49-F238E27FC236}">
                <a16:creationId xmlns:a16="http://schemas.microsoft.com/office/drawing/2014/main" id="{4FEF9EB2-9EF2-13E1-7E45-4877D470811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245544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8FCC0D-6D57-443F-0379-F30629CF46C1}"/>
              </a:ext>
            </a:extLst>
          </p:cNvPr>
          <p:cNvSpPr>
            <a:spLocks noGrp="1"/>
          </p:cNvSpPr>
          <p:nvPr>
            <p:ph type="title"/>
          </p:nvPr>
        </p:nvSpPr>
        <p:spPr>
          <a:xfrm>
            <a:off x="469879" y="242844"/>
            <a:ext cx="9693024" cy="549636"/>
          </a:xfrm>
        </p:spPr>
        <p:txBody>
          <a:bodyPr/>
          <a:lstStyle/>
          <a:p>
            <a:r>
              <a:rPr lang="en-US" sz="2400"/>
              <a:t>How does the return of experience work?</a:t>
            </a:r>
          </a:p>
        </p:txBody>
      </p:sp>
      <p:sp>
        <p:nvSpPr>
          <p:cNvPr id="4" name="Footer Placeholder 3">
            <a:extLst>
              <a:ext uri="{FF2B5EF4-FFF2-40B4-BE49-F238E27FC236}">
                <a16:creationId xmlns:a16="http://schemas.microsoft.com/office/drawing/2014/main" id="{03BAC9D5-3462-BA9B-B1E6-DBFEDE743DDD}"/>
              </a:ext>
            </a:extLst>
          </p:cNvPr>
          <p:cNvSpPr>
            <a:spLocks noGrp="1"/>
          </p:cNvSpPr>
          <p:nvPr>
            <p:ph type="ftr" sz="quarter" idx="15"/>
          </p:nvPr>
        </p:nvSpPr>
        <p:spPr/>
        <p:txBody>
          <a:bodyPr/>
          <a:lstStyle/>
          <a:p>
            <a:r>
              <a:rPr lang="en-US" sz="900"/>
              <a:t>World Day for Safety 2024 – Manager Kit</a:t>
            </a:r>
            <a:endParaRPr lang="fr-FR" sz="900"/>
          </a:p>
        </p:txBody>
      </p:sp>
      <p:sp>
        <p:nvSpPr>
          <p:cNvPr id="5" name="Slide Number Placeholder 4">
            <a:extLst>
              <a:ext uri="{FF2B5EF4-FFF2-40B4-BE49-F238E27FC236}">
                <a16:creationId xmlns:a16="http://schemas.microsoft.com/office/drawing/2014/main" id="{BDFD8D0D-EE93-B3E6-066E-D9CB53EBE6C1}"/>
              </a:ext>
            </a:extLst>
          </p:cNvPr>
          <p:cNvSpPr>
            <a:spLocks noGrp="1"/>
          </p:cNvSpPr>
          <p:nvPr>
            <p:ph type="sldNum" sz="quarter" idx="16"/>
          </p:nvPr>
        </p:nvSpPr>
        <p:spPr/>
        <p:txBody>
          <a:bodyPr/>
          <a:lstStyle/>
          <a:p>
            <a:fld id="{975A587B-5814-4D9B-9598-FE9CB954CB01}" type="slidenum">
              <a:rPr lang="en-US" noProof="0" smtClean="0"/>
              <a:pPr/>
              <a:t>23</a:t>
            </a:fld>
            <a:endParaRPr lang="en-US" noProof="0"/>
          </a:p>
        </p:txBody>
      </p:sp>
      <p:sp>
        <p:nvSpPr>
          <p:cNvPr id="2" name="Espace réservé du texte 1">
            <a:extLst>
              <a:ext uri="{FF2B5EF4-FFF2-40B4-BE49-F238E27FC236}">
                <a16:creationId xmlns:a16="http://schemas.microsoft.com/office/drawing/2014/main" id="{38DFC74F-F6C9-32A3-EB59-144DF4D364B2}"/>
              </a:ext>
            </a:extLst>
          </p:cNvPr>
          <p:cNvSpPr>
            <a:spLocks noGrp="1"/>
          </p:cNvSpPr>
          <p:nvPr>
            <p:ph type="body" sz="quarter" idx="13"/>
          </p:nvPr>
        </p:nvSpPr>
        <p:spPr>
          <a:xfrm>
            <a:off x="514222" y="1294076"/>
            <a:ext cx="10157658" cy="4532566"/>
          </a:xfrm>
        </p:spPr>
        <p:txBody>
          <a:bodyPr/>
          <a:lstStyle/>
          <a:p>
            <a:pPr marL="0" indent="0">
              <a:buNone/>
            </a:pPr>
            <a:r>
              <a:rPr lang="en-US" sz="1800"/>
              <a:t>The return of experience is based on the steps below</a:t>
            </a:r>
          </a:p>
          <a:p>
            <a:endParaRPr lang="fr-FR"/>
          </a:p>
          <a:p>
            <a:endParaRPr lang="fr-FR"/>
          </a:p>
          <a:p>
            <a:endParaRPr lang="fr-FR"/>
          </a:p>
          <a:p>
            <a:endParaRPr lang="fr-FR"/>
          </a:p>
          <a:p>
            <a:endParaRPr lang="fr-FR"/>
          </a:p>
          <a:p>
            <a:pPr marL="0" indent="0">
              <a:buNone/>
            </a:pPr>
            <a:endParaRPr lang="fr-FR"/>
          </a:p>
          <a:p>
            <a:pPr marL="0" indent="0">
              <a:buNone/>
            </a:pPr>
            <a:endParaRPr lang="fr-FR"/>
          </a:p>
          <a:p>
            <a:pPr marL="0" indent="0">
              <a:buNone/>
            </a:pPr>
            <a:r>
              <a:rPr lang="en-US" sz="1800" b="1"/>
              <a:t>If the lessons learned from an accident are rigorously implemented, </a:t>
            </a:r>
            <a:r>
              <a:rPr lang="en-US" sz="1800" b="1">
                <a:solidFill>
                  <a:srgbClr val="FF0000"/>
                </a:solidFill>
              </a:rPr>
              <a:t>the same accident cannot happen again.</a:t>
            </a:r>
          </a:p>
        </p:txBody>
      </p:sp>
      <p:sp>
        <p:nvSpPr>
          <p:cNvPr id="13" name="Text Placeholder 1">
            <a:extLst>
              <a:ext uri="{FF2B5EF4-FFF2-40B4-BE49-F238E27FC236}">
                <a16:creationId xmlns:a16="http://schemas.microsoft.com/office/drawing/2014/main" id="{98306128-4DB3-597B-FD6B-23AEEAB012C9}"/>
              </a:ext>
            </a:extLst>
          </p:cNvPr>
          <p:cNvSpPr txBox="1">
            <a:spLocks/>
          </p:cNvSpPr>
          <p:nvPr/>
        </p:nvSpPr>
        <p:spPr>
          <a:xfrm>
            <a:off x="7316296" y="5190968"/>
            <a:ext cx="2178523" cy="425352"/>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sz="1200">
              <a:solidFill>
                <a:srgbClr val="000000"/>
              </a:solidFill>
              <a:latin typeface="Arial" panose="020B0604020202020204" pitchFamily="34" charset="0"/>
            </a:endParaRPr>
          </a:p>
        </p:txBody>
      </p:sp>
      <p:sp>
        <p:nvSpPr>
          <p:cNvPr id="14" name="Text Placeholder 1">
            <a:extLst>
              <a:ext uri="{FF2B5EF4-FFF2-40B4-BE49-F238E27FC236}">
                <a16:creationId xmlns:a16="http://schemas.microsoft.com/office/drawing/2014/main" id="{5C1E8D41-A8D8-ECED-3DC4-FD173284F20B}"/>
              </a:ext>
            </a:extLst>
          </p:cNvPr>
          <p:cNvSpPr txBox="1">
            <a:spLocks/>
          </p:cNvSpPr>
          <p:nvPr/>
        </p:nvSpPr>
        <p:spPr>
          <a:xfrm>
            <a:off x="9543598" y="5190967"/>
            <a:ext cx="2178523" cy="1384673"/>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fr-FR"/>
          </a:p>
        </p:txBody>
      </p:sp>
      <p:graphicFrame>
        <p:nvGraphicFramePr>
          <p:cNvPr id="7" name="Diagram 6">
            <a:extLst>
              <a:ext uri="{FF2B5EF4-FFF2-40B4-BE49-F238E27FC236}">
                <a16:creationId xmlns:a16="http://schemas.microsoft.com/office/drawing/2014/main" id="{EE396CB6-41A6-B898-07B1-F2B776918E47}"/>
              </a:ext>
            </a:extLst>
          </p:cNvPr>
          <p:cNvGraphicFramePr/>
          <p:nvPr>
            <p:extLst>
              <p:ext uri="{D42A27DB-BD31-4B8C-83A1-F6EECF244321}">
                <p14:modId xmlns:p14="http://schemas.microsoft.com/office/powerpoint/2010/main" val="1412529432"/>
              </p:ext>
            </p:extLst>
          </p:nvPr>
        </p:nvGraphicFramePr>
        <p:xfrm>
          <a:off x="507008" y="1406916"/>
          <a:ext cx="11674823" cy="2876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 7" descr="Une image contenant Graphique, Police, graphisme, logo&#10;&#10;Description générée automatiquement">
            <a:extLst>
              <a:ext uri="{FF2B5EF4-FFF2-40B4-BE49-F238E27FC236}">
                <a16:creationId xmlns:a16="http://schemas.microsoft.com/office/drawing/2014/main" id="{C192D2C6-33F2-0FC3-2B45-BFA01195DE3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
        <p:nvSpPr>
          <p:cNvPr id="10" name="ZoneTexte 9">
            <a:extLst>
              <a:ext uri="{FF2B5EF4-FFF2-40B4-BE49-F238E27FC236}">
                <a16:creationId xmlns:a16="http://schemas.microsoft.com/office/drawing/2014/main" id="{628E931E-6CBF-8039-30F4-D56306B75E7D}"/>
              </a:ext>
            </a:extLst>
          </p:cNvPr>
          <p:cNvSpPr txBox="1"/>
          <p:nvPr/>
        </p:nvSpPr>
        <p:spPr>
          <a:xfrm>
            <a:off x="2289359" y="5697166"/>
            <a:ext cx="7229849" cy="369332"/>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defPPr>
              <a:defRPr lang="fr-FR"/>
            </a:defPPr>
            <a:lvl1pPr algn="ctr">
              <a:defRPr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a:t>The implementation of recommendations is then fundamental</a:t>
            </a:r>
            <a:endParaRPr lang="fr-FR"/>
          </a:p>
        </p:txBody>
      </p:sp>
    </p:spTree>
    <p:extLst>
      <p:ext uri="{BB962C8B-B14F-4D97-AF65-F5344CB8AC3E}">
        <p14:creationId xmlns:p14="http://schemas.microsoft.com/office/powerpoint/2010/main" val="124962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AC7F59C-162A-6345-DE4F-3491A4141D99}"/>
              </a:ext>
            </a:extLst>
          </p:cNvPr>
          <p:cNvSpPr>
            <a:spLocks noGrp="1"/>
          </p:cNvSpPr>
          <p:nvPr>
            <p:ph type="title"/>
          </p:nvPr>
        </p:nvSpPr>
        <p:spPr/>
        <p:txBody>
          <a:bodyPr/>
          <a:lstStyle/>
          <a:p>
            <a:r>
              <a:rPr lang="fr-FR" sz="2800"/>
              <a:t>The REX </a:t>
            </a:r>
            <a:r>
              <a:rPr lang="en-US" sz="2800"/>
              <a:t>benefits</a:t>
            </a:r>
          </a:p>
        </p:txBody>
      </p:sp>
      <p:sp>
        <p:nvSpPr>
          <p:cNvPr id="4" name="Espace réservé du pied de page 3">
            <a:extLst>
              <a:ext uri="{FF2B5EF4-FFF2-40B4-BE49-F238E27FC236}">
                <a16:creationId xmlns:a16="http://schemas.microsoft.com/office/drawing/2014/main" id="{76E391E4-EC27-7911-F316-ABD9FAF67959}"/>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3BCF1DE6-7E2B-A0A7-C5AA-2892693A5A13}"/>
              </a:ext>
            </a:extLst>
          </p:cNvPr>
          <p:cNvSpPr>
            <a:spLocks noGrp="1"/>
          </p:cNvSpPr>
          <p:nvPr>
            <p:ph type="sldNum" sz="quarter" idx="16"/>
          </p:nvPr>
        </p:nvSpPr>
        <p:spPr/>
        <p:txBody>
          <a:bodyPr/>
          <a:lstStyle/>
          <a:p>
            <a:fld id="{975A587B-5814-4D9B-9598-FE9CB954CB01}" type="slidenum">
              <a:rPr lang="en-US" noProof="0" smtClean="0"/>
              <a:pPr/>
              <a:t>24</a:t>
            </a:fld>
            <a:endParaRPr lang="en-US" noProof="0"/>
          </a:p>
        </p:txBody>
      </p:sp>
      <p:graphicFrame>
        <p:nvGraphicFramePr>
          <p:cNvPr id="12" name="Diagramme 11">
            <a:extLst>
              <a:ext uri="{FF2B5EF4-FFF2-40B4-BE49-F238E27FC236}">
                <a16:creationId xmlns:a16="http://schemas.microsoft.com/office/drawing/2014/main" id="{0006972A-30AB-BDB7-0201-12CB5D213466}"/>
              </a:ext>
            </a:extLst>
          </p:cNvPr>
          <p:cNvGraphicFramePr/>
          <p:nvPr>
            <p:extLst>
              <p:ext uri="{D42A27DB-BD31-4B8C-83A1-F6EECF244321}">
                <p14:modId xmlns:p14="http://schemas.microsoft.com/office/powerpoint/2010/main" val="166201928"/>
              </p:ext>
            </p:extLst>
          </p:nvPr>
        </p:nvGraphicFramePr>
        <p:xfrm>
          <a:off x="2311400" y="1250845"/>
          <a:ext cx="7569200" cy="4489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Image 12" descr="Une image contenant Police, symbole, Graphique, logo&#10;&#10;Description générée automatiquement">
            <a:extLst>
              <a:ext uri="{FF2B5EF4-FFF2-40B4-BE49-F238E27FC236}">
                <a16:creationId xmlns:a16="http://schemas.microsoft.com/office/drawing/2014/main" id="{F0B237DD-C61F-01C1-F282-8E3FABCBC5FB}"/>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181601" y="3051585"/>
            <a:ext cx="1758740" cy="958068"/>
          </a:xfrm>
          <a:prstGeom prst="rect">
            <a:avLst/>
          </a:prstGeom>
        </p:spPr>
      </p:pic>
      <p:pic>
        <p:nvPicPr>
          <p:cNvPr id="6" name="Image 5" descr="Une image contenant Graphique, Police, graphisme, logo&#10;&#10;Description générée automatiquement">
            <a:extLst>
              <a:ext uri="{FF2B5EF4-FFF2-40B4-BE49-F238E27FC236}">
                <a16:creationId xmlns:a16="http://schemas.microsoft.com/office/drawing/2014/main" id="{99010840-2EAF-95F9-0D90-19CA0D3DAAA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2372645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4">
            <a:extLst>
              <a:ext uri="{FF2B5EF4-FFF2-40B4-BE49-F238E27FC236}">
                <a16:creationId xmlns:a16="http://schemas.microsoft.com/office/drawing/2014/main" id="{FD510FCE-3B24-4043-89CA-AA8FEA563ECE}"/>
              </a:ext>
            </a:extLst>
          </p:cNvPr>
          <p:cNvSpPr txBox="1">
            <a:spLocks/>
          </p:cNvSpPr>
          <p:nvPr/>
        </p:nvSpPr>
        <p:spPr>
          <a:xfrm>
            <a:off x="6420036" y="1456507"/>
            <a:ext cx="4103880" cy="2959838"/>
          </a:xfrm>
          <a:prstGeom prst="rect">
            <a:avLst/>
          </a:prstGeom>
        </p:spPr>
        <p:txBody>
          <a:bodyPr vert="horz" lIns="68580" tIns="34290" rIns="68580" bIns="34290" rtlCol="0">
            <a:normAutofit/>
          </a:bodyPr>
          <a:lstStyle>
            <a:lvl1pPr marL="285750" indent="-285750" algn="l" defTabSz="457200" rtl="0" eaLnBrk="1" latinLnBrk="0" hangingPunct="1">
              <a:spcBef>
                <a:spcPts val="300"/>
              </a:spcBef>
              <a:spcAft>
                <a:spcPts val="300"/>
              </a:spcAft>
              <a:buClr>
                <a:schemeClr val="accent5">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5">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5">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5">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BD2B0B"/>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14313" indent="-214313" defTabSz="342900">
              <a:spcBef>
                <a:spcPts val="225"/>
              </a:spcBef>
              <a:spcAft>
                <a:spcPts val="225"/>
              </a:spcAft>
              <a:buClr>
                <a:srgbClr val="5AA2AE">
                  <a:lumMod val="75000"/>
                </a:srgbClr>
              </a:buClr>
            </a:pPr>
            <a:endParaRPr lang="en-GB" sz="1500">
              <a:solidFill>
                <a:prstClr val="black"/>
              </a:solidFill>
              <a:latin typeface="Arial"/>
            </a:endParaRPr>
          </a:p>
        </p:txBody>
      </p:sp>
      <p:pic>
        <p:nvPicPr>
          <p:cNvPr id="11" name="Picture 10">
            <a:extLst>
              <a:ext uri="{FF2B5EF4-FFF2-40B4-BE49-F238E27FC236}">
                <a16:creationId xmlns:a16="http://schemas.microsoft.com/office/drawing/2014/main" id="{525B66E6-EB3C-430D-AF1A-E99AF3D359E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0889"/>
          <a:stretch/>
        </p:blipFill>
        <p:spPr>
          <a:xfrm>
            <a:off x="6777650" y="3022969"/>
            <a:ext cx="1483408" cy="1065249"/>
          </a:xfrm>
          <a:prstGeom prst="roundRect">
            <a:avLst>
              <a:gd name="adj" fmla="val 12675"/>
            </a:avLst>
          </a:prstGeom>
          <a:ln>
            <a:noFill/>
          </a:ln>
          <a:effectLst/>
        </p:spPr>
      </p:pic>
      <p:pic>
        <p:nvPicPr>
          <p:cNvPr id="12" name="Picture 11">
            <a:extLst>
              <a:ext uri="{FF2B5EF4-FFF2-40B4-BE49-F238E27FC236}">
                <a16:creationId xmlns:a16="http://schemas.microsoft.com/office/drawing/2014/main" id="{8B8A1D40-475D-498A-B032-8B71B7224B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6108" t="1" r="26365" b="21408"/>
          <a:stretch/>
        </p:blipFill>
        <p:spPr>
          <a:xfrm>
            <a:off x="8349516" y="3022968"/>
            <a:ext cx="2174400" cy="2063513"/>
          </a:xfrm>
          <a:prstGeom prst="roundRect">
            <a:avLst>
              <a:gd name="adj" fmla="val 6706"/>
            </a:avLst>
          </a:prstGeom>
          <a:ln>
            <a:noFill/>
          </a:ln>
          <a:effectLst/>
        </p:spPr>
      </p:pic>
      <p:pic>
        <p:nvPicPr>
          <p:cNvPr id="13" name="Picture 12">
            <a:extLst>
              <a:ext uri="{FF2B5EF4-FFF2-40B4-BE49-F238E27FC236}">
                <a16:creationId xmlns:a16="http://schemas.microsoft.com/office/drawing/2014/main" id="{A50C0786-3BBA-4BA6-8D0E-D78ED66BA6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77650" y="4139460"/>
            <a:ext cx="1481980" cy="946566"/>
          </a:xfrm>
          <a:prstGeom prst="roundRect">
            <a:avLst>
              <a:gd name="adj" fmla="val 11051"/>
            </a:avLst>
          </a:prstGeom>
          <a:ln>
            <a:noFill/>
          </a:ln>
          <a:effectLst/>
        </p:spPr>
      </p:pic>
      <p:pic>
        <p:nvPicPr>
          <p:cNvPr id="2" name="Picture 1">
            <a:extLst>
              <a:ext uri="{FF2B5EF4-FFF2-40B4-BE49-F238E27FC236}">
                <a16:creationId xmlns:a16="http://schemas.microsoft.com/office/drawing/2014/main" id="{2CC1F298-9B19-467A-B510-7F6952DDB02F}"/>
              </a:ext>
            </a:extLst>
          </p:cNvPr>
          <p:cNvPicPr>
            <a:picLocks noChangeAspect="1"/>
          </p:cNvPicPr>
          <p:nvPr/>
        </p:nvPicPr>
        <p:blipFill rotWithShape="1">
          <a:blip r:embed="rId6"/>
          <a:srcRect l="2367" t="3785" r="2778" b="7419"/>
          <a:stretch/>
        </p:blipFill>
        <p:spPr>
          <a:xfrm>
            <a:off x="6777649" y="1665008"/>
            <a:ext cx="3723787" cy="1280929"/>
          </a:xfrm>
          <a:prstGeom prst="roundRect">
            <a:avLst>
              <a:gd name="adj" fmla="val 8834"/>
            </a:avLst>
          </a:prstGeom>
          <a:ln>
            <a:noFill/>
          </a:ln>
          <a:effectLst/>
        </p:spPr>
      </p:pic>
      <p:sp>
        <p:nvSpPr>
          <p:cNvPr id="6" name="Titre 5">
            <a:extLst>
              <a:ext uri="{FF2B5EF4-FFF2-40B4-BE49-F238E27FC236}">
                <a16:creationId xmlns:a16="http://schemas.microsoft.com/office/drawing/2014/main" id="{14A21841-A61F-E5A6-DBA7-73474680A673}"/>
              </a:ext>
            </a:extLst>
          </p:cNvPr>
          <p:cNvSpPr>
            <a:spLocks noGrp="1"/>
          </p:cNvSpPr>
          <p:nvPr>
            <p:ph type="title"/>
          </p:nvPr>
        </p:nvSpPr>
        <p:spPr>
          <a:xfrm>
            <a:off x="2136753" y="362933"/>
            <a:ext cx="7445397" cy="1008000"/>
          </a:xfrm>
        </p:spPr>
        <p:txBody>
          <a:bodyPr/>
          <a:lstStyle/>
          <a:p>
            <a:r>
              <a:rPr lang="en-GB" sz="2400" b="1">
                <a:solidFill>
                  <a:srgbClr val="FF0000"/>
                </a:solidFill>
              </a:rPr>
              <a:t>Avoiding further accidents</a:t>
            </a:r>
            <a:br>
              <a:rPr lang="en-GB"/>
            </a:br>
            <a:r>
              <a:rPr lang="en-GB" sz="1600">
                <a:solidFill>
                  <a:srgbClr val="FF0000"/>
                </a:solidFill>
              </a:rPr>
              <a:t>Example: consideration of the D11 REX in Myanmar</a:t>
            </a:r>
            <a:endParaRPr lang="en-GB">
              <a:solidFill>
                <a:srgbClr val="FF0000"/>
              </a:solidFill>
            </a:endParaRPr>
          </a:p>
        </p:txBody>
      </p:sp>
      <p:sp>
        <p:nvSpPr>
          <p:cNvPr id="7" name="ZoneTexte 6">
            <a:extLst>
              <a:ext uri="{FF2B5EF4-FFF2-40B4-BE49-F238E27FC236}">
                <a16:creationId xmlns:a16="http://schemas.microsoft.com/office/drawing/2014/main" id="{589B4D88-49F5-7D17-108B-8FE41C4D33C1}"/>
              </a:ext>
            </a:extLst>
          </p:cNvPr>
          <p:cNvSpPr txBox="1"/>
          <p:nvPr/>
        </p:nvSpPr>
        <p:spPr>
          <a:xfrm>
            <a:off x="343566" y="1579759"/>
            <a:ext cx="6166024" cy="3524042"/>
          </a:xfrm>
          <a:prstGeom prst="rect">
            <a:avLst/>
          </a:prstGeom>
          <a:noFill/>
        </p:spPr>
        <p:txBody>
          <a:bodyPr wrap="square" lIns="91440" tIns="45720" rIns="91440" bIns="45720" rtlCol="0" anchor="t">
            <a:spAutoFit/>
          </a:bodyPr>
          <a:lstStyle/>
          <a:p>
            <a:pPr marL="285750" indent="-285750">
              <a:buClr>
                <a:schemeClr val="accent2"/>
              </a:buClr>
              <a:buFont typeface="Arial" panose="020B0604020202020204" pitchFamily="34" charset="0"/>
              <a:buChar char="•"/>
            </a:pPr>
            <a:r>
              <a:rPr lang="en-US" sz="1600"/>
              <a:t>Following the D11 accident at the Normandy refinery in December 2019, sites were asked to list, inspect the trunnions (unused piping arms) and replace them if necessary.</a:t>
            </a:r>
          </a:p>
          <a:p>
            <a:pPr marL="285750" indent="-285750">
              <a:buClr>
                <a:schemeClr val="accent2"/>
              </a:buClr>
              <a:buFont typeface="Arial" panose="020B0604020202020204" pitchFamily="34" charset="0"/>
              <a:buChar char="•"/>
            </a:pPr>
            <a:endParaRPr lang="en-US" sz="1600"/>
          </a:p>
          <a:p>
            <a:pPr marL="285750" indent="-285750">
              <a:buClr>
                <a:schemeClr val="accent2"/>
              </a:buClr>
              <a:buFont typeface="Arial" panose="020B0604020202020204" pitchFamily="34" charset="0"/>
              <a:buChar char="•"/>
            </a:pPr>
            <a:r>
              <a:rPr lang="en-US" sz="1600"/>
              <a:t>During the general inspection conducted at a site in Myanmar</a:t>
            </a:r>
            <a:r>
              <a:rPr lang="fr-FR" sz="1600"/>
              <a:t>: </a:t>
            </a:r>
            <a:endParaRPr lang="fr-FR" sz="1600">
              <a:cs typeface="Arial"/>
            </a:endParaRPr>
          </a:p>
          <a:p>
            <a:pPr marL="742950" lvl="1" indent="-285750">
              <a:spcBef>
                <a:spcPts val="600"/>
              </a:spcBef>
              <a:buClr>
                <a:schemeClr val="accent2"/>
              </a:buClr>
              <a:buFont typeface="Arial" panose="020B0604020202020204" pitchFamily="34" charset="0"/>
              <a:buChar char="•"/>
            </a:pPr>
            <a:r>
              <a:rPr lang="en-US" sz="1600"/>
              <a:t>Out of 70 trunnions identified and inspected, 2 were found to be severely corroded.</a:t>
            </a:r>
            <a:endParaRPr lang="fr-FR" sz="1600">
              <a:cs typeface="Arial"/>
            </a:endParaRPr>
          </a:p>
          <a:p>
            <a:pPr marL="742950" lvl="1" indent="-285750">
              <a:spcBef>
                <a:spcPts val="600"/>
              </a:spcBef>
              <a:buClr>
                <a:schemeClr val="accent2"/>
              </a:buClr>
              <a:buFont typeface="Arial" panose="020B0604020202020204" pitchFamily="34" charset="0"/>
              <a:buChar char="•"/>
            </a:pPr>
            <a:r>
              <a:rPr lang="en-US" sz="1600"/>
              <a:t>One of the trunnions was on a 2'' (105 bar / 43°C) high-pressure gas line which, if leaked, could have had serious consequences.</a:t>
            </a:r>
          </a:p>
          <a:p>
            <a:pPr marL="742950" lvl="1" indent="-285750">
              <a:spcBef>
                <a:spcPts val="600"/>
              </a:spcBef>
              <a:buClr>
                <a:schemeClr val="accent2"/>
              </a:buClr>
              <a:buFont typeface="Arial" panose="020B0604020202020204" pitchFamily="34" charset="0"/>
              <a:buChar char="•"/>
            </a:pPr>
            <a:r>
              <a:rPr lang="en-US" sz="1600"/>
              <a:t>The trunnion was replaced immediately. A bracket was repaired by a temporary modification without production shutdown.</a:t>
            </a:r>
            <a:endParaRPr lang="fr-FR" sz="1600">
              <a:cs typeface="Arial"/>
            </a:endParaRPr>
          </a:p>
        </p:txBody>
      </p:sp>
      <p:sp>
        <p:nvSpPr>
          <p:cNvPr id="3" name="ZoneTexte 2">
            <a:extLst>
              <a:ext uri="{FF2B5EF4-FFF2-40B4-BE49-F238E27FC236}">
                <a16:creationId xmlns:a16="http://schemas.microsoft.com/office/drawing/2014/main" id="{48376D27-24ED-240C-BE88-2E866E3C1B4F}"/>
              </a:ext>
            </a:extLst>
          </p:cNvPr>
          <p:cNvSpPr txBox="1"/>
          <p:nvPr/>
        </p:nvSpPr>
        <p:spPr>
          <a:xfrm>
            <a:off x="343565" y="5516020"/>
            <a:ext cx="10180351" cy="646986"/>
          </a:xfrm>
          <a:prstGeom prst="roundRect">
            <a:avLst/>
          </a:prstGeom>
          <a:solidFill>
            <a:schemeClr val="accent2"/>
          </a:solidFill>
          <a:effectLst/>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a:t>Rigorous application of the REX prevented a potentially significant accident
</a:t>
            </a:r>
            <a:r>
              <a:rPr lang="en-US" sz="1600" b="1"/>
              <a:t>All together, daily, let's be rigorous in the implementation of the REX!</a:t>
            </a:r>
            <a:endParaRPr lang="fr-FR" sz="1800" b="1"/>
          </a:p>
        </p:txBody>
      </p:sp>
      <p:grpSp>
        <p:nvGrpSpPr>
          <p:cNvPr id="4" name="Groupe 3">
            <a:extLst>
              <a:ext uri="{FF2B5EF4-FFF2-40B4-BE49-F238E27FC236}">
                <a16:creationId xmlns:a16="http://schemas.microsoft.com/office/drawing/2014/main" id="{B759E3B7-C3EB-56D0-573C-4D2660F56A17}"/>
              </a:ext>
            </a:extLst>
          </p:cNvPr>
          <p:cNvGrpSpPr>
            <a:grpSpLocks noChangeAspect="1"/>
          </p:cNvGrpSpPr>
          <p:nvPr/>
        </p:nvGrpSpPr>
        <p:grpSpPr>
          <a:xfrm>
            <a:off x="343565" y="242844"/>
            <a:ext cx="1512000" cy="1008000"/>
            <a:chOff x="2311400" y="1250844"/>
            <a:chExt cx="7569200" cy="5046134"/>
          </a:xfrm>
        </p:grpSpPr>
        <p:graphicFrame>
          <p:nvGraphicFramePr>
            <p:cNvPr id="5" name="Diagramme 4">
              <a:extLst>
                <a:ext uri="{FF2B5EF4-FFF2-40B4-BE49-F238E27FC236}">
                  <a16:creationId xmlns:a16="http://schemas.microsoft.com/office/drawing/2014/main" id="{2CC9E580-B0E5-A9F7-44E1-37A0D5D51502}"/>
                </a:ext>
              </a:extLst>
            </p:cNvPr>
            <p:cNvGraphicFramePr/>
            <p:nvPr>
              <p:extLst>
                <p:ext uri="{D42A27DB-BD31-4B8C-83A1-F6EECF244321}">
                  <p14:modId xmlns:p14="http://schemas.microsoft.com/office/powerpoint/2010/main" val="4121753926"/>
                </p:ext>
              </p:extLst>
            </p:nvPr>
          </p:nvGraphicFramePr>
          <p:xfrm>
            <a:off x="2311400" y="1250844"/>
            <a:ext cx="7569200" cy="50461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Image 7" descr="Une image contenant Police, symbole, Graphique, logo&#10;&#10;Description générée automatiquement">
              <a:extLst>
                <a:ext uri="{FF2B5EF4-FFF2-40B4-BE49-F238E27FC236}">
                  <a16:creationId xmlns:a16="http://schemas.microsoft.com/office/drawing/2014/main" id="{8040B988-15AF-8B1A-AABB-FE51A236D8D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152386" y="3279758"/>
              <a:ext cx="1887227" cy="1028061"/>
            </a:xfrm>
            <a:prstGeom prst="rect">
              <a:avLst/>
            </a:prstGeom>
          </p:spPr>
        </p:pic>
      </p:grpSp>
      <p:sp>
        <p:nvSpPr>
          <p:cNvPr id="18" name="Espace réservé du numéro de diapositive 4">
            <a:extLst>
              <a:ext uri="{FF2B5EF4-FFF2-40B4-BE49-F238E27FC236}">
                <a16:creationId xmlns:a16="http://schemas.microsoft.com/office/drawing/2014/main" id="{16E2F1EF-9D03-9F1B-FFF8-DA45A1D012C4}"/>
              </a:ext>
            </a:extLst>
          </p:cNvPr>
          <p:cNvSpPr txBox="1">
            <a:spLocks/>
          </p:cNvSpPr>
          <p:nvPr/>
        </p:nvSpPr>
        <p:spPr>
          <a:xfrm>
            <a:off x="219008" y="6449983"/>
            <a:ext cx="576000" cy="252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75A587B-5814-4D9B-9598-FE9CB954CB01}" type="slidenum">
              <a:rPr lang="en-US" sz="900" b="1" smtClean="0"/>
              <a:pPr algn="r"/>
              <a:t>25</a:t>
            </a:fld>
            <a:endParaRPr lang="en-US" sz="900" b="1"/>
          </a:p>
        </p:txBody>
      </p:sp>
      <p:pic>
        <p:nvPicPr>
          <p:cNvPr id="10" name="Image 9" descr="Une image contenant Graphique, Police, graphisme, logo&#10;&#10;Description générée automatiquement">
            <a:extLst>
              <a:ext uri="{FF2B5EF4-FFF2-40B4-BE49-F238E27FC236}">
                <a16:creationId xmlns:a16="http://schemas.microsoft.com/office/drawing/2014/main" id="{0F8A4F3E-55AC-AA3C-E18F-297014DB66DE}"/>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
        <p:nvSpPr>
          <p:cNvPr id="14" name="Espace réservé du pied de page 13">
            <a:extLst>
              <a:ext uri="{FF2B5EF4-FFF2-40B4-BE49-F238E27FC236}">
                <a16:creationId xmlns:a16="http://schemas.microsoft.com/office/drawing/2014/main" id="{8F4A0A4A-A779-F670-AD08-405EDF5A3900}"/>
              </a:ext>
            </a:extLst>
          </p:cNvPr>
          <p:cNvSpPr>
            <a:spLocks noGrp="1"/>
          </p:cNvSpPr>
          <p:nvPr>
            <p:ph type="ftr" sz="quarter" idx="10"/>
          </p:nvPr>
        </p:nvSpPr>
        <p:spPr>
          <a:xfrm>
            <a:off x="910791" y="6455859"/>
            <a:ext cx="3600000" cy="252000"/>
          </a:xfrm>
        </p:spPr>
        <p:txBody>
          <a:bodyPr/>
          <a:lstStyle/>
          <a:p>
            <a:r>
              <a:rPr lang="en-US" noProof="0"/>
              <a:t>World Day for Safety 2024 – Manager Kit</a:t>
            </a:r>
            <a:endParaRPr lang="fr-FR" noProof="0"/>
          </a:p>
        </p:txBody>
      </p:sp>
      <p:sp>
        <p:nvSpPr>
          <p:cNvPr id="15" name="Espace réservé du numéro de diapositive 14">
            <a:extLst>
              <a:ext uri="{FF2B5EF4-FFF2-40B4-BE49-F238E27FC236}">
                <a16:creationId xmlns:a16="http://schemas.microsoft.com/office/drawing/2014/main" id="{9627EC7A-0360-46AA-B187-3E2287D42EDB}"/>
              </a:ext>
            </a:extLst>
          </p:cNvPr>
          <p:cNvSpPr>
            <a:spLocks noGrp="1"/>
          </p:cNvSpPr>
          <p:nvPr>
            <p:ph type="sldNum" sz="quarter" idx="11"/>
          </p:nvPr>
        </p:nvSpPr>
        <p:spPr/>
        <p:txBody>
          <a:bodyPr/>
          <a:lstStyle/>
          <a:p>
            <a:fld id="{21F90BE8-D879-4F46-ACF9-7BCC67DCFB75}" type="slidenum">
              <a:rPr lang="fr-FR" smtClean="0"/>
              <a:pPr/>
              <a:t>25</a:t>
            </a:fld>
            <a:endParaRPr lang="fr-FR"/>
          </a:p>
        </p:txBody>
      </p:sp>
    </p:spTree>
    <p:extLst>
      <p:ext uri="{BB962C8B-B14F-4D97-AF65-F5344CB8AC3E}">
        <p14:creationId xmlns:p14="http://schemas.microsoft.com/office/powerpoint/2010/main" val="138369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Image 113">
            <a:extLst>
              <a:ext uri="{FF2B5EF4-FFF2-40B4-BE49-F238E27FC236}">
                <a16:creationId xmlns:a16="http://schemas.microsoft.com/office/drawing/2014/main" id="{C52101FF-B3DC-A3D9-61F4-0848089E3C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637" y="3188246"/>
            <a:ext cx="1876700" cy="880212"/>
          </a:xfrm>
          <a:prstGeom prst="roundRect">
            <a:avLst/>
          </a:prstGeom>
          <a:ln>
            <a:noFill/>
          </a:ln>
          <a:effectLst/>
        </p:spPr>
      </p:pic>
      <p:sp>
        <p:nvSpPr>
          <p:cNvPr id="140" name="Explosion: 8 Points 24">
            <a:extLst>
              <a:ext uri="{FF2B5EF4-FFF2-40B4-BE49-F238E27FC236}">
                <a16:creationId xmlns:a16="http://schemas.microsoft.com/office/drawing/2014/main" id="{A195793E-784B-45B5-A6BE-031AB3F91C67}"/>
              </a:ext>
            </a:extLst>
          </p:cNvPr>
          <p:cNvSpPr/>
          <p:nvPr/>
        </p:nvSpPr>
        <p:spPr>
          <a:xfrm>
            <a:off x="724667" y="2147003"/>
            <a:ext cx="1157164" cy="1187944"/>
          </a:xfrm>
          <a:prstGeom prst="irregularSeal1">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52">
              <a:solidFill>
                <a:schemeClr val="bg1"/>
              </a:solidFill>
            </a:endParaRPr>
          </a:p>
        </p:txBody>
      </p:sp>
      <p:sp>
        <p:nvSpPr>
          <p:cNvPr id="4" name="Rectangle 3">
            <a:extLst>
              <a:ext uri="{FF2B5EF4-FFF2-40B4-BE49-F238E27FC236}">
                <a16:creationId xmlns:a16="http://schemas.microsoft.com/office/drawing/2014/main" id="{6FF22CCD-9CC7-ED08-0616-F9AB2CEB3880}"/>
              </a:ext>
            </a:extLst>
          </p:cNvPr>
          <p:cNvSpPr/>
          <p:nvPr/>
        </p:nvSpPr>
        <p:spPr>
          <a:xfrm>
            <a:off x="8086231" y="2034479"/>
            <a:ext cx="1515130" cy="852667"/>
          </a:xfrm>
          <a:prstGeom prst="rect">
            <a:avLst/>
          </a:prstGeom>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pic>
        <p:nvPicPr>
          <p:cNvPr id="100" name="Image 99">
            <a:extLst>
              <a:ext uri="{FF2B5EF4-FFF2-40B4-BE49-F238E27FC236}">
                <a16:creationId xmlns:a16="http://schemas.microsoft.com/office/drawing/2014/main" id="{6D4285D5-3784-2361-E30B-7D4BF109AE5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55661" y="4562920"/>
            <a:ext cx="2264302" cy="1341242"/>
          </a:xfrm>
          <a:prstGeom prst="rect">
            <a:avLst/>
          </a:prstGeom>
          <a:ln>
            <a:noFill/>
          </a:ln>
          <a:effectLst/>
        </p:spPr>
      </p:pic>
      <p:pic>
        <p:nvPicPr>
          <p:cNvPr id="101" name="Image 100">
            <a:extLst>
              <a:ext uri="{FF2B5EF4-FFF2-40B4-BE49-F238E27FC236}">
                <a16:creationId xmlns:a16="http://schemas.microsoft.com/office/drawing/2014/main" id="{9BD54765-BE61-526A-549B-D0EC252F7B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6485" y="3313449"/>
            <a:ext cx="2247255" cy="718058"/>
          </a:xfrm>
          <a:prstGeom prst="rect">
            <a:avLst/>
          </a:prstGeom>
        </p:spPr>
      </p:pic>
      <p:grpSp>
        <p:nvGrpSpPr>
          <p:cNvPr id="102" name="Groupe 101">
            <a:extLst>
              <a:ext uri="{FF2B5EF4-FFF2-40B4-BE49-F238E27FC236}">
                <a16:creationId xmlns:a16="http://schemas.microsoft.com/office/drawing/2014/main" id="{FF463095-EA9B-3241-9181-3FE15A9770D5}"/>
              </a:ext>
            </a:extLst>
          </p:cNvPr>
          <p:cNvGrpSpPr>
            <a:grpSpLocks noChangeAspect="1"/>
          </p:cNvGrpSpPr>
          <p:nvPr/>
        </p:nvGrpSpPr>
        <p:grpSpPr>
          <a:xfrm>
            <a:off x="8428100" y="2081011"/>
            <a:ext cx="831393" cy="374348"/>
            <a:chOff x="8121584" y="1079794"/>
            <a:chExt cx="831393" cy="374348"/>
          </a:xfrm>
        </p:grpSpPr>
        <p:sp>
          <p:nvSpPr>
            <p:cNvPr id="103" name="Rectangle 102">
              <a:extLst>
                <a:ext uri="{FF2B5EF4-FFF2-40B4-BE49-F238E27FC236}">
                  <a16:creationId xmlns:a16="http://schemas.microsoft.com/office/drawing/2014/main" id="{06F0C14B-FF25-2E81-EB30-68882781C377}"/>
                </a:ext>
              </a:extLst>
            </p:cNvPr>
            <p:cNvSpPr/>
            <p:nvPr/>
          </p:nvSpPr>
          <p:spPr>
            <a:xfrm>
              <a:off x="8121584" y="1079794"/>
              <a:ext cx="831393" cy="373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2"/>
            </a:p>
          </p:txBody>
        </p:sp>
        <p:pic>
          <p:nvPicPr>
            <p:cNvPr id="104" name="Image 103">
              <a:extLst>
                <a:ext uri="{FF2B5EF4-FFF2-40B4-BE49-F238E27FC236}">
                  <a16:creationId xmlns:a16="http://schemas.microsoft.com/office/drawing/2014/main" id="{E47DCADF-98FB-2C3A-C8A7-9A5848B1D6D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71363" y="1080422"/>
              <a:ext cx="584911" cy="373720"/>
            </a:xfrm>
            <a:prstGeom prst="rect">
              <a:avLst/>
            </a:prstGeom>
          </p:spPr>
        </p:pic>
      </p:grpSp>
      <p:sp>
        <p:nvSpPr>
          <p:cNvPr id="115" name="ZoneTexte 114">
            <a:extLst>
              <a:ext uri="{FF2B5EF4-FFF2-40B4-BE49-F238E27FC236}">
                <a16:creationId xmlns:a16="http://schemas.microsoft.com/office/drawing/2014/main" id="{980F5CFE-CA81-D8D0-0F15-1C5DEF7B329A}"/>
              </a:ext>
            </a:extLst>
          </p:cNvPr>
          <p:cNvSpPr txBox="1"/>
          <p:nvPr/>
        </p:nvSpPr>
        <p:spPr>
          <a:xfrm>
            <a:off x="783714" y="2563082"/>
            <a:ext cx="1002459" cy="276999"/>
          </a:xfrm>
          <a:prstGeom prst="rect">
            <a:avLst/>
          </a:prstGeom>
          <a:noFill/>
        </p:spPr>
        <p:txBody>
          <a:bodyPr wrap="square" rtlCol="0">
            <a:spAutoFit/>
          </a:bodyPr>
          <a:lstStyle/>
          <a:p>
            <a:pPr algn="ctr"/>
            <a:r>
              <a:rPr lang="fr-FR" sz="1200" b="1">
                <a:solidFill>
                  <a:schemeClr val="bg1"/>
                </a:solidFill>
              </a:rPr>
              <a:t>Accident</a:t>
            </a:r>
            <a:endParaRPr lang="en-US" sz="1200" b="1">
              <a:solidFill>
                <a:schemeClr val="bg1"/>
              </a:solidFill>
            </a:endParaRPr>
          </a:p>
        </p:txBody>
      </p:sp>
      <p:sp>
        <p:nvSpPr>
          <p:cNvPr id="124" name="ZoneTexte 123">
            <a:extLst>
              <a:ext uri="{FF2B5EF4-FFF2-40B4-BE49-F238E27FC236}">
                <a16:creationId xmlns:a16="http://schemas.microsoft.com/office/drawing/2014/main" id="{CB891664-CD2F-10DC-E64F-4A0C0B965D5A}"/>
              </a:ext>
            </a:extLst>
          </p:cNvPr>
          <p:cNvSpPr txBox="1"/>
          <p:nvPr/>
        </p:nvSpPr>
        <p:spPr>
          <a:xfrm>
            <a:off x="7943887" y="1634266"/>
            <a:ext cx="1876700" cy="307777"/>
          </a:xfrm>
          <a:prstGeom prst="rect">
            <a:avLst/>
          </a:prstGeom>
          <a:noFill/>
        </p:spPr>
        <p:txBody>
          <a:bodyPr wrap="square" rtlCol="0">
            <a:spAutoFit/>
          </a:bodyPr>
          <a:lstStyle/>
          <a:p>
            <a:pPr algn="ctr"/>
            <a:r>
              <a:rPr lang="fr-FR" sz="1400" b="1" err="1">
                <a:latin typeface="Calibri" panose="020F0502020204030204" pitchFamily="34" charset="0"/>
                <a:cs typeface="Calibri" panose="020F0502020204030204" pitchFamily="34" charset="0"/>
              </a:rPr>
              <a:t>Awareness</a:t>
            </a:r>
            <a:r>
              <a:rPr lang="fr-FR" sz="1400" b="1">
                <a:latin typeface="Calibri" panose="020F0502020204030204" pitchFamily="34" charset="0"/>
                <a:cs typeface="Calibri" panose="020F0502020204030204" pitchFamily="34" charset="0"/>
              </a:rPr>
              <a:t> kit</a:t>
            </a:r>
            <a:endParaRPr lang="en-US" sz="1400" b="1">
              <a:latin typeface="Calibri" panose="020F0502020204030204" pitchFamily="34" charset="0"/>
              <a:cs typeface="Calibri" panose="020F0502020204030204" pitchFamily="34" charset="0"/>
            </a:endParaRPr>
          </a:p>
        </p:txBody>
      </p:sp>
      <p:sp>
        <p:nvSpPr>
          <p:cNvPr id="125" name="ZoneTexte 124">
            <a:extLst>
              <a:ext uri="{FF2B5EF4-FFF2-40B4-BE49-F238E27FC236}">
                <a16:creationId xmlns:a16="http://schemas.microsoft.com/office/drawing/2014/main" id="{DF16B6D2-662D-1D79-29CB-32CFC1B058A4}"/>
              </a:ext>
            </a:extLst>
          </p:cNvPr>
          <p:cNvSpPr txBox="1"/>
          <p:nvPr/>
        </p:nvSpPr>
        <p:spPr>
          <a:xfrm>
            <a:off x="5940836" y="1634266"/>
            <a:ext cx="2006578" cy="307777"/>
          </a:xfrm>
          <a:prstGeom prst="rect">
            <a:avLst/>
          </a:prstGeom>
          <a:noFill/>
        </p:spPr>
        <p:txBody>
          <a:bodyPr wrap="square" rtlCol="0">
            <a:spAutoFit/>
          </a:bodyPr>
          <a:lstStyle/>
          <a:p>
            <a:pPr algn="ctr"/>
            <a:r>
              <a:rPr lang="fr-FR" sz="1400" b="1">
                <a:latin typeface="Calibri" panose="020F0502020204030204" pitchFamily="34" charset="0"/>
                <a:cs typeface="Calibri" panose="020F0502020204030204" pitchFamily="34" charset="0"/>
              </a:rPr>
              <a:t>HSE Major REX </a:t>
            </a:r>
            <a:r>
              <a:rPr lang="fr-FR" sz="1400" b="1" err="1">
                <a:latin typeface="Calibri" panose="020F0502020204030204" pitchFamily="34" charset="0"/>
                <a:cs typeface="Calibri" panose="020F0502020204030204" pitchFamily="34" charset="0"/>
              </a:rPr>
              <a:t>sheet</a:t>
            </a:r>
            <a:endParaRPr lang="fr-FR" sz="1400" b="1">
              <a:latin typeface="Calibri" panose="020F0502020204030204" pitchFamily="34" charset="0"/>
              <a:cs typeface="Calibri" panose="020F0502020204030204" pitchFamily="34" charset="0"/>
            </a:endParaRPr>
          </a:p>
        </p:txBody>
      </p:sp>
      <p:pic>
        <p:nvPicPr>
          <p:cNvPr id="127" name="Image 126">
            <a:extLst>
              <a:ext uri="{FF2B5EF4-FFF2-40B4-BE49-F238E27FC236}">
                <a16:creationId xmlns:a16="http://schemas.microsoft.com/office/drawing/2014/main" id="{7925A3E8-F502-13E3-044B-B32F88DC6EE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52301" y="3313449"/>
            <a:ext cx="2422569" cy="631611"/>
          </a:xfrm>
          <a:prstGeom prst="rect">
            <a:avLst/>
          </a:prstGeom>
        </p:spPr>
      </p:pic>
      <p:sp>
        <p:nvSpPr>
          <p:cNvPr id="129" name="Rectangle 128">
            <a:extLst>
              <a:ext uri="{FF2B5EF4-FFF2-40B4-BE49-F238E27FC236}">
                <a16:creationId xmlns:a16="http://schemas.microsoft.com/office/drawing/2014/main" id="{5FF11456-C218-204D-55AE-CEB4E4AE08F9}"/>
              </a:ext>
            </a:extLst>
          </p:cNvPr>
          <p:cNvSpPr/>
          <p:nvPr/>
        </p:nvSpPr>
        <p:spPr>
          <a:xfrm>
            <a:off x="9807518" y="1634266"/>
            <a:ext cx="1659815" cy="307777"/>
          </a:xfrm>
          <a:prstGeom prst="rect">
            <a:avLst/>
          </a:prstGeom>
        </p:spPr>
        <p:txBody>
          <a:bodyPr wrap="square">
            <a:spAutoFit/>
          </a:bodyPr>
          <a:lstStyle/>
          <a:p>
            <a:pPr algn="ctr"/>
            <a:r>
              <a:rPr lang="fr-FR" sz="1400" b="1">
                <a:latin typeface="Calibri" panose="020F0502020204030204" pitchFamily="34" charset="0"/>
                <a:cs typeface="Calibri" panose="020F0502020204030204" pitchFamily="34" charset="0"/>
              </a:rPr>
              <a:t>Major REX </a:t>
            </a:r>
            <a:r>
              <a:rPr lang="fr-FR" sz="1400" b="1" err="1">
                <a:latin typeface="Calibri" panose="020F0502020204030204" pitchFamily="34" charset="0"/>
                <a:cs typeface="Calibri" panose="020F0502020204030204" pitchFamily="34" charset="0"/>
              </a:rPr>
              <a:t>video</a:t>
            </a:r>
            <a:endParaRPr lang="fr-FR" sz="1400" b="1">
              <a:latin typeface="Calibri" panose="020F0502020204030204" pitchFamily="34" charset="0"/>
              <a:cs typeface="Calibri" panose="020F0502020204030204" pitchFamily="34" charset="0"/>
            </a:endParaRPr>
          </a:p>
        </p:txBody>
      </p:sp>
      <p:pic>
        <p:nvPicPr>
          <p:cNvPr id="130" name="Image 129" descr="Une image contenant intérieur, table, assis, petit&#10;&#10;Description générée automatiquement">
            <a:extLst>
              <a:ext uri="{FF2B5EF4-FFF2-40B4-BE49-F238E27FC236}">
                <a16:creationId xmlns:a16="http://schemas.microsoft.com/office/drawing/2014/main" id="{1D1E7DC7-96A2-27CB-E9E5-D1DBEEFAE5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l="1274" t="4726" r="3110" b="16161"/>
          <a:stretch/>
        </p:blipFill>
        <p:spPr>
          <a:xfrm>
            <a:off x="9889832" y="2016447"/>
            <a:ext cx="1495185" cy="837996"/>
          </a:xfrm>
          <a:prstGeom prst="rect">
            <a:avLst/>
          </a:prstGeom>
          <a:ln>
            <a:noFill/>
          </a:ln>
          <a:effectLst/>
        </p:spPr>
      </p:pic>
      <p:pic>
        <p:nvPicPr>
          <p:cNvPr id="132" name="Image 131">
            <a:extLst>
              <a:ext uri="{FF2B5EF4-FFF2-40B4-BE49-F238E27FC236}">
                <a16:creationId xmlns:a16="http://schemas.microsoft.com/office/drawing/2014/main" id="{E6BD575E-0192-4A28-8B4A-7D33052D713F}"/>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t="25183"/>
          <a:stretch/>
        </p:blipFill>
        <p:spPr>
          <a:xfrm>
            <a:off x="10314722" y="3391592"/>
            <a:ext cx="1495185" cy="478856"/>
          </a:xfrm>
          <a:prstGeom prst="rect">
            <a:avLst/>
          </a:prstGeom>
        </p:spPr>
      </p:pic>
      <p:grpSp>
        <p:nvGrpSpPr>
          <p:cNvPr id="134" name="Groupe 133">
            <a:extLst>
              <a:ext uri="{FF2B5EF4-FFF2-40B4-BE49-F238E27FC236}">
                <a16:creationId xmlns:a16="http://schemas.microsoft.com/office/drawing/2014/main" id="{EC3A3D6C-BCC5-D629-4FAC-5B9E4B5805A9}"/>
              </a:ext>
            </a:extLst>
          </p:cNvPr>
          <p:cNvGrpSpPr/>
          <p:nvPr/>
        </p:nvGrpSpPr>
        <p:grpSpPr>
          <a:xfrm>
            <a:off x="5669332" y="3348999"/>
            <a:ext cx="831393" cy="374348"/>
            <a:chOff x="8121584" y="1079794"/>
            <a:chExt cx="831393" cy="374348"/>
          </a:xfrm>
        </p:grpSpPr>
        <p:sp>
          <p:nvSpPr>
            <p:cNvPr id="135" name="Rectangle 134">
              <a:extLst>
                <a:ext uri="{FF2B5EF4-FFF2-40B4-BE49-F238E27FC236}">
                  <a16:creationId xmlns:a16="http://schemas.microsoft.com/office/drawing/2014/main" id="{57DFF001-8C14-B7C5-6808-785E5412198A}"/>
                </a:ext>
              </a:extLst>
            </p:cNvPr>
            <p:cNvSpPr/>
            <p:nvPr/>
          </p:nvSpPr>
          <p:spPr>
            <a:xfrm>
              <a:off x="8121584" y="1079794"/>
              <a:ext cx="831393" cy="373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2"/>
            </a:p>
          </p:txBody>
        </p:sp>
        <p:pic>
          <p:nvPicPr>
            <p:cNvPr id="136" name="Image 135">
              <a:extLst>
                <a:ext uri="{FF2B5EF4-FFF2-40B4-BE49-F238E27FC236}">
                  <a16:creationId xmlns:a16="http://schemas.microsoft.com/office/drawing/2014/main" id="{ED537D3A-2A30-D175-0CFB-C9D400C67E0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71363" y="1080422"/>
              <a:ext cx="584911" cy="373720"/>
            </a:xfrm>
            <a:prstGeom prst="rect">
              <a:avLst/>
            </a:prstGeom>
          </p:spPr>
        </p:pic>
      </p:grpSp>
      <p:sp>
        <p:nvSpPr>
          <p:cNvPr id="138" name="Rectangle 137">
            <a:extLst>
              <a:ext uri="{FF2B5EF4-FFF2-40B4-BE49-F238E27FC236}">
                <a16:creationId xmlns:a16="http://schemas.microsoft.com/office/drawing/2014/main" id="{764CE7D0-FCAD-FC70-6E86-481625616BB1}"/>
              </a:ext>
            </a:extLst>
          </p:cNvPr>
          <p:cNvSpPr/>
          <p:nvPr/>
        </p:nvSpPr>
        <p:spPr>
          <a:xfrm>
            <a:off x="9746402" y="4392191"/>
            <a:ext cx="386321" cy="1222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2"/>
          </a:p>
        </p:txBody>
      </p:sp>
      <p:grpSp>
        <p:nvGrpSpPr>
          <p:cNvPr id="141" name="Groupe 140">
            <a:extLst>
              <a:ext uri="{FF2B5EF4-FFF2-40B4-BE49-F238E27FC236}">
                <a16:creationId xmlns:a16="http://schemas.microsoft.com/office/drawing/2014/main" id="{370FF08A-DD8F-0F49-D261-AB09F5152902}"/>
              </a:ext>
            </a:extLst>
          </p:cNvPr>
          <p:cNvGrpSpPr/>
          <p:nvPr/>
        </p:nvGrpSpPr>
        <p:grpSpPr>
          <a:xfrm>
            <a:off x="6184303" y="1974402"/>
            <a:ext cx="1519645" cy="837995"/>
            <a:chOff x="5818703" y="3697135"/>
            <a:chExt cx="1747016" cy="880212"/>
          </a:xfrm>
          <a:effectLst/>
        </p:grpSpPr>
        <p:pic>
          <p:nvPicPr>
            <p:cNvPr id="142" name="Image 141">
              <a:extLst>
                <a:ext uri="{FF2B5EF4-FFF2-40B4-BE49-F238E27FC236}">
                  <a16:creationId xmlns:a16="http://schemas.microsoft.com/office/drawing/2014/main" id="{FA2C5140-088F-C9CA-D437-6661F2BBCC3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18703" y="3697135"/>
              <a:ext cx="1747016" cy="880212"/>
            </a:xfrm>
            <a:prstGeom prst="rect">
              <a:avLst/>
            </a:prstGeom>
            <a:ln>
              <a:noFill/>
            </a:ln>
            <a:effectLst/>
          </p:spPr>
        </p:pic>
        <p:pic>
          <p:nvPicPr>
            <p:cNvPr id="143" name="Image 142">
              <a:extLst>
                <a:ext uri="{FF2B5EF4-FFF2-40B4-BE49-F238E27FC236}">
                  <a16:creationId xmlns:a16="http://schemas.microsoft.com/office/drawing/2014/main" id="{77E42A21-BF07-24A2-12B8-0DB7F2E234C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70265" y="4061425"/>
              <a:ext cx="1652299" cy="311195"/>
            </a:xfrm>
            <a:prstGeom prst="rect">
              <a:avLst/>
            </a:prstGeom>
            <a:ln>
              <a:noFill/>
            </a:ln>
            <a:effectLst>
              <a:outerShdw blurRad="292100" dist="139700" dir="2700000" algn="tl" rotWithShape="0">
                <a:srgbClr val="333333">
                  <a:alpha val="65000"/>
                </a:srgbClr>
              </a:outerShdw>
            </a:effectLst>
          </p:spPr>
        </p:pic>
      </p:grpSp>
      <p:sp>
        <p:nvSpPr>
          <p:cNvPr id="3" name="Title 2">
            <a:extLst>
              <a:ext uri="{FF2B5EF4-FFF2-40B4-BE49-F238E27FC236}">
                <a16:creationId xmlns:a16="http://schemas.microsoft.com/office/drawing/2014/main" id="{18997F48-5A49-1E3D-5F7D-1517108AEEAD}"/>
              </a:ext>
            </a:extLst>
          </p:cNvPr>
          <p:cNvSpPr txBox="1">
            <a:spLocks/>
          </p:cNvSpPr>
          <p:nvPr/>
        </p:nvSpPr>
        <p:spPr>
          <a:xfrm>
            <a:off x="2106247" y="245062"/>
            <a:ext cx="8167597" cy="10080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en-US" sz="2400" b="1">
                <a:solidFill>
                  <a:schemeClr val="accent3"/>
                </a:solidFill>
              </a:rPr>
              <a:t>Improving our standards and making it easier to assimilate the rules</a:t>
            </a:r>
          </a:p>
          <a:p>
            <a:r>
              <a:rPr lang="en-US" sz="1800">
                <a:solidFill>
                  <a:schemeClr val="accent3"/>
                </a:solidFill>
              </a:rPr>
              <a:t>Example of the </a:t>
            </a:r>
            <a:r>
              <a:rPr lang="en-US" sz="1800" err="1">
                <a:solidFill>
                  <a:schemeClr val="accent3"/>
                </a:solidFill>
              </a:rPr>
              <a:t>Mostorod</a:t>
            </a:r>
            <a:r>
              <a:rPr lang="en-US" sz="1800">
                <a:solidFill>
                  <a:schemeClr val="accent3"/>
                </a:solidFill>
              </a:rPr>
              <a:t> accident follow-up</a:t>
            </a:r>
            <a:endParaRPr lang="fr-FR" sz="1100">
              <a:solidFill>
                <a:schemeClr val="accent3"/>
              </a:solidFill>
            </a:endParaRPr>
          </a:p>
          <a:p>
            <a:endParaRPr lang="fr-FR" sz="2800" b="1">
              <a:solidFill>
                <a:schemeClr val="accent3"/>
              </a:solidFill>
            </a:endParaRPr>
          </a:p>
        </p:txBody>
      </p:sp>
      <p:sp>
        <p:nvSpPr>
          <p:cNvPr id="6" name="ZoneTexte 5">
            <a:extLst>
              <a:ext uri="{FF2B5EF4-FFF2-40B4-BE49-F238E27FC236}">
                <a16:creationId xmlns:a16="http://schemas.microsoft.com/office/drawing/2014/main" id="{0B113EED-5BD4-354B-4016-42F50D23FD01}"/>
              </a:ext>
            </a:extLst>
          </p:cNvPr>
          <p:cNvSpPr txBox="1"/>
          <p:nvPr/>
        </p:nvSpPr>
        <p:spPr>
          <a:xfrm>
            <a:off x="827301" y="4168127"/>
            <a:ext cx="958872" cy="276999"/>
          </a:xfrm>
          <a:prstGeom prst="rect">
            <a:avLst/>
          </a:prstGeom>
          <a:noFill/>
        </p:spPr>
        <p:txBody>
          <a:bodyPr wrap="square" rtlCol="0">
            <a:spAutoFit/>
          </a:bodyPr>
          <a:lstStyle/>
          <a:p>
            <a:pPr algn="ctr"/>
            <a:r>
              <a:rPr lang="fr-FR" sz="1200" b="1">
                <a:solidFill>
                  <a:schemeClr val="accent3"/>
                </a:solidFill>
                <a:latin typeface="Calibri" panose="020F0502020204030204" pitchFamily="34" charset="0"/>
                <a:cs typeface="Calibri" panose="020F0502020204030204" pitchFamily="34" charset="0"/>
              </a:rPr>
              <a:t>Mostorod</a:t>
            </a:r>
            <a:endParaRPr lang="en-US" sz="1200" b="1">
              <a:solidFill>
                <a:schemeClr val="accent3"/>
              </a:solidFill>
              <a:latin typeface="Calibri" panose="020F0502020204030204" pitchFamily="34" charset="0"/>
              <a:cs typeface="Calibri" panose="020F0502020204030204" pitchFamily="34" charset="0"/>
            </a:endParaRPr>
          </a:p>
        </p:txBody>
      </p:sp>
      <p:sp>
        <p:nvSpPr>
          <p:cNvPr id="2" name="ZoneTexte 1">
            <a:extLst>
              <a:ext uri="{FF2B5EF4-FFF2-40B4-BE49-F238E27FC236}">
                <a16:creationId xmlns:a16="http://schemas.microsoft.com/office/drawing/2014/main" id="{BD38D26D-14D6-A6A4-8887-ABD15B8E05BD}"/>
              </a:ext>
            </a:extLst>
          </p:cNvPr>
          <p:cNvSpPr txBox="1"/>
          <p:nvPr/>
        </p:nvSpPr>
        <p:spPr>
          <a:xfrm>
            <a:off x="7887465" y="2578110"/>
            <a:ext cx="1234633" cy="369332"/>
          </a:xfrm>
          <a:prstGeom prst="rect">
            <a:avLst/>
          </a:prstGeom>
          <a:noFill/>
        </p:spPr>
        <p:txBody>
          <a:bodyPr wrap="square" rtlCol="0">
            <a:spAutoFit/>
          </a:bodyPr>
          <a:lstStyle/>
          <a:p>
            <a:pPr algn="ctr"/>
            <a:r>
              <a:rPr lang="fr-FR" sz="900" b="1">
                <a:solidFill>
                  <a:schemeClr val="bg1"/>
                </a:solidFill>
              </a:rPr>
              <a:t>Risks awareness </a:t>
            </a:r>
          </a:p>
          <a:p>
            <a:pPr algn="ctr"/>
            <a:r>
              <a:rPr lang="fr-FR" sz="900" b="1">
                <a:solidFill>
                  <a:schemeClr val="bg1"/>
                </a:solidFill>
              </a:rPr>
              <a:t>of works on tanks </a:t>
            </a:r>
          </a:p>
        </p:txBody>
      </p:sp>
      <p:sp>
        <p:nvSpPr>
          <p:cNvPr id="5" name="ZoneTexte 4">
            <a:extLst>
              <a:ext uri="{FF2B5EF4-FFF2-40B4-BE49-F238E27FC236}">
                <a16:creationId xmlns:a16="http://schemas.microsoft.com/office/drawing/2014/main" id="{B33DEB00-8F3F-28F8-491E-5D983AB4CF8B}"/>
              </a:ext>
            </a:extLst>
          </p:cNvPr>
          <p:cNvSpPr txBox="1"/>
          <p:nvPr/>
        </p:nvSpPr>
        <p:spPr>
          <a:xfrm>
            <a:off x="2678498" y="2034479"/>
            <a:ext cx="3314874" cy="646331"/>
          </a:xfrm>
          <a:prstGeom prst="rect">
            <a:avLst/>
          </a:prstGeom>
          <a:noFill/>
        </p:spPr>
        <p:txBody>
          <a:bodyPr wrap="square" rtlCol="0">
            <a:spAutoFit/>
          </a:bodyPr>
          <a:lstStyle/>
          <a:p>
            <a:pPr marL="285750" indent="-285750" algn="l">
              <a:buFont typeface="Symbol" pitchFamily="2" charset="2"/>
              <a:buChar char="Þ"/>
            </a:pPr>
            <a:r>
              <a:rPr lang="en-US" b="1"/>
              <a:t>Analysis</a:t>
            </a:r>
            <a:r>
              <a:rPr lang="fr-FR" b="1"/>
              <a:t> / </a:t>
            </a:r>
          </a:p>
          <a:p>
            <a:pPr algn="l"/>
            <a:r>
              <a:rPr lang="fr-FR" b="1"/>
              <a:t>     information / training</a:t>
            </a:r>
          </a:p>
        </p:txBody>
      </p:sp>
      <p:sp>
        <p:nvSpPr>
          <p:cNvPr id="7" name="ZoneTexte 6">
            <a:extLst>
              <a:ext uri="{FF2B5EF4-FFF2-40B4-BE49-F238E27FC236}">
                <a16:creationId xmlns:a16="http://schemas.microsoft.com/office/drawing/2014/main" id="{64FBD9B5-DD76-BE8E-F600-5B472F183313}"/>
              </a:ext>
            </a:extLst>
          </p:cNvPr>
          <p:cNvSpPr txBox="1"/>
          <p:nvPr/>
        </p:nvSpPr>
        <p:spPr>
          <a:xfrm>
            <a:off x="2668750" y="3273876"/>
            <a:ext cx="2772724" cy="646331"/>
          </a:xfrm>
          <a:prstGeom prst="rect">
            <a:avLst/>
          </a:prstGeom>
          <a:noFill/>
        </p:spPr>
        <p:txBody>
          <a:bodyPr wrap="square" rtlCol="0">
            <a:spAutoFit/>
          </a:bodyPr>
          <a:lstStyle/>
          <a:p>
            <a:pPr algn="l"/>
            <a:r>
              <a:rPr lang="fr-FR" b="1">
                <a:sym typeface="Symbol" panose="05050102010706020507" pitchFamily="18" charset="2"/>
              </a:rPr>
              <a:t></a:t>
            </a:r>
            <a:r>
              <a:rPr lang="fr-FR" b="1"/>
              <a:t> </a:t>
            </a:r>
            <a:r>
              <a:rPr lang="en-US" b="1"/>
              <a:t>Evolution of company rules, audits</a:t>
            </a:r>
            <a:endParaRPr lang="fr-FR" b="1"/>
          </a:p>
        </p:txBody>
      </p:sp>
      <p:sp>
        <p:nvSpPr>
          <p:cNvPr id="9" name="Accolade fermante 8">
            <a:extLst>
              <a:ext uri="{FF2B5EF4-FFF2-40B4-BE49-F238E27FC236}">
                <a16:creationId xmlns:a16="http://schemas.microsoft.com/office/drawing/2014/main" id="{A05CA165-63C4-9DE5-5A87-374450735C36}"/>
              </a:ext>
            </a:extLst>
          </p:cNvPr>
          <p:cNvSpPr/>
          <p:nvPr/>
        </p:nvSpPr>
        <p:spPr>
          <a:xfrm rot="5400000">
            <a:off x="8461712" y="1714346"/>
            <a:ext cx="306080" cy="5234593"/>
          </a:xfrm>
          <a:prstGeom prst="rightBrace">
            <a:avLst>
              <a:gd name="adj1" fmla="val 269803"/>
              <a:gd name="adj2" fmla="val 50000"/>
            </a:avLst>
          </a:prstGeom>
          <a:ln w="28575">
            <a:solidFill>
              <a:schemeClr val="accent3"/>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 name="ZoneTexte 9">
            <a:extLst>
              <a:ext uri="{FF2B5EF4-FFF2-40B4-BE49-F238E27FC236}">
                <a16:creationId xmlns:a16="http://schemas.microsoft.com/office/drawing/2014/main" id="{B428EEA5-D1FD-5092-3529-29FD6BC2AD95}"/>
              </a:ext>
            </a:extLst>
          </p:cNvPr>
          <p:cNvSpPr txBox="1"/>
          <p:nvPr/>
        </p:nvSpPr>
        <p:spPr>
          <a:xfrm>
            <a:off x="2668750" y="4885159"/>
            <a:ext cx="2966716" cy="369332"/>
          </a:xfrm>
          <a:prstGeom prst="rect">
            <a:avLst/>
          </a:prstGeom>
          <a:noFill/>
        </p:spPr>
        <p:txBody>
          <a:bodyPr wrap="square" rtlCol="0">
            <a:spAutoFit/>
          </a:bodyPr>
          <a:lstStyle/>
          <a:p>
            <a:pPr marL="285750" indent="-285750" algn="l">
              <a:buFont typeface="Symbol" pitchFamily="2" charset="2"/>
              <a:buChar char="Þ"/>
            </a:pPr>
            <a:r>
              <a:rPr lang="en-US" b="1"/>
              <a:t>Database</a:t>
            </a:r>
            <a:r>
              <a:rPr lang="fr-FR" b="1"/>
              <a:t> fortification</a:t>
            </a:r>
          </a:p>
        </p:txBody>
      </p:sp>
      <p:cxnSp>
        <p:nvCxnSpPr>
          <p:cNvPr id="13" name="Connecteur droit 12">
            <a:extLst>
              <a:ext uri="{FF2B5EF4-FFF2-40B4-BE49-F238E27FC236}">
                <a16:creationId xmlns:a16="http://schemas.microsoft.com/office/drawing/2014/main" id="{36AC762B-5407-1072-F3C0-5E3168EB34A6}"/>
              </a:ext>
            </a:extLst>
          </p:cNvPr>
          <p:cNvCxnSpPr>
            <a:cxnSpLocks/>
          </p:cNvCxnSpPr>
          <p:nvPr/>
        </p:nvCxnSpPr>
        <p:spPr>
          <a:xfrm>
            <a:off x="2522610" y="1943788"/>
            <a:ext cx="0" cy="3625739"/>
          </a:xfrm>
          <a:prstGeom prst="line">
            <a:avLst/>
          </a:prstGeom>
          <a:ln>
            <a:solidFill>
              <a:schemeClr val="accent3"/>
            </a:solidFill>
            <a:tailEnd type="none"/>
          </a:ln>
        </p:spPr>
        <p:style>
          <a:lnRef idx="1">
            <a:schemeClr val="accent1"/>
          </a:lnRef>
          <a:fillRef idx="0">
            <a:schemeClr val="accent1"/>
          </a:fillRef>
          <a:effectRef idx="0">
            <a:schemeClr val="accent1"/>
          </a:effectRef>
          <a:fontRef idx="minor">
            <a:schemeClr val="tx1"/>
          </a:fontRef>
        </p:style>
      </p:cxnSp>
      <p:grpSp>
        <p:nvGrpSpPr>
          <p:cNvPr id="15" name="Groupe 14">
            <a:extLst>
              <a:ext uri="{FF2B5EF4-FFF2-40B4-BE49-F238E27FC236}">
                <a16:creationId xmlns:a16="http://schemas.microsoft.com/office/drawing/2014/main" id="{CCD49B06-3B32-F6FA-0278-261B9E476190}"/>
              </a:ext>
            </a:extLst>
          </p:cNvPr>
          <p:cNvGrpSpPr/>
          <p:nvPr/>
        </p:nvGrpSpPr>
        <p:grpSpPr>
          <a:xfrm>
            <a:off x="7788570" y="3334600"/>
            <a:ext cx="831393" cy="374348"/>
            <a:chOff x="8121584" y="1079794"/>
            <a:chExt cx="831393" cy="374348"/>
          </a:xfrm>
        </p:grpSpPr>
        <p:sp>
          <p:nvSpPr>
            <p:cNvPr id="16" name="Rectangle 15">
              <a:extLst>
                <a:ext uri="{FF2B5EF4-FFF2-40B4-BE49-F238E27FC236}">
                  <a16:creationId xmlns:a16="http://schemas.microsoft.com/office/drawing/2014/main" id="{9339ECE1-285B-5BEC-3F67-94AFE455E65F}"/>
                </a:ext>
              </a:extLst>
            </p:cNvPr>
            <p:cNvSpPr/>
            <p:nvPr/>
          </p:nvSpPr>
          <p:spPr>
            <a:xfrm>
              <a:off x="8121584" y="1079794"/>
              <a:ext cx="831393" cy="373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952"/>
            </a:p>
          </p:txBody>
        </p:sp>
        <p:pic>
          <p:nvPicPr>
            <p:cNvPr id="17" name="Image 16">
              <a:extLst>
                <a:ext uri="{FF2B5EF4-FFF2-40B4-BE49-F238E27FC236}">
                  <a16:creationId xmlns:a16="http://schemas.microsoft.com/office/drawing/2014/main" id="{9F5F774F-9E5E-AE66-37D7-5590122F12D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271363" y="1080422"/>
              <a:ext cx="584911" cy="373720"/>
            </a:xfrm>
            <a:prstGeom prst="rect">
              <a:avLst/>
            </a:prstGeom>
          </p:spPr>
        </p:pic>
      </p:grpSp>
      <p:pic>
        <p:nvPicPr>
          <p:cNvPr id="8" name="Image 7">
            <a:extLst>
              <a:ext uri="{FF2B5EF4-FFF2-40B4-BE49-F238E27FC236}">
                <a16:creationId xmlns:a16="http://schemas.microsoft.com/office/drawing/2014/main" id="{AB528316-239D-2311-27A9-7759B7987E9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818283" y="4606861"/>
            <a:ext cx="1496390" cy="1249484"/>
          </a:xfrm>
          <a:prstGeom prst="rect">
            <a:avLst/>
          </a:prstGeom>
        </p:spPr>
      </p:pic>
      <p:sp>
        <p:nvSpPr>
          <p:cNvPr id="21" name="Footer Placeholder 3">
            <a:extLst>
              <a:ext uri="{FF2B5EF4-FFF2-40B4-BE49-F238E27FC236}">
                <a16:creationId xmlns:a16="http://schemas.microsoft.com/office/drawing/2014/main" id="{5FC772BD-142D-DF7F-317D-4313208143F3}"/>
              </a:ext>
            </a:extLst>
          </p:cNvPr>
          <p:cNvSpPr>
            <a:spLocks noGrp="1"/>
          </p:cNvSpPr>
          <p:nvPr>
            <p:ph type="ftr" sz="quarter" idx="15"/>
          </p:nvPr>
        </p:nvSpPr>
        <p:spPr>
          <a:xfrm>
            <a:off x="856680" y="6449983"/>
            <a:ext cx="3600000" cy="252000"/>
          </a:xfrm>
        </p:spPr>
        <p:txBody>
          <a:bodyPr/>
          <a:lstStyle/>
          <a:p>
            <a:r>
              <a:rPr lang="en-US" sz="900"/>
              <a:t>World Day for Safety 2024 – Manager Kit</a:t>
            </a:r>
            <a:endParaRPr lang="fr-FR" sz="900"/>
          </a:p>
        </p:txBody>
      </p:sp>
      <p:grpSp>
        <p:nvGrpSpPr>
          <p:cNvPr id="23" name="Groupe 22">
            <a:extLst>
              <a:ext uri="{FF2B5EF4-FFF2-40B4-BE49-F238E27FC236}">
                <a16:creationId xmlns:a16="http://schemas.microsoft.com/office/drawing/2014/main" id="{4481F538-C06D-10EB-284B-C4FC8C53E52C}"/>
              </a:ext>
            </a:extLst>
          </p:cNvPr>
          <p:cNvGrpSpPr>
            <a:grpSpLocks noChangeAspect="1"/>
          </p:cNvGrpSpPr>
          <p:nvPr/>
        </p:nvGrpSpPr>
        <p:grpSpPr>
          <a:xfrm>
            <a:off x="343565" y="245062"/>
            <a:ext cx="1512001" cy="1008000"/>
            <a:chOff x="2311400" y="1250844"/>
            <a:chExt cx="7569200" cy="5046134"/>
          </a:xfrm>
        </p:grpSpPr>
        <p:graphicFrame>
          <p:nvGraphicFramePr>
            <p:cNvPr id="24" name="Diagramme 23">
              <a:extLst>
                <a:ext uri="{FF2B5EF4-FFF2-40B4-BE49-F238E27FC236}">
                  <a16:creationId xmlns:a16="http://schemas.microsoft.com/office/drawing/2014/main" id="{C6B7C104-F65B-7BBA-C57C-6FBEF225D501}"/>
                </a:ext>
              </a:extLst>
            </p:cNvPr>
            <p:cNvGraphicFramePr/>
            <p:nvPr>
              <p:extLst>
                <p:ext uri="{D42A27DB-BD31-4B8C-83A1-F6EECF244321}">
                  <p14:modId xmlns:p14="http://schemas.microsoft.com/office/powerpoint/2010/main" val="2789402836"/>
                </p:ext>
              </p:extLst>
            </p:nvPr>
          </p:nvGraphicFramePr>
          <p:xfrm>
            <a:off x="2311400" y="1250844"/>
            <a:ext cx="7569200" cy="504613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25" name="Image 24" descr="Une image contenant Police, symbole, Graphique, logo&#10;&#10;Description générée automatiquement">
              <a:extLst>
                <a:ext uri="{FF2B5EF4-FFF2-40B4-BE49-F238E27FC236}">
                  <a16:creationId xmlns:a16="http://schemas.microsoft.com/office/drawing/2014/main" id="{3544AC4D-9424-FD28-3CCB-F97ACFA54739}"/>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152386" y="3279758"/>
              <a:ext cx="1887227" cy="1028061"/>
            </a:xfrm>
            <a:prstGeom prst="rect">
              <a:avLst/>
            </a:prstGeom>
          </p:spPr>
        </p:pic>
      </p:grpSp>
      <p:sp>
        <p:nvSpPr>
          <p:cNvPr id="27" name="Espace réservé du numéro de diapositive 4">
            <a:extLst>
              <a:ext uri="{FF2B5EF4-FFF2-40B4-BE49-F238E27FC236}">
                <a16:creationId xmlns:a16="http://schemas.microsoft.com/office/drawing/2014/main" id="{7E56CD62-7A63-458A-E165-9229B45308D8}"/>
              </a:ext>
            </a:extLst>
          </p:cNvPr>
          <p:cNvSpPr>
            <a:spLocks noGrp="1"/>
          </p:cNvSpPr>
          <p:nvPr>
            <p:ph type="sldNum" sz="quarter" idx="16"/>
          </p:nvPr>
        </p:nvSpPr>
        <p:spPr>
          <a:xfrm>
            <a:off x="219008" y="6449983"/>
            <a:ext cx="576000" cy="252000"/>
          </a:xfrm>
        </p:spPr>
        <p:txBody>
          <a:bodyPr/>
          <a:lstStyle/>
          <a:p>
            <a:fld id="{975A587B-5814-4D9B-9598-FE9CB954CB01}" type="slidenum">
              <a:rPr lang="en-US" noProof="0" smtClean="0"/>
              <a:pPr/>
              <a:t>26</a:t>
            </a:fld>
            <a:endParaRPr lang="en-US" noProof="0"/>
          </a:p>
        </p:txBody>
      </p:sp>
      <p:pic>
        <p:nvPicPr>
          <p:cNvPr id="12" name="Image 11" descr="Une image contenant Graphique, Police, graphisme, logo&#10;&#10;Description générée automatiquement">
            <a:extLst>
              <a:ext uri="{FF2B5EF4-FFF2-40B4-BE49-F238E27FC236}">
                <a16:creationId xmlns:a16="http://schemas.microsoft.com/office/drawing/2014/main" id="{029519E2-37A9-A4A8-CD05-A5405321273D}"/>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26358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91BA3345-A585-EDAD-7F7E-EADDC9524FA0}"/>
              </a:ext>
            </a:extLst>
          </p:cNvPr>
          <p:cNvGrpSpPr>
            <a:grpSpLocks noChangeAspect="1"/>
          </p:cNvGrpSpPr>
          <p:nvPr/>
        </p:nvGrpSpPr>
        <p:grpSpPr>
          <a:xfrm>
            <a:off x="343565" y="245062"/>
            <a:ext cx="1512001" cy="1008000"/>
            <a:chOff x="2311400" y="1250844"/>
            <a:chExt cx="7569200" cy="5046134"/>
          </a:xfrm>
        </p:grpSpPr>
        <p:graphicFrame>
          <p:nvGraphicFramePr>
            <p:cNvPr id="12" name="Diagramme 11">
              <a:extLst>
                <a:ext uri="{FF2B5EF4-FFF2-40B4-BE49-F238E27FC236}">
                  <a16:creationId xmlns:a16="http://schemas.microsoft.com/office/drawing/2014/main" id="{9A92ABE2-529D-A0C2-6EDB-75505D80FE14}"/>
                </a:ext>
              </a:extLst>
            </p:cNvPr>
            <p:cNvGraphicFramePr/>
            <p:nvPr>
              <p:extLst>
                <p:ext uri="{D42A27DB-BD31-4B8C-83A1-F6EECF244321}">
                  <p14:modId xmlns:p14="http://schemas.microsoft.com/office/powerpoint/2010/main" val="3701621165"/>
                </p:ext>
              </p:extLst>
            </p:nvPr>
          </p:nvGraphicFramePr>
          <p:xfrm>
            <a:off x="2311400" y="1250844"/>
            <a:ext cx="7569200" cy="5046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2" name="Image 21" descr="Une image contenant Police, symbole, Graphique, logo&#10;&#10;Description générée automatiquement">
              <a:extLst>
                <a:ext uri="{FF2B5EF4-FFF2-40B4-BE49-F238E27FC236}">
                  <a16:creationId xmlns:a16="http://schemas.microsoft.com/office/drawing/2014/main" id="{41F986D0-83AA-E011-8E8A-AE942D4E7DE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52386" y="3279758"/>
              <a:ext cx="1887227" cy="1028061"/>
            </a:xfrm>
            <a:prstGeom prst="rect">
              <a:avLst/>
            </a:prstGeom>
          </p:spPr>
        </p:pic>
      </p:grpSp>
      <p:sp>
        <p:nvSpPr>
          <p:cNvPr id="16" name="Arrondir un rectangle à un seul coin 125">
            <a:extLst>
              <a:ext uri="{FF2B5EF4-FFF2-40B4-BE49-F238E27FC236}">
                <a16:creationId xmlns:a16="http://schemas.microsoft.com/office/drawing/2014/main" id="{56662971-ACA1-4BB2-8A5A-96BD318EBF7C}"/>
              </a:ext>
            </a:extLst>
          </p:cNvPr>
          <p:cNvSpPr/>
          <p:nvPr/>
        </p:nvSpPr>
        <p:spPr>
          <a:xfrm flipV="1">
            <a:off x="1842422" y="2802317"/>
            <a:ext cx="420860" cy="252591"/>
          </a:xfrm>
          <a:prstGeom prst="round1Rect">
            <a:avLst>
              <a:gd name="adj" fmla="val 3859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GB" sz="1351">
              <a:solidFill>
                <a:prstClr val="white"/>
              </a:solidFill>
              <a:latin typeface="Arial" panose="020B0604020202020204"/>
            </a:endParaRPr>
          </a:p>
        </p:txBody>
      </p:sp>
      <p:sp>
        <p:nvSpPr>
          <p:cNvPr id="17" name="Arrondir un rectangle à un seul coin 147">
            <a:extLst>
              <a:ext uri="{FF2B5EF4-FFF2-40B4-BE49-F238E27FC236}">
                <a16:creationId xmlns:a16="http://schemas.microsoft.com/office/drawing/2014/main" id="{8D8CD91F-A60F-48E3-9375-2EF4A786EB6D}"/>
              </a:ext>
            </a:extLst>
          </p:cNvPr>
          <p:cNvSpPr/>
          <p:nvPr/>
        </p:nvSpPr>
        <p:spPr>
          <a:xfrm flipV="1">
            <a:off x="566235" y="2693920"/>
            <a:ext cx="420860" cy="252591"/>
          </a:xfrm>
          <a:prstGeom prst="round1Rect">
            <a:avLst>
              <a:gd name="adj" fmla="val 38596"/>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defTabSz="914377">
              <a:defRPr/>
            </a:pPr>
            <a:endParaRPr lang="en-GB" sz="1351">
              <a:solidFill>
                <a:prstClr val="white"/>
              </a:solidFill>
              <a:latin typeface="Arial" panose="020B0604020202020204"/>
            </a:endParaRPr>
          </a:p>
        </p:txBody>
      </p:sp>
      <p:pic>
        <p:nvPicPr>
          <p:cNvPr id="32" name="Image 31">
            <a:extLst>
              <a:ext uri="{FF2B5EF4-FFF2-40B4-BE49-F238E27FC236}">
                <a16:creationId xmlns:a16="http://schemas.microsoft.com/office/drawing/2014/main" id="{EB5DE7D0-1EAA-4CC4-9397-4E898AE44B5C}"/>
              </a:ext>
            </a:extLst>
          </p:cNvPr>
          <p:cNvPicPr>
            <a:picLocks noChangeAspect="1"/>
          </p:cNvPicPr>
          <p:nvPr/>
        </p:nvPicPr>
        <p:blipFill>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998685" y="1679943"/>
            <a:ext cx="661130" cy="664385"/>
          </a:xfrm>
          <a:prstGeom prst="rect">
            <a:avLst/>
          </a:prstGeom>
        </p:spPr>
      </p:pic>
      <p:sp>
        <p:nvSpPr>
          <p:cNvPr id="35" name="ZoneTexte 34">
            <a:extLst>
              <a:ext uri="{FF2B5EF4-FFF2-40B4-BE49-F238E27FC236}">
                <a16:creationId xmlns:a16="http://schemas.microsoft.com/office/drawing/2014/main" id="{116CE197-1222-49E2-B7B2-B48DEDA480F2}"/>
              </a:ext>
            </a:extLst>
          </p:cNvPr>
          <p:cNvSpPr txBox="1"/>
          <p:nvPr/>
        </p:nvSpPr>
        <p:spPr>
          <a:xfrm>
            <a:off x="778075" y="2442709"/>
            <a:ext cx="2985208" cy="584775"/>
          </a:xfrm>
          <a:prstGeom prst="rect">
            <a:avLst/>
          </a:prstGeom>
          <a:noFill/>
        </p:spPr>
        <p:txBody>
          <a:bodyPr wrap="square" rtlCol="0">
            <a:spAutoFit/>
          </a:bodyPr>
          <a:lstStyle/>
          <a:p>
            <a:pPr algn="ctr" defTabSz="914377">
              <a:defRPr/>
            </a:pPr>
            <a:r>
              <a:rPr lang="en-US" sz="1800" b="1" err="1"/>
              <a:t>MyREX</a:t>
            </a:r>
            <a:r>
              <a:rPr lang="en-US" sz="1800" b="1"/>
              <a:t> Database</a:t>
            </a:r>
            <a:endParaRPr lang="en-US" b="1">
              <a:latin typeface="Arial" panose="020B0604020202020204"/>
            </a:endParaRPr>
          </a:p>
          <a:p>
            <a:pPr algn="ctr" defTabSz="914377">
              <a:defRPr/>
            </a:pPr>
            <a:r>
              <a:rPr lang="en-US" sz="1400">
                <a:latin typeface="Arial" panose="020B0604020202020204"/>
              </a:rPr>
              <a:t>(</a:t>
            </a:r>
            <a:r>
              <a:rPr lang="en-US" sz="1400">
                <a:latin typeface="Arial" panose="020B0604020202020204"/>
                <a:hlinkClick r:id="rId10"/>
              </a:rPr>
              <a:t>access link</a:t>
            </a:r>
            <a:r>
              <a:rPr lang="en-US" sz="1400">
                <a:latin typeface="Arial" panose="020B0604020202020204"/>
              </a:rPr>
              <a:t>) </a:t>
            </a:r>
          </a:p>
        </p:txBody>
      </p:sp>
      <p:sp>
        <p:nvSpPr>
          <p:cNvPr id="36" name="ZoneTexte 35">
            <a:extLst>
              <a:ext uri="{FF2B5EF4-FFF2-40B4-BE49-F238E27FC236}">
                <a16:creationId xmlns:a16="http://schemas.microsoft.com/office/drawing/2014/main" id="{90B90477-57A3-4064-AB39-5591A394F762}"/>
              </a:ext>
            </a:extLst>
          </p:cNvPr>
          <p:cNvSpPr txBox="1"/>
          <p:nvPr/>
        </p:nvSpPr>
        <p:spPr>
          <a:xfrm>
            <a:off x="4935128" y="2425776"/>
            <a:ext cx="2711826" cy="369332"/>
          </a:xfrm>
          <a:prstGeom prst="rect">
            <a:avLst/>
          </a:prstGeom>
          <a:noFill/>
        </p:spPr>
        <p:txBody>
          <a:bodyPr wrap="square" rtlCol="0">
            <a:spAutoFit/>
          </a:bodyPr>
          <a:lstStyle>
            <a:defPPr>
              <a:defRPr lang="fr-FR"/>
            </a:defPPr>
            <a:lvl1pPr>
              <a:defRPr sz="1200" b="1">
                <a:latin typeface="Arial Black" panose="020B0A04020102020204" pitchFamily="34" charset="0"/>
              </a:defRPr>
            </a:lvl1pPr>
          </a:lstStyle>
          <a:p>
            <a:pPr algn="ctr" defTabSz="914377">
              <a:defRPr/>
            </a:pPr>
            <a:r>
              <a:rPr lang="fr-FR" sz="1800">
                <a:latin typeface="Arial" panose="020B0604020202020204"/>
              </a:rPr>
              <a:t>The digital application</a:t>
            </a:r>
          </a:p>
        </p:txBody>
      </p:sp>
      <p:pic>
        <p:nvPicPr>
          <p:cNvPr id="37" name="Image 36">
            <a:extLst>
              <a:ext uri="{FF2B5EF4-FFF2-40B4-BE49-F238E27FC236}">
                <a16:creationId xmlns:a16="http://schemas.microsoft.com/office/drawing/2014/main" id="{B370FCDD-10CB-4BA8-9C48-8D888F60E61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854541" y="1683586"/>
            <a:ext cx="842971" cy="836295"/>
          </a:xfrm>
          <a:prstGeom prst="rect">
            <a:avLst/>
          </a:prstGeom>
        </p:spPr>
      </p:pic>
      <p:pic>
        <p:nvPicPr>
          <p:cNvPr id="38" name="Image 37">
            <a:extLst>
              <a:ext uri="{FF2B5EF4-FFF2-40B4-BE49-F238E27FC236}">
                <a16:creationId xmlns:a16="http://schemas.microsoft.com/office/drawing/2014/main" id="{EA907AF5-9E1B-4CE6-B4AD-4FABE6840EA6}"/>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378088" y="3526752"/>
            <a:ext cx="1555110" cy="977868"/>
          </a:xfrm>
          <a:prstGeom prst="roundRect">
            <a:avLst/>
          </a:prstGeom>
        </p:spPr>
      </p:pic>
      <p:pic>
        <p:nvPicPr>
          <p:cNvPr id="40" name="Image 39">
            <a:extLst>
              <a:ext uri="{FF2B5EF4-FFF2-40B4-BE49-F238E27FC236}">
                <a16:creationId xmlns:a16="http://schemas.microsoft.com/office/drawing/2014/main" id="{2E85765D-CE7E-4DC7-A214-3E2AC14FB7A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557292" y="3534017"/>
            <a:ext cx="1733749" cy="970603"/>
          </a:xfrm>
          <a:prstGeom prst="roundRect">
            <a:avLst/>
          </a:prstGeom>
        </p:spPr>
      </p:pic>
      <p:pic>
        <p:nvPicPr>
          <p:cNvPr id="41" name="Image 40">
            <a:extLst>
              <a:ext uri="{FF2B5EF4-FFF2-40B4-BE49-F238E27FC236}">
                <a16:creationId xmlns:a16="http://schemas.microsoft.com/office/drawing/2014/main" id="{1FAB9CAF-AC19-444A-96C8-914A2F415E6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543012" y="2953575"/>
            <a:ext cx="1427093" cy="489687"/>
          </a:xfrm>
          <a:prstGeom prst="rect">
            <a:avLst/>
          </a:prstGeom>
        </p:spPr>
      </p:pic>
      <p:sp>
        <p:nvSpPr>
          <p:cNvPr id="9" name="Titre 2">
            <a:extLst>
              <a:ext uri="{FF2B5EF4-FFF2-40B4-BE49-F238E27FC236}">
                <a16:creationId xmlns:a16="http://schemas.microsoft.com/office/drawing/2014/main" id="{86AAAEFD-F05A-B5AA-A233-D46CE53DB6BD}"/>
              </a:ext>
            </a:extLst>
          </p:cNvPr>
          <p:cNvSpPr txBox="1">
            <a:spLocks/>
          </p:cNvSpPr>
          <p:nvPr/>
        </p:nvSpPr>
        <p:spPr>
          <a:xfrm>
            <a:off x="2052852" y="312335"/>
            <a:ext cx="8298836" cy="1008000"/>
          </a:xfrm>
          <a:prstGeom prst="rect">
            <a:avLst/>
          </a:prstGeom>
        </p:spPr>
        <p:txBody>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en-US" sz="2400" b="1">
                <a:solidFill>
                  <a:srgbClr val="FF972F"/>
                </a:solidFill>
              </a:rPr>
              <a:t>Remembering accidents and lessons learned </a:t>
            </a:r>
            <a:r>
              <a:rPr lang="en-US" sz="2400">
                <a:solidFill>
                  <a:srgbClr val="FF972F"/>
                </a:solidFill>
              </a:rPr>
              <a:t>to use them daily</a:t>
            </a:r>
            <a:endParaRPr lang="fr-FR" sz="2400">
              <a:solidFill>
                <a:srgbClr val="FF972F"/>
              </a:solidFill>
            </a:endParaRPr>
          </a:p>
        </p:txBody>
      </p:sp>
      <p:pic>
        <p:nvPicPr>
          <p:cNvPr id="10" name="Image 9">
            <a:extLst>
              <a:ext uri="{FF2B5EF4-FFF2-40B4-BE49-F238E27FC236}">
                <a16:creationId xmlns:a16="http://schemas.microsoft.com/office/drawing/2014/main" id="{C97C4CE9-158C-EAF7-77E7-6F5E8EC0D72E}"/>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346724" y="1285274"/>
            <a:ext cx="819661" cy="848121"/>
          </a:xfrm>
          <a:prstGeom prst="rect">
            <a:avLst/>
          </a:prstGeom>
        </p:spPr>
      </p:pic>
      <p:pic>
        <p:nvPicPr>
          <p:cNvPr id="5" name="Image 4">
            <a:extLst>
              <a:ext uri="{FF2B5EF4-FFF2-40B4-BE49-F238E27FC236}">
                <a16:creationId xmlns:a16="http://schemas.microsoft.com/office/drawing/2014/main" id="{730EBEB9-1022-1E48-2C77-5FAA3F72DBA0}"/>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0613160" y="4252920"/>
            <a:ext cx="713607" cy="670288"/>
          </a:xfrm>
          <a:prstGeom prst="rect">
            <a:avLst/>
          </a:prstGeom>
        </p:spPr>
      </p:pic>
      <p:sp>
        <p:nvSpPr>
          <p:cNvPr id="2" name="ZoneTexte 1">
            <a:extLst>
              <a:ext uri="{FF2B5EF4-FFF2-40B4-BE49-F238E27FC236}">
                <a16:creationId xmlns:a16="http://schemas.microsoft.com/office/drawing/2014/main" id="{995B3DDB-B181-AC86-30C8-6D36C640B02A}"/>
              </a:ext>
            </a:extLst>
          </p:cNvPr>
          <p:cNvSpPr txBox="1"/>
          <p:nvPr/>
        </p:nvSpPr>
        <p:spPr>
          <a:xfrm>
            <a:off x="8732901" y="2425776"/>
            <a:ext cx="2711826" cy="1323439"/>
          </a:xfrm>
          <a:prstGeom prst="rect">
            <a:avLst/>
          </a:prstGeom>
          <a:noFill/>
        </p:spPr>
        <p:txBody>
          <a:bodyPr wrap="square" rtlCol="0">
            <a:spAutoFit/>
          </a:bodyPr>
          <a:lstStyle/>
          <a:p>
            <a:pPr algn="ctr"/>
            <a:r>
              <a:rPr lang="fr-FR" sz="1800" b="1">
                <a:latin typeface="Arial" panose="020B0604020202020204"/>
              </a:rPr>
              <a:t>Risk Advisor</a:t>
            </a:r>
          </a:p>
          <a:p>
            <a:pPr algn="ctr"/>
            <a:r>
              <a:rPr lang="fr-FR" sz="1400" i="1">
                <a:latin typeface="Arial" panose="020B0604020202020204"/>
              </a:rPr>
              <a:t>(</a:t>
            </a:r>
            <a:r>
              <a:rPr lang="fr-FR" sz="1400" i="1" err="1">
                <a:latin typeface="Arial" panose="020B0604020202020204"/>
              </a:rPr>
              <a:t>coming</a:t>
            </a:r>
            <a:r>
              <a:rPr lang="fr-FR" sz="1400" i="1">
                <a:latin typeface="Arial" panose="020B0604020202020204"/>
              </a:rPr>
              <a:t> </a:t>
            </a:r>
            <a:r>
              <a:rPr lang="fr-FR" sz="1400" i="1" err="1">
                <a:latin typeface="Arial" panose="020B0604020202020204"/>
              </a:rPr>
              <a:t>soon</a:t>
            </a:r>
            <a:r>
              <a:rPr lang="fr-FR" sz="1400" i="1">
                <a:latin typeface="Arial" panose="020B0604020202020204"/>
              </a:rPr>
              <a:t>) </a:t>
            </a:r>
          </a:p>
          <a:p>
            <a:pPr algn="ctr"/>
            <a:endParaRPr lang="fr-FR" sz="1200" i="1"/>
          </a:p>
          <a:p>
            <a:pPr algn="ctr"/>
            <a:r>
              <a:rPr lang="en-US" sz="1200" i="1">
                <a:effectLst/>
                <a:latin typeface="Segoe UI Web (West European)"/>
              </a:rPr>
              <a:t>Using AI, Risk Advisor indicates </a:t>
            </a:r>
          </a:p>
          <a:p>
            <a:pPr algn="ctr"/>
            <a:r>
              <a:rPr lang="en-US" sz="1200" i="1">
                <a:effectLst/>
                <a:latin typeface="Segoe UI Web (West European)"/>
              </a:rPr>
              <a:t>which REX to look at specifically </a:t>
            </a:r>
          </a:p>
          <a:p>
            <a:pPr algn="ctr"/>
            <a:r>
              <a:rPr lang="en-US" sz="1200" i="1">
                <a:effectLst/>
                <a:latin typeface="Segoe UI Web (West European)"/>
              </a:rPr>
              <a:t>to establish a work permit</a:t>
            </a:r>
          </a:p>
        </p:txBody>
      </p:sp>
      <p:sp>
        <p:nvSpPr>
          <p:cNvPr id="6" name="ZoneTexte 5">
            <a:extLst>
              <a:ext uri="{FF2B5EF4-FFF2-40B4-BE49-F238E27FC236}">
                <a16:creationId xmlns:a16="http://schemas.microsoft.com/office/drawing/2014/main" id="{F73C8388-AD76-CC8B-5726-836E53C878C1}"/>
              </a:ext>
            </a:extLst>
          </p:cNvPr>
          <p:cNvSpPr txBox="1"/>
          <p:nvPr/>
        </p:nvSpPr>
        <p:spPr>
          <a:xfrm>
            <a:off x="756553" y="5423887"/>
            <a:ext cx="9557027" cy="1023878"/>
          </a:xfrm>
          <a:prstGeom prst="roundRect">
            <a:avLst>
              <a:gd name="adj" fmla="val 33243"/>
            </a:avLst>
          </a:prstGeom>
          <a:solidFill>
            <a:srgbClr val="FF972F"/>
          </a:solidFill>
          <a:effectLst/>
        </p:spPr>
        <p:style>
          <a:lnRef idx="0">
            <a:schemeClr val="accent5"/>
          </a:lnRef>
          <a:fillRef idx="3">
            <a:schemeClr val="accent5"/>
          </a:fillRef>
          <a:effectRef idx="3">
            <a:schemeClr val="accent5"/>
          </a:effectRef>
          <a:fontRef idx="minor">
            <a:schemeClr val="lt1"/>
          </a:fontRef>
        </p:style>
        <p:txBody>
          <a:bodyPr wrap="square" rtlCol="0">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600"/>
              <a:t>The REX is our memory, and most of the accidents’ causes have already been identified.</a:t>
            </a:r>
          </a:p>
          <a:p>
            <a:r>
              <a:rPr lang="en-US" sz="1600" b="1"/>
              <a:t>You should use them daily to share about it, to prepare your risk analysis, your shutdowns, your projects, your training, etc.</a:t>
            </a:r>
            <a:endParaRPr lang="fr-FR" sz="1600" b="1"/>
          </a:p>
        </p:txBody>
      </p:sp>
      <p:pic>
        <p:nvPicPr>
          <p:cNvPr id="8" name="Image 7">
            <a:extLst>
              <a:ext uri="{FF2B5EF4-FFF2-40B4-BE49-F238E27FC236}">
                <a16:creationId xmlns:a16="http://schemas.microsoft.com/office/drawing/2014/main" id="{9D77F404-3D6C-26DF-5A9A-D17B8A70B20F}"/>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861621" y="4634908"/>
            <a:ext cx="1174682" cy="540000"/>
          </a:xfrm>
          <a:prstGeom prst="rect">
            <a:avLst/>
          </a:prstGeom>
        </p:spPr>
      </p:pic>
      <p:pic>
        <p:nvPicPr>
          <p:cNvPr id="13" name="Image 12">
            <a:extLst>
              <a:ext uri="{FF2B5EF4-FFF2-40B4-BE49-F238E27FC236}">
                <a16:creationId xmlns:a16="http://schemas.microsoft.com/office/drawing/2014/main" id="{911A6818-462D-8D36-34A3-C193CF145C8C}"/>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424679" y="4634908"/>
            <a:ext cx="1180900" cy="540000"/>
          </a:xfrm>
          <a:prstGeom prst="rect">
            <a:avLst/>
          </a:prstGeom>
        </p:spPr>
      </p:pic>
      <p:pic>
        <p:nvPicPr>
          <p:cNvPr id="14" name="Image 13">
            <a:extLst>
              <a:ext uri="{FF2B5EF4-FFF2-40B4-BE49-F238E27FC236}">
                <a16:creationId xmlns:a16="http://schemas.microsoft.com/office/drawing/2014/main" id="{2F18A59B-7907-DD5B-8370-689EC83C4057}"/>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2453268" y="3995552"/>
            <a:ext cx="1123722" cy="540000"/>
          </a:xfrm>
          <a:prstGeom prst="rect">
            <a:avLst/>
          </a:prstGeom>
        </p:spPr>
      </p:pic>
      <p:pic>
        <p:nvPicPr>
          <p:cNvPr id="19" name="Image 18">
            <a:extLst>
              <a:ext uri="{FF2B5EF4-FFF2-40B4-BE49-F238E27FC236}">
                <a16:creationId xmlns:a16="http://schemas.microsoft.com/office/drawing/2014/main" id="{712D1506-AB4E-BAA1-2115-16AF4FCBEB04}"/>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877015" y="3995552"/>
            <a:ext cx="1143895" cy="540000"/>
          </a:xfrm>
          <a:prstGeom prst="rect">
            <a:avLst/>
          </a:prstGeom>
        </p:spPr>
      </p:pic>
      <p:pic>
        <p:nvPicPr>
          <p:cNvPr id="4" name="Image 3">
            <a:extLst>
              <a:ext uri="{FF2B5EF4-FFF2-40B4-BE49-F238E27FC236}">
                <a16:creationId xmlns:a16="http://schemas.microsoft.com/office/drawing/2014/main" id="{E94DC7CB-3527-E9A1-2472-F0A4357223AD}"/>
              </a:ext>
            </a:extLst>
          </p:cNvPr>
          <p:cNvPicPr>
            <a:picLocks noChangeAspect="1"/>
          </p:cNvPicPr>
          <p:nvPr/>
        </p:nvPicPr>
        <p:blipFill>
          <a:blip r:embed="rId21"/>
          <a:stretch>
            <a:fillRect/>
          </a:stretch>
        </p:blipFill>
        <p:spPr>
          <a:xfrm>
            <a:off x="747273" y="3172252"/>
            <a:ext cx="2790825" cy="828675"/>
          </a:xfrm>
          <a:prstGeom prst="rect">
            <a:avLst/>
          </a:prstGeom>
        </p:spPr>
      </p:pic>
      <p:sp>
        <p:nvSpPr>
          <p:cNvPr id="7" name="ZoneTexte 6">
            <a:extLst>
              <a:ext uri="{FF2B5EF4-FFF2-40B4-BE49-F238E27FC236}">
                <a16:creationId xmlns:a16="http://schemas.microsoft.com/office/drawing/2014/main" id="{401ACAA0-B242-2C4D-AA4B-1445AB0DD5A8}"/>
              </a:ext>
            </a:extLst>
          </p:cNvPr>
          <p:cNvSpPr txBox="1"/>
          <p:nvPr/>
        </p:nvSpPr>
        <p:spPr>
          <a:xfrm>
            <a:off x="4518542" y="4620710"/>
            <a:ext cx="3544998" cy="784830"/>
          </a:xfrm>
          <a:prstGeom prst="rect">
            <a:avLst/>
          </a:prstGeom>
          <a:noFill/>
        </p:spPr>
        <p:txBody>
          <a:bodyPr wrap="square" rtlCol="0">
            <a:spAutoFit/>
          </a:bodyPr>
          <a:lstStyle/>
          <a:p>
            <a:pPr algn="ctr"/>
            <a:r>
              <a:rPr lang="en-US" sz="1100" i="1"/>
              <a:t>Toolbox is a public REX database, which </a:t>
            </a:r>
          </a:p>
          <a:p>
            <a:pPr algn="ctr"/>
            <a:r>
              <a:rPr lang="en-US" sz="1100" i="1"/>
              <a:t>was built with other Oil &amp; Gas majors.</a:t>
            </a:r>
          </a:p>
          <a:p>
            <a:pPr algn="ctr"/>
            <a:r>
              <a:rPr lang="fr-FR" sz="1100" i="1"/>
              <a:t>Internet url :  </a:t>
            </a:r>
            <a:r>
              <a:rPr lang="fr-FR" sz="1100" i="1">
                <a:hlinkClick r:id="rId22">
                  <a:extLst>
                    <a:ext uri="{A12FA001-AC4F-418D-AE19-62706E023703}">
                      <ahyp:hlinkClr xmlns:ahyp="http://schemas.microsoft.com/office/drawing/2018/hyperlinkcolor" val="tx"/>
                    </a:ext>
                  </a:extLst>
                </a:hlinkClick>
              </a:rPr>
              <a:t>https://toolbox.energyinst.org/</a:t>
            </a:r>
            <a:endParaRPr lang="fr-FR" sz="1100" i="1"/>
          </a:p>
          <a:p>
            <a:pPr algn="ctr"/>
            <a:endParaRPr lang="fr-FR" sz="1200"/>
          </a:p>
        </p:txBody>
      </p:sp>
      <p:pic>
        <p:nvPicPr>
          <p:cNvPr id="20" name="Image 19">
            <a:extLst>
              <a:ext uri="{FF2B5EF4-FFF2-40B4-BE49-F238E27FC236}">
                <a16:creationId xmlns:a16="http://schemas.microsoft.com/office/drawing/2014/main" id="{CD473863-F5DC-43D6-5985-EA6C33BE2134}"/>
              </a:ext>
            </a:extLst>
          </p:cNvPr>
          <p:cNvPicPr>
            <a:picLocks noChangeAspect="1"/>
          </p:cNvPicPr>
          <p:nvPr/>
        </p:nvPicPr>
        <p:blipFill>
          <a:blip r:embed="rId23"/>
          <a:stretch>
            <a:fillRect/>
          </a:stretch>
        </p:blipFill>
        <p:spPr>
          <a:xfrm>
            <a:off x="9778972" y="1638817"/>
            <a:ext cx="619684" cy="698553"/>
          </a:xfrm>
          <a:prstGeom prst="rect">
            <a:avLst/>
          </a:prstGeom>
        </p:spPr>
      </p:pic>
      <p:sp>
        <p:nvSpPr>
          <p:cNvPr id="21" name="ZoneTexte 20">
            <a:extLst>
              <a:ext uri="{FF2B5EF4-FFF2-40B4-BE49-F238E27FC236}">
                <a16:creationId xmlns:a16="http://schemas.microsoft.com/office/drawing/2014/main" id="{37870F1B-D89E-34A8-93FD-3C3B9DBBCA05}"/>
              </a:ext>
            </a:extLst>
          </p:cNvPr>
          <p:cNvSpPr txBox="1"/>
          <p:nvPr/>
        </p:nvSpPr>
        <p:spPr>
          <a:xfrm>
            <a:off x="8987940" y="4343002"/>
            <a:ext cx="1785356" cy="523220"/>
          </a:xfrm>
          <a:prstGeom prst="rect">
            <a:avLst/>
          </a:prstGeom>
          <a:noFill/>
        </p:spPr>
        <p:txBody>
          <a:bodyPr wrap="square" rtlCol="0">
            <a:spAutoFit/>
          </a:bodyPr>
          <a:lstStyle/>
          <a:p>
            <a:r>
              <a:rPr lang="en-US" sz="1400" i="1"/>
              <a:t>And a good REX </a:t>
            </a:r>
          </a:p>
          <a:p>
            <a:r>
              <a:rPr lang="en-US" sz="1400" i="1"/>
              <a:t>search engine</a:t>
            </a:r>
            <a:r>
              <a:rPr lang="fr-FR" sz="1400" i="1"/>
              <a:t>: </a:t>
            </a:r>
          </a:p>
        </p:txBody>
      </p:sp>
      <p:graphicFrame>
        <p:nvGraphicFramePr>
          <p:cNvPr id="15" name="Diagramme 14">
            <a:extLst>
              <a:ext uri="{FF2B5EF4-FFF2-40B4-BE49-F238E27FC236}">
                <a16:creationId xmlns:a16="http://schemas.microsoft.com/office/drawing/2014/main" id="{FA38670C-6001-2319-88C5-B7BEE852ED1B}"/>
              </a:ext>
            </a:extLst>
          </p:cNvPr>
          <p:cNvGraphicFramePr/>
          <p:nvPr>
            <p:extLst>
              <p:ext uri="{D42A27DB-BD31-4B8C-83A1-F6EECF244321}">
                <p14:modId xmlns:p14="http://schemas.microsoft.com/office/powerpoint/2010/main" val="620277521"/>
              </p:ext>
            </p:extLst>
          </p:nvPr>
        </p:nvGraphicFramePr>
        <p:xfrm>
          <a:off x="347608" y="242844"/>
          <a:ext cx="1511999" cy="100800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pic>
        <p:nvPicPr>
          <p:cNvPr id="18" name="Image 17" descr="Une image contenant Police, symbole, Graphique, logo&#10;&#10;Description générée automatiquement">
            <a:extLst>
              <a:ext uri="{FF2B5EF4-FFF2-40B4-BE49-F238E27FC236}">
                <a16:creationId xmlns:a16="http://schemas.microsoft.com/office/drawing/2014/main" id="{34E89CF3-999B-DB5B-BF36-7EE1A54D229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5114" y="648134"/>
            <a:ext cx="376986" cy="205362"/>
          </a:xfrm>
          <a:prstGeom prst="rect">
            <a:avLst/>
          </a:prstGeom>
        </p:spPr>
      </p:pic>
      <p:sp>
        <p:nvSpPr>
          <p:cNvPr id="25" name="Espace réservé du pied de page 3">
            <a:extLst>
              <a:ext uri="{FF2B5EF4-FFF2-40B4-BE49-F238E27FC236}">
                <a16:creationId xmlns:a16="http://schemas.microsoft.com/office/drawing/2014/main" id="{8025D804-F953-024B-043B-15F8092E02D8}"/>
              </a:ext>
            </a:extLst>
          </p:cNvPr>
          <p:cNvSpPr txBox="1">
            <a:spLocks/>
          </p:cNvSpPr>
          <p:nvPr/>
        </p:nvSpPr>
        <p:spPr>
          <a:xfrm>
            <a:off x="856680" y="6449983"/>
            <a:ext cx="3600000" cy="252000"/>
          </a:xfrm>
          <a:prstGeom prst="rect">
            <a:avLst/>
          </a:prstGeom>
        </p:spPr>
        <p:txBody>
          <a:bodyPr vert="horz" lIns="91440" tIns="45720" rIns="91440" bIns="45720" rtlCol="0" anchor="ctr">
            <a:noAutofit/>
          </a:bodyPr>
          <a:lstStyle>
            <a:defPPr>
              <a:defRPr lang="fr-FR"/>
            </a:defPPr>
            <a:lvl1pPr marL="0" algn="l" defTabSz="914400" rtl="0" eaLnBrk="1" latinLnBrk="0" hangingPunct="1">
              <a:defRPr sz="900" kern="1200" cap="none"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a:t>World Day for Safety 2024 – Manager Kit</a:t>
            </a:r>
            <a:endParaRPr lang="fr-FR" sz="900"/>
          </a:p>
        </p:txBody>
      </p:sp>
      <p:sp>
        <p:nvSpPr>
          <p:cNvPr id="28" name="Espace réservé du numéro de diapositive 4">
            <a:extLst>
              <a:ext uri="{FF2B5EF4-FFF2-40B4-BE49-F238E27FC236}">
                <a16:creationId xmlns:a16="http://schemas.microsoft.com/office/drawing/2014/main" id="{A5A87DAD-EFE9-B692-3B4D-548F36F0137F}"/>
              </a:ext>
            </a:extLst>
          </p:cNvPr>
          <p:cNvSpPr txBox="1">
            <a:spLocks/>
          </p:cNvSpPr>
          <p:nvPr/>
        </p:nvSpPr>
        <p:spPr>
          <a:xfrm>
            <a:off x="219008" y="6449983"/>
            <a:ext cx="576000" cy="252000"/>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975A587B-5814-4D9B-9598-FE9CB954CB01}" type="slidenum">
              <a:rPr lang="en-US" sz="900" b="1" smtClean="0"/>
              <a:pPr algn="r"/>
              <a:t>27</a:t>
            </a:fld>
            <a:endParaRPr lang="en-US" sz="900" b="1"/>
          </a:p>
        </p:txBody>
      </p:sp>
      <p:cxnSp>
        <p:nvCxnSpPr>
          <p:cNvPr id="29" name="Connecteur droit 28">
            <a:extLst>
              <a:ext uri="{FF2B5EF4-FFF2-40B4-BE49-F238E27FC236}">
                <a16:creationId xmlns:a16="http://schemas.microsoft.com/office/drawing/2014/main" id="{E9C67478-C801-C065-C833-05D331AB8A1F}"/>
              </a:ext>
            </a:extLst>
          </p:cNvPr>
          <p:cNvCxnSpPr>
            <a:cxnSpLocks/>
          </p:cNvCxnSpPr>
          <p:nvPr/>
        </p:nvCxnSpPr>
        <p:spPr>
          <a:xfrm flipV="1">
            <a:off x="4081898" y="1709334"/>
            <a:ext cx="18033" cy="3581178"/>
          </a:xfrm>
          <a:prstGeom prst="line">
            <a:avLst/>
          </a:prstGeom>
          <a:ln>
            <a:solidFill>
              <a:schemeClr val="accent4"/>
            </a:solidFill>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47F7D55A-F4F7-3959-BDD2-EEA874FD0D50}"/>
              </a:ext>
            </a:extLst>
          </p:cNvPr>
          <p:cNvCxnSpPr>
            <a:cxnSpLocks/>
          </p:cNvCxnSpPr>
          <p:nvPr/>
        </p:nvCxnSpPr>
        <p:spPr>
          <a:xfrm flipV="1">
            <a:off x="8569231" y="1709334"/>
            <a:ext cx="18033" cy="3581178"/>
          </a:xfrm>
          <a:prstGeom prst="line">
            <a:avLst/>
          </a:prstGeom>
          <a:ln>
            <a:solidFill>
              <a:schemeClr val="accent4"/>
            </a:solidFill>
            <a:tailEnd type="none"/>
          </a:ln>
        </p:spPr>
        <p:style>
          <a:lnRef idx="1">
            <a:schemeClr val="accent1"/>
          </a:lnRef>
          <a:fillRef idx="0">
            <a:schemeClr val="accent1"/>
          </a:fillRef>
          <a:effectRef idx="0">
            <a:schemeClr val="accent1"/>
          </a:effectRef>
          <a:fontRef idx="minor">
            <a:schemeClr val="tx1"/>
          </a:fontRef>
        </p:style>
      </p:cxnSp>
      <p:pic>
        <p:nvPicPr>
          <p:cNvPr id="23" name="Image 22" descr="Une image contenant Graphique, Police, graphisme, logo&#10;&#10;Description générée automatiquement">
            <a:extLst>
              <a:ext uri="{FF2B5EF4-FFF2-40B4-BE49-F238E27FC236}">
                <a16:creationId xmlns:a16="http://schemas.microsoft.com/office/drawing/2014/main" id="{FB010FC3-5806-512B-DDD5-CCD2E63039F0}"/>
              </a:ext>
            </a:extLst>
          </p:cNvPr>
          <p:cNvPicPr>
            <a:picLocks noChangeAspect="1"/>
          </p:cNvPicPr>
          <p:nvPr/>
        </p:nvPicPr>
        <p:blipFill>
          <a:blip r:embed="rId29"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689973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7D5A2AB4-54F0-0107-8CB2-28A4BD51851D}"/>
              </a:ext>
            </a:extLst>
          </p:cNvPr>
          <p:cNvGrpSpPr>
            <a:grpSpLocks noChangeAspect="1"/>
          </p:cNvGrpSpPr>
          <p:nvPr/>
        </p:nvGrpSpPr>
        <p:grpSpPr>
          <a:xfrm>
            <a:off x="343565" y="245062"/>
            <a:ext cx="1512001" cy="1008000"/>
            <a:chOff x="2311400" y="1250844"/>
            <a:chExt cx="7569200" cy="5046134"/>
          </a:xfrm>
        </p:grpSpPr>
        <p:graphicFrame>
          <p:nvGraphicFramePr>
            <p:cNvPr id="12" name="Diagramme 11">
              <a:extLst>
                <a:ext uri="{FF2B5EF4-FFF2-40B4-BE49-F238E27FC236}">
                  <a16:creationId xmlns:a16="http://schemas.microsoft.com/office/drawing/2014/main" id="{81C440D1-C62F-2551-4CD9-A4B9BD0BE1F3}"/>
                </a:ext>
              </a:extLst>
            </p:cNvPr>
            <p:cNvGraphicFramePr/>
            <p:nvPr>
              <p:extLst>
                <p:ext uri="{D42A27DB-BD31-4B8C-83A1-F6EECF244321}">
                  <p14:modId xmlns:p14="http://schemas.microsoft.com/office/powerpoint/2010/main" val="2750345529"/>
                </p:ext>
              </p:extLst>
            </p:nvPr>
          </p:nvGraphicFramePr>
          <p:xfrm>
            <a:off x="2311400" y="1250844"/>
            <a:ext cx="7569200" cy="5046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8" name="Image 17" descr="Une image contenant Police, symbole, Graphique, logo&#10;&#10;Description générée automatiquement">
              <a:extLst>
                <a:ext uri="{FF2B5EF4-FFF2-40B4-BE49-F238E27FC236}">
                  <a16:creationId xmlns:a16="http://schemas.microsoft.com/office/drawing/2014/main" id="{1F192650-620C-69E9-1F96-9E690981FDCD}"/>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52386" y="3279758"/>
              <a:ext cx="1887227" cy="1028061"/>
            </a:xfrm>
            <a:prstGeom prst="rect">
              <a:avLst/>
            </a:prstGeom>
          </p:spPr>
        </p:pic>
      </p:grpSp>
      <p:sp>
        <p:nvSpPr>
          <p:cNvPr id="2" name="Espace réservé du texte 1">
            <a:extLst>
              <a:ext uri="{FF2B5EF4-FFF2-40B4-BE49-F238E27FC236}">
                <a16:creationId xmlns:a16="http://schemas.microsoft.com/office/drawing/2014/main" id="{1277F5D2-98D8-ACC7-2A69-2770290FC1FC}"/>
              </a:ext>
            </a:extLst>
          </p:cNvPr>
          <p:cNvSpPr>
            <a:spLocks noGrp="1"/>
          </p:cNvSpPr>
          <p:nvPr>
            <p:ph type="body" sz="quarter" idx="13"/>
          </p:nvPr>
        </p:nvSpPr>
        <p:spPr>
          <a:xfrm>
            <a:off x="469878" y="1626682"/>
            <a:ext cx="10244303" cy="4860000"/>
          </a:xfrm>
        </p:spPr>
        <p:txBody>
          <a:bodyPr/>
          <a:lstStyle/>
          <a:p>
            <a:pPr marL="0" indent="0">
              <a:buNone/>
            </a:pPr>
            <a:r>
              <a:rPr lang="en-US" sz="1800"/>
              <a:t>The REX </a:t>
            </a:r>
            <a:r>
              <a:rPr lang="en-US" sz="1800" b="1"/>
              <a:t>also provides an opportunity to learn from successes and disseminate good practices</a:t>
            </a:r>
          </a:p>
          <a:p>
            <a:pPr>
              <a:buClr>
                <a:schemeClr val="accent1"/>
              </a:buClr>
            </a:pPr>
            <a:r>
              <a:rPr lang="en-US" sz="1800" b="1"/>
              <a:t>The Safety+ tool </a:t>
            </a:r>
            <a:r>
              <a:rPr lang="en-US" sz="1800"/>
              <a:t>and any other approach to recognizing good practices can be a source of REX.</a:t>
            </a:r>
          </a:p>
          <a:p>
            <a:pPr>
              <a:buClr>
                <a:schemeClr val="accent1"/>
              </a:buClr>
            </a:pPr>
            <a:r>
              <a:rPr lang="en-US" sz="1800"/>
              <a:t>As such, the Company has the “HSE Good practice” format to formalize the teaching of good practices.</a:t>
            </a:r>
            <a:endParaRPr lang="fr-FR" sz="1800"/>
          </a:p>
          <a:p>
            <a:pPr marL="0" indent="0">
              <a:buNone/>
            </a:pPr>
            <a:endParaRPr lang="fr-FR"/>
          </a:p>
        </p:txBody>
      </p:sp>
      <p:sp>
        <p:nvSpPr>
          <p:cNvPr id="3" name="Titre 2">
            <a:extLst>
              <a:ext uri="{FF2B5EF4-FFF2-40B4-BE49-F238E27FC236}">
                <a16:creationId xmlns:a16="http://schemas.microsoft.com/office/drawing/2014/main" id="{EFDB446C-D5F5-1EC4-9398-8B1DF1930816}"/>
              </a:ext>
            </a:extLst>
          </p:cNvPr>
          <p:cNvSpPr>
            <a:spLocks noGrp="1"/>
          </p:cNvSpPr>
          <p:nvPr>
            <p:ph type="title"/>
          </p:nvPr>
        </p:nvSpPr>
        <p:spPr>
          <a:xfrm>
            <a:off x="2044059" y="286476"/>
            <a:ext cx="6588683" cy="584206"/>
          </a:xfrm>
        </p:spPr>
        <p:txBody>
          <a:bodyPr/>
          <a:lstStyle/>
          <a:p>
            <a:pPr lvl="0"/>
            <a:r>
              <a:rPr lang="en-US" sz="2400" b="1">
                <a:solidFill>
                  <a:srgbClr val="019CEB"/>
                </a:solidFill>
              </a:rPr>
              <a:t>Advancing</a:t>
            </a:r>
            <a:r>
              <a:rPr lang="fr-FR" sz="2400">
                <a:solidFill>
                  <a:srgbClr val="019CEB"/>
                </a:solidFill>
              </a:rPr>
              <a:t> good practices</a:t>
            </a:r>
          </a:p>
        </p:txBody>
      </p:sp>
      <p:sp>
        <p:nvSpPr>
          <p:cNvPr id="4" name="Espace réservé du pied de page 3">
            <a:extLst>
              <a:ext uri="{FF2B5EF4-FFF2-40B4-BE49-F238E27FC236}">
                <a16:creationId xmlns:a16="http://schemas.microsoft.com/office/drawing/2014/main" id="{0503656F-50A2-68C0-B30F-1FA7CF892FBC}"/>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AF1B1FB1-E321-3B9B-841E-35D7B7414B26}"/>
              </a:ext>
            </a:extLst>
          </p:cNvPr>
          <p:cNvSpPr>
            <a:spLocks noGrp="1"/>
          </p:cNvSpPr>
          <p:nvPr>
            <p:ph type="sldNum" sz="quarter" idx="16"/>
          </p:nvPr>
        </p:nvSpPr>
        <p:spPr/>
        <p:txBody>
          <a:bodyPr/>
          <a:lstStyle/>
          <a:p>
            <a:fld id="{975A587B-5814-4D9B-9598-FE9CB954CB01}" type="slidenum">
              <a:rPr lang="en-US" noProof="0" smtClean="0"/>
              <a:pPr/>
              <a:t>28</a:t>
            </a:fld>
            <a:endParaRPr lang="en-US" noProof="0"/>
          </a:p>
        </p:txBody>
      </p:sp>
      <p:pic>
        <p:nvPicPr>
          <p:cNvPr id="9" name="Image 8">
            <a:extLst>
              <a:ext uri="{FF2B5EF4-FFF2-40B4-BE49-F238E27FC236}">
                <a16:creationId xmlns:a16="http://schemas.microsoft.com/office/drawing/2014/main" id="{46374B5F-5CF6-4245-5DB3-5BD93A24B6BB}"/>
              </a:ext>
            </a:extLst>
          </p:cNvPr>
          <p:cNvPicPr>
            <a:picLocks noChangeAspect="1"/>
          </p:cNvPicPr>
          <p:nvPr/>
        </p:nvPicPr>
        <p:blipFill>
          <a:blip r:embed="rId9"/>
          <a:stretch>
            <a:fillRect/>
          </a:stretch>
        </p:blipFill>
        <p:spPr>
          <a:xfrm>
            <a:off x="5991699" y="4473301"/>
            <a:ext cx="2466975" cy="1057275"/>
          </a:xfrm>
          <a:prstGeom prst="rect">
            <a:avLst/>
          </a:prstGeom>
        </p:spPr>
      </p:pic>
      <p:sp>
        <p:nvSpPr>
          <p:cNvPr id="7" name="ZoneTexte 6">
            <a:extLst>
              <a:ext uri="{FF2B5EF4-FFF2-40B4-BE49-F238E27FC236}">
                <a16:creationId xmlns:a16="http://schemas.microsoft.com/office/drawing/2014/main" id="{C3634127-6038-55D4-F5D4-5C16392755D0}"/>
              </a:ext>
            </a:extLst>
          </p:cNvPr>
          <p:cNvSpPr txBox="1"/>
          <p:nvPr/>
        </p:nvSpPr>
        <p:spPr>
          <a:xfrm rot="415759">
            <a:off x="8109224" y="3908278"/>
            <a:ext cx="2706768" cy="715089"/>
          </a:xfrm>
          <a:prstGeom prst="roundRect">
            <a:avLst/>
          </a:prstGeom>
          <a:noFill/>
          <a:ln w="28575">
            <a:solidFill>
              <a:schemeClr val="accent1"/>
            </a:solidFill>
          </a:ln>
          <a:effectLst/>
        </p:spPr>
        <p:txBody>
          <a:bodyPr wrap="none" rtlCol="0">
            <a:spAutoFit/>
          </a:bodyPr>
          <a:lstStyle/>
          <a:p>
            <a:pPr algn="ctr"/>
            <a:r>
              <a:rPr lang="fr-FR" b="1">
                <a:ln w="6600">
                  <a:noFill/>
                  <a:prstDash val="solid"/>
                </a:ln>
                <a:solidFill>
                  <a:schemeClr val="tx2"/>
                </a:solidFill>
              </a:rPr>
              <a:t>To </a:t>
            </a:r>
            <a:r>
              <a:rPr lang="en-US" b="1">
                <a:ln w="6600">
                  <a:noFill/>
                  <a:prstDash val="solid"/>
                </a:ln>
                <a:solidFill>
                  <a:schemeClr val="tx2"/>
                </a:solidFill>
              </a:rPr>
              <a:t>be used to advance</a:t>
            </a:r>
          </a:p>
          <a:p>
            <a:pPr algn="ctr"/>
            <a:r>
              <a:rPr lang="fr-FR" b="1">
                <a:ln w="6600">
                  <a:noFill/>
                  <a:prstDash val="solid"/>
                </a:ln>
                <a:solidFill>
                  <a:schemeClr val="tx2"/>
                </a:solidFill>
              </a:rPr>
              <a:t>good practices</a:t>
            </a:r>
          </a:p>
        </p:txBody>
      </p:sp>
      <p:sp>
        <p:nvSpPr>
          <p:cNvPr id="13" name="Forme libre : forme 12">
            <a:extLst>
              <a:ext uri="{FF2B5EF4-FFF2-40B4-BE49-F238E27FC236}">
                <a16:creationId xmlns:a16="http://schemas.microsoft.com/office/drawing/2014/main" id="{23D100C1-9CC7-4F7B-3B99-2F861F3CB5F0}"/>
              </a:ext>
            </a:extLst>
          </p:cNvPr>
          <p:cNvSpPr/>
          <p:nvPr/>
        </p:nvSpPr>
        <p:spPr>
          <a:xfrm>
            <a:off x="344468" y="240682"/>
            <a:ext cx="756001" cy="504001"/>
          </a:xfrm>
          <a:custGeom>
            <a:avLst/>
            <a:gdLst>
              <a:gd name="connsiteX0" fmla="*/ 0 w 504000"/>
              <a:gd name="connsiteY0" fmla="*/ 0 h 756000"/>
              <a:gd name="connsiteX1" fmla="*/ 419998 w 504000"/>
              <a:gd name="connsiteY1" fmla="*/ 0 h 756000"/>
              <a:gd name="connsiteX2" fmla="*/ 504000 w 504000"/>
              <a:gd name="connsiteY2" fmla="*/ 84002 h 756000"/>
              <a:gd name="connsiteX3" fmla="*/ 504000 w 504000"/>
              <a:gd name="connsiteY3" fmla="*/ 756000 h 756000"/>
              <a:gd name="connsiteX4" fmla="*/ 0 w 504000"/>
              <a:gd name="connsiteY4" fmla="*/ 756000 h 756000"/>
              <a:gd name="connsiteX5" fmla="*/ 0 w 504000"/>
              <a:gd name="connsiteY5"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756000">
                <a:moveTo>
                  <a:pt x="0" y="756000"/>
                </a:moveTo>
                <a:lnTo>
                  <a:pt x="0" y="126003"/>
                </a:lnTo>
                <a:cubicBezTo>
                  <a:pt x="0" y="56413"/>
                  <a:pt x="25073" y="0"/>
                  <a:pt x="56001" y="0"/>
                </a:cubicBezTo>
                <a:lnTo>
                  <a:pt x="504000" y="0"/>
                </a:lnTo>
                <a:lnTo>
                  <a:pt x="504000" y="756000"/>
                </a:lnTo>
                <a:lnTo>
                  <a:pt x="0" y="756000"/>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92456" tIns="92457" rIns="92457" bIns="218456" numCol="1" spcCol="1270" anchor="ctr" anchorCtr="0">
            <a:noAutofit/>
          </a:bodyPr>
          <a:lstStyle/>
          <a:p>
            <a:pPr marL="0" lvl="0" indent="0" algn="ctr" defTabSz="577850">
              <a:lnSpc>
                <a:spcPct val="90000"/>
              </a:lnSpc>
              <a:spcBef>
                <a:spcPct val="0"/>
              </a:spcBef>
              <a:spcAft>
                <a:spcPct val="35000"/>
              </a:spcAft>
              <a:buNone/>
            </a:pPr>
            <a:endParaRPr lang="fr-FR" sz="1300" b="0" kern="1200"/>
          </a:p>
        </p:txBody>
      </p:sp>
      <p:sp>
        <p:nvSpPr>
          <p:cNvPr id="14" name="Forme libre : forme 13">
            <a:extLst>
              <a:ext uri="{FF2B5EF4-FFF2-40B4-BE49-F238E27FC236}">
                <a16:creationId xmlns:a16="http://schemas.microsoft.com/office/drawing/2014/main" id="{FB9C51BC-278F-1E2A-1207-E4FD73A88DE5}"/>
              </a:ext>
            </a:extLst>
          </p:cNvPr>
          <p:cNvSpPr/>
          <p:nvPr/>
        </p:nvSpPr>
        <p:spPr>
          <a:xfrm>
            <a:off x="1100469" y="240682"/>
            <a:ext cx="756000" cy="504000"/>
          </a:xfrm>
          <a:custGeom>
            <a:avLst/>
            <a:gdLst>
              <a:gd name="connsiteX0" fmla="*/ 0 w 756000"/>
              <a:gd name="connsiteY0" fmla="*/ 0 h 504000"/>
              <a:gd name="connsiteX1" fmla="*/ 671998 w 756000"/>
              <a:gd name="connsiteY1" fmla="*/ 0 h 504000"/>
              <a:gd name="connsiteX2" fmla="*/ 756000 w 756000"/>
              <a:gd name="connsiteY2" fmla="*/ 84002 h 504000"/>
              <a:gd name="connsiteX3" fmla="*/ 756000 w 756000"/>
              <a:gd name="connsiteY3" fmla="*/ 504000 h 504000"/>
              <a:gd name="connsiteX4" fmla="*/ 0 w 756000"/>
              <a:gd name="connsiteY4" fmla="*/ 504000 h 504000"/>
              <a:gd name="connsiteX5" fmla="*/ 0 w 756000"/>
              <a:gd name="connsiteY5"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00" h="504000">
                <a:moveTo>
                  <a:pt x="0" y="0"/>
                </a:moveTo>
                <a:lnTo>
                  <a:pt x="671998" y="0"/>
                </a:lnTo>
                <a:cubicBezTo>
                  <a:pt x="718391" y="0"/>
                  <a:pt x="756000" y="37609"/>
                  <a:pt x="756000" y="84002"/>
                </a:cubicBezTo>
                <a:lnTo>
                  <a:pt x="756000" y="504000"/>
                </a:lnTo>
                <a:lnTo>
                  <a:pt x="0" y="504000"/>
                </a:lnTo>
                <a:lnTo>
                  <a:pt x="0" y="0"/>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92456" tIns="92456" rIns="92456" bIns="218456" numCol="1" spcCol="1270" anchor="ctr" anchorCtr="0">
            <a:noAutofit/>
          </a:bodyPr>
          <a:lstStyle/>
          <a:p>
            <a:pPr marL="0" lvl="0" indent="0" algn="ctr" defTabSz="577850">
              <a:lnSpc>
                <a:spcPct val="90000"/>
              </a:lnSpc>
              <a:spcBef>
                <a:spcPct val="0"/>
              </a:spcBef>
              <a:spcAft>
                <a:spcPct val="35000"/>
              </a:spcAft>
              <a:buNone/>
            </a:pPr>
            <a:endParaRPr lang="fr-FR" sz="1300" kern="1200"/>
          </a:p>
        </p:txBody>
      </p:sp>
      <p:sp>
        <p:nvSpPr>
          <p:cNvPr id="15" name="Forme libre : forme 14">
            <a:extLst>
              <a:ext uri="{FF2B5EF4-FFF2-40B4-BE49-F238E27FC236}">
                <a16:creationId xmlns:a16="http://schemas.microsoft.com/office/drawing/2014/main" id="{457F0DCD-C403-A704-7695-E84AE4C6BB09}"/>
              </a:ext>
            </a:extLst>
          </p:cNvPr>
          <p:cNvSpPr/>
          <p:nvPr/>
        </p:nvSpPr>
        <p:spPr>
          <a:xfrm>
            <a:off x="344469" y="744681"/>
            <a:ext cx="756000" cy="504001"/>
          </a:xfrm>
          <a:custGeom>
            <a:avLst/>
            <a:gdLst>
              <a:gd name="connsiteX0" fmla="*/ 0 w 756000"/>
              <a:gd name="connsiteY0" fmla="*/ 0 h 504000"/>
              <a:gd name="connsiteX1" fmla="*/ 671998 w 756000"/>
              <a:gd name="connsiteY1" fmla="*/ 0 h 504000"/>
              <a:gd name="connsiteX2" fmla="*/ 756000 w 756000"/>
              <a:gd name="connsiteY2" fmla="*/ 84002 h 504000"/>
              <a:gd name="connsiteX3" fmla="*/ 756000 w 756000"/>
              <a:gd name="connsiteY3" fmla="*/ 504000 h 504000"/>
              <a:gd name="connsiteX4" fmla="*/ 0 w 756000"/>
              <a:gd name="connsiteY4" fmla="*/ 504000 h 504000"/>
              <a:gd name="connsiteX5" fmla="*/ 0 w 756000"/>
              <a:gd name="connsiteY5" fmla="*/ 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00" h="504000">
                <a:moveTo>
                  <a:pt x="756000" y="503999"/>
                </a:moveTo>
                <a:lnTo>
                  <a:pt x="84002" y="503999"/>
                </a:lnTo>
                <a:cubicBezTo>
                  <a:pt x="37609" y="503999"/>
                  <a:pt x="0" y="466390"/>
                  <a:pt x="0" y="419997"/>
                </a:cubicBezTo>
                <a:lnTo>
                  <a:pt x="0" y="1"/>
                </a:lnTo>
                <a:lnTo>
                  <a:pt x="756000" y="1"/>
                </a:lnTo>
                <a:lnTo>
                  <a:pt x="756000" y="503999"/>
                </a:lnTo>
                <a:close/>
              </a:path>
            </a:pathLst>
          </a:custGeom>
          <a:solidFill>
            <a:schemeClr val="accent1"/>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92455" tIns="218457"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p:txBody>
      </p:sp>
      <p:sp>
        <p:nvSpPr>
          <p:cNvPr id="16" name="Forme libre : forme 15">
            <a:extLst>
              <a:ext uri="{FF2B5EF4-FFF2-40B4-BE49-F238E27FC236}">
                <a16:creationId xmlns:a16="http://schemas.microsoft.com/office/drawing/2014/main" id="{7A886AA5-D945-0F53-6013-1229C816B749}"/>
              </a:ext>
            </a:extLst>
          </p:cNvPr>
          <p:cNvSpPr/>
          <p:nvPr/>
        </p:nvSpPr>
        <p:spPr>
          <a:xfrm>
            <a:off x="1100469" y="744682"/>
            <a:ext cx="756000" cy="504000"/>
          </a:xfrm>
          <a:custGeom>
            <a:avLst/>
            <a:gdLst>
              <a:gd name="connsiteX0" fmla="*/ 0 w 504000"/>
              <a:gd name="connsiteY0" fmla="*/ 0 h 756000"/>
              <a:gd name="connsiteX1" fmla="*/ 419998 w 504000"/>
              <a:gd name="connsiteY1" fmla="*/ 0 h 756000"/>
              <a:gd name="connsiteX2" fmla="*/ 504000 w 504000"/>
              <a:gd name="connsiteY2" fmla="*/ 84002 h 756000"/>
              <a:gd name="connsiteX3" fmla="*/ 504000 w 504000"/>
              <a:gd name="connsiteY3" fmla="*/ 756000 h 756000"/>
              <a:gd name="connsiteX4" fmla="*/ 0 w 504000"/>
              <a:gd name="connsiteY4" fmla="*/ 756000 h 756000"/>
              <a:gd name="connsiteX5" fmla="*/ 0 w 504000"/>
              <a:gd name="connsiteY5" fmla="*/ 0 h 75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000" h="756000">
                <a:moveTo>
                  <a:pt x="504000" y="1"/>
                </a:moveTo>
                <a:lnTo>
                  <a:pt x="504000" y="629997"/>
                </a:lnTo>
                <a:cubicBezTo>
                  <a:pt x="504000" y="699586"/>
                  <a:pt x="478927" y="755999"/>
                  <a:pt x="447999" y="755999"/>
                </a:cubicBezTo>
                <a:lnTo>
                  <a:pt x="0" y="755999"/>
                </a:lnTo>
                <a:lnTo>
                  <a:pt x="0" y="1"/>
                </a:lnTo>
                <a:lnTo>
                  <a:pt x="504000" y="1"/>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txBody>
          <a:bodyPr spcFirstLastPara="0" vert="horz" wrap="square" lIns="92456" tIns="218456" rIns="92456" bIns="92456" numCol="1" spcCol="1270" anchor="ctr" anchorCtr="0">
            <a:noAutofit/>
          </a:bodyPr>
          <a:lstStyle/>
          <a:p>
            <a:pPr marL="0" lvl="0" indent="0" algn="ctr" defTabSz="577850">
              <a:lnSpc>
                <a:spcPct val="90000"/>
              </a:lnSpc>
              <a:spcBef>
                <a:spcPct val="0"/>
              </a:spcBef>
              <a:spcAft>
                <a:spcPct val="35000"/>
              </a:spcAft>
              <a:buNone/>
            </a:pPr>
            <a:endParaRPr lang="fr-FR" sz="1300" kern="1200"/>
          </a:p>
        </p:txBody>
      </p:sp>
      <p:sp>
        <p:nvSpPr>
          <p:cNvPr id="17" name="Forme libre : forme 16">
            <a:extLst>
              <a:ext uri="{FF2B5EF4-FFF2-40B4-BE49-F238E27FC236}">
                <a16:creationId xmlns:a16="http://schemas.microsoft.com/office/drawing/2014/main" id="{B93946A8-65A5-23D6-F788-148921A5B609}"/>
              </a:ext>
            </a:extLst>
          </p:cNvPr>
          <p:cNvSpPr/>
          <p:nvPr/>
        </p:nvSpPr>
        <p:spPr>
          <a:xfrm>
            <a:off x="873669" y="618682"/>
            <a:ext cx="453600" cy="252000"/>
          </a:xfrm>
          <a:custGeom>
            <a:avLst/>
            <a:gdLst>
              <a:gd name="connsiteX0" fmla="*/ 0 w 453600"/>
              <a:gd name="connsiteY0" fmla="*/ 42001 h 252000"/>
              <a:gd name="connsiteX1" fmla="*/ 42001 w 453600"/>
              <a:gd name="connsiteY1" fmla="*/ 0 h 252000"/>
              <a:gd name="connsiteX2" fmla="*/ 411599 w 453600"/>
              <a:gd name="connsiteY2" fmla="*/ 0 h 252000"/>
              <a:gd name="connsiteX3" fmla="*/ 453600 w 453600"/>
              <a:gd name="connsiteY3" fmla="*/ 42001 h 252000"/>
              <a:gd name="connsiteX4" fmla="*/ 453600 w 453600"/>
              <a:gd name="connsiteY4" fmla="*/ 209999 h 252000"/>
              <a:gd name="connsiteX5" fmla="*/ 411599 w 453600"/>
              <a:gd name="connsiteY5" fmla="*/ 252000 h 252000"/>
              <a:gd name="connsiteX6" fmla="*/ 42001 w 453600"/>
              <a:gd name="connsiteY6" fmla="*/ 252000 h 252000"/>
              <a:gd name="connsiteX7" fmla="*/ 0 w 453600"/>
              <a:gd name="connsiteY7" fmla="*/ 209999 h 252000"/>
              <a:gd name="connsiteX8" fmla="*/ 0 w 453600"/>
              <a:gd name="connsiteY8" fmla="*/ 42001 h 25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3600" h="252000">
                <a:moveTo>
                  <a:pt x="0" y="42001"/>
                </a:moveTo>
                <a:cubicBezTo>
                  <a:pt x="0" y="18804"/>
                  <a:pt x="18804" y="0"/>
                  <a:pt x="42001" y="0"/>
                </a:cubicBezTo>
                <a:lnTo>
                  <a:pt x="411599" y="0"/>
                </a:lnTo>
                <a:cubicBezTo>
                  <a:pt x="434796" y="0"/>
                  <a:pt x="453600" y="18804"/>
                  <a:pt x="453600" y="42001"/>
                </a:cubicBezTo>
                <a:lnTo>
                  <a:pt x="453600" y="209999"/>
                </a:lnTo>
                <a:cubicBezTo>
                  <a:pt x="453600" y="233196"/>
                  <a:pt x="434796" y="252000"/>
                  <a:pt x="411599" y="252000"/>
                </a:cubicBezTo>
                <a:lnTo>
                  <a:pt x="42001" y="252000"/>
                </a:lnTo>
                <a:cubicBezTo>
                  <a:pt x="18804" y="252000"/>
                  <a:pt x="0" y="233196"/>
                  <a:pt x="0" y="209999"/>
                </a:cubicBezTo>
                <a:lnTo>
                  <a:pt x="0" y="42001"/>
                </a:lnTo>
                <a:close/>
              </a:path>
            </a:pathLst>
          </a:custGeom>
          <a:solidFill>
            <a:schemeClr val="bg1">
              <a:lumMod val="85000"/>
            </a:schemeClr>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46592" tIns="46592" rIns="46592" bIns="46592" numCol="1" spcCol="1270" anchor="ctr" anchorCtr="0">
            <a:noAutofit/>
          </a:bodyPr>
          <a:lstStyle/>
          <a:p>
            <a:pPr marL="0" lvl="0" indent="0" algn="ctr" defTabSz="400050">
              <a:lnSpc>
                <a:spcPct val="90000"/>
              </a:lnSpc>
              <a:spcBef>
                <a:spcPct val="0"/>
              </a:spcBef>
              <a:spcAft>
                <a:spcPct val="35000"/>
              </a:spcAft>
              <a:buNone/>
            </a:pPr>
            <a:endParaRPr lang="fr-FR" sz="900" kern="1200"/>
          </a:p>
        </p:txBody>
      </p:sp>
      <p:pic>
        <p:nvPicPr>
          <p:cNvPr id="11" name="Image 10" descr="Une image contenant Police, symbole, Graphique, logo&#10;&#10;Description générée automatiquement">
            <a:extLst>
              <a:ext uri="{FF2B5EF4-FFF2-40B4-BE49-F238E27FC236}">
                <a16:creationId xmlns:a16="http://schemas.microsoft.com/office/drawing/2014/main" id="{9D7A9147-50D8-F8EC-F322-D4D8B403046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1976" y="645972"/>
            <a:ext cx="376987" cy="205362"/>
          </a:xfrm>
          <a:prstGeom prst="rect">
            <a:avLst/>
          </a:prstGeom>
        </p:spPr>
      </p:pic>
      <p:pic>
        <p:nvPicPr>
          <p:cNvPr id="20" name="Image 19">
            <a:extLst>
              <a:ext uri="{FF2B5EF4-FFF2-40B4-BE49-F238E27FC236}">
                <a16:creationId xmlns:a16="http://schemas.microsoft.com/office/drawing/2014/main" id="{DDFD2297-C633-1B19-03A8-55359779715C}"/>
              </a:ext>
            </a:extLst>
          </p:cNvPr>
          <p:cNvPicPr>
            <a:picLocks noChangeAspect="1"/>
          </p:cNvPicPr>
          <p:nvPr/>
        </p:nvPicPr>
        <p:blipFill>
          <a:blip r:embed="rId10"/>
          <a:stretch>
            <a:fillRect/>
          </a:stretch>
        </p:blipFill>
        <p:spPr>
          <a:xfrm>
            <a:off x="814881" y="3839611"/>
            <a:ext cx="4834601" cy="2169372"/>
          </a:xfrm>
          <a:prstGeom prst="roundRect">
            <a:avLst>
              <a:gd name="adj" fmla="val 9229"/>
            </a:avLst>
          </a:prstGeom>
          <a:ln>
            <a:solidFill>
              <a:schemeClr val="tx1"/>
            </a:solidFill>
          </a:ln>
          <a:effectLst/>
        </p:spPr>
      </p:pic>
      <p:pic>
        <p:nvPicPr>
          <p:cNvPr id="21" name="Image 20" descr="Une image contenant Graphique, Police, graphisme, logo&#10;&#10;Description générée automatiquement">
            <a:extLst>
              <a:ext uri="{FF2B5EF4-FFF2-40B4-BE49-F238E27FC236}">
                <a16:creationId xmlns:a16="http://schemas.microsoft.com/office/drawing/2014/main" id="{7D5CB282-5A6E-92CE-DE0E-F8FD6BAC01A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324841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p:txBody>
          <a:bodyPr>
            <a:noAutofit/>
          </a:bodyPr>
          <a:lstStyle/>
          <a:p>
            <a:r>
              <a:rPr lang="en-US"/>
              <a:t>How to well manage the REX </a:t>
            </a:r>
            <a:br>
              <a:rPr lang="en-US"/>
            </a:br>
            <a:r>
              <a:rPr lang="en-US"/>
              <a:t>in your affiliate </a:t>
            </a:r>
            <a:r>
              <a:rPr lang="fr-FR"/>
              <a:t>/ site? </a:t>
            </a:r>
          </a:p>
        </p:txBody>
      </p:sp>
      <p:sp>
        <p:nvSpPr>
          <p:cNvPr id="2" name="Espace réservé du texte 1">
            <a:extLst>
              <a:ext uri="{FF2B5EF4-FFF2-40B4-BE49-F238E27FC236}">
                <a16:creationId xmlns:a16="http://schemas.microsoft.com/office/drawing/2014/main" id="{739A2721-A568-2123-DA02-D0F6445AC08B}"/>
              </a:ext>
            </a:extLst>
          </p:cNvPr>
          <p:cNvSpPr>
            <a:spLocks noGrp="1"/>
          </p:cNvSpPr>
          <p:nvPr>
            <p:ph type="body" sz="quarter" idx="13"/>
          </p:nvPr>
        </p:nvSpPr>
        <p:spPr/>
        <p:txBody>
          <a:bodyPr/>
          <a:lstStyle/>
          <a:p>
            <a:r>
              <a:rPr lang="fr-FR"/>
              <a:t>04</a:t>
            </a: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5"/>
          </p:nvPr>
        </p:nvSpPr>
        <p:spPr/>
        <p:txBody>
          <a:bodyPr/>
          <a:lstStyle/>
          <a:p>
            <a:r>
              <a:rPr lang="en-US" sz="900"/>
              <a:t>World Day for Safety 2024 – Manager Kit</a:t>
            </a:r>
            <a:endParaRPr lang="fr-FR" sz="900"/>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6"/>
          </p:nvPr>
        </p:nvSpPr>
        <p:spPr/>
        <p:txBody>
          <a:bodyPr/>
          <a:lstStyle/>
          <a:p>
            <a:pPr lvl="0"/>
            <a:fld id="{975A587B-5814-4D9B-9598-FE9CB954CB01}" type="slidenum">
              <a:rPr lang="fr-FR" noProof="0" smtClean="0"/>
              <a:pPr lvl="0"/>
              <a:t>29</a:t>
            </a:fld>
            <a:endParaRPr lang="fr-FR" noProof="0"/>
          </a:p>
        </p:txBody>
      </p:sp>
      <p:sp>
        <p:nvSpPr>
          <p:cNvPr id="5" name="Espace réservé du texte 4">
            <a:extLst>
              <a:ext uri="{FF2B5EF4-FFF2-40B4-BE49-F238E27FC236}">
                <a16:creationId xmlns:a16="http://schemas.microsoft.com/office/drawing/2014/main" id="{1C602B0B-CD47-876B-E1D2-FDB434C70866}"/>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270319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p:txBody>
          <a:bodyPr>
            <a:noAutofit/>
          </a:bodyPr>
          <a:lstStyle/>
          <a:p>
            <a:r>
              <a:rPr lang="fr-FR"/>
              <a:t>Introduction</a:t>
            </a:r>
          </a:p>
        </p:txBody>
      </p:sp>
      <p:sp>
        <p:nvSpPr>
          <p:cNvPr id="2" name="Espace réservé du texte 1">
            <a:extLst>
              <a:ext uri="{FF2B5EF4-FFF2-40B4-BE49-F238E27FC236}">
                <a16:creationId xmlns:a16="http://schemas.microsoft.com/office/drawing/2014/main" id="{A743BBBF-FA81-E36F-931E-776D612BCCE1}"/>
              </a:ext>
            </a:extLst>
          </p:cNvPr>
          <p:cNvSpPr>
            <a:spLocks noGrp="1"/>
          </p:cNvSpPr>
          <p:nvPr>
            <p:ph type="body" sz="quarter" idx="13"/>
          </p:nvPr>
        </p:nvSpPr>
        <p:spPr/>
        <p:txBody>
          <a:bodyPr/>
          <a:lstStyle/>
          <a:p>
            <a:r>
              <a:rPr lang="fr-FR"/>
              <a:t>01.</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6"/>
          </p:nvPr>
        </p:nvSpPr>
        <p:spPr/>
        <p:txBody>
          <a:bodyPr/>
          <a:lstStyle/>
          <a:p>
            <a:pPr lvl="0"/>
            <a:fld id="{975A587B-5814-4D9B-9598-FE9CB954CB01}" type="slidenum">
              <a:rPr lang="fr-FR" noProof="0" smtClean="0"/>
              <a:pPr lvl="0"/>
              <a:t>3</a:t>
            </a:fld>
            <a:endParaRPr lang="fr-FR" noProof="0"/>
          </a:p>
        </p:txBody>
      </p:sp>
      <p:sp>
        <p:nvSpPr>
          <p:cNvPr id="5" name="Espace réservé du texte 4">
            <a:extLst>
              <a:ext uri="{FF2B5EF4-FFF2-40B4-BE49-F238E27FC236}">
                <a16:creationId xmlns:a16="http://schemas.microsoft.com/office/drawing/2014/main" id="{92AC8AEB-2E61-15A6-148D-CC73A54713A1}"/>
              </a:ext>
            </a:extLst>
          </p:cNvPr>
          <p:cNvSpPr>
            <a:spLocks noGrp="1"/>
          </p:cNvSpPr>
          <p:nvPr>
            <p:ph type="body" idx="1"/>
          </p:nvPr>
        </p:nvSpPr>
        <p:spPr/>
        <p:txBody>
          <a:bodyPr/>
          <a:lstStyle/>
          <a:p>
            <a:endParaRPr lang="fr-FR"/>
          </a:p>
        </p:txBody>
      </p:sp>
      <p:sp>
        <p:nvSpPr>
          <p:cNvPr id="3" name="Espace réservé du pied de page 28">
            <a:extLst>
              <a:ext uri="{FF2B5EF4-FFF2-40B4-BE49-F238E27FC236}">
                <a16:creationId xmlns:a16="http://schemas.microsoft.com/office/drawing/2014/main" id="{7DB0D2C3-1B0E-FD43-7599-42E8B06D93B5}"/>
              </a:ext>
            </a:extLst>
          </p:cNvPr>
          <p:cNvSpPr>
            <a:spLocks noGrp="1"/>
          </p:cNvSpPr>
          <p:nvPr>
            <p:ph type="ftr" sz="quarter" idx="15"/>
          </p:nvPr>
        </p:nvSpPr>
        <p:spPr>
          <a:xfrm>
            <a:off x="856680" y="6449983"/>
            <a:ext cx="3600000" cy="252000"/>
          </a:xfrm>
        </p:spPr>
        <p:txBody>
          <a:bodyPr/>
          <a:lstStyle/>
          <a:p>
            <a:r>
              <a:rPr lang="en-US" sz="900"/>
              <a:t>World Day for Safety 2024 – Manager Kit</a:t>
            </a:r>
            <a:endParaRPr lang="fr-FR" sz="900"/>
          </a:p>
        </p:txBody>
      </p:sp>
    </p:spTree>
    <p:extLst>
      <p:ext uri="{BB962C8B-B14F-4D97-AF65-F5344CB8AC3E}">
        <p14:creationId xmlns:p14="http://schemas.microsoft.com/office/powerpoint/2010/main" val="3537908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6424C-B416-941F-AD49-F4936D72AA17}"/>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FBA0CE9-715E-7EC8-1349-9DD8010ADC41}"/>
              </a:ext>
            </a:extLst>
          </p:cNvPr>
          <p:cNvSpPr>
            <a:spLocks noGrp="1"/>
          </p:cNvSpPr>
          <p:nvPr>
            <p:ph type="body" sz="quarter" idx="13"/>
          </p:nvPr>
        </p:nvSpPr>
        <p:spPr>
          <a:xfrm>
            <a:off x="469879" y="1372351"/>
            <a:ext cx="9571585" cy="4860000"/>
          </a:xfrm>
        </p:spPr>
        <p:txBody>
          <a:bodyPr/>
          <a:lstStyle/>
          <a:p>
            <a:pPr>
              <a:spcAft>
                <a:spcPts val="450"/>
              </a:spcAft>
              <a:buClr>
                <a:schemeClr val="accent1"/>
              </a:buClr>
              <a:defRPr/>
            </a:pPr>
            <a:r>
              <a:rPr lang="en-US" sz="1800"/>
              <a:t>TotalEnergies has set up an organization based on 3 REX committees (“HSE </a:t>
            </a:r>
            <a:r>
              <a:rPr lang="en-US" sz="1800" err="1"/>
              <a:t>Corex</a:t>
            </a:r>
            <a:r>
              <a:rPr lang="en-US" sz="1800"/>
              <a:t>”) that interact with each other.</a:t>
            </a:r>
          </a:p>
          <a:p>
            <a:pPr>
              <a:spcAft>
                <a:spcPts val="450"/>
              </a:spcAft>
              <a:buClr>
                <a:schemeClr val="accent1"/>
              </a:buClr>
              <a:defRPr/>
            </a:pPr>
            <a:r>
              <a:rPr lang="en-US" sz="1800"/>
              <a:t>In addition, the CODIR HSE follows up the implementation of the recommendations of certain REX such as the Major REX.</a:t>
            </a:r>
            <a:endParaRPr lang="fr-FR" sz="1800"/>
          </a:p>
          <a:p>
            <a:endParaRPr lang="fr-FR" sz="1800"/>
          </a:p>
        </p:txBody>
      </p:sp>
      <p:sp>
        <p:nvSpPr>
          <p:cNvPr id="3" name="Titre 2">
            <a:extLst>
              <a:ext uri="{FF2B5EF4-FFF2-40B4-BE49-F238E27FC236}">
                <a16:creationId xmlns:a16="http://schemas.microsoft.com/office/drawing/2014/main" id="{8ECCF3DA-B9F7-197F-E3D2-CDF5FCE3DEAA}"/>
              </a:ext>
            </a:extLst>
          </p:cNvPr>
          <p:cNvSpPr>
            <a:spLocks noGrp="1"/>
          </p:cNvSpPr>
          <p:nvPr>
            <p:ph type="title"/>
          </p:nvPr>
        </p:nvSpPr>
        <p:spPr/>
        <p:txBody>
          <a:bodyPr/>
          <a:lstStyle/>
          <a:p>
            <a:r>
              <a:rPr lang="en-US" sz="2800" err="1"/>
              <a:t>TotalEnergies</a:t>
            </a:r>
            <a:r>
              <a:rPr lang="en-US" sz="2800"/>
              <a:t>' REX process is organized in </a:t>
            </a:r>
            <a:r>
              <a:rPr lang="en-US" sz="2800" err="1"/>
              <a:t>Corex</a:t>
            </a:r>
            <a:endParaRPr lang="fr-FR" sz="2800"/>
          </a:p>
        </p:txBody>
      </p:sp>
      <p:sp>
        <p:nvSpPr>
          <p:cNvPr id="4" name="Espace réservé du pied de page 3">
            <a:extLst>
              <a:ext uri="{FF2B5EF4-FFF2-40B4-BE49-F238E27FC236}">
                <a16:creationId xmlns:a16="http://schemas.microsoft.com/office/drawing/2014/main" id="{8AF92979-3FF2-582D-5D23-2CD71A13FCB9}"/>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C4A9060B-5723-0170-80DD-F1AF0619FF9B}"/>
              </a:ext>
            </a:extLst>
          </p:cNvPr>
          <p:cNvSpPr>
            <a:spLocks noGrp="1"/>
          </p:cNvSpPr>
          <p:nvPr>
            <p:ph type="sldNum" sz="quarter" idx="16"/>
          </p:nvPr>
        </p:nvSpPr>
        <p:spPr/>
        <p:txBody>
          <a:bodyPr/>
          <a:lstStyle/>
          <a:p>
            <a:fld id="{975A587B-5814-4D9B-9598-FE9CB954CB01}" type="slidenum">
              <a:rPr lang="en-US" noProof="0" smtClean="0"/>
              <a:pPr/>
              <a:t>30</a:t>
            </a:fld>
            <a:endParaRPr lang="en-US" noProof="0"/>
          </a:p>
        </p:txBody>
      </p:sp>
      <p:grpSp>
        <p:nvGrpSpPr>
          <p:cNvPr id="7" name="Groupe 6">
            <a:extLst>
              <a:ext uri="{FF2B5EF4-FFF2-40B4-BE49-F238E27FC236}">
                <a16:creationId xmlns:a16="http://schemas.microsoft.com/office/drawing/2014/main" id="{89ACDB06-D2D8-185A-A8B7-0B916A27FBFB}"/>
              </a:ext>
            </a:extLst>
          </p:cNvPr>
          <p:cNvGrpSpPr>
            <a:grpSpLocks noChangeAspect="1"/>
          </p:cNvGrpSpPr>
          <p:nvPr/>
        </p:nvGrpSpPr>
        <p:grpSpPr>
          <a:xfrm>
            <a:off x="1108126" y="3498389"/>
            <a:ext cx="1332000" cy="1332000"/>
            <a:chOff x="4379296" y="1328475"/>
            <a:chExt cx="1510513" cy="1510512"/>
          </a:xfrm>
          <a:solidFill>
            <a:schemeClr val="accent1"/>
          </a:solidFill>
        </p:grpSpPr>
        <p:sp>
          <p:nvSpPr>
            <p:cNvPr id="8" name="Ellipse 7">
              <a:extLst>
                <a:ext uri="{FF2B5EF4-FFF2-40B4-BE49-F238E27FC236}">
                  <a16:creationId xmlns:a16="http://schemas.microsoft.com/office/drawing/2014/main" id="{BB62F0D9-3806-1BD9-FCFF-39A683BD44A1}"/>
                </a:ext>
              </a:extLst>
            </p:cNvPr>
            <p:cNvSpPr/>
            <p:nvPr/>
          </p:nvSpPr>
          <p:spPr>
            <a:xfrm>
              <a:off x="4379296" y="1328475"/>
              <a:ext cx="1510513" cy="1510512"/>
            </a:xfrm>
            <a:prstGeom prst="ellipse">
              <a:avLst/>
            </a:prstGeom>
            <a:grp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6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 name="Ellipse 4">
              <a:extLst>
                <a:ext uri="{FF2B5EF4-FFF2-40B4-BE49-F238E27FC236}">
                  <a16:creationId xmlns:a16="http://schemas.microsoft.com/office/drawing/2014/main" id="{DB661CA8-9D09-0213-9BDA-B59184AFED8B}"/>
                </a:ext>
              </a:extLst>
            </p:cNvPr>
            <p:cNvSpPr/>
            <p:nvPr/>
          </p:nvSpPr>
          <p:spPr>
            <a:xfrm>
              <a:off x="4600507" y="1641741"/>
              <a:ext cx="1068093" cy="914817"/>
            </a:xfrm>
            <a:prstGeom prst="rect">
              <a:avLst/>
            </a:prstGeom>
            <a:grp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a:ln>
                    <a:noFill/>
                  </a:ln>
                  <a:solidFill>
                    <a:prstClr val="white"/>
                  </a:solidFill>
                  <a:effectLst/>
                  <a:uLnTx/>
                  <a:uFillTx/>
                  <a:latin typeface="Arial" panose="020B0604020202020204"/>
                  <a:ea typeface="+mn-ea"/>
                  <a:cs typeface="+mn-cs"/>
                </a:rPr>
                <a:t>Local </a:t>
              </a:r>
            </a:p>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a:ln>
                    <a:noFill/>
                  </a:ln>
                  <a:solidFill>
                    <a:prstClr val="white"/>
                  </a:solidFill>
                  <a:effectLst/>
                  <a:uLnTx/>
                  <a:uFillTx/>
                  <a:latin typeface="Arial" panose="020B0604020202020204"/>
                  <a:ea typeface="+mn-ea"/>
                  <a:cs typeface="+mn-cs"/>
                </a:rPr>
                <a:t>HSE </a:t>
              </a:r>
            </a:p>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a:ln>
                    <a:noFill/>
                  </a:ln>
                  <a:solidFill>
                    <a:prstClr val="white"/>
                  </a:solidFill>
                  <a:effectLst/>
                  <a:uLnTx/>
                  <a:uFillTx/>
                  <a:latin typeface="Arial" panose="020B0604020202020204"/>
                  <a:ea typeface="+mn-ea"/>
                  <a:cs typeface="+mn-cs"/>
                </a:rPr>
                <a:t>Corex</a:t>
              </a:r>
              <a:endParaRPr kumimoji="0" lang="en-US" sz="1400" b="1"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14" name="Ellipse 13">
            <a:extLst>
              <a:ext uri="{FF2B5EF4-FFF2-40B4-BE49-F238E27FC236}">
                <a16:creationId xmlns:a16="http://schemas.microsoft.com/office/drawing/2014/main" id="{C60EB4F5-0E34-D278-07ED-3F72D052973B}"/>
              </a:ext>
            </a:extLst>
          </p:cNvPr>
          <p:cNvSpPr>
            <a:spLocks noChangeAspect="1"/>
          </p:cNvSpPr>
          <p:nvPr/>
        </p:nvSpPr>
        <p:spPr>
          <a:xfrm>
            <a:off x="6784529" y="3524863"/>
            <a:ext cx="1332000" cy="1279052"/>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15" name="Ellipse 4">
            <a:extLst>
              <a:ext uri="{FF2B5EF4-FFF2-40B4-BE49-F238E27FC236}">
                <a16:creationId xmlns:a16="http://schemas.microsoft.com/office/drawing/2014/main" id="{5C3752C6-6465-DAFC-7429-1149B0F45225}"/>
              </a:ext>
            </a:extLst>
          </p:cNvPr>
          <p:cNvSpPr/>
          <p:nvPr/>
        </p:nvSpPr>
        <p:spPr>
          <a:xfrm>
            <a:off x="6873702" y="3675344"/>
            <a:ext cx="1153655" cy="978091"/>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spcBef>
                <a:spcPts val="0"/>
              </a:spcBef>
              <a:buClrTx/>
              <a:buSzTx/>
              <a:buFontTx/>
              <a:buNone/>
              <a:tabLst/>
              <a:defRPr/>
            </a:pPr>
            <a:r>
              <a:rPr kumimoji="0" lang="nl-BE" sz="1400" b="1" i="0" u="none" strike="noStrike" kern="0" cap="none" spc="0" normalizeH="0" baseline="0" noProof="0" err="1">
                <a:ln>
                  <a:noFill/>
                </a:ln>
                <a:solidFill>
                  <a:prstClr val="white"/>
                </a:solidFill>
                <a:effectLst/>
                <a:uLnTx/>
                <a:uFillTx/>
                <a:latin typeface="Arial" panose="020B0604020202020204"/>
                <a:ea typeface="+mn-ea"/>
                <a:cs typeface="+mn-cs"/>
              </a:rPr>
              <a:t>Interbranch</a:t>
            </a:r>
            <a:endParaRPr kumimoji="0" lang="nl-BE" sz="1400" b="1" i="0" u="none" strike="noStrike" kern="0" cap="none" spc="0" normalizeH="0" baseline="0" noProof="0">
              <a:ln>
                <a:noFill/>
              </a:ln>
              <a:solidFill>
                <a:prstClr val="white"/>
              </a:solidFill>
              <a:effectLst/>
              <a:uLnTx/>
              <a:uFillTx/>
              <a:latin typeface="Arial" panose="020B0604020202020204"/>
              <a:ea typeface="+mn-ea"/>
              <a:cs typeface="+mn-cs"/>
            </a:endParaRPr>
          </a:p>
          <a:p>
            <a:pPr marL="0" marR="0" lvl="0" indent="0" algn="ctr" defTabSz="533400" eaLnBrk="1" fontAlgn="auto" latinLnBrk="0" hangingPunct="1">
              <a:spcBef>
                <a:spcPts val="0"/>
              </a:spcBef>
              <a:buClrTx/>
              <a:buSzTx/>
              <a:buFontTx/>
              <a:buNone/>
              <a:tabLst/>
              <a:defRPr/>
            </a:pPr>
            <a:r>
              <a:rPr kumimoji="0" lang="nl-BE" sz="1400" b="1" i="0" u="none" strike="noStrike" kern="0" cap="none" spc="0" normalizeH="0" baseline="0" noProof="0">
                <a:ln>
                  <a:noFill/>
                </a:ln>
                <a:solidFill>
                  <a:prstClr val="white"/>
                </a:solidFill>
                <a:effectLst/>
                <a:uLnTx/>
                <a:uFillTx/>
                <a:latin typeface="Arial" panose="020B0604020202020204"/>
                <a:ea typeface="+mn-ea"/>
                <a:cs typeface="+mn-cs"/>
              </a:rPr>
              <a:t>Company HSE</a:t>
            </a:r>
          </a:p>
          <a:p>
            <a:pPr marL="0" marR="0" lvl="0" indent="0" algn="ctr" defTabSz="533400" eaLnBrk="1" fontAlgn="auto" latinLnBrk="0" hangingPunct="1">
              <a:spcBef>
                <a:spcPts val="0"/>
              </a:spcBef>
              <a:spcAft>
                <a:spcPct val="35000"/>
              </a:spcAft>
              <a:buClrTx/>
              <a:buSzTx/>
              <a:buFontTx/>
              <a:buNone/>
              <a:tabLst/>
              <a:defRPr/>
            </a:pPr>
            <a:r>
              <a:rPr lang="nl-BE" sz="1400" b="1" kern="0" err="1">
                <a:solidFill>
                  <a:prstClr val="white"/>
                </a:solidFill>
                <a:latin typeface="Arial" panose="020B0604020202020204"/>
              </a:rPr>
              <a:t>Corex</a:t>
            </a:r>
            <a:endParaRPr kumimoji="0" lang="en-US" sz="14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40" name="Ellipse 39">
            <a:extLst>
              <a:ext uri="{FF2B5EF4-FFF2-40B4-BE49-F238E27FC236}">
                <a16:creationId xmlns:a16="http://schemas.microsoft.com/office/drawing/2014/main" id="{8800FE64-05FF-EFED-A434-EC6DE85C375A}"/>
              </a:ext>
            </a:extLst>
          </p:cNvPr>
          <p:cNvSpPr>
            <a:spLocks noChangeAspect="1"/>
          </p:cNvSpPr>
          <p:nvPr/>
        </p:nvSpPr>
        <p:spPr>
          <a:xfrm>
            <a:off x="9566794" y="3524863"/>
            <a:ext cx="1332000" cy="1279052"/>
          </a:xfrm>
          <a:prstGeom prst="ellipse">
            <a:avLst/>
          </a:prstGeom>
          <a:solidFill>
            <a:schemeClr val="accent4"/>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41" name="Ellipse 4">
            <a:extLst>
              <a:ext uri="{FF2B5EF4-FFF2-40B4-BE49-F238E27FC236}">
                <a16:creationId xmlns:a16="http://schemas.microsoft.com/office/drawing/2014/main" id="{3E8FC7A8-29F7-5054-C577-9AA8C66C3CE6}"/>
              </a:ext>
            </a:extLst>
          </p:cNvPr>
          <p:cNvSpPr/>
          <p:nvPr/>
        </p:nvSpPr>
        <p:spPr>
          <a:xfrm>
            <a:off x="9655967" y="3675344"/>
            <a:ext cx="1153655" cy="978091"/>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spcBef>
                <a:spcPts val="0"/>
              </a:spcBef>
              <a:buClrTx/>
              <a:buSzTx/>
              <a:buFontTx/>
              <a:buNone/>
              <a:tabLst/>
              <a:defRPr/>
            </a:pPr>
            <a:r>
              <a:rPr lang="nl-BE" sz="1400" b="1" kern="0">
                <a:solidFill>
                  <a:prstClr val="white"/>
                </a:solidFill>
                <a:latin typeface="Arial" panose="020B0604020202020204"/>
              </a:rPr>
              <a:t>CODIR </a:t>
            </a:r>
          </a:p>
          <a:p>
            <a:pPr marL="0" marR="0" lvl="0" indent="0" algn="ctr" defTabSz="533400" eaLnBrk="1" fontAlgn="auto" latinLnBrk="0" hangingPunct="1">
              <a:spcBef>
                <a:spcPts val="0"/>
              </a:spcBef>
              <a:buClrTx/>
              <a:buSzTx/>
              <a:buFontTx/>
              <a:buNone/>
              <a:tabLst/>
              <a:defRPr/>
            </a:pPr>
            <a:r>
              <a:rPr lang="nl-BE" sz="1400" b="1" kern="0">
                <a:solidFill>
                  <a:prstClr val="white"/>
                </a:solidFill>
                <a:latin typeface="Arial" panose="020B0604020202020204"/>
              </a:rPr>
              <a:t>HSE</a:t>
            </a:r>
          </a:p>
        </p:txBody>
      </p:sp>
      <p:cxnSp>
        <p:nvCxnSpPr>
          <p:cNvPr id="43" name="Connecteur droit avec flèche 42">
            <a:extLst>
              <a:ext uri="{FF2B5EF4-FFF2-40B4-BE49-F238E27FC236}">
                <a16:creationId xmlns:a16="http://schemas.microsoft.com/office/drawing/2014/main" id="{B263E7F0-45D7-0901-01C9-731844DA1D1A}"/>
              </a:ext>
            </a:extLst>
          </p:cNvPr>
          <p:cNvCxnSpPr>
            <a:cxnSpLocks/>
          </p:cNvCxnSpPr>
          <p:nvPr/>
        </p:nvCxnSpPr>
        <p:spPr>
          <a:xfrm>
            <a:off x="2440126" y="4164389"/>
            <a:ext cx="1506202"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9200F66A-CD71-2503-3611-15F62F193844}"/>
              </a:ext>
            </a:extLst>
          </p:cNvPr>
          <p:cNvCxnSpPr>
            <a:cxnSpLocks/>
            <a:stCxn id="11" idx="6"/>
            <a:endCxn id="14" idx="2"/>
          </p:cNvCxnSpPr>
          <p:nvPr/>
        </p:nvCxnSpPr>
        <p:spPr>
          <a:xfrm>
            <a:off x="5278328" y="4164389"/>
            <a:ext cx="1506201"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7BAF598B-F444-4D22-F4EF-025714047F3B}"/>
              </a:ext>
            </a:extLst>
          </p:cNvPr>
          <p:cNvCxnSpPr>
            <a:cxnSpLocks/>
            <a:stCxn id="14" idx="6"/>
            <a:endCxn id="40" idx="2"/>
          </p:cNvCxnSpPr>
          <p:nvPr/>
        </p:nvCxnSpPr>
        <p:spPr>
          <a:xfrm>
            <a:off x="8116529" y="4164389"/>
            <a:ext cx="1450265" cy="0"/>
          </a:xfrm>
          <a:prstGeom prst="straightConnector1">
            <a:avLst/>
          </a:prstGeom>
          <a:ln w="254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97C9D3A1-DCEF-017B-A7F7-32D8DE15D286}"/>
              </a:ext>
            </a:extLst>
          </p:cNvPr>
          <p:cNvCxnSpPr>
            <a:cxnSpLocks/>
          </p:cNvCxnSpPr>
          <p:nvPr/>
        </p:nvCxnSpPr>
        <p:spPr>
          <a:xfrm flipV="1">
            <a:off x="1800023" y="3048300"/>
            <a:ext cx="0" cy="496846"/>
          </a:xfrm>
          <a:prstGeom prst="line">
            <a:avLst/>
          </a:prstGeom>
          <a:ln w="254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CF219065-02CE-177D-AD9C-2F2F0375F55D}"/>
              </a:ext>
            </a:extLst>
          </p:cNvPr>
          <p:cNvCxnSpPr>
            <a:cxnSpLocks/>
          </p:cNvCxnSpPr>
          <p:nvPr/>
        </p:nvCxnSpPr>
        <p:spPr>
          <a:xfrm>
            <a:off x="1800023" y="3048300"/>
            <a:ext cx="2747172" cy="0"/>
          </a:xfrm>
          <a:prstGeom prst="line">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66A63603-7B6F-0083-3A9E-61711D240B88}"/>
              </a:ext>
            </a:extLst>
          </p:cNvPr>
          <p:cNvCxnSpPr>
            <a:cxnSpLocks/>
          </p:cNvCxnSpPr>
          <p:nvPr/>
        </p:nvCxnSpPr>
        <p:spPr>
          <a:xfrm flipV="1">
            <a:off x="4547195" y="3028177"/>
            <a:ext cx="0" cy="496846"/>
          </a:xfrm>
          <a:prstGeom prst="line">
            <a:avLst/>
          </a:prstGeom>
          <a:ln w="254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09AB688C-0FF5-A3DB-6023-5D529039CAE6}"/>
              </a:ext>
            </a:extLst>
          </p:cNvPr>
          <p:cNvCxnSpPr>
            <a:cxnSpLocks/>
          </p:cNvCxnSpPr>
          <p:nvPr/>
        </p:nvCxnSpPr>
        <p:spPr>
          <a:xfrm flipV="1">
            <a:off x="4670382" y="3048300"/>
            <a:ext cx="0" cy="496846"/>
          </a:xfrm>
          <a:prstGeom prst="line">
            <a:avLst/>
          </a:prstGeom>
          <a:ln w="254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433431A2-3516-ED76-CAF5-8331CB1D84A3}"/>
              </a:ext>
            </a:extLst>
          </p:cNvPr>
          <p:cNvCxnSpPr>
            <a:cxnSpLocks/>
          </p:cNvCxnSpPr>
          <p:nvPr/>
        </p:nvCxnSpPr>
        <p:spPr>
          <a:xfrm>
            <a:off x="4670382" y="3048300"/>
            <a:ext cx="2747172" cy="0"/>
          </a:xfrm>
          <a:prstGeom prst="line">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3" name="Connecteur droit 82">
            <a:extLst>
              <a:ext uri="{FF2B5EF4-FFF2-40B4-BE49-F238E27FC236}">
                <a16:creationId xmlns:a16="http://schemas.microsoft.com/office/drawing/2014/main" id="{E2DA583B-39EB-0291-F2BE-C4E6EF4093CB}"/>
              </a:ext>
            </a:extLst>
          </p:cNvPr>
          <p:cNvCxnSpPr>
            <a:cxnSpLocks/>
          </p:cNvCxnSpPr>
          <p:nvPr/>
        </p:nvCxnSpPr>
        <p:spPr>
          <a:xfrm flipV="1">
            <a:off x="7417554" y="3028177"/>
            <a:ext cx="0" cy="496846"/>
          </a:xfrm>
          <a:prstGeom prst="line">
            <a:avLst/>
          </a:prstGeom>
          <a:ln w="254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Connecteur droit 83">
            <a:extLst>
              <a:ext uri="{FF2B5EF4-FFF2-40B4-BE49-F238E27FC236}">
                <a16:creationId xmlns:a16="http://schemas.microsoft.com/office/drawing/2014/main" id="{D9405162-BB2A-F9F8-C6DE-287D5E7BE0B8}"/>
              </a:ext>
            </a:extLst>
          </p:cNvPr>
          <p:cNvCxnSpPr>
            <a:cxnSpLocks/>
          </p:cNvCxnSpPr>
          <p:nvPr/>
        </p:nvCxnSpPr>
        <p:spPr>
          <a:xfrm flipV="1">
            <a:off x="7557104" y="3048300"/>
            <a:ext cx="0" cy="496846"/>
          </a:xfrm>
          <a:prstGeom prst="line">
            <a:avLst/>
          </a:prstGeom>
          <a:ln w="25400">
            <a:solidFill>
              <a:schemeClr val="tx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Connecteur droit 84">
            <a:extLst>
              <a:ext uri="{FF2B5EF4-FFF2-40B4-BE49-F238E27FC236}">
                <a16:creationId xmlns:a16="http://schemas.microsoft.com/office/drawing/2014/main" id="{8E331486-6555-B85C-E99E-19B1FDC1E25C}"/>
              </a:ext>
            </a:extLst>
          </p:cNvPr>
          <p:cNvCxnSpPr>
            <a:cxnSpLocks/>
          </p:cNvCxnSpPr>
          <p:nvPr/>
        </p:nvCxnSpPr>
        <p:spPr>
          <a:xfrm>
            <a:off x="7557104" y="3048300"/>
            <a:ext cx="2747172" cy="0"/>
          </a:xfrm>
          <a:prstGeom prst="line">
            <a:avLst/>
          </a:prstGeom>
          <a:ln w="2540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6" name="Connecteur droit 85">
            <a:extLst>
              <a:ext uri="{FF2B5EF4-FFF2-40B4-BE49-F238E27FC236}">
                <a16:creationId xmlns:a16="http://schemas.microsoft.com/office/drawing/2014/main" id="{C36D9261-DADD-61E4-A322-FEBB0470670F}"/>
              </a:ext>
            </a:extLst>
          </p:cNvPr>
          <p:cNvCxnSpPr>
            <a:cxnSpLocks/>
          </p:cNvCxnSpPr>
          <p:nvPr/>
        </p:nvCxnSpPr>
        <p:spPr>
          <a:xfrm flipV="1">
            <a:off x="10304276" y="3028177"/>
            <a:ext cx="0" cy="496846"/>
          </a:xfrm>
          <a:prstGeom prst="line">
            <a:avLst/>
          </a:prstGeom>
          <a:ln w="254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 name="Ellipse 10">
            <a:extLst>
              <a:ext uri="{FF2B5EF4-FFF2-40B4-BE49-F238E27FC236}">
                <a16:creationId xmlns:a16="http://schemas.microsoft.com/office/drawing/2014/main" id="{8DF107EE-CDED-0194-A51D-667B3624679F}"/>
              </a:ext>
            </a:extLst>
          </p:cNvPr>
          <p:cNvSpPr/>
          <p:nvPr/>
        </p:nvSpPr>
        <p:spPr>
          <a:xfrm>
            <a:off x="3946328" y="3498389"/>
            <a:ext cx="1332000" cy="1332000"/>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12" name="Ellipse 4">
            <a:extLst>
              <a:ext uri="{FF2B5EF4-FFF2-40B4-BE49-F238E27FC236}">
                <a16:creationId xmlns:a16="http://schemas.microsoft.com/office/drawing/2014/main" id="{4CC06D79-3414-4333-BAA9-4E7903354AC2}"/>
              </a:ext>
            </a:extLst>
          </p:cNvPr>
          <p:cNvSpPr>
            <a:spLocks noChangeAspect="1"/>
          </p:cNvSpPr>
          <p:nvPr/>
        </p:nvSpPr>
        <p:spPr>
          <a:xfrm>
            <a:off x="4090481" y="3886808"/>
            <a:ext cx="1043694" cy="555163"/>
          </a:xfrm>
          <a:prstGeom prst="rect">
            <a:avLst/>
          </a:pr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a:ln>
                  <a:noFill/>
                </a:ln>
                <a:solidFill>
                  <a:prstClr val="white"/>
                </a:solidFill>
                <a:effectLst/>
                <a:uLnTx/>
                <a:uFillTx/>
                <a:latin typeface="Arial" panose="020B0604020202020204"/>
                <a:ea typeface="+mn-ea"/>
                <a:cs typeface="+mn-cs"/>
              </a:rPr>
              <a:t>Branch </a:t>
            </a:r>
          </a:p>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a:ln>
                  <a:noFill/>
                </a:ln>
                <a:solidFill>
                  <a:prstClr val="white"/>
                </a:solidFill>
                <a:effectLst/>
                <a:uLnTx/>
                <a:uFillTx/>
                <a:latin typeface="Arial" panose="020B0604020202020204"/>
                <a:ea typeface="+mn-ea"/>
                <a:cs typeface="+mn-cs"/>
              </a:rPr>
              <a:t>HSE </a:t>
            </a:r>
          </a:p>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a:ln>
                  <a:noFill/>
                </a:ln>
                <a:solidFill>
                  <a:prstClr val="white"/>
                </a:solidFill>
                <a:effectLst/>
                <a:uLnTx/>
                <a:uFillTx/>
                <a:latin typeface="Arial" panose="020B0604020202020204"/>
                <a:ea typeface="+mn-ea"/>
                <a:cs typeface="+mn-cs"/>
              </a:rPr>
              <a:t>Corex </a:t>
            </a:r>
            <a:endParaRPr kumimoji="0" lang="en-US" sz="140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6" name="ZoneTexte 15">
            <a:extLst>
              <a:ext uri="{FF2B5EF4-FFF2-40B4-BE49-F238E27FC236}">
                <a16:creationId xmlns:a16="http://schemas.microsoft.com/office/drawing/2014/main" id="{C4E33794-5500-4103-44FE-C7F657C639A4}"/>
              </a:ext>
            </a:extLst>
          </p:cNvPr>
          <p:cNvSpPr txBox="1"/>
          <p:nvPr/>
        </p:nvSpPr>
        <p:spPr>
          <a:xfrm>
            <a:off x="514222" y="5075098"/>
            <a:ext cx="6270307" cy="954107"/>
          </a:xfrm>
          <a:prstGeom prst="rect">
            <a:avLst/>
          </a:prstGeom>
          <a:noFill/>
        </p:spPr>
        <p:txBody>
          <a:bodyPr wrap="square" rtlCol="0">
            <a:spAutoFit/>
          </a:bodyPr>
          <a:lstStyle/>
          <a:p>
            <a:pPr algn="l"/>
            <a:r>
              <a:rPr lang="fr-FR" sz="1400" b="1"/>
              <a:t>References:</a:t>
            </a:r>
          </a:p>
          <a:p>
            <a:pPr marL="285750" indent="-285750">
              <a:buFont typeface="Arial" panose="020B0604020202020204" pitchFamily="34" charset="0"/>
              <a:buChar char="•"/>
            </a:pPr>
            <a:r>
              <a:rPr lang="fr-FR" sz="1400"/>
              <a:t>CR-GR-HSE-801 </a:t>
            </a:r>
            <a:r>
              <a:rPr lang="en-US" sz="1400"/>
              <a:t>Management of HSE Events and Return on Experience</a:t>
            </a:r>
            <a:endParaRPr lang="fr-FR" sz="1400"/>
          </a:p>
          <a:p>
            <a:pPr marL="285750" indent="-285750">
              <a:buFont typeface="Arial" panose="020B0604020202020204" pitchFamily="34" charset="0"/>
              <a:buChar char="•"/>
            </a:pPr>
            <a:r>
              <a:rPr lang="fr-FR" sz="1400"/>
              <a:t>GM-GR-HSE-801 </a:t>
            </a:r>
            <a:r>
              <a:rPr lang="en-US" sz="1400"/>
              <a:t>Guide for the Analysis of HSE Events</a:t>
            </a:r>
            <a:endParaRPr lang="fr-FR" sz="1400"/>
          </a:p>
          <a:p>
            <a:pPr marL="285750" indent="-285750">
              <a:buFont typeface="Arial" panose="020B0604020202020204" pitchFamily="34" charset="0"/>
              <a:buChar char="•"/>
            </a:pPr>
            <a:r>
              <a:rPr lang="fr-FR" sz="1400"/>
              <a:t>MAESTRO, 8</a:t>
            </a:r>
            <a:r>
              <a:rPr lang="fr-FR" sz="1400" baseline="30000"/>
              <a:t>th</a:t>
            </a:r>
            <a:r>
              <a:rPr lang="fr-FR" sz="1400"/>
              <a:t> </a:t>
            </a:r>
            <a:r>
              <a:rPr lang="en-US" sz="1400"/>
              <a:t>principle</a:t>
            </a:r>
          </a:p>
        </p:txBody>
      </p:sp>
      <p:pic>
        <p:nvPicPr>
          <p:cNvPr id="10" name="Image 9" descr="Une image contenant Graphique, Police, graphisme, logo&#10;&#10;Description générée automatiquement">
            <a:extLst>
              <a:ext uri="{FF2B5EF4-FFF2-40B4-BE49-F238E27FC236}">
                <a16:creationId xmlns:a16="http://schemas.microsoft.com/office/drawing/2014/main" id="{897B9D25-0F33-B7F9-53F1-1B1DF831FA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996580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74C1D-329F-0F8D-42F3-D4E3230EFA9C}"/>
            </a:ext>
          </a:extLst>
        </p:cNvPr>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FB9FA27-5000-13A8-D31E-11FE29ABB852}"/>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AC444BCE-F441-D094-73DA-1CED44B388AD}"/>
              </a:ext>
            </a:extLst>
          </p:cNvPr>
          <p:cNvSpPr>
            <a:spLocks noGrp="1"/>
          </p:cNvSpPr>
          <p:nvPr>
            <p:ph type="sldNum" sz="quarter" idx="16"/>
          </p:nvPr>
        </p:nvSpPr>
        <p:spPr/>
        <p:txBody>
          <a:bodyPr/>
          <a:lstStyle/>
          <a:p>
            <a:fld id="{975A587B-5814-4D9B-9598-FE9CB954CB01}" type="slidenum">
              <a:rPr lang="en-US" noProof="0" smtClean="0"/>
              <a:pPr/>
              <a:t>31</a:t>
            </a:fld>
            <a:endParaRPr lang="en-US" noProof="0"/>
          </a:p>
        </p:txBody>
      </p:sp>
      <p:sp>
        <p:nvSpPr>
          <p:cNvPr id="2" name="Titre 2">
            <a:extLst>
              <a:ext uri="{FF2B5EF4-FFF2-40B4-BE49-F238E27FC236}">
                <a16:creationId xmlns:a16="http://schemas.microsoft.com/office/drawing/2014/main" id="{D1DC702E-44BC-AA5B-7414-304A36BE87C9}"/>
              </a:ext>
            </a:extLst>
          </p:cNvPr>
          <p:cNvSpPr txBox="1">
            <a:spLocks/>
          </p:cNvSpPr>
          <p:nvPr/>
        </p:nvSpPr>
        <p:spPr>
          <a:xfrm>
            <a:off x="469879" y="242844"/>
            <a:ext cx="9720000" cy="1008000"/>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en-US" sz="2400"/>
              <a:t>A video produced by the REX department explains the Company’s management of HSE events and REX process (3'50)</a:t>
            </a:r>
            <a:endParaRPr lang="fr-FR" sz="2400"/>
          </a:p>
        </p:txBody>
      </p:sp>
      <p:sp>
        <p:nvSpPr>
          <p:cNvPr id="3" name="ZoneTexte 1">
            <a:extLst>
              <a:ext uri="{FF2B5EF4-FFF2-40B4-BE49-F238E27FC236}">
                <a16:creationId xmlns:a16="http://schemas.microsoft.com/office/drawing/2014/main" id="{B42956E5-85F2-28D4-2970-0857B3FB52AE}"/>
              </a:ext>
            </a:extLst>
          </p:cNvPr>
          <p:cNvSpPr txBox="1"/>
          <p:nvPr/>
        </p:nvSpPr>
        <p:spPr>
          <a:xfrm>
            <a:off x="9186796" y="1741405"/>
            <a:ext cx="2252134" cy="715089"/>
          </a:xfrm>
          <a:prstGeom prst="roundRect">
            <a:avLst/>
          </a:prstGeom>
          <a:noFill/>
          <a:ln>
            <a:solidFill>
              <a:schemeClr val="accent2"/>
            </a:solidFill>
          </a:ln>
        </p:spPr>
        <p:txBody>
          <a:bodyPr wrap="square" rtlCol="0">
            <a:spAutoFit/>
          </a:bodyPr>
          <a:lstStyle/>
          <a:p>
            <a:pPr algn="ctr"/>
            <a:r>
              <a:rPr lang="en-US" b="1">
                <a:ln w="6600">
                  <a:noFill/>
                  <a:prstDash val="solid"/>
                </a:ln>
                <a:solidFill>
                  <a:schemeClr val="accent2"/>
                </a:solidFill>
              </a:rPr>
              <a:t>To be found in </a:t>
            </a:r>
          </a:p>
          <a:p>
            <a:pPr algn="ctr"/>
            <a:r>
              <a:rPr lang="en-US" b="1">
                <a:ln w="6600">
                  <a:noFill/>
                  <a:prstDash val="solid"/>
                </a:ln>
                <a:solidFill>
                  <a:schemeClr val="accent2"/>
                </a:solidFill>
              </a:rPr>
              <a:t>the HSE Toolbox</a:t>
            </a:r>
          </a:p>
        </p:txBody>
      </p:sp>
      <p:pic>
        <p:nvPicPr>
          <p:cNvPr id="9" name="Image 8">
            <a:extLst>
              <a:ext uri="{FF2B5EF4-FFF2-40B4-BE49-F238E27FC236}">
                <a16:creationId xmlns:a16="http://schemas.microsoft.com/office/drawing/2014/main" id="{34D6130C-05B7-80ED-C60B-04D8D45DCEEB}"/>
              </a:ext>
            </a:extLst>
          </p:cNvPr>
          <p:cNvPicPr>
            <a:picLocks noChangeAspect="1"/>
          </p:cNvPicPr>
          <p:nvPr/>
        </p:nvPicPr>
        <p:blipFill>
          <a:blip r:embed="rId2"/>
          <a:stretch>
            <a:fillRect/>
          </a:stretch>
        </p:blipFill>
        <p:spPr>
          <a:xfrm>
            <a:off x="1500327" y="1691528"/>
            <a:ext cx="7468706" cy="4236983"/>
          </a:xfrm>
          <a:prstGeom prst="rect">
            <a:avLst/>
          </a:prstGeom>
        </p:spPr>
      </p:pic>
      <p:pic>
        <p:nvPicPr>
          <p:cNvPr id="6" name="Image 5" descr="Une image contenant Graphique, Police, graphisme, logo&#10;&#10;Description générée automatiquement">
            <a:extLst>
              <a:ext uri="{FF2B5EF4-FFF2-40B4-BE49-F238E27FC236}">
                <a16:creationId xmlns:a16="http://schemas.microsoft.com/office/drawing/2014/main" id="{1EB41C64-CC35-B148-E540-0AC9C912D9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306976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92BDFE0-053A-34CD-1799-2785679D9E6A}"/>
              </a:ext>
            </a:extLst>
          </p:cNvPr>
          <p:cNvSpPr>
            <a:spLocks noGrp="1"/>
          </p:cNvSpPr>
          <p:nvPr>
            <p:ph type="body" sz="quarter" idx="13"/>
          </p:nvPr>
        </p:nvSpPr>
        <p:spPr>
          <a:xfrm>
            <a:off x="469878" y="1520911"/>
            <a:ext cx="8437853" cy="4825249"/>
          </a:xfrm>
        </p:spPr>
        <p:txBody>
          <a:bodyPr/>
          <a:lstStyle/>
          <a:p>
            <a:pPr marL="0" indent="0">
              <a:spcAft>
                <a:spcPts val="600"/>
              </a:spcAft>
              <a:buNone/>
            </a:pPr>
            <a:r>
              <a:rPr lang="en-US" sz="1800"/>
              <a:t>Recent findings (compilation of MAESTRO audits and some Branch surveys) show that the local management of the REX </a:t>
            </a:r>
            <a:r>
              <a:rPr lang="en-US" sz="1800" b="1"/>
              <a:t>can still be improved</a:t>
            </a:r>
            <a:r>
              <a:rPr lang="fr-FR" sz="1800"/>
              <a:t>:</a:t>
            </a:r>
          </a:p>
          <a:p>
            <a:pPr marL="266700" lvl="1" indent="-214313">
              <a:spcAft>
                <a:spcPts val="600"/>
              </a:spcAft>
              <a:buClr>
                <a:schemeClr val="tx2"/>
              </a:buClr>
              <a:buSzPct val="100000"/>
              <a:buFont typeface="Arial" panose="020B0604020202020204" pitchFamily="34" charset="0"/>
              <a:buChar char="•"/>
            </a:pPr>
            <a:r>
              <a:rPr lang="en-US" sz="1600"/>
              <a:t>The affiliate or site does not have a COREX within the meaning of CR-GR-HSE-801.</a:t>
            </a:r>
          </a:p>
          <a:p>
            <a:pPr marL="266700" lvl="1" indent="-214313">
              <a:spcAft>
                <a:spcPts val="600"/>
              </a:spcAft>
              <a:buClr>
                <a:schemeClr val="tx2"/>
              </a:buClr>
              <a:buSzPct val="100000"/>
              <a:buFont typeface="Arial" panose="020B0604020202020204" pitchFamily="34" charset="0"/>
              <a:buChar char="•"/>
            </a:pPr>
            <a:r>
              <a:rPr lang="en-US" sz="1600"/>
              <a:t>REX from the Branch is not processed because the local process is focused only on local incidents.</a:t>
            </a:r>
          </a:p>
          <a:p>
            <a:pPr marL="266700" lvl="1" indent="-214313">
              <a:spcAft>
                <a:spcPts val="600"/>
              </a:spcAft>
              <a:buClr>
                <a:schemeClr val="tx2"/>
              </a:buClr>
              <a:buSzPct val="100000"/>
              <a:buFont typeface="Arial" panose="020B0604020202020204" pitchFamily="34" charset="0"/>
              <a:buChar char="•"/>
            </a:pPr>
            <a:r>
              <a:rPr lang="en-US" sz="1600"/>
              <a:t>The organization is disseminating the REX in the organization without giving meaning to the interest of taking it into account, especially to the frontline people.</a:t>
            </a:r>
          </a:p>
          <a:p>
            <a:pPr marL="266700" lvl="1" indent="-214313">
              <a:spcAft>
                <a:spcPts val="600"/>
              </a:spcAft>
              <a:buClr>
                <a:schemeClr val="tx2"/>
              </a:buClr>
              <a:buSzPct val="100000"/>
              <a:buFont typeface="Arial" panose="020B0604020202020204" pitchFamily="34" charset="0"/>
              <a:buChar char="•"/>
            </a:pPr>
            <a:r>
              <a:rPr lang="en-US" sz="1600"/>
              <a:t>Recommendations are not transformed into action plans and their implementation is not monitored regularly.</a:t>
            </a:r>
          </a:p>
          <a:p>
            <a:pPr marL="266700" lvl="1" indent="-214313">
              <a:spcAft>
                <a:spcPts val="600"/>
              </a:spcAft>
              <a:buClr>
                <a:schemeClr val="tx2"/>
              </a:buClr>
              <a:buSzPct val="100000"/>
              <a:buFont typeface="Arial" panose="020B0604020202020204" pitchFamily="34" charset="0"/>
              <a:buChar char="•"/>
            </a:pPr>
            <a:r>
              <a:rPr lang="en-US" sz="1600"/>
              <a:t>The REX are not used daily to learn about the past, to share about the mains causes of the accidents or to prepare the risk analysis, shutdowns, projects, trainings, etc.</a:t>
            </a:r>
            <a:endParaRPr lang="fr-FR" sz="1100"/>
          </a:p>
          <a:p>
            <a:pPr lvl="2">
              <a:buSzPct val="100000"/>
              <a:buFont typeface="Wingdings" panose="05000000000000000000" pitchFamily="2" charset="2"/>
              <a:buChar char="§"/>
            </a:pPr>
            <a:endParaRPr lang="fr-FR" sz="1200"/>
          </a:p>
        </p:txBody>
      </p:sp>
      <p:sp>
        <p:nvSpPr>
          <p:cNvPr id="3" name="Titre 2">
            <a:extLst>
              <a:ext uri="{FF2B5EF4-FFF2-40B4-BE49-F238E27FC236}">
                <a16:creationId xmlns:a16="http://schemas.microsoft.com/office/drawing/2014/main" id="{1481351C-F9BB-C845-2071-59E43F2A00A5}"/>
              </a:ext>
            </a:extLst>
          </p:cNvPr>
          <p:cNvSpPr>
            <a:spLocks noGrp="1"/>
          </p:cNvSpPr>
          <p:nvPr>
            <p:ph type="title"/>
          </p:nvPr>
        </p:nvSpPr>
        <p:spPr/>
        <p:txBody>
          <a:bodyPr/>
          <a:lstStyle/>
          <a:p>
            <a:r>
              <a:rPr lang="en-US" sz="2400"/>
              <a:t>Findings: there is still room for improvement in the consideration of the recommendations of the REX</a:t>
            </a:r>
            <a:endParaRPr lang="fr-FR" sz="2400"/>
          </a:p>
        </p:txBody>
      </p:sp>
      <p:sp>
        <p:nvSpPr>
          <p:cNvPr id="4" name="Espace réservé du pied de page 3">
            <a:extLst>
              <a:ext uri="{FF2B5EF4-FFF2-40B4-BE49-F238E27FC236}">
                <a16:creationId xmlns:a16="http://schemas.microsoft.com/office/drawing/2014/main" id="{515B8CFB-FA73-0874-1FE9-62DB8E1F8D3A}"/>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128D7879-1545-FE11-67CC-413B7A0B3D50}"/>
              </a:ext>
            </a:extLst>
          </p:cNvPr>
          <p:cNvSpPr>
            <a:spLocks noGrp="1"/>
          </p:cNvSpPr>
          <p:nvPr>
            <p:ph type="sldNum" sz="quarter" idx="16"/>
          </p:nvPr>
        </p:nvSpPr>
        <p:spPr/>
        <p:txBody>
          <a:bodyPr/>
          <a:lstStyle/>
          <a:p>
            <a:fld id="{975A587B-5814-4D9B-9598-FE9CB954CB01}" type="slidenum">
              <a:rPr lang="fr-FR" smtClean="0"/>
              <a:pPr/>
              <a:t>32</a:t>
            </a:fld>
            <a:endParaRPr lang="fr-FR"/>
          </a:p>
        </p:txBody>
      </p:sp>
      <p:pic>
        <p:nvPicPr>
          <p:cNvPr id="11" name="Image 10">
            <a:extLst>
              <a:ext uri="{FF2B5EF4-FFF2-40B4-BE49-F238E27FC236}">
                <a16:creationId xmlns:a16="http://schemas.microsoft.com/office/drawing/2014/main" id="{1EF44C7B-1C38-4A42-C60C-97047C8640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5749" y="2146852"/>
            <a:ext cx="2564296" cy="2564296"/>
          </a:xfrm>
          <a:prstGeom prst="rect">
            <a:avLst/>
          </a:prstGeom>
        </p:spPr>
      </p:pic>
      <p:pic>
        <p:nvPicPr>
          <p:cNvPr id="7" name="Image 6" descr="Une image contenant Graphique, Police, graphisme, logo&#10;&#10;Description générée automatiquement">
            <a:extLst>
              <a:ext uri="{FF2B5EF4-FFF2-40B4-BE49-F238E27FC236}">
                <a16:creationId xmlns:a16="http://schemas.microsoft.com/office/drawing/2014/main" id="{B6750A75-FE3D-FF53-567B-6374CBA7D8E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359075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AA832-5402-C7C1-299B-D4AF3EF61788}"/>
            </a:ext>
          </a:extLst>
        </p:cNvPr>
        <p:cNvGrpSpPr/>
        <p:nvPr/>
      </p:nvGrpSpPr>
      <p:grpSpPr>
        <a:xfrm>
          <a:off x="0" y="0"/>
          <a:ext cx="0" cy="0"/>
          <a:chOff x="0" y="0"/>
          <a:chExt cx="0" cy="0"/>
        </a:xfrm>
      </p:grpSpPr>
      <p:graphicFrame>
        <p:nvGraphicFramePr>
          <p:cNvPr id="12" name="Diagram 6">
            <a:extLst>
              <a:ext uri="{FF2B5EF4-FFF2-40B4-BE49-F238E27FC236}">
                <a16:creationId xmlns:a16="http://schemas.microsoft.com/office/drawing/2014/main" id="{65C7084E-41F8-5E77-FE51-AC6D29F2C14A}"/>
              </a:ext>
            </a:extLst>
          </p:cNvPr>
          <p:cNvGraphicFramePr/>
          <p:nvPr>
            <p:extLst>
              <p:ext uri="{D42A27DB-BD31-4B8C-83A1-F6EECF244321}">
                <p14:modId xmlns:p14="http://schemas.microsoft.com/office/powerpoint/2010/main" val="2098048925"/>
              </p:ext>
            </p:extLst>
          </p:nvPr>
        </p:nvGraphicFramePr>
        <p:xfrm>
          <a:off x="507008" y="758924"/>
          <a:ext cx="11674823" cy="28763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4772A9E-B225-04FB-8D24-8F587B4351CF}"/>
              </a:ext>
            </a:extLst>
          </p:cNvPr>
          <p:cNvSpPr>
            <a:spLocks noGrp="1"/>
          </p:cNvSpPr>
          <p:nvPr>
            <p:ph type="title"/>
          </p:nvPr>
        </p:nvSpPr>
        <p:spPr>
          <a:xfrm>
            <a:off x="469879" y="242844"/>
            <a:ext cx="9720000" cy="489414"/>
          </a:xfrm>
        </p:spPr>
        <p:txBody>
          <a:bodyPr/>
          <a:lstStyle/>
          <a:p>
            <a:r>
              <a:rPr lang="en-US" sz="2400"/>
              <a:t>A successful REX process means:</a:t>
            </a:r>
            <a:endParaRPr lang="fr-FR" sz="2400"/>
          </a:p>
        </p:txBody>
      </p:sp>
      <p:sp>
        <p:nvSpPr>
          <p:cNvPr id="4" name="Footer Placeholder 3">
            <a:extLst>
              <a:ext uri="{FF2B5EF4-FFF2-40B4-BE49-F238E27FC236}">
                <a16:creationId xmlns:a16="http://schemas.microsoft.com/office/drawing/2014/main" id="{7089A9F5-ECD9-436A-51AA-C59C7E866B8E}"/>
              </a:ext>
            </a:extLst>
          </p:cNvPr>
          <p:cNvSpPr>
            <a:spLocks noGrp="1"/>
          </p:cNvSpPr>
          <p:nvPr>
            <p:ph type="ftr" sz="quarter" idx="15"/>
          </p:nvPr>
        </p:nvSpPr>
        <p:spPr/>
        <p:txBody>
          <a:bodyPr/>
          <a:lstStyle/>
          <a:p>
            <a:r>
              <a:rPr lang="en-US" sz="900"/>
              <a:t>World Day for Safety 2024 – Manager Kit</a:t>
            </a:r>
            <a:endParaRPr lang="fr-FR" sz="900"/>
          </a:p>
        </p:txBody>
      </p:sp>
      <p:sp>
        <p:nvSpPr>
          <p:cNvPr id="5" name="Slide Number Placeholder 4">
            <a:extLst>
              <a:ext uri="{FF2B5EF4-FFF2-40B4-BE49-F238E27FC236}">
                <a16:creationId xmlns:a16="http://schemas.microsoft.com/office/drawing/2014/main" id="{331B4519-0F24-5784-EADC-5FA45378D923}"/>
              </a:ext>
            </a:extLst>
          </p:cNvPr>
          <p:cNvSpPr>
            <a:spLocks noGrp="1"/>
          </p:cNvSpPr>
          <p:nvPr>
            <p:ph type="sldNum" sz="quarter" idx="16"/>
          </p:nvPr>
        </p:nvSpPr>
        <p:spPr/>
        <p:txBody>
          <a:bodyPr/>
          <a:lstStyle/>
          <a:p>
            <a:fld id="{975A587B-5814-4D9B-9598-FE9CB954CB01}" type="slidenum">
              <a:rPr lang="en-US" noProof="0" smtClean="0"/>
              <a:pPr/>
              <a:t>33</a:t>
            </a:fld>
            <a:endParaRPr lang="en-US" noProof="0"/>
          </a:p>
        </p:txBody>
      </p:sp>
      <p:sp>
        <p:nvSpPr>
          <p:cNvPr id="21" name="ZoneTexte 20">
            <a:extLst>
              <a:ext uri="{FF2B5EF4-FFF2-40B4-BE49-F238E27FC236}">
                <a16:creationId xmlns:a16="http://schemas.microsoft.com/office/drawing/2014/main" id="{FCA516CE-B570-7238-CE8F-DAFBBCFA5D50}"/>
              </a:ext>
            </a:extLst>
          </p:cNvPr>
          <p:cNvSpPr txBox="1"/>
          <p:nvPr/>
        </p:nvSpPr>
        <p:spPr>
          <a:xfrm>
            <a:off x="563168" y="5611002"/>
            <a:ext cx="9292032" cy="442674"/>
          </a:xfrm>
          <a:prstGeom prst="roundRect">
            <a:avLst/>
          </a:prstGeom>
          <a:solidFill>
            <a:schemeClr val="tx2"/>
          </a:solid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defPPr>
              <a:defRPr lang="fr-FR"/>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000">
                <a:solidFill>
                  <a:schemeClr val="bg1"/>
                </a:solidFill>
                <a:latin typeface="Arial" panose="020B0604020202020204" pitchFamily="34" charset="0"/>
                <a:cs typeface="Arial" panose="020B0604020202020204" pitchFamily="34" charset="0"/>
              </a:rPr>
              <a:t>We all have a role to play in contributing to the REX performance</a:t>
            </a:r>
            <a:endParaRPr lang="fr-FR" sz="2000">
              <a:solidFill>
                <a:schemeClr val="bg1"/>
              </a:solidFill>
              <a:latin typeface="Arial" panose="020B0604020202020204" pitchFamily="34" charset="0"/>
              <a:cs typeface="Arial" panose="020B0604020202020204" pitchFamily="34" charset="0"/>
            </a:endParaRPr>
          </a:p>
        </p:txBody>
      </p:sp>
      <p:sp>
        <p:nvSpPr>
          <p:cNvPr id="23" name="Espace réservé du texte 1">
            <a:extLst>
              <a:ext uri="{FF2B5EF4-FFF2-40B4-BE49-F238E27FC236}">
                <a16:creationId xmlns:a16="http://schemas.microsoft.com/office/drawing/2014/main" id="{2D25FCEC-901B-1D37-DD65-28CB54E81D11}"/>
              </a:ext>
            </a:extLst>
          </p:cNvPr>
          <p:cNvSpPr>
            <a:spLocks noGrp="1"/>
          </p:cNvSpPr>
          <p:nvPr>
            <p:ph type="body" sz="quarter" idx="13"/>
          </p:nvPr>
        </p:nvSpPr>
        <p:spPr>
          <a:xfrm>
            <a:off x="514222" y="4040112"/>
            <a:ext cx="11722121" cy="1502729"/>
          </a:xfrm>
        </p:spPr>
        <p:txBody>
          <a:bodyPr vert="horz" lIns="91440" tIns="45720" rIns="91440" bIns="45720" rtlCol="0" anchor="t">
            <a:noAutofit/>
          </a:bodyPr>
          <a:lstStyle/>
          <a:p>
            <a:pPr marL="179705" indent="-179705">
              <a:spcBef>
                <a:spcPts val="0"/>
              </a:spcBef>
              <a:spcAft>
                <a:spcPts val="600"/>
              </a:spcAft>
              <a:buClr>
                <a:schemeClr val="tx2"/>
              </a:buClr>
              <a:defRPr/>
            </a:pPr>
            <a:r>
              <a:rPr lang="en-US" sz="1800">
                <a:cs typeface="Calibri" panose="020F0502020204030204" pitchFamily="34" charset="0"/>
              </a:rPr>
              <a:t>Working in a multidisciplinary team.
Appoint people in charge of actions. 
Explain in the field why this REX is important and what its implementation will bring. 
Ensure the implementation of actions.</a:t>
            </a:r>
            <a:endParaRPr lang="fr-FR" sz="1800">
              <a:cs typeface="Calibri"/>
            </a:endParaRPr>
          </a:p>
        </p:txBody>
      </p:sp>
      <p:sp>
        <p:nvSpPr>
          <p:cNvPr id="6" name="Text Placeholder 1">
            <a:extLst>
              <a:ext uri="{FF2B5EF4-FFF2-40B4-BE49-F238E27FC236}">
                <a16:creationId xmlns:a16="http://schemas.microsoft.com/office/drawing/2014/main" id="{DAD8AD1C-3A11-2D88-1494-E1D7AD1173F3}"/>
              </a:ext>
            </a:extLst>
          </p:cNvPr>
          <p:cNvSpPr txBox="1">
            <a:spLocks/>
          </p:cNvSpPr>
          <p:nvPr/>
        </p:nvSpPr>
        <p:spPr>
          <a:xfrm>
            <a:off x="469879" y="3119965"/>
            <a:ext cx="1978880" cy="557575"/>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200"/>
              </a:spcBef>
              <a:buNone/>
            </a:pPr>
            <a:r>
              <a:rPr lang="fr-FR" sz="1400" b="1">
                <a:solidFill>
                  <a:schemeClr val="tx2"/>
                </a:solidFill>
              </a:rPr>
              <a:t>... </a:t>
            </a:r>
            <a:r>
              <a:rPr lang="en-US" sz="1400" b="1">
                <a:solidFill>
                  <a:schemeClr val="tx2"/>
                </a:solidFill>
              </a:rPr>
              <a:t>systematically</a:t>
            </a:r>
            <a:endParaRPr lang="en-US" sz="2400">
              <a:solidFill>
                <a:schemeClr val="tx2"/>
              </a:solidFill>
            </a:endParaRPr>
          </a:p>
        </p:txBody>
      </p:sp>
      <p:sp>
        <p:nvSpPr>
          <p:cNvPr id="8" name="Text Placeholder 1">
            <a:extLst>
              <a:ext uri="{FF2B5EF4-FFF2-40B4-BE49-F238E27FC236}">
                <a16:creationId xmlns:a16="http://schemas.microsoft.com/office/drawing/2014/main" id="{4B1FDABC-3B1B-1427-846A-DAEC0685D0C3}"/>
              </a:ext>
            </a:extLst>
          </p:cNvPr>
          <p:cNvSpPr txBox="1">
            <a:spLocks/>
          </p:cNvSpPr>
          <p:nvPr/>
        </p:nvSpPr>
        <p:spPr>
          <a:xfrm>
            <a:off x="2521930" y="3119965"/>
            <a:ext cx="2372804" cy="736974"/>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400" b="1">
                <a:solidFill>
                  <a:schemeClr val="tx2"/>
                </a:solidFill>
                <a:latin typeface="Arial" panose="020B0604020202020204" pitchFamily="34" charset="0"/>
              </a:rPr>
              <a:t>…as </a:t>
            </a:r>
            <a:r>
              <a:rPr lang="en-US" sz="1400" b="1">
                <a:solidFill>
                  <a:schemeClr val="tx2"/>
                </a:solidFill>
                <a:latin typeface="Arial" panose="020B0604020202020204" pitchFamily="34" charset="0"/>
              </a:rPr>
              <a:t>quickly</a:t>
            </a:r>
            <a:r>
              <a:rPr lang="fr-FR" sz="1400" b="1">
                <a:solidFill>
                  <a:schemeClr val="tx2"/>
                </a:solidFill>
                <a:latin typeface="Arial" panose="020B0604020202020204" pitchFamily="34" charset="0"/>
              </a:rPr>
              <a:t> as possible</a:t>
            </a:r>
            <a:endParaRPr lang="fr-FR" sz="2400" b="1">
              <a:solidFill>
                <a:schemeClr val="tx2"/>
              </a:solidFill>
            </a:endParaRPr>
          </a:p>
        </p:txBody>
      </p:sp>
      <p:sp>
        <p:nvSpPr>
          <p:cNvPr id="9" name="Text Placeholder 1">
            <a:extLst>
              <a:ext uri="{FF2B5EF4-FFF2-40B4-BE49-F238E27FC236}">
                <a16:creationId xmlns:a16="http://schemas.microsoft.com/office/drawing/2014/main" id="{1472EF53-4CBC-43C5-83AD-39A34DD98175}"/>
              </a:ext>
            </a:extLst>
          </p:cNvPr>
          <p:cNvSpPr txBox="1">
            <a:spLocks/>
          </p:cNvSpPr>
          <p:nvPr/>
        </p:nvSpPr>
        <p:spPr>
          <a:xfrm>
            <a:off x="4796297" y="3119965"/>
            <a:ext cx="2178523" cy="489414"/>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400" b="1">
                <a:solidFill>
                  <a:schemeClr val="tx2"/>
                </a:solidFill>
                <a:latin typeface="Arial" panose="020B0604020202020204" pitchFamily="34" charset="0"/>
              </a:rPr>
              <a:t>…by </a:t>
            </a:r>
            <a:r>
              <a:rPr lang="en-US" sz="1400" b="1">
                <a:solidFill>
                  <a:schemeClr val="tx2"/>
                </a:solidFill>
                <a:latin typeface="Arial" panose="020B0604020202020204" pitchFamily="34" charset="0"/>
              </a:rPr>
              <a:t>integrating</a:t>
            </a:r>
            <a:r>
              <a:rPr lang="fr-FR" sz="1400" b="1">
                <a:solidFill>
                  <a:schemeClr val="tx2"/>
                </a:solidFill>
                <a:latin typeface="Arial" panose="020B0604020202020204" pitchFamily="34" charset="0"/>
              </a:rPr>
              <a:t> HOF*</a:t>
            </a:r>
            <a:endParaRPr lang="fr-FR" sz="1400">
              <a:solidFill>
                <a:schemeClr val="tx2"/>
              </a:solidFill>
              <a:latin typeface="Arial" panose="020B0604020202020204" pitchFamily="34" charset="0"/>
            </a:endParaRPr>
          </a:p>
        </p:txBody>
      </p:sp>
      <p:sp>
        <p:nvSpPr>
          <p:cNvPr id="10" name="Text Placeholder 1">
            <a:extLst>
              <a:ext uri="{FF2B5EF4-FFF2-40B4-BE49-F238E27FC236}">
                <a16:creationId xmlns:a16="http://schemas.microsoft.com/office/drawing/2014/main" id="{576DB9B4-5F1E-7A4D-68C1-01F9085CDF81}"/>
              </a:ext>
            </a:extLst>
          </p:cNvPr>
          <p:cNvSpPr txBox="1">
            <a:spLocks/>
          </p:cNvSpPr>
          <p:nvPr/>
        </p:nvSpPr>
        <p:spPr>
          <a:xfrm>
            <a:off x="6928972" y="3120557"/>
            <a:ext cx="2178523" cy="574196"/>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a:solidFill>
                  <a:schemeClr val="tx2"/>
                </a:solidFill>
                <a:latin typeface="Arial" panose="020B0604020202020204" pitchFamily="34" charset="0"/>
              </a:rPr>
              <a:t>... up to the field</a:t>
            </a:r>
            <a:endParaRPr lang="fr-FR" sz="1400" b="1">
              <a:solidFill>
                <a:schemeClr val="tx2"/>
              </a:solidFill>
              <a:latin typeface="Arial" panose="020B0604020202020204" pitchFamily="34" charset="0"/>
            </a:endParaRPr>
          </a:p>
        </p:txBody>
      </p:sp>
      <p:sp>
        <p:nvSpPr>
          <p:cNvPr id="11" name="Text Placeholder 1">
            <a:extLst>
              <a:ext uri="{FF2B5EF4-FFF2-40B4-BE49-F238E27FC236}">
                <a16:creationId xmlns:a16="http://schemas.microsoft.com/office/drawing/2014/main" id="{07603282-B939-A6E8-7091-E355BA1199F3}"/>
              </a:ext>
            </a:extLst>
          </p:cNvPr>
          <p:cNvSpPr txBox="1">
            <a:spLocks/>
          </p:cNvSpPr>
          <p:nvPr/>
        </p:nvSpPr>
        <p:spPr>
          <a:xfrm>
            <a:off x="9162436" y="3090971"/>
            <a:ext cx="2178523" cy="603782"/>
          </a:xfrm>
          <a:prstGeom prst="rect">
            <a:avLst/>
          </a:prstGeom>
        </p:spPr>
        <p:txBody>
          <a:bodyPr vert="horz" lIns="91440" tIns="45720" rIns="91440" bIns="45720" rtlCol="0">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a:solidFill>
                  <a:schemeClr val="tx2"/>
                </a:solidFill>
                <a:latin typeface="Arial" panose="020B0604020202020204" pitchFamily="34" charset="0"/>
              </a:rPr>
              <a:t>... with regular review of actions</a:t>
            </a:r>
            <a:endParaRPr lang="fr-FR" sz="2400" b="1">
              <a:solidFill>
                <a:schemeClr val="tx2"/>
              </a:solidFill>
            </a:endParaRPr>
          </a:p>
        </p:txBody>
      </p:sp>
      <p:cxnSp>
        <p:nvCxnSpPr>
          <p:cNvPr id="13" name="Straight Connector 19">
            <a:extLst>
              <a:ext uri="{FF2B5EF4-FFF2-40B4-BE49-F238E27FC236}">
                <a16:creationId xmlns:a16="http://schemas.microsoft.com/office/drawing/2014/main" id="{16E06363-2FDA-4B20-7010-FE8673E5A8C2}"/>
              </a:ext>
            </a:extLst>
          </p:cNvPr>
          <p:cNvCxnSpPr>
            <a:cxnSpLocks/>
          </p:cNvCxnSpPr>
          <p:nvPr/>
        </p:nvCxnSpPr>
        <p:spPr>
          <a:xfrm>
            <a:off x="563169" y="3823177"/>
            <a:ext cx="10867639" cy="0"/>
          </a:xfrm>
          <a:prstGeom prst="line">
            <a:avLst/>
          </a:prstGeom>
          <a:ln w="28575">
            <a:solidFill>
              <a:schemeClr val="tx2"/>
            </a:solidFill>
            <a:prstDash val="sysDot"/>
            <a:tailEnd type="non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52A9E645-A211-4A40-B33E-F77FC254AC0E}"/>
              </a:ext>
            </a:extLst>
          </p:cNvPr>
          <p:cNvSpPr txBox="1"/>
          <p:nvPr/>
        </p:nvSpPr>
        <p:spPr>
          <a:xfrm>
            <a:off x="5478156" y="6426358"/>
            <a:ext cx="4272323" cy="276999"/>
          </a:xfrm>
          <a:prstGeom prst="rect">
            <a:avLst/>
          </a:prstGeom>
          <a:noFill/>
        </p:spPr>
        <p:txBody>
          <a:bodyPr wrap="none" rtlCol="0">
            <a:spAutoFit/>
          </a:bodyPr>
          <a:lstStyle/>
          <a:p>
            <a:pPr algn="l"/>
            <a:r>
              <a:rPr lang="fr-FR" sz="1200" i="1"/>
              <a:t>* Human and </a:t>
            </a:r>
            <a:r>
              <a:rPr lang="fr-FR" sz="1200" i="1" err="1"/>
              <a:t>Organizational</a:t>
            </a:r>
            <a:r>
              <a:rPr lang="fr-FR" sz="1200" i="1"/>
              <a:t> </a:t>
            </a:r>
            <a:r>
              <a:rPr lang="fr-FR" sz="1200" i="1" err="1"/>
              <a:t>Factors</a:t>
            </a:r>
            <a:r>
              <a:rPr lang="fr-FR" sz="1200" i="1"/>
              <a:t>. See GM-GR-HSE-350</a:t>
            </a:r>
          </a:p>
        </p:txBody>
      </p:sp>
      <p:pic>
        <p:nvPicPr>
          <p:cNvPr id="7" name="Image 6" descr="Une image contenant Graphique, Police, graphisme, logo&#10;&#10;Description générée automatiquement">
            <a:extLst>
              <a:ext uri="{FF2B5EF4-FFF2-40B4-BE49-F238E27FC236}">
                <a16:creationId xmlns:a16="http://schemas.microsoft.com/office/drawing/2014/main" id="{9F00D20A-63CC-9ACC-7447-5E8F298C728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20361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a:extLst>
              <a:ext uri="{FF2B5EF4-FFF2-40B4-BE49-F238E27FC236}">
                <a16:creationId xmlns:a16="http://schemas.microsoft.com/office/drawing/2014/main" id="{8E176E76-1698-F745-84D5-383A5B140719}"/>
              </a:ext>
            </a:extLst>
          </p:cNvPr>
          <p:cNvSpPr>
            <a:spLocks noChangeAspect="1"/>
          </p:cNvSpPr>
          <p:nvPr/>
        </p:nvSpPr>
        <p:spPr>
          <a:xfrm>
            <a:off x="6268160" y="561474"/>
            <a:ext cx="937256" cy="900000"/>
          </a:xfrm>
          <a:prstGeom prst="ellipse">
            <a:avLst/>
          </a:prstGeom>
          <a:solidFill>
            <a:srgbClr val="7030A0"/>
          </a:solidFill>
          <a:ln w="12700" cap="flat" cmpd="sng" algn="ctr">
            <a:solidFill>
              <a:sysClr val="window" lastClr="FFFFFF">
                <a:hueOff val="0"/>
                <a:satOff val="0"/>
                <a:lumOff val="0"/>
                <a:alphaOff val="0"/>
              </a:sysClr>
            </a:solidFill>
            <a:prstDash val="solid"/>
            <a:miter lim="800000"/>
          </a:ln>
          <a:effectLst/>
        </p:spPr>
        <p:txBody>
          <a:bodyPr/>
          <a:lstStyle/>
          <a:p>
            <a:endParaRPr lang="fr-FR" sz="900"/>
          </a:p>
        </p:txBody>
      </p:sp>
      <p:sp>
        <p:nvSpPr>
          <p:cNvPr id="38" name="Ellipse 4">
            <a:extLst>
              <a:ext uri="{FF2B5EF4-FFF2-40B4-BE49-F238E27FC236}">
                <a16:creationId xmlns:a16="http://schemas.microsoft.com/office/drawing/2014/main" id="{FA58FF80-46D2-96D6-EF10-8E2D813CA7D9}"/>
              </a:ext>
            </a:extLst>
          </p:cNvPr>
          <p:cNvSpPr/>
          <p:nvPr/>
        </p:nvSpPr>
        <p:spPr>
          <a:xfrm>
            <a:off x="6328658" y="718841"/>
            <a:ext cx="816260" cy="585266"/>
          </a:xfrm>
          <a:prstGeom prst="rect">
            <a:avLst/>
          </a:prstGeom>
          <a:noFill/>
          <a:ln>
            <a:noFill/>
          </a:ln>
          <a:effectLst/>
        </p:spPr>
        <p:txBody>
          <a:bodyPr spcFirstLastPara="0" vert="horz" wrap="square" lIns="15240" tIns="15240" rIns="15240" bIns="15240" numCol="1" spcCol="1270" anchor="ctr" anchorCtr="0">
            <a:noAutofit/>
          </a:bodyPr>
          <a:lstStyle/>
          <a:p>
            <a:pPr marL="0" marR="0" lvl="0" indent="0" algn="ctr" defTabSz="533400" eaLnBrk="1" fontAlgn="auto" latinLnBrk="0" hangingPunct="1">
              <a:spcBef>
                <a:spcPts val="0"/>
              </a:spcBef>
              <a:buClrTx/>
              <a:buSzTx/>
              <a:buFontTx/>
              <a:buNone/>
              <a:tabLst/>
              <a:defRPr/>
            </a:pPr>
            <a:r>
              <a:rPr kumimoji="0" lang="nl-BE" sz="1050" b="1" i="0" u="none" strike="noStrike" kern="0" cap="none" spc="0" normalizeH="0" baseline="0" noProof="0" err="1">
                <a:ln>
                  <a:noFill/>
                </a:ln>
                <a:solidFill>
                  <a:prstClr val="white"/>
                </a:solidFill>
                <a:effectLst/>
                <a:uLnTx/>
                <a:uFillTx/>
                <a:latin typeface="Arial" panose="020B0604020202020204"/>
                <a:ea typeface="+mn-ea"/>
                <a:cs typeface="+mn-cs"/>
              </a:rPr>
              <a:t>Interbranch</a:t>
            </a:r>
            <a:endParaRPr kumimoji="0" lang="nl-BE" sz="1050" b="1" i="0" u="none" strike="noStrike" kern="0" cap="none" spc="0" normalizeH="0" baseline="0" noProof="0">
              <a:ln>
                <a:noFill/>
              </a:ln>
              <a:solidFill>
                <a:prstClr val="white"/>
              </a:solidFill>
              <a:effectLst/>
              <a:uLnTx/>
              <a:uFillTx/>
              <a:latin typeface="Arial" panose="020B0604020202020204"/>
              <a:ea typeface="+mn-ea"/>
              <a:cs typeface="+mn-cs"/>
            </a:endParaRPr>
          </a:p>
          <a:p>
            <a:pPr marL="0" marR="0" lvl="0" indent="0" algn="ctr" defTabSz="533400" eaLnBrk="1" fontAlgn="auto" latinLnBrk="0" hangingPunct="1">
              <a:spcBef>
                <a:spcPts val="0"/>
              </a:spcBef>
              <a:buClrTx/>
              <a:buSzTx/>
              <a:buFontTx/>
              <a:buNone/>
              <a:tabLst/>
              <a:defRPr/>
            </a:pPr>
            <a:r>
              <a:rPr kumimoji="0" lang="nl-BE" sz="1050" b="1" i="0" u="none" strike="noStrike" kern="0" cap="none" spc="0" normalizeH="0" baseline="0" noProof="0">
                <a:ln>
                  <a:noFill/>
                </a:ln>
                <a:solidFill>
                  <a:prstClr val="white"/>
                </a:solidFill>
                <a:effectLst/>
                <a:uLnTx/>
                <a:uFillTx/>
                <a:latin typeface="Arial" panose="020B0604020202020204"/>
                <a:ea typeface="+mn-ea"/>
                <a:cs typeface="+mn-cs"/>
              </a:rPr>
              <a:t>Company HSE</a:t>
            </a:r>
          </a:p>
          <a:p>
            <a:pPr marL="0" marR="0" lvl="0" indent="0" algn="ctr" defTabSz="533400" eaLnBrk="1" fontAlgn="auto" latinLnBrk="0" hangingPunct="1">
              <a:spcBef>
                <a:spcPts val="0"/>
              </a:spcBef>
              <a:spcAft>
                <a:spcPct val="35000"/>
              </a:spcAft>
              <a:buClrTx/>
              <a:buSzTx/>
              <a:buFontTx/>
              <a:buNone/>
              <a:tabLst/>
              <a:defRPr/>
            </a:pPr>
            <a:r>
              <a:rPr lang="nl-BE" sz="1050" b="1" kern="0" err="1">
                <a:solidFill>
                  <a:prstClr val="white"/>
                </a:solidFill>
                <a:latin typeface="Arial" panose="020B0604020202020204"/>
              </a:rPr>
              <a:t>Corex</a:t>
            </a:r>
            <a:endParaRPr kumimoji="0" lang="en-US" sz="1050" b="1"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95" name="Ellipse 94">
            <a:extLst>
              <a:ext uri="{FF2B5EF4-FFF2-40B4-BE49-F238E27FC236}">
                <a16:creationId xmlns:a16="http://schemas.microsoft.com/office/drawing/2014/main" id="{5BA941D2-9718-BAD6-FAB6-6A416BDAC7E3}"/>
              </a:ext>
            </a:extLst>
          </p:cNvPr>
          <p:cNvSpPr/>
          <p:nvPr/>
        </p:nvSpPr>
        <p:spPr>
          <a:xfrm>
            <a:off x="286741" y="4736580"/>
            <a:ext cx="6664736" cy="139415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Flèche : courbe vers la droite 115">
            <a:extLst>
              <a:ext uri="{FF2B5EF4-FFF2-40B4-BE49-F238E27FC236}">
                <a16:creationId xmlns:a16="http://schemas.microsoft.com/office/drawing/2014/main" id="{370DFF45-E34C-6605-493E-26E58E278717}"/>
              </a:ext>
            </a:extLst>
          </p:cNvPr>
          <p:cNvSpPr/>
          <p:nvPr/>
        </p:nvSpPr>
        <p:spPr>
          <a:xfrm rot="5400000" flipV="1">
            <a:off x="1887286" y="672212"/>
            <a:ext cx="3604335" cy="5250172"/>
          </a:xfrm>
          <a:prstGeom prst="curvedRightArrow">
            <a:avLst>
              <a:gd name="adj1" fmla="val 10552"/>
              <a:gd name="adj2" fmla="val 21345"/>
              <a:gd name="adj3" fmla="val 1275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Rectangle : coins arrondis 5">
            <a:extLst>
              <a:ext uri="{FF2B5EF4-FFF2-40B4-BE49-F238E27FC236}">
                <a16:creationId xmlns:a16="http://schemas.microsoft.com/office/drawing/2014/main" id="{9D6736A4-EB39-F357-E352-8C13D3E02E95}"/>
              </a:ext>
            </a:extLst>
          </p:cNvPr>
          <p:cNvSpPr/>
          <p:nvPr/>
        </p:nvSpPr>
        <p:spPr>
          <a:xfrm>
            <a:off x="1969684" y="2869021"/>
            <a:ext cx="4059701" cy="1143618"/>
          </a:xfrm>
          <a:prstGeom prst="roundRect">
            <a:avLst/>
          </a:prstGeom>
          <a:solidFill>
            <a:schemeClr val="bg1"/>
          </a:solidFill>
          <a:ln w="19050">
            <a:solidFill>
              <a:schemeClr val="tx2"/>
            </a:solidFill>
          </a:ln>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9ABD0A91-6F34-0AF0-67FE-5214FCB8A3A6}"/>
              </a:ext>
            </a:extLst>
          </p:cNvPr>
          <p:cNvSpPr>
            <a:spLocks noGrp="1"/>
          </p:cNvSpPr>
          <p:nvPr>
            <p:ph type="title"/>
          </p:nvPr>
        </p:nvSpPr>
        <p:spPr>
          <a:xfrm>
            <a:off x="469879" y="242844"/>
            <a:ext cx="9720000" cy="571945"/>
          </a:xfrm>
        </p:spPr>
        <p:txBody>
          <a:bodyPr/>
          <a:lstStyle/>
          <a:p>
            <a:pPr marR="0" lvl="0" defTabSz="914400" rtl="0" eaLnBrk="1" fontAlgn="auto" latinLnBrk="0" hangingPunct="1">
              <a:lnSpc>
                <a:spcPct val="100000"/>
              </a:lnSpc>
              <a:spcBef>
                <a:spcPts val="0"/>
              </a:spcBef>
              <a:spcAft>
                <a:spcPts val="0"/>
              </a:spcAft>
              <a:buClrTx/>
              <a:buSzTx/>
              <a:tabLst/>
              <a:defRPr/>
            </a:pPr>
            <a:r>
              <a:rPr lang="en-US" sz="2800"/>
              <a:t>The main role of the local HSE </a:t>
            </a:r>
            <a:r>
              <a:rPr lang="en-US" sz="2800" err="1"/>
              <a:t>Corex</a:t>
            </a:r>
            <a:endParaRPr kumimoji="0" lang="en-US" sz="2800" i="0" u="none" strike="noStrike" kern="1200" cap="none" spc="0" normalizeH="0" baseline="0">
              <a:ln>
                <a:noFill/>
              </a:ln>
              <a:effectLst/>
              <a:uLnTx/>
              <a:uFillTx/>
              <a:latin typeface="Arial" panose="020B0604020202020204"/>
            </a:endParaRPr>
          </a:p>
        </p:txBody>
      </p:sp>
      <p:sp>
        <p:nvSpPr>
          <p:cNvPr id="4" name="Espace réservé du pied de page 3">
            <a:extLst>
              <a:ext uri="{FF2B5EF4-FFF2-40B4-BE49-F238E27FC236}">
                <a16:creationId xmlns:a16="http://schemas.microsoft.com/office/drawing/2014/main" id="{AD13A5DE-3DC9-6862-B7B1-1904575711BA}"/>
              </a:ext>
            </a:extLst>
          </p:cNvPr>
          <p:cNvSpPr>
            <a:spLocks noGrp="1"/>
          </p:cNvSpPr>
          <p:nvPr>
            <p:ph type="ftr" sz="quarter" idx="11"/>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150EC078-6157-5CBB-8EA8-224280FB4869}"/>
              </a:ext>
            </a:extLst>
          </p:cNvPr>
          <p:cNvSpPr>
            <a:spLocks noGrp="1"/>
          </p:cNvSpPr>
          <p:nvPr>
            <p:ph type="sldNum" sz="quarter" idx="12"/>
          </p:nvPr>
        </p:nvSpPr>
        <p:spPr/>
        <p:txBody>
          <a:bodyPr/>
          <a:lstStyle/>
          <a:p>
            <a:fld id="{975A587B-5814-4D9B-9598-FE9CB954CB01}" type="slidenum">
              <a:rPr lang="en-US" noProof="0" smtClean="0"/>
              <a:pPr/>
              <a:t>34</a:t>
            </a:fld>
            <a:endParaRPr lang="en-US" noProof="0"/>
          </a:p>
        </p:txBody>
      </p:sp>
      <p:sp>
        <p:nvSpPr>
          <p:cNvPr id="8" name="Rectangle : coins arrondis 7">
            <a:extLst>
              <a:ext uri="{FF2B5EF4-FFF2-40B4-BE49-F238E27FC236}">
                <a16:creationId xmlns:a16="http://schemas.microsoft.com/office/drawing/2014/main" id="{92C071DD-92B2-FB86-BB60-5F5CFBE6646D}"/>
              </a:ext>
            </a:extLst>
          </p:cNvPr>
          <p:cNvSpPr/>
          <p:nvPr/>
        </p:nvSpPr>
        <p:spPr>
          <a:xfrm>
            <a:off x="1969684" y="1275153"/>
            <a:ext cx="4059701" cy="476882"/>
          </a:xfrm>
          <a:prstGeom prst="roundRect">
            <a:avLst/>
          </a:prstGeom>
          <a:solidFill>
            <a:schemeClr val="bg1"/>
          </a:solidFill>
          <a:ln w="19050">
            <a:solidFill>
              <a:schemeClr val="accent2"/>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9" name="Explosion : 8 points 8">
            <a:extLst>
              <a:ext uri="{FF2B5EF4-FFF2-40B4-BE49-F238E27FC236}">
                <a16:creationId xmlns:a16="http://schemas.microsoft.com/office/drawing/2014/main" id="{F7B26DE3-D1E5-62C1-E9F7-69B53B8E7A46}"/>
              </a:ext>
            </a:extLst>
          </p:cNvPr>
          <p:cNvSpPr/>
          <p:nvPr/>
        </p:nvSpPr>
        <p:spPr>
          <a:xfrm>
            <a:off x="2801437" y="5650924"/>
            <a:ext cx="375138" cy="271725"/>
          </a:xfrm>
          <a:prstGeom prst="irregularSeal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xplosion : 8 points 9">
            <a:extLst>
              <a:ext uri="{FF2B5EF4-FFF2-40B4-BE49-F238E27FC236}">
                <a16:creationId xmlns:a16="http://schemas.microsoft.com/office/drawing/2014/main" id="{23F7FC32-E8D8-2C09-B6A4-1EC78CBAAFB5}"/>
              </a:ext>
            </a:extLst>
          </p:cNvPr>
          <p:cNvSpPr/>
          <p:nvPr/>
        </p:nvSpPr>
        <p:spPr>
          <a:xfrm>
            <a:off x="2895873" y="5282339"/>
            <a:ext cx="375138" cy="271725"/>
          </a:xfrm>
          <a:prstGeom prst="irregularSeal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xplosion : 8 points 10">
            <a:extLst>
              <a:ext uri="{FF2B5EF4-FFF2-40B4-BE49-F238E27FC236}">
                <a16:creationId xmlns:a16="http://schemas.microsoft.com/office/drawing/2014/main" id="{6042E27F-4090-EA53-82F0-B9557053D7E4}"/>
              </a:ext>
            </a:extLst>
          </p:cNvPr>
          <p:cNvSpPr/>
          <p:nvPr/>
        </p:nvSpPr>
        <p:spPr>
          <a:xfrm>
            <a:off x="2483297" y="5378128"/>
            <a:ext cx="439682" cy="318476"/>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FB44F8CB-FBAA-7F4C-A276-17FEB93D0F93}"/>
              </a:ext>
            </a:extLst>
          </p:cNvPr>
          <p:cNvSpPr txBox="1"/>
          <p:nvPr/>
        </p:nvSpPr>
        <p:spPr>
          <a:xfrm>
            <a:off x="541943" y="5189712"/>
            <a:ext cx="1778482" cy="553998"/>
          </a:xfrm>
          <a:prstGeom prst="rect">
            <a:avLst/>
          </a:prstGeom>
          <a:noFill/>
        </p:spPr>
        <p:txBody>
          <a:bodyPr wrap="square" rtlCol="0">
            <a:spAutoFit/>
          </a:bodyPr>
          <a:lstStyle>
            <a:defPPr>
              <a:defRPr lang="fr-FR"/>
            </a:defPPr>
            <a:lvl1pPr indent="0">
              <a:buNone/>
              <a:defRPr sz="1050" b="1">
                <a:latin typeface="Arial" panose="020B0604020202020204" pitchFamily="34" charset="0"/>
              </a:defRPr>
            </a:lvl1pPr>
          </a:lstStyle>
          <a:p>
            <a:pPr algn="ctr"/>
            <a:r>
              <a:rPr lang="en-US" sz="1000"/>
              <a:t>Systematic reporting of HSE events and good practices</a:t>
            </a:r>
            <a:endParaRPr lang="fr-FR" sz="1000"/>
          </a:p>
        </p:txBody>
      </p:sp>
      <p:sp>
        <p:nvSpPr>
          <p:cNvPr id="20" name="Flèche : droite 19">
            <a:extLst>
              <a:ext uri="{FF2B5EF4-FFF2-40B4-BE49-F238E27FC236}">
                <a16:creationId xmlns:a16="http://schemas.microsoft.com/office/drawing/2014/main" id="{6036511D-01F4-3667-848B-5D818E35245C}"/>
              </a:ext>
            </a:extLst>
          </p:cNvPr>
          <p:cNvSpPr/>
          <p:nvPr/>
        </p:nvSpPr>
        <p:spPr>
          <a:xfrm rot="16200000">
            <a:off x="2177621" y="2316806"/>
            <a:ext cx="1568214" cy="339410"/>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 name="Flèche : droite 1">
            <a:extLst>
              <a:ext uri="{FF2B5EF4-FFF2-40B4-BE49-F238E27FC236}">
                <a16:creationId xmlns:a16="http://schemas.microsoft.com/office/drawing/2014/main" id="{A97E93DB-E291-3B37-ECAD-D15D8903B1AF}"/>
              </a:ext>
            </a:extLst>
          </p:cNvPr>
          <p:cNvSpPr/>
          <p:nvPr/>
        </p:nvSpPr>
        <p:spPr>
          <a:xfrm rot="5400000">
            <a:off x="4083651" y="2132388"/>
            <a:ext cx="1245873" cy="339410"/>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26" name="Ellipse 4">
            <a:extLst>
              <a:ext uri="{FF2B5EF4-FFF2-40B4-BE49-F238E27FC236}">
                <a16:creationId xmlns:a16="http://schemas.microsoft.com/office/drawing/2014/main" id="{76D43BC0-5E4C-E24C-1FD8-657209C05AB3}"/>
              </a:ext>
            </a:extLst>
          </p:cNvPr>
          <p:cNvSpPr/>
          <p:nvPr/>
        </p:nvSpPr>
        <p:spPr>
          <a:xfrm>
            <a:off x="5655686" y="2565055"/>
            <a:ext cx="1018579" cy="822973"/>
          </a:xfrm>
          <a:prstGeom prst="rect">
            <a:avLst/>
          </a:prstGeom>
          <a:noFill/>
        </p:spPr>
        <p:style>
          <a:lnRef idx="0">
            <a:scrgbClr r="0" g="0" b="0"/>
          </a:lnRef>
          <a:fillRef idx="0">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algn="ctr" defTabSz="533400">
              <a:lnSpc>
                <a:spcPct val="90000"/>
              </a:lnSpc>
              <a:spcAft>
                <a:spcPct val="35000"/>
              </a:spcAft>
            </a:pPr>
            <a:endParaRPr lang="en-US" sz="1400" b="1">
              <a:ln>
                <a:solidFill>
                  <a:srgbClr val="004494"/>
                </a:solidFill>
              </a:ln>
              <a:latin typeface="Arial" panose="020B0604020202020204" pitchFamily="34" charset="0"/>
            </a:endParaRPr>
          </a:p>
        </p:txBody>
      </p:sp>
      <p:sp>
        <p:nvSpPr>
          <p:cNvPr id="35" name="Explosion : 8 points 34">
            <a:extLst>
              <a:ext uri="{FF2B5EF4-FFF2-40B4-BE49-F238E27FC236}">
                <a16:creationId xmlns:a16="http://schemas.microsoft.com/office/drawing/2014/main" id="{8E8A80EE-8F5B-ABC8-D4F0-C8A939573980}"/>
              </a:ext>
            </a:extLst>
          </p:cNvPr>
          <p:cNvSpPr/>
          <p:nvPr/>
        </p:nvSpPr>
        <p:spPr>
          <a:xfrm>
            <a:off x="4502321" y="1951720"/>
            <a:ext cx="408532" cy="295913"/>
          </a:xfrm>
          <a:prstGeom prst="irregularSeal1">
            <a:avLst/>
          </a:prstGeom>
          <a:solidFill>
            <a:srgbClr val="CC66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0DEA3E4C-9817-A1D8-4F7E-B63CE8EED9A4}"/>
              </a:ext>
            </a:extLst>
          </p:cNvPr>
          <p:cNvSpPr txBox="1"/>
          <p:nvPr/>
        </p:nvSpPr>
        <p:spPr>
          <a:xfrm>
            <a:off x="5609288" y="6400795"/>
            <a:ext cx="1651414" cy="246221"/>
          </a:xfrm>
          <a:prstGeom prst="rect">
            <a:avLst/>
          </a:prstGeom>
          <a:noFill/>
        </p:spPr>
        <p:txBody>
          <a:bodyPr wrap="none" rtlCol="0">
            <a:spAutoFit/>
          </a:bodyPr>
          <a:lstStyle/>
          <a:p>
            <a:r>
              <a:rPr lang="fr-FR" sz="1000" err="1"/>
              <a:t>Serious</a:t>
            </a:r>
            <a:r>
              <a:rPr lang="fr-FR" sz="1000"/>
              <a:t> accident, </a:t>
            </a:r>
            <a:r>
              <a:rPr lang="fr-FR" sz="1000" err="1"/>
              <a:t>HiPo</a:t>
            </a:r>
            <a:r>
              <a:rPr lang="fr-FR" sz="1000"/>
              <a:t>, ...</a:t>
            </a:r>
          </a:p>
        </p:txBody>
      </p:sp>
      <p:sp>
        <p:nvSpPr>
          <p:cNvPr id="36" name="Explosion : 8 points 35">
            <a:extLst>
              <a:ext uri="{FF2B5EF4-FFF2-40B4-BE49-F238E27FC236}">
                <a16:creationId xmlns:a16="http://schemas.microsoft.com/office/drawing/2014/main" id="{BD1219C9-6ADD-DAFE-9140-89A5F308D882}"/>
              </a:ext>
            </a:extLst>
          </p:cNvPr>
          <p:cNvSpPr/>
          <p:nvPr/>
        </p:nvSpPr>
        <p:spPr>
          <a:xfrm>
            <a:off x="7178276" y="6403432"/>
            <a:ext cx="375138" cy="271725"/>
          </a:xfrm>
          <a:prstGeom prst="irregularSeal1">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BA0E9202-BB9A-1FFC-B7B4-50C165692627}"/>
              </a:ext>
            </a:extLst>
          </p:cNvPr>
          <p:cNvSpPr txBox="1"/>
          <p:nvPr/>
        </p:nvSpPr>
        <p:spPr>
          <a:xfrm>
            <a:off x="7526088" y="6400795"/>
            <a:ext cx="1423788" cy="246221"/>
          </a:xfrm>
          <a:prstGeom prst="rect">
            <a:avLst/>
          </a:prstGeom>
          <a:noFill/>
        </p:spPr>
        <p:txBody>
          <a:bodyPr wrap="none" rtlCol="0">
            <a:spAutoFit/>
          </a:bodyPr>
          <a:lstStyle/>
          <a:p>
            <a:r>
              <a:rPr lang="fr-FR" sz="1000" err="1"/>
              <a:t>Another</a:t>
            </a:r>
            <a:r>
              <a:rPr lang="fr-FR" sz="1000"/>
              <a:t> LBU accident</a:t>
            </a:r>
          </a:p>
        </p:txBody>
      </p:sp>
      <p:sp>
        <p:nvSpPr>
          <p:cNvPr id="41" name="ZoneTexte 40">
            <a:extLst>
              <a:ext uri="{FF2B5EF4-FFF2-40B4-BE49-F238E27FC236}">
                <a16:creationId xmlns:a16="http://schemas.microsoft.com/office/drawing/2014/main" id="{82B86D5E-EE9A-3309-7C3E-A7D810740656}"/>
              </a:ext>
            </a:extLst>
          </p:cNvPr>
          <p:cNvSpPr txBox="1"/>
          <p:nvPr/>
        </p:nvSpPr>
        <p:spPr>
          <a:xfrm>
            <a:off x="9464356" y="6400795"/>
            <a:ext cx="978153" cy="246221"/>
          </a:xfrm>
          <a:prstGeom prst="rect">
            <a:avLst/>
          </a:prstGeom>
          <a:noFill/>
        </p:spPr>
        <p:txBody>
          <a:bodyPr wrap="none" rtlCol="0">
            <a:spAutoFit/>
          </a:bodyPr>
          <a:lstStyle/>
          <a:p>
            <a:r>
              <a:rPr lang="fr-FR" sz="1000"/>
              <a:t>Good practice</a:t>
            </a:r>
          </a:p>
        </p:txBody>
      </p:sp>
      <p:sp>
        <p:nvSpPr>
          <p:cNvPr id="58" name="ZoneTexte 57">
            <a:extLst>
              <a:ext uri="{FF2B5EF4-FFF2-40B4-BE49-F238E27FC236}">
                <a16:creationId xmlns:a16="http://schemas.microsoft.com/office/drawing/2014/main" id="{3AD0F32F-59C0-7AB7-3C66-F41B7529EEA7}"/>
              </a:ext>
            </a:extLst>
          </p:cNvPr>
          <p:cNvSpPr txBox="1"/>
          <p:nvPr/>
        </p:nvSpPr>
        <p:spPr>
          <a:xfrm>
            <a:off x="3899946" y="2909532"/>
            <a:ext cx="1613283" cy="461665"/>
          </a:xfrm>
          <a:prstGeom prst="rect">
            <a:avLst/>
          </a:prstGeom>
          <a:noFill/>
        </p:spPr>
        <p:txBody>
          <a:bodyPr wrap="square" rtlCol="0">
            <a:spAutoFit/>
          </a:bodyPr>
          <a:lstStyle>
            <a:defPPr>
              <a:defRPr lang="fr-FR"/>
            </a:defPPr>
            <a:lvl1pPr indent="0">
              <a:buNone/>
              <a:defRPr sz="1050" b="1">
                <a:latin typeface="Arial" panose="020B0604020202020204" pitchFamily="34" charset="0"/>
              </a:defRPr>
            </a:lvl1pPr>
          </a:lstStyle>
          <a:p>
            <a:pPr algn="ctr"/>
            <a:r>
              <a:rPr lang="fr-FR" sz="1200" err="1">
                <a:solidFill>
                  <a:schemeClr val="tx2"/>
                </a:solidFill>
              </a:rPr>
              <a:t>Pluridisciplinary</a:t>
            </a:r>
            <a:r>
              <a:rPr lang="fr-FR" sz="1200">
                <a:solidFill>
                  <a:schemeClr val="tx2"/>
                </a:solidFill>
              </a:rPr>
              <a:t> </a:t>
            </a:r>
            <a:r>
              <a:rPr lang="fr-FR" sz="1200" err="1">
                <a:solidFill>
                  <a:schemeClr val="tx2"/>
                </a:solidFill>
              </a:rPr>
              <a:t>analysis</a:t>
            </a:r>
            <a:endParaRPr lang="fr-FR" sz="1200">
              <a:solidFill>
                <a:schemeClr val="tx2"/>
              </a:solidFill>
            </a:endParaRPr>
          </a:p>
        </p:txBody>
      </p:sp>
      <p:sp>
        <p:nvSpPr>
          <p:cNvPr id="87" name="Flèche : droite 86">
            <a:extLst>
              <a:ext uri="{FF2B5EF4-FFF2-40B4-BE49-F238E27FC236}">
                <a16:creationId xmlns:a16="http://schemas.microsoft.com/office/drawing/2014/main" id="{E951FE7B-E379-6B9D-70CA-A5853C2CF29F}"/>
              </a:ext>
            </a:extLst>
          </p:cNvPr>
          <p:cNvSpPr/>
          <p:nvPr/>
        </p:nvSpPr>
        <p:spPr>
          <a:xfrm rot="5400000">
            <a:off x="4572278" y="3343259"/>
            <a:ext cx="268618" cy="339412"/>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89" name="ZoneTexte 88">
            <a:extLst>
              <a:ext uri="{FF2B5EF4-FFF2-40B4-BE49-F238E27FC236}">
                <a16:creationId xmlns:a16="http://schemas.microsoft.com/office/drawing/2014/main" id="{B72B248B-76F9-2809-72A6-547EB2049763}"/>
              </a:ext>
            </a:extLst>
          </p:cNvPr>
          <p:cNvSpPr txBox="1"/>
          <p:nvPr/>
        </p:nvSpPr>
        <p:spPr>
          <a:xfrm>
            <a:off x="3744870" y="5090864"/>
            <a:ext cx="2728826" cy="769441"/>
          </a:xfrm>
          <a:prstGeom prst="rect">
            <a:avLst/>
          </a:prstGeom>
          <a:noFill/>
        </p:spPr>
        <p:txBody>
          <a:bodyPr wrap="square" rtlCol="0">
            <a:spAutoFit/>
          </a:bodyPr>
          <a:lstStyle/>
          <a:p>
            <a:pPr algn="ctr"/>
            <a:r>
              <a:rPr lang="en-US" sz="1200" b="1">
                <a:solidFill>
                  <a:schemeClr val="accent2"/>
                </a:solidFill>
                <a:latin typeface="Arial" panose="020B0604020202020204" pitchFamily="34" charset="0"/>
              </a:rPr>
              <a:t>Implementation of recommendations:</a:t>
            </a:r>
            <a:r>
              <a:rPr lang="en-US" sz="1000" b="1">
                <a:solidFill>
                  <a:srgbClr val="C00000"/>
                </a:solidFill>
                <a:latin typeface="Arial" panose="020B0604020202020204" pitchFamily="34" charset="0"/>
              </a:rPr>
              <a:t>
</a:t>
            </a:r>
            <a:r>
              <a:rPr lang="en-US" sz="1000" b="1">
                <a:latin typeface="Arial" panose="020B0604020202020204" pitchFamily="34" charset="0"/>
              </a:rPr>
              <a:t>Explanation to the appropriate people, actions plan and follow-up</a:t>
            </a:r>
            <a:endParaRPr lang="fr-FR" sz="1400"/>
          </a:p>
        </p:txBody>
      </p:sp>
      <p:sp>
        <p:nvSpPr>
          <p:cNvPr id="90" name="Flèche : droite 89">
            <a:extLst>
              <a:ext uri="{FF2B5EF4-FFF2-40B4-BE49-F238E27FC236}">
                <a16:creationId xmlns:a16="http://schemas.microsoft.com/office/drawing/2014/main" id="{D081D4AB-A5DC-6F4A-9B65-CBB471C85366}"/>
              </a:ext>
            </a:extLst>
          </p:cNvPr>
          <p:cNvSpPr/>
          <p:nvPr/>
        </p:nvSpPr>
        <p:spPr>
          <a:xfrm rot="5400000">
            <a:off x="4127968" y="4314833"/>
            <a:ext cx="1157239" cy="354380"/>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18" name="ZoneTexte 117">
            <a:extLst>
              <a:ext uri="{FF2B5EF4-FFF2-40B4-BE49-F238E27FC236}">
                <a16:creationId xmlns:a16="http://schemas.microsoft.com/office/drawing/2014/main" id="{959BEABB-8134-0169-AD1D-A80EAF4A1D91}"/>
              </a:ext>
            </a:extLst>
          </p:cNvPr>
          <p:cNvSpPr txBox="1"/>
          <p:nvPr/>
        </p:nvSpPr>
        <p:spPr>
          <a:xfrm>
            <a:off x="7363113" y="5310588"/>
            <a:ext cx="2973723" cy="715089"/>
          </a:xfrm>
          <a:prstGeom prst="roundRect">
            <a:avLst/>
          </a:prstGeom>
          <a:solidFill>
            <a:schemeClr val="accent2">
              <a:lumMod val="20000"/>
              <a:lumOff val="80000"/>
            </a:schemeClr>
          </a:solidFill>
          <a:ln w="12700">
            <a:solidFill>
              <a:schemeClr val="accent2"/>
            </a:solidFill>
          </a:ln>
        </p:spPr>
        <p:txBody>
          <a:bodyPr wrap="square">
            <a:spAutoFit/>
          </a:bodyPr>
          <a:lstStyle/>
          <a:p>
            <a:pPr algn="ctr"/>
            <a:r>
              <a:rPr lang="en-US" sz="1200" b="1" i="1">
                <a:solidFill>
                  <a:srgbClr val="FF0000"/>
                </a:solidFill>
              </a:rPr>
              <a:t>Implementation = 
saying “Why” this REX is important rather than saying “How”</a:t>
            </a:r>
            <a:endParaRPr lang="fr-FR" sz="1200" b="1" i="1">
              <a:solidFill>
                <a:srgbClr val="FF0000"/>
              </a:solidFill>
            </a:endParaRPr>
          </a:p>
        </p:txBody>
      </p:sp>
      <p:grpSp>
        <p:nvGrpSpPr>
          <p:cNvPr id="54" name="Groupe 53">
            <a:extLst>
              <a:ext uri="{FF2B5EF4-FFF2-40B4-BE49-F238E27FC236}">
                <a16:creationId xmlns:a16="http://schemas.microsoft.com/office/drawing/2014/main" id="{44D2208B-68D8-8889-6DFB-FF1F74F69591}"/>
              </a:ext>
            </a:extLst>
          </p:cNvPr>
          <p:cNvGrpSpPr/>
          <p:nvPr/>
        </p:nvGrpSpPr>
        <p:grpSpPr>
          <a:xfrm>
            <a:off x="5443846" y="2820999"/>
            <a:ext cx="1246972" cy="1246972"/>
            <a:chOff x="5315040" y="2356710"/>
            <a:chExt cx="1246972" cy="1246972"/>
          </a:xfrm>
          <a:solidFill>
            <a:schemeClr val="accent1"/>
          </a:solidFill>
        </p:grpSpPr>
        <p:sp>
          <p:nvSpPr>
            <p:cNvPr id="7" name="Ellipse 6">
              <a:extLst>
                <a:ext uri="{FF2B5EF4-FFF2-40B4-BE49-F238E27FC236}">
                  <a16:creationId xmlns:a16="http://schemas.microsoft.com/office/drawing/2014/main" id="{0671E321-384C-E3AB-60B0-551F4229863B}"/>
                </a:ext>
              </a:extLst>
            </p:cNvPr>
            <p:cNvSpPr/>
            <p:nvPr/>
          </p:nvSpPr>
          <p:spPr>
            <a:xfrm>
              <a:off x="5315040" y="2356710"/>
              <a:ext cx="1246972" cy="1246972"/>
            </a:xfrm>
            <a:prstGeom prst="ellipse">
              <a:avLst/>
            </a:prstGeom>
            <a:grpFill/>
            <a:ln w="12700" cap="flat" cmpd="sng" algn="ctr">
              <a:solidFill>
                <a:sysClr val="window" lastClr="FFFFFF">
                  <a:hueOff val="0"/>
                  <a:satOff val="0"/>
                  <a:lumOff val="0"/>
                  <a:alphaOff val="0"/>
                </a:sysClr>
              </a:solidFill>
              <a:prstDash val="solid"/>
              <a:miter lim="800000"/>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6" name="Ellipse 4">
              <a:extLst>
                <a:ext uri="{FF2B5EF4-FFF2-40B4-BE49-F238E27FC236}">
                  <a16:creationId xmlns:a16="http://schemas.microsoft.com/office/drawing/2014/main" id="{5B140801-811C-B2F6-4B07-25252AC6DC97}"/>
                </a:ext>
              </a:extLst>
            </p:cNvPr>
            <p:cNvSpPr/>
            <p:nvPr/>
          </p:nvSpPr>
          <p:spPr>
            <a:xfrm>
              <a:off x="5486404" y="2582352"/>
              <a:ext cx="941865" cy="806704"/>
            </a:xfrm>
            <a:prstGeom prst="rect">
              <a:avLst/>
            </a:pr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err="1">
                  <a:ln>
                    <a:noFill/>
                  </a:ln>
                  <a:solidFill>
                    <a:prstClr val="white"/>
                  </a:solidFill>
                  <a:effectLst/>
                  <a:uLnTx/>
                  <a:uFillTx/>
                  <a:latin typeface="Arial" panose="020B0604020202020204"/>
                  <a:ea typeface="+mn-ea"/>
                  <a:cs typeface="+mn-cs"/>
                </a:rPr>
                <a:t>Local</a:t>
              </a:r>
              <a:endParaRPr kumimoji="0" lang="nl-BE" sz="1400" b="1" i="0" u="none" strike="noStrike" kern="0" cap="none" spc="0" normalizeH="0" baseline="0" noProof="0">
                <a:ln>
                  <a:noFill/>
                </a:ln>
                <a:solidFill>
                  <a:prstClr val="white"/>
                </a:solidFill>
                <a:effectLst/>
                <a:uLnTx/>
                <a:uFillTx/>
                <a:latin typeface="Arial" panose="020B0604020202020204"/>
                <a:ea typeface="+mn-ea"/>
                <a:cs typeface="+mn-cs"/>
              </a:endParaRPr>
            </a:p>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a:ln>
                    <a:noFill/>
                  </a:ln>
                  <a:solidFill>
                    <a:prstClr val="white"/>
                  </a:solidFill>
                  <a:effectLst/>
                  <a:uLnTx/>
                  <a:uFillTx/>
                  <a:latin typeface="Arial" panose="020B0604020202020204"/>
                  <a:ea typeface="+mn-ea"/>
                  <a:cs typeface="+mn-cs"/>
                </a:rPr>
                <a:t>HSE </a:t>
              </a:r>
            </a:p>
            <a:p>
              <a:pPr marL="0" marR="0" lvl="0" indent="0" algn="ctr" defTabSz="711200" eaLnBrk="1" fontAlgn="auto" latinLnBrk="0" hangingPunct="1">
                <a:spcBef>
                  <a:spcPts val="0"/>
                </a:spcBef>
                <a:buClrTx/>
                <a:buSzTx/>
                <a:buFontTx/>
                <a:buNone/>
                <a:tabLst/>
                <a:defRPr/>
              </a:pPr>
              <a:r>
                <a:rPr kumimoji="0" lang="nl-BE" sz="1400" b="1" i="0" u="none" strike="noStrike" kern="0" cap="none" spc="0" normalizeH="0" baseline="0" noProof="0" err="1">
                  <a:ln>
                    <a:noFill/>
                  </a:ln>
                  <a:solidFill>
                    <a:prstClr val="white"/>
                  </a:solidFill>
                  <a:effectLst/>
                  <a:uLnTx/>
                  <a:uFillTx/>
                  <a:latin typeface="Arial" panose="020B0604020202020204"/>
                  <a:ea typeface="+mn-ea"/>
                  <a:cs typeface="+mn-cs"/>
                </a:rPr>
                <a:t>Corex</a:t>
              </a:r>
              <a:endParaRPr kumimoji="0" lang="en-US" sz="1400" b="1" i="0" u="none" strike="noStrike" kern="0" cap="none" spc="0" normalizeH="0" baseline="0" noProof="0">
                <a:ln>
                  <a:noFill/>
                </a:ln>
                <a:solidFill>
                  <a:prstClr val="white"/>
                </a:solidFill>
                <a:effectLst/>
                <a:uLnTx/>
                <a:uFillTx/>
                <a:latin typeface="Arial" panose="020B0604020202020204"/>
                <a:ea typeface="+mn-ea"/>
                <a:cs typeface="+mn-cs"/>
              </a:endParaRPr>
            </a:p>
          </p:txBody>
        </p:sp>
      </p:grpSp>
      <p:sp>
        <p:nvSpPr>
          <p:cNvPr id="79" name="ZoneTexte 78">
            <a:extLst>
              <a:ext uri="{FF2B5EF4-FFF2-40B4-BE49-F238E27FC236}">
                <a16:creationId xmlns:a16="http://schemas.microsoft.com/office/drawing/2014/main" id="{1730E390-0409-0598-FCAA-F0231A4AD1EE}"/>
              </a:ext>
            </a:extLst>
          </p:cNvPr>
          <p:cNvSpPr txBox="1"/>
          <p:nvPr/>
        </p:nvSpPr>
        <p:spPr>
          <a:xfrm>
            <a:off x="4072427" y="3619468"/>
            <a:ext cx="1268321" cy="276999"/>
          </a:xfrm>
          <a:prstGeom prst="rect">
            <a:avLst/>
          </a:prstGeom>
          <a:noFill/>
        </p:spPr>
        <p:txBody>
          <a:bodyPr wrap="square" rtlCol="0">
            <a:spAutoFit/>
          </a:bodyPr>
          <a:lstStyle>
            <a:defPPr>
              <a:defRPr lang="fr-FR"/>
            </a:defPPr>
            <a:lvl1pPr indent="0">
              <a:buNone/>
              <a:defRPr sz="1050" b="1">
                <a:latin typeface="Arial" panose="020B0604020202020204" pitchFamily="34" charset="0"/>
              </a:defRPr>
            </a:lvl1pPr>
          </a:lstStyle>
          <a:p>
            <a:pPr algn="ctr"/>
            <a:r>
              <a:rPr lang="fr-FR" sz="1200">
                <a:solidFill>
                  <a:schemeClr val="tx2"/>
                </a:solidFill>
              </a:rPr>
              <a:t>Actions plan</a:t>
            </a:r>
          </a:p>
        </p:txBody>
      </p:sp>
      <p:sp>
        <p:nvSpPr>
          <p:cNvPr id="22" name="Rectangle : coins arrondis 21">
            <a:extLst>
              <a:ext uri="{FF2B5EF4-FFF2-40B4-BE49-F238E27FC236}">
                <a16:creationId xmlns:a16="http://schemas.microsoft.com/office/drawing/2014/main" id="{5B574C03-4E3E-5233-C648-799BFBFD587A}"/>
              </a:ext>
            </a:extLst>
          </p:cNvPr>
          <p:cNvSpPr/>
          <p:nvPr/>
        </p:nvSpPr>
        <p:spPr>
          <a:xfrm>
            <a:off x="7114763" y="1297122"/>
            <a:ext cx="3458130" cy="3853339"/>
          </a:xfrm>
          <a:prstGeom prst="roundRect">
            <a:avLst>
              <a:gd name="adj" fmla="val 3583"/>
            </a:avLst>
          </a:prstGeom>
          <a:noFill/>
          <a:ln w="12700">
            <a:solidFill>
              <a:schemeClr val="accent1"/>
            </a:solidFill>
          </a:ln>
        </p:spPr>
        <p:style>
          <a:lnRef idx="0">
            <a:scrgbClr r="0" g="0" b="0"/>
          </a:lnRef>
          <a:fillRef idx="0">
            <a:scrgbClr r="0" g="0" b="0"/>
          </a:fillRef>
          <a:effectRef idx="0">
            <a:scrgbClr r="0" g="0" b="0"/>
          </a:effectRef>
          <a:fontRef idx="minor">
            <a:schemeClr val="lt1"/>
          </a:fontRef>
        </p:style>
        <p:txBody>
          <a:bodyPr wrap="square" lIns="91440" tIns="45720" rIns="91440" bIns="45720" anchor="t">
            <a:spAutoFit/>
          </a:bodyPr>
          <a:lstStyle/>
          <a:p>
            <a:pPr>
              <a:spcBef>
                <a:spcPts val="600"/>
              </a:spcBef>
              <a:defRPr/>
            </a:pPr>
            <a:r>
              <a:rPr lang="fr-FR" sz="1600" b="1">
                <a:solidFill>
                  <a:schemeClr val="tx2"/>
                </a:solidFill>
                <a:cs typeface="Calibri" panose="020F0502020204030204" pitchFamily="34" charset="0"/>
              </a:rPr>
              <a:t>Local best practices</a:t>
            </a:r>
          </a:p>
          <a:p>
            <a:pPr marL="285750" indent="-285750">
              <a:spcBef>
                <a:spcPts val="600"/>
              </a:spcBef>
              <a:buClr>
                <a:schemeClr val="tx2"/>
              </a:buClr>
              <a:buFont typeface="Arial" panose="020B0604020202020204" pitchFamily="34" charset="0"/>
              <a:buChar char="•"/>
              <a:defRPr/>
            </a:pPr>
            <a:r>
              <a:rPr lang="en-US" sz="1400">
                <a:solidFill>
                  <a:schemeClr val="tx1"/>
                </a:solidFill>
                <a:cs typeface="Calibri"/>
              </a:rPr>
              <a:t>Appoint a REX coordinator and convene a </a:t>
            </a:r>
            <a:r>
              <a:rPr lang="en-US" sz="1400" err="1">
                <a:solidFill>
                  <a:schemeClr val="tx1"/>
                </a:solidFill>
                <a:cs typeface="Calibri"/>
              </a:rPr>
              <a:t>Corex</a:t>
            </a:r>
            <a:r>
              <a:rPr lang="en-US" sz="1400">
                <a:solidFill>
                  <a:schemeClr val="tx1"/>
                </a:solidFill>
                <a:cs typeface="Calibri"/>
              </a:rPr>
              <a:t> on a regular basis.</a:t>
            </a:r>
          </a:p>
          <a:p>
            <a:pPr marL="285750" indent="-285750">
              <a:spcBef>
                <a:spcPts val="600"/>
              </a:spcBef>
              <a:buClr>
                <a:schemeClr val="tx2"/>
              </a:buClr>
              <a:buFont typeface="Arial" panose="020B0604020202020204" pitchFamily="34" charset="0"/>
              <a:buChar char="•"/>
              <a:defRPr/>
            </a:pPr>
            <a:r>
              <a:rPr lang="en-US" sz="1400">
                <a:solidFill>
                  <a:schemeClr val="tx1"/>
                </a:solidFill>
                <a:cs typeface="Calibri"/>
              </a:rPr>
              <a:t>Organize the </a:t>
            </a:r>
            <a:r>
              <a:rPr lang="en-US" sz="1400" err="1">
                <a:solidFill>
                  <a:schemeClr val="tx1"/>
                </a:solidFill>
                <a:cs typeface="Calibri"/>
              </a:rPr>
              <a:t>Corex</a:t>
            </a:r>
            <a:r>
              <a:rPr lang="en-US" sz="1400">
                <a:solidFill>
                  <a:schemeClr val="tx1"/>
                </a:solidFill>
                <a:cs typeface="Calibri"/>
              </a:rPr>
              <a:t> with a multidisciplinary team and a decision-maker.</a:t>
            </a:r>
            <a:endParaRPr lang="en-US">
              <a:solidFill>
                <a:schemeClr val="tx1"/>
              </a:solidFill>
              <a:cs typeface="Calibri"/>
            </a:endParaRPr>
          </a:p>
          <a:p>
            <a:pPr marL="285750" indent="-285750">
              <a:spcBef>
                <a:spcPts val="600"/>
              </a:spcBef>
              <a:buClr>
                <a:schemeClr val="tx2"/>
              </a:buClr>
              <a:buFont typeface="Arial" panose="020B0604020202020204" pitchFamily="34" charset="0"/>
              <a:buChar char="•"/>
              <a:defRPr/>
            </a:pPr>
            <a:r>
              <a:rPr lang="en-US" sz="1400">
                <a:solidFill>
                  <a:schemeClr val="tx1"/>
                </a:solidFill>
                <a:cs typeface="Calibri"/>
              </a:rPr>
              <a:t>Integrate REX from other sites and Branches.</a:t>
            </a:r>
          </a:p>
          <a:p>
            <a:pPr marL="285750" indent="-285750">
              <a:spcBef>
                <a:spcPts val="600"/>
              </a:spcBef>
              <a:buClr>
                <a:schemeClr val="tx2"/>
              </a:buClr>
              <a:buFont typeface="Arial" panose="020B0604020202020204" pitchFamily="34" charset="0"/>
              <a:buChar char="•"/>
              <a:defRPr/>
            </a:pPr>
            <a:r>
              <a:rPr lang="en-US" sz="1400">
                <a:solidFill>
                  <a:schemeClr val="tx1"/>
                </a:solidFill>
                <a:cs typeface="Calibri"/>
              </a:rPr>
              <a:t>Appoint people in charge of actions and monitor their implementation.
Explain in the field why this REX is so important and what its implementation will bring. 
Use the REX for risk analyses, works, projects, training, etc.</a:t>
            </a:r>
            <a:r>
              <a:rPr lang="en-US" sz="1400" i="1">
                <a:cs typeface="Calibri"/>
              </a:rPr>
              <a:t>.</a:t>
            </a:r>
            <a:endParaRPr lang="fr-FR" sz="1400" i="1">
              <a:cs typeface="Calibri"/>
            </a:endParaRPr>
          </a:p>
        </p:txBody>
      </p:sp>
      <p:sp>
        <p:nvSpPr>
          <p:cNvPr id="55" name="Ellipse 54">
            <a:extLst>
              <a:ext uri="{FF2B5EF4-FFF2-40B4-BE49-F238E27FC236}">
                <a16:creationId xmlns:a16="http://schemas.microsoft.com/office/drawing/2014/main" id="{05FE7F77-C271-1831-B099-15BB0F73B007}"/>
              </a:ext>
            </a:extLst>
          </p:cNvPr>
          <p:cNvSpPr/>
          <p:nvPr/>
        </p:nvSpPr>
        <p:spPr>
          <a:xfrm>
            <a:off x="2310399" y="5180897"/>
            <a:ext cx="1296401" cy="836768"/>
          </a:xfrm>
          <a:prstGeom prst="ellipse">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Ellipse 65">
            <a:extLst>
              <a:ext uri="{FF2B5EF4-FFF2-40B4-BE49-F238E27FC236}">
                <a16:creationId xmlns:a16="http://schemas.microsoft.com/office/drawing/2014/main" id="{B82E3B21-181C-BFE9-5C83-FF7D96347769}"/>
              </a:ext>
            </a:extLst>
          </p:cNvPr>
          <p:cNvSpPr/>
          <p:nvPr/>
        </p:nvSpPr>
        <p:spPr>
          <a:xfrm>
            <a:off x="5653838" y="1045797"/>
            <a:ext cx="900000" cy="900000"/>
          </a:xfrm>
          <a:prstGeom prst="ellipse">
            <a:avLst/>
          </a:prstGeom>
          <a:solidFill>
            <a:schemeClr val="accent2"/>
          </a:solidFill>
          <a:ln w="12700" cap="flat" cmpd="sng" algn="ctr">
            <a:solidFill>
              <a:sysClr val="window" lastClr="FFFFFF">
                <a:hueOff val="0"/>
                <a:satOff val="0"/>
                <a:lumOff val="0"/>
                <a:alphaOff val="0"/>
              </a:sysClr>
            </a:solidFill>
            <a:prstDash val="solid"/>
            <a:miter lim="800000"/>
          </a:ln>
          <a:effectLst/>
        </p:spPr>
        <p:txBody>
          <a:bodyPr/>
          <a:lstStyle/>
          <a:p>
            <a:endParaRPr lang="fr-FR"/>
          </a:p>
        </p:txBody>
      </p:sp>
      <p:sp>
        <p:nvSpPr>
          <p:cNvPr id="68" name="Ellipse 4">
            <a:extLst>
              <a:ext uri="{FF2B5EF4-FFF2-40B4-BE49-F238E27FC236}">
                <a16:creationId xmlns:a16="http://schemas.microsoft.com/office/drawing/2014/main" id="{2C0E5745-A245-E9BF-8A36-9D34EDA0A227}"/>
              </a:ext>
            </a:extLst>
          </p:cNvPr>
          <p:cNvSpPr>
            <a:spLocks noChangeAspect="1"/>
          </p:cNvSpPr>
          <p:nvPr/>
        </p:nvSpPr>
        <p:spPr>
          <a:xfrm>
            <a:off x="5733238" y="1298667"/>
            <a:ext cx="741201" cy="394261"/>
          </a:xfrm>
          <a:prstGeom prst="rect">
            <a:avLst/>
          </a:prstGeom>
          <a:noFill/>
          <a:ln>
            <a:noFill/>
          </a:ln>
          <a:effectLst/>
        </p:spPr>
        <p:txBody>
          <a:bodyPr spcFirstLastPara="0" vert="horz" wrap="square" lIns="20320" tIns="20320" rIns="20320" bIns="20320" numCol="1" spcCol="1270" anchor="ctr" anchorCtr="0">
            <a:noAutofit/>
          </a:bodyPr>
          <a:lstStyle/>
          <a:p>
            <a:pPr marL="0" marR="0" lvl="0" indent="0" algn="ctr" defTabSz="711200" eaLnBrk="1" fontAlgn="auto" latinLnBrk="0" hangingPunct="1">
              <a:spcBef>
                <a:spcPts val="0"/>
              </a:spcBef>
              <a:buClrTx/>
              <a:buSzTx/>
              <a:buFontTx/>
              <a:buNone/>
              <a:tabLst/>
              <a:defRPr/>
            </a:pPr>
            <a:r>
              <a:rPr kumimoji="0" lang="nl-BE" sz="1050" b="1" i="0" u="none" strike="noStrike" kern="0" cap="none" spc="0" normalizeH="0" baseline="0" noProof="0" err="1">
                <a:ln>
                  <a:noFill/>
                </a:ln>
                <a:solidFill>
                  <a:prstClr val="white"/>
                </a:solidFill>
                <a:effectLst/>
                <a:uLnTx/>
                <a:uFillTx/>
                <a:latin typeface="Arial" panose="020B0604020202020204"/>
                <a:ea typeface="+mn-ea"/>
                <a:cs typeface="+mn-cs"/>
              </a:rPr>
              <a:t>Branch</a:t>
            </a:r>
            <a:endParaRPr kumimoji="0" lang="nl-BE" sz="1050" b="1" i="0" u="none" strike="noStrike" kern="0" cap="none" spc="0" normalizeH="0" baseline="0" noProof="0">
              <a:ln>
                <a:noFill/>
              </a:ln>
              <a:solidFill>
                <a:prstClr val="white"/>
              </a:solidFill>
              <a:effectLst/>
              <a:uLnTx/>
              <a:uFillTx/>
              <a:latin typeface="Arial" panose="020B0604020202020204"/>
              <a:ea typeface="+mn-ea"/>
              <a:cs typeface="+mn-cs"/>
            </a:endParaRPr>
          </a:p>
          <a:p>
            <a:pPr marL="0" marR="0" lvl="0" indent="0" algn="ctr" defTabSz="711200" eaLnBrk="1" fontAlgn="auto" latinLnBrk="0" hangingPunct="1">
              <a:spcBef>
                <a:spcPts val="0"/>
              </a:spcBef>
              <a:buClrTx/>
              <a:buSzTx/>
              <a:buFontTx/>
              <a:buNone/>
              <a:tabLst/>
              <a:defRPr/>
            </a:pPr>
            <a:r>
              <a:rPr lang="nl-BE" sz="1050" b="1" kern="0">
                <a:solidFill>
                  <a:prstClr val="white"/>
                </a:solidFill>
                <a:latin typeface="Arial" panose="020B0604020202020204"/>
              </a:rPr>
              <a:t>HSE</a:t>
            </a:r>
          </a:p>
          <a:p>
            <a:pPr marL="0" marR="0" lvl="0" indent="0" algn="ctr" defTabSz="711200" eaLnBrk="1" fontAlgn="auto" latinLnBrk="0" hangingPunct="1">
              <a:spcBef>
                <a:spcPts val="0"/>
              </a:spcBef>
              <a:buClrTx/>
              <a:buSzTx/>
              <a:buFontTx/>
              <a:buNone/>
              <a:tabLst/>
              <a:defRPr/>
            </a:pPr>
            <a:r>
              <a:rPr lang="nl-BE" sz="1050" b="1" kern="0" err="1">
                <a:solidFill>
                  <a:prstClr val="white"/>
                </a:solidFill>
                <a:latin typeface="Arial" panose="020B0604020202020204"/>
              </a:rPr>
              <a:t>Corex</a:t>
            </a:r>
            <a:r>
              <a:rPr kumimoji="0" lang="nl-BE" sz="1050" b="1" i="0" u="none" strike="noStrike" kern="0" cap="none" spc="0" normalizeH="0" baseline="0" noProof="0">
                <a:ln>
                  <a:noFill/>
                </a:ln>
                <a:solidFill>
                  <a:prstClr val="white"/>
                </a:solidFill>
                <a:effectLst/>
                <a:uLnTx/>
                <a:uFillTx/>
                <a:latin typeface="Arial" panose="020B0604020202020204"/>
                <a:ea typeface="+mn-ea"/>
                <a:cs typeface="+mn-cs"/>
              </a:rPr>
              <a:t> </a:t>
            </a:r>
            <a:endParaRPr kumimoji="0" lang="en-US" sz="1050" b="1" i="0" u="none" strike="noStrike" kern="0" cap="none" spc="0" normalizeH="0" baseline="0" noProof="0">
              <a:ln>
                <a:noFill/>
              </a:ln>
              <a:solidFill>
                <a:prstClr val="white"/>
              </a:solidFill>
              <a:effectLst/>
              <a:uLnTx/>
              <a:uFillTx/>
              <a:latin typeface="Arial" panose="020B0604020202020204"/>
              <a:ea typeface="+mn-ea"/>
              <a:cs typeface="+mn-cs"/>
            </a:endParaRPr>
          </a:p>
        </p:txBody>
      </p:sp>
      <p:pic>
        <p:nvPicPr>
          <p:cNvPr id="23" name="Image 22" descr="Une image contenant conception, illustration&#10;&#10;Description générée automatiquement">
            <a:extLst>
              <a:ext uri="{FF2B5EF4-FFF2-40B4-BE49-F238E27FC236}">
                <a16:creationId xmlns:a16="http://schemas.microsoft.com/office/drawing/2014/main" id="{79390C2F-93D9-F37A-F427-2F5569D770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71099" y="5682132"/>
            <a:ext cx="411443" cy="377192"/>
          </a:xfrm>
          <a:prstGeom prst="rect">
            <a:avLst/>
          </a:prstGeom>
        </p:spPr>
      </p:pic>
      <p:sp>
        <p:nvSpPr>
          <p:cNvPr id="101" name="ZoneTexte 100">
            <a:extLst>
              <a:ext uri="{FF2B5EF4-FFF2-40B4-BE49-F238E27FC236}">
                <a16:creationId xmlns:a16="http://schemas.microsoft.com/office/drawing/2014/main" id="{DA6B8EF4-8F34-5E57-57B7-70E6198EC74E}"/>
              </a:ext>
            </a:extLst>
          </p:cNvPr>
          <p:cNvSpPr txBox="1"/>
          <p:nvPr/>
        </p:nvSpPr>
        <p:spPr>
          <a:xfrm>
            <a:off x="2310400" y="1280106"/>
            <a:ext cx="1183072" cy="461665"/>
          </a:xfrm>
          <a:prstGeom prst="rect">
            <a:avLst/>
          </a:prstGeom>
          <a:noFill/>
        </p:spPr>
        <p:txBody>
          <a:bodyPr wrap="square" rtlCol="0">
            <a:spAutoFit/>
          </a:bodyPr>
          <a:lstStyle>
            <a:defPPr>
              <a:defRPr lang="fr-FR"/>
            </a:defPPr>
            <a:lvl1pPr indent="0">
              <a:buNone/>
              <a:defRPr sz="1050" b="1">
                <a:latin typeface="Arial" panose="020B0604020202020204" pitchFamily="34" charset="0"/>
              </a:defRPr>
            </a:lvl1pPr>
          </a:lstStyle>
          <a:p>
            <a:pPr algn="ctr"/>
            <a:r>
              <a:rPr lang="fr-FR" sz="1200" err="1">
                <a:solidFill>
                  <a:schemeClr val="accent2"/>
                </a:solidFill>
              </a:rPr>
              <a:t>Analysis</a:t>
            </a:r>
            <a:r>
              <a:rPr lang="fr-FR" sz="1200">
                <a:solidFill>
                  <a:schemeClr val="accent2"/>
                </a:solidFill>
              </a:rPr>
              <a:t> and </a:t>
            </a:r>
            <a:r>
              <a:rPr lang="fr-FR" sz="1200" err="1">
                <a:solidFill>
                  <a:schemeClr val="accent2"/>
                </a:solidFill>
              </a:rPr>
              <a:t>selection</a:t>
            </a:r>
            <a:endParaRPr lang="fr-FR" sz="1200">
              <a:solidFill>
                <a:schemeClr val="accent2"/>
              </a:solidFill>
            </a:endParaRPr>
          </a:p>
        </p:txBody>
      </p:sp>
      <p:pic>
        <p:nvPicPr>
          <p:cNvPr id="28" name="Image 27" descr="Une image contenant conception, illustration&#10;&#10;Description générée automatiquement">
            <a:extLst>
              <a:ext uri="{FF2B5EF4-FFF2-40B4-BE49-F238E27FC236}">
                <a16:creationId xmlns:a16="http://schemas.microsoft.com/office/drawing/2014/main" id="{6D3DE75F-F2FA-6F02-1293-27268CB5E9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2395" y="2310097"/>
            <a:ext cx="411443" cy="377192"/>
          </a:xfrm>
          <a:prstGeom prst="rect">
            <a:avLst/>
          </a:prstGeom>
        </p:spPr>
      </p:pic>
      <p:sp>
        <p:nvSpPr>
          <p:cNvPr id="33" name="Flèche : droite 32">
            <a:extLst>
              <a:ext uri="{FF2B5EF4-FFF2-40B4-BE49-F238E27FC236}">
                <a16:creationId xmlns:a16="http://schemas.microsoft.com/office/drawing/2014/main" id="{3136C059-F582-172A-7D88-F463F097A2F5}"/>
              </a:ext>
            </a:extLst>
          </p:cNvPr>
          <p:cNvSpPr/>
          <p:nvPr/>
        </p:nvSpPr>
        <p:spPr>
          <a:xfrm rot="16200000">
            <a:off x="5648932" y="1964312"/>
            <a:ext cx="476882" cy="296033"/>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pic>
        <p:nvPicPr>
          <p:cNvPr id="37" name="Image 36" descr="Une image contenant conception, illustration&#10;&#10;Description générée automatiquement">
            <a:extLst>
              <a:ext uri="{FF2B5EF4-FFF2-40B4-BE49-F238E27FC236}">
                <a16:creationId xmlns:a16="http://schemas.microsoft.com/office/drawing/2014/main" id="{72A83224-318E-8063-725F-794BBEC8EC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21390" y="2310097"/>
            <a:ext cx="411443" cy="377192"/>
          </a:xfrm>
          <a:prstGeom prst="rect">
            <a:avLst/>
          </a:prstGeom>
        </p:spPr>
      </p:pic>
      <p:sp>
        <p:nvSpPr>
          <p:cNvPr id="67" name="Flèche : droite 66">
            <a:extLst>
              <a:ext uri="{FF2B5EF4-FFF2-40B4-BE49-F238E27FC236}">
                <a16:creationId xmlns:a16="http://schemas.microsoft.com/office/drawing/2014/main" id="{CC2A7C7E-B34E-C037-CE69-37F573B26C2F}"/>
              </a:ext>
            </a:extLst>
          </p:cNvPr>
          <p:cNvSpPr/>
          <p:nvPr/>
        </p:nvSpPr>
        <p:spPr>
          <a:xfrm rot="16200000">
            <a:off x="6066069" y="1964312"/>
            <a:ext cx="476882" cy="296033"/>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51" name="ZoneTexte 50">
            <a:extLst>
              <a:ext uri="{FF2B5EF4-FFF2-40B4-BE49-F238E27FC236}">
                <a16:creationId xmlns:a16="http://schemas.microsoft.com/office/drawing/2014/main" id="{C5B66483-7AE5-1911-5BBE-1BF4C8587904}"/>
              </a:ext>
            </a:extLst>
          </p:cNvPr>
          <p:cNvSpPr txBox="1"/>
          <p:nvPr/>
        </p:nvSpPr>
        <p:spPr>
          <a:xfrm>
            <a:off x="2469124" y="3310584"/>
            <a:ext cx="985208" cy="276999"/>
          </a:xfrm>
          <a:prstGeom prst="rect">
            <a:avLst/>
          </a:prstGeom>
          <a:noFill/>
        </p:spPr>
        <p:txBody>
          <a:bodyPr wrap="square" rtlCol="0">
            <a:spAutoFit/>
          </a:bodyPr>
          <a:lstStyle>
            <a:defPPr>
              <a:defRPr lang="fr-FR"/>
            </a:defPPr>
            <a:lvl1pPr indent="0">
              <a:buNone/>
              <a:defRPr sz="1050" b="1">
                <a:latin typeface="Arial" panose="020B0604020202020204" pitchFamily="34" charset="0"/>
              </a:defRPr>
            </a:lvl1pPr>
          </a:lstStyle>
          <a:p>
            <a:pPr algn="ctr"/>
            <a:r>
              <a:rPr lang="fr-FR" sz="1200" err="1">
                <a:solidFill>
                  <a:schemeClr val="tx2"/>
                </a:solidFill>
              </a:rPr>
              <a:t>Selection</a:t>
            </a:r>
            <a:endParaRPr lang="fr-FR" sz="1200">
              <a:solidFill>
                <a:schemeClr val="tx2"/>
              </a:solidFill>
            </a:endParaRPr>
          </a:p>
        </p:txBody>
      </p:sp>
      <p:sp>
        <p:nvSpPr>
          <p:cNvPr id="75" name="ZoneTexte 74">
            <a:extLst>
              <a:ext uri="{FF2B5EF4-FFF2-40B4-BE49-F238E27FC236}">
                <a16:creationId xmlns:a16="http://schemas.microsoft.com/office/drawing/2014/main" id="{2C2F2F16-6704-219A-0523-D67CE6C4466C}"/>
              </a:ext>
            </a:extLst>
          </p:cNvPr>
          <p:cNvSpPr txBox="1"/>
          <p:nvPr/>
        </p:nvSpPr>
        <p:spPr>
          <a:xfrm>
            <a:off x="3976376" y="1373980"/>
            <a:ext cx="1562465" cy="276999"/>
          </a:xfrm>
          <a:prstGeom prst="rect">
            <a:avLst/>
          </a:prstGeom>
          <a:noFill/>
        </p:spPr>
        <p:txBody>
          <a:bodyPr wrap="square" rtlCol="0">
            <a:spAutoFit/>
          </a:bodyPr>
          <a:lstStyle>
            <a:defPPr>
              <a:defRPr lang="fr-FR"/>
            </a:defPPr>
            <a:lvl1pPr indent="0">
              <a:buNone/>
              <a:defRPr sz="1050" b="1">
                <a:latin typeface="Arial" panose="020B0604020202020204" pitchFamily="34" charset="0"/>
              </a:defRPr>
            </a:lvl1pPr>
          </a:lstStyle>
          <a:p>
            <a:pPr algn="ctr"/>
            <a:r>
              <a:rPr lang="fr-FR" sz="1200">
                <a:solidFill>
                  <a:schemeClr val="accent2"/>
                </a:solidFill>
              </a:rPr>
              <a:t>Recommandations</a:t>
            </a:r>
            <a:endParaRPr lang="fr-FR" sz="1100">
              <a:solidFill>
                <a:schemeClr val="accent2"/>
              </a:solidFill>
            </a:endParaRPr>
          </a:p>
        </p:txBody>
      </p:sp>
      <p:sp>
        <p:nvSpPr>
          <p:cNvPr id="76" name="Explosion : 8 points 75">
            <a:extLst>
              <a:ext uri="{FF2B5EF4-FFF2-40B4-BE49-F238E27FC236}">
                <a16:creationId xmlns:a16="http://schemas.microsoft.com/office/drawing/2014/main" id="{07FBCC4E-E482-24D3-B9F9-1A951E6F5E31}"/>
              </a:ext>
            </a:extLst>
          </p:cNvPr>
          <p:cNvSpPr/>
          <p:nvPr/>
        </p:nvSpPr>
        <p:spPr>
          <a:xfrm>
            <a:off x="2741887" y="2082609"/>
            <a:ext cx="439682" cy="318476"/>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7" name="Explosion : 8 points 76">
            <a:extLst>
              <a:ext uri="{FF2B5EF4-FFF2-40B4-BE49-F238E27FC236}">
                <a16:creationId xmlns:a16="http://schemas.microsoft.com/office/drawing/2014/main" id="{5D120EFE-9287-CF40-56FF-2F74EDE1DCFD}"/>
              </a:ext>
            </a:extLst>
          </p:cNvPr>
          <p:cNvSpPr/>
          <p:nvPr/>
        </p:nvSpPr>
        <p:spPr>
          <a:xfrm>
            <a:off x="5209860" y="6380056"/>
            <a:ext cx="439682" cy="318476"/>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Explosion : 8 points 79">
            <a:extLst>
              <a:ext uri="{FF2B5EF4-FFF2-40B4-BE49-F238E27FC236}">
                <a16:creationId xmlns:a16="http://schemas.microsoft.com/office/drawing/2014/main" id="{A91B2BAC-B43C-8041-C838-0036AE095E61}"/>
              </a:ext>
            </a:extLst>
          </p:cNvPr>
          <p:cNvSpPr/>
          <p:nvPr/>
        </p:nvSpPr>
        <p:spPr>
          <a:xfrm>
            <a:off x="4502321" y="4111144"/>
            <a:ext cx="408532" cy="295913"/>
          </a:xfrm>
          <a:prstGeom prst="irregularSeal1">
            <a:avLst/>
          </a:prstGeom>
          <a:solidFill>
            <a:srgbClr val="CC66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Explosion : 8 points 80">
            <a:extLst>
              <a:ext uri="{FF2B5EF4-FFF2-40B4-BE49-F238E27FC236}">
                <a16:creationId xmlns:a16="http://schemas.microsoft.com/office/drawing/2014/main" id="{E3D26D50-2317-1960-A978-DF949312006B}"/>
              </a:ext>
            </a:extLst>
          </p:cNvPr>
          <p:cNvSpPr/>
          <p:nvPr/>
        </p:nvSpPr>
        <p:spPr>
          <a:xfrm>
            <a:off x="4722332" y="6397736"/>
            <a:ext cx="408532" cy="295913"/>
          </a:xfrm>
          <a:prstGeom prst="irregularSeal1">
            <a:avLst/>
          </a:prstGeom>
          <a:solidFill>
            <a:srgbClr val="CC66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Explosion : 8 points 81">
            <a:extLst>
              <a:ext uri="{FF2B5EF4-FFF2-40B4-BE49-F238E27FC236}">
                <a16:creationId xmlns:a16="http://schemas.microsoft.com/office/drawing/2014/main" id="{1CC16EC7-BC7A-1B13-489D-43612037CC39}"/>
              </a:ext>
            </a:extLst>
          </p:cNvPr>
          <p:cNvSpPr/>
          <p:nvPr/>
        </p:nvSpPr>
        <p:spPr>
          <a:xfrm>
            <a:off x="5480639" y="2057903"/>
            <a:ext cx="408532" cy="295913"/>
          </a:xfrm>
          <a:prstGeom prst="irregularSeal1">
            <a:avLst/>
          </a:prstGeom>
          <a:solidFill>
            <a:srgbClr val="CC66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 droite 17">
            <a:extLst>
              <a:ext uri="{FF2B5EF4-FFF2-40B4-BE49-F238E27FC236}">
                <a16:creationId xmlns:a16="http://schemas.microsoft.com/office/drawing/2014/main" id="{9B6EFBED-FDFF-C4B3-D903-07765309A871}"/>
              </a:ext>
            </a:extLst>
          </p:cNvPr>
          <p:cNvSpPr/>
          <p:nvPr/>
        </p:nvSpPr>
        <p:spPr>
          <a:xfrm>
            <a:off x="3512044" y="1354679"/>
            <a:ext cx="423060" cy="296300"/>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sp>
        <p:nvSpPr>
          <p:cNvPr id="15" name="ZoneTexte 14">
            <a:extLst>
              <a:ext uri="{FF2B5EF4-FFF2-40B4-BE49-F238E27FC236}">
                <a16:creationId xmlns:a16="http://schemas.microsoft.com/office/drawing/2014/main" id="{E7B51859-DCB0-78F4-DD17-FCA0C3939273}"/>
              </a:ext>
            </a:extLst>
          </p:cNvPr>
          <p:cNvSpPr txBox="1"/>
          <p:nvPr/>
        </p:nvSpPr>
        <p:spPr>
          <a:xfrm>
            <a:off x="806746" y="4646334"/>
            <a:ext cx="910959" cy="307777"/>
          </a:xfrm>
          <a:prstGeom prst="rect">
            <a:avLst/>
          </a:prstGeom>
          <a:noFill/>
        </p:spPr>
        <p:txBody>
          <a:bodyPr wrap="square" rtlCol="0">
            <a:spAutoFit/>
          </a:bodyPr>
          <a:lstStyle/>
          <a:p>
            <a:pPr algn="ctr"/>
            <a:r>
              <a:rPr lang="fr-FR" sz="1400" b="1"/>
              <a:t>START</a:t>
            </a:r>
          </a:p>
        </p:txBody>
      </p:sp>
      <p:sp>
        <p:nvSpPr>
          <p:cNvPr id="17" name="ZoneTexte 16">
            <a:extLst>
              <a:ext uri="{FF2B5EF4-FFF2-40B4-BE49-F238E27FC236}">
                <a16:creationId xmlns:a16="http://schemas.microsoft.com/office/drawing/2014/main" id="{C20E9E65-6F13-9B98-62BC-517FF8B644DF}"/>
              </a:ext>
            </a:extLst>
          </p:cNvPr>
          <p:cNvSpPr txBox="1"/>
          <p:nvPr/>
        </p:nvSpPr>
        <p:spPr>
          <a:xfrm>
            <a:off x="5464471" y="4574611"/>
            <a:ext cx="910959" cy="307777"/>
          </a:xfrm>
          <a:prstGeom prst="rect">
            <a:avLst/>
          </a:prstGeom>
          <a:noFill/>
        </p:spPr>
        <p:txBody>
          <a:bodyPr wrap="square" rtlCol="0">
            <a:spAutoFit/>
          </a:bodyPr>
          <a:lstStyle/>
          <a:p>
            <a:pPr algn="ctr"/>
            <a:r>
              <a:rPr lang="fr-FR" sz="1400" b="1"/>
              <a:t>END</a:t>
            </a:r>
          </a:p>
        </p:txBody>
      </p:sp>
      <p:sp>
        <p:nvSpPr>
          <p:cNvPr id="19" name="Flèche : droite 19">
            <a:extLst>
              <a:ext uri="{FF2B5EF4-FFF2-40B4-BE49-F238E27FC236}">
                <a16:creationId xmlns:a16="http://schemas.microsoft.com/office/drawing/2014/main" id="{5D3BF0C1-4071-9A79-6809-CF67C895A73B}"/>
              </a:ext>
            </a:extLst>
          </p:cNvPr>
          <p:cNvSpPr/>
          <p:nvPr/>
        </p:nvSpPr>
        <p:spPr>
          <a:xfrm rot="16200000">
            <a:off x="2251888" y="4193320"/>
            <a:ext cx="1419680" cy="339410"/>
          </a:xfrm>
          <a:prstGeom prst="rightArrow">
            <a:avLst/>
          </a:prstGeom>
          <a:solidFill>
            <a:schemeClr val="tx1">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p>
            <a:pPr algn="ctr"/>
            <a:endParaRPr lang="fr-FR"/>
          </a:p>
        </p:txBody>
      </p:sp>
      <p:grpSp>
        <p:nvGrpSpPr>
          <p:cNvPr id="25" name="Groupe 24">
            <a:extLst>
              <a:ext uri="{FF2B5EF4-FFF2-40B4-BE49-F238E27FC236}">
                <a16:creationId xmlns:a16="http://schemas.microsoft.com/office/drawing/2014/main" id="{C5744B76-ECAC-9EE5-B35A-A46DC899CD2A}"/>
              </a:ext>
            </a:extLst>
          </p:cNvPr>
          <p:cNvGrpSpPr/>
          <p:nvPr/>
        </p:nvGrpSpPr>
        <p:grpSpPr>
          <a:xfrm>
            <a:off x="2831909" y="2460568"/>
            <a:ext cx="259638" cy="259638"/>
            <a:chOff x="3335086" y="2400900"/>
            <a:chExt cx="259638" cy="259638"/>
          </a:xfrm>
        </p:grpSpPr>
        <p:sp>
          <p:nvSpPr>
            <p:cNvPr id="21" name="Ellipse 20">
              <a:extLst>
                <a:ext uri="{FF2B5EF4-FFF2-40B4-BE49-F238E27FC236}">
                  <a16:creationId xmlns:a16="http://schemas.microsoft.com/office/drawing/2014/main" id="{BDCF4687-7A2C-6432-FD42-DA2334A72D39}"/>
                </a:ext>
              </a:extLst>
            </p:cNvPr>
            <p:cNvSpPr/>
            <p:nvPr/>
          </p:nvSpPr>
          <p:spPr>
            <a:xfrm>
              <a:off x="3335086" y="2400900"/>
              <a:ext cx="259638" cy="259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Plus 23">
              <a:extLst>
                <a:ext uri="{FF2B5EF4-FFF2-40B4-BE49-F238E27FC236}">
                  <a16:creationId xmlns:a16="http://schemas.microsoft.com/office/drawing/2014/main" id="{87FC27A4-FF56-85F3-3EA7-C6655F27003C}"/>
                </a:ext>
              </a:extLst>
            </p:cNvPr>
            <p:cNvSpPr/>
            <p:nvPr/>
          </p:nvSpPr>
          <p:spPr>
            <a:xfrm>
              <a:off x="3374101" y="2435433"/>
              <a:ext cx="186098" cy="186098"/>
            </a:xfrm>
            <a:prstGeom prst="mathPlus">
              <a:avLst>
                <a:gd name="adj1" fmla="val 80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7" name="Groupe 26">
            <a:extLst>
              <a:ext uri="{FF2B5EF4-FFF2-40B4-BE49-F238E27FC236}">
                <a16:creationId xmlns:a16="http://schemas.microsoft.com/office/drawing/2014/main" id="{C1DC710E-7005-4D59-FE36-D3423D98E4CE}"/>
              </a:ext>
            </a:extLst>
          </p:cNvPr>
          <p:cNvGrpSpPr/>
          <p:nvPr/>
        </p:nvGrpSpPr>
        <p:grpSpPr>
          <a:xfrm>
            <a:off x="4576768" y="2341183"/>
            <a:ext cx="259638" cy="259638"/>
            <a:chOff x="3335086" y="2400900"/>
            <a:chExt cx="259638" cy="259638"/>
          </a:xfrm>
        </p:grpSpPr>
        <p:sp>
          <p:nvSpPr>
            <p:cNvPr id="29" name="Ellipse 28">
              <a:extLst>
                <a:ext uri="{FF2B5EF4-FFF2-40B4-BE49-F238E27FC236}">
                  <a16:creationId xmlns:a16="http://schemas.microsoft.com/office/drawing/2014/main" id="{282F7117-73CD-995F-D80E-8AD92112849B}"/>
                </a:ext>
              </a:extLst>
            </p:cNvPr>
            <p:cNvSpPr/>
            <p:nvPr/>
          </p:nvSpPr>
          <p:spPr>
            <a:xfrm>
              <a:off x="3335086" y="2400900"/>
              <a:ext cx="259638" cy="259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Plus 29">
              <a:extLst>
                <a:ext uri="{FF2B5EF4-FFF2-40B4-BE49-F238E27FC236}">
                  <a16:creationId xmlns:a16="http://schemas.microsoft.com/office/drawing/2014/main" id="{643E91B8-5589-A35A-C51C-29C5ADCF3A2F}"/>
                </a:ext>
              </a:extLst>
            </p:cNvPr>
            <p:cNvSpPr/>
            <p:nvPr/>
          </p:nvSpPr>
          <p:spPr>
            <a:xfrm>
              <a:off x="3374101" y="2435433"/>
              <a:ext cx="186098" cy="186098"/>
            </a:xfrm>
            <a:prstGeom prst="mathPlus">
              <a:avLst>
                <a:gd name="adj1" fmla="val 80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1" name="Groupe 30">
            <a:extLst>
              <a:ext uri="{FF2B5EF4-FFF2-40B4-BE49-F238E27FC236}">
                <a16:creationId xmlns:a16="http://schemas.microsoft.com/office/drawing/2014/main" id="{373E50A6-CF61-0DEF-26C8-B7FE07B772CF}"/>
              </a:ext>
            </a:extLst>
          </p:cNvPr>
          <p:cNvGrpSpPr/>
          <p:nvPr/>
        </p:nvGrpSpPr>
        <p:grpSpPr>
          <a:xfrm>
            <a:off x="4576768" y="4455545"/>
            <a:ext cx="259638" cy="259638"/>
            <a:chOff x="3335086" y="2400900"/>
            <a:chExt cx="259638" cy="259638"/>
          </a:xfrm>
        </p:grpSpPr>
        <p:sp>
          <p:nvSpPr>
            <p:cNvPr id="34" name="Ellipse 33">
              <a:extLst>
                <a:ext uri="{FF2B5EF4-FFF2-40B4-BE49-F238E27FC236}">
                  <a16:creationId xmlns:a16="http://schemas.microsoft.com/office/drawing/2014/main" id="{9967A47E-92A5-6E21-ED7E-13B74523955D}"/>
                </a:ext>
              </a:extLst>
            </p:cNvPr>
            <p:cNvSpPr/>
            <p:nvPr/>
          </p:nvSpPr>
          <p:spPr>
            <a:xfrm>
              <a:off x="3335086" y="2400900"/>
              <a:ext cx="259638" cy="259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Plus 46">
              <a:extLst>
                <a:ext uri="{FF2B5EF4-FFF2-40B4-BE49-F238E27FC236}">
                  <a16:creationId xmlns:a16="http://schemas.microsoft.com/office/drawing/2014/main" id="{2461F6F4-3BEA-B6A3-89D2-46D3C1880425}"/>
                </a:ext>
              </a:extLst>
            </p:cNvPr>
            <p:cNvSpPr/>
            <p:nvPr/>
          </p:nvSpPr>
          <p:spPr>
            <a:xfrm>
              <a:off x="3374101" y="2435433"/>
              <a:ext cx="186098" cy="186098"/>
            </a:xfrm>
            <a:prstGeom prst="mathPlus">
              <a:avLst>
                <a:gd name="adj1" fmla="val 80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8" name="Groupe 47">
            <a:extLst>
              <a:ext uri="{FF2B5EF4-FFF2-40B4-BE49-F238E27FC236}">
                <a16:creationId xmlns:a16="http://schemas.microsoft.com/office/drawing/2014/main" id="{D918371B-F7E6-FBCE-6C8A-E26AA8D194C8}"/>
              </a:ext>
            </a:extLst>
          </p:cNvPr>
          <p:cNvGrpSpPr/>
          <p:nvPr/>
        </p:nvGrpSpPr>
        <p:grpSpPr>
          <a:xfrm>
            <a:off x="3194347" y="5513337"/>
            <a:ext cx="259638" cy="259638"/>
            <a:chOff x="3335086" y="2400900"/>
            <a:chExt cx="259638" cy="259638"/>
          </a:xfrm>
        </p:grpSpPr>
        <p:sp>
          <p:nvSpPr>
            <p:cNvPr id="49" name="Ellipse 48">
              <a:extLst>
                <a:ext uri="{FF2B5EF4-FFF2-40B4-BE49-F238E27FC236}">
                  <a16:creationId xmlns:a16="http://schemas.microsoft.com/office/drawing/2014/main" id="{6B277478-B5C3-1EBF-EDBC-869CC6FD09BB}"/>
                </a:ext>
              </a:extLst>
            </p:cNvPr>
            <p:cNvSpPr/>
            <p:nvPr/>
          </p:nvSpPr>
          <p:spPr>
            <a:xfrm>
              <a:off x="3335086" y="2400900"/>
              <a:ext cx="259638" cy="259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Plus 49">
              <a:extLst>
                <a:ext uri="{FF2B5EF4-FFF2-40B4-BE49-F238E27FC236}">
                  <a16:creationId xmlns:a16="http://schemas.microsoft.com/office/drawing/2014/main" id="{917B66AF-DA6D-B7B6-A1D4-9E405D733CEC}"/>
                </a:ext>
              </a:extLst>
            </p:cNvPr>
            <p:cNvSpPr/>
            <p:nvPr/>
          </p:nvSpPr>
          <p:spPr>
            <a:xfrm>
              <a:off x="3374101" y="2435433"/>
              <a:ext cx="186098" cy="186098"/>
            </a:xfrm>
            <a:prstGeom prst="mathPlus">
              <a:avLst>
                <a:gd name="adj1" fmla="val 80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2" name="Groupe 51">
            <a:extLst>
              <a:ext uri="{FF2B5EF4-FFF2-40B4-BE49-F238E27FC236}">
                <a16:creationId xmlns:a16="http://schemas.microsoft.com/office/drawing/2014/main" id="{12D1041B-C6D2-B226-7E49-0225156E532D}"/>
              </a:ext>
            </a:extLst>
          </p:cNvPr>
          <p:cNvGrpSpPr/>
          <p:nvPr/>
        </p:nvGrpSpPr>
        <p:grpSpPr>
          <a:xfrm>
            <a:off x="9211513" y="6381926"/>
            <a:ext cx="259638" cy="259638"/>
            <a:chOff x="3335086" y="2400900"/>
            <a:chExt cx="259638" cy="259638"/>
          </a:xfrm>
        </p:grpSpPr>
        <p:sp>
          <p:nvSpPr>
            <p:cNvPr id="56" name="Ellipse 55">
              <a:extLst>
                <a:ext uri="{FF2B5EF4-FFF2-40B4-BE49-F238E27FC236}">
                  <a16:creationId xmlns:a16="http://schemas.microsoft.com/office/drawing/2014/main" id="{FF75D457-0555-016E-7E76-8149CB5E0129}"/>
                </a:ext>
              </a:extLst>
            </p:cNvPr>
            <p:cNvSpPr/>
            <p:nvPr/>
          </p:nvSpPr>
          <p:spPr>
            <a:xfrm>
              <a:off x="3335086" y="2400900"/>
              <a:ext cx="259638" cy="259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Plus 58">
              <a:extLst>
                <a:ext uri="{FF2B5EF4-FFF2-40B4-BE49-F238E27FC236}">
                  <a16:creationId xmlns:a16="http://schemas.microsoft.com/office/drawing/2014/main" id="{2463EB17-0A7A-1A47-C325-AC857A3F7C6D}"/>
                </a:ext>
              </a:extLst>
            </p:cNvPr>
            <p:cNvSpPr/>
            <p:nvPr/>
          </p:nvSpPr>
          <p:spPr>
            <a:xfrm>
              <a:off x="3374101" y="2435433"/>
              <a:ext cx="186098" cy="186098"/>
            </a:xfrm>
            <a:prstGeom prst="mathPlus">
              <a:avLst>
                <a:gd name="adj1" fmla="val 801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12" name="Image 11" descr="Une image contenant Graphique, Police, graphisme, logo&#10;&#10;Description générée automatiquement">
            <a:extLst>
              <a:ext uri="{FF2B5EF4-FFF2-40B4-BE49-F238E27FC236}">
                <a16:creationId xmlns:a16="http://schemas.microsoft.com/office/drawing/2014/main" id="{2DEBB862-2FFC-C39F-AEC0-E117BEA0AE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396305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A8FA1FA-F3A7-2FB1-DF4E-FC60A79740C2}"/>
              </a:ext>
            </a:extLst>
          </p:cNvPr>
          <p:cNvSpPr>
            <a:spLocks noGrp="1"/>
          </p:cNvSpPr>
          <p:nvPr>
            <p:ph type="body" sz="quarter" idx="13"/>
          </p:nvPr>
        </p:nvSpPr>
        <p:spPr>
          <a:xfrm>
            <a:off x="507008" y="936892"/>
            <a:ext cx="8485585" cy="4860000"/>
          </a:xfrm>
        </p:spPr>
        <p:txBody>
          <a:bodyPr/>
          <a:lstStyle/>
          <a:p>
            <a:pPr>
              <a:buClr>
                <a:srgbClr val="019CEB"/>
              </a:buClr>
            </a:pPr>
            <a:r>
              <a:rPr lang="en-GB" b="1"/>
              <a:t>Reference documents</a:t>
            </a:r>
          </a:p>
          <a:p>
            <a:pPr lvl="1">
              <a:buClr>
                <a:srgbClr val="019CEB"/>
              </a:buClr>
              <a:buFont typeface="Arial" panose="020B0604020202020204" pitchFamily="34" charset="0"/>
              <a:buChar char="•"/>
            </a:pPr>
            <a:r>
              <a:rPr lang="en-GB"/>
              <a:t>GM-GR-HSE-351 Approaches for an Integrated Safety Culture.</a:t>
            </a:r>
          </a:p>
          <a:p>
            <a:pPr lvl="1">
              <a:buClr>
                <a:srgbClr val="019CEB"/>
              </a:buClr>
              <a:buFont typeface="Arial" panose="020B0604020202020204" pitchFamily="34" charset="0"/>
              <a:buChar char="•"/>
            </a:pPr>
            <a:r>
              <a:rPr lang="en-GB"/>
              <a:t>CR-GR-HSE-801 Management of HSE Events and Return on Experience.</a:t>
            </a:r>
          </a:p>
          <a:p>
            <a:pPr lvl="1">
              <a:buClr>
                <a:srgbClr val="019CEB"/>
              </a:buClr>
              <a:buFont typeface="Arial" panose="020B0604020202020204" pitchFamily="34" charset="0"/>
              <a:buChar char="•"/>
            </a:pPr>
            <a:r>
              <a:rPr lang="en-GB"/>
              <a:t>GM-GR-HSE-801 Guide for the Analysis of HSE Events.</a:t>
            </a:r>
          </a:p>
          <a:p>
            <a:pPr lvl="1">
              <a:buClr>
                <a:srgbClr val="019CEB"/>
              </a:buClr>
              <a:buFont typeface="Arial" panose="020B0604020202020204" pitchFamily="34" charset="0"/>
              <a:buChar char="•"/>
            </a:pPr>
            <a:r>
              <a:rPr lang="en-GB"/>
              <a:t>MAESTRO, 8th Principle.</a:t>
            </a:r>
          </a:p>
          <a:p>
            <a:pPr>
              <a:buClr>
                <a:srgbClr val="019CEB"/>
              </a:buClr>
            </a:pPr>
            <a:endParaRPr lang="en-GB"/>
          </a:p>
          <a:p>
            <a:pPr>
              <a:buClr>
                <a:srgbClr val="019CEB"/>
              </a:buClr>
            </a:pPr>
            <a:r>
              <a:rPr lang="en-GB" b="1"/>
              <a:t>Training (available on Lizzy)</a:t>
            </a:r>
          </a:p>
          <a:p>
            <a:pPr lvl="1">
              <a:buClr>
                <a:srgbClr val="019CEB"/>
              </a:buClr>
              <a:buFont typeface="Arial" panose="020B0604020202020204" pitchFamily="34" charset="0"/>
              <a:buChar char="•"/>
            </a:pPr>
            <a:r>
              <a:rPr lang="en-GB"/>
              <a:t>HOF for an Integrated Safety Culture.</a:t>
            </a:r>
          </a:p>
          <a:p>
            <a:pPr lvl="1">
              <a:buClr>
                <a:srgbClr val="019CEB"/>
              </a:buClr>
              <a:buFont typeface="Arial" panose="020B0604020202020204" pitchFamily="34" charset="0"/>
              <a:buChar char="•"/>
            </a:pPr>
            <a:r>
              <a:rPr lang="en-GB"/>
              <a:t>Technological risks awareness.</a:t>
            </a:r>
          </a:p>
          <a:p>
            <a:pPr lvl="1">
              <a:buClr>
                <a:srgbClr val="019CEB"/>
              </a:buClr>
              <a:buFont typeface="Arial" panose="020B0604020202020204" pitchFamily="34" charset="0"/>
              <a:buChar char="•"/>
            </a:pPr>
            <a:r>
              <a:rPr lang="en-GB"/>
              <a:t>More specific training in technological risks: management of technological risks, asset integrity, safety in design and engineering upstream &amp; downstream, Awareness of safety engineering for MS industrial projects. 
Event Analysis and REX Training.</a:t>
            </a:r>
          </a:p>
          <a:p>
            <a:pPr lvl="1">
              <a:buClr>
                <a:srgbClr val="019CEB"/>
              </a:buClr>
              <a:buFont typeface="Arial" panose="020B0604020202020204" pitchFamily="34" charset="0"/>
              <a:buChar char="•"/>
            </a:pPr>
            <a:r>
              <a:rPr lang="en-GB"/>
              <a:t>And trainings on category HSE: HSE MANAGEMENT / REPORTING, INCIDENT ANALYSIS AND REX / COMPANY CATALOG</a:t>
            </a:r>
          </a:p>
        </p:txBody>
      </p:sp>
      <p:sp>
        <p:nvSpPr>
          <p:cNvPr id="3" name="Titre 2">
            <a:extLst>
              <a:ext uri="{FF2B5EF4-FFF2-40B4-BE49-F238E27FC236}">
                <a16:creationId xmlns:a16="http://schemas.microsoft.com/office/drawing/2014/main" id="{1909E62E-AE73-10FA-2E59-DFC3C3BD7CCD}"/>
              </a:ext>
            </a:extLst>
          </p:cNvPr>
          <p:cNvSpPr>
            <a:spLocks noGrp="1"/>
          </p:cNvSpPr>
          <p:nvPr>
            <p:ph type="title"/>
          </p:nvPr>
        </p:nvSpPr>
        <p:spPr>
          <a:xfrm>
            <a:off x="469879" y="242844"/>
            <a:ext cx="6091177" cy="1008000"/>
          </a:xfrm>
        </p:spPr>
        <p:txBody>
          <a:bodyPr/>
          <a:lstStyle/>
          <a:p>
            <a:r>
              <a:rPr lang="fr-FR"/>
              <a:t>Read more...</a:t>
            </a:r>
            <a:endParaRPr lang="fr-FR">
              <a:highlight>
                <a:srgbClr val="FFFF00"/>
              </a:highlight>
            </a:endParaRPr>
          </a:p>
        </p:txBody>
      </p:sp>
      <p:sp>
        <p:nvSpPr>
          <p:cNvPr id="4" name="Espace réservé du pied de page 3">
            <a:extLst>
              <a:ext uri="{FF2B5EF4-FFF2-40B4-BE49-F238E27FC236}">
                <a16:creationId xmlns:a16="http://schemas.microsoft.com/office/drawing/2014/main" id="{BED0A793-3C04-3987-0D5B-B55E14CC29C8}"/>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D83EB167-3A4C-066C-0FC7-738BBF44410C}"/>
              </a:ext>
            </a:extLst>
          </p:cNvPr>
          <p:cNvSpPr>
            <a:spLocks noGrp="1"/>
          </p:cNvSpPr>
          <p:nvPr>
            <p:ph type="sldNum" sz="quarter" idx="16"/>
          </p:nvPr>
        </p:nvSpPr>
        <p:spPr/>
        <p:txBody>
          <a:bodyPr/>
          <a:lstStyle/>
          <a:p>
            <a:fld id="{975A587B-5814-4D9B-9598-FE9CB954CB01}" type="slidenum">
              <a:rPr lang="en-US" noProof="0" smtClean="0"/>
              <a:pPr/>
              <a:t>35</a:t>
            </a:fld>
            <a:endParaRPr lang="en-US" noProof="0"/>
          </a:p>
        </p:txBody>
      </p:sp>
      <p:pic>
        <p:nvPicPr>
          <p:cNvPr id="6" name="Image 5">
            <a:extLst>
              <a:ext uri="{FF2B5EF4-FFF2-40B4-BE49-F238E27FC236}">
                <a16:creationId xmlns:a16="http://schemas.microsoft.com/office/drawing/2014/main" id="{61396394-27F5-08EA-C135-04A215A6C0F9}"/>
              </a:ext>
            </a:extLst>
          </p:cNvPr>
          <p:cNvPicPr>
            <a:picLocks noChangeAspect="1"/>
          </p:cNvPicPr>
          <p:nvPr/>
        </p:nvPicPr>
        <p:blipFill>
          <a:blip r:embed="rId3"/>
          <a:stretch>
            <a:fillRect/>
          </a:stretch>
        </p:blipFill>
        <p:spPr>
          <a:xfrm>
            <a:off x="9112971" y="1372351"/>
            <a:ext cx="1601771" cy="1601771"/>
          </a:xfrm>
          <a:prstGeom prst="rect">
            <a:avLst/>
          </a:prstGeom>
        </p:spPr>
      </p:pic>
      <p:pic>
        <p:nvPicPr>
          <p:cNvPr id="1026" name="Picture 2" descr="Formation, emploi, compétences | GIM Est - ARP">
            <a:extLst>
              <a:ext uri="{FF2B5EF4-FFF2-40B4-BE49-F238E27FC236}">
                <a16:creationId xmlns:a16="http://schemas.microsoft.com/office/drawing/2014/main" id="{3238088D-4FEC-071C-CBFD-255833CBAF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42294" y="366776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6500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p:txBody>
          <a:bodyPr>
            <a:noAutofit/>
          </a:bodyPr>
          <a:lstStyle/>
          <a:p>
            <a:r>
              <a:rPr lang="en-US"/>
              <a:t>Organizing the WDfS</a:t>
            </a:r>
          </a:p>
        </p:txBody>
      </p:sp>
      <p:sp>
        <p:nvSpPr>
          <p:cNvPr id="2" name="Espace réservé du texte 1">
            <a:extLst>
              <a:ext uri="{FF2B5EF4-FFF2-40B4-BE49-F238E27FC236}">
                <a16:creationId xmlns:a16="http://schemas.microsoft.com/office/drawing/2014/main" id="{8C331EF7-5C01-B52D-B0D9-EFC2207AE86C}"/>
              </a:ext>
            </a:extLst>
          </p:cNvPr>
          <p:cNvSpPr>
            <a:spLocks noGrp="1"/>
          </p:cNvSpPr>
          <p:nvPr>
            <p:ph type="body" sz="quarter" idx="13"/>
          </p:nvPr>
        </p:nvSpPr>
        <p:spPr/>
        <p:txBody>
          <a:bodyPr/>
          <a:lstStyle/>
          <a:p>
            <a:r>
              <a:rPr lang="fr-FR"/>
              <a:t>05.</a:t>
            </a: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5"/>
          </p:nvPr>
        </p:nvSpPr>
        <p:spPr/>
        <p:txBody>
          <a:bodyPr/>
          <a:lstStyle/>
          <a:p>
            <a:r>
              <a:rPr lang="en-US" sz="900"/>
              <a:t>World Day for Safety 2024 – Manager Kit</a:t>
            </a:r>
            <a:endParaRPr lang="fr-FR" sz="900"/>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6"/>
          </p:nvPr>
        </p:nvSpPr>
        <p:spPr/>
        <p:txBody>
          <a:bodyPr/>
          <a:lstStyle/>
          <a:p>
            <a:pPr lvl="0"/>
            <a:fld id="{975A587B-5814-4D9B-9598-FE9CB954CB01}" type="slidenum">
              <a:rPr lang="fr-FR" noProof="0" smtClean="0"/>
              <a:pPr lvl="0"/>
              <a:t>36</a:t>
            </a:fld>
            <a:endParaRPr lang="fr-FR" noProof="0"/>
          </a:p>
        </p:txBody>
      </p:sp>
      <p:sp>
        <p:nvSpPr>
          <p:cNvPr id="5" name="Espace réservé du texte 4">
            <a:extLst>
              <a:ext uri="{FF2B5EF4-FFF2-40B4-BE49-F238E27FC236}">
                <a16:creationId xmlns:a16="http://schemas.microsoft.com/office/drawing/2014/main" id="{66FEB72C-10EB-A96E-F75A-C3C319DA68F5}"/>
              </a:ext>
            </a:extLst>
          </p:cNvPr>
          <p:cNvSpPr>
            <a:spLocks noGrp="1"/>
          </p:cNvSpPr>
          <p:nvPr>
            <p:ph type="body" idx="1"/>
          </p:nvPr>
        </p:nvSpPr>
        <p:spPr/>
        <p:txBody>
          <a:bodyPr/>
          <a:lstStyle/>
          <a:p>
            <a:endParaRPr lang="fr-FR"/>
          </a:p>
        </p:txBody>
      </p:sp>
    </p:spTree>
    <p:extLst>
      <p:ext uri="{BB962C8B-B14F-4D97-AF65-F5344CB8AC3E}">
        <p14:creationId xmlns:p14="http://schemas.microsoft.com/office/powerpoint/2010/main" val="3880746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59755C13-B7E3-BCD4-9F24-24EB25C260DD}"/>
              </a:ext>
            </a:extLst>
          </p:cNvPr>
          <p:cNvPicPr>
            <a:picLocks noChangeAspect="1"/>
          </p:cNvPicPr>
          <p:nvPr/>
        </p:nvPicPr>
        <p:blipFill>
          <a:blip r:embed="rId2"/>
          <a:stretch>
            <a:fillRect/>
          </a:stretch>
        </p:blipFill>
        <p:spPr>
          <a:xfrm>
            <a:off x="3909500" y="1025000"/>
            <a:ext cx="3903911" cy="5550983"/>
          </a:xfrm>
          <a:prstGeom prst="rect">
            <a:avLst/>
          </a:prstGeom>
          <a:ln>
            <a:noFill/>
          </a:ln>
          <a:effectLst>
            <a:outerShdw blurRad="292100" dist="139700" dir="2700000" algn="tl" rotWithShape="0">
              <a:srgbClr val="333333">
                <a:alpha val="65000"/>
              </a:srgbClr>
            </a:outerShdw>
          </a:effectLst>
        </p:spPr>
      </p:pic>
      <p:sp>
        <p:nvSpPr>
          <p:cNvPr id="3" name="Titre 2">
            <a:extLst>
              <a:ext uri="{FF2B5EF4-FFF2-40B4-BE49-F238E27FC236}">
                <a16:creationId xmlns:a16="http://schemas.microsoft.com/office/drawing/2014/main" id="{B29E7AAE-23E4-881D-4EA2-3D3378413CDE}"/>
              </a:ext>
            </a:extLst>
          </p:cNvPr>
          <p:cNvSpPr>
            <a:spLocks noGrp="1"/>
          </p:cNvSpPr>
          <p:nvPr>
            <p:ph type="title"/>
          </p:nvPr>
        </p:nvSpPr>
        <p:spPr>
          <a:xfrm>
            <a:off x="469879" y="242844"/>
            <a:ext cx="4851058" cy="613908"/>
          </a:xfrm>
        </p:spPr>
        <p:txBody>
          <a:bodyPr/>
          <a:lstStyle/>
          <a:p>
            <a:r>
              <a:rPr lang="fr-FR" sz="2400"/>
              <a:t>The </a:t>
            </a:r>
            <a:r>
              <a:rPr lang="fr-FR" sz="2400" err="1"/>
              <a:t>WDfS</a:t>
            </a:r>
            <a:r>
              <a:rPr lang="fr-FR" sz="2400"/>
              <a:t> 2024 poster</a:t>
            </a:r>
          </a:p>
        </p:txBody>
      </p:sp>
      <p:sp>
        <p:nvSpPr>
          <p:cNvPr id="4" name="Espace réservé du pied de page 3">
            <a:extLst>
              <a:ext uri="{FF2B5EF4-FFF2-40B4-BE49-F238E27FC236}">
                <a16:creationId xmlns:a16="http://schemas.microsoft.com/office/drawing/2014/main" id="{59084D23-051C-C150-FA57-318D04F3647B}"/>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434390EB-F213-3B9D-D7B3-7239DD251BD1}"/>
              </a:ext>
            </a:extLst>
          </p:cNvPr>
          <p:cNvSpPr>
            <a:spLocks noGrp="1"/>
          </p:cNvSpPr>
          <p:nvPr>
            <p:ph type="sldNum" sz="quarter" idx="16"/>
          </p:nvPr>
        </p:nvSpPr>
        <p:spPr/>
        <p:txBody>
          <a:bodyPr/>
          <a:lstStyle/>
          <a:p>
            <a:fld id="{975A587B-5814-4D9B-9598-FE9CB954CB01}" type="slidenum">
              <a:rPr lang="fr-FR" smtClean="0"/>
              <a:pPr/>
              <a:t>37</a:t>
            </a:fld>
            <a:endParaRPr lang="fr-FR"/>
          </a:p>
        </p:txBody>
      </p:sp>
      <p:sp>
        <p:nvSpPr>
          <p:cNvPr id="7" name="ZoneTexte 6">
            <a:extLst>
              <a:ext uri="{FF2B5EF4-FFF2-40B4-BE49-F238E27FC236}">
                <a16:creationId xmlns:a16="http://schemas.microsoft.com/office/drawing/2014/main" id="{935402A3-9821-7F56-E535-865C82D7CAD0}"/>
              </a:ext>
            </a:extLst>
          </p:cNvPr>
          <p:cNvSpPr txBox="1"/>
          <p:nvPr/>
        </p:nvSpPr>
        <p:spPr>
          <a:xfrm>
            <a:off x="8186707" y="2719018"/>
            <a:ext cx="3595290" cy="1736646"/>
          </a:xfrm>
          <a:prstGeom prst="roundRect">
            <a:avLst/>
          </a:prstGeom>
          <a:effectLst/>
        </p:spPr>
        <p:style>
          <a:lnRef idx="0">
            <a:schemeClr val="accent1"/>
          </a:lnRef>
          <a:fillRef idx="3">
            <a:schemeClr val="accent1"/>
          </a:fillRef>
          <a:effectRef idx="3">
            <a:schemeClr val="accent1"/>
          </a:effectRef>
          <a:fontRef idx="minor">
            <a:schemeClr val="lt1"/>
          </a:fontRef>
        </p:style>
        <p:txBody>
          <a:bodyPr wrap="square" lIns="91440" tIns="45720" rIns="91440" bIns="45720" anchor="t">
            <a:spAutoFit/>
          </a:bodyPr>
          <a:lstStyle/>
          <a:p>
            <a:pPr algn="ctr">
              <a:spcBef>
                <a:spcPts val="600"/>
              </a:spcBef>
            </a:pPr>
            <a:r>
              <a:rPr lang="en-US" sz="1600"/>
              <a:t>This poster is available in 9 languages (French, English, German, Dutch, Spanish, Italian, Portuguese, Chinese and Arabic) and in multiple formats: jpeg, pdf HD et BD, PPT…</a:t>
            </a:r>
            <a:endParaRPr lang="fr-FR" sz="1600"/>
          </a:p>
        </p:txBody>
      </p:sp>
      <p:sp>
        <p:nvSpPr>
          <p:cNvPr id="9" name="ZoneTexte 1">
            <a:extLst>
              <a:ext uri="{FF2B5EF4-FFF2-40B4-BE49-F238E27FC236}">
                <a16:creationId xmlns:a16="http://schemas.microsoft.com/office/drawing/2014/main" id="{BE9928BA-2D0C-9E45-81EC-58BA61C19954}"/>
              </a:ext>
            </a:extLst>
          </p:cNvPr>
          <p:cNvSpPr txBox="1"/>
          <p:nvPr/>
        </p:nvSpPr>
        <p:spPr>
          <a:xfrm>
            <a:off x="485076" y="1679126"/>
            <a:ext cx="2754085" cy="715089"/>
          </a:xfrm>
          <a:prstGeom prst="roundRect">
            <a:avLst/>
          </a:prstGeom>
          <a:noFill/>
          <a:ln>
            <a:solidFill>
              <a:schemeClr val="accent2"/>
            </a:solidFill>
          </a:ln>
        </p:spPr>
        <p:txBody>
          <a:bodyPr wrap="square" rtlCol="0">
            <a:spAutoFit/>
          </a:bodyPr>
          <a:lstStyle/>
          <a:p>
            <a:pPr algn="ctr"/>
            <a:r>
              <a:rPr lang="en-US" b="1">
                <a:ln w="6600">
                  <a:noFill/>
                  <a:prstDash val="solid"/>
                </a:ln>
                <a:solidFill>
                  <a:schemeClr val="accent2"/>
                </a:solidFill>
              </a:rPr>
              <a:t>Available</a:t>
            </a:r>
            <a:r>
              <a:rPr lang="fr-FR" b="1">
                <a:ln w="6600">
                  <a:noFill/>
                  <a:prstDash val="solid"/>
                </a:ln>
                <a:solidFill>
                  <a:schemeClr val="accent2"/>
                </a:solidFill>
              </a:rPr>
              <a:t> in </a:t>
            </a:r>
          </a:p>
          <a:p>
            <a:pPr algn="ctr"/>
            <a:r>
              <a:rPr lang="fr-FR" b="1">
                <a:ln w="6600">
                  <a:noFill/>
                  <a:prstDash val="solid"/>
                </a:ln>
                <a:solidFill>
                  <a:schemeClr val="accent2"/>
                </a:solidFill>
              </a:rPr>
              <a:t>the HSE Toolbox</a:t>
            </a:r>
          </a:p>
        </p:txBody>
      </p:sp>
      <p:pic>
        <p:nvPicPr>
          <p:cNvPr id="10" name="Image 9" descr="Une image contenant Graphique, Police, graphisme, logo&#10;&#10;Description générée automatiquement">
            <a:extLst>
              <a:ext uri="{FF2B5EF4-FFF2-40B4-BE49-F238E27FC236}">
                <a16:creationId xmlns:a16="http://schemas.microsoft.com/office/drawing/2014/main" id="{7033DDFC-8E57-1A6F-047F-E7FE86B5466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2007591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04469757-83A1-46E7-8DA9-D649FCC0C1EF}"/>
              </a:ext>
            </a:extLst>
          </p:cNvPr>
          <p:cNvSpPr>
            <a:spLocks noGrp="1"/>
          </p:cNvSpPr>
          <p:nvPr>
            <p:ph type="title"/>
          </p:nvPr>
        </p:nvSpPr>
        <p:spPr>
          <a:xfrm>
            <a:off x="496389" y="242844"/>
            <a:ext cx="9693489" cy="468964"/>
          </a:xfrm>
        </p:spPr>
        <p:txBody>
          <a:bodyPr/>
          <a:lstStyle/>
          <a:p>
            <a:r>
              <a:rPr lang="en-US" sz="2400">
                <a:solidFill>
                  <a:schemeClr val="accent1"/>
                </a:solidFill>
              </a:rPr>
              <a:t>Find the communication media of WDfS 2024</a:t>
            </a:r>
            <a:endParaRPr lang="fr-FR" sz="2400">
              <a:solidFill>
                <a:schemeClr val="accent1"/>
              </a:solidFill>
            </a:endParaRPr>
          </a:p>
        </p:txBody>
      </p:sp>
      <p:sp>
        <p:nvSpPr>
          <p:cNvPr id="7" name="Espace réservé du pied de page 6">
            <a:extLst>
              <a:ext uri="{FF2B5EF4-FFF2-40B4-BE49-F238E27FC236}">
                <a16:creationId xmlns:a16="http://schemas.microsoft.com/office/drawing/2014/main" id="{FCF7C337-4039-400C-946B-AD132F0CC6A8}"/>
              </a:ext>
            </a:extLst>
          </p:cNvPr>
          <p:cNvSpPr>
            <a:spLocks noGrp="1"/>
          </p:cNvSpPr>
          <p:nvPr>
            <p:ph type="ftr" sz="quarter" idx="15"/>
          </p:nvPr>
        </p:nvSpPr>
        <p:spPr/>
        <p:txBody>
          <a:bodyPr/>
          <a:lstStyle/>
          <a:p>
            <a:r>
              <a:rPr lang="en-US" sz="900"/>
              <a:t>World Day for Safety 2024 – Manager Kit</a:t>
            </a:r>
            <a:endParaRPr lang="fr-FR" sz="900"/>
          </a:p>
        </p:txBody>
      </p:sp>
      <p:sp>
        <p:nvSpPr>
          <p:cNvPr id="8" name="Espace réservé du numéro de diapositive 7">
            <a:extLst>
              <a:ext uri="{FF2B5EF4-FFF2-40B4-BE49-F238E27FC236}">
                <a16:creationId xmlns:a16="http://schemas.microsoft.com/office/drawing/2014/main" id="{EBA0C3A2-1C4A-4A8C-A1A4-CDADF4A1AB34}"/>
              </a:ext>
            </a:extLst>
          </p:cNvPr>
          <p:cNvSpPr>
            <a:spLocks noGrp="1"/>
          </p:cNvSpPr>
          <p:nvPr>
            <p:ph type="sldNum" sz="quarter" idx="16"/>
          </p:nvPr>
        </p:nvSpPr>
        <p:spPr/>
        <p:txBody>
          <a:bodyPr/>
          <a:lstStyle/>
          <a:p>
            <a:fld id="{975A587B-5814-4D9B-9598-FE9CB954CB01}" type="slidenum">
              <a:rPr lang="fr-FR" smtClean="0"/>
              <a:pPr/>
              <a:t>38</a:t>
            </a:fld>
            <a:endParaRPr lang="fr-FR"/>
          </a:p>
        </p:txBody>
      </p:sp>
      <p:sp>
        <p:nvSpPr>
          <p:cNvPr id="23" name="ZoneTexte 22">
            <a:extLst>
              <a:ext uri="{FF2B5EF4-FFF2-40B4-BE49-F238E27FC236}">
                <a16:creationId xmlns:a16="http://schemas.microsoft.com/office/drawing/2014/main" id="{5641FD54-105D-4768-9630-1B65A0F9F5CB}"/>
              </a:ext>
            </a:extLst>
          </p:cNvPr>
          <p:cNvSpPr txBox="1"/>
          <p:nvPr/>
        </p:nvSpPr>
        <p:spPr>
          <a:xfrm>
            <a:off x="7175383" y="3014982"/>
            <a:ext cx="3861245" cy="830997"/>
          </a:xfrm>
          <a:prstGeom prst="rect">
            <a:avLst/>
          </a:prstGeom>
          <a:noFill/>
        </p:spPr>
        <p:txBody>
          <a:bodyPr wrap="square">
            <a:spAutoFit/>
          </a:bodyPr>
          <a:lstStyle/>
          <a:p>
            <a:pPr algn="ctr">
              <a:buClr>
                <a:srgbClr val="FEC800"/>
              </a:buClr>
            </a:pPr>
            <a:r>
              <a:rPr lang="en-US" sz="1600" b="1"/>
              <a:t>Form to collect </a:t>
            </a:r>
          </a:p>
          <a:p>
            <a:pPr algn="ctr">
              <a:buClr>
                <a:srgbClr val="FEC800"/>
              </a:buClr>
            </a:pPr>
            <a:r>
              <a:rPr lang="en-US" sz="1600" b="1"/>
              <a:t>feedback from </a:t>
            </a:r>
          </a:p>
          <a:p>
            <a:pPr algn="ctr">
              <a:buClr>
                <a:srgbClr val="FEC800"/>
              </a:buClr>
            </a:pPr>
            <a:r>
              <a:rPr lang="en-US" sz="1600" b="1"/>
              <a:t>participants</a:t>
            </a:r>
            <a:endParaRPr lang="fr-FR" sz="1600" b="1"/>
          </a:p>
        </p:txBody>
      </p:sp>
      <p:pic>
        <p:nvPicPr>
          <p:cNvPr id="6" name="Image 5">
            <a:extLst>
              <a:ext uri="{FF2B5EF4-FFF2-40B4-BE49-F238E27FC236}">
                <a16:creationId xmlns:a16="http://schemas.microsoft.com/office/drawing/2014/main" id="{144E14F8-942A-487D-AD5D-94B5D9F7E780}"/>
              </a:ext>
            </a:extLst>
          </p:cNvPr>
          <p:cNvPicPr>
            <a:picLocks noChangeAspect="1"/>
          </p:cNvPicPr>
          <p:nvPr/>
        </p:nvPicPr>
        <p:blipFill rotWithShape="1">
          <a:blip r:embed="rId3" cstate="screen">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contrast="-40000"/>
                    </a14:imgEffect>
                  </a14:imgLayer>
                </a14:imgProps>
              </a:ext>
              <a:ext uri="{28A0092B-C50C-407E-A947-70E740481C1C}">
                <a14:useLocalDpi xmlns:a14="http://schemas.microsoft.com/office/drawing/2010/main"/>
              </a:ext>
            </a:extLst>
          </a:blip>
          <a:srcRect l="23173" t="5696" r="19727" b="5950"/>
          <a:stretch/>
        </p:blipFill>
        <p:spPr>
          <a:xfrm>
            <a:off x="8641820" y="1966872"/>
            <a:ext cx="928369" cy="820877"/>
          </a:xfrm>
          <a:prstGeom prst="rect">
            <a:avLst/>
          </a:prstGeom>
        </p:spPr>
      </p:pic>
      <p:pic>
        <p:nvPicPr>
          <p:cNvPr id="13" name="Image 12">
            <a:extLst>
              <a:ext uri="{FF2B5EF4-FFF2-40B4-BE49-F238E27FC236}">
                <a16:creationId xmlns:a16="http://schemas.microsoft.com/office/drawing/2014/main" id="{B56487D8-1CC3-4E5C-BC46-FB29FACB2AE1}"/>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558362" y="1250844"/>
            <a:ext cx="1081760" cy="1080035"/>
          </a:xfrm>
          <a:prstGeom prst="rect">
            <a:avLst/>
          </a:prstGeom>
        </p:spPr>
      </p:pic>
      <p:sp>
        <p:nvSpPr>
          <p:cNvPr id="20" name="ZoneTexte 15">
            <a:hlinkClick r:id="rId6"/>
            <a:extLst>
              <a:ext uri="{FF2B5EF4-FFF2-40B4-BE49-F238E27FC236}">
                <a16:creationId xmlns:a16="http://schemas.microsoft.com/office/drawing/2014/main" id="{C1BE6C54-9476-4A61-804B-32B79DFB43C3}"/>
              </a:ext>
            </a:extLst>
          </p:cNvPr>
          <p:cNvSpPr txBox="1"/>
          <p:nvPr/>
        </p:nvSpPr>
        <p:spPr>
          <a:xfrm>
            <a:off x="2684506" y="1596192"/>
            <a:ext cx="2976081" cy="523220"/>
          </a:xfrm>
          <a:prstGeom prst="rect">
            <a:avLst/>
          </a:prstGeom>
          <a:noFill/>
        </p:spPr>
        <p:txBody>
          <a:bodyPr wrap="square">
            <a:spAutoFit/>
          </a:bodyPr>
          <a:lstStyle/>
          <a:p>
            <a:pPr>
              <a:spcBef>
                <a:spcPts val="1800"/>
              </a:spcBef>
              <a:spcAft>
                <a:spcPts val="1800"/>
              </a:spcAft>
              <a:buClr>
                <a:srgbClr val="FEC800"/>
              </a:buClr>
            </a:pPr>
            <a:r>
              <a:rPr lang="fr-FR" sz="2800" b="1"/>
              <a:t>HSE Toolbox</a:t>
            </a:r>
          </a:p>
        </p:txBody>
      </p:sp>
      <p:sp>
        <p:nvSpPr>
          <p:cNvPr id="24" name="ZoneTexte 15">
            <a:extLst>
              <a:ext uri="{FF2B5EF4-FFF2-40B4-BE49-F238E27FC236}">
                <a16:creationId xmlns:a16="http://schemas.microsoft.com/office/drawing/2014/main" id="{DA647025-B1A8-4864-B3E5-2D3B19E62408}"/>
              </a:ext>
            </a:extLst>
          </p:cNvPr>
          <p:cNvSpPr txBox="1"/>
          <p:nvPr/>
        </p:nvSpPr>
        <p:spPr>
          <a:xfrm>
            <a:off x="2271160" y="3212766"/>
            <a:ext cx="1961992" cy="1046440"/>
          </a:xfrm>
          <a:prstGeom prst="rect">
            <a:avLst/>
          </a:prstGeom>
          <a:noFill/>
        </p:spPr>
        <p:txBody>
          <a:bodyPr wrap="square" lIns="91440" tIns="45720" rIns="91440" bIns="45720" anchor="t">
            <a:spAutoFit/>
          </a:bodyPr>
          <a:lstStyle/>
          <a:p>
            <a:pPr algn="ctr">
              <a:buClr>
                <a:srgbClr val="FEC800"/>
              </a:buClr>
            </a:pPr>
            <a:r>
              <a:rPr lang="fr-FR" sz="1400" b="1"/>
              <a:t>Manager Kit</a:t>
            </a:r>
          </a:p>
          <a:p>
            <a:pPr algn="ctr">
              <a:buClr>
                <a:srgbClr val="FEC800"/>
              </a:buClr>
            </a:pPr>
            <a:r>
              <a:rPr lang="en-US" sz="1600"/>
              <a:t>(FR and EN) with the workshop guide included</a:t>
            </a:r>
            <a:endParaRPr lang="fr-FR" sz="1600"/>
          </a:p>
        </p:txBody>
      </p:sp>
      <p:cxnSp>
        <p:nvCxnSpPr>
          <p:cNvPr id="26" name="Straight Connector 25">
            <a:extLst>
              <a:ext uri="{FF2B5EF4-FFF2-40B4-BE49-F238E27FC236}">
                <a16:creationId xmlns:a16="http://schemas.microsoft.com/office/drawing/2014/main" id="{A5090F97-5E9E-4F61-BC37-79338A54A009}"/>
              </a:ext>
            </a:extLst>
          </p:cNvPr>
          <p:cNvCxnSpPr>
            <a:cxnSpLocks/>
          </p:cNvCxnSpPr>
          <p:nvPr/>
        </p:nvCxnSpPr>
        <p:spPr>
          <a:xfrm>
            <a:off x="7092726" y="1387351"/>
            <a:ext cx="0" cy="4534232"/>
          </a:xfrm>
          <a:prstGeom prst="line">
            <a:avLst/>
          </a:prstGeom>
          <a:ln w="28575">
            <a:solidFill>
              <a:srgbClr val="009CEA"/>
            </a:solidFill>
            <a:prstDash val="sysDot"/>
          </a:ln>
        </p:spPr>
        <p:style>
          <a:lnRef idx="1">
            <a:schemeClr val="accent1"/>
          </a:lnRef>
          <a:fillRef idx="0">
            <a:schemeClr val="accent1"/>
          </a:fillRef>
          <a:effectRef idx="0">
            <a:schemeClr val="accent1"/>
          </a:effectRef>
          <a:fontRef idx="minor">
            <a:schemeClr val="tx1"/>
          </a:fontRef>
        </p:style>
      </p:cxnSp>
      <p:sp>
        <p:nvSpPr>
          <p:cNvPr id="2" name="ZoneTexte 15">
            <a:extLst>
              <a:ext uri="{FF2B5EF4-FFF2-40B4-BE49-F238E27FC236}">
                <a16:creationId xmlns:a16="http://schemas.microsoft.com/office/drawing/2014/main" id="{5C0337C1-FC72-44B6-7454-0310662E25AF}"/>
              </a:ext>
            </a:extLst>
          </p:cNvPr>
          <p:cNvSpPr txBox="1"/>
          <p:nvPr/>
        </p:nvSpPr>
        <p:spPr>
          <a:xfrm>
            <a:off x="795008" y="3212766"/>
            <a:ext cx="1250166" cy="584775"/>
          </a:xfrm>
          <a:prstGeom prst="rect">
            <a:avLst/>
          </a:prstGeom>
          <a:noFill/>
        </p:spPr>
        <p:txBody>
          <a:bodyPr wrap="square" lIns="91440" tIns="45720" rIns="91440" bIns="45720" anchor="t">
            <a:spAutoFit/>
          </a:bodyPr>
          <a:lstStyle/>
          <a:p>
            <a:pPr algn="ctr">
              <a:buClr>
                <a:srgbClr val="FEC800"/>
              </a:buClr>
            </a:pPr>
            <a:r>
              <a:rPr lang="fr-FR" sz="1600" b="1"/>
              <a:t>POSTER</a:t>
            </a:r>
            <a:br>
              <a:rPr lang="fr-FR" sz="1600" b="1"/>
            </a:br>
            <a:endParaRPr lang="fr-FR" sz="1600" b="1"/>
          </a:p>
        </p:txBody>
      </p:sp>
      <p:sp>
        <p:nvSpPr>
          <p:cNvPr id="5" name="ZoneTexte 15">
            <a:extLst>
              <a:ext uri="{FF2B5EF4-FFF2-40B4-BE49-F238E27FC236}">
                <a16:creationId xmlns:a16="http://schemas.microsoft.com/office/drawing/2014/main" id="{5059F3AA-E682-2F12-C6B0-8ABE3A56BEC7}"/>
              </a:ext>
            </a:extLst>
          </p:cNvPr>
          <p:cNvSpPr txBox="1"/>
          <p:nvPr/>
        </p:nvSpPr>
        <p:spPr>
          <a:xfrm>
            <a:off x="4459137" y="3212766"/>
            <a:ext cx="1961992" cy="738664"/>
          </a:xfrm>
          <a:prstGeom prst="rect">
            <a:avLst/>
          </a:prstGeom>
          <a:noFill/>
        </p:spPr>
        <p:txBody>
          <a:bodyPr wrap="square" lIns="91440" tIns="45720" rIns="91440" bIns="45720" anchor="t">
            <a:spAutoFit/>
          </a:bodyPr>
          <a:lstStyle/>
          <a:p>
            <a:pPr algn="ctr">
              <a:buClr>
                <a:srgbClr val="FEC800"/>
              </a:buClr>
            </a:pPr>
            <a:r>
              <a:rPr lang="fr-FR" sz="1400" b="1"/>
              <a:t>Major accident media </a:t>
            </a:r>
          </a:p>
          <a:p>
            <a:pPr algn="ctr">
              <a:buClr>
                <a:srgbClr val="FEC800"/>
              </a:buClr>
            </a:pPr>
            <a:r>
              <a:rPr lang="fr-FR" sz="1400"/>
              <a:t>(PPT, </a:t>
            </a:r>
            <a:r>
              <a:rPr lang="fr-FR" sz="1400" err="1"/>
              <a:t>videos</a:t>
            </a:r>
            <a:r>
              <a:rPr lang="fr-FR" sz="1400"/>
              <a:t>), </a:t>
            </a:r>
            <a:endParaRPr lang="fr-FR" sz="1600"/>
          </a:p>
        </p:txBody>
      </p:sp>
      <p:sp>
        <p:nvSpPr>
          <p:cNvPr id="12" name="ZoneTexte 11">
            <a:extLst>
              <a:ext uri="{FF2B5EF4-FFF2-40B4-BE49-F238E27FC236}">
                <a16:creationId xmlns:a16="http://schemas.microsoft.com/office/drawing/2014/main" id="{090EC6CB-F8EE-F305-BEBD-725C291608A7}"/>
              </a:ext>
            </a:extLst>
          </p:cNvPr>
          <p:cNvSpPr txBox="1"/>
          <p:nvPr/>
        </p:nvSpPr>
        <p:spPr>
          <a:xfrm>
            <a:off x="1184324" y="2264023"/>
            <a:ext cx="6097656" cy="369332"/>
          </a:xfrm>
          <a:prstGeom prst="rect">
            <a:avLst/>
          </a:prstGeom>
          <a:noFill/>
        </p:spPr>
        <p:txBody>
          <a:bodyPr wrap="square">
            <a:spAutoFit/>
          </a:bodyPr>
          <a:lstStyle/>
          <a:p>
            <a:pPr>
              <a:buClr>
                <a:srgbClr val="FEC800"/>
              </a:buClr>
            </a:pPr>
            <a:r>
              <a:rPr lang="fr-FR">
                <a:solidFill>
                  <a:srgbClr val="009CEA"/>
                </a:solidFill>
                <a:hlinkClick r:id="rId7">
                  <a:extLst>
                    <a:ext uri="{A12FA001-AC4F-418D-AE19-62706E023703}">
                      <ahyp:hlinkClr xmlns:ahyp="http://schemas.microsoft.com/office/drawing/2018/hyperlinkcolor" val="tx"/>
                    </a:ext>
                  </a:extLst>
                </a:hlinkClick>
              </a:rPr>
              <a:t>TotalEnergies HSE Toolbox | Toolbox HSE</a:t>
            </a:r>
            <a:endParaRPr lang="fr-FR">
              <a:solidFill>
                <a:srgbClr val="009CEA"/>
              </a:solidFill>
            </a:endParaRPr>
          </a:p>
        </p:txBody>
      </p:sp>
      <p:sp>
        <p:nvSpPr>
          <p:cNvPr id="15" name="Organigramme : Fusion 14">
            <a:extLst>
              <a:ext uri="{FF2B5EF4-FFF2-40B4-BE49-F238E27FC236}">
                <a16:creationId xmlns:a16="http://schemas.microsoft.com/office/drawing/2014/main" id="{6D7AB488-E2D1-A3B8-861A-FCFE6CB94F07}"/>
              </a:ext>
            </a:extLst>
          </p:cNvPr>
          <p:cNvSpPr/>
          <p:nvPr/>
        </p:nvSpPr>
        <p:spPr>
          <a:xfrm>
            <a:off x="1093038" y="2849817"/>
            <a:ext cx="648920" cy="254611"/>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ZoneTexte 2">
            <a:extLst>
              <a:ext uri="{FF2B5EF4-FFF2-40B4-BE49-F238E27FC236}">
                <a16:creationId xmlns:a16="http://schemas.microsoft.com/office/drawing/2014/main" id="{984E7843-9255-A751-702C-E6393CE4E0A9}"/>
              </a:ext>
            </a:extLst>
          </p:cNvPr>
          <p:cNvSpPr txBox="1"/>
          <p:nvPr/>
        </p:nvSpPr>
        <p:spPr>
          <a:xfrm>
            <a:off x="795008" y="5206494"/>
            <a:ext cx="5466843" cy="715089"/>
          </a:xfrm>
          <a:prstGeom prst="round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a:latin typeface="+mj-lt"/>
              </a:rPr>
              <a:t>Note: the HSE Toolbox is an external site, accessible to all, without any password</a:t>
            </a:r>
            <a:endParaRPr lang="fr-FR">
              <a:latin typeface="+mj-lt"/>
            </a:endParaRPr>
          </a:p>
        </p:txBody>
      </p:sp>
      <p:sp>
        <p:nvSpPr>
          <p:cNvPr id="11" name="Organigramme : Fusion 14">
            <a:extLst>
              <a:ext uri="{FF2B5EF4-FFF2-40B4-BE49-F238E27FC236}">
                <a16:creationId xmlns:a16="http://schemas.microsoft.com/office/drawing/2014/main" id="{9AB72D2F-BC6D-87C5-EEA2-3BA66A96D350}"/>
              </a:ext>
            </a:extLst>
          </p:cNvPr>
          <p:cNvSpPr/>
          <p:nvPr/>
        </p:nvSpPr>
        <p:spPr>
          <a:xfrm>
            <a:off x="2921838" y="2849817"/>
            <a:ext cx="648920" cy="254611"/>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Fusion 14">
            <a:extLst>
              <a:ext uri="{FF2B5EF4-FFF2-40B4-BE49-F238E27FC236}">
                <a16:creationId xmlns:a16="http://schemas.microsoft.com/office/drawing/2014/main" id="{3DE4D1C9-564B-1569-A95E-5A31048C3ABB}"/>
              </a:ext>
            </a:extLst>
          </p:cNvPr>
          <p:cNvSpPr/>
          <p:nvPr/>
        </p:nvSpPr>
        <p:spPr>
          <a:xfrm>
            <a:off x="5038504" y="2849817"/>
            <a:ext cx="648920" cy="254611"/>
          </a:xfrm>
          <a:prstGeom prst="flowChartMerg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9593C498-7670-8778-81A2-CF71DD3B65D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6971" y="3608005"/>
            <a:ext cx="976255" cy="1374052"/>
          </a:xfrm>
          <a:prstGeom prst="rect">
            <a:avLst/>
          </a:prstGeom>
        </p:spPr>
      </p:pic>
      <p:pic>
        <p:nvPicPr>
          <p:cNvPr id="17" name="Image 16" descr="Une image contenant Graphique, Police, graphisme, logo&#10;&#10;Description générée automatiquement">
            <a:extLst>
              <a:ext uri="{FF2B5EF4-FFF2-40B4-BE49-F238E27FC236}">
                <a16:creationId xmlns:a16="http://schemas.microsoft.com/office/drawing/2014/main" id="{82EE6049-387B-CF3F-D0C5-DA664DF4669B}"/>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2906406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4">
            <a:extLst>
              <a:ext uri="{FF2B5EF4-FFF2-40B4-BE49-F238E27FC236}">
                <a16:creationId xmlns:a16="http://schemas.microsoft.com/office/drawing/2014/main" id="{0599F82A-CF14-42A3-ACAD-E0B8F71E450C}"/>
              </a:ext>
            </a:extLst>
          </p:cNvPr>
          <p:cNvSpPr>
            <a:spLocks noGrp="1"/>
          </p:cNvSpPr>
          <p:nvPr>
            <p:ph type="body" sz="quarter" idx="13"/>
          </p:nvPr>
        </p:nvSpPr>
        <p:spPr>
          <a:xfrm>
            <a:off x="391460" y="1283559"/>
            <a:ext cx="6802050" cy="5729335"/>
          </a:xfrm>
        </p:spPr>
        <p:txBody>
          <a:bodyPr vert="horz" lIns="91440" tIns="45720" rIns="91440" bIns="45720" rtlCol="0">
            <a:noAutofit/>
          </a:bodyPr>
          <a:lstStyle/>
          <a:p>
            <a:pPr>
              <a:buClr>
                <a:schemeClr val="accent1"/>
              </a:buClr>
            </a:pPr>
            <a:r>
              <a:rPr lang="en-US" sz="1800" b="1"/>
              <a:t>WDfS is a time to celebrate Safety </a:t>
            </a:r>
            <a:r>
              <a:rPr lang="en-US" sz="1800"/>
              <a:t>at any Company's headquarters, affiliates and sites.</a:t>
            </a:r>
          </a:p>
          <a:p>
            <a:pPr>
              <a:buClr>
                <a:schemeClr val="accent1"/>
              </a:buClr>
            </a:pPr>
            <a:r>
              <a:rPr lang="en-US" sz="1800" b="1"/>
              <a:t>It brings together employees </a:t>
            </a:r>
            <a:r>
              <a:rPr lang="en-US" sz="1800"/>
              <a:t>from TotalEnergies and partner companies.</a:t>
            </a:r>
          </a:p>
          <a:p>
            <a:pPr>
              <a:buClr>
                <a:schemeClr val="accent1"/>
              </a:buClr>
            </a:pPr>
            <a:r>
              <a:rPr lang="en-US" sz="1800" b="1"/>
              <a:t>You can choose different activities, </a:t>
            </a:r>
            <a:r>
              <a:rPr lang="en-US" sz="1800"/>
              <a:t>depending on your situation / activity:</a:t>
            </a:r>
          </a:p>
          <a:p>
            <a:pPr lvl="1">
              <a:buClr>
                <a:schemeClr val="accent1"/>
              </a:buClr>
              <a:buFont typeface="Wingdings" pitchFamily="2" charset="2"/>
              <a:buChar char="§"/>
            </a:pPr>
            <a:r>
              <a:rPr lang="en-US" sz="1400" b="1"/>
              <a:t>A workshop </a:t>
            </a:r>
            <a:r>
              <a:rPr lang="en-US" sz="1400"/>
              <a:t>(recommended, see part 06.), talk or presentation with employees and partner companies.</a:t>
            </a:r>
          </a:p>
          <a:p>
            <a:pPr lvl="1">
              <a:buClr>
                <a:schemeClr val="accent1"/>
              </a:buClr>
              <a:buFont typeface="Wingdings" pitchFamily="2" charset="2"/>
              <a:buChar char="§"/>
            </a:pPr>
            <a:r>
              <a:rPr lang="en-US" sz="1400"/>
              <a:t>Discussion on the major risks management, compliance with current rules, elements of progress (safety green light, joint safety tours, life saving checks …).</a:t>
            </a:r>
          </a:p>
          <a:p>
            <a:pPr lvl="1">
              <a:buClr>
                <a:schemeClr val="accent1"/>
              </a:buClr>
              <a:buFont typeface="Wingdings" pitchFamily="2" charset="2"/>
              <a:buChar char="§"/>
            </a:pPr>
            <a:r>
              <a:rPr lang="en-US" sz="1400"/>
              <a:t>Presentation / demonstration of internal and external REX implementations or good practices (Safety+ ...), with partner companies.</a:t>
            </a:r>
          </a:p>
          <a:p>
            <a:pPr lvl="1">
              <a:buClr>
                <a:schemeClr val="accent1"/>
              </a:buClr>
              <a:buFont typeface="Wingdings" pitchFamily="2" charset="2"/>
              <a:buChar char="§"/>
            </a:pPr>
            <a:r>
              <a:rPr lang="en-US" sz="1400"/>
              <a:t>Safety Awards ceremony.</a:t>
            </a:r>
          </a:p>
          <a:p>
            <a:pPr lvl="1">
              <a:buClr>
                <a:schemeClr val="accent1"/>
              </a:buClr>
              <a:buFont typeface="Wingdings" pitchFamily="2" charset="2"/>
              <a:buChar char="§"/>
            </a:pPr>
            <a:r>
              <a:rPr lang="en-US" sz="1400"/>
              <a:t>Any other activity that meets your expectations, rituals of your entity.</a:t>
            </a:r>
            <a:endParaRPr lang="fr-FR" sz="1400"/>
          </a:p>
          <a:p>
            <a:endParaRPr lang="fr-FR" sz="1800"/>
          </a:p>
          <a:p>
            <a:endParaRPr lang="fr-FR"/>
          </a:p>
          <a:p>
            <a:endParaRPr lang="fr-FR"/>
          </a:p>
          <a:p>
            <a:endParaRPr lang="fr-FR"/>
          </a:p>
        </p:txBody>
      </p:sp>
      <p:sp>
        <p:nvSpPr>
          <p:cNvPr id="9" name="Titre 8">
            <a:extLst>
              <a:ext uri="{FF2B5EF4-FFF2-40B4-BE49-F238E27FC236}">
                <a16:creationId xmlns:a16="http://schemas.microsoft.com/office/drawing/2014/main" id="{04469757-83A1-46E7-8DA9-D649FCC0C1EF}"/>
              </a:ext>
            </a:extLst>
          </p:cNvPr>
          <p:cNvSpPr>
            <a:spLocks noGrp="1"/>
          </p:cNvSpPr>
          <p:nvPr>
            <p:ph type="title"/>
          </p:nvPr>
        </p:nvSpPr>
        <p:spPr>
          <a:xfrm>
            <a:off x="469879" y="242844"/>
            <a:ext cx="9720000" cy="700582"/>
          </a:xfrm>
        </p:spPr>
        <p:txBody>
          <a:bodyPr/>
          <a:lstStyle/>
          <a:p>
            <a:r>
              <a:rPr lang="en-US" sz="2400">
                <a:solidFill>
                  <a:schemeClr val="accent1"/>
                </a:solidFill>
              </a:rPr>
              <a:t>Facilitate the WDfS 2024 in your affiliate / site</a:t>
            </a:r>
          </a:p>
        </p:txBody>
      </p:sp>
      <p:sp>
        <p:nvSpPr>
          <p:cNvPr id="7" name="Espace réservé du pied de page 6">
            <a:extLst>
              <a:ext uri="{FF2B5EF4-FFF2-40B4-BE49-F238E27FC236}">
                <a16:creationId xmlns:a16="http://schemas.microsoft.com/office/drawing/2014/main" id="{FCF7C337-4039-400C-946B-AD132F0CC6A8}"/>
              </a:ext>
            </a:extLst>
          </p:cNvPr>
          <p:cNvSpPr>
            <a:spLocks noGrp="1"/>
          </p:cNvSpPr>
          <p:nvPr>
            <p:ph type="ftr" sz="quarter" idx="15"/>
          </p:nvPr>
        </p:nvSpPr>
        <p:spPr/>
        <p:txBody>
          <a:bodyPr/>
          <a:lstStyle/>
          <a:p>
            <a:r>
              <a:rPr lang="en-US" sz="900"/>
              <a:t>World Day for Safety 2024 – Manager Kit</a:t>
            </a:r>
            <a:endParaRPr lang="fr-FR" sz="900"/>
          </a:p>
        </p:txBody>
      </p:sp>
      <p:sp>
        <p:nvSpPr>
          <p:cNvPr id="8" name="Espace réservé du numéro de diapositive 7">
            <a:extLst>
              <a:ext uri="{FF2B5EF4-FFF2-40B4-BE49-F238E27FC236}">
                <a16:creationId xmlns:a16="http://schemas.microsoft.com/office/drawing/2014/main" id="{EBA0C3A2-1C4A-4A8C-A1A4-CDADF4A1AB34}"/>
              </a:ext>
            </a:extLst>
          </p:cNvPr>
          <p:cNvSpPr>
            <a:spLocks noGrp="1"/>
          </p:cNvSpPr>
          <p:nvPr>
            <p:ph type="sldNum" sz="quarter" idx="16"/>
          </p:nvPr>
        </p:nvSpPr>
        <p:spPr/>
        <p:txBody>
          <a:bodyPr/>
          <a:lstStyle/>
          <a:p>
            <a:fld id="{975A587B-5814-4D9B-9598-FE9CB954CB01}" type="slidenum">
              <a:rPr lang="fr-FR" smtClean="0"/>
              <a:pPr/>
              <a:t>39</a:t>
            </a:fld>
            <a:endParaRPr lang="fr-FR"/>
          </a:p>
        </p:txBody>
      </p:sp>
      <p:sp>
        <p:nvSpPr>
          <p:cNvPr id="2" name="ZoneTexte 1">
            <a:extLst>
              <a:ext uri="{FF2B5EF4-FFF2-40B4-BE49-F238E27FC236}">
                <a16:creationId xmlns:a16="http://schemas.microsoft.com/office/drawing/2014/main" id="{12E2EBD8-D25B-4F5B-8B7F-1A73CB98F214}"/>
              </a:ext>
            </a:extLst>
          </p:cNvPr>
          <p:cNvSpPr txBox="1"/>
          <p:nvPr/>
        </p:nvSpPr>
        <p:spPr>
          <a:xfrm>
            <a:off x="592666" y="2228193"/>
            <a:ext cx="5692521" cy="3793916"/>
          </a:xfrm>
          <a:prstGeom prst="rect">
            <a:avLst/>
          </a:prstGeom>
        </p:spPr>
        <p:txBody>
          <a:bodyPr vert="horz" lIns="91440" tIns="45720" rIns="91440" bIns="45720" rtlCol="0">
            <a:noAutofit/>
          </a:bodyPr>
          <a:lstStyle>
            <a:lvl1pPr marL="180000" indent="-180000">
              <a:lnSpc>
                <a:spcPct val="100000"/>
              </a:lnSpc>
              <a:spcBef>
                <a:spcPts val="600"/>
              </a:spcBef>
              <a:buFont typeface="Arial" panose="020B0604020202020204" pitchFamily="34" charset="0"/>
              <a:buChar char="•"/>
              <a:defRPr sz="2000"/>
            </a:lvl1pPr>
            <a:lvl2pPr marL="360000" lvl="1" indent="-180000">
              <a:lnSpc>
                <a:spcPct val="100000"/>
              </a:lnSpc>
              <a:spcBef>
                <a:spcPts val="600"/>
              </a:spcBef>
              <a:buSzPct val="100000"/>
              <a:buFont typeface="Arial" panose="020B0604020202020204" pitchFamily="34" charset="0"/>
              <a:buChar char="-"/>
              <a:defRPr/>
            </a:lvl2pPr>
            <a:lvl3pPr marL="540000" lvl="2" indent="-180000">
              <a:lnSpc>
                <a:spcPct val="100000"/>
              </a:lnSpc>
              <a:spcBef>
                <a:spcPts val="600"/>
              </a:spcBef>
              <a:buSzPct val="100000"/>
              <a:buFont typeface="Wingdings" panose="05000000000000000000" pitchFamily="2" charset="2"/>
              <a:buChar char="§"/>
              <a:defRPr sz="1200"/>
            </a:lvl3pPr>
            <a:lvl4pPr marL="720000" indent="-180000">
              <a:lnSpc>
                <a:spcPct val="100000"/>
              </a:lnSpc>
              <a:spcBef>
                <a:spcPts val="600"/>
              </a:spcBef>
              <a:buFont typeface="Arial" panose="020B0604020202020204" pitchFamily="34" charset="0"/>
              <a:buChar char="-"/>
              <a:defRPr sz="1400"/>
            </a:lvl4pPr>
            <a:lvl5pPr marL="288000" indent="0">
              <a:lnSpc>
                <a:spcPct val="100000"/>
              </a:lnSpc>
              <a:spcBef>
                <a:spcPts val="1300"/>
              </a:spcBef>
              <a:buFont typeface="Arial" panose="020B0604020202020204" pitchFamily="34" charset="0"/>
              <a:buNone/>
              <a:defRPr sz="1400">
                <a:solidFill>
                  <a:schemeClr val="tx1">
                    <a:lumMod val="75000"/>
                  </a:schemeClr>
                </a:solidFill>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2"/>
            <a:endParaRPr lang="fr-FR"/>
          </a:p>
        </p:txBody>
      </p:sp>
      <p:pic>
        <p:nvPicPr>
          <p:cNvPr id="5" name="Image 4" descr="Une image contenant texte, intérieur, personne, groupe&#10;&#10;Description générée automatiquement">
            <a:extLst>
              <a:ext uri="{FF2B5EF4-FFF2-40B4-BE49-F238E27FC236}">
                <a16:creationId xmlns:a16="http://schemas.microsoft.com/office/drawing/2014/main" id="{B2D98200-6CDD-0D91-B94B-DEB9AD58AB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8850" t="14559" r="19196" b="23372"/>
          <a:stretch/>
        </p:blipFill>
        <p:spPr>
          <a:xfrm>
            <a:off x="9610868" y="2228193"/>
            <a:ext cx="1916446" cy="1440000"/>
          </a:xfrm>
          <a:prstGeom prst="roundRect">
            <a:avLst>
              <a:gd name="adj" fmla="val 8436"/>
            </a:avLst>
          </a:prstGeom>
          <a:ln>
            <a:noFill/>
          </a:ln>
          <a:effectLst/>
        </p:spPr>
      </p:pic>
      <p:pic>
        <p:nvPicPr>
          <p:cNvPr id="10" name="Image 9" descr="Une image contenant personne, extérieur, ciel, herbe&#10;&#10;Description générée automatiquement">
            <a:extLst>
              <a:ext uri="{FF2B5EF4-FFF2-40B4-BE49-F238E27FC236}">
                <a16:creationId xmlns:a16="http://schemas.microsoft.com/office/drawing/2014/main" id="{2EE7657A-7B44-1A57-CCB8-BF1698AD907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6196" r="27639"/>
          <a:stretch/>
        </p:blipFill>
        <p:spPr>
          <a:xfrm>
            <a:off x="9610868" y="3864194"/>
            <a:ext cx="1916745" cy="1305599"/>
          </a:xfrm>
          <a:prstGeom prst="roundRect">
            <a:avLst>
              <a:gd name="adj" fmla="val 8885"/>
            </a:avLst>
          </a:prstGeom>
          <a:ln>
            <a:noFill/>
          </a:ln>
          <a:effectLst/>
        </p:spPr>
      </p:pic>
      <p:pic>
        <p:nvPicPr>
          <p:cNvPr id="12" name="Image 11" descr="Une image contenant personne, groupe, table de salle à manger&#10;&#10;Description générée automatiquement">
            <a:extLst>
              <a:ext uri="{FF2B5EF4-FFF2-40B4-BE49-F238E27FC236}">
                <a16:creationId xmlns:a16="http://schemas.microsoft.com/office/drawing/2014/main" id="{FB311D57-1AA3-EC10-BF07-7894ADA97EA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28972" y="1402090"/>
            <a:ext cx="1919999" cy="1440000"/>
          </a:xfrm>
          <a:prstGeom prst="roundRect">
            <a:avLst>
              <a:gd name="adj" fmla="val 9611"/>
            </a:avLst>
          </a:prstGeom>
          <a:ln>
            <a:noFill/>
          </a:ln>
          <a:effectLst/>
        </p:spPr>
      </p:pic>
      <p:pic>
        <p:nvPicPr>
          <p:cNvPr id="14" name="Image 13">
            <a:extLst>
              <a:ext uri="{FF2B5EF4-FFF2-40B4-BE49-F238E27FC236}">
                <a16:creationId xmlns:a16="http://schemas.microsoft.com/office/drawing/2014/main" id="{735C2785-2E89-B765-F8B2-9605A09D144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7279"/>
          <a:stretch/>
        </p:blipFill>
        <p:spPr>
          <a:xfrm>
            <a:off x="7528972" y="3015393"/>
            <a:ext cx="1919999" cy="1305599"/>
          </a:xfrm>
          <a:prstGeom prst="roundRect">
            <a:avLst>
              <a:gd name="adj" fmla="val 8885"/>
            </a:avLst>
          </a:prstGeom>
          <a:ln>
            <a:noFill/>
          </a:ln>
          <a:effectLst/>
        </p:spPr>
      </p:pic>
      <p:pic>
        <p:nvPicPr>
          <p:cNvPr id="4" name="Image 3" descr="Une image contenant Graphique, Police, graphisme, logo&#10;&#10;Description générée automatiquement">
            <a:extLst>
              <a:ext uri="{FF2B5EF4-FFF2-40B4-BE49-F238E27FC236}">
                <a16:creationId xmlns:a16="http://schemas.microsoft.com/office/drawing/2014/main" id="{5466DE29-7F8F-B92E-19BD-A57257246A1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118150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7CDD829-9F98-0A68-2E66-BBBC2CF6A82F}"/>
              </a:ext>
            </a:extLst>
          </p:cNvPr>
          <p:cNvSpPr>
            <a:spLocks noGrp="1"/>
          </p:cNvSpPr>
          <p:nvPr>
            <p:ph type="body" sz="quarter" idx="13"/>
          </p:nvPr>
        </p:nvSpPr>
        <p:spPr>
          <a:xfrm>
            <a:off x="873444" y="1420413"/>
            <a:ext cx="9720000" cy="4860000"/>
          </a:xfrm>
        </p:spPr>
        <p:txBody>
          <a:bodyPr vert="horz" lIns="91440" tIns="45720" rIns="91440" bIns="45720" rtlCol="0" anchor="t">
            <a:noAutofit/>
          </a:bodyPr>
          <a:lstStyle/>
          <a:p>
            <a:pPr marL="179705" indent="-179705">
              <a:spcBef>
                <a:spcPts val="1200"/>
              </a:spcBef>
              <a:buClr>
                <a:schemeClr val="tx2"/>
              </a:buClr>
            </a:pPr>
            <a:r>
              <a:rPr lang="en-US" sz="1800"/>
              <a:t>On April 22, the Company will celebrate the 17</a:t>
            </a:r>
            <a:r>
              <a:rPr lang="en-US" sz="1800" baseline="30000"/>
              <a:t>th</a:t>
            </a:r>
            <a:r>
              <a:rPr lang="en-US" sz="1800"/>
              <a:t> edition of World Day for Safety (WDfS).
Following on from the 2023 edition on major technological risks, we will be gathering around the theme "</a:t>
            </a:r>
            <a:r>
              <a:rPr lang="en-US" sz="1800" b="1"/>
              <a:t>Major Accidents and REX</a:t>
            </a:r>
            <a:r>
              <a:rPr lang="en-US" sz="1800"/>
              <a:t>".
This year, TotalEnergies is celebrating its 100</a:t>
            </a:r>
            <a:r>
              <a:rPr lang="en-US" sz="1800" baseline="30000"/>
              <a:t>th</a:t>
            </a:r>
            <a:r>
              <a:rPr lang="en-US" sz="1800"/>
              <a:t> anniversary: a century of challenges and technological progress, but also a century of improvements in terms of safety at the workplace and in our facilities.
The Company has learned from its major accidents and those of the Industry. It has learned from this and has implemented an events management and a ‘return of experience’ process to advance the safety of its operations.
At the same time, Safety is implemented daily in all our activities by the employees of TotalEnergies and contractors with a common objective of "Zero fatal accidents".</a:t>
            </a:r>
            <a:endParaRPr lang="fr-FR" sz="1800">
              <a:cs typeface="Arial" panose="020B0604020202020204"/>
            </a:endParaRPr>
          </a:p>
          <a:p>
            <a:pPr marL="179705" indent="-179705"/>
            <a:endParaRPr lang="fr-FR">
              <a:cs typeface="Arial" panose="020B0604020202020204"/>
            </a:endParaRPr>
          </a:p>
        </p:txBody>
      </p:sp>
      <p:sp>
        <p:nvSpPr>
          <p:cNvPr id="3" name="Titre 2">
            <a:extLst>
              <a:ext uri="{FF2B5EF4-FFF2-40B4-BE49-F238E27FC236}">
                <a16:creationId xmlns:a16="http://schemas.microsoft.com/office/drawing/2014/main" id="{36502D93-C783-7983-DAA0-FC13F89F416D}"/>
              </a:ext>
            </a:extLst>
          </p:cNvPr>
          <p:cNvSpPr>
            <a:spLocks noGrp="1"/>
          </p:cNvSpPr>
          <p:nvPr>
            <p:ph type="title"/>
          </p:nvPr>
        </p:nvSpPr>
        <p:spPr/>
        <p:txBody>
          <a:bodyPr/>
          <a:lstStyle/>
          <a:p>
            <a:r>
              <a:rPr lang="fr-FR" sz="2400"/>
              <a:t>Introduction</a:t>
            </a:r>
          </a:p>
        </p:txBody>
      </p:sp>
      <p:sp>
        <p:nvSpPr>
          <p:cNvPr id="4" name="Espace réservé du pied de page 3">
            <a:extLst>
              <a:ext uri="{FF2B5EF4-FFF2-40B4-BE49-F238E27FC236}">
                <a16:creationId xmlns:a16="http://schemas.microsoft.com/office/drawing/2014/main" id="{0319C427-4D01-45E0-0ADC-265406897AEB}"/>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F074FCEE-75A4-83F6-D15C-DF3A90F1C7C8}"/>
              </a:ext>
            </a:extLst>
          </p:cNvPr>
          <p:cNvSpPr>
            <a:spLocks noGrp="1"/>
          </p:cNvSpPr>
          <p:nvPr>
            <p:ph type="sldNum" sz="quarter" idx="16"/>
          </p:nvPr>
        </p:nvSpPr>
        <p:spPr/>
        <p:txBody>
          <a:bodyPr/>
          <a:lstStyle/>
          <a:p>
            <a:fld id="{975A587B-5814-4D9B-9598-FE9CB954CB01}" type="slidenum">
              <a:rPr lang="en-US" noProof="0" smtClean="0"/>
              <a:pPr/>
              <a:t>4</a:t>
            </a:fld>
            <a:endParaRPr lang="en-US" noProof="0"/>
          </a:p>
        </p:txBody>
      </p:sp>
      <p:pic>
        <p:nvPicPr>
          <p:cNvPr id="7" name="Image 6" descr="Une image contenant Graphique, Police, graphisme, logo&#10;&#10;Description générée automatiquement">
            <a:extLst>
              <a:ext uri="{FF2B5EF4-FFF2-40B4-BE49-F238E27FC236}">
                <a16:creationId xmlns:a16="http://schemas.microsoft.com/office/drawing/2014/main" id="{8D7FA10D-10F6-4B00-D400-E8BF255BDE2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3191419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5C4B7FFB-1F90-4D2C-A39F-496E59B818F7}"/>
              </a:ext>
            </a:extLst>
          </p:cNvPr>
          <p:cNvSpPr>
            <a:spLocks noGrp="1"/>
          </p:cNvSpPr>
          <p:nvPr>
            <p:ph type="body" sz="quarter" idx="13"/>
          </p:nvPr>
        </p:nvSpPr>
        <p:spPr>
          <a:xfrm>
            <a:off x="947406" y="2356998"/>
            <a:ext cx="5554992" cy="2370578"/>
          </a:xfrm>
        </p:spPr>
        <p:txBody>
          <a:bodyPr vert="horz" lIns="91440" tIns="45720" rIns="91440" bIns="45720" rtlCol="0" anchor="t">
            <a:noAutofit/>
          </a:bodyPr>
          <a:lstStyle/>
          <a:p>
            <a:pPr marL="0" indent="0">
              <a:buNone/>
            </a:pPr>
            <a:r>
              <a:rPr lang="en-US" sz="1800"/>
              <a:t>Safety is for all, whether TotalEnergies employees or partner companies' ones.
It is important to involve the partner companies of your affiliate/site in the WDfS.</a:t>
            </a:r>
            <a:endParaRPr lang="fr-FR" sz="1800">
              <a:cs typeface="Arial"/>
            </a:endParaRPr>
          </a:p>
        </p:txBody>
      </p:sp>
      <p:sp>
        <p:nvSpPr>
          <p:cNvPr id="3" name="Titre 2">
            <a:extLst>
              <a:ext uri="{FF2B5EF4-FFF2-40B4-BE49-F238E27FC236}">
                <a16:creationId xmlns:a16="http://schemas.microsoft.com/office/drawing/2014/main" id="{B76EC807-2A8B-4C38-94DD-D0B78293B78E}"/>
              </a:ext>
            </a:extLst>
          </p:cNvPr>
          <p:cNvSpPr>
            <a:spLocks noGrp="1"/>
          </p:cNvSpPr>
          <p:nvPr>
            <p:ph type="title"/>
          </p:nvPr>
        </p:nvSpPr>
        <p:spPr>
          <a:xfrm>
            <a:off x="592183" y="242844"/>
            <a:ext cx="9597696" cy="558345"/>
          </a:xfrm>
        </p:spPr>
        <p:txBody>
          <a:bodyPr/>
          <a:lstStyle/>
          <a:p>
            <a:r>
              <a:rPr lang="en-US" sz="2800">
                <a:solidFill>
                  <a:schemeClr val="accent1"/>
                </a:solidFill>
                <a:cs typeface="Arial"/>
              </a:rPr>
              <a:t>Engaging</a:t>
            </a:r>
            <a:r>
              <a:rPr lang="fr-FR" sz="2800">
                <a:solidFill>
                  <a:schemeClr val="accent1"/>
                </a:solidFill>
                <a:cs typeface="Arial"/>
              </a:rPr>
              <a:t> </a:t>
            </a:r>
            <a:r>
              <a:rPr lang="en-US" sz="2800">
                <a:solidFill>
                  <a:schemeClr val="accent1"/>
                </a:solidFill>
                <a:cs typeface="Arial"/>
              </a:rPr>
              <a:t>partner</a:t>
            </a:r>
            <a:r>
              <a:rPr lang="fr-FR" sz="2800">
                <a:solidFill>
                  <a:schemeClr val="accent1"/>
                </a:solidFill>
                <a:cs typeface="Arial"/>
              </a:rPr>
              <a:t> </a:t>
            </a:r>
            <a:r>
              <a:rPr lang="en-US" sz="2800">
                <a:solidFill>
                  <a:schemeClr val="accent1"/>
                </a:solidFill>
                <a:cs typeface="Arial"/>
              </a:rPr>
              <a:t>companies</a:t>
            </a:r>
            <a:endParaRPr lang="en-US" sz="2800">
              <a:solidFill>
                <a:schemeClr val="accent1"/>
              </a:solidFill>
            </a:endParaRPr>
          </a:p>
        </p:txBody>
      </p:sp>
      <p:sp>
        <p:nvSpPr>
          <p:cNvPr id="4" name="Espace réservé du pied de page 3">
            <a:extLst>
              <a:ext uri="{FF2B5EF4-FFF2-40B4-BE49-F238E27FC236}">
                <a16:creationId xmlns:a16="http://schemas.microsoft.com/office/drawing/2014/main" id="{D10FADC9-C6D7-4CB7-B3BD-28AF87D56FA5}"/>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B0EA012F-9799-4DF2-9EAD-1DED10B79207}"/>
              </a:ext>
            </a:extLst>
          </p:cNvPr>
          <p:cNvSpPr>
            <a:spLocks noGrp="1"/>
          </p:cNvSpPr>
          <p:nvPr>
            <p:ph type="sldNum" sz="quarter" idx="16"/>
          </p:nvPr>
        </p:nvSpPr>
        <p:spPr/>
        <p:txBody>
          <a:bodyPr/>
          <a:lstStyle/>
          <a:p>
            <a:fld id="{975A587B-5814-4D9B-9598-FE9CB954CB01}" type="slidenum">
              <a:rPr lang="fr-FR" smtClean="0"/>
              <a:pPr/>
              <a:t>40</a:t>
            </a:fld>
            <a:endParaRPr lang="fr-FR"/>
          </a:p>
        </p:txBody>
      </p:sp>
      <p:pic>
        <p:nvPicPr>
          <p:cNvPr id="9" name="Image 8" descr="Une image contenant personne, extérieur&#10;&#10;Description générée automatiquement">
            <a:extLst>
              <a:ext uri="{FF2B5EF4-FFF2-40B4-BE49-F238E27FC236}">
                <a16:creationId xmlns:a16="http://schemas.microsoft.com/office/drawing/2014/main" id="{3F4A4743-B1B2-C64B-CE4C-93BC048902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9028"/>
          <a:stretch/>
        </p:blipFill>
        <p:spPr>
          <a:xfrm>
            <a:off x="6824134" y="2331918"/>
            <a:ext cx="3828338" cy="3154529"/>
          </a:xfrm>
          <a:prstGeom prst="roundRect">
            <a:avLst>
              <a:gd name="adj" fmla="val 7189"/>
            </a:avLst>
          </a:prstGeom>
          <a:ln>
            <a:noFill/>
          </a:ln>
          <a:effectLst/>
        </p:spPr>
      </p:pic>
      <p:sp>
        <p:nvSpPr>
          <p:cNvPr id="7" name="ZoneTexte 6">
            <a:extLst>
              <a:ext uri="{FF2B5EF4-FFF2-40B4-BE49-F238E27FC236}">
                <a16:creationId xmlns:a16="http://schemas.microsoft.com/office/drawing/2014/main" id="{84FCE057-6AAD-C44F-BEBA-F4B32E2DB50F}"/>
              </a:ext>
            </a:extLst>
          </p:cNvPr>
          <p:cNvSpPr txBox="1"/>
          <p:nvPr/>
        </p:nvSpPr>
        <p:spPr>
          <a:xfrm>
            <a:off x="1110564" y="1388422"/>
            <a:ext cx="9079315" cy="830997"/>
          </a:xfrm>
          <a:prstGeom prst="rect">
            <a:avLst/>
          </a:prstGeom>
          <a:noFill/>
        </p:spPr>
        <p:txBody>
          <a:bodyPr wrap="square" rtlCol="0">
            <a:spAutoFit/>
          </a:bodyPr>
          <a:lstStyle/>
          <a:p>
            <a:pPr algn="ctr"/>
            <a:r>
              <a:rPr lang="en-US" sz="2400" b="1">
                <a:solidFill>
                  <a:schemeClr val="tx1">
                    <a:lumMod val="75000"/>
                  </a:schemeClr>
                </a:solidFill>
              </a:rPr>
              <a:t>TotalEnergies and partner companies: everyone’s involved!</a:t>
            </a:r>
          </a:p>
          <a:p>
            <a:pPr algn="ctr"/>
            <a:r>
              <a:rPr lang="en-US" sz="2400" b="1">
                <a:solidFill>
                  <a:schemeClr val="tx1">
                    <a:lumMod val="75000"/>
                  </a:schemeClr>
                </a:solidFill>
              </a:rPr>
              <a:t> </a:t>
            </a:r>
          </a:p>
        </p:txBody>
      </p:sp>
      <p:sp>
        <p:nvSpPr>
          <p:cNvPr id="8" name="ZoneTexte 7">
            <a:extLst>
              <a:ext uri="{FF2B5EF4-FFF2-40B4-BE49-F238E27FC236}">
                <a16:creationId xmlns:a16="http://schemas.microsoft.com/office/drawing/2014/main" id="{A4A45C86-E78D-3BED-3A0B-D5F7853FE540}"/>
              </a:ext>
            </a:extLst>
          </p:cNvPr>
          <p:cNvSpPr txBox="1"/>
          <p:nvPr/>
        </p:nvSpPr>
        <p:spPr>
          <a:xfrm>
            <a:off x="1016878" y="4158424"/>
            <a:ext cx="5231520" cy="132802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spAutoFit/>
          </a:bodyPr>
          <a:lstStyle/>
          <a:p>
            <a:pPr algn="ctr"/>
            <a:r>
              <a:rPr lang="en-US"/>
              <a:t>Ask your partner companies to participate in your workshops, or co-animate them, or create their own workshop to share experiences together</a:t>
            </a:r>
            <a:endParaRPr lang="fr-FR"/>
          </a:p>
        </p:txBody>
      </p:sp>
      <p:pic>
        <p:nvPicPr>
          <p:cNvPr id="11" name="Image 10" descr="Une image contenant Graphique, Police, graphisme, logo&#10;&#10;Description générée automatiquement">
            <a:extLst>
              <a:ext uri="{FF2B5EF4-FFF2-40B4-BE49-F238E27FC236}">
                <a16:creationId xmlns:a16="http://schemas.microsoft.com/office/drawing/2014/main" id="{80A34AAB-C7E3-A0AE-3198-5CB48BF968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259423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5B4F3BFF-BA79-B635-2B5E-EA1178976279}"/>
              </a:ext>
            </a:extLst>
          </p:cNvPr>
          <p:cNvSpPr>
            <a:spLocks noGrp="1"/>
          </p:cNvSpPr>
          <p:nvPr>
            <p:ph type="title"/>
          </p:nvPr>
        </p:nvSpPr>
        <p:spPr/>
        <p:txBody>
          <a:bodyPr/>
          <a:lstStyle/>
          <a:p>
            <a:r>
              <a:rPr lang="fr-FR"/>
              <a:t>How to </a:t>
            </a:r>
            <a:r>
              <a:rPr lang="en-US"/>
              <a:t>organize</a:t>
            </a:r>
            <a:r>
              <a:rPr lang="fr-FR"/>
              <a:t> the workshop ?</a:t>
            </a:r>
            <a:br>
              <a:rPr lang="fr-FR"/>
            </a:br>
            <a:br>
              <a:rPr lang="fr-FR"/>
            </a:br>
            <a:br>
              <a:rPr lang="fr-FR" sz="4000">
                <a:solidFill>
                  <a:schemeClr val="bg1"/>
                </a:solidFill>
                <a:latin typeface="Roboto" panose="02000000000000000000" pitchFamily="2" charset="0"/>
                <a:ea typeface="Roboto" panose="02000000000000000000" pitchFamily="2" charset="0"/>
                <a:cs typeface="Arial"/>
              </a:rPr>
            </a:br>
            <a:r>
              <a:rPr lang="fr-FR"/>
              <a:t> </a:t>
            </a:r>
          </a:p>
        </p:txBody>
      </p:sp>
      <p:sp>
        <p:nvSpPr>
          <p:cNvPr id="26" name="Espace réservé du texte 7">
            <a:extLst>
              <a:ext uri="{FF2B5EF4-FFF2-40B4-BE49-F238E27FC236}">
                <a16:creationId xmlns:a16="http://schemas.microsoft.com/office/drawing/2014/main" id="{D702FD13-8058-4625-9933-EB62A1A54086}"/>
              </a:ext>
            </a:extLst>
          </p:cNvPr>
          <p:cNvSpPr>
            <a:spLocks noGrp="1"/>
          </p:cNvSpPr>
          <p:nvPr>
            <p:ph type="body" idx="1"/>
          </p:nvPr>
        </p:nvSpPr>
        <p:spPr/>
        <p:txBody>
          <a:bodyPr>
            <a:noAutofit/>
          </a:bodyPr>
          <a:lstStyle/>
          <a:p>
            <a:r>
              <a:rPr lang="en-US" sz="2400">
                <a:latin typeface="Roboto" panose="02000000000000000000" pitchFamily="2" charset="0"/>
                <a:ea typeface="Roboto" panose="02000000000000000000" pitchFamily="2" charset="0"/>
                <a:cs typeface="Arial"/>
              </a:rPr>
              <a:t>This guide is designed to help you facilitate the workshop locally or remotely</a:t>
            </a:r>
            <a:endParaRPr lang="fr-FR" sz="2400" b="1">
              <a:effectLst>
                <a:outerShdw blurRad="38100" dist="38100" dir="2700000" algn="tl">
                  <a:srgbClr val="000000">
                    <a:alpha val="43137"/>
                  </a:srgbClr>
                </a:outerShdw>
              </a:effectLst>
            </a:endParaRPr>
          </a:p>
          <a:p>
            <a:endParaRPr lang="fr-FR"/>
          </a:p>
        </p:txBody>
      </p:sp>
      <p:sp>
        <p:nvSpPr>
          <p:cNvPr id="3" name="Espace réservé du texte 2">
            <a:extLst>
              <a:ext uri="{FF2B5EF4-FFF2-40B4-BE49-F238E27FC236}">
                <a16:creationId xmlns:a16="http://schemas.microsoft.com/office/drawing/2014/main" id="{927F4E6A-E364-8E20-3C71-26644F42281A}"/>
              </a:ext>
            </a:extLst>
          </p:cNvPr>
          <p:cNvSpPr>
            <a:spLocks noGrp="1"/>
          </p:cNvSpPr>
          <p:nvPr>
            <p:ph type="body" sz="quarter" idx="13"/>
          </p:nvPr>
        </p:nvSpPr>
        <p:spPr/>
        <p:txBody>
          <a:bodyPr/>
          <a:lstStyle/>
          <a:p>
            <a:r>
              <a:rPr lang="fr-FR"/>
              <a:t>06.</a:t>
            </a:r>
          </a:p>
        </p:txBody>
      </p:sp>
      <p:sp>
        <p:nvSpPr>
          <p:cNvPr id="29" name="Espace réservé du pied de page 28">
            <a:extLst>
              <a:ext uri="{FF2B5EF4-FFF2-40B4-BE49-F238E27FC236}">
                <a16:creationId xmlns:a16="http://schemas.microsoft.com/office/drawing/2014/main" id="{165BDA23-D565-46EA-AF8B-E8F88527E190}"/>
              </a:ext>
            </a:extLst>
          </p:cNvPr>
          <p:cNvSpPr>
            <a:spLocks noGrp="1"/>
          </p:cNvSpPr>
          <p:nvPr>
            <p:ph type="ftr" sz="quarter" idx="15"/>
          </p:nvPr>
        </p:nvSpPr>
        <p:spPr/>
        <p:txBody>
          <a:bodyPr/>
          <a:lstStyle/>
          <a:p>
            <a:r>
              <a:rPr lang="en-US" sz="900"/>
              <a:t>World Day for Safety 2024 – Manager Kit</a:t>
            </a:r>
            <a:endParaRPr lang="fr-FR" sz="900"/>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6"/>
          </p:nvPr>
        </p:nvSpPr>
        <p:spPr/>
        <p:txBody>
          <a:bodyPr/>
          <a:lstStyle/>
          <a:p>
            <a:pPr lvl="0"/>
            <a:fld id="{975A587B-5814-4D9B-9598-FE9CB954CB01}" type="slidenum">
              <a:rPr lang="fr-FR" noProof="0" smtClean="0"/>
              <a:pPr lvl="0"/>
              <a:t>41</a:t>
            </a:fld>
            <a:endParaRPr lang="fr-FR" noProof="0"/>
          </a:p>
        </p:txBody>
      </p:sp>
    </p:spTree>
    <p:extLst>
      <p:ext uri="{BB962C8B-B14F-4D97-AF65-F5344CB8AC3E}">
        <p14:creationId xmlns:p14="http://schemas.microsoft.com/office/powerpoint/2010/main" val="34290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5904665-661E-F003-62C3-24FB1612D222}"/>
              </a:ext>
            </a:extLst>
          </p:cNvPr>
          <p:cNvSpPr>
            <a:spLocks noGrp="1"/>
          </p:cNvSpPr>
          <p:nvPr>
            <p:ph type="title"/>
          </p:nvPr>
        </p:nvSpPr>
        <p:spPr>
          <a:xfrm>
            <a:off x="507008" y="156017"/>
            <a:ext cx="9551392" cy="592920"/>
          </a:xfrm>
        </p:spPr>
        <p:txBody>
          <a:bodyPr vert="horz" lIns="91440" tIns="45720" rIns="91440" bIns="45720" rtlCol="0" anchor="t">
            <a:noAutofit/>
          </a:bodyPr>
          <a:lstStyle/>
          <a:p>
            <a:r>
              <a:rPr lang="fr-FR" sz="2400"/>
              <a:t>Objectives</a:t>
            </a:r>
            <a:br>
              <a:rPr lang="fr-FR" sz="2800"/>
            </a:br>
            <a:endParaRPr lang="fr-FR" sz="2800"/>
          </a:p>
        </p:txBody>
      </p:sp>
      <p:sp>
        <p:nvSpPr>
          <p:cNvPr id="21" name="Espace réservé du texte 20">
            <a:extLst>
              <a:ext uri="{FF2B5EF4-FFF2-40B4-BE49-F238E27FC236}">
                <a16:creationId xmlns:a16="http://schemas.microsoft.com/office/drawing/2014/main" id="{A972D8F5-A72A-DD67-0086-58DEA146047C}"/>
              </a:ext>
            </a:extLst>
          </p:cNvPr>
          <p:cNvSpPr>
            <a:spLocks noGrp="1"/>
          </p:cNvSpPr>
          <p:nvPr>
            <p:ph type="body" sz="quarter" idx="13"/>
          </p:nvPr>
        </p:nvSpPr>
        <p:spPr>
          <a:xfrm>
            <a:off x="6367501" y="1733507"/>
            <a:ext cx="3856362" cy="3082334"/>
          </a:xfrm>
        </p:spPr>
        <p:txBody>
          <a:bodyPr vert="horz" lIns="91440" tIns="45720" rIns="91440" bIns="45720" rtlCol="0" anchor="t">
            <a:noAutofit/>
          </a:bodyPr>
          <a:lstStyle/>
          <a:p>
            <a:pPr marL="0" lvl="1" indent="0">
              <a:buNone/>
            </a:pPr>
            <a:r>
              <a:rPr lang="en-US" sz="2000"/>
              <a:t>During the World Day for Safety 2024, we invite you to organize exchange workshops with TotalEnergies and partner companies’ employees on the theme </a:t>
            </a:r>
            <a:r>
              <a:rPr lang="en-US" sz="2000" b="1">
                <a:solidFill>
                  <a:schemeClr val="tx2"/>
                </a:solidFill>
              </a:rPr>
              <a:t>“Major Accidents and REX”.</a:t>
            </a:r>
            <a:endParaRPr lang="fr-FR" sz="2000" b="1">
              <a:solidFill>
                <a:schemeClr val="tx2"/>
              </a:solidFill>
            </a:endParaRPr>
          </a:p>
          <a:p>
            <a:pPr marL="0" lvl="1" indent="0">
              <a:buNone/>
            </a:pPr>
            <a:endParaRPr lang="fr-FR" sz="2000">
              <a:solidFill>
                <a:srgbClr val="374649"/>
              </a:solidFill>
              <a:latin typeface="Roboto" panose="02000000000000000000" pitchFamily="2" charset="0"/>
              <a:ea typeface="Roboto" panose="02000000000000000000" pitchFamily="2" charset="0"/>
              <a:cs typeface="Roboto" panose="02000000000000000000" pitchFamily="2" charset="0"/>
            </a:endParaRPr>
          </a:p>
          <a:p>
            <a:pPr marL="179705" indent="-179705"/>
            <a:endParaRPr lang="fr-FR">
              <a:cs typeface="Arial" panose="020B0604020202020204"/>
            </a:endParaRPr>
          </a:p>
        </p:txBody>
      </p:sp>
      <p:sp>
        <p:nvSpPr>
          <p:cNvPr id="8" name="Espace réservé du pied de page 28">
            <a:extLst>
              <a:ext uri="{FF2B5EF4-FFF2-40B4-BE49-F238E27FC236}">
                <a16:creationId xmlns:a16="http://schemas.microsoft.com/office/drawing/2014/main" id="{00A18622-D7D0-D1A3-4CC0-B8D9FEFFC0EC}"/>
              </a:ext>
            </a:extLst>
          </p:cNvPr>
          <p:cNvSpPr>
            <a:spLocks noGrp="1"/>
          </p:cNvSpPr>
          <p:nvPr>
            <p:ph type="ftr" sz="quarter" idx="15"/>
          </p:nvPr>
        </p:nvSpPr>
        <p:spPr>
          <a:xfrm>
            <a:off x="856680" y="6449983"/>
            <a:ext cx="3600000" cy="252000"/>
          </a:xfrm>
        </p:spPr>
        <p:txBody>
          <a:bodyPr/>
          <a:lstStyle/>
          <a:p>
            <a:r>
              <a:rPr lang="en-US" sz="900"/>
              <a:t>World Day for Safety 2024 – Manager Kit</a:t>
            </a:r>
            <a:endParaRPr lang="fr-FR" sz="900"/>
          </a:p>
        </p:txBody>
      </p:sp>
      <p:sp>
        <p:nvSpPr>
          <p:cNvPr id="9" name="Espace réservé du numéro de diapositive 29">
            <a:extLst>
              <a:ext uri="{FF2B5EF4-FFF2-40B4-BE49-F238E27FC236}">
                <a16:creationId xmlns:a16="http://schemas.microsoft.com/office/drawing/2014/main" id="{D045B380-7598-A9F3-C946-E7F1390BAB90}"/>
              </a:ext>
            </a:extLst>
          </p:cNvPr>
          <p:cNvSpPr>
            <a:spLocks noGrp="1"/>
          </p:cNvSpPr>
          <p:nvPr>
            <p:ph type="sldNum" sz="quarter" idx="16"/>
          </p:nvPr>
        </p:nvSpPr>
        <p:spPr>
          <a:xfrm>
            <a:off x="219008" y="6449983"/>
            <a:ext cx="576000" cy="252000"/>
          </a:xfrm>
        </p:spPr>
        <p:txBody>
          <a:bodyPr/>
          <a:lstStyle/>
          <a:p>
            <a:pPr lvl="0"/>
            <a:fld id="{975A587B-5814-4D9B-9598-FE9CB954CB01}" type="slidenum">
              <a:rPr lang="fr-FR" noProof="0" smtClean="0"/>
              <a:pPr lvl="0"/>
              <a:t>42</a:t>
            </a:fld>
            <a:endParaRPr lang="fr-FR" noProof="0"/>
          </a:p>
        </p:txBody>
      </p:sp>
      <p:pic>
        <p:nvPicPr>
          <p:cNvPr id="11" name="Image 10">
            <a:extLst>
              <a:ext uri="{FF2B5EF4-FFF2-40B4-BE49-F238E27FC236}">
                <a16:creationId xmlns:a16="http://schemas.microsoft.com/office/drawing/2014/main" id="{1E08A952-7845-480F-8D14-CF372048E36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78511" y="958783"/>
            <a:ext cx="3480761" cy="4949305"/>
          </a:xfrm>
          <a:prstGeom prst="rect">
            <a:avLst/>
          </a:prstGeom>
          <a:ln>
            <a:noFill/>
          </a:ln>
          <a:effectLst>
            <a:outerShdw blurRad="292100" dist="139700" dir="2700000" algn="tl" rotWithShape="0">
              <a:srgbClr val="333333">
                <a:alpha val="65000"/>
              </a:srgbClr>
            </a:outerShdw>
          </a:effectLst>
        </p:spPr>
      </p:pic>
      <p:pic>
        <p:nvPicPr>
          <p:cNvPr id="12" name="Image 11" descr="Une image contenant Graphique, Police, graphisme, logo&#10;&#10;Description générée automatiquement">
            <a:extLst>
              <a:ext uri="{FF2B5EF4-FFF2-40B4-BE49-F238E27FC236}">
                <a16:creationId xmlns:a16="http://schemas.microsoft.com/office/drawing/2014/main" id="{5B2427C7-F168-9465-509C-D616662CE4C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39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ECF96127-7D91-1303-8221-7C8B4FC276D8}"/>
              </a:ext>
            </a:extLst>
          </p:cNvPr>
          <p:cNvSpPr>
            <a:spLocks noGrp="1"/>
          </p:cNvSpPr>
          <p:nvPr>
            <p:ph type="body" sz="quarter" idx="13"/>
          </p:nvPr>
        </p:nvSpPr>
        <p:spPr>
          <a:xfrm>
            <a:off x="514226" y="1106089"/>
            <a:ext cx="7103474" cy="5204765"/>
          </a:xfrm>
        </p:spPr>
        <p:txBody>
          <a:bodyPr/>
          <a:lstStyle/>
          <a:p>
            <a:pPr marL="0" lvl="1" indent="0">
              <a:buClr>
                <a:srgbClr val="009BFF"/>
              </a:buClr>
              <a:buNone/>
            </a:pPr>
            <a:r>
              <a:rPr lang="en-US" b="1">
                <a:solidFill>
                  <a:schemeClr val="accent1"/>
                </a:solidFill>
                <a:latin typeface="+mj-lt"/>
                <a:ea typeface="Roboto" panose="02000000000000000000" pitchFamily="2" charset="0"/>
              </a:rPr>
              <a:t>Terms</a:t>
            </a:r>
            <a:r>
              <a:rPr lang="fr-FR" b="1">
                <a:solidFill>
                  <a:schemeClr val="accent1"/>
                </a:solidFill>
                <a:latin typeface="+mj-lt"/>
                <a:ea typeface="Roboto" panose="02000000000000000000" pitchFamily="2" charset="0"/>
              </a:rPr>
              <a:t>?</a:t>
            </a:r>
          </a:p>
          <a:p>
            <a:pPr marL="351421" lvl="2" indent="-171421">
              <a:buClr>
                <a:srgbClr val="009BFF"/>
              </a:buClr>
            </a:pPr>
            <a:r>
              <a:rPr lang="en-US" sz="1400">
                <a:solidFill>
                  <a:srgbClr val="374649"/>
                </a:solidFill>
                <a:latin typeface="+mj-lt"/>
                <a:ea typeface="Roboto" panose="02000000000000000000" pitchFamily="2" charset="0"/>
              </a:rPr>
              <a:t>Approximately 1 hour; To be book.
Invite employees in advance (groups of 5 to 20 people maximum).
In buildings and on the field (control rooms, maintenance workshop, company village, etc.).</a:t>
            </a:r>
          </a:p>
          <a:p>
            <a:pPr marL="0" lvl="1" indent="0">
              <a:buClr>
                <a:srgbClr val="009BFF"/>
              </a:buClr>
              <a:buNone/>
            </a:pPr>
            <a:r>
              <a:rPr lang="en-US" sz="1800" b="1">
                <a:solidFill>
                  <a:schemeClr val="tx2"/>
                </a:solidFill>
                <a:latin typeface="+mj-lt"/>
                <a:ea typeface="Roboto" panose="02000000000000000000" pitchFamily="2" charset="0"/>
              </a:rPr>
              <a:t>Who</a:t>
            </a:r>
            <a:r>
              <a:rPr lang="fr-FR" sz="1800" b="1">
                <a:solidFill>
                  <a:schemeClr val="tx2"/>
                </a:solidFill>
                <a:latin typeface="+mj-lt"/>
                <a:ea typeface="Roboto" panose="02000000000000000000" pitchFamily="2" charset="0"/>
              </a:rPr>
              <a:t> </a:t>
            </a:r>
            <a:r>
              <a:rPr lang="en-US" sz="1800" b="1">
                <a:solidFill>
                  <a:schemeClr val="tx2"/>
                </a:solidFill>
                <a:latin typeface="+mj-lt"/>
                <a:ea typeface="Roboto" panose="02000000000000000000" pitchFamily="2" charset="0"/>
              </a:rPr>
              <a:t>is</a:t>
            </a:r>
            <a:r>
              <a:rPr lang="fr-FR" sz="1800" b="1">
                <a:solidFill>
                  <a:schemeClr val="tx2"/>
                </a:solidFill>
                <a:latin typeface="+mj-lt"/>
                <a:ea typeface="Roboto" panose="02000000000000000000" pitchFamily="2" charset="0"/>
              </a:rPr>
              <a:t> </a:t>
            </a:r>
            <a:r>
              <a:rPr lang="en-US" sz="1800" b="1">
                <a:solidFill>
                  <a:schemeClr val="tx2"/>
                </a:solidFill>
                <a:latin typeface="+mj-lt"/>
                <a:ea typeface="Roboto" panose="02000000000000000000" pitchFamily="2" charset="0"/>
              </a:rPr>
              <a:t>involved</a:t>
            </a:r>
            <a:r>
              <a:rPr lang="fr-FR" sz="1800" b="1">
                <a:solidFill>
                  <a:schemeClr val="tx2"/>
                </a:solidFill>
                <a:latin typeface="+mj-lt"/>
                <a:ea typeface="Roboto" panose="02000000000000000000" pitchFamily="2" charset="0"/>
              </a:rPr>
              <a:t>?</a:t>
            </a:r>
            <a:r>
              <a:rPr lang="fr-FR" b="1">
                <a:solidFill>
                  <a:schemeClr val="tx2"/>
                </a:solidFill>
                <a:latin typeface="+mj-lt"/>
                <a:ea typeface="Roboto" panose="02000000000000000000" pitchFamily="2" charset="0"/>
              </a:rPr>
              <a:t> </a:t>
            </a:r>
          </a:p>
          <a:p>
            <a:pPr marL="351421" lvl="2" indent="-171421">
              <a:buClr>
                <a:srgbClr val="009BFF"/>
              </a:buClr>
            </a:pPr>
            <a:r>
              <a:rPr lang="en-US" sz="1400" b="1">
                <a:solidFill>
                  <a:srgbClr val="374649"/>
                </a:solidFill>
                <a:latin typeface="+mj-lt"/>
                <a:ea typeface="Roboto" panose="02000000000000000000" pitchFamily="2" charset="0"/>
              </a:rPr>
              <a:t>Employees of TotalEnergies and partner companies </a:t>
            </a:r>
            <a:r>
              <a:rPr lang="en-US" sz="1400">
                <a:solidFill>
                  <a:srgbClr val="374649"/>
                </a:solidFill>
                <a:latin typeface="+mj-lt"/>
                <a:ea typeface="Roboto" panose="02000000000000000000" pitchFamily="2" charset="0"/>
              </a:rPr>
              <a:t>and also the visitors present the D-day.</a:t>
            </a:r>
          </a:p>
          <a:p>
            <a:pPr marL="0" lvl="1" indent="0">
              <a:buClr>
                <a:srgbClr val="009BFF"/>
              </a:buClr>
              <a:buNone/>
            </a:pPr>
            <a:r>
              <a:rPr lang="en-US" b="1">
                <a:solidFill>
                  <a:schemeClr val="tx2"/>
                </a:solidFill>
                <a:latin typeface="+mj-lt"/>
                <a:ea typeface="Roboto" panose="02000000000000000000" pitchFamily="2" charset="0"/>
              </a:rPr>
              <a:t>Who is leading the workshop?</a:t>
            </a:r>
          </a:p>
          <a:p>
            <a:pPr marL="351421" lvl="2" indent="-171421">
              <a:buClr>
                <a:srgbClr val="009BFF"/>
              </a:buClr>
            </a:pPr>
            <a:r>
              <a:rPr lang="fr-FR" sz="1400" err="1">
                <a:solidFill>
                  <a:srgbClr val="374649"/>
                </a:solidFill>
                <a:latin typeface="+mj-lt"/>
                <a:ea typeface="Roboto" panose="02000000000000000000" pitchFamily="2" charset="0"/>
              </a:rPr>
              <a:t>Member</a:t>
            </a:r>
            <a:r>
              <a:rPr lang="fr-FR" sz="1400">
                <a:solidFill>
                  <a:srgbClr val="374649"/>
                </a:solidFill>
                <a:latin typeface="+mj-lt"/>
                <a:ea typeface="Roboto" panose="02000000000000000000" pitchFamily="2" charset="0"/>
              </a:rPr>
              <a:t> of a Codir.</a:t>
            </a:r>
          </a:p>
          <a:p>
            <a:pPr marL="351421" lvl="2" indent="-171421">
              <a:buClr>
                <a:srgbClr val="009BFF"/>
              </a:buClr>
            </a:pPr>
            <a:r>
              <a:rPr lang="en-US" sz="1400">
                <a:solidFill>
                  <a:srgbClr val="374649"/>
                </a:solidFill>
                <a:latin typeface="+mj-lt"/>
                <a:ea typeface="Roboto" panose="02000000000000000000" pitchFamily="2" charset="0"/>
              </a:rPr>
              <a:t>Local manager with his/her counterpart from a partner company (co-facilitation).</a:t>
            </a:r>
          </a:p>
          <a:p>
            <a:pPr marL="351421" lvl="2" indent="-171421">
              <a:buClr>
                <a:srgbClr val="009BFF"/>
              </a:buClr>
            </a:pPr>
            <a:r>
              <a:rPr lang="en-US" sz="1400">
                <a:solidFill>
                  <a:srgbClr val="374649"/>
                </a:solidFill>
                <a:latin typeface="+mj-lt"/>
                <a:ea typeface="Roboto" panose="02000000000000000000" pitchFamily="2" charset="0"/>
              </a:rPr>
              <a:t>Manager of a partner company.</a:t>
            </a:r>
          </a:p>
          <a:p>
            <a:pPr marL="0" lvl="1" indent="0">
              <a:buClr>
                <a:srgbClr val="009BFF"/>
              </a:buClr>
              <a:buNone/>
            </a:pPr>
            <a:r>
              <a:rPr lang="en-US" sz="1800" b="1">
                <a:solidFill>
                  <a:schemeClr val="tx2"/>
                </a:solidFill>
                <a:latin typeface="+mj-lt"/>
                <a:ea typeface="Roboto" panose="02000000000000000000" pitchFamily="2" charset="0"/>
              </a:rPr>
              <a:t>What's next?</a:t>
            </a:r>
          </a:p>
          <a:p>
            <a:pPr marL="351421" lvl="2" indent="-171421">
              <a:buClr>
                <a:srgbClr val="009BFF"/>
              </a:buClr>
            </a:pPr>
            <a:r>
              <a:rPr lang="en-US" sz="1400">
                <a:solidFill>
                  <a:srgbClr val="374649"/>
                </a:solidFill>
                <a:latin typeface="+mj-lt"/>
                <a:ea typeface="Roboto" panose="02000000000000000000" pitchFamily="2" charset="0"/>
              </a:rPr>
              <a:t>A sharing form for all the participants of the activities from TotalEnergies and contractors.</a:t>
            </a:r>
          </a:p>
          <a:p>
            <a:pPr marL="351421" lvl="2" indent="-171421">
              <a:buClr>
                <a:srgbClr val="009BFF"/>
              </a:buClr>
            </a:pPr>
            <a:r>
              <a:rPr lang="en-US" sz="1400">
                <a:solidFill>
                  <a:srgbClr val="374649"/>
                </a:solidFill>
                <a:latin typeface="+mj-lt"/>
                <a:ea typeface="Roboto" panose="02000000000000000000" pitchFamily="2" charset="0"/>
              </a:rPr>
              <a:t>A web platform to collect photos, videos, appreciation.</a:t>
            </a:r>
            <a:endParaRPr lang="fr-FR" sz="1400">
              <a:solidFill>
                <a:srgbClr val="374649"/>
              </a:solidFill>
              <a:latin typeface="+mj-lt"/>
              <a:ea typeface="Roboto" panose="02000000000000000000" pitchFamily="2" charset="0"/>
            </a:endParaRPr>
          </a:p>
        </p:txBody>
      </p:sp>
      <p:sp>
        <p:nvSpPr>
          <p:cNvPr id="3" name="Titre 2">
            <a:extLst>
              <a:ext uri="{FF2B5EF4-FFF2-40B4-BE49-F238E27FC236}">
                <a16:creationId xmlns:a16="http://schemas.microsoft.com/office/drawing/2014/main" id="{B8693325-C431-0744-6916-7C19569F6C22}"/>
              </a:ext>
            </a:extLst>
          </p:cNvPr>
          <p:cNvSpPr>
            <a:spLocks noGrp="1"/>
          </p:cNvSpPr>
          <p:nvPr>
            <p:ph type="title"/>
          </p:nvPr>
        </p:nvSpPr>
        <p:spPr/>
        <p:txBody>
          <a:bodyPr vert="horz" lIns="91440" tIns="45720" rIns="91440" bIns="45720" rtlCol="0" anchor="t">
            <a:noAutofit/>
          </a:bodyPr>
          <a:lstStyle/>
          <a:p>
            <a:r>
              <a:rPr lang="en-US" sz="2400"/>
              <a:t>How to prepare the workshop?</a:t>
            </a:r>
            <a:endParaRPr lang="fr-FR" sz="2400"/>
          </a:p>
        </p:txBody>
      </p:sp>
      <p:sp>
        <p:nvSpPr>
          <p:cNvPr id="5" name="Espace réservé du numéro de diapositive 4">
            <a:extLst>
              <a:ext uri="{FF2B5EF4-FFF2-40B4-BE49-F238E27FC236}">
                <a16:creationId xmlns:a16="http://schemas.microsoft.com/office/drawing/2014/main" id="{8982C610-C350-A352-87FF-D87862F684A0}"/>
              </a:ext>
            </a:extLst>
          </p:cNvPr>
          <p:cNvSpPr>
            <a:spLocks noGrp="1"/>
          </p:cNvSpPr>
          <p:nvPr>
            <p:ph type="sldNum" sz="quarter" idx="16"/>
          </p:nvPr>
        </p:nvSpPr>
        <p:spPr/>
        <p:txBody>
          <a:bodyPr/>
          <a:lstStyle/>
          <a:p>
            <a:fld id="{975A587B-5814-4D9B-9598-FE9CB954CB01}" type="slidenum">
              <a:rPr lang="en-US" noProof="0" smtClean="0"/>
              <a:pPr/>
              <a:t>43</a:t>
            </a:fld>
            <a:endParaRPr lang="en-US" noProof="0"/>
          </a:p>
        </p:txBody>
      </p:sp>
      <p:pic>
        <p:nvPicPr>
          <p:cNvPr id="7" name="Image 6" descr="Une image contenant intérieur, personne, plafond, plancher&#10;&#10;Description générée automatiquement">
            <a:extLst>
              <a:ext uri="{FF2B5EF4-FFF2-40B4-BE49-F238E27FC236}">
                <a16:creationId xmlns:a16="http://schemas.microsoft.com/office/drawing/2014/main" id="{2D937113-EEA0-F784-4CEC-E78C60C6DDF0}"/>
              </a:ext>
            </a:extLst>
          </p:cNvPr>
          <p:cNvPicPr>
            <a:picLocks/>
          </p:cNvPicPr>
          <p:nvPr/>
        </p:nvPicPr>
        <p:blipFill rotWithShape="1">
          <a:blip r:embed="rId5" cstate="screen">
            <a:extLst>
              <a:ext uri="{28A0092B-C50C-407E-A947-70E740481C1C}">
                <a14:useLocalDpi xmlns:a14="http://schemas.microsoft.com/office/drawing/2010/main"/>
              </a:ext>
            </a:extLst>
          </a:blip>
          <a:srcRect t="16384"/>
          <a:stretch/>
        </p:blipFill>
        <p:spPr>
          <a:xfrm>
            <a:off x="7694637" y="3843324"/>
            <a:ext cx="3026127" cy="1749575"/>
          </a:xfrm>
          <a:prstGeom prst="roundRect">
            <a:avLst>
              <a:gd name="adj" fmla="val 9892"/>
            </a:avLst>
          </a:prstGeom>
          <a:ln>
            <a:noFill/>
          </a:ln>
          <a:effectLst/>
        </p:spPr>
      </p:pic>
      <p:sp>
        <p:nvSpPr>
          <p:cNvPr id="9" name="Rectangle 8">
            <a:extLst>
              <a:ext uri="{FF2B5EF4-FFF2-40B4-BE49-F238E27FC236}">
                <a16:creationId xmlns:a16="http://schemas.microsoft.com/office/drawing/2014/main" id="{8BC422B2-3D41-FB73-7E0B-01C0138B2902}"/>
              </a:ext>
            </a:extLst>
          </p:cNvPr>
          <p:cNvSpPr/>
          <p:nvPr>
            <p:custDataLst>
              <p:tags r:id="rId1"/>
            </p:custDataLst>
          </p:nvPr>
        </p:nvSpPr>
        <p:spPr>
          <a:xfrm>
            <a:off x="7676143" y="1605770"/>
            <a:ext cx="3044621" cy="324000"/>
          </a:xfrm>
          <a:prstGeom prst="rect">
            <a:avLst/>
          </a:prstGeom>
          <a:noFill/>
        </p:spPr>
        <p:txBody>
          <a:bodyPr wrap="square" anchor="ctr" anchorCtr="0">
            <a:noAutofit/>
          </a:bodyPr>
          <a:lstStyle/>
          <a:p>
            <a:pPr algn="ctr" defTabSz="257109">
              <a:spcBef>
                <a:spcPts val="169"/>
              </a:spcBef>
              <a:spcAft>
                <a:spcPts val="169"/>
              </a:spcAft>
              <a:buClr>
                <a:srgbClr val="004494"/>
              </a:buClr>
              <a:buSzPct val="120000"/>
            </a:pPr>
            <a:r>
              <a:rPr lang="fr-FR" sz="1400" b="1">
                <a:solidFill>
                  <a:schemeClr val="tx2"/>
                </a:solidFill>
                <a:latin typeface="Arial" panose="020B0604020202020204" pitchFamily="34" charset="0"/>
                <a:ea typeface="Roboto" panose="02000000000000000000" pitchFamily="2" charset="0"/>
                <a:cs typeface="Arial" panose="020B0604020202020204" pitchFamily="34" charset="0"/>
              </a:rPr>
              <a:t>Standard invitation message</a:t>
            </a:r>
          </a:p>
        </p:txBody>
      </p:sp>
      <p:sp>
        <p:nvSpPr>
          <p:cNvPr id="10" name="Rectangle 9">
            <a:extLst>
              <a:ext uri="{FF2B5EF4-FFF2-40B4-BE49-F238E27FC236}">
                <a16:creationId xmlns:a16="http://schemas.microsoft.com/office/drawing/2014/main" id="{2061B55E-19FF-1328-7E9E-7E50683BA63B}"/>
              </a:ext>
            </a:extLst>
          </p:cNvPr>
          <p:cNvSpPr/>
          <p:nvPr>
            <p:custDataLst>
              <p:tags r:id="rId2"/>
            </p:custDataLst>
          </p:nvPr>
        </p:nvSpPr>
        <p:spPr>
          <a:xfrm>
            <a:off x="7854174" y="1927764"/>
            <a:ext cx="2778383" cy="1830566"/>
          </a:xfrm>
          <a:prstGeom prst="rect">
            <a:avLst/>
          </a:prstGeom>
        </p:spPr>
        <p:txBody>
          <a:bodyPr wrap="square">
            <a:spAutoFit/>
          </a:bodyPr>
          <a:lstStyle/>
          <a:p>
            <a:pPr marL="0" lvl="2">
              <a:lnSpc>
                <a:spcPct val="120000"/>
              </a:lnSpc>
              <a:spcBef>
                <a:spcPts val="675"/>
              </a:spcBef>
            </a:pPr>
            <a:r>
              <a:rPr lang="en-US" sz="950">
                <a:solidFill>
                  <a:srgbClr val="374649"/>
                </a:solidFill>
                <a:latin typeface="Arial" panose="020B0604020202020204" pitchFamily="34" charset="0"/>
                <a:ea typeface="Roboto" panose="02000000000000000000" pitchFamily="2" charset="0"/>
                <a:cs typeface="Arial" panose="020B0604020202020204" pitchFamily="34" charset="0"/>
              </a:rPr>
              <a:t>"On the occasion of WDfS 2024, we invite you to participate in a workshop on the theme of this year: </a:t>
            </a:r>
            <a:r>
              <a:rPr lang="en-US" sz="950" b="1">
                <a:solidFill>
                  <a:srgbClr val="374649"/>
                </a:solidFill>
                <a:latin typeface="Arial" panose="020B0604020202020204" pitchFamily="34" charset="0"/>
                <a:ea typeface="Roboto" panose="02000000000000000000" pitchFamily="2" charset="0"/>
                <a:cs typeface="Arial" panose="020B0604020202020204" pitchFamily="34" charset="0"/>
              </a:rPr>
              <a:t>Major Accidents and REX</a:t>
            </a:r>
            <a:r>
              <a:rPr lang="en-US" sz="950">
                <a:solidFill>
                  <a:srgbClr val="374649"/>
                </a:solidFill>
                <a:latin typeface="Arial" panose="020B0604020202020204" pitchFamily="34" charset="0"/>
                <a:ea typeface="Roboto" panose="02000000000000000000" pitchFamily="2" charset="0"/>
                <a:cs typeface="Arial" panose="020B0604020202020204" pitchFamily="34" charset="0"/>
              </a:rPr>
              <a:t>.</a:t>
            </a:r>
            <a:br>
              <a:rPr lang="en-US" sz="950">
                <a:solidFill>
                  <a:srgbClr val="374649"/>
                </a:solidFill>
                <a:latin typeface="Arial" panose="020B0604020202020204" pitchFamily="34" charset="0"/>
                <a:ea typeface="Roboto" panose="02000000000000000000" pitchFamily="2" charset="0"/>
                <a:cs typeface="Arial" panose="020B0604020202020204" pitchFamily="34" charset="0"/>
              </a:rPr>
            </a:br>
            <a:r>
              <a:rPr lang="en-US" sz="950">
                <a:solidFill>
                  <a:srgbClr val="374649"/>
                </a:solidFill>
                <a:latin typeface="Arial" panose="020B0604020202020204" pitchFamily="34" charset="0"/>
                <a:ea typeface="Roboto" panose="02000000000000000000" pitchFamily="2" charset="0"/>
                <a:cs typeface="Arial" panose="020B0604020202020204" pitchFamily="34" charset="0"/>
              </a:rPr>
              <a:t>For an hour, using the example of known major accidents, we will discuss about the importance of remembering major accidents, how the REX has improved our Safety and the importance of applying the REX within our affiliate or site. Don't forget to sign up. See you the 22nd of April.”</a:t>
            </a:r>
            <a:endParaRPr lang="fr-FR" sz="950">
              <a:solidFill>
                <a:srgbClr val="374649"/>
              </a:solidFill>
              <a:latin typeface="Arial" panose="020B0604020202020204" pitchFamily="34" charset="0"/>
              <a:ea typeface="Roboto" panose="02000000000000000000" pitchFamily="2" charset="0"/>
              <a:cs typeface="Arial" panose="020B0604020202020204" pitchFamily="34" charset="0"/>
            </a:endParaRPr>
          </a:p>
        </p:txBody>
      </p:sp>
      <p:sp>
        <p:nvSpPr>
          <p:cNvPr id="11" name="Espace réservé du pied de page 3">
            <a:extLst>
              <a:ext uri="{FF2B5EF4-FFF2-40B4-BE49-F238E27FC236}">
                <a16:creationId xmlns:a16="http://schemas.microsoft.com/office/drawing/2014/main" id="{CA0615A3-645F-E88C-16CD-EA7A71F3B1CF}"/>
              </a:ext>
            </a:extLst>
          </p:cNvPr>
          <p:cNvSpPr>
            <a:spLocks noGrp="1"/>
          </p:cNvSpPr>
          <p:nvPr>
            <p:ph type="ftr" sz="quarter" idx="15"/>
          </p:nvPr>
        </p:nvSpPr>
        <p:spPr>
          <a:xfrm>
            <a:off x="856680" y="6449983"/>
            <a:ext cx="3600000" cy="252000"/>
          </a:xfrm>
        </p:spPr>
        <p:txBody>
          <a:bodyPr/>
          <a:lstStyle/>
          <a:p>
            <a:r>
              <a:rPr lang="en-US" sz="900"/>
              <a:t>World Day for Safety 2024 – Manager Kit</a:t>
            </a:r>
            <a:endParaRPr lang="fr-FR" sz="900"/>
          </a:p>
        </p:txBody>
      </p:sp>
      <p:sp>
        <p:nvSpPr>
          <p:cNvPr id="6" name="Rectangle : coins arrondis 5">
            <a:extLst>
              <a:ext uri="{FF2B5EF4-FFF2-40B4-BE49-F238E27FC236}">
                <a16:creationId xmlns:a16="http://schemas.microsoft.com/office/drawing/2014/main" id="{4716FF84-8D0E-E416-0DD7-470B9B83B7BA}"/>
              </a:ext>
            </a:extLst>
          </p:cNvPr>
          <p:cNvSpPr/>
          <p:nvPr/>
        </p:nvSpPr>
        <p:spPr>
          <a:xfrm>
            <a:off x="7684054" y="1520710"/>
            <a:ext cx="3036710" cy="4072190"/>
          </a:xfrm>
          <a:prstGeom prst="roundRect">
            <a:avLst>
              <a:gd name="adj" fmla="val 6630"/>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descr="Une image contenant Graphique, Police, graphisme, logo&#10;&#10;Description générée automatiquement">
            <a:extLst>
              <a:ext uri="{FF2B5EF4-FFF2-40B4-BE49-F238E27FC236}">
                <a16:creationId xmlns:a16="http://schemas.microsoft.com/office/drawing/2014/main" id="{7AAC55EA-56FD-69B9-59B2-77A1F8A0396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281993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7F03EC37-55B0-9A8B-86CA-CA21CE35B878}"/>
              </a:ext>
            </a:extLst>
          </p:cNvPr>
          <p:cNvSpPr>
            <a:spLocks noGrp="1"/>
          </p:cNvSpPr>
          <p:nvPr>
            <p:ph type="body" sz="quarter" idx="13"/>
          </p:nvPr>
        </p:nvSpPr>
        <p:spPr>
          <a:xfrm>
            <a:off x="632444" y="1323024"/>
            <a:ext cx="10202001" cy="4860000"/>
          </a:xfrm>
        </p:spPr>
        <p:txBody>
          <a:bodyPr vert="horz" lIns="91440" tIns="45720" rIns="91440" bIns="45720" rtlCol="0" anchor="t">
            <a:noAutofit/>
          </a:bodyPr>
          <a:lstStyle/>
          <a:p>
            <a:pPr marL="179705" indent="-179705">
              <a:spcAft>
                <a:spcPts val="300"/>
              </a:spcAft>
              <a:buClr>
                <a:schemeClr val="accent1"/>
              </a:buClr>
            </a:pPr>
            <a:r>
              <a:rPr lang="fr-FR" err="1">
                <a:solidFill>
                  <a:srgbClr val="374649"/>
                </a:solidFill>
                <a:latin typeface="+mj-lt"/>
                <a:ea typeface="Roboto"/>
              </a:rPr>
              <a:t>WDfS</a:t>
            </a:r>
            <a:r>
              <a:rPr lang="fr-FR">
                <a:solidFill>
                  <a:srgbClr val="374649"/>
                </a:solidFill>
                <a:latin typeface="+mj-lt"/>
                <a:ea typeface="Roboto"/>
              </a:rPr>
              <a:t> Poster.</a:t>
            </a:r>
            <a:endParaRPr lang="en-US"/>
          </a:p>
          <a:p>
            <a:pPr marL="179705" indent="-179705">
              <a:spcAft>
                <a:spcPts val="300"/>
              </a:spcAft>
              <a:buClr>
                <a:schemeClr val="accent1"/>
              </a:buClr>
            </a:pPr>
            <a:r>
              <a:rPr lang="fr-FR">
                <a:solidFill>
                  <a:srgbClr val="374649"/>
                </a:solidFill>
                <a:latin typeface="+mj-lt"/>
                <a:ea typeface="Roboto" panose="02000000000000000000" pitchFamily="2" charset="0"/>
              </a:rPr>
              <a:t>Kakemonos.</a:t>
            </a:r>
            <a:endParaRPr lang="fr-FR">
              <a:solidFill>
                <a:srgbClr val="374649"/>
              </a:solidFill>
              <a:latin typeface="+mj-lt"/>
              <a:ea typeface="Roboto" panose="02000000000000000000" pitchFamily="2" charset="0"/>
              <a:cs typeface="Arial" panose="020B0604020202020204"/>
            </a:endParaRPr>
          </a:p>
          <a:p>
            <a:pPr marL="179705" indent="-179705">
              <a:spcAft>
                <a:spcPts val="300"/>
              </a:spcAft>
              <a:buClr>
                <a:schemeClr val="accent1"/>
              </a:buClr>
            </a:pPr>
            <a:r>
              <a:rPr lang="en-US">
                <a:solidFill>
                  <a:srgbClr val="374649"/>
                </a:solidFill>
                <a:latin typeface="+mj-lt"/>
                <a:ea typeface="Roboto" panose="02000000000000000000" pitchFamily="2" charset="0"/>
              </a:rPr>
              <a:t>Company videos.</a:t>
            </a:r>
            <a:endParaRPr lang="en-US">
              <a:solidFill>
                <a:srgbClr val="374649"/>
              </a:solidFill>
              <a:latin typeface="+mj-lt"/>
              <a:ea typeface="Roboto" panose="02000000000000000000" pitchFamily="2" charset="0"/>
              <a:cs typeface="Arial" panose="020B0604020202020204"/>
            </a:endParaRPr>
          </a:p>
          <a:p>
            <a:pPr marL="359410" lvl="1" indent="-179705">
              <a:spcAft>
                <a:spcPts val="300"/>
              </a:spcAft>
              <a:buClr>
                <a:schemeClr val="accent1"/>
              </a:buClr>
              <a:buFont typeface="Arial" panose="020B0604020202020204" pitchFamily="34" charset="0"/>
              <a:buChar char="•"/>
            </a:pPr>
            <a:r>
              <a:rPr lang="en-US">
                <a:solidFill>
                  <a:srgbClr val="374649"/>
                </a:solidFill>
                <a:latin typeface="+mj-lt"/>
                <a:ea typeface="Roboto" panose="02000000000000000000" pitchFamily="2" charset="0"/>
              </a:rPr>
              <a:t>Corporate message from Pol Hoorelbeke, VP Major Risks (posted online on April 22).</a:t>
            </a:r>
            <a:endParaRPr lang="en-US">
              <a:solidFill>
                <a:srgbClr val="374649"/>
              </a:solidFill>
              <a:latin typeface="+mj-lt"/>
              <a:ea typeface="Roboto" panose="02000000000000000000" pitchFamily="2" charset="0"/>
              <a:cs typeface="Arial" panose="020B0604020202020204"/>
            </a:endParaRPr>
          </a:p>
          <a:p>
            <a:pPr marL="359410" lvl="1" indent="-179705">
              <a:spcAft>
                <a:spcPts val="300"/>
              </a:spcAft>
              <a:buClr>
                <a:schemeClr val="accent1"/>
              </a:buClr>
              <a:buFont typeface="Arial" panose="020B0604020202020204" pitchFamily="34" charset="0"/>
              <a:buChar char="•"/>
            </a:pPr>
            <a:r>
              <a:rPr lang="fr-FR">
                <a:solidFill>
                  <a:srgbClr val="374649"/>
                </a:solidFill>
                <a:latin typeface="+mj-lt"/>
                <a:ea typeface="Roboto" panose="02000000000000000000" pitchFamily="2" charset="0"/>
              </a:rPr>
              <a:t>V</a:t>
            </a:r>
            <a:r>
              <a:rPr lang="en-US" err="1">
                <a:solidFill>
                  <a:srgbClr val="374649"/>
                </a:solidFill>
                <a:latin typeface="+mj-lt"/>
                <a:ea typeface="Roboto" panose="02000000000000000000" pitchFamily="2" charset="0"/>
              </a:rPr>
              <a:t>ideos</a:t>
            </a:r>
            <a:r>
              <a:rPr lang="en-US">
                <a:solidFill>
                  <a:srgbClr val="374649"/>
                </a:solidFill>
                <a:latin typeface="+mj-lt"/>
                <a:ea typeface="Roboto" panose="02000000000000000000" pitchFamily="2" charset="0"/>
              </a:rPr>
              <a:t> of testimonies about 3 different major accidents (available a few days before the WDfS).</a:t>
            </a:r>
            <a:endParaRPr lang="en-US">
              <a:solidFill>
                <a:srgbClr val="374649"/>
              </a:solidFill>
              <a:latin typeface="+mj-lt"/>
              <a:ea typeface="Roboto" panose="02000000000000000000" pitchFamily="2" charset="0"/>
              <a:cs typeface="Arial" panose="020B0604020202020204"/>
            </a:endParaRPr>
          </a:p>
          <a:p>
            <a:pPr marL="179705" indent="-179705">
              <a:spcAft>
                <a:spcPts val="300"/>
              </a:spcAft>
              <a:buClr>
                <a:schemeClr val="accent1"/>
              </a:buClr>
            </a:pPr>
            <a:r>
              <a:rPr lang="en-US">
                <a:solidFill>
                  <a:srgbClr val="374649"/>
                </a:solidFill>
                <a:latin typeface="+mj-lt"/>
                <a:ea typeface="Roboto" panose="02000000000000000000" pitchFamily="2" charset="0"/>
              </a:rPr>
              <a:t>Manager Kit slides and other media (videos, PPT) summarizing the 9 major accidents selected by the Branches.</a:t>
            </a:r>
            <a:endParaRPr lang="en-US">
              <a:solidFill>
                <a:srgbClr val="374649"/>
              </a:solidFill>
              <a:latin typeface="+mj-lt"/>
              <a:ea typeface="Roboto" panose="02000000000000000000" pitchFamily="2" charset="0"/>
              <a:cs typeface="Arial" panose="020B0604020202020204"/>
            </a:endParaRPr>
          </a:p>
          <a:p>
            <a:pPr marL="179705" indent="-179705">
              <a:spcAft>
                <a:spcPts val="300"/>
              </a:spcAft>
              <a:buClr>
                <a:schemeClr val="accent1"/>
              </a:buClr>
            </a:pPr>
            <a:r>
              <a:rPr lang="fr-FR">
                <a:solidFill>
                  <a:srgbClr val="374649"/>
                </a:solidFill>
                <a:latin typeface="+mj-lt"/>
                <a:ea typeface="Roboto" panose="02000000000000000000" pitchFamily="2" charset="0"/>
              </a:rPr>
              <a:t>Links to feedback </a:t>
            </a:r>
            <a:r>
              <a:rPr lang="en-US">
                <a:solidFill>
                  <a:srgbClr val="374649"/>
                </a:solidFill>
                <a:latin typeface="+mj-lt"/>
                <a:ea typeface="Roboto" panose="02000000000000000000" pitchFamily="2" charset="0"/>
              </a:rPr>
              <a:t>surveys</a:t>
            </a:r>
            <a:r>
              <a:rPr lang="fr-FR">
                <a:solidFill>
                  <a:srgbClr val="374649"/>
                </a:solidFill>
                <a:latin typeface="+mj-lt"/>
                <a:ea typeface="Roboto" panose="02000000000000000000" pitchFamily="2" charset="0"/>
              </a:rPr>
              <a:t> for the participants and web platform for a local </a:t>
            </a:r>
            <a:r>
              <a:rPr lang="en-US">
                <a:solidFill>
                  <a:srgbClr val="374649"/>
                </a:solidFill>
                <a:latin typeface="+mj-lt"/>
                <a:ea typeface="Roboto" panose="02000000000000000000" pitchFamily="2" charset="0"/>
              </a:rPr>
              <a:t>organizer.</a:t>
            </a:r>
            <a:endParaRPr lang="en-US">
              <a:solidFill>
                <a:srgbClr val="374649"/>
              </a:solidFill>
              <a:latin typeface="+mj-lt"/>
              <a:ea typeface="Roboto" panose="02000000000000000000" pitchFamily="2" charset="0"/>
              <a:cs typeface="Arial" panose="020B0604020202020204"/>
            </a:endParaRPr>
          </a:p>
          <a:p>
            <a:pPr marL="179705" indent="-179705">
              <a:spcAft>
                <a:spcPts val="300"/>
              </a:spcAft>
              <a:buClr>
                <a:schemeClr val="accent1"/>
              </a:buClr>
            </a:pPr>
            <a:r>
              <a:rPr lang="fr-FR">
                <a:solidFill>
                  <a:srgbClr val="374649"/>
                </a:solidFill>
                <a:latin typeface="+mj-lt"/>
                <a:ea typeface="Roboto" panose="02000000000000000000" pitchFamily="2" charset="0"/>
              </a:rPr>
              <a:t>T-Shirt </a:t>
            </a:r>
            <a:r>
              <a:rPr lang="en-US">
                <a:solidFill>
                  <a:srgbClr val="374649"/>
                </a:solidFill>
                <a:latin typeface="+mj-lt"/>
                <a:ea typeface="Roboto" panose="02000000000000000000" pitchFamily="2" charset="0"/>
              </a:rPr>
              <a:t>template.</a:t>
            </a:r>
            <a:endParaRPr lang="en-US">
              <a:latin typeface="+mj-lt"/>
              <a:cs typeface="Arial" panose="020B0604020202020204"/>
            </a:endParaRPr>
          </a:p>
          <a:p>
            <a:pPr marL="179705" indent="-179705"/>
            <a:endParaRPr lang="fr-FR">
              <a:latin typeface="+mj-lt"/>
              <a:cs typeface="Arial" panose="020B0604020202020204"/>
            </a:endParaRPr>
          </a:p>
        </p:txBody>
      </p:sp>
      <p:sp>
        <p:nvSpPr>
          <p:cNvPr id="3" name="Titre 2">
            <a:extLst>
              <a:ext uri="{FF2B5EF4-FFF2-40B4-BE49-F238E27FC236}">
                <a16:creationId xmlns:a16="http://schemas.microsoft.com/office/drawing/2014/main" id="{89BBAB1D-415E-DEEF-289E-0EAEDFD2555D}"/>
              </a:ext>
            </a:extLst>
          </p:cNvPr>
          <p:cNvSpPr>
            <a:spLocks noGrp="1"/>
          </p:cNvSpPr>
          <p:nvPr>
            <p:ph type="title"/>
          </p:nvPr>
        </p:nvSpPr>
        <p:spPr/>
        <p:txBody>
          <a:bodyPr vert="horz" lIns="91440" tIns="45720" rIns="91440" bIns="45720" rtlCol="0" anchor="t">
            <a:noAutofit/>
          </a:bodyPr>
          <a:lstStyle/>
          <a:p>
            <a:r>
              <a:rPr lang="en-US" sz="2400"/>
              <a:t>Media available (in addition to the Manager Kit)</a:t>
            </a:r>
            <a:br>
              <a:rPr lang="fr-FR" sz="2800"/>
            </a:br>
            <a:endParaRPr lang="fr-FR" sz="2800"/>
          </a:p>
        </p:txBody>
      </p:sp>
      <p:sp>
        <p:nvSpPr>
          <p:cNvPr id="4" name="Espace réservé du pied de page 3">
            <a:extLst>
              <a:ext uri="{FF2B5EF4-FFF2-40B4-BE49-F238E27FC236}">
                <a16:creationId xmlns:a16="http://schemas.microsoft.com/office/drawing/2014/main" id="{7FB052F8-3EF4-CF77-5967-7C89C3F12EF7}"/>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7A281263-0ED2-8914-A46F-5AAA701AD240}"/>
              </a:ext>
            </a:extLst>
          </p:cNvPr>
          <p:cNvSpPr>
            <a:spLocks noGrp="1"/>
          </p:cNvSpPr>
          <p:nvPr>
            <p:ph type="sldNum" sz="quarter" idx="16"/>
          </p:nvPr>
        </p:nvSpPr>
        <p:spPr/>
        <p:txBody>
          <a:bodyPr/>
          <a:lstStyle/>
          <a:p>
            <a:fld id="{975A587B-5814-4D9B-9598-FE9CB954CB01}" type="slidenum">
              <a:rPr lang="en-US" noProof="0" smtClean="0"/>
              <a:pPr/>
              <a:t>44</a:t>
            </a:fld>
            <a:endParaRPr lang="en-US" noProof="0"/>
          </a:p>
        </p:txBody>
      </p:sp>
      <p:sp>
        <p:nvSpPr>
          <p:cNvPr id="7" name="ZoneTexte 1">
            <a:extLst>
              <a:ext uri="{FF2B5EF4-FFF2-40B4-BE49-F238E27FC236}">
                <a16:creationId xmlns:a16="http://schemas.microsoft.com/office/drawing/2014/main" id="{6A6F1E5B-1CA0-401E-5C9A-7BFDAA500A9F}"/>
              </a:ext>
            </a:extLst>
          </p:cNvPr>
          <p:cNvSpPr txBox="1"/>
          <p:nvPr/>
        </p:nvSpPr>
        <p:spPr>
          <a:xfrm>
            <a:off x="632444" y="5177431"/>
            <a:ext cx="3592604" cy="715089"/>
          </a:xfrm>
          <a:prstGeom prst="roundRect">
            <a:avLst/>
          </a:prstGeom>
          <a:noFill/>
          <a:ln>
            <a:solidFill>
              <a:schemeClr val="accent2"/>
            </a:solidFill>
          </a:ln>
        </p:spPr>
        <p:txBody>
          <a:bodyPr wrap="square" rtlCol="0">
            <a:spAutoFit/>
          </a:bodyPr>
          <a:lstStyle/>
          <a:p>
            <a:pPr algn="ctr"/>
            <a:r>
              <a:rPr lang="en-US" b="1">
                <a:ln w="6600">
                  <a:noFill/>
                  <a:prstDash val="solid"/>
                </a:ln>
                <a:solidFill>
                  <a:schemeClr val="accent2"/>
                </a:solidFill>
              </a:rPr>
              <a:t>Progressively available in the HSE Toolbox</a:t>
            </a:r>
            <a:endParaRPr lang="fr-FR" b="1">
              <a:ln w="6600">
                <a:noFill/>
                <a:prstDash val="solid"/>
              </a:ln>
              <a:solidFill>
                <a:schemeClr val="accent2"/>
              </a:solidFill>
            </a:endParaRPr>
          </a:p>
        </p:txBody>
      </p:sp>
      <p:pic>
        <p:nvPicPr>
          <p:cNvPr id="8" name="Image 7" descr="Une image contenant Graphique, Police, graphisme, logo&#10;&#10;Description générée automatiquement">
            <a:extLst>
              <a:ext uri="{FF2B5EF4-FFF2-40B4-BE49-F238E27FC236}">
                <a16:creationId xmlns:a16="http://schemas.microsoft.com/office/drawing/2014/main" id="{0F7326A0-6D62-A55E-5B0C-840A51C7B9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315957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81FEB7E-9002-C131-4B4C-4E5F5DEEE1DA}"/>
              </a:ext>
            </a:extLst>
          </p:cNvPr>
          <p:cNvSpPr>
            <a:spLocks noGrp="1"/>
          </p:cNvSpPr>
          <p:nvPr>
            <p:ph type="title"/>
          </p:nvPr>
        </p:nvSpPr>
        <p:spPr/>
        <p:txBody>
          <a:bodyPr/>
          <a:lstStyle/>
          <a:p>
            <a:r>
              <a:rPr lang="en-US" sz="2400"/>
              <a:t>How to facilitate the workshop?</a:t>
            </a:r>
            <a:endParaRPr lang="fr-FR" sz="2400"/>
          </a:p>
        </p:txBody>
      </p:sp>
      <p:sp>
        <p:nvSpPr>
          <p:cNvPr id="4" name="Espace réservé du pied de page 3">
            <a:extLst>
              <a:ext uri="{FF2B5EF4-FFF2-40B4-BE49-F238E27FC236}">
                <a16:creationId xmlns:a16="http://schemas.microsoft.com/office/drawing/2014/main" id="{0A8D07F3-A655-02A9-1652-20122783E0CC}"/>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93C657BF-840F-3357-8276-A74AE2208E15}"/>
              </a:ext>
            </a:extLst>
          </p:cNvPr>
          <p:cNvSpPr>
            <a:spLocks noGrp="1"/>
          </p:cNvSpPr>
          <p:nvPr>
            <p:ph type="sldNum" sz="quarter" idx="16"/>
          </p:nvPr>
        </p:nvSpPr>
        <p:spPr/>
        <p:txBody>
          <a:bodyPr/>
          <a:lstStyle/>
          <a:p>
            <a:fld id="{975A587B-5814-4D9B-9598-FE9CB954CB01}" type="slidenum">
              <a:rPr lang="en-US" noProof="0" smtClean="0"/>
              <a:pPr/>
              <a:t>45</a:t>
            </a:fld>
            <a:endParaRPr lang="en-US" noProof="0"/>
          </a:p>
        </p:txBody>
      </p:sp>
      <p:sp>
        <p:nvSpPr>
          <p:cNvPr id="20" name="Espace réservé du texte 54">
            <a:extLst>
              <a:ext uri="{FF2B5EF4-FFF2-40B4-BE49-F238E27FC236}">
                <a16:creationId xmlns:a16="http://schemas.microsoft.com/office/drawing/2014/main" id="{9CB73B3B-CE1F-2C2C-B60F-403E8474161D}"/>
              </a:ext>
            </a:extLst>
          </p:cNvPr>
          <p:cNvSpPr txBox="1">
            <a:spLocks/>
          </p:cNvSpPr>
          <p:nvPr>
            <p:custDataLst>
              <p:tags r:id="rId1"/>
            </p:custDataLst>
          </p:nvPr>
        </p:nvSpPr>
        <p:spPr>
          <a:xfrm>
            <a:off x="1033324" y="1981191"/>
            <a:ext cx="5015110" cy="4545082"/>
          </a:xfrm>
          <a:prstGeom prst="rect">
            <a:avLst/>
          </a:prstGeom>
        </p:spPr>
        <p:txBody>
          <a:bodyPr/>
          <a:lstStyle>
            <a:lvl1pPr marL="0" indent="0" algn="l" defTabSz="257178" rtl="0" eaLnBrk="1" latinLnBrk="0" hangingPunct="1">
              <a:spcBef>
                <a:spcPts val="169"/>
              </a:spcBef>
              <a:spcAft>
                <a:spcPts val="169"/>
              </a:spcAft>
              <a:buClr>
                <a:schemeClr val="accent4"/>
              </a:buClr>
              <a:buSzPct val="120000"/>
              <a:buFont typeface="Lucida Grande"/>
              <a:buNone/>
              <a:defRPr sz="1200" b="1" kern="1200">
                <a:solidFill>
                  <a:schemeClr val="accent4"/>
                </a:solidFill>
                <a:latin typeface="+mn-lt"/>
                <a:ea typeface="+mn-ea"/>
                <a:cs typeface="Arial"/>
              </a:defRPr>
            </a:lvl1pPr>
            <a:lvl2pPr marL="0" indent="0" algn="l" defTabSz="300042" rtl="0" eaLnBrk="1" latinLnBrk="0" hangingPunct="1">
              <a:spcBef>
                <a:spcPts val="169"/>
              </a:spcBef>
              <a:spcAft>
                <a:spcPts val="169"/>
              </a:spcAft>
              <a:buClr>
                <a:schemeClr val="accent4"/>
              </a:buClr>
              <a:buFont typeface="Arial" panose="020B0604020202020204" pitchFamily="34" charset="0"/>
              <a:buNone/>
              <a:defRPr sz="1000" kern="1200">
                <a:solidFill>
                  <a:schemeClr val="tx1"/>
                </a:solidFill>
                <a:latin typeface="+mn-lt"/>
                <a:ea typeface="+mn-ea"/>
                <a:cs typeface="Arial"/>
              </a:defRPr>
            </a:lvl2pPr>
            <a:lvl3pPr marL="0" indent="0" algn="l" defTabSz="257178" rtl="0" eaLnBrk="1" latinLnBrk="0" hangingPunct="1">
              <a:spcBef>
                <a:spcPts val="169"/>
              </a:spcBef>
              <a:spcAft>
                <a:spcPts val="169"/>
              </a:spcAft>
              <a:buClr>
                <a:schemeClr val="accent4"/>
              </a:buClr>
              <a:buSzPct val="100000"/>
              <a:buFont typeface="Arial" panose="020B0604020202020204" pitchFamily="34" charset="0"/>
              <a:buNone/>
              <a:defRPr sz="1000" kern="1200">
                <a:solidFill>
                  <a:schemeClr val="tx1"/>
                </a:solidFill>
                <a:latin typeface="+mn-lt"/>
                <a:ea typeface="+mn-ea"/>
                <a:cs typeface="Arial"/>
              </a:defRPr>
            </a:lvl3pPr>
            <a:lvl4pPr marL="607508" indent="-101251" algn="l" defTabSz="257178" rtl="0" eaLnBrk="1" latinLnBrk="0" hangingPunct="1">
              <a:spcBef>
                <a:spcPts val="169"/>
              </a:spcBef>
              <a:spcAft>
                <a:spcPts val="169"/>
              </a:spcAft>
              <a:buClr>
                <a:schemeClr val="accent4"/>
              </a:buClr>
              <a:buSzPct val="80000"/>
              <a:buFont typeface="Lucida Grande"/>
              <a:buChar char="-"/>
              <a:tabLst/>
              <a:defRPr sz="1000" kern="1200">
                <a:solidFill>
                  <a:schemeClr val="tx1"/>
                </a:solidFill>
                <a:latin typeface="+mn-lt"/>
                <a:ea typeface="+mn-ea"/>
                <a:cs typeface="Helvetica"/>
              </a:defRPr>
            </a:lvl4pPr>
            <a:lvl5pPr marL="708759" indent="-101799" algn="l" defTabSz="198241" rtl="0" eaLnBrk="1" latinLnBrk="0" hangingPunct="1">
              <a:spcBef>
                <a:spcPts val="169"/>
              </a:spcBef>
              <a:spcAft>
                <a:spcPts val="169"/>
              </a:spcAft>
              <a:buClr>
                <a:srgbClr val="133C75"/>
              </a:buClr>
              <a:buSzPct val="100000"/>
              <a:buFont typeface="Lucida Grande"/>
              <a:buNone/>
              <a:defRPr sz="900" kern="1200">
                <a:solidFill>
                  <a:schemeClr val="tx1"/>
                </a:solidFill>
                <a:latin typeface="+mn-lt"/>
                <a:ea typeface="+mn-ea"/>
                <a:cs typeface="Helvetica"/>
              </a:defRPr>
            </a:lvl5pPr>
            <a:lvl6pPr marL="759385" indent="0" algn="l" defTabSz="257178" rtl="0" eaLnBrk="1" latinLnBrk="0" hangingPunct="1">
              <a:spcBef>
                <a:spcPct val="20000"/>
              </a:spcBef>
              <a:buFontTx/>
              <a:buNone/>
              <a:defRPr sz="900" kern="1200">
                <a:solidFill>
                  <a:schemeClr val="tx1"/>
                </a:solidFill>
                <a:latin typeface="+mn-lt"/>
                <a:ea typeface="+mn-ea"/>
                <a:cs typeface="+mn-cs"/>
              </a:defRPr>
            </a:lvl6pPr>
            <a:lvl7pPr marL="858154" indent="0" algn="l" defTabSz="257178" rtl="0" eaLnBrk="1" latinLnBrk="0" hangingPunct="1">
              <a:spcBef>
                <a:spcPct val="20000"/>
              </a:spcBef>
              <a:buFont typeface="Arial"/>
              <a:buNone/>
              <a:defRPr sz="788" kern="1200">
                <a:solidFill>
                  <a:schemeClr val="tx1"/>
                </a:solidFill>
                <a:latin typeface="+mn-lt"/>
                <a:ea typeface="+mn-ea"/>
                <a:cs typeface="+mn-cs"/>
              </a:defRPr>
            </a:lvl7pPr>
            <a:lvl8pPr marL="1928837" indent="-128590" algn="l" defTabSz="257178" rtl="0" eaLnBrk="1" latinLnBrk="0" hangingPunct="1">
              <a:spcBef>
                <a:spcPct val="20000"/>
              </a:spcBef>
              <a:buFont typeface="Arial"/>
              <a:buChar char="•"/>
              <a:defRPr sz="1125" kern="1200">
                <a:solidFill>
                  <a:schemeClr val="tx1"/>
                </a:solidFill>
                <a:latin typeface="+mn-lt"/>
                <a:ea typeface="+mn-ea"/>
                <a:cs typeface="+mn-cs"/>
              </a:defRPr>
            </a:lvl8pPr>
            <a:lvl9pPr marL="2186015" indent="-128590" algn="l" defTabSz="257178" rtl="0" eaLnBrk="1" latinLnBrk="0" hangingPunct="1">
              <a:spcBef>
                <a:spcPct val="20000"/>
              </a:spcBef>
              <a:buFont typeface="Arial"/>
              <a:buChar char="•"/>
              <a:defRPr sz="1125" kern="1200">
                <a:solidFill>
                  <a:schemeClr val="tx1"/>
                </a:solidFill>
                <a:latin typeface="+mn-lt"/>
                <a:ea typeface="+mn-ea"/>
                <a:cs typeface="+mn-cs"/>
              </a:defRPr>
            </a:lvl9pPr>
          </a:lstStyle>
          <a:p>
            <a:pPr lvl="1"/>
            <a:r>
              <a:rPr lang="en-US" sz="1600" b="1">
                <a:solidFill>
                  <a:srgbClr val="374649"/>
                </a:solidFill>
                <a:latin typeface="+mj-lt"/>
                <a:ea typeface="Roboto" panose="02000000000000000000" pitchFamily="2" charset="0"/>
              </a:rPr>
              <a:t>Your role is to lead a moment where everyone will have </a:t>
            </a:r>
            <a:r>
              <a:rPr lang="en-US" sz="1600">
                <a:solidFill>
                  <a:srgbClr val="374649"/>
                </a:solidFill>
                <a:latin typeface="+mj-lt"/>
                <a:ea typeface="Roboto" panose="02000000000000000000" pitchFamily="2" charset="0"/>
              </a:rPr>
              <a:t>the opportunity to understand and express themselves about major accidents and REX by facilitating exchanges, adopting a neutral posture, without value judgement.</a:t>
            </a:r>
          </a:p>
          <a:p>
            <a:pPr>
              <a:spcBef>
                <a:spcPts val="1200"/>
              </a:spcBef>
            </a:pPr>
            <a:r>
              <a:rPr lang="en-US" sz="1600">
                <a:solidFill>
                  <a:schemeClr val="accent1"/>
                </a:solidFill>
                <a:latin typeface="+mj-lt"/>
                <a:ea typeface="Roboto" panose="02000000000000000000" pitchFamily="2" charset="0"/>
              </a:rPr>
              <a:t>Follow these animation tips:</a:t>
            </a:r>
          </a:p>
          <a:p>
            <a:pPr marL="285750" lvl="1" indent="-285750">
              <a:buClr>
                <a:schemeClr val="accent1"/>
              </a:buClr>
              <a:buFont typeface="Arial" panose="020B0604020202020204" pitchFamily="34" charset="0"/>
              <a:buChar char="•"/>
            </a:pPr>
            <a:r>
              <a:rPr lang="en-US" sz="1600" b="1">
                <a:solidFill>
                  <a:srgbClr val="374649"/>
                </a:solidFill>
                <a:latin typeface="+mj-lt"/>
                <a:ea typeface="Roboto" panose="02000000000000000000" pitchFamily="2" charset="0"/>
              </a:rPr>
              <a:t>Listen attentively, </a:t>
            </a:r>
            <a:r>
              <a:rPr lang="en-US" sz="1600">
                <a:solidFill>
                  <a:srgbClr val="374649"/>
                </a:solidFill>
                <a:latin typeface="+mj-lt"/>
                <a:ea typeface="Roboto" panose="02000000000000000000" pitchFamily="2" charset="0"/>
              </a:rPr>
              <a:t>make sure that everyone can participate and express themselves, without fear of the gaze of others.</a:t>
            </a:r>
          </a:p>
          <a:p>
            <a:pPr marL="285750" lvl="1" indent="-285750">
              <a:buClr>
                <a:schemeClr val="accent1"/>
              </a:buClr>
              <a:buFont typeface="Arial" panose="020B0604020202020204" pitchFamily="34" charset="0"/>
              <a:buChar char="•"/>
            </a:pPr>
            <a:r>
              <a:rPr lang="en-US" sz="1600">
                <a:solidFill>
                  <a:srgbClr val="374649"/>
                </a:solidFill>
                <a:latin typeface="+mj-lt"/>
                <a:ea typeface="Roboto" panose="02000000000000000000" pitchFamily="2" charset="0"/>
              </a:rPr>
              <a:t>The exchange workshop should allow everyone to collect information and express their point of view.</a:t>
            </a:r>
          </a:p>
          <a:p>
            <a:pPr marL="285750" lvl="1" indent="-285750">
              <a:buClr>
                <a:schemeClr val="accent1"/>
              </a:buClr>
              <a:buFont typeface="Arial" panose="020B0604020202020204" pitchFamily="34" charset="0"/>
              <a:buChar char="•"/>
            </a:pPr>
            <a:r>
              <a:rPr lang="en-US" sz="1600" b="1">
                <a:solidFill>
                  <a:srgbClr val="374649"/>
                </a:solidFill>
                <a:latin typeface="+mj-lt"/>
                <a:ea typeface="Roboto" panose="02000000000000000000" pitchFamily="2" charset="0"/>
              </a:rPr>
              <a:t>Facilitate exchanges and encourage people to speak out</a:t>
            </a:r>
            <a:r>
              <a:rPr lang="en-US" sz="1200" b="1">
                <a:solidFill>
                  <a:srgbClr val="374649"/>
                </a:solidFill>
                <a:latin typeface="+mj-lt"/>
                <a:ea typeface="Roboto" panose="02000000000000000000" pitchFamily="2" charset="0"/>
              </a:rPr>
              <a:t>.</a:t>
            </a:r>
            <a:endParaRPr lang="fr-FR" sz="1100" b="1">
              <a:latin typeface="+mj-lt"/>
              <a:ea typeface="Roboto" panose="02000000000000000000" pitchFamily="2" charset="0"/>
            </a:endParaRPr>
          </a:p>
          <a:p>
            <a:pPr lvl="1" algn="just"/>
            <a:endParaRPr lang="fr-FR" sz="1200">
              <a:latin typeface="+mj-lt"/>
              <a:ea typeface="Roboto" panose="02000000000000000000" pitchFamily="2" charset="0"/>
            </a:endParaRPr>
          </a:p>
          <a:p>
            <a:pPr lvl="1" algn="just"/>
            <a:endParaRPr lang="fr-FR" sz="1200">
              <a:latin typeface="+mj-lt"/>
            </a:endParaRPr>
          </a:p>
        </p:txBody>
      </p:sp>
      <p:sp>
        <p:nvSpPr>
          <p:cNvPr id="21" name="Rectangle 20">
            <a:extLst>
              <a:ext uri="{FF2B5EF4-FFF2-40B4-BE49-F238E27FC236}">
                <a16:creationId xmlns:a16="http://schemas.microsoft.com/office/drawing/2014/main" id="{A8A29290-02B5-E212-E108-CD923A576057}"/>
              </a:ext>
            </a:extLst>
          </p:cNvPr>
          <p:cNvSpPr/>
          <p:nvPr>
            <p:custDataLst>
              <p:tags r:id="rId2"/>
            </p:custDataLst>
          </p:nvPr>
        </p:nvSpPr>
        <p:spPr>
          <a:xfrm>
            <a:off x="808907" y="1524446"/>
            <a:ext cx="5551978" cy="324000"/>
          </a:xfrm>
          <a:prstGeom prst="rect">
            <a:avLst/>
          </a:prstGeom>
          <a:noFill/>
        </p:spPr>
        <p:txBody>
          <a:bodyPr wrap="square" anchor="ctr" anchorCtr="0">
            <a:noAutofit/>
          </a:bodyPr>
          <a:lstStyle/>
          <a:p>
            <a:pPr algn="ctr" defTabSz="257109">
              <a:spcBef>
                <a:spcPts val="169"/>
              </a:spcBef>
              <a:spcAft>
                <a:spcPts val="169"/>
              </a:spcAft>
              <a:buClr>
                <a:srgbClr val="004494"/>
              </a:buClr>
              <a:buSzPct val="120000"/>
            </a:pPr>
            <a:r>
              <a:rPr lang="en-US" sz="2000" b="1">
                <a:solidFill>
                  <a:schemeClr val="tx2"/>
                </a:solidFill>
                <a:latin typeface="+mj-lt"/>
                <a:ea typeface="Roboto" panose="02000000000000000000" pitchFamily="2" charset="0"/>
                <a:cs typeface="Arial"/>
              </a:rPr>
              <a:t>Your role as a facilitator</a:t>
            </a:r>
          </a:p>
        </p:txBody>
      </p:sp>
      <p:pic>
        <p:nvPicPr>
          <p:cNvPr id="27" name="Image 26">
            <a:extLst>
              <a:ext uri="{FF2B5EF4-FFF2-40B4-BE49-F238E27FC236}">
                <a16:creationId xmlns:a16="http://schemas.microsoft.com/office/drawing/2014/main" id="{EB09112A-D437-08E1-E72F-9E6431F631AF}"/>
              </a:ext>
            </a:extLst>
          </p:cNvPr>
          <p:cNvPicPr>
            <a:picLocks noChangeAspect="1"/>
          </p:cNvPicPr>
          <p:nvPr>
            <p:custDataLst>
              <p:tags r:id="rId3"/>
            </p:custDataLst>
          </p:nvPr>
        </p:nvPicPr>
        <p:blipFill>
          <a:blip r:embed="rId18">
            <a:duotone>
              <a:schemeClr val="accent1">
                <a:shade val="45000"/>
                <a:satMod val="135000"/>
              </a:schemeClr>
              <a:prstClr val="white"/>
            </a:duotone>
          </a:blip>
          <a:stretch>
            <a:fillRect/>
          </a:stretch>
        </p:blipFill>
        <p:spPr>
          <a:xfrm>
            <a:off x="9865483" y="3888483"/>
            <a:ext cx="499510" cy="453259"/>
          </a:xfrm>
          <a:prstGeom prst="rect">
            <a:avLst/>
          </a:prstGeom>
          <a:solidFill>
            <a:srgbClr val="32C8C8"/>
          </a:solidFill>
        </p:spPr>
      </p:pic>
      <p:pic>
        <p:nvPicPr>
          <p:cNvPr id="28" name="Image 27">
            <a:extLst>
              <a:ext uri="{FF2B5EF4-FFF2-40B4-BE49-F238E27FC236}">
                <a16:creationId xmlns:a16="http://schemas.microsoft.com/office/drawing/2014/main" id="{A0CEAE4B-8333-AD12-AB9B-B8CE8B2799EF}"/>
              </a:ext>
            </a:extLst>
          </p:cNvPr>
          <p:cNvPicPr>
            <a:picLocks noChangeAspect="1"/>
          </p:cNvPicPr>
          <p:nvPr>
            <p:custDataLst>
              <p:tags r:id="rId4"/>
            </p:custDataLst>
          </p:nvPr>
        </p:nvPicPr>
        <p:blipFill>
          <a:blip r:embed="rId19">
            <a:duotone>
              <a:schemeClr val="accent5">
                <a:shade val="45000"/>
                <a:satMod val="135000"/>
              </a:schemeClr>
              <a:prstClr val="white"/>
            </a:duotone>
          </a:blip>
          <a:stretch>
            <a:fillRect/>
          </a:stretch>
        </p:blipFill>
        <p:spPr>
          <a:xfrm>
            <a:off x="9859843" y="2484952"/>
            <a:ext cx="436173" cy="412461"/>
          </a:xfrm>
          <a:prstGeom prst="rect">
            <a:avLst/>
          </a:prstGeom>
          <a:solidFill>
            <a:srgbClr val="32C8C8"/>
          </a:solidFill>
        </p:spPr>
      </p:pic>
      <p:pic>
        <p:nvPicPr>
          <p:cNvPr id="29" name="Image 28">
            <a:extLst>
              <a:ext uri="{FF2B5EF4-FFF2-40B4-BE49-F238E27FC236}">
                <a16:creationId xmlns:a16="http://schemas.microsoft.com/office/drawing/2014/main" id="{F214542B-F223-FE3B-F3E9-BDC6326268B4}"/>
              </a:ext>
            </a:extLst>
          </p:cNvPr>
          <p:cNvPicPr>
            <a:picLocks noChangeAspect="1"/>
          </p:cNvPicPr>
          <p:nvPr>
            <p:custDataLst>
              <p:tags r:id="rId5"/>
            </p:custDataLst>
          </p:nvPr>
        </p:nvPicPr>
        <p:blipFill rotWithShape="1">
          <a:blip r:embed="rId20">
            <a:duotone>
              <a:schemeClr val="accent1">
                <a:shade val="45000"/>
                <a:satMod val="135000"/>
              </a:schemeClr>
              <a:prstClr val="white"/>
            </a:duotone>
          </a:blip>
          <a:srcRect t="-2" b="2987"/>
          <a:stretch/>
        </p:blipFill>
        <p:spPr>
          <a:xfrm>
            <a:off x="8466893" y="2378799"/>
            <a:ext cx="550481" cy="503556"/>
          </a:xfrm>
          <a:prstGeom prst="rect">
            <a:avLst/>
          </a:prstGeom>
          <a:solidFill>
            <a:srgbClr val="32C8C8"/>
          </a:solidFill>
        </p:spPr>
      </p:pic>
      <p:pic>
        <p:nvPicPr>
          <p:cNvPr id="30" name="Image 29">
            <a:extLst>
              <a:ext uri="{FF2B5EF4-FFF2-40B4-BE49-F238E27FC236}">
                <a16:creationId xmlns:a16="http://schemas.microsoft.com/office/drawing/2014/main" id="{53D114E4-6038-C4F7-5576-E2580D8556DB}"/>
              </a:ext>
            </a:extLst>
          </p:cNvPr>
          <p:cNvPicPr>
            <a:picLocks noChangeAspect="1"/>
          </p:cNvPicPr>
          <p:nvPr>
            <p:custDataLst>
              <p:tags r:id="rId6"/>
            </p:custDataLst>
          </p:nvPr>
        </p:nvPicPr>
        <p:blipFill>
          <a:blip r:embed="rId21">
            <a:duotone>
              <a:schemeClr val="accent1">
                <a:shade val="45000"/>
                <a:satMod val="135000"/>
              </a:schemeClr>
              <a:prstClr val="white"/>
            </a:duotone>
          </a:blip>
          <a:stretch>
            <a:fillRect/>
          </a:stretch>
        </p:blipFill>
        <p:spPr>
          <a:xfrm>
            <a:off x="8569950" y="3867805"/>
            <a:ext cx="344367" cy="555661"/>
          </a:xfrm>
          <a:prstGeom prst="rect">
            <a:avLst/>
          </a:prstGeom>
          <a:solidFill>
            <a:srgbClr val="32C8C8"/>
          </a:solidFill>
        </p:spPr>
      </p:pic>
      <p:sp>
        <p:nvSpPr>
          <p:cNvPr id="31" name="Rectangle 30">
            <a:extLst>
              <a:ext uri="{FF2B5EF4-FFF2-40B4-BE49-F238E27FC236}">
                <a16:creationId xmlns:a16="http://schemas.microsoft.com/office/drawing/2014/main" id="{2A21BDD3-6AE3-C108-838B-FDF83B2E3106}"/>
              </a:ext>
            </a:extLst>
          </p:cNvPr>
          <p:cNvSpPr/>
          <p:nvPr>
            <p:custDataLst>
              <p:tags r:id="rId7"/>
            </p:custDataLst>
          </p:nvPr>
        </p:nvSpPr>
        <p:spPr>
          <a:xfrm>
            <a:off x="6858000" y="3033179"/>
            <a:ext cx="1102659" cy="364587"/>
          </a:xfrm>
          <a:prstGeom prst="rect">
            <a:avLst/>
          </a:prstGeom>
          <a:noFill/>
        </p:spPr>
        <p:txBody>
          <a:bodyPr wrap="square">
            <a:spAutoFit/>
          </a:bodyPr>
          <a:lstStyle/>
          <a:p>
            <a:pPr marL="48208" lvl="2" algn="ctr">
              <a:lnSpc>
                <a:spcPct val="80000"/>
              </a:lnSpc>
              <a:spcAft>
                <a:spcPts val="338"/>
              </a:spcAft>
            </a:pPr>
            <a:r>
              <a:rPr lang="fr-FR" sz="1100" b="1">
                <a:ea typeface="Roboto" panose="02000000000000000000" pitchFamily="2" charset="0"/>
              </a:rPr>
              <a:t>Setting the </a:t>
            </a:r>
            <a:r>
              <a:rPr lang="en-US" sz="1100" b="1">
                <a:ea typeface="Roboto" panose="02000000000000000000" pitchFamily="2" charset="0"/>
              </a:rPr>
              <a:t>wrong tone</a:t>
            </a:r>
          </a:p>
        </p:txBody>
      </p:sp>
      <p:sp>
        <p:nvSpPr>
          <p:cNvPr id="32" name="Rectangle 31">
            <a:extLst>
              <a:ext uri="{FF2B5EF4-FFF2-40B4-BE49-F238E27FC236}">
                <a16:creationId xmlns:a16="http://schemas.microsoft.com/office/drawing/2014/main" id="{CF6E62BA-D763-7F98-D7A0-CE4E1EF352BD}"/>
              </a:ext>
            </a:extLst>
          </p:cNvPr>
          <p:cNvSpPr/>
          <p:nvPr>
            <p:custDataLst>
              <p:tags r:id="rId8"/>
            </p:custDataLst>
          </p:nvPr>
        </p:nvSpPr>
        <p:spPr>
          <a:xfrm>
            <a:off x="9510004" y="4550038"/>
            <a:ext cx="1210468" cy="770852"/>
          </a:xfrm>
          <a:prstGeom prst="rect">
            <a:avLst/>
          </a:prstGeom>
          <a:noFill/>
        </p:spPr>
        <p:txBody>
          <a:bodyPr wrap="square">
            <a:spAutoFit/>
          </a:bodyPr>
          <a:lstStyle/>
          <a:p>
            <a:pPr marL="48208" lvl="2" algn="ctr">
              <a:lnSpc>
                <a:spcPct val="80000"/>
              </a:lnSpc>
              <a:spcAft>
                <a:spcPts val="338"/>
              </a:spcAft>
            </a:pPr>
            <a:r>
              <a:rPr lang="en-US" sz="1100" b="1">
                <a:ea typeface="Roboto" panose="02000000000000000000" pitchFamily="2" charset="0"/>
              </a:rPr>
              <a:t>Prevent the group from coming to its own conclusions</a:t>
            </a:r>
            <a:endParaRPr lang="fr-FR" sz="1100" b="1">
              <a:ea typeface="Roboto" panose="02000000000000000000" pitchFamily="2" charset="0"/>
            </a:endParaRPr>
          </a:p>
        </p:txBody>
      </p:sp>
      <p:sp>
        <p:nvSpPr>
          <p:cNvPr id="33" name="Rectangle 32">
            <a:extLst>
              <a:ext uri="{FF2B5EF4-FFF2-40B4-BE49-F238E27FC236}">
                <a16:creationId xmlns:a16="http://schemas.microsoft.com/office/drawing/2014/main" id="{4EF55EA2-C9A3-DE68-B47E-5361C9355E00}"/>
              </a:ext>
            </a:extLst>
          </p:cNvPr>
          <p:cNvSpPr/>
          <p:nvPr>
            <p:custDataLst>
              <p:tags r:id="rId9"/>
            </p:custDataLst>
          </p:nvPr>
        </p:nvSpPr>
        <p:spPr>
          <a:xfrm>
            <a:off x="9338893" y="3033179"/>
            <a:ext cx="1518824" cy="498598"/>
          </a:xfrm>
          <a:prstGeom prst="rect">
            <a:avLst/>
          </a:prstGeom>
          <a:noFill/>
        </p:spPr>
        <p:txBody>
          <a:bodyPr wrap="square">
            <a:spAutoFit/>
          </a:bodyPr>
          <a:lstStyle/>
          <a:p>
            <a:pPr marL="48208" lvl="2" algn="ctr">
              <a:lnSpc>
                <a:spcPct val="80000"/>
              </a:lnSpc>
              <a:spcAft>
                <a:spcPts val="338"/>
              </a:spcAft>
            </a:pPr>
            <a:r>
              <a:rPr lang="en-US" sz="1100" b="1">
                <a:ea typeface="Roboto" panose="02000000000000000000" pitchFamily="2" charset="0"/>
              </a:rPr>
              <a:t>Focus on problems rather than solutions</a:t>
            </a:r>
            <a:endParaRPr lang="fr-FR" sz="1100" b="1">
              <a:ea typeface="Roboto" panose="02000000000000000000" pitchFamily="2" charset="0"/>
            </a:endParaRPr>
          </a:p>
        </p:txBody>
      </p:sp>
      <p:sp>
        <p:nvSpPr>
          <p:cNvPr id="34" name="Rectangle 33">
            <a:extLst>
              <a:ext uri="{FF2B5EF4-FFF2-40B4-BE49-F238E27FC236}">
                <a16:creationId xmlns:a16="http://schemas.microsoft.com/office/drawing/2014/main" id="{0AA26588-9F37-AE2B-F6CB-E61D4B8BE0CE}"/>
              </a:ext>
            </a:extLst>
          </p:cNvPr>
          <p:cNvSpPr/>
          <p:nvPr>
            <p:custDataLst>
              <p:tags r:id="rId10"/>
            </p:custDataLst>
          </p:nvPr>
        </p:nvSpPr>
        <p:spPr>
          <a:xfrm>
            <a:off x="8088756" y="3033179"/>
            <a:ext cx="1306755" cy="500009"/>
          </a:xfrm>
          <a:prstGeom prst="rect">
            <a:avLst/>
          </a:prstGeom>
          <a:noFill/>
        </p:spPr>
        <p:txBody>
          <a:bodyPr wrap="square">
            <a:spAutoFit/>
          </a:bodyPr>
          <a:lstStyle/>
          <a:p>
            <a:pPr marL="48208" lvl="2" algn="ctr">
              <a:lnSpc>
                <a:spcPct val="80000"/>
              </a:lnSpc>
              <a:spcAft>
                <a:spcPts val="338"/>
              </a:spcAft>
            </a:pPr>
            <a:r>
              <a:rPr lang="en-US" sz="1100" b="1">
                <a:ea typeface="Roboto" panose="02000000000000000000" pitchFamily="2" charset="0"/>
              </a:rPr>
              <a:t>Leading the discussion too quickly</a:t>
            </a:r>
            <a:endParaRPr lang="fr-FR" sz="1100" b="1">
              <a:ea typeface="Roboto" panose="02000000000000000000" pitchFamily="2" charset="0"/>
            </a:endParaRPr>
          </a:p>
        </p:txBody>
      </p:sp>
      <p:sp>
        <p:nvSpPr>
          <p:cNvPr id="35" name="Rectangle 34">
            <a:extLst>
              <a:ext uri="{FF2B5EF4-FFF2-40B4-BE49-F238E27FC236}">
                <a16:creationId xmlns:a16="http://schemas.microsoft.com/office/drawing/2014/main" id="{0E6C4124-2020-6C89-7B88-2A182CE4BC0B}"/>
              </a:ext>
            </a:extLst>
          </p:cNvPr>
          <p:cNvSpPr/>
          <p:nvPr>
            <p:custDataLst>
              <p:tags r:id="rId11"/>
            </p:custDataLst>
          </p:nvPr>
        </p:nvSpPr>
        <p:spPr>
          <a:xfrm>
            <a:off x="8220041" y="4550038"/>
            <a:ext cx="1159247" cy="498598"/>
          </a:xfrm>
          <a:prstGeom prst="rect">
            <a:avLst/>
          </a:prstGeom>
          <a:noFill/>
        </p:spPr>
        <p:txBody>
          <a:bodyPr wrap="square">
            <a:spAutoFit/>
          </a:bodyPr>
          <a:lstStyle/>
          <a:p>
            <a:pPr marL="48208" lvl="2" algn="ctr">
              <a:lnSpc>
                <a:spcPct val="80000"/>
              </a:lnSpc>
              <a:spcAft>
                <a:spcPts val="338"/>
              </a:spcAft>
            </a:pPr>
            <a:r>
              <a:rPr lang="en-US" sz="1100" b="1">
                <a:ea typeface="Roboto" panose="02000000000000000000" pitchFamily="2" charset="0"/>
              </a:rPr>
              <a:t>Making Too Many </a:t>
            </a:r>
            <a:r>
              <a:rPr lang="fr-FR" sz="1100" b="1">
                <a:ea typeface="Roboto" panose="02000000000000000000" pitchFamily="2" charset="0"/>
              </a:rPr>
              <a:t>Suggestions</a:t>
            </a:r>
          </a:p>
        </p:txBody>
      </p:sp>
      <p:sp>
        <p:nvSpPr>
          <p:cNvPr id="36" name="Rectangle 35">
            <a:extLst>
              <a:ext uri="{FF2B5EF4-FFF2-40B4-BE49-F238E27FC236}">
                <a16:creationId xmlns:a16="http://schemas.microsoft.com/office/drawing/2014/main" id="{D6A6E660-62CF-46C6-CF2E-82668314A2D0}"/>
              </a:ext>
            </a:extLst>
          </p:cNvPr>
          <p:cNvSpPr/>
          <p:nvPr>
            <p:custDataLst>
              <p:tags r:id="rId12"/>
            </p:custDataLst>
          </p:nvPr>
        </p:nvSpPr>
        <p:spPr>
          <a:xfrm>
            <a:off x="6887071" y="4550038"/>
            <a:ext cx="1071768" cy="227755"/>
          </a:xfrm>
          <a:prstGeom prst="rect">
            <a:avLst/>
          </a:prstGeom>
          <a:noFill/>
        </p:spPr>
        <p:txBody>
          <a:bodyPr wrap="none">
            <a:spAutoFit/>
          </a:bodyPr>
          <a:lstStyle/>
          <a:p>
            <a:pPr marL="48208" lvl="2" algn="ctr">
              <a:lnSpc>
                <a:spcPct val="80000"/>
              </a:lnSpc>
              <a:spcAft>
                <a:spcPts val="338"/>
              </a:spcAft>
            </a:pPr>
            <a:r>
              <a:rPr lang="en-US" sz="1100" b="1">
                <a:ea typeface="Roboto" panose="02000000000000000000" pitchFamily="2" charset="0"/>
              </a:rPr>
              <a:t>Losing track</a:t>
            </a:r>
          </a:p>
        </p:txBody>
      </p:sp>
      <p:grpSp>
        <p:nvGrpSpPr>
          <p:cNvPr id="37" name="Groupe 36">
            <a:extLst>
              <a:ext uri="{FF2B5EF4-FFF2-40B4-BE49-F238E27FC236}">
                <a16:creationId xmlns:a16="http://schemas.microsoft.com/office/drawing/2014/main" id="{0A92363B-7F41-000A-C018-74AA27DB8DDD}"/>
              </a:ext>
            </a:extLst>
          </p:cNvPr>
          <p:cNvGrpSpPr/>
          <p:nvPr/>
        </p:nvGrpSpPr>
        <p:grpSpPr>
          <a:xfrm>
            <a:off x="7231755" y="2424957"/>
            <a:ext cx="355148" cy="411241"/>
            <a:chOff x="584223" y="8636469"/>
            <a:chExt cx="373469" cy="301513"/>
          </a:xfrm>
          <a:solidFill>
            <a:srgbClr val="32C8C8"/>
          </a:solidFill>
        </p:grpSpPr>
        <p:grpSp>
          <p:nvGrpSpPr>
            <p:cNvPr id="40" name="Groupe 39">
              <a:extLst>
                <a:ext uri="{FF2B5EF4-FFF2-40B4-BE49-F238E27FC236}">
                  <a16:creationId xmlns:a16="http://schemas.microsoft.com/office/drawing/2014/main" id="{DAF274F4-216F-2048-27AD-1A5C37E8516A}"/>
                </a:ext>
              </a:extLst>
            </p:cNvPr>
            <p:cNvGrpSpPr/>
            <p:nvPr>
              <p:custDataLst>
                <p:tags r:id="rId15"/>
              </p:custDataLst>
            </p:nvPr>
          </p:nvGrpSpPr>
          <p:grpSpPr>
            <a:xfrm>
              <a:off x="584223" y="8636469"/>
              <a:ext cx="262484" cy="186103"/>
              <a:chOff x="8664083" y="3104992"/>
              <a:chExt cx="466639" cy="330849"/>
            </a:xfrm>
            <a:grpFill/>
          </p:grpSpPr>
          <p:sp>
            <p:nvSpPr>
              <p:cNvPr id="46" name="Forme libre : forme 45">
                <a:extLst>
                  <a:ext uri="{FF2B5EF4-FFF2-40B4-BE49-F238E27FC236}">
                    <a16:creationId xmlns:a16="http://schemas.microsoft.com/office/drawing/2014/main" id="{61621973-5B2C-E669-A35F-24F09CDF1FF1}"/>
                  </a:ext>
                </a:extLst>
              </p:cNvPr>
              <p:cNvSpPr/>
              <p:nvPr/>
            </p:nvSpPr>
            <p:spPr>
              <a:xfrm rot="3501904">
                <a:off x="8653503" y="3115572"/>
                <a:ext cx="330849" cy="309689"/>
              </a:xfrm>
              <a:custGeom>
                <a:avLst/>
                <a:gdLst>
                  <a:gd name="connsiteX0" fmla="*/ 10782 w 330849"/>
                  <a:gd name="connsiteY0" fmla="*/ 139600 h 309689"/>
                  <a:gd name="connsiteX1" fmla="*/ 95588 w 330849"/>
                  <a:gd name="connsiteY1" fmla="*/ 67695 h 309689"/>
                  <a:gd name="connsiteX2" fmla="*/ 130874 w 330849"/>
                  <a:gd name="connsiteY2" fmla="*/ 60504 h 309689"/>
                  <a:gd name="connsiteX3" fmla="*/ 158634 w 330849"/>
                  <a:gd name="connsiteY3" fmla="*/ 0 h 309689"/>
                  <a:gd name="connsiteX4" fmla="*/ 184985 w 330849"/>
                  <a:gd name="connsiteY4" fmla="*/ 57432 h 309689"/>
                  <a:gd name="connsiteX5" fmla="*/ 224285 w 330849"/>
                  <a:gd name="connsiteY5" fmla="*/ 61678 h 309689"/>
                  <a:gd name="connsiteX6" fmla="*/ 330740 w 330849"/>
                  <a:gd name="connsiteY6" fmla="*/ 174335 h 309689"/>
                  <a:gd name="connsiteX7" fmla="*/ 171380 w 330849"/>
                  <a:gd name="connsiteY7" fmla="*/ 309451 h 309689"/>
                  <a:gd name="connsiteX8" fmla="*/ 109 w 330849"/>
                  <a:gd name="connsiteY8" fmla="*/ 189792 h 309689"/>
                  <a:gd name="connsiteX9" fmla="*/ 10782 w 330849"/>
                  <a:gd name="connsiteY9" fmla="*/ 139600 h 30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49" h="309689">
                    <a:moveTo>
                      <a:pt x="10782" y="139600"/>
                    </a:moveTo>
                    <a:cubicBezTo>
                      <a:pt x="26088" y="108337"/>
                      <a:pt x="56635" y="82436"/>
                      <a:pt x="95588" y="67695"/>
                    </a:cubicBezTo>
                    <a:lnTo>
                      <a:pt x="130874" y="60504"/>
                    </a:lnTo>
                    <a:lnTo>
                      <a:pt x="158634" y="0"/>
                    </a:lnTo>
                    <a:lnTo>
                      <a:pt x="184985" y="57432"/>
                    </a:lnTo>
                    <a:lnTo>
                      <a:pt x="224285" y="61678"/>
                    </a:lnTo>
                    <a:cubicBezTo>
                      <a:pt x="284523" y="78243"/>
                      <a:pt x="328273" y="121569"/>
                      <a:pt x="330740" y="174335"/>
                    </a:cubicBezTo>
                    <a:cubicBezTo>
                      <a:pt x="334029" y="244689"/>
                      <a:pt x="262681" y="305183"/>
                      <a:pt x="171380" y="309451"/>
                    </a:cubicBezTo>
                    <a:cubicBezTo>
                      <a:pt x="80078" y="313720"/>
                      <a:pt x="3398" y="260146"/>
                      <a:pt x="109" y="189792"/>
                    </a:cubicBezTo>
                    <a:cubicBezTo>
                      <a:pt x="-713" y="172203"/>
                      <a:pt x="3129" y="155231"/>
                      <a:pt x="10782" y="1396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p>
            </p:txBody>
          </p:sp>
          <p:cxnSp>
            <p:nvCxnSpPr>
              <p:cNvPr id="47" name="Connecteur droit 46">
                <a:extLst>
                  <a:ext uri="{FF2B5EF4-FFF2-40B4-BE49-F238E27FC236}">
                    <a16:creationId xmlns:a16="http://schemas.microsoft.com/office/drawing/2014/main" id="{A12A72D3-E77B-C800-54AB-2ABF4C060D69}"/>
                  </a:ext>
                </a:extLst>
              </p:cNvPr>
              <p:cNvCxnSpPr/>
              <p:nvPr/>
            </p:nvCxnSpPr>
            <p:spPr>
              <a:xfrm flipV="1">
                <a:off x="8977737" y="3188608"/>
                <a:ext cx="152985" cy="70641"/>
              </a:xfrm>
              <a:prstGeom prst="line">
                <a:avLst/>
              </a:prstGeom>
              <a:grpFill/>
              <a:ln w="190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8" name="Connecteur droit 47">
                <a:extLst>
                  <a:ext uri="{FF2B5EF4-FFF2-40B4-BE49-F238E27FC236}">
                    <a16:creationId xmlns:a16="http://schemas.microsoft.com/office/drawing/2014/main" id="{1D3FEF65-42D7-027D-C527-EDE1C163BDA1}"/>
                  </a:ext>
                </a:extLst>
              </p:cNvPr>
              <p:cNvCxnSpPr/>
              <p:nvPr/>
            </p:nvCxnSpPr>
            <p:spPr>
              <a:xfrm flipV="1">
                <a:off x="8969639" y="3248025"/>
                <a:ext cx="161083" cy="49644"/>
              </a:xfrm>
              <a:prstGeom prst="line">
                <a:avLst/>
              </a:prstGeom>
              <a:grpFill/>
              <a:ln w="19050">
                <a:solidFill>
                  <a:schemeClr val="accent5"/>
                </a:solidFill>
              </a:ln>
              <a:effectLst/>
            </p:spPr>
            <p:style>
              <a:lnRef idx="2">
                <a:schemeClr val="accent1"/>
              </a:lnRef>
              <a:fillRef idx="0">
                <a:schemeClr val="accent1"/>
              </a:fillRef>
              <a:effectRef idx="1">
                <a:schemeClr val="accent1"/>
              </a:effectRef>
              <a:fontRef idx="minor">
                <a:schemeClr val="tx1"/>
              </a:fontRef>
            </p:style>
          </p:cxnSp>
          <p:cxnSp>
            <p:nvCxnSpPr>
              <p:cNvPr id="49" name="Connecteur droit 48">
                <a:extLst>
                  <a:ext uri="{FF2B5EF4-FFF2-40B4-BE49-F238E27FC236}">
                    <a16:creationId xmlns:a16="http://schemas.microsoft.com/office/drawing/2014/main" id="{2B34AE15-8374-5B51-D32F-C28B998B09B8}"/>
                  </a:ext>
                </a:extLst>
              </p:cNvPr>
              <p:cNvCxnSpPr/>
              <p:nvPr/>
            </p:nvCxnSpPr>
            <p:spPr>
              <a:xfrm>
                <a:off x="8977737" y="3325605"/>
                <a:ext cx="152985" cy="11066"/>
              </a:xfrm>
              <a:prstGeom prst="line">
                <a:avLst/>
              </a:prstGeom>
              <a:grpFill/>
              <a:ln w="19050">
                <a:solidFill>
                  <a:schemeClr val="accent5"/>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e 40">
              <a:extLst>
                <a:ext uri="{FF2B5EF4-FFF2-40B4-BE49-F238E27FC236}">
                  <a16:creationId xmlns:a16="http://schemas.microsoft.com/office/drawing/2014/main" id="{122C213F-1CC0-90DC-1B6B-DD248E54EA8F}"/>
                </a:ext>
              </a:extLst>
            </p:cNvPr>
            <p:cNvGrpSpPr/>
            <p:nvPr>
              <p:custDataLst>
                <p:tags r:id="rId16"/>
              </p:custDataLst>
            </p:nvPr>
          </p:nvGrpSpPr>
          <p:grpSpPr>
            <a:xfrm flipH="1">
              <a:off x="776182" y="8809290"/>
              <a:ext cx="181510" cy="128692"/>
              <a:chOff x="8664083" y="3104992"/>
              <a:chExt cx="466639" cy="330849"/>
            </a:xfrm>
            <a:grpFill/>
          </p:grpSpPr>
          <p:sp>
            <p:nvSpPr>
              <p:cNvPr id="42" name="Forme libre : forme 41">
                <a:extLst>
                  <a:ext uri="{FF2B5EF4-FFF2-40B4-BE49-F238E27FC236}">
                    <a16:creationId xmlns:a16="http://schemas.microsoft.com/office/drawing/2014/main" id="{0839A472-6692-4F7B-CABF-EF5B09A27318}"/>
                  </a:ext>
                </a:extLst>
              </p:cNvPr>
              <p:cNvSpPr/>
              <p:nvPr/>
            </p:nvSpPr>
            <p:spPr>
              <a:xfrm rot="3501904">
                <a:off x="8653503" y="3115572"/>
                <a:ext cx="330849" cy="309689"/>
              </a:xfrm>
              <a:custGeom>
                <a:avLst/>
                <a:gdLst>
                  <a:gd name="connsiteX0" fmla="*/ 10782 w 330849"/>
                  <a:gd name="connsiteY0" fmla="*/ 139600 h 309689"/>
                  <a:gd name="connsiteX1" fmla="*/ 95588 w 330849"/>
                  <a:gd name="connsiteY1" fmla="*/ 67695 h 309689"/>
                  <a:gd name="connsiteX2" fmla="*/ 130874 w 330849"/>
                  <a:gd name="connsiteY2" fmla="*/ 60504 h 309689"/>
                  <a:gd name="connsiteX3" fmla="*/ 158634 w 330849"/>
                  <a:gd name="connsiteY3" fmla="*/ 0 h 309689"/>
                  <a:gd name="connsiteX4" fmla="*/ 184985 w 330849"/>
                  <a:gd name="connsiteY4" fmla="*/ 57432 h 309689"/>
                  <a:gd name="connsiteX5" fmla="*/ 224285 w 330849"/>
                  <a:gd name="connsiteY5" fmla="*/ 61678 h 309689"/>
                  <a:gd name="connsiteX6" fmla="*/ 330740 w 330849"/>
                  <a:gd name="connsiteY6" fmla="*/ 174335 h 309689"/>
                  <a:gd name="connsiteX7" fmla="*/ 171380 w 330849"/>
                  <a:gd name="connsiteY7" fmla="*/ 309451 h 309689"/>
                  <a:gd name="connsiteX8" fmla="*/ 109 w 330849"/>
                  <a:gd name="connsiteY8" fmla="*/ 189792 h 309689"/>
                  <a:gd name="connsiteX9" fmla="*/ 10782 w 330849"/>
                  <a:gd name="connsiteY9" fmla="*/ 139600 h 30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849" h="309689">
                    <a:moveTo>
                      <a:pt x="10782" y="139600"/>
                    </a:moveTo>
                    <a:cubicBezTo>
                      <a:pt x="26088" y="108337"/>
                      <a:pt x="56635" y="82436"/>
                      <a:pt x="95588" y="67695"/>
                    </a:cubicBezTo>
                    <a:lnTo>
                      <a:pt x="130874" y="60504"/>
                    </a:lnTo>
                    <a:lnTo>
                      <a:pt x="158634" y="0"/>
                    </a:lnTo>
                    <a:lnTo>
                      <a:pt x="184985" y="57432"/>
                    </a:lnTo>
                    <a:lnTo>
                      <a:pt x="224285" y="61678"/>
                    </a:lnTo>
                    <a:cubicBezTo>
                      <a:pt x="284523" y="78243"/>
                      <a:pt x="328273" y="121569"/>
                      <a:pt x="330740" y="174335"/>
                    </a:cubicBezTo>
                    <a:cubicBezTo>
                      <a:pt x="334029" y="244689"/>
                      <a:pt x="262681" y="305183"/>
                      <a:pt x="171380" y="309451"/>
                    </a:cubicBezTo>
                    <a:cubicBezTo>
                      <a:pt x="80078" y="313720"/>
                      <a:pt x="3398" y="260146"/>
                      <a:pt x="109" y="189792"/>
                    </a:cubicBezTo>
                    <a:cubicBezTo>
                      <a:pt x="-713" y="172203"/>
                      <a:pt x="3129" y="155231"/>
                      <a:pt x="10782" y="139600"/>
                    </a:cubicBez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algn="ctr"/>
                <a:endParaRPr lang="fr-FR" sz="1013"/>
              </a:p>
            </p:txBody>
          </p:sp>
          <p:cxnSp>
            <p:nvCxnSpPr>
              <p:cNvPr id="43" name="Connecteur droit 42">
                <a:extLst>
                  <a:ext uri="{FF2B5EF4-FFF2-40B4-BE49-F238E27FC236}">
                    <a16:creationId xmlns:a16="http://schemas.microsoft.com/office/drawing/2014/main" id="{BD8FA7D8-DEC7-E98C-F8F5-8D531C819AF0}"/>
                  </a:ext>
                </a:extLst>
              </p:cNvPr>
              <p:cNvCxnSpPr/>
              <p:nvPr/>
            </p:nvCxnSpPr>
            <p:spPr>
              <a:xfrm flipV="1">
                <a:off x="8977737" y="3188608"/>
                <a:ext cx="152985" cy="70641"/>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4" name="Connecteur droit 43">
                <a:extLst>
                  <a:ext uri="{FF2B5EF4-FFF2-40B4-BE49-F238E27FC236}">
                    <a16:creationId xmlns:a16="http://schemas.microsoft.com/office/drawing/2014/main" id="{F91A6230-270F-A520-1C58-6B061AFB7875}"/>
                  </a:ext>
                </a:extLst>
              </p:cNvPr>
              <p:cNvCxnSpPr/>
              <p:nvPr/>
            </p:nvCxnSpPr>
            <p:spPr>
              <a:xfrm flipV="1">
                <a:off x="8969639" y="3248025"/>
                <a:ext cx="161083" cy="49644"/>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45" name="Connecteur droit 44">
                <a:extLst>
                  <a:ext uri="{FF2B5EF4-FFF2-40B4-BE49-F238E27FC236}">
                    <a16:creationId xmlns:a16="http://schemas.microsoft.com/office/drawing/2014/main" id="{904125E6-FFCF-C86C-9B97-BEE3B0D58320}"/>
                  </a:ext>
                </a:extLst>
              </p:cNvPr>
              <p:cNvCxnSpPr/>
              <p:nvPr/>
            </p:nvCxnSpPr>
            <p:spPr>
              <a:xfrm>
                <a:off x="8977737" y="3325605"/>
                <a:ext cx="152985" cy="11066"/>
              </a:xfrm>
              <a:prstGeom prst="line">
                <a:avLst/>
              </a:prstGeom>
              <a:grpFill/>
              <a:ln w="12700">
                <a:solidFill>
                  <a:schemeClr val="accent1"/>
                </a:solidFill>
              </a:ln>
              <a:effectLst/>
            </p:spPr>
            <p:style>
              <a:lnRef idx="2">
                <a:schemeClr val="accent1"/>
              </a:lnRef>
              <a:fillRef idx="0">
                <a:schemeClr val="accent1"/>
              </a:fillRef>
              <a:effectRef idx="1">
                <a:schemeClr val="accent1"/>
              </a:effectRef>
              <a:fontRef idx="minor">
                <a:schemeClr val="tx1"/>
              </a:fontRef>
            </p:style>
          </p:cxnSp>
        </p:grpSp>
      </p:grpSp>
      <p:sp>
        <p:nvSpPr>
          <p:cNvPr id="38" name="Forme libre : forme 37">
            <a:extLst>
              <a:ext uri="{FF2B5EF4-FFF2-40B4-BE49-F238E27FC236}">
                <a16:creationId xmlns:a16="http://schemas.microsoft.com/office/drawing/2014/main" id="{F03110D8-A778-5741-5CCA-3F9A983393A3}"/>
              </a:ext>
            </a:extLst>
          </p:cNvPr>
          <p:cNvSpPr/>
          <p:nvPr>
            <p:custDataLst>
              <p:tags r:id="rId13"/>
            </p:custDataLst>
          </p:nvPr>
        </p:nvSpPr>
        <p:spPr>
          <a:xfrm>
            <a:off x="7266033" y="3995756"/>
            <a:ext cx="286593" cy="345986"/>
          </a:xfrm>
          <a:custGeom>
            <a:avLst/>
            <a:gdLst>
              <a:gd name="connsiteX0" fmla="*/ 535781 w 535781"/>
              <a:gd name="connsiteY0" fmla="*/ 443180 h 454777"/>
              <a:gd name="connsiteX1" fmla="*/ 230981 w 535781"/>
              <a:gd name="connsiteY1" fmla="*/ 447943 h 454777"/>
              <a:gd name="connsiteX2" fmla="*/ 228600 w 535781"/>
              <a:gd name="connsiteY2" fmla="*/ 362218 h 454777"/>
              <a:gd name="connsiteX3" fmla="*/ 428625 w 535781"/>
              <a:gd name="connsiteY3" fmla="*/ 178862 h 454777"/>
              <a:gd name="connsiteX4" fmla="*/ 409575 w 535781"/>
              <a:gd name="connsiteY4" fmla="*/ 105043 h 454777"/>
              <a:gd name="connsiteX5" fmla="*/ 354806 w 535781"/>
              <a:gd name="connsiteY5" fmla="*/ 31224 h 454777"/>
              <a:gd name="connsiteX6" fmla="*/ 304800 w 535781"/>
              <a:gd name="connsiteY6" fmla="*/ 19318 h 454777"/>
              <a:gd name="connsiteX7" fmla="*/ 40481 w 535781"/>
              <a:gd name="connsiteY7" fmla="*/ 290780 h 454777"/>
              <a:gd name="connsiteX8" fmla="*/ 71437 w 535781"/>
              <a:gd name="connsiteY8" fmla="*/ 388412 h 454777"/>
              <a:gd name="connsiteX9" fmla="*/ 333375 w 535781"/>
              <a:gd name="connsiteY9" fmla="*/ 378887 h 454777"/>
              <a:gd name="connsiteX10" fmla="*/ 366712 w 535781"/>
              <a:gd name="connsiteY10" fmla="*/ 316974 h 454777"/>
              <a:gd name="connsiteX11" fmla="*/ 357187 w 535781"/>
              <a:gd name="connsiteY11" fmla="*/ 138380 h 454777"/>
              <a:gd name="connsiteX12" fmla="*/ 269081 w 535781"/>
              <a:gd name="connsiteY12" fmla="*/ 112187 h 454777"/>
              <a:gd name="connsiteX13" fmla="*/ 0 w 535781"/>
              <a:gd name="connsiteY13" fmla="*/ 116949 h 454777"/>
              <a:gd name="connsiteX0" fmla="*/ 535781 w 535781"/>
              <a:gd name="connsiteY0" fmla="*/ 442422 h 454019"/>
              <a:gd name="connsiteX1" fmla="*/ 230981 w 535781"/>
              <a:gd name="connsiteY1" fmla="*/ 447185 h 454019"/>
              <a:gd name="connsiteX2" fmla="*/ 228600 w 535781"/>
              <a:gd name="connsiteY2" fmla="*/ 361460 h 454019"/>
              <a:gd name="connsiteX3" fmla="*/ 428625 w 535781"/>
              <a:gd name="connsiteY3" fmla="*/ 178104 h 454019"/>
              <a:gd name="connsiteX4" fmla="*/ 409575 w 535781"/>
              <a:gd name="connsiteY4" fmla="*/ 104285 h 454019"/>
              <a:gd name="connsiteX5" fmla="*/ 357187 w 535781"/>
              <a:gd name="connsiteY5" fmla="*/ 32847 h 454019"/>
              <a:gd name="connsiteX6" fmla="*/ 304800 w 535781"/>
              <a:gd name="connsiteY6" fmla="*/ 18560 h 454019"/>
              <a:gd name="connsiteX7" fmla="*/ 40481 w 535781"/>
              <a:gd name="connsiteY7" fmla="*/ 290022 h 454019"/>
              <a:gd name="connsiteX8" fmla="*/ 71437 w 535781"/>
              <a:gd name="connsiteY8" fmla="*/ 387654 h 454019"/>
              <a:gd name="connsiteX9" fmla="*/ 333375 w 535781"/>
              <a:gd name="connsiteY9" fmla="*/ 378129 h 454019"/>
              <a:gd name="connsiteX10" fmla="*/ 366712 w 535781"/>
              <a:gd name="connsiteY10" fmla="*/ 316216 h 454019"/>
              <a:gd name="connsiteX11" fmla="*/ 357187 w 535781"/>
              <a:gd name="connsiteY11" fmla="*/ 137622 h 454019"/>
              <a:gd name="connsiteX12" fmla="*/ 269081 w 535781"/>
              <a:gd name="connsiteY12" fmla="*/ 111429 h 454019"/>
              <a:gd name="connsiteX13" fmla="*/ 0 w 535781"/>
              <a:gd name="connsiteY13" fmla="*/ 116191 h 454019"/>
              <a:gd name="connsiteX0" fmla="*/ 535781 w 535781"/>
              <a:gd name="connsiteY0" fmla="*/ 431877 h 443474"/>
              <a:gd name="connsiteX1" fmla="*/ 230981 w 535781"/>
              <a:gd name="connsiteY1" fmla="*/ 436640 h 443474"/>
              <a:gd name="connsiteX2" fmla="*/ 228600 w 535781"/>
              <a:gd name="connsiteY2" fmla="*/ 350915 h 443474"/>
              <a:gd name="connsiteX3" fmla="*/ 428625 w 535781"/>
              <a:gd name="connsiteY3" fmla="*/ 167559 h 443474"/>
              <a:gd name="connsiteX4" fmla="*/ 409575 w 535781"/>
              <a:gd name="connsiteY4" fmla="*/ 93740 h 443474"/>
              <a:gd name="connsiteX5" fmla="*/ 357187 w 535781"/>
              <a:gd name="connsiteY5" fmla="*/ 22302 h 443474"/>
              <a:gd name="connsiteX6" fmla="*/ 304800 w 535781"/>
              <a:gd name="connsiteY6" fmla="*/ 8015 h 443474"/>
              <a:gd name="connsiteX7" fmla="*/ 40481 w 535781"/>
              <a:gd name="connsiteY7" fmla="*/ 279477 h 443474"/>
              <a:gd name="connsiteX8" fmla="*/ 71437 w 535781"/>
              <a:gd name="connsiteY8" fmla="*/ 377109 h 443474"/>
              <a:gd name="connsiteX9" fmla="*/ 333375 w 535781"/>
              <a:gd name="connsiteY9" fmla="*/ 367584 h 443474"/>
              <a:gd name="connsiteX10" fmla="*/ 366712 w 535781"/>
              <a:gd name="connsiteY10" fmla="*/ 305671 h 443474"/>
              <a:gd name="connsiteX11" fmla="*/ 357187 w 535781"/>
              <a:gd name="connsiteY11" fmla="*/ 127077 h 443474"/>
              <a:gd name="connsiteX12" fmla="*/ 269081 w 535781"/>
              <a:gd name="connsiteY12" fmla="*/ 100884 h 443474"/>
              <a:gd name="connsiteX13" fmla="*/ 0 w 535781"/>
              <a:gd name="connsiteY13" fmla="*/ 105646 h 443474"/>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9081 w 535781"/>
              <a:gd name="connsiteY12" fmla="*/ 100663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66700 w 535781"/>
              <a:gd name="connsiteY12" fmla="*/ 91138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90513 w 535781"/>
              <a:gd name="connsiteY12" fmla="*/ 91138 h 443253"/>
              <a:gd name="connsiteX13" fmla="*/ 0 w 535781"/>
              <a:gd name="connsiteY13" fmla="*/ 105425 h 443253"/>
              <a:gd name="connsiteX0" fmla="*/ 535781 w 535781"/>
              <a:gd name="connsiteY0" fmla="*/ 431656 h 443253"/>
              <a:gd name="connsiteX1" fmla="*/ 230981 w 535781"/>
              <a:gd name="connsiteY1" fmla="*/ 436419 h 443253"/>
              <a:gd name="connsiteX2" fmla="*/ 228600 w 535781"/>
              <a:gd name="connsiteY2" fmla="*/ 350694 h 443253"/>
              <a:gd name="connsiteX3" fmla="*/ 428625 w 535781"/>
              <a:gd name="connsiteY3" fmla="*/ 167338 h 443253"/>
              <a:gd name="connsiteX4" fmla="*/ 419100 w 535781"/>
              <a:gd name="connsiteY4" fmla="*/ 86375 h 443253"/>
              <a:gd name="connsiteX5" fmla="*/ 357187 w 535781"/>
              <a:gd name="connsiteY5" fmla="*/ 22081 h 443253"/>
              <a:gd name="connsiteX6" fmla="*/ 304800 w 535781"/>
              <a:gd name="connsiteY6" fmla="*/ 7794 h 443253"/>
              <a:gd name="connsiteX7" fmla="*/ 40481 w 535781"/>
              <a:gd name="connsiteY7" fmla="*/ 279256 h 443253"/>
              <a:gd name="connsiteX8" fmla="*/ 71437 w 535781"/>
              <a:gd name="connsiteY8" fmla="*/ 376888 h 443253"/>
              <a:gd name="connsiteX9" fmla="*/ 333375 w 535781"/>
              <a:gd name="connsiteY9" fmla="*/ 367363 h 443253"/>
              <a:gd name="connsiteX10" fmla="*/ 366712 w 535781"/>
              <a:gd name="connsiteY10" fmla="*/ 305450 h 443253"/>
              <a:gd name="connsiteX11" fmla="*/ 357187 w 535781"/>
              <a:gd name="connsiteY11" fmla="*/ 126856 h 443253"/>
              <a:gd name="connsiteX12" fmla="*/ 290513 w 535781"/>
              <a:gd name="connsiteY12" fmla="*/ 91138 h 443253"/>
              <a:gd name="connsiteX13" fmla="*/ 0 w 535781"/>
              <a:gd name="connsiteY13" fmla="*/ 105425 h 443253"/>
              <a:gd name="connsiteX0" fmla="*/ 535781 w 535781"/>
              <a:gd name="connsiteY0" fmla="*/ 440128 h 451725"/>
              <a:gd name="connsiteX1" fmla="*/ 230981 w 535781"/>
              <a:gd name="connsiteY1" fmla="*/ 444891 h 451725"/>
              <a:gd name="connsiteX2" fmla="*/ 228600 w 535781"/>
              <a:gd name="connsiteY2" fmla="*/ 359166 h 451725"/>
              <a:gd name="connsiteX3" fmla="*/ 428625 w 535781"/>
              <a:gd name="connsiteY3" fmla="*/ 175810 h 451725"/>
              <a:gd name="connsiteX4" fmla="*/ 419100 w 535781"/>
              <a:gd name="connsiteY4" fmla="*/ 94847 h 451725"/>
              <a:gd name="connsiteX5" fmla="*/ 357187 w 535781"/>
              <a:gd name="connsiteY5" fmla="*/ 37697 h 451725"/>
              <a:gd name="connsiteX6" fmla="*/ 304800 w 535781"/>
              <a:gd name="connsiteY6" fmla="*/ 16266 h 451725"/>
              <a:gd name="connsiteX7" fmla="*/ 40481 w 535781"/>
              <a:gd name="connsiteY7" fmla="*/ 287728 h 451725"/>
              <a:gd name="connsiteX8" fmla="*/ 71437 w 535781"/>
              <a:gd name="connsiteY8" fmla="*/ 385360 h 451725"/>
              <a:gd name="connsiteX9" fmla="*/ 333375 w 535781"/>
              <a:gd name="connsiteY9" fmla="*/ 375835 h 451725"/>
              <a:gd name="connsiteX10" fmla="*/ 366712 w 535781"/>
              <a:gd name="connsiteY10" fmla="*/ 313922 h 451725"/>
              <a:gd name="connsiteX11" fmla="*/ 357187 w 535781"/>
              <a:gd name="connsiteY11" fmla="*/ 135328 h 451725"/>
              <a:gd name="connsiteX12" fmla="*/ 290513 w 535781"/>
              <a:gd name="connsiteY12" fmla="*/ 99610 h 451725"/>
              <a:gd name="connsiteX13" fmla="*/ 0 w 535781"/>
              <a:gd name="connsiteY13" fmla="*/ 113897 h 451725"/>
              <a:gd name="connsiteX0" fmla="*/ 535781 w 535781"/>
              <a:gd name="connsiteY0" fmla="*/ 442404 h 454001"/>
              <a:gd name="connsiteX1" fmla="*/ 230981 w 535781"/>
              <a:gd name="connsiteY1" fmla="*/ 447167 h 454001"/>
              <a:gd name="connsiteX2" fmla="*/ 228600 w 535781"/>
              <a:gd name="connsiteY2" fmla="*/ 361442 h 454001"/>
              <a:gd name="connsiteX3" fmla="*/ 428625 w 535781"/>
              <a:gd name="connsiteY3" fmla="*/ 178086 h 454001"/>
              <a:gd name="connsiteX4" fmla="*/ 419100 w 535781"/>
              <a:gd name="connsiteY4" fmla="*/ 97123 h 454001"/>
              <a:gd name="connsiteX5" fmla="*/ 357187 w 535781"/>
              <a:gd name="connsiteY5" fmla="*/ 39973 h 454001"/>
              <a:gd name="connsiteX6" fmla="*/ 304800 w 535781"/>
              <a:gd name="connsiteY6" fmla="*/ 18542 h 454001"/>
              <a:gd name="connsiteX7" fmla="*/ 40481 w 535781"/>
              <a:gd name="connsiteY7" fmla="*/ 290004 h 454001"/>
              <a:gd name="connsiteX8" fmla="*/ 71437 w 535781"/>
              <a:gd name="connsiteY8" fmla="*/ 387636 h 454001"/>
              <a:gd name="connsiteX9" fmla="*/ 333375 w 535781"/>
              <a:gd name="connsiteY9" fmla="*/ 378111 h 454001"/>
              <a:gd name="connsiteX10" fmla="*/ 366712 w 535781"/>
              <a:gd name="connsiteY10" fmla="*/ 316198 h 454001"/>
              <a:gd name="connsiteX11" fmla="*/ 357187 w 535781"/>
              <a:gd name="connsiteY11" fmla="*/ 137604 h 454001"/>
              <a:gd name="connsiteX12" fmla="*/ 290513 w 535781"/>
              <a:gd name="connsiteY12" fmla="*/ 101886 h 454001"/>
              <a:gd name="connsiteX13" fmla="*/ 0 w 535781"/>
              <a:gd name="connsiteY13" fmla="*/ 116173 h 454001"/>
              <a:gd name="connsiteX0" fmla="*/ 535781 w 535781"/>
              <a:gd name="connsiteY0" fmla="*/ 445707 h 457304"/>
              <a:gd name="connsiteX1" fmla="*/ 230981 w 535781"/>
              <a:gd name="connsiteY1" fmla="*/ 450470 h 457304"/>
              <a:gd name="connsiteX2" fmla="*/ 228600 w 535781"/>
              <a:gd name="connsiteY2" fmla="*/ 364745 h 457304"/>
              <a:gd name="connsiteX3" fmla="*/ 428625 w 535781"/>
              <a:gd name="connsiteY3" fmla="*/ 181389 h 457304"/>
              <a:gd name="connsiteX4" fmla="*/ 419100 w 535781"/>
              <a:gd name="connsiteY4" fmla="*/ 100426 h 457304"/>
              <a:gd name="connsiteX5" fmla="*/ 361950 w 535781"/>
              <a:gd name="connsiteY5" fmla="*/ 33751 h 457304"/>
              <a:gd name="connsiteX6" fmla="*/ 304800 w 535781"/>
              <a:gd name="connsiteY6" fmla="*/ 21845 h 457304"/>
              <a:gd name="connsiteX7" fmla="*/ 40481 w 535781"/>
              <a:gd name="connsiteY7" fmla="*/ 293307 h 457304"/>
              <a:gd name="connsiteX8" fmla="*/ 71437 w 535781"/>
              <a:gd name="connsiteY8" fmla="*/ 390939 h 457304"/>
              <a:gd name="connsiteX9" fmla="*/ 333375 w 535781"/>
              <a:gd name="connsiteY9" fmla="*/ 381414 h 457304"/>
              <a:gd name="connsiteX10" fmla="*/ 366712 w 535781"/>
              <a:gd name="connsiteY10" fmla="*/ 319501 h 457304"/>
              <a:gd name="connsiteX11" fmla="*/ 357187 w 535781"/>
              <a:gd name="connsiteY11" fmla="*/ 140907 h 457304"/>
              <a:gd name="connsiteX12" fmla="*/ 290513 w 535781"/>
              <a:gd name="connsiteY12" fmla="*/ 105189 h 457304"/>
              <a:gd name="connsiteX13" fmla="*/ 0 w 535781"/>
              <a:gd name="connsiteY13" fmla="*/ 119476 h 457304"/>
              <a:gd name="connsiteX0" fmla="*/ 535781 w 535781"/>
              <a:gd name="connsiteY0" fmla="*/ 446627 h 458224"/>
              <a:gd name="connsiteX1" fmla="*/ 230981 w 535781"/>
              <a:gd name="connsiteY1" fmla="*/ 451390 h 458224"/>
              <a:gd name="connsiteX2" fmla="*/ 228600 w 535781"/>
              <a:gd name="connsiteY2" fmla="*/ 365665 h 458224"/>
              <a:gd name="connsiteX3" fmla="*/ 428625 w 535781"/>
              <a:gd name="connsiteY3" fmla="*/ 182309 h 458224"/>
              <a:gd name="connsiteX4" fmla="*/ 419100 w 535781"/>
              <a:gd name="connsiteY4" fmla="*/ 101346 h 458224"/>
              <a:gd name="connsiteX5" fmla="*/ 366713 w 535781"/>
              <a:gd name="connsiteY5" fmla="*/ 32289 h 458224"/>
              <a:gd name="connsiteX6" fmla="*/ 304800 w 535781"/>
              <a:gd name="connsiteY6" fmla="*/ 22765 h 458224"/>
              <a:gd name="connsiteX7" fmla="*/ 40481 w 535781"/>
              <a:gd name="connsiteY7" fmla="*/ 294227 h 458224"/>
              <a:gd name="connsiteX8" fmla="*/ 71437 w 535781"/>
              <a:gd name="connsiteY8" fmla="*/ 391859 h 458224"/>
              <a:gd name="connsiteX9" fmla="*/ 333375 w 535781"/>
              <a:gd name="connsiteY9" fmla="*/ 382334 h 458224"/>
              <a:gd name="connsiteX10" fmla="*/ 366712 w 535781"/>
              <a:gd name="connsiteY10" fmla="*/ 320421 h 458224"/>
              <a:gd name="connsiteX11" fmla="*/ 357187 w 535781"/>
              <a:gd name="connsiteY11" fmla="*/ 141827 h 458224"/>
              <a:gd name="connsiteX12" fmla="*/ 290513 w 535781"/>
              <a:gd name="connsiteY12" fmla="*/ 106109 h 458224"/>
              <a:gd name="connsiteX13" fmla="*/ 0 w 535781"/>
              <a:gd name="connsiteY13" fmla="*/ 120396 h 458224"/>
              <a:gd name="connsiteX0" fmla="*/ 535781 w 535781"/>
              <a:gd name="connsiteY0" fmla="*/ 439370 h 450967"/>
              <a:gd name="connsiteX1" fmla="*/ 230981 w 535781"/>
              <a:gd name="connsiteY1" fmla="*/ 444133 h 450967"/>
              <a:gd name="connsiteX2" fmla="*/ 228600 w 535781"/>
              <a:gd name="connsiteY2" fmla="*/ 358408 h 450967"/>
              <a:gd name="connsiteX3" fmla="*/ 428625 w 535781"/>
              <a:gd name="connsiteY3" fmla="*/ 175052 h 450967"/>
              <a:gd name="connsiteX4" fmla="*/ 419100 w 535781"/>
              <a:gd name="connsiteY4" fmla="*/ 94089 h 450967"/>
              <a:gd name="connsiteX5" fmla="*/ 366713 w 535781"/>
              <a:gd name="connsiteY5" fmla="*/ 25032 h 450967"/>
              <a:gd name="connsiteX6" fmla="*/ 304800 w 535781"/>
              <a:gd name="connsiteY6" fmla="*/ 15508 h 450967"/>
              <a:gd name="connsiteX7" fmla="*/ 40481 w 535781"/>
              <a:gd name="connsiteY7" fmla="*/ 286970 h 450967"/>
              <a:gd name="connsiteX8" fmla="*/ 71437 w 535781"/>
              <a:gd name="connsiteY8" fmla="*/ 384602 h 450967"/>
              <a:gd name="connsiteX9" fmla="*/ 333375 w 535781"/>
              <a:gd name="connsiteY9" fmla="*/ 375077 h 450967"/>
              <a:gd name="connsiteX10" fmla="*/ 366712 w 535781"/>
              <a:gd name="connsiteY10" fmla="*/ 313164 h 450967"/>
              <a:gd name="connsiteX11" fmla="*/ 357187 w 535781"/>
              <a:gd name="connsiteY11" fmla="*/ 134570 h 450967"/>
              <a:gd name="connsiteX12" fmla="*/ 290513 w 535781"/>
              <a:gd name="connsiteY12" fmla="*/ 98852 h 450967"/>
              <a:gd name="connsiteX13" fmla="*/ 0 w 535781"/>
              <a:gd name="connsiteY13" fmla="*/ 113139 h 45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781" h="450967">
                <a:moveTo>
                  <a:pt x="535781" y="439370"/>
                </a:moveTo>
                <a:cubicBezTo>
                  <a:pt x="408979" y="448498"/>
                  <a:pt x="282178" y="457627"/>
                  <a:pt x="230981" y="444133"/>
                </a:cubicBezTo>
                <a:cubicBezTo>
                  <a:pt x="179784" y="430639"/>
                  <a:pt x="195659" y="403255"/>
                  <a:pt x="228600" y="358408"/>
                </a:cubicBezTo>
                <a:cubicBezTo>
                  <a:pt x="261541" y="313561"/>
                  <a:pt x="396875" y="219105"/>
                  <a:pt x="428625" y="175052"/>
                </a:cubicBezTo>
                <a:cubicBezTo>
                  <a:pt x="460375" y="130999"/>
                  <a:pt x="429419" y="119092"/>
                  <a:pt x="419100" y="94089"/>
                </a:cubicBezTo>
                <a:cubicBezTo>
                  <a:pt x="408781" y="69086"/>
                  <a:pt x="390525" y="50035"/>
                  <a:pt x="366713" y="25032"/>
                </a:cubicBezTo>
                <a:cubicBezTo>
                  <a:pt x="342901" y="29"/>
                  <a:pt x="340122" y="-11479"/>
                  <a:pt x="304800" y="15508"/>
                </a:cubicBezTo>
                <a:cubicBezTo>
                  <a:pt x="269478" y="42495"/>
                  <a:pt x="79375" y="225454"/>
                  <a:pt x="40481" y="286970"/>
                </a:cubicBezTo>
                <a:cubicBezTo>
                  <a:pt x="1587" y="348486"/>
                  <a:pt x="22621" y="369917"/>
                  <a:pt x="71437" y="384602"/>
                </a:cubicBezTo>
                <a:cubicBezTo>
                  <a:pt x="120253" y="399287"/>
                  <a:pt x="291305" y="382221"/>
                  <a:pt x="333375" y="375077"/>
                </a:cubicBezTo>
                <a:cubicBezTo>
                  <a:pt x="375445" y="367933"/>
                  <a:pt x="367505" y="360392"/>
                  <a:pt x="366712" y="313164"/>
                </a:cubicBezTo>
                <a:cubicBezTo>
                  <a:pt x="365919" y="265936"/>
                  <a:pt x="369887" y="170289"/>
                  <a:pt x="357187" y="134570"/>
                </a:cubicBezTo>
                <a:cubicBezTo>
                  <a:pt x="344487" y="98851"/>
                  <a:pt x="347663" y="100043"/>
                  <a:pt x="290513" y="98852"/>
                </a:cubicBezTo>
                <a:cubicBezTo>
                  <a:pt x="233363" y="97661"/>
                  <a:pt x="104775" y="108972"/>
                  <a:pt x="0" y="113139"/>
                </a:cubicBezTo>
              </a:path>
            </a:pathLst>
          </a:custGeom>
          <a:solidFill>
            <a:srgbClr val="32C8C8"/>
          </a:solidFill>
          <a:ln w="19050">
            <a:solidFill>
              <a:schemeClr val="accent5"/>
            </a:solidFill>
            <a:headEnd type="triangle" w="med" len="med"/>
            <a:tailEnd type="triangle" w="med" len="med"/>
          </a:ln>
          <a:effectLst>
            <a:outerShdw blurRad="25400" sx="101000" sy="101000" algn="ctr" rotWithShape="0">
              <a:prstClr val="black">
                <a:alpha val="54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013"/>
          </a:p>
        </p:txBody>
      </p:sp>
      <p:sp>
        <p:nvSpPr>
          <p:cNvPr id="39" name="Rectangle 38">
            <a:extLst>
              <a:ext uri="{FF2B5EF4-FFF2-40B4-BE49-F238E27FC236}">
                <a16:creationId xmlns:a16="http://schemas.microsoft.com/office/drawing/2014/main" id="{A40F98A9-0EA1-26BD-1C0D-22B1687B5C78}"/>
              </a:ext>
            </a:extLst>
          </p:cNvPr>
          <p:cNvSpPr/>
          <p:nvPr>
            <p:custDataLst>
              <p:tags r:id="rId14"/>
            </p:custDataLst>
          </p:nvPr>
        </p:nvSpPr>
        <p:spPr>
          <a:xfrm>
            <a:off x="7047508" y="1552761"/>
            <a:ext cx="3584993" cy="33760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2000" b="1">
                <a:solidFill>
                  <a:schemeClr val="tx2"/>
                </a:solidFill>
                <a:ea typeface="Roboto" panose="02000000000000000000" pitchFamily="2" charset="0"/>
              </a:rPr>
              <a:t>6 traps to </a:t>
            </a:r>
            <a:r>
              <a:rPr lang="en-US" sz="2000" b="1">
                <a:solidFill>
                  <a:schemeClr val="tx2"/>
                </a:solidFill>
                <a:ea typeface="Roboto" panose="02000000000000000000" pitchFamily="2" charset="0"/>
              </a:rPr>
              <a:t>avoid</a:t>
            </a:r>
          </a:p>
        </p:txBody>
      </p:sp>
      <p:sp>
        <p:nvSpPr>
          <p:cNvPr id="2" name="Rectangle : coins arrondis 1">
            <a:extLst>
              <a:ext uri="{FF2B5EF4-FFF2-40B4-BE49-F238E27FC236}">
                <a16:creationId xmlns:a16="http://schemas.microsoft.com/office/drawing/2014/main" id="{116DDBDE-CCFA-DFA7-7497-065C2F931DA4}"/>
              </a:ext>
            </a:extLst>
          </p:cNvPr>
          <p:cNvSpPr/>
          <p:nvPr/>
        </p:nvSpPr>
        <p:spPr>
          <a:xfrm>
            <a:off x="718193" y="1425952"/>
            <a:ext cx="5733407" cy="4651755"/>
          </a:xfrm>
          <a:prstGeom prst="roundRect">
            <a:avLst>
              <a:gd name="adj" fmla="val 4654"/>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id="{CC806F18-8195-FAD1-0393-F278C9AD6996}"/>
              </a:ext>
            </a:extLst>
          </p:cNvPr>
          <p:cNvSpPr/>
          <p:nvPr/>
        </p:nvSpPr>
        <p:spPr>
          <a:xfrm>
            <a:off x="6661794" y="1425952"/>
            <a:ext cx="4297522" cy="4651755"/>
          </a:xfrm>
          <a:prstGeom prst="roundRect">
            <a:avLst>
              <a:gd name="adj" fmla="val 4846"/>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11246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A1C9975-D9BE-765E-E68D-E793FB0F8063}"/>
              </a:ext>
            </a:extLst>
          </p:cNvPr>
          <p:cNvSpPr>
            <a:spLocks noGrp="1"/>
          </p:cNvSpPr>
          <p:nvPr>
            <p:ph type="body" sz="quarter" idx="13"/>
          </p:nvPr>
        </p:nvSpPr>
        <p:spPr>
          <a:xfrm>
            <a:off x="554939" y="1372351"/>
            <a:ext cx="8020817" cy="4858328"/>
          </a:xfrm>
        </p:spPr>
        <p:txBody>
          <a:bodyPr tIns="0"/>
          <a:lstStyle/>
          <a:p>
            <a:pPr marL="361950" indent="0">
              <a:buNone/>
            </a:pPr>
            <a:r>
              <a:rPr lang="en-US" b="1">
                <a:solidFill>
                  <a:schemeClr val="tx2"/>
                </a:solidFill>
              </a:rPr>
              <a:t>Introduce yourself, thank the participants, present the topic of WDfS and the objectives of the workshop</a:t>
            </a:r>
            <a:r>
              <a:rPr lang="fr-FR" b="1">
                <a:solidFill>
                  <a:schemeClr val="tx2"/>
                </a:solidFill>
              </a:rPr>
              <a:t>:</a:t>
            </a:r>
          </a:p>
          <a:p>
            <a:pPr marL="361950" indent="0">
              <a:buNone/>
            </a:pPr>
            <a:endParaRPr lang="fr-FR" b="1"/>
          </a:p>
          <a:p>
            <a:pPr marL="359410" lvl="2" indent="-179705">
              <a:spcAft>
                <a:spcPts val="600"/>
              </a:spcAft>
              <a:buClr>
                <a:srgbClr val="009BFF"/>
              </a:buClr>
            </a:pPr>
            <a:r>
              <a:rPr lang="en-US" sz="1800" b="1"/>
              <a:t>Raise awareness of major accidents and what they have changed for the Company.</a:t>
            </a:r>
          </a:p>
          <a:p>
            <a:pPr marL="359410" lvl="2" indent="-179705">
              <a:spcAft>
                <a:spcPts val="600"/>
              </a:spcAft>
              <a:buClr>
                <a:srgbClr val="009BFF"/>
              </a:buClr>
            </a:pPr>
            <a:r>
              <a:rPr lang="en-US" sz="1800" b="1"/>
              <a:t>Discuss knowledge of these accidents and awareness </a:t>
            </a:r>
            <a:r>
              <a:rPr lang="en-US" sz="1800"/>
              <a:t>of the most important risks in the affiliate/site.</a:t>
            </a:r>
          </a:p>
          <a:p>
            <a:pPr marL="359410" lvl="2" indent="-179705">
              <a:spcAft>
                <a:spcPts val="600"/>
              </a:spcAft>
              <a:buClr>
                <a:srgbClr val="009BFF"/>
              </a:buClr>
            </a:pPr>
            <a:r>
              <a:rPr lang="en-US" sz="1800" b="1"/>
              <a:t>Know the importance of return of experience (REX).</a:t>
            </a:r>
          </a:p>
          <a:p>
            <a:pPr marL="359410" lvl="2" indent="-179705">
              <a:spcAft>
                <a:spcPts val="600"/>
              </a:spcAft>
              <a:buClr>
                <a:srgbClr val="009BFF"/>
              </a:buClr>
            </a:pPr>
            <a:r>
              <a:rPr lang="en-US" sz="1800" b="1"/>
              <a:t>Understand how to properly manage the REX locally to ensure its implementation </a:t>
            </a:r>
            <a:r>
              <a:rPr lang="en-US" sz="1800"/>
              <a:t>(explaining the REX to the appropriate people, implementing recommendations and following up the actions).</a:t>
            </a:r>
          </a:p>
          <a:p>
            <a:pPr marL="359410" lvl="2" indent="-179705">
              <a:spcAft>
                <a:spcPts val="600"/>
              </a:spcAft>
              <a:buClr>
                <a:srgbClr val="009BFF"/>
              </a:buClr>
            </a:pPr>
            <a:r>
              <a:rPr lang="en-US" sz="1800" b="1"/>
              <a:t>Looking for ideas </a:t>
            </a:r>
            <a:r>
              <a:rPr lang="en-US" sz="1800"/>
              <a:t>to develop knowledge of major accidents, risk awareness, implementation of REX locally.</a:t>
            </a:r>
            <a:endParaRPr lang="fr-FR" sz="1800"/>
          </a:p>
          <a:p>
            <a:pPr marL="361950" indent="0">
              <a:buNone/>
            </a:pPr>
            <a:endParaRPr lang="fr-FR" b="1"/>
          </a:p>
          <a:p>
            <a:pPr marL="361950" indent="0">
              <a:buNone/>
            </a:pPr>
            <a:endParaRPr lang="fr-FR" b="1"/>
          </a:p>
          <a:p>
            <a:pPr lvl="1">
              <a:spcBef>
                <a:spcPts val="1200"/>
              </a:spcBef>
            </a:pPr>
            <a:endParaRPr lang="fr-FR">
              <a:solidFill>
                <a:srgbClr val="0070C0"/>
              </a:solidFill>
            </a:endParaRPr>
          </a:p>
        </p:txBody>
      </p:sp>
      <p:sp>
        <p:nvSpPr>
          <p:cNvPr id="3" name="Titre 2">
            <a:extLst>
              <a:ext uri="{FF2B5EF4-FFF2-40B4-BE49-F238E27FC236}">
                <a16:creationId xmlns:a16="http://schemas.microsoft.com/office/drawing/2014/main" id="{D8F2F803-1050-DE5A-AB10-6FE9BCBC01E2}"/>
              </a:ext>
            </a:extLst>
          </p:cNvPr>
          <p:cNvSpPr>
            <a:spLocks noGrp="1"/>
          </p:cNvSpPr>
          <p:nvPr>
            <p:ph type="title"/>
          </p:nvPr>
        </p:nvSpPr>
        <p:spPr/>
        <p:txBody>
          <a:bodyPr/>
          <a:lstStyle/>
          <a:p>
            <a:r>
              <a:rPr lang="en-US" sz="2400"/>
              <a:t>How to run the workshop?</a:t>
            </a:r>
            <a:endParaRPr lang="fr-FR" sz="2400"/>
          </a:p>
        </p:txBody>
      </p:sp>
      <p:sp>
        <p:nvSpPr>
          <p:cNvPr id="4" name="Espace réservé du pied de page 3">
            <a:extLst>
              <a:ext uri="{FF2B5EF4-FFF2-40B4-BE49-F238E27FC236}">
                <a16:creationId xmlns:a16="http://schemas.microsoft.com/office/drawing/2014/main" id="{A3D805E0-4483-2F6E-731A-334193EA92AB}"/>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537457DD-DEF1-506F-58A4-CD12AD2FBE1D}"/>
              </a:ext>
            </a:extLst>
          </p:cNvPr>
          <p:cNvSpPr>
            <a:spLocks noGrp="1"/>
          </p:cNvSpPr>
          <p:nvPr>
            <p:ph type="sldNum" sz="quarter" idx="16"/>
          </p:nvPr>
        </p:nvSpPr>
        <p:spPr/>
        <p:txBody>
          <a:bodyPr/>
          <a:lstStyle/>
          <a:p>
            <a:fld id="{975A587B-5814-4D9B-9598-FE9CB954CB01}" type="slidenum">
              <a:rPr lang="en-US" noProof="0" smtClean="0"/>
              <a:pPr/>
              <a:t>46</a:t>
            </a:fld>
            <a:endParaRPr lang="en-US" noProof="0"/>
          </a:p>
        </p:txBody>
      </p:sp>
      <p:pic>
        <p:nvPicPr>
          <p:cNvPr id="6" name="Image 5">
            <a:extLst>
              <a:ext uri="{FF2B5EF4-FFF2-40B4-BE49-F238E27FC236}">
                <a16:creationId xmlns:a16="http://schemas.microsoft.com/office/drawing/2014/main" id="{50AF4CE4-03BE-7F78-0352-4E4B7959E7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88591" y="1209328"/>
            <a:ext cx="1579179" cy="1579179"/>
          </a:xfrm>
          <a:prstGeom prst="rect">
            <a:avLst/>
          </a:prstGeom>
        </p:spPr>
      </p:pic>
      <p:sp>
        <p:nvSpPr>
          <p:cNvPr id="11" name="Rectangle : coins arrondis 10">
            <a:extLst>
              <a:ext uri="{FF2B5EF4-FFF2-40B4-BE49-F238E27FC236}">
                <a16:creationId xmlns:a16="http://schemas.microsoft.com/office/drawing/2014/main" id="{045CF90B-F89A-B663-150D-78DE73550F6C}"/>
              </a:ext>
            </a:extLst>
          </p:cNvPr>
          <p:cNvSpPr/>
          <p:nvPr>
            <p:custDataLst>
              <p:tags r:id="rId1"/>
            </p:custDataLst>
          </p:nvPr>
        </p:nvSpPr>
        <p:spPr>
          <a:xfrm>
            <a:off x="10431750" y="1461351"/>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5 min.</a:t>
            </a:r>
          </a:p>
        </p:txBody>
      </p:sp>
      <p:sp>
        <p:nvSpPr>
          <p:cNvPr id="8" name="ZoneTexte 7">
            <a:extLst>
              <a:ext uri="{FF2B5EF4-FFF2-40B4-BE49-F238E27FC236}">
                <a16:creationId xmlns:a16="http://schemas.microsoft.com/office/drawing/2014/main" id="{3E442A61-ED3E-5F5A-869C-148E35BC3B6C}"/>
              </a:ext>
            </a:extLst>
          </p:cNvPr>
          <p:cNvSpPr txBox="1"/>
          <p:nvPr/>
        </p:nvSpPr>
        <p:spPr>
          <a:xfrm>
            <a:off x="554882" y="1380210"/>
            <a:ext cx="327334" cy="400110"/>
          </a:xfrm>
          <a:prstGeom prst="rect">
            <a:avLst/>
          </a:prstGeom>
          <a:solidFill>
            <a:schemeClr val="accent1"/>
          </a:solidFill>
        </p:spPr>
        <p:txBody>
          <a:bodyPr wrap="none" rtlCol="0">
            <a:spAutoFit/>
          </a:bodyPr>
          <a:lstStyle/>
          <a:p>
            <a:pPr algn="l"/>
            <a:r>
              <a:rPr lang="fr-FR" sz="2000" b="1">
                <a:solidFill>
                  <a:schemeClr val="bg1"/>
                </a:solidFill>
              </a:rPr>
              <a:t>1</a:t>
            </a:r>
          </a:p>
        </p:txBody>
      </p:sp>
      <p:pic>
        <p:nvPicPr>
          <p:cNvPr id="10" name="Image 9" descr="Une image contenant Graphique, Police, graphisme, logo&#10;&#10;Description générée automatiquement">
            <a:extLst>
              <a:ext uri="{FF2B5EF4-FFF2-40B4-BE49-F238E27FC236}">
                <a16:creationId xmlns:a16="http://schemas.microsoft.com/office/drawing/2014/main" id="{BD4AB7E3-E204-10D3-50C3-A7B11F8D2E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168527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7378D1-B01E-B126-1684-758465BB787F}"/>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1A53682-7203-0248-2595-FE9EE716388D}"/>
              </a:ext>
            </a:extLst>
          </p:cNvPr>
          <p:cNvSpPr>
            <a:spLocks noGrp="1"/>
          </p:cNvSpPr>
          <p:nvPr>
            <p:ph type="body" sz="quarter" idx="13"/>
          </p:nvPr>
        </p:nvSpPr>
        <p:spPr>
          <a:xfrm>
            <a:off x="554939" y="1308555"/>
            <a:ext cx="7531121" cy="4220549"/>
          </a:xfrm>
        </p:spPr>
        <p:txBody>
          <a:bodyPr/>
          <a:lstStyle/>
          <a:p>
            <a:pPr marL="361950" indent="0">
              <a:buNone/>
            </a:pPr>
            <a:r>
              <a:rPr lang="en-US" b="1">
                <a:solidFill>
                  <a:schemeClr val="tx2"/>
                </a:solidFill>
              </a:rPr>
              <a:t>Involve</a:t>
            </a:r>
            <a:r>
              <a:rPr lang="fr-FR" b="1">
                <a:solidFill>
                  <a:schemeClr val="tx2"/>
                </a:solidFill>
              </a:rPr>
              <a:t> the group</a:t>
            </a:r>
          </a:p>
          <a:p>
            <a:pPr marL="762000" indent="-360363">
              <a:buNone/>
            </a:pPr>
            <a:r>
              <a:rPr lang="fr-FR" b="1">
                <a:solidFill>
                  <a:schemeClr val="tx2"/>
                </a:solidFill>
              </a:rPr>
              <a:t>A.</a:t>
            </a:r>
            <a:r>
              <a:rPr lang="fr-FR">
                <a:solidFill>
                  <a:schemeClr val="tx2"/>
                </a:solidFill>
              </a:rPr>
              <a:t>  </a:t>
            </a:r>
            <a:r>
              <a:rPr lang="en-US"/>
              <a:t>Ask open-ended questions to workshop participants about their knowledge of historical major accidents</a:t>
            </a:r>
            <a:r>
              <a:rPr lang="fr-FR"/>
              <a:t>: </a:t>
            </a:r>
          </a:p>
          <a:p>
            <a:pPr marL="935038" lvl="1" indent="-214313">
              <a:buClr>
                <a:schemeClr val="tx2"/>
              </a:buClr>
              <a:buFont typeface="Arial" panose="020B0604020202020204" pitchFamily="34" charset="0"/>
              <a:buChar char="•"/>
            </a:pPr>
            <a:r>
              <a:rPr lang="en-US">
                <a:solidFill>
                  <a:schemeClr val="tx2"/>
                </a:solidFill>
              </a:rPr>
              <a:t>When you think of a “major accident of the energy industry or the company”, what event do you think of? Can you explain it to others?</a:t>
            </a:r>
            <a:r>
              <a:rPr lang="fr-FR">
                <a:solidFill>
                  <a:schemeClr val="tx2"/>
                </a:solidFill>
              </a:rPr>
              <a:t> </a:t>
            </a:r>
          </a:p>
          <a:p>
            <a:pPr marL="935038" lvl="1" indent="-214313">
              <a:spcBef>
                <a:spcPts val="1200"/>
              </a:spcBef>
              <a:buClr>
                <a:schemeClr val="tx2"/>
              </a:buClr>
              <a:buFont typeface="Arial" panose="020B0604020202020204" pitchFamily="34" charset="0"/>
              <a:buChar char="•"/>
            </a:pPr>
            <a:r>
              <a:rPr lang="en-US">
                <a:solidFill>
                  <a:schemeClr val="tx2"/>
                </a:solidFill>
              </a:rPr>
              <a:t>What do you think this event has changed in terms of safety for the industry? For the Company?</a:t>
            </a:r>
          </a:p>
          <a:p>
            <a:pPr marL="935038" lvl="1" indent="-214313">
              <a:spcBef>
                <a:spcPts val="1200"/>
              </a:spcBef>
              <a:buClr>
                <a:schemeClr val="tx2"/>
              </a:buClr>
              <a:buFont typeface="Arial" panose="020B0604020202020204" pitchFamily="34" charset="0"/>
              <a:buChar char="•"/>
            </a:pPr>
            <a:r>
              <a:rPr lang="en-US">
                <a:solidFill>
                  <a:schemeClr val="tx2"/>
                </a:solidFill>
              </a:rPr>
              <a:t>Could you give an example of a corrective action or mitigation measure that has been put in place since then?</a:t>
            </a:r>
            <a:endParaRPr lang="fr-FR">
              <a:solidFill>
                <a:schemeClr val="tx2"/>
              </a:solidFill>
            </a:endParaRPr>
          </a:p>
          <a:p>
            <a:pPr lvl="2">
              <a:spcBef>
                <a:spcPts val="1200"/>
              </a:spcBef>
            </a:pPr>
            <a:endParaRPr lang="fr-FR">
              <a:solidFill>
                <a:srgbClr val="0070C0"/>
              </a:solidFill>
            </a:endParaRPr>
          </a:p>
          <a:p>
            <a:pPr lvl="1">
              <a:spcBef>
                <a:spcPts val="1200"/>
              </a:spcBef>
            </a:pPr>
            <a:endParaRPr lang="fr-FR">
              <a:solidFill>
                <a:srgbClr val="0070C0"/>
              </a:solidFill>
            </a:endParaRPr>
          </a:p>
        </p:txBody>
      </p:sp>
      <p:sp>
        <p:nvSpPr>
          <p:cNvPr id="3" name="Titre 2">
            <a:extLst>
              <a:ext uri="{FF2B5EF4-FFF2-40B4-BE49-F238E27FC236}">
                <a16:creationId xmlns:a16="http://schemas.microsoft.com/office/drawing/2014/main" id="{58375D7B-C47A-B598-1AFA-B515F4561B6D}"/>
              </a:ext>
            </a:extLst>
          </p:cNvPr>
          <p:cNvSpPr>
            <a:spLocks noGrp="1"/>
          </p:cNvSpPr>
          <p:nvPr>
            <p:ph type="title"/>
          </p:nvPr>
        </p:nvSpPr>
        <p:spPr/>
        <p:txBody>
          <a:bodyPr/>
          <a:lstStyle/>
          <a:p>
            <a:r>
              <a:rPr lang="en-US" sz="2400"/>
              <a:t>How to run the workshop?</a:t>
            </a:r>
            <a:endParaRPr lang="fr-FR" sz="2400"/>
          </a:p>
        </p:txBody>
      </p:sp>
      <p:sp>
        <p:nvSpPr>
          <p:cNvPr id="4" name="Espace réservé du pied de page 3">
            <a:extLst>
              <a:ext uri="{FF2B5EF4-FFF2-40B4-BE49-F238E27FC236}">
                <a16:creationId xmlns:a16="http://schemas.microsoft.com/office/drawing/2014/main" id="{208F2946-D640-5C60-7AE0-46BD8E5E5613}"/>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C0ECB4D2-A630-F573-3C93-2F77FF6DFAEB}"/>
              </a:ext>
            </a:extLst>
          </p:cNvPr>
          <p:cNvSpPr>
            <a:spLocks noGrp="1"/>
          </p:cNvSpPr>
          <p:nvPr>
            <p:ph type="sldNum" sz="quarter" idx="16"/>
          </p:nvPr>
        </p:nvSpPr>
        <p:spPr/>
        <p:txBody>
          <a:bodyPr/>
          <a:lstStyle/>
          <a:p>
            <a:fld id="{975A587B-5814-4D9B-9598-FE9CB954CB01}" type="slidenum">
              <a:rPr lang="en-US" noProof="0" smtClean="0"/>
              <a:pPr/>
              <a:t>47</a:t>
            </a:fld>
            <a:endParaRPr lang="en-US" noProof="0"/>
          </a:p>
        </p:txBody>
      </p:sp>
      <p:pic>
        <p:nvPicPr>
          <p:cNvPr id="8" name="Image 7">
            <a:extLst>
              <a:ext uri="{FF2B5EF4-FFF2-40B4-BE49-F238E27FC236}">
                <a16:creationId xmlns:a16="http://schemas.microsoft.com/office/drawing/2014/main" id="{EE62BA5D-1A21-7A00-36F7-53790C999BCF}"/>
              </a:ext>
            </a:extLst>
          </p:cNvPr>
          <p:cNvPicPr>
            <a:picLocks noChangeAspect="1"/>
          </p:cNvPicPr>
          <p:nvPr/>
        </p:nvPicPr>
        <p:blipFill>
          <a:blip r:embed="rId4"/>
          <a:stretch>
            <a:fillRect/>
          </a:stretch>
        </p:blipFill>
        <p:spPr>
          <a:xfrm>
            <a:off x="8201966" y="2438918"/>
            <a:ext cx="3721121" cy="2443264"/>
          </a:xfrm>
          <a:prstGeom prst="rect">
            <a:avLst/>
          </a:prstGeom>
        </p:spPr>
      </p:pic>
      <p:sp>
        <p:nvSpPr>
          <p:cNvPr id="16" name="ZoneTexte 15">
            <a:extLst>
              <a:ext uri="{FF2B5EF4-FFF2-40B4-BE49-F238E27FC236}">
                <a16:creationId xmlns:a16="http://schemas.microsoft.com/office/drawing/2014/main" id="{3C4B2754-9295-7340-738D-D24A178B624B}"/>
              </a:ext>
            </a:extLst>
          </p:cNvPr>
          <p:cNvSpPr txBox="1"/>
          <p:nvPr/>
        </p:nvSpPr>
        <p:spPr>
          <a:xfrm>
            <a:off x="554882" y="1380210"/>
            <a:ext cx="327334" cy="400110"/>
          </a:xfrm>
          <a:prstGeom prst="rect">
            <a:avLst/>
          </a:prstGeom>
          <a:solidFill>
            <a:schemeClr val="accent1"/>
          </a:solidFill>
        </p:spPr>
        <p:txBody>
          <a:bodyPr wrap="none" rtlCol="0">
            <a:spAutoFit/>
          </a:bodyPr>
          <a:lstStyle/>
          <a:p>
            <a:pPr algn="l"/>
            <a:r>
              <a:rPr lang="fr-FR" sz="2000" b="1">
                <a:solidFill>
                  <a:schemeClr val="bg1"/>
                </a:solidFill>
              </a:rPr>
              <a:t>2</a:t>
            </a:r>
          </a:p>
        </p:txBody>
      </p:sp>
      <p:sp>
        <p:nvSpPr>
          <p:cNvPr id="9" name="Rectangle : coins arrondis 8">
            <a:extLst>
              <a:ext uri="{FF2B5EF4-FFF2-40B4-BE49-F238E27FC236}">
                <a16:creationId xmlns:a16="http://schemas.microsoft.com/office/drawing/2014/main" id="{13B6981C-6EBD-AD20-730A-68D17743482C}"/>
              </a:ext>
            </a:extLst>
          </p:cNvPr>
          <p:cNvSpPr/>
          <p:nvPr>
            <p:custDataLst>
              <p:tags r:id="rId1"/>
            </p:custDataLst>
          </p:nvPr>
        </p:nvSpPr>
        <p:spPr>
          <a:xfrm>
            <a:off x="10431750" y="1461351"/>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40 min.</a:t>
            </a:r>
          </a:p>
        </p:txBody>
      </p:sp>
      <p:pic>
        <p:nvPicPr>
          <p:cNvPr id="6" name="Image 5" descr="Une image contenant Graphique, Police, graphisme, logo&#10;&#10;Description générée automatiquement">
            <a:extLst>
              <a:ext uri="{FF2B5EF4-FFF2-40B4-BE49-F238E27FC236}">
                <a16:creationId xmlns:a16="http://schemas.microsoft.com/office/drawing/2014/main" id="{E8BE8EDC-A14D-4F63-AAB0-ACF9AF9F265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386833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A1C9975-D9BE-765E-E68D-E793FB0F8063}"/>
              </a:ext>
            </a:extLst>
          </p:cNvPr>
          <p:cNvSpPr>
            <a:spLocks noGrp="1"/>
          </p:cNvSpPr>
          <p:nvPr>
            <p:ph type="body" sz="quarter" idx="13"/>
          </p:nvPr>
        </p:nvSpPr>
        <p:spPr>
          <a:xfrm>
            <a:off x="925332" y="1308556"/>
            <a:ext cx="8091064" cy="4144194"/>
          </a:xfrm>
        </p:spPr>
        <p:txBody>
          <a:bodyPr/>
          <a:lstStyle/>
          <a:p>
            <a:pPr marL="355600" indent="-355600">
              <a:buNone/>
            </a:pPr>
            <a:r>
              <a:rPr lang="fr-FR" b="1">
                <a:solidFill>
                  <a:schemeClr val="accent1"/>
                </a:solidFill>
              </a:rPr>
              <a:t>B. </a:t>
            </a:r>
            <a:r>
              <a:rPr lang="en-US" b="1">
                <a:solidFill>
                  <a:schemeClr val="tx2"/>
                </a:solidFill>
              </a:rPr>
              <a:t>Review the part 02. of the Manager Kit “Knowing Major Accidents and what they have changed for the Company”</a:t>
            </a:r>
            <a:endParaRPr lang="fr-FR" b="1">
              <a:solidFill>
                <a:schemeClr val="tx2"/>
              </a:solidFill>
            </a:endParaRPr>
          </a:p>
          <a:p>
            <a:pPr marL="400050" lvl="1" indent="0">
              <a:buNone/>
            </a:pPr>
            <a:r>
              <a:rPr lang="en-US" b="1">
                <a:solidFill>
                  <a:schemeClr val="tx2"/>
                </a:solidFill>
              </a:rPr>
              <a:t>And choose one or two emblematic accidents from the 9 selected by the Branches</a:t>
            </a:r>
            <a:r>
              <a:rPr lang="en-US"/>
              <a:t> to share with your team the facts, causes, consequences and what it has changed for the Industry or the Company.</a:t>
            </a:r>
            <a:endParaRPr lang="fr-FR" sz="1800"/>
          </a:p>
          <a:p>
            <a:endParaRPr lang="fr-FR" sz="1800"/>
          </a:p>
          <a:p>
            <a:endParaRPr lang="fr-FR" sz="1800"/>
          </a:p>
          <a:p>
            <a:pPr marL="0" indent="0">
              <a:buNone/>
            </a:pPr>
            <a:endParaRPr lang="fr-FR" sz="1800"/>
          </a:p>
          <a:p>
            <a:pPr marL="400050" indent="0">
              <a:buNone/>
            </a:pPr>
            <a:r>
              <a:rPr lang="en-US" sz="1800" b="1"/>
              <a:t>Exchange</a:t>
            </a:r>
            <a:r>
              <a:rPr lang="en-US" sz="1800"/>
              <a:t> and share your knowledge, experiences, perceptions on significant risks</a:t>
            </a:r>
            <a:r>
              <a:rPr lang="fr-FR" sz="1800"/>
              <a:t>:</a:t>
            </a:r>
          </a:p>
          <a:p>
            <a:pPr marL="587375" lvl="1" indent="-187325">
              <a:buClr>
                <a:schemeClr val="tx2"/>
              </a:buClr>
              <a:buFont typeface="Arial" panose="020B0604020202020204" pitchFamily="34" charset="0"/>
              <a:buChar char="•"/>
            </a:pPr>
            <a:r>
              <a:rPr lang="en-US" sz="1600" b="1">
                <a:solidFill>
                  <a:schemeClr val="tx2"/>
                </a:solidFill>
              </a:rPr>
              <a:t>Only humans have memory! </a:t>
            </a:r>
            <a:r>
              <a:rPr lang="en-US" sz="1600">
                <a:solidFill>
                  <a:schemeClr val="tx2"/>
                </a:solidFill>
              </a:rPr>
              <a:t>How can we collectively remember these major historic accidents?</a:t>
            </a:r>
          </a:p>
          <a:p>
            <a:pPr marL="587375" lvl="1" indent="-187325">
              <a:buClr>
                <a:schemeClr val="tx2"/>
              </a:buClr>
              <a:buFont typeface="Arial" panose="020B0604020202020204" pitchFamily="34" charset="0"/>
              <a:buChar char="•"/>
            </a:pPr>
            <a:r>
              <a:rPr lang="en-US" sz="1600">
                <a:solidFill>
                  <a:schemeClr val="tx2"/>
                </a:solidFill>
              </a:rPr>
              <a:t>What are the most important risks of our affiliate/location/industry</a:t>
            </a:r>
            <a:r>
              <a:rPr lang="fr-FR" sz="1600">
                <a:solidFill>
                  <a:schemeClr val="tx2"/>
                </a:solidFill>
              </a:rPr>
              <a:t>?</a:t>
            </a:r>
          </a:p>
          <a:p>
            <a:pPr marL="587375" lvl="1" indent="-187325">
              <a:buClr>
                <a:schemeClr val="tx2"/>
              </a:buClr>
              <a:buFont typeface="Arial" panose="020B0604020202020204" pitchFamily="34" charset="0"/>
              <a:buChar char="•"/>
            </a:pPr>
            <a:r>
              <a:rPr lang="en-US" sz="1600">
                <a:solidFill>
                  <a:schemeClr val="tx2"/>
                </a:solidFill>
              </a:rPr>
              <a:t>How to develop awareness of these most important risks</a:t>
            </a:r>
            <a:r>
              <a:rPr lang="fr-FR" sz="1600">
                <a:solidFill>
                  <a:schemeClr val="tx2"/>
                </a:solidFill>
              </a:rPr>
              <a:t>?</a:t>
            </a:r>
          </a:p>
          <a:p>
            <a:pPr marL="627063" lvl="2" indent="0">
              <a:spcBef>
                <a:spcPts val="0"/>
              </a:spcBef>
              <a:buNone/>
            </a:pPr>
            <a:r>
              <a:rPr lang="en-US" sz="1400" i="1"/>
              <a:t>E.g. simulating dangerous phenomena? Sharing risk analyses? Getting witnesses to talk about major accidents?, …</a:t>
            </a:r>
            <a:endParaRPr lang="fr-FR" sz="1800" i="1"/>
          </a:p>
          <a:p>
            <a:endParaRPr lang="fr-FR" sz="1800"/>
          </a:p>
          <a:p>
            <a:endParaRPr lang="fr-FR" sz="1800"/>
          </a:p>
        </p:txBody>
      </p:sp>
      <p:sp>
        <p:nvSpPr>
          <p:cNvPr id="4" name="Espace réservé du pied de page 3">
            <a:extLst>
              <a:ext uri="{FF2B5EF4-FFF2-40B4-BE49-F238E27FC236}">
                <a16:creationId xmlns:a16="http://schemas.microsoft.com/office/drawing/2014/main" id="{A3D805E0-4483-2F6E-731A-334193EA92AB}"/>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537457DD-DEF1-506F-58A4-CD12AD2FBE1D}"/>
              </a:ext>
            </a:extLst>
          </p:cNvPr>
          <p:cNvSpPr>
            <a:spLocks noGrp="1"/>
          </p:cNvSpPr>
          <p:nvPr>
            <p:ph type="sldNum" sz="quarter" idx="16"/>
          </p:nvPr>
        </p:nvSpPr>
        <p:spPr/>
        <p:txBody>
          <a:bodyPr/>
          <a:lstStyle/>
          <a:p>
            <a:fld id="{975A587B-5814-4D9B-9598-FE9CB954CB01}" type="slidenum">
              <a:rPr lang="en-US" noProof="0" smtClean="0"/>
              <a:pPr/>
              <a:t>48</a:t>
            </a:fld>
            <a:endParaRPr lang="en-US" noProof="0"/>
          </a:p>
        </p:txBody>
      </p:sp>
      <p:sp>
        <p:nvSpPr>
          <p:cNvPr id="10" name="Titre 9">
            <a:extLst>
              <a:ext uri="{FF2B5EF4-FFF2-40B4-BE49-F238E27FC236}">
                <a16:creationId xmlns:a16="http://schemas.microsoft.com/office/drawing/2014/main" id="{E2DC816E-8E7D-571E-E36F-973336FE28D4}"/>
              </a:ext>
            </a:extLst>
          </p:cNvPr>
          <p:cNvSpPr>
            <a:spLocks noGrp="1"/>
          </p:cNvSpPr>
          <p:nvPr>
            <p:ph type="title"/>
          </p:nvPr>
        </p:nvSpPr>
        <p:spPr/>
        <p:txBody>
          <a:bodyPr/>
          <a:lstStyle/>
          <a:p>
            <a:r>
              <a:rPr lang="en-US" sz="2400"/>
              <a:t>How to run the workshop?</a:t>
            </a:r>
            <a:endParaRPr lang="fr-FR" sz="2400"/>
          </a:p>
        </p:txBody>
      </p:sp>
      <p:sp>
        <p:nvSpPr>
          <p:cNvPr id="12" name="Rectangle : coins arrondis 11">
            <a:extLst>
              <a:ext uri="{FF2B5EF4-FFF2-40B4-BE49-F238E27FC236}">
                <a16:creationId xmlns:a16="http://schemas.microsoft.com/office/drawing/2014/main" id="{11B1737D-512B-B490-F8A5-6972BFBAA261}"/>
              </a:ext>
            </a:extLst>
          </p:cNvPr>
          <p:cNvSpPr/>
          <p:nvPr/>
        </p:nvSpPr>
        <p:spPr>
          <a:xfrm>
            <a:off x="9173208" y="4336575"/>
            <a:ext cx="2575801" cy="774383"/>
          </a:xfrm>
          <a:prstGeom prst="roundRect">
            <a:avLst>
              <a:gd name="adj" fmla="val 8646"/>
            </a:avLst>
          </a:prstGeom>
          <a:noFill/>
          <a:ln>
            <a:solidFill>
              <a:schemeClr val="accent2"/>
            </a:solidFill>
          </a:ln>
          <a:effectLst/>
        </p:spPr>
        <p:txBody>
          <a:bodyPr wrap="square" lIns="91440" tIns="45720" rIns="91440" bIns="45720">
            <a:spAutoFit/>
          </a:bodyPr>
          <a:lstStyle/>
          <a:p>
            <a:pPr algn="ctr"/>
            <a:r>
              <a:rPr lang="fr-FR" sz="1400" b="1" cap="none" spc="0">
                <a:ln w="6600">
                  <a:noFill/>
                  <a:prstDash val="solid"/>
                </a:ln>
                <a:solidFill>
                  <a:schemeClr val="accent2"/>
                </a:solidFill>
              </a:rPr>
              <a:t>+ </a:t>
            </a:r>
            <a:r>
              <a:rPr lang="fr-FR" sz="1400" b="1">
                <a:ln w="6600">
                  <a:noFill/>
                  <a:prstDash val="solid"/>
                </a:ln>
                <a:solidFill>
                  <a:schemeClr val="accent2"/>
                </a:solidFill>
              </a:rPr>
              <a:t>T</a:t>
            </a:r>
            <a:r>
              <a:rPr lang="fr-FR" sz="1400" b="1" cap="none" spc="0">
                <a:ln w="6600">
                  <a:noFill/>
                  <a:prstDash val="solid"/>
                </a:ln>
                <a:solidFill>
                  <a:schemeClr val="accent2"/>
                </a:solidFill>
              </a:rPr>
              <a:t>oolbox HSE : </a:t>
            </a:r>
            <a:r>
              <a:rPr lang="en-US" sz="1400" i="1">
                <a:solidFill>
                  <a:schemeClr val="accent2"/>
                </a:solidFill>
              </a:rPr>
              <a:t>additional documents to explain the accident(s) chosen </a:t>
            </a:r>
            <a:endParaRPr lang="fr-FR" sz="1400" b="1" cap="none" spc="0">
              <a:ln w="6600">
                <a:noFill/>
                <a:prstDash val="solid"/>
              </a:ln>
              <a:solidFill>
                <a:schemeClr val="accent2"/>
              </a:solidFill>
            </a:endParaRPr>
          </a:p>
        </p:txBody>
      </p:sp>
      <p:sp>
        <p:nvSpPr>
          <p:cNvPr id="9" name="ZoneTexte 8">
            <a:extLst>
              <a:ext uri="{FF2B5EF4-FFF2-40B4-BE49-F238E27FC236}">
                <a16:creationId xmlns:a16="http://schemas.microsoft.com/office/drawing/2014/main" id="{EE2FCC9C-2351-0086-3B3C-26039233FF91}"/>
              </a:ext>
            </a:extLst>
          </p:cNvPr>
          <p:cNvSpPr txBox="1"/>
          <p:nvPr/>
        </p:nvSpPr>
        <p:spPr>
          <a:xfrm>
            <a:off x="1616148" y="2981512"/>
            <a:ext cx="6932429"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200" i="1">
                <a:solidFill>
                  <a:schemeClr val="tx1"/>
                </a:solidFill>
              </a:rPr>
              <a:t>Note: these 9 accidents were particularly selected by the Branches because of the importance of their consequences and the impact of their return of experience for the Company. Depending on your situation, you can select other important accidents from your affiliate/site, an </a:t>
            </a:r>
            <a:r>
              <a:rPr lang="en-US" sz="1200" i="1" err="1">
                <a:solidFill>
                  <a:schemeClr val="tx1"/>
                </a:solidFill>
              </a:rPr>
              <a:t>Hipo</a:t>
            </a:r>
            <a:r>
              <a:rPr lang="en-US" sz="1200" i="1">
                <a:solidFill>
                  <a:schemeClr val="tx1"/>
                </a:solidFill>
              </a:rPr>
              <a:t>,... and discuss the consequences of this accident and how it has been considered to improve our Safety.</a:t>
            </a:r>
            <a:endParaRPr lang="fr-FR" sz="1200" i="1">
              <a:solidFill>
                <a:schemeClr val="tx1"/>
              </a:solidFill>
            </a:endParaRPr>
          </a:p>
        </p:txBody>
      </p:sp>
      <p:pic>
        <p:nvPicPr>
          <p:cNvPr id="7" name="Image 6">
            <a:extLst>
              <a:ext uri="{FF2B5EF4-FFF2-40B4-BE49-F238E27FC236}">
                <a16:creationId xmlns:a16="http://schemas.microsoft.com/office/drawing/2014/main" id="{BA6A6710-DC8D-348C-D9F9-232B10ED8D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01783" y="1065033"/>
            <a:ext cx="1196811" cy="1196811"/>
          </a:xfrm>
          <a:prstGeom prst="rect">
            <a:avLst/>
          </a:prstGeom>
        </p:spPr>
      </p:pic>
      <p:sp>
        <p:nvSpPr>
          <p:cNvPr id="3" name="ZoneTexte 2">
            <a:extLst>
              <a:ext uri="{FF2B5EF4-FFF2-40B4-BE49-F238E27FC236}">
                <a16:creationId xmlns:a16="http://schemas.microsoft.com/office/drawing/2014/main" id="{DF0C155D-1793-ECA7-9566-9C094A0D202E}"/>
              </a:ext>
            </a:extLst>
          </p:cNvPr>
          <p:cNvSpPr txBox="1"/>
          <p:nvPr/>
        </p:nvSpPr>
        <p:spPr>
          <a:xfrm>
            <a:off x="554882" y="1380210"/>
            <a:ext cx="327334" cy="400110"/>
          </a:xfrm>
          <a:prstGeom prst="rect">
            <a:avLst/>
          </a:prstGeom>
          <a:solidFill>
            <a:schemeClr val="accent1"/>
          </a:solidFill>
        </p:spPr>
        <p:txBody>
          <a:bodyPr wrap="none" rtlCol="0">
            <a:spAutoFit/>
          </a:bodyPr>
          <a:lstStyle/>
          <a:p>
            <a:pPr algn="l"/>
            <a:r>
              <a:rPr lang="fr-FR" sz="2000" b="1">
                <a:solidFill>
                  <a:schemeClr val="bg1"/>
                </a:solidFill>
              </a:rPr>
              <a:t>2</a:t>
            </a:r>
          </a:p>
        </p:txBody>
      </p:sp>
      <p:sp>
        <p:nvSpPr>
          <p:cNvPr id="13" name="Rectangle : coins arrondis 12">
            <a:extLst>
              <a:ext uri="{FF2B5EF4-FFF2-40B4-BE49-F238E27FC236}">
                <a16:creationId xmlns:a16="http://schemas.microsoft.com/office/drawing/2014/main" id="{C7F7E7C6-DEBD-7E91-CBFD-71629AFA3DAB}"/>
              </a:ext>
            </a:extLst>
          </p:cNvPr>
          <p:cNvSpPr/>
          <p:nvPr>
            <p:custDataLst>
              <p:tags r:id="rId1"/>
            </p:custDataLst>
          </p:nvPr>
        </p:nvSpPr>
        <p:spPr>
          <a:xfrm>
            <a:off x="10431750" y="1461351"/>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40 min.</a:t>
            </a:r>
          </a:p>
        </p:txBody>
      </p:sp>
      <p:grpSp>
        <p:nvGrpSpPr>
          <p:cNvPr id="52" name="Groupe 51">
            <a:extLst>
              <a:ext uri="{FF2B5EF4-FFF2-40B4-BE49-F238E27FC236}">
                <a16:creationId xmlns:a16="http://schemas.microsoft.com/office/drawing/2014/main" id="{AA0AF6CC-1F65-446C-64C0-1966488253E2}"/>
              </a:ext>
            </a:extLst>
          </p:cNvPr>
          <p:cNvGrpSpPr/>
          <p:nvPr/>
        </p:nvGrpSpPr>
        <p:grpSpPr>
          <a:xfrm>
            <a:off x="9114030" y="2464714"/>
            <a:ext cx="2635440" cy="1743000"/>
            <a:chOff x="219008" y="354869"/>
            <a:chExt cx="9513242" cy="6291772"/>
          </a:xfrm>
        </p:grpSpPr>
        <p:pic>
          <p:nvPicPr>
            <p:cNvPr id="33" name="Image 32">
              <a:extLst>
                <a:ext uri="{FF2B5EF4-FFF2-40B4-BE49-F238E27FC236}">
                  <a16:creationId xmlns:a16="http://schemas.microsoft.com/office/drawing/2014/main" id="{C7923228-E016-A582-46FD-0381F55C3673}"/>
                </a:ext>
              </a:extLst>
            </p:cNvPr>
            <p:cNvPicPr>
              <a:picLocks/>
            </p:cNvPicPr>
            <p:nvPr/>
          </p:nvPicPr>
          <p:blipFill rotWithShape="1">
            <a:blip r:embed="rId4"/>
            <a:srcRect t="12091"/>
            <a:stretch/>
          </p:blipFill>
          <p:spPr>
            <a:xfrm>
              <a:off x="512284" y="2507750"/>
              <a:ext cx="2940448" cy="1930893"/>
            </a:xfrm>
            <a:prstGeom prst="roundRect">
              <a:avLst>
                <a:gd name="adj" fmla="val 8092"/>
              </a:avLst>
            </a:prstGeom>
            <a:ln>
              <a:noFill/>
            </a:ln>
            <a:effectLst/>
          </p:spPr>
        </p:pic>
        <p:sp>
          <p:nvSpPr>
            <p:cNvPr id="34" name="Espace réservé du numéro de diapositive 4">
              <a:extLst>
                <a:ext uri="{FF2B5EF4-FFF2-40B4-BE49-F238E27FC236}">
                  <a16:creationId xmlns:a16="http://schemas.microsoft.com/office/drawing/2014/main" id="{CCD862EE-E3F7-1032-F5D5-1A6DF7AFE561}"/>
                </a:ext>
              </a:extLst>
            </p:cNvPr>
            <p:cNvSpPr txBox="1">
              <a:spLocks/>
            </p:cNvSpPr>
            <p:nvPr/>
          </p:nvSpPr>
          <p:spPr>
            <a:xfrm>
              <a:off x="219008" y="6394641"/>
              <a:ext cx="576000" cy="252000"/>
            </a:xfrm>
            <a:prstGeom prst="rect">
              <a:avLst/>
            </a:prstGeom>
          </p:spPr>
          <p:txBody>
            <a:bodyPr vert="horz" lIns="91440" tIns="45720" rIns="91440" bIns="45720" rtlCol="0" anchor="ctr">
              <a:noAutofit/>
            </a:bodyPr>
            <a:lstStyle>
              <a:defPPr>
                <a:defRPr lang="fr-FR"/>
              </a:defPPr>
              <a:lvl1pPr marL="0" algn="r" defTabSz="914400" rtl="0" eaLnBrk="1" latinLnBrk="0" hangingPunct="1">
                <a:defRPr sz="9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5A587B-5814-4D9B-9598-FE9CB954CB01}" type="slidenum">
                <a:rPr lang="en-US" sz="200" smtClean="0"/>
                <a:pPr/>
                <a:t>48</a:t>
              </a:fld>
              <a:endParaRPr lang="en-US" sz="200"/>
            </a:p>
          </p:txBody>
        </p:sp>
        <p:sp>
          <p:nvSpPr>
            <p:cNvPr id="35" name="ZoneTexte 34">
              <a:extLst>
                <a:ext uri="{FF2B5EF4-FFF2-40B4-BE49-F238E27FC236}">
                  <a16:creationId xmlns:a16="http://schemas.microsoft.com/office/drawing/2014/main" id="{3CCB975C-CB2A-9DDD-F7ED-42012A77D9A2}"/>
                </a:ext>
              </a:extLst>
            </p:cNvPr>
            <p:cNvSpPr txBox="1"/>
            <p:nvPr/>
          </p:nvSpPr>
          <p:spPr>
            <a:xfrm>
              <a:off x="441657" y="2713352"/>
              <a:ext cx="2199264"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2005 - Buncefield (MS)</a:t>
              </a:r>
            </a:p>
          </p:txBody>
        </p:sp>
        <p:pic>
          <p:nvPicPr>
            <p:cNvPr id="36" name="Picture 4" descr="Macondo (Deepwater Horizon) – Human Factors 101">
              <a:extLst>
                <a:ext uri="{FF2B5EF4-FFF2-40B4-BE49-F238E27FC236}">
                  <a16:creationId xmlns:a16="http://schemas.microsoft.com/office/drawing/2014/main" id="{505D3430-4EFD-A1BB-58BB-650ADB14DD19}"/>
                </a:ext>
              </a:extLst>
            </p:cNvPr>
            <p:cNvPicPr>
              <a:picLocks noChangeArrowheads="1"/>
            </p:cNvPicPr>
            <p:nvPr/>
          </p:nvPicPr>
          <p:blipFill rotWithShape="1">
            <a:blip r:embed="rId5" cstate="screen">
              <a:extLst>
                <a:ext uri="{28A0092B-C50C-407E-A947-70E740481C1C}">
                  <a14:useLocalDpi xmlns:a14="http://schemas.microsoft.com/office/drawing/2010/main"/>
                </a:ext>
              </a:extLst>
            </a:blip>
            <a:srcRect b="12091"/>
            <a:stretch/>
          </p:blipFill>
          <p:spPr bwMode="auto">
            <a:xfrm>
              <a:off x="3646850" y="2507750"/>
              <a:ext cx="2940448" cy="1930892"/>
            </a:xfrm>
            <a:prstGeom prst="roundRect">
              <a:avLst>
                <a:gd name="adj" fmla="val 9045"/>
              </a:avLst>
            </a:prstGeom>
            <a:ln>
              <a:noFill/>
            </a:ln>
            <a:effectLst/>
            <a:extLst>
              <a:ext uri="{909E8E84-426E-40DD-AFC4-6F175D3DCCD1}">
                <a14:hiddenFill xmlns:a14="http://schemas.microsoft.com/office/drawing/2010/main">
                  <a:solidFill>
                    <a:srgbClr val="FFFFFF"/>
                  </a:solidFill>
                </a14:hiddenFill>
              </a:ext>
            </a:extLst>
          </p:spPr>
        </p:pic>
        <p:pic>
          <p:nvPicPr>
            <p:cNvPr id="37" name="Picture 4" descr="Is Covid-19 the next Piper Alpha? | by Christoph Schroth | Medium">
              <a:extLst>
                <a:ext uri="{FF2B5EF4-FFF2-40B4-BE49-F238E27FC236}">
                  <a16:creationId xmlns:a16="http://schemas.microsoft.com/office/drawing/2014/main" id="{8FD10152-39A3-F1DA-6BCF-1B6154559B71}"/>
                </a:ext>
              </a:extLst>
            </p:cNvPr>
            <p:cNvPicPr>
              <a:picLocks noChangeArrowheads="1"/>
            </p:cNvPicPr>
            <p:nvPr/>
          </p:nvPicPr>
          <p:blipFill rotWithShape="1">
            <a:blip r:embed="rId6" cstate="screen">
              <a:extLst>
                <a:ext uri="{28A0092B-C50C-407E-A947-70E740481C1C}">
                  <a14:useLocalDpi xmlns:a14="http://schemas.microsoft.com/office/drawing/2010/main"/>
                </a:ext>
              </a:extLst>
            </a:blip>
            <a:srcRect t="12091"/>
            <a:stretch/>
          </p:blipFill>
          <p:spPr bwMode="auto">
            <a:xfrm>
              <a:off x="512284" y="354869"/>
              <a:ext cx="2940448" cy="1930893"/>
            </a:xfrm>
            <a:prstGeom prst="roundRect">
              <a:avLst>
                <a:gd name="adj" fmla="val 9045"/>
              </a:avLst>
            </a:prstGeom>
            <a:ln>
              <a:noFill/>
            </a:ln>
            <a:effectLst/>
            <a:extLst>
              <a:ext uri="{909E8E84-426E-40DD-AFC4-6F175D3DCCD1}">
                <a14:hiddenFill xmlns:a14="http://schemas.microsoft.com/office/drawing/2010/main">
                  <a:solidFill>
                    <a:srgbClr val="FFFFFF"/>
                  </a:solidFill>
                </a14:hiddenFill>
              </a:ext>
            </a:extLst>
          </p:spPr>
        </p:pic>
        <p:pic>
          <p:nvPicPr>
            <p:cNvPr id="38" name="Image 37">
              <a:extLst>
                <a:ext uri="{FF2B5EF4-FFF2-40B4-BE49-F238E27FC236}">
                  <a16:creationId xmlns:a16="http://schemas.microsoft.com/office/drawing/2014/main" id="{C4796732-9204-286D-6308-3171AE25CDD8}"/>
                </a:ext>
              </a:extLst>
            </p:cNvPr>
            <p:cNvPicPr>
              <a:picLocks/>
            </p:cNvPicPr>
            <p:nvPr/>
          </p:nvPicPr>
          <p:blipFill rotWithShape="1">
            <a:blip r:embed="rId7"/>
            <a:srcRect t="12091"/>
            <a:stretch/>
          </p:blipFill>
          <p:spPr>
            <a:xfrm>
              <a:off x="6791802" y="354869"/>
              <a:ext cx="2940448" cy="1930892"/>
            </a:xfrm>
            <a:prstGeom prst="roundRect">
              <a:avLst>
                <a:gd name="adj" fmla="val 8092"/>
              </a:avLst>
            </a:prstGeom>
            <a:ln>
              <a:noFill/>
            </a:ln>
            <a:effectLst/>
          </p:spPr>
        </p:pic>
        <p:pic>
          <p:nvPicPr>
            <p:cNvPr id="39" name="Picture 1">
              <a:extLst>
                <a:ext uri="{FF2B5EF4-FFF2-40B4-BE49-F238E27FC236}">
                  <a16:creationId xmlns:a16="http://schemas.microsoft.com/office/drawing/2014/main" id="{B515CE80-CAD8-ABFC-0DAC-A38BD6153ADB}"/>
                </a:ext>
              </a:extLst>
            </p:cNvPr>
            <p:cNvPicPr>
              <a:picLocks noChangeArrowheads="1"/>
            </p:cNvPicPr>
            <p:nvPr/>
          </p:nvPicPr>
          <p:blipFill rotWithShape="1">
            <a:blip r:embed="rId8" cstate="screen">
              <a:extLst>
                <a:ext uri="{28A0092B-C50C-407E-A947-70E740481C1C}">
                  <a14:useLocalDpi xmlns:a14="http://schemas.microsoft.com/office/drawing/2010/main"/>
                </a:ext>
              </a:extLst>
            </a:blip>
            <a:srcRect b="12091"/>
            <a:stretch/>
          </p:blipFill>
          <p:spPr bwMode="auto">
            <a:xfrm>
              <a:off x="512284" y="4692398"/>
              <a:ext cx="2940448" cy="1930893"/>
            </a:xfrm>
            <a:prstGeom prst="roundRect">
              <a:avLst>
                <a:gd name="adj" fmla="val 9045"/>
              </a:avLst>
            </a:prstGeom>
            <a:ln>
              <a:noFill/>
            </a:ln>
            <a:effectLst/>
          </p:spPr>
        </p:pic>
        <p:pic>
          <p:nvPicPr>
            <p:cNvPr id="40" name="Image 39">
              <a:extLst>
                <a:ext uri="{FF2B5EF4-FFF2-40B4-BE49-F238E27FC236}">
                  <a16:creationId xmlns:a16="http://schemas.microsoft.com/office/drawing/2014/main" id="{4F090540-B465-8047-CE24-06A9013CCEF6}"/>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b="13487"/>
            <a:stretch/>
          </p:blipFill>
          <p:spPr>
            <a:xfrm>
              <a:off x="6791802" y="4692398"/>
              <a:ext cx="2938783" cy="1930892"/>
            </a:xfrm>
            <a:prstGeom prst="roundRect">
              <a:avLst>
                <a:gd name="adj" fmla="val 8228"/>
              </a:avLst>
            </a:prstGeom>
            <a:ln>
              <a:noFill/>
            </a:ln>
            <a:effectLst/>
          </p:spPr>
        </p:pic>
        <p:pic>
          <p:nvPicPr>
            <p:cNvPr id="41" name="Image 40">
              <a:extLst>
                <a:ext uri="{FF2B5EF4-FFF2-40B4-BE49-F238E27FC236}">
                  <a16:creationId xmlns:a16="http://schemas.microsoft.com/office/drawing/2014/main" id="{5A1F355D-6D21-FBB7-609F-547121882E2F}"/>
                </a:ext>
              </a:extLst>
            </p:cNvPr>
            <p:cNvPicPr>
              <a:picLocks/>
            </p:cNvPicPr>
            <p:nvPr/>
          </p:nvPicPr>
          <p:blipFill rotWithShape="1">
            <a:blip r:embed="rId10" cstate="screen">
              <a:extLst>
                <a:ext uri="{28A0092B-C50C-407E-A947-70E740481C1C}">
                  <a14:useLocalDpi xmlns:a14="http://schemas.microsoft.com/office/drawing/2010/main"/>
                </a:ext>
              </a:extLst>
            </a:blip>
            <a:srcRect t="12091"/>
            <a:stretch/>
          </p:blipFill>
          <p:spPr>
            <a:xfrm>
              <a:off x="3646850" y="4692398"/>
              <a:ext cx="2940448" cy="1930892"/>
            </a:xfrm>
            <a:prstGeom prst="roundRect">
              <a:avLst>
                <a:gd name="adj" fmla="val 9045"/>
              </a:avLst>
            </a:prstGeom>
            <a:ln>
              <a:noFill/>
            </a:ln>
            <a:effectLst/>
          </p:spPr>
        </p:pic>
        <p:pic>
          <p:nvPicPr>
            <p:cNvPr id="42" name="Picture 2" descr="Erika, le 12 décembre, un triste anniversaire">
              <a:extLst>
                <a:ext uri="{FF2B5EF4-FFF2-40B4-BE49-F238E27FC236}">
                  <a16:creationId xmlns:a16="http://schemas.microsoft.com/office/drawing/2014/main" id="{A6FADBED-8EE0-90E3-EF96-957A00759354}"/>
                </a:ext>
              </a:extLst>
            </p:cNvPr>
            <p:cNvPicPr>
              <a:picLocks noChangeArrowheads="1"/>
            </p:cNvPicPr>
            <p:nvPr/>
          </p:nvPicPr>
          <p:blipFill rotWithShape="1">
            <a:blip r:embed="rId11" cstate="screen">
              <a:extLst>
                <a:ext uri="{28A0092B-C50C-407E-A947-70E740481C1C}">
                  <a14:useLocalDpi xmlns:a14="http://schemas.microsoft.com/office/drawing/2010/main"/>
                </a:ext>
              </a:extLst>
            </a:blip>
            <a:srcRect l="15466" r="11691" b="12091"/>
            <a:stretch/>
          </p:blipFill>
          <p:spPr bwMode="auto">
            <a:xfrm>
              <a:off x="3646850" y="354869"/>
              <a:ext cx="2940448" cy="1930893"/>
            </a:xfrm>
            <a:prstGeom prst="roundRect">
              <a:avLst>
                <a:gd name="adj" fmla="val 7140"/>
              </a:avLst>
            </a:prstGeom>
            <a:ln>
              <a:noFill/>
            </a:ln>
            <a:effectLst/>
            <a:extLst>
              <a:ext uri="{909E8E84-426E-40DD-AFC4-6F175D3DCCD1}">
                <a14:hiddenFill xmlns:a14="http://schemas.microsoft.com/office/drawing/2010/main">
                  <a:solidFill>
                    <a:srgbClr val="FFFFFF"/>
                  </a:solidFill>
                </a14:hiddenFill>
              </a:ext>
            </a:extLst>
          </p:spPr>
        </p:pic>
        <p:pic>
          <p:nvPicPr>
            <p:cNvPr id="43" name="Image 42">
              <a:extLst>
                <a:ext uri="{FF2B5EF4-FFF2-40B4-BE49-F238E27FC236}">
                  <a16:creationId xmlns:a16="http://schemas.microsoft.com/office/drawing/2014/main" id="{97016F24-8BA5-E005-F588-050B8F55D91D}"/>
                </a:ext>
              </a:extLst>
            </p:cNvPr>
            <p:cNvPicPr>
              <a:picLocks/>
            </p:cNvPicPr>
            <p:nvPr/>
          </p:nvPicPr>
          <p:blipFill rotWithShape="1">
            <a:blip r:embed="rId12" cstate="screen">
              <a:extLst>
                <a:ext uri="{28A0092B-C50C-407E-A947-70E740481C1C}">
                  <a14:useLocalDpi xmlns:a14="http://schemas.microsoft.com/office/drawing/2010/main"/>
                </a:ext>
              </a:extLst>
            </a:blip>
            <a:srcRect l="11377" b="12091"/>
            <a:stretch/>
          </p:blipFill>
          <p:spPr>
            <a:xfrm>
              <a:off x="6791802" y="2507750"/>
              <a:ext cx="2940448" cy="1930892"/>
            </a:xfrm>
            <a:prstGeom prst="roundRect">
              <a:avLst>
                <a:gd name="adj" fmla="val 9045"/>
              </a:avLst>
            </a:prstGeom>
            <a:ln>
              <a:noFill/>
            </a:ln>
            <a:effectLst/>
          </p:spPr>
        </p:pic>
        <p:sp>
          <p:nvSpPr>
            <p:cNvPr id="44" name="ZoneTexte 43">
              <a:extLst>
                <a:ext uri="{FF2B5EF4-FFF2-40B4-BE49-F238E27FC236}">
                  <a16:creationId xmlns:a16="http://schemas.microsoft.com/office/drawing/2014/main" id="{20E226CA-4B16-0567-9B67-ED03C8953376}"/>
                </a:ext>
              </a:extLst>
            </p:cNvPr>
            <p:cNvSpPr txBox="1"/>
            <p:nvPr/>
          </p:nvSpPr>
          <p:spPr>
            <a:xfrm>
              <a:off x="3616766" y="2713352"/>
              <a:ext cx="2819391"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2010 - Deepwater Horizon (EP)</a:t>
              </a:r>
            </a:p>
          </p:txBody>
        </p:sp>
        <p:sp>
          <p:nvSpPr>
            <p:cNvPr id="45" name="ZoneTexte 44">
              <a:extLst>
                <a:ext uri="{FF2B5EF4-FFF2-40B4-BE49-F238E27FC236}">
                  <a16:creationId xmlns:a16="http://schemas.microsoft.com/office/drawing/2014/main" id="{BBEB6C70-9E8D-1E40-5E56-9391663FAB55}"/>
                </a:ext>
              </a:extLst>
            </p:cNvPr>
            <p:cNvSpPr txBox="1"/>
            <p:nvPr/>
          </p:nvSpPr>
          <p:spPr>
            <a:xfrm>
              <a:off x="507011" y="598793"/>
              <a:ext cx="2199264"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1988 – Piper Alpha (EP)</a:t>
              </a:r>
            </a:p>
          </p:txBody>
        </p:sp>
        <p:sp>
          <p:nvSpPr>
            <p:cNvPr id="46" name="ZoneTexte 45">
              <a:extLst>
                <a:ext uri="{FF2B5EF4-FFF2-40B4-BE49-F238E27FC236}">
                  <a16:creationId xmlns:a16="http://schemas.microsoft.com/office/drawing/2014/main" id="{8B9B49A1-EAD9-F7FD-8527-B5D1F7205F48}"/>
                </a:ext>
              </a:extLst>
            </p:cNvPr>
            <p:cNvSpPr txBox="1"/>
            <p:nvPr/>
          </p:nvSpPr>
          <p:spPr>
            <a:xfrm>
              <a:off x="3616766" y="598793"/>
              <a:ext cx="1796219"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1999 – Erika (TS)</a:t>
              </a:r>
            </a:p>
          </p:txBody>
        </p:sp>
        <p:sp>
          <p:nvSpPr>
            <p:cNvPr id="47" name="ZoneTexte 46">
              <a:extLst>
                <a:ext uri="{FF2B5EF4-FFF2-40B4-BE49-F238E27FC236}">
                  <a16:creationId xmlns:a16="http://schemas.microsoft.com/office/drawing/2014/main" id="{704A796F-75E5-E70B-28DF-79A63CA6DFD8}"/>
                </a:ext>
              </a:extLst>
            </p:cNvPr>
            <p:cNvSpPr txBox="1"/>
            <p:nvPr/>
          </p:nvSpPr>
          <p:spPr>
            <a:xfrm>
              <a:off x="6767614" y="598793"/>
              <a:ext cx="2613449" cy="499945"/>
            </a:xfrm>
            <a:prstGeom prst="rect">
              <a:avLst/>
            </a:prstGeom>
            <a:solidFill>
              <a:schemeClr val="bg1"/>
            </a:solidFill>
          </p:spPr>
          <p:txBody>
            <a:bodyPr wrap="square" rtlCol="0">
              <a:spAutoFit/>
            </a:bodyPr>
            <a:lstStyle>
              <a:defPPr>
                <a:defRPr lang="fr-FR"/>
              </a:defPPr>
              <a:lvl1pPr>
                <a:defRPr sz="1400" b="1">
                  <a:ln>
                    <a:noFill/>
                  </a:ln>
                  <a:solidFill>
                    <a:schemeClr val="accent6">
                      <a:lumMod val="75000"/>
                    </a:schemeClr>
                  </a:solidFill>
                  <a:effectLst>
                    <a:outerShdw blurRad="38100" dist="38100" dir="2700000" algn="tl">
                      <a:srgbClr val="000000">
                        <a:alpha val="43137"/>
                      </a:srgbClr>
                    </a:outerShdw>
                  </a:effectLst>
                </a:defRPr>
              </a:lvl1pPr>
            </a:lstStyle>
            <a:p>
              <a:r>
                <a:rPr lang="fr-FR" sz="300">
                  <a:solidFill>
                    <a:schemeClr val="tx2"/>
                  </a:solidFill>
                  <a:effectLst/>
                </a:rPr>
                <a:t>2001 – Teeside Enron (GRP)</a:t>
              </a:r>
            </a:p>
          </p:txBody>
        </p:sp>
        <p:sp>
          <p:nvSpPr>
            <p:cNvPr id="48" name="ZoneTexte 47">
              <a:extLst>
                <a:ext uri="{FF2B5EF4-FFF2-40B4-BE49-F238E27FC236}">
                  <a16:creationId xmlns:a16="http://schemas.microsoft.com/office/drawing/2014/main" id="{F388E526-AA2F-96F5-B278-1CF62C875723}"/>
                </a:ext>
              </a:extLst>
            </p:cNvPr>
            <p:cNvSpPr txBox="1"/>
            <p:nvPr/>
          </p:nvSpPr>
          <p:spPr>
            <a:xfrm>
              <a:off x="6767614" y="2713349"/>
              <a:ext cx="2799718"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2013 </a:t>
              </a:r>
              <a:r>
                <a:rPr lang="en-US" sz="300">
                  <a:solidFill>
                    <a:schemeClr val="tx2"/>
                  </a:solidFill>
                  <a:effectLst/>
                </a:rPr>
                <a:t>Ooltgensplaat Fire (GRP)</a:t>
              </a:r>
              <a:endParaRPr lang="fr-FR" sz="300">
                <a:solidFill>
                  <a:schemeClr val="tx2"/>
                </a:solidFill>
                <a:effectLst/>
              </a:endParaRPr>
            </a:p>
          </p:txBody>
        </p:sp>
        <p:sp>
          <p:nvSpPr>
            <p:cNvPr id="49" name="ZoneTexte 48">
              <a:extLst>
                <a:ext uri="{FF2B5EF4-FFF2-40B4-BE49-F238E27FC236}">
                  <a16:creationId xmlns:a16="http://schemas.microsoft.com/office/drawing/2014/main" id="{9332239C-4328-3011-84EB-7FCAC6755A84}"/>
                </a:ext>
              </a:extLst>
            </p:cNvPr>
            <p:cNvSpPr txBox="1"/>
            <p:nvPr/>
          </p:nvSpPr>
          <p:spPr>
            <a:xfrm>
              <a:off x="512285" y="4918876"/>
              <a:ext cx="1949387"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2017 – Qapco (RC)</a:t>
              </a:r>
            </a:p>
          </p:txBody>
        </p:sp>
        <p:sp>
          <p:nvSpPr>
            <p:cNvPr id="50" name="ZoneTexte 49">
              <a:extLst>
                <a:ext uri="{FF2B5EF4-FFF2-40B4-BE49-F238E27FC236}">
                  <a16:creationId xmlns:a16="http://schemas.microsoft.com/office/drawing/2014/main" id="{B038D2D4-4ADA-BE4A-4ABE-0B81DC9D6421}"/>
                </a:ext>
              </a:extLst>
            </p:cNvPr>
            <p:cNvSpPr txBox="1"/>
            <p:nvPr/>
          </p:nvSpPr>
          <p:spPr>
            <a:xfrm>
              <a:off x="3646853" y="4918876"/>
              <a:ext cx="2245548"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2018 – Mostorod (MS)</a:t>
              </a:r>
            </a:p>
          </p:txBody>
        </p:sp>
        <p:sp>
          <p:nvSpPr>
            <p:cNvPr id="51" name="ZoneTexte 50">
              <a:extLst>
                <a:ext uri="{FF2B5EF4-FFF2-40B4-BE49-F238E27FC236}">
                  <a16:creationId xmlns:a16="http://schemas.microsoft.com/office/drawing/2014/main" id="{606A4105-EBFC-61B3-2EB0-626A84715704}"/>
                </a:ext>
              </a:extLst>
            </p:cNvPr>
            <p:cNvSpPr txBox="1"/>
            <p:nvPr/>
          </p:nvSpPr>
          <p:spPr>
            <a:xfrm>
              <a:off x="6781414" y="4918876"/>
              <a:ext cx="2475994" cy="499945"/>
            </a:xfrm>
            <a:prstGeom prst="rect">
              <a:avLst/>
            </a:prstGeom>
            <a:solidFill>
              <a:schemeClr val="bg1"/>
            </a:solidFill>
          </p:spPr>
          <p:txBody>
            <a:bodyPr wrap="square" rtlCol="0">
              <a:spAutoFit/>
            </a:bodyPr>
            <a:lstStyle>
              <a:defPPr>
                <a:defRPr lang="fr-FR"/>
              </a:defPPr>
              <a:lvl1pPr>
                <a:defRPr sz="1400" b="1">
                  <a:ln>
                    <a:noFill/>
                  </a:ln>
                  <a:solidFill>
                    <a:srgbClr val="FF972F"/>
                  </a:solidFill>
                  <a:effectLst>
                    <a:outerShdw blurRad="38100" dist="38100" dir="2700000" algn="tl">
                      <a:srgbClr val="000000">
                        <a:alpha val="43137"/>
                      </a:srgbClr>
                    </a:outerShdw>
                  </a:effectLst>
                </a:defRPr>
              </a:lvl1pPr>
            </a:lstStyle>
            <a:p>
              <a:r>
                <a:rPr lang="fr-FR" sz="300">
                  <a:solidFill>
                    <a:schemeClr val="tx2"/>
                  </a:solidFill>
                  <a:effectLst/>
                </a:rPr>
                <a:t>2019 – Normandie (RC)</a:t>
              </a:r>
            </a:p>
          </p:txBody>
        </p:sp>
      </p:grpSp>
      <p:pic>
        <p:nvPicPr>
          <p:cNvPr id="6" name="Image 5" descr="Une image contenant Graphique, Police, graphisme, logo&#10;&#10;Description générée automatiquement">
            <a:extLst>
              <a:ext uri="{FF2B5EF4-FFF2-40B4-BE49-F238E27FC236}">
                <a16:creationId xmlns:a16="http://schemas.microsoft.com/office/drawing/2014/main" id="{4203136E-21B7-1A4D-6001-34D3244899A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3674326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D8F2F803-1050-DE5A-AB10-6FE9BCBC01E2}"/>
              </a:ext>
            </a:extLst>
          </p:cNvPr>
          <p:cNvSpPr>
            <a:spLocks noGrp="1"/>
          </p:cNvSpPr>
          <p:nvPr>
            <p:ph type="title"/>
          </p:nvPr>
        </p:nvSpPr>
        <p:spPr/>
        <p:txBody>
          <a:bodyPr/>
          <a:lstStyle/>
          <a:p>
            <a:r>
              <a:rPr lang="en-US" sz="2400"/>
              <a:t>How to run the workshop?</a:t>
            </a:r>
            <a:endParaRPr lang="fr-FR" sz="2400"/>
          </a:p>
        </p:txBody>
      </p:sp>
      <p:sp>
        <p:nvSpPr>
          <p:cNvPr id="4" name="Espace réservé du pied de page 3">
            <a:extLst>
              <a:ext uri="{FF2B5EF4-FFF2-40B4-BE49-F238E27FC236}">
                <a16:creationId xmlns:a16="http://schemas.microsoft.com/office/drawing/2014/main" id="{A3D805E0-4483-2F6E-731A-334193EA92AB}"/>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537457DD-DEF1-506F-58A4-CD12AD2FBE1D}"/>
              </a:ext>
            </a:extLst>
          </p:cNvPr>
          <p:cNvSpPr>
            <a:spLocks noGrp="1"/>
          </p:cNvSpPr>
          <p:nvPr>
            <p:ph type="sldNum" sz="quarter" idx="16"/>
          </p:nvPr>
        </p:nvSpPr>
        <p:spPr/>
        <p:txBody>
          <a:bodyPr/>
          <a:lstStyle/>
          <a:p>
            <a:fld id="{975A587B-5814-4D9B-9598-FE9CB954CB01}" type="slidenum">
              <a:rPr lang="en-US" noProof="0" smtClean="0"/>
              <a:pPr/>
              <a:t>49</a:t>
            </a:fld>
            <a:endParaRPr lang="en-US" noProof="0"/>
          </a:p>
        </p:txBody>
      </p:sp>
      <p:sp>
        <p:nvSpPr>
          <p:cNvPr id="2" name="Espace réservé du texte 1">
            <a:extLst>
              <a:ext uri="{FF2B5EF4-FFF2-40B4-BE49-F238E27FC236}">
                <a16:creationId xmlns:a16="http://schemas.microsoft.com/office/drawing/2014/main" id="{9A1C9975-D9BE-765E-E68D-E793FB0F8063}"/>
              </a:ext>
            </a:extLst>
          </p:cNvPr>
          <p:cNvSpPr>
            <a:spLocks noGrp="1"/>
          </p:cNvSpPr>
          <p:nvPr>
            <p:ph type="body" sz="quarter" idx="13"/>
          </p:nvPr>
        </p:nvSpPr>
        <p:spPr>
          <a:xfrm>
            <a:off x="966521" y="1304206"/>
            <a:ext cx="7333355" cy="4860000"/>
          </a:xfrm>
        </p:spPr>
        <p:txBody>
          <a:bodyPr/>
          <a:lstStyle/>
          <a:p>
            <a:pPr marL="0" indent="0">
              <a:buNone/>
            </a:pPr>
            <a:r>
              <a:rPr lang="fr-FR" b="1">
                <a:solidFill>
                  <a:schemeClr val="tx2"/>
                </a:solidFill>
              </a:rPr>
              <a:t>C. </a:t>
            </a:r>
            <a:r>
              <a:rPr lang="en-US" b="1">
                <a:solidFill>
                  <a:schemeClr val="tx2"/>
                </a:solidFill>
              </a:rPr>
              <a:t>Review the parts of the Manager Kit on the REX:</a:t>
            </a:r>
            <a:endParaRPr lang="fr-FR" b="1">
              <a:solidFill>
                <a:schemeClr val="tx2"/>
              </a:solidFill>
            </a:endParaRPr>
          </a:p>
          <a:p>
            <a:pPr marL="400050" lvl="1" indent="-133350">
              <a:buClr>
                <a:schemeClr val="tx2"/>
              </a:buClr>
              <a:buFont typeface="Arial" panose="020B0604020202020204" pitchFamily="34" charset="0"/>
              <a:buChar char="•"/>
            </a:pPr>
            <a:r>
              <a:rPr lang="en-US"/>
              <a:t>Part 03 “Return of experience, how does it work and what are the main benefits</a:t>
            </a:r>
            <a:r>
              <a:rPr lang="fr-FR"/>
              <a:t>?</a:t>
            </a:r>
            <a:r>
              <a:rPr lang="en-US"/>
              <a:t>”</a:t>
            </a:r>
            <a:endParaRPr lang="fr-FR"/>
          </a:p>
          <a:p>
            <a:pPr marL="400050" lvl="1" indent="-133350">
              <a:buClr>
                <a:schemeClr val="tx2"/>
              </a:buClr>
              <a:buFont typeface="Arial" panose="020B0604020202020204" pitchFamily="34" charset="0"/>
              <a:buChar char="•"/>
            </a:pPr>
            <a:r>
              <a:rPr lang="en-US"/>
              <a:t>Part 04 </a:t>
            </a:r>
            <a:r>
              <a:rPr lang="fr-FR"/>
              <a:t>How to </a:t>
            </a:r>
            <a:r>
              <a:rPr lang="en-US"/>
              <a:t>well manage the REX in your affiliate / site?</a:t>
            </a:r>
          </a:p>
          <a:p>
            <a:pPr marL="180000" lvl="1" indent="0">
              <a:buNone/>
            </a:pPr>
            <a:r>
              <a:rPr lang="fr-FR" sz="2000" b="1">
                <a:solidFill>
                  <a:schemeClr val="accent1"/>
                </a:solidFill>
              </a:rPr>
              <a:t>And </a:t>
            </a:r>
            <a:r>
              <a:rPr lang="en-US" sz="2000" b="1">
                <a:solidFill>
                  <a:schemeClr val="accent1"/>
                </a:solidFill>
              </a:rPr>
              <a:t>remember</a:t>
            </a:r>
            <a:r>
              <a:rPr lang="fr-FR" sz="2000" b="1">
                <a:solidFill>
                  <a:schemeClr val="accent1"/>
                </a:solidFill>
              </a:rPr>
              <a:t>:</a:t>
            </a:r>
          </a:p>
          <a:p>
            <a:pPr marL="400050" lvl="2" indent="-173038">
              <a:buClr>
                <a:schemeClr val="tx2"/>
              </a:buClr>
            </a:pPr>
            <a:r>
              <a:rPr lang="en-US" sz="1800"/>
              <a:t>The general principle of return of experience</a:t>
            </a:r>
          </a:p>
          <a:p>
            <a:pPr marL="400050" lvl="2" indent="-173038">
              <a:buClr>
                <a:schemeClr val="tx2"/>
              </a:buClr>
            </a:pPr>
            <a:r>
              <a:rPr lang="en-US" sz="1800"/>
              <a:t>The 4 benefits of REX</a:t>
            </a:r>
            <a:r>
              <a:rPr lang="fr-FR" sz="1800"/>
              <a:t>: </a:t>
            </a:r>
          </a:p>
          <a:p>
            <a:pPr lvl="3">
              <a:buFont typeface="Arial" panose="020B0604020202020204" pitchFamily="34" charset="0"/>
              <a:buChar char="•"/>
            </a:pPr>
            <a:r>
              <a:rPr lang="en-US" sz="1500"/>
              <a:t>Avoiding further accidents.</a:t>
            </a:r>
          </a:p>
          <a:p>
            <a:pPr lvl="3">
              <a:buFont typeface="Arial" panose="020B0604020202020204" pitchFamily="34" charset="0"/>
              <a:buChar char="•"/>
            </a:pPr>
            <a:r>
              <a:rPr lang="en-US" sz="1500"/>
              <a:t>Improving our standards and making it easier to assimilate the rules.</a:t>
            </a:r>
          </a:p>
          <a:p>
            <a:pPr lvl="3">
              <a:buFont typeface="Arial" panose="020B0604020202020204" pitchFamily="34" charset="0"/>
              <a:buChar char="•"/>
            </a:pPr>
            <a:r>
              <a:rPr lang="en-US" sz="1500"/>
              <a:t>Remembering accidents and lessons learned to use them daily.</a:t>
            </a:r>
          </a:p>
          <a:p>
            <a:pPr lvl="3">
              <a:buFont typeface="Arial" panose="020B0604020202020204" pitchFamily="34" charset="0"/>
              <a:buChar char="•"/>
            </a:pPr>
            <a:r>
              <a:rPr lang="en-US" sz="1500"/>
              <a:t>Advancing</a:t>
            </a:r>
            <a:r>
              <a:rPr lang="fr-FR" sz="1500"/>
              <a:t> the best practices.</a:t>
            </a:r>
          </a:p>
          <a:p>
            <a:pPr marL="360363" lvl="2" indent="-174625">
              <a:buClr>
                <a:schemeClr val="tx2"/>
              </a:buClr>
            </a:pPr>
            <a:r>
              <a:rPr lang="en-US" sz="1800"/>
              <a:t>The performance elements of the REX</a:t>
            </a:r>
          </a:p>
          <a:p>
            <a:pPr marL="360363" lvl="2" indent="-174625">
              <a:buClr>
                <a:schemeClr val="tx2"/>
              </a:buClr>
            </a:pPr>
            <a:r>
              <a:rPr lang="en-US" sz="1800"/>
              <a:t>How to well manage the REX locally</a:t>
            </a:r>
            <a:r>
              <a:rPr lang="fr-FR" sz="1800"/>
              <a:t> ? </a:t>
            </a:r>
          </a:p>
          <a:p>
            <a:pPr marL="720725" lvl="3" indent="-187325">
              <a:buFont typeface="Arial" panose="020B0604020202020204" pitchFamily="34" charset="0"/>
              <a:buChar char="•"/>
            </a:pPr>
            <a:r>
              <a:rPr lang="en-US" sz="1500"/>
              <a:t>including the Company's Rex Process video</a:t>
            </a:r>
            <a:r>
              <a:rPr lang="fr-FR" sz="1500"/>
              <a:t> 3’50.</a:t>
            </a:r>
            <a:endParaRPr lang="fr-FR"/>
          </a:p>
          <a:p>
            <a:endParaRPr lang="fr-FR"/>
          </a:p>
        </p:txBody>
      </p:sp>
      <p:grpSp>
        <p:nvGrpSpPr>
          <p:cNvPr id="9" name="Groupe 8">
            <a:extLst>
              <a:ext uri="{FF2B5EF4-FFF2-40B4-BE49-F238E27FC236}">
                <a16:creationId xmlns:a16="http://schemas.microsoft.com/office/drawing/2014/main" id="{03AFE0DB-EC27-2A50-661F-7C83CD9A4E8B}"/>
              </a:ext>
            </a:extLst>
          </p:cNvPr>
          <p:cNvGrpSpPr/>
          <p:nvPr/>
        </p:nvGrpSpPr>
        <p:grpSpPr>
          <a:xfrm>
            <a:off x="8503786" y="4109945"/>
            <a:ext cx="1603654" cy="1069103"/>
            <a:chOff x="2311400" y="1250844"/>
            <a:chExt cx="7569200" cy="5046134"/>
          </a:xfrm>
        </p:grpSpPr>
        <p:graphicFrame>
          <p:nvGraphicFramePr>
            <p:cNvPr id="6" name="Diagramme 5">
              <a:extLst>
                <a:ext uri="{FF2B5EF4-FFF2-40B4-BE49-F238E27FC236}">
                  <a16:creationId xmlns:a16="http://schemas.microsoft.com/office/drawing/2014/main" id="{5C32DD14-D5D1-6B94-46F4-5036BC61BC3B}"/>
                </a:ext>
              </a:extLst>
            </p:cNvPr>
            <p:cNvGraphicFramePr/>
            <p:nvPr>
              <p:extLst>
                <p:ext uri="{D42A27DB-BD31-4B8C-83A1-F6EECF244321}">
                  <p14:modId xmlns:p14="http://schemas.microsoft.com/office/powerpoint/2010/main" val="2590153161"/>
                </p:ext>
              </p:extLst>
            </p:nvPr>
          </p:nvGraphicFramePr>
          <p:xfrm>
            <a:off x="2311400" y="1250844"/>
            <a:ext cx="7569200" cy="50461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 6" descr="Une image contenant Police, symbole, Graphique, logo&#10;&#10;Description générée automatiquement">
              <a:extLst>
                <a:ext uri="{FF2B5EF4-FFF2-40B4-BE49-F238E27FC236}">
                  <a16:creationId xmlns:a16="http://schemas.microsoft.com/office/drawing/2014/main" id="{C2A811B7-9FA0-58C0-AB6A-373427626E6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52386" y="3279758"/>
              <a:ext cx="1887227" cy="1028061"/>
            </a:xfrm>
            <a:prstGeom prst="rect">
              <a:avLst/>
            </a:prstGeom>
          </p:spPr>
        </p:pic>
      </p:grpSp>
      <p:pic>
        <p:nvPicPr>
          <p:cNvPr id="13" name="Image 12">
            <a:extLst>
              <a:ext uri="{FF2B5EF4-FFF2-40B4-BE49-F238E27FC236}">
                <a16:creationId xmlns:a16="http://schemas.microsoft.com/office/drawing/2014/main" id="{3C5765E5-1A58-A236-B6B6-5A9E8E2FB38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8544830" y="5340255"/>
            <a:ext cx="1572534" cy="892096"/>
          </a:xfrm>
          <a:prstGeom prst="rect">
            <a:avLst/>
          </a:prstGeom>
        </p:spPr>
      </p:pic>
      <p:sp>
        <p:nvSpPr>
          <p:cNvPr id="8" name="ZoneTexte 7">
            <a:extLst>
              <a:ext uri="{FF2B5EF4-FFF2-40B4-BE49-F238E27FC236}">
                <a16:creationId xmlns:a16="http://schemas.microsoft.com/office/drawing/2014/main" id="{422BD0C5-BBDA-4919-F165-C1D470F84E1A}"/>
              </a:ext>
            </a:extLst>
          </p:cNvPr>
          <p:cNvSpPr txBox="1"/>
          <p:nvPr/>
        </p:nvSpPr>
        <p:spPr>
          <a:xfrm>
            <a:off x="554882" y="1380210"/>
            <a:ext cx="327334" cy="400110"/>
          </a:xfrm>
          <a:prstGeom prst="rect">
            <a:avLst/>
          </a:prstGeom>
          <a:solidFill>
            <a:schemeClr val="accent1"/>
          </a:solidFill>
        </p:spPr>
        <p:txBody>
          <a:bodyPr wrap="none" rtlCol="0">
            <a:spAutoFit/>
          </a:bodyPr>
          <a:lstStyle/>
          <a:p>
            <a:pPr algn="l"/>
            <a:r>
              <a:rPr lang="fr-FR" sz="2000" b="1">
                <a:solidFill>
                  <a:schemeClr val="bg1"/>
                </a:solidFill>
              </a:rPr>
              <a:t>2</a:t>
            </a:r>
          </a:p>
        </p:txBody>
      </p:sp>
      <p:pic>
        <p:nvPicPr>
          <p:cNvPr id="11" name="Image 10">
            <a:extLst>
              <a:ext uri="{FF2B5EF4-FFF2-40B4-BE49-F238E27FC236}">
                <a16:creationId xmlns:a16="http://schemas.microsoft.com/office/drawing/2014/main" id="{44C3277A-F77B-9DE2-BED1-F0517A08B1F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816723" y="1065033"/>
            <a:ext cx="1196811" cy="1196811"/>
          </a:xfrm>
          <a:prstGeom prst="rect">
            <a:avLst/>
          </a:prstGeom>
        </p:spPr>
      </p:pic>
      <p:sp>
        <p:nvSpPr>
          <p:cNvPr id="15" name="Rectangle : coins arrondis 14">
            <a:extLst>
              <a:ext uri="{FF2B5EF4-FFF2-40B4-BE49-F238E27FC236}">
                <a16:creationId xmlns:a16="http://schemas.microsoft.com/office/drawing/2014/main" id="{E73E7D97-CF5D-E0BE-22AA-CA646DE6EDC6}"/>
              </a:ext>
            </a:extLst>
          </p:cNvPr>
          <p:cNvSpPr/>
          <p:nvPr>
            <p:custDataLst>
              <p:tags r:id="rId1"/>
            </p:custDataLst>
          </p:nvPr>
        </p:nvSpPr>
        <p:spPr>
          <a:xfrm>
            <a:off x="10431750" y="1461351"/>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40 min.</a:t>
            </a:r>
          </a:p>
        </p:txBody>
      </p:sp>
      <p:pic>
        <p:nvPicPr>
          <p:cNvPr id="16" name="Image 15" descr="Une image contenant texte, cercle, logo, capture d’écran&#10;&#10;Description générée automatiquement">
            <a:extLst>
              <a:ext uri="{FF2B5EF4-FFF2-40B4-BE49-F238E27FC236}">
                <a16:creationId xmlns:a16="http://schemas.microsoft.com/office/drawing/2014/main" id="{9E7C899C-9A52-77F2-55CE-5C4C34C55856}"/>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59585" y="2266699"/>
            <a:ext cx="1830294" cy="1791761"/>
          </a:xfrm>
          <a:prstGeom prst="rect">
            <a:avLst/>
          </a:prstGeom>
        </p:spPr>
      </p:pic>
      <p:pic>
        <p:nvPicPr>
          <p:cNvPr id="17" name="Image 16" descr="Une image contenant Graphique, Police, graphisme, logo&#10;&#10;Description générée automatiquement">
            <a:extLst>
              <a:ext uri="{FF2B5EF4-FFF2-40B4-BE49-F238E27FC236}">
                <a16:creationId xmlns:a16="http://schemas.microsoft.com/office/drawing/2014/main" id="{5006FF6E-D8C5-3E75-FA95-5296C0922148}"/>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351702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F5552E1C-EF8E-0D29-EA28-CFA30F813912}"/>
              </a:ext>
            </a:extLst>
          </p:cNvPr>
          <p:cNvSpPr>
            <a:spLocks noGrp="1"/>
          </p:cNvSpPr>
          <p:nvPr>
            <p:ph type="title"/>
          </p:nvPr>
        </p:nvSpPr>
        <p:spPr/>
        <p:txBody>
          <a:bodyPr/>
          <a:lstStyle/>
          <a:p>
            <a:r>
              <a:rPr lang="en-US" sz="2400"/>
              <a:t>However…</a:t>
            </a:r>
          </a:p>
        </p:txBody>
      </p:sp>
      <p:sp>
        <p:nvSpPr>
          <p:cNvPr id="4" name="Espace réservé du pied de page 3">
            <a:extLst>
              <a:ext uri="{FF2B5EF4-FFF2-40B4-BE49-F238E27FC236}">
                <a16:creationId xmlns:a16="http://schemas.microsoft.com/office/drawing/2014/main" id="{4A60968A-F4B9-D983-B630-0B4D831DFD85}"/>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7AF3AD44-F3A0-2ED3-59B3-51188F851188}"/>
              </a:ext>
            </a:extLst>
          </p:cNvPr>
          <p:cNvSpPr>
            <a:spLocks noGrp="1"/>
          </p:cNvSpPr>
          <p:nvPr>
            <p:ph type="sldNum" sz="quarter" idx="16"/>
          </p:nvPr>
        </p:nvSpPr>
        <p:spPr/>
        <p:txBody>
          <a:bodyPr/>
          <a:lstStyle/>
          <a:p>
            <a:fld id="{975A587B-5814-4D9B-9598-FE9CB954CB01}" type="slidenum">
              <a:rPr lang="en-US" noProof="0" smtClean="0"/>
              <a:pPr/>
              <a:t>5</a:t>
            </a:fld>
            <a:endParaRPr lang="en-US" noProof="0"/>
          </a:p>
        </p:txBody>
      </p:sp>
      <p:sp>
        <p:nvSpPr>
          <p:cNvPr id="11" name="Espace réservé du texte 10">
            <a:extLst>
              <a:ext uri="{FF2B5EF4-FFF2-40B4-BE49-F238E27FC236}">
                <a16:creationId xmlns:a16="http://schemas.microsoft.com/office/drawing/2014/main" id="{5874FD25-8B63-1A73-4D4F-15B8455078ED}"/>
              </a:ext>
            </a:extLst>
          </p:cNvPr>
          <p:cNvSpPr>
            <a:spLocks noGrp="1"/>
          </p:cNvSpPr>
          <p:nvPr>
            <p:ph type="body" sz="quarter" idx="13"/>
          </p:nvPr>
        </p:nvSpPr>
        <p:spPr>
          <a:xfrm>
            <a:off x="589267" y="1372350"/>
            <a:ext cx="10643617" cy="4774449"/>
          </a:xfrm>
        </p:spPr>
        <p:txBody>
          <a:bodyPr/>
          <a:lstStyle/>
          <a:p>
            <a:pPr marL="0" indent="0">
              <a:spcBef>
                <a:spcPts val="0"/>
              </a:spcBef>
              <a:buNone/>
            </a:pPr>
            <a:r>
              <a:rPr lang="en-US" sz="1800"/>
              <a:t>...recent accidents remind us that major accidents can still occur in the industry.
</a:t>
            </a:r>
            <a:endParaRPr lang="fr-FR"/>
          </a:p>
          <a:p>
            <a:pPr>
              <a:spcBef>
                <a:spcPts val="0"/>
              </a:spcBef>
            </a:pPr>
            <a:endParaRPr lang="fr-FR"/>
          </a:p>
          <a:p>
            <a:pPr>
              <a:spcBef>
                <a:spcPts val="0"/>
              </a:spcBef>
            </a:pPr>
            <a:endParaRPr lang="fr-FR"/>
          </a:p>
          <a:p>
            <a:pPr>
              <a:spcBef>
                <a:spcPts val="0"/>
              </a:spcBef>
            </a:pPr>
            <a:endParaRPr lang="fr-FR"/>
          </a:p>
          <a:p>
            <a:pPr>
              <a:spcBef>
                <a:spcPts val="0"/>
              </a:spcBef>
            </a:pPr>
            <a:endParaRPr lang="fr-FR"/>
          </a:p>
          <a:p>
            <a:pPr>
              <a:spcBef>
                <a:spcPts val="0"/>
              </a:spcBef>
            </a:pPr>
            <a:endParaRPr lang="fr-FR"/>
          </a:p>
          <a:p>
            <a:pPr>
              <a:spcBef>
                <a:spcPts val="0"/>
              </a:spcBef>
            </a:pPr>
            <a:endParaRPr lang="fr-FR"/>
          </a:p>
          <a:p>
            <a:pPr>
              <a:spcBef>
                <a:spcPts val="0"/>
              </a:spcBef>
            </a:pPr>
            <a:endParaRPr lang="fr-FR"/>
          </a:p>
          <a:p>
            <a:pPr marL="0" indent="0">
              <a:spcBef>
                <a:spcPts val="0"/>
              </a:spcBef>
              <a:buNone/>
            </a:pPr>
            <a:endParaRPr lang="fr-FR"/>
          </a:p>
          <a:p>
            <a:pPr>
              <a:spcBef>
                <a:spcPts val="0"/>
              </a:spcBef>
            </a:pPr>
            <a:endParaRPr lang="fr-FR"/>
          </a:p>
          <a:p>
            <a:pPr>
              <a:spcBef>
                <a:spcPts val="0"/>
              </a:spcBef>
            </a:pPr>
            <a:endParaRPr lang="fr-FR"/>
          </a:p>
          <a:p>
            <a:pPr marL="0" indent="0">
              <a:spcBef>
                <a:spcPts val="0"/>
              </a:spcBef>
              <a:buNone/>
            </a:pPr>
            <a:endParaRPr lang="fr-FR"/>
          </a:p>
          <a:p>
            <a:pPr>
              <a:spcBef>
                <a:spcPts val="0"/>
              </a:spcBef>
            </a:pPr>
            <a:endParaRPr lang="fr-FR"/>
          </a:p>
          <a:p>
            <a:pPr>
              <a:spcBef>
                <a:spcPts val="0"/>
              </a:spcBef>
            </a:pPr>
            <a:endParaRPr lang="fr-FR"/>
          </a:p>
        </p:txBody>
      </p:sp>
      <p:pic>
        <p:nvPicPr>
          <p:cNvPr id="2" name="Image 1">
            <a:extLst>
              <a:ext uri="{FF2B5EF4-FFF2-40B4-BE49-F238E27FC236}">
                <a16:creationId xmlns:a16="http://schemas.microsoft.com/office/drawing/2014/main" id="{E37B2FCE-E40F-0103-BC9C-34E8A912E84C}"/>
              </a:ext>
            </a:extLst>
          </p:cNvPr>
          <p:cNvPicPr>
            <a:picLocks noChangeAspect="1"/>
          </p:cNvPicPr>
          <p:nvPr/>
        </p:nvPicPr>
        <p:blipFill>
          <a:blip r:embed="rId2"/>
          <a:stretch>
            <a:fillRect/>
          </a:stretch>
        </p:blipFill>
        <p:spPr>
          <a:xfrm>
            <a:off x="6823923" y="2186785"/>
            <a:ext cx="4289573" cy="2382831"/>
          </a:xfrm>
          <a:prstGeom prst="roundRect">
            <a:avLst>
              <a:gd name="adj" fmla="val 9528"/>
            </a:avLst>
          </a:prstGeom>
        </p:spPr>
      </p:pic>
      <p:sp>
        <p:nvSpPr>
          <p:cNvPr id="6" name="ZoneTexte 5">
            <a:extLst>
              <a:ext uri="{FF2B5EF4-FFF2-40B4-BE49-F238E27FC236}">
                <a16:creationId xmlns:a16="http://schemas.microsoft.com/office/drawing/2014/main" id="{53796FDE-BBDA-A3D4-308C-0063A4083182}"/>
              </a:ext>
            </a:extLst>
          </p:cNvPr>
          <p:cNvSpPr txBox="1"/>
          <p:nvPr/>
        </p:nvSpPr>
        <p:spPr>
          <a:xfrm>
            <a:off x="7573398" y="4688691"/>
            <a:ext cx="2986202" cy="738664"/>
          </a:xfrm>
          <a:prstGeom prst="rect">
            <a:avLst/>
          </a:prstGeom>
          <a:noFill/>
          <a:effectLst/>
        </p:spPr>
        <p:txBody>
          <a:bodyPr wrap="none" rtlCol="0">
            <a:spAutoFit/>
          </a:bodyPr>
          <a:lstStyle/>
          <a:p>
            <a:pPr algn="ctr"/>
            <a:r>
              <a:rPr lang="fr-FR" sz="1400" b="1">
                <a:solidFill>
                  <a:srgbClr val="00B0F0"/>
                </a:solidFill>
              </a:rPr>
              <a:t>Conakry, </a:t>
            </a:r>
            <a:r>
              <a:rPr lang="en-US" sz="1400" b="1">
                <a:solidFill>
                  <a:srgbClr val="00B0F0"/>
                </a:solidFill>
              </a:rPr>
              <a:t>Guinea</a:t>
            </a:r>
            <a:r>
              <a:rPr lang="fr-FR" sz="1400" b="1">
                <a:solidFill>
                  <a:srgbClr val="00B0F0"/>
                </a:solidFill>
              </a:rPr>
              <a:t>, </a:t>
            </a:r>
            <a:r>
              <a:rPr lang="en-US" sz="1400" b="1">
                <a:solidFill>
                  <a:srgbClr val="00B0F0"/>
                </a:solidFill>
              </a:rPr>
              <a:t>December</a:t>
            </a:r>
            <a:r>
              <a:rPr lang="fr-FR" sz="1400" b="1">
                <a:solidFill>
                  <a:srgbClr val="00B0F0"/>
                </a:solidFill>
              </a:rPr>
              <a:t> 2023</a:t>
            </a:r>
          </a:p>
          <a:p>
            <a:pPr algn="ctr"/>
            <a:r>
              <a:rPr lang="en-US" sz="1400">
                <a:solidFill>
                  <a:srgbClr val="00B0F0"/>
                </a:solidFill>
              </a:rPr>
              <a:t>Explosion at an oil tank farm</a:t>
            </a:r>
            <a:endParaRPr lang="fr-FR" sz="1400">
              <a:solidFill>
                <a:srgbClr val="00B0F0"/>
              </a:solidFill>
            </a:endParaRPr>
          </a:p>
          <a:p>
            <a:pPr algn="ctr"/>
            <a:endParaRPr lang="fr-FR" sz="1400">
              <a:solidFill>
                <a:srgbClr val="00B0F0"/>
              </a:solidFill>
            </a:endParaRPr>
          </a:p>
        </p:txBody>
      </p:sp>
      <p:pic>
        <p:nvPicPr>
          <p:cNvPr id="13" name="Image 12">
            <a:extLst>
              <a:ext uri="{FF2B5EF4-FFF2-40B4-BE49-F238E27FC236}">
                <a16:creationId xmlns:a16="http://schemas.microsoft.com/office/drawing/2014/main" id="{89627D3E-F123-D53A-5031-00D921FF32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0317" y="2186785"/>
            <a:ext cx="4103096" cy="2381682"/>
          </a:xfrm>
          <a:prstGeom prst="roundRect">
            <a:avLst>
              <a:gd name="adj" fmla="val 7738"/>
            </a:avLst>
          </a:prstGeom>
        </p:spPr>
      </p:pic>
      <p:sp>
        <p:nvSpPr>
          <p:cNvPr id="14" name="ZoneTexte 13">
            <a:extLst>
              <a:ext uri="{FF2B5EF4-FFF2-40B4-BE49-F238E27FC236}">
                <a16:creationId xmlns:a16="http://schemas.microsoft.com/office/drawing/2014/main" id="{48279941-DE03-630D-2135-8F18C688E1EE}"/>
              </a:ext>
            </a:extLst>
          </p:cNvPr>
          <p:cNvSpPr txBox="1"/>
          <p:nvPr/>
        </p:nvSpPr>
        <p:spPr>
          <a:xfrm>
            <a:off x="2097211" y="4688691"/>
            <a:ext cx="3089307" cy="738664"/>
          </a:xfrm>
          <a:prstGeom prst="rect">
            <a:avLst/>
          </a:prstGeom>
          <a:noFill/>
          <a:effectLst/>
        </p:spPr>
        <p:txBody>
          <a:bodyPr wrap="none" rtlCol="0">
            <a:spAutoFit/>
          </a:bodyPr>
          <a:lstStyle/>
          <a:p>
            <a:pPr algn="ctr"/>
            <a:r>
              <a:rPr lang="fr-FR" sz="1400" b="1">
                <a:solidFill>
                  <a:srgbClr val="00B0F0"/>
                </a:solidFill>
              </a:rPr>
              <a:t>Beirut Port, August 2020</a:t>
            </a:r>
          </a:p>
          <a:p>
            <a:pPr algn="ctr"/>
            <a:r>
              <a:rPr lang="fr-FR" sz="1400">
                <a:solidFill>
                  <a:srgbClr val="00B0F0"/>
                </a:solidFill>
              </a:rPr>
              <a:t>Ammonium nitrate </a:t>
            </a:r>
            <a:r>
              <a:rPr lang="en-US" sz="1400">
                <a:solidFill>
                  <a:srgbClr val="00B0F0"/>
                </a:solidFill>
              </a:rPr>
              <a:t>storage</a:t>
            </a:r>
            <a:r>
              <a:rPr lang="fr-FR" sz="1400">
                <a:solidFill>
                  <a:srgbClr val="00B0F0"/>
                </a:solidFill>
              </a:rPr>
              <a:t> explosion</a:t>
            </a:r>
          </a:p>
          <a:p>
            <a:pPr algn="ctr"/>
            <a:endParaRPr lang="fr-FR" sz="1400">
              <a:solidFill>
                <a:srgbClr val="00B0F0"/>
              </a:solidFill>
            </a:endParaRPr>
          </a:p>
        </p:txBody>
      </p:sp>
      <p:pic>
        <p:nvPicPr>
          <p:cNvPr id="8" name="Image 7" descr="Une image contenant Graphique, Police, graphisme, logo&#10;&#10;Description générée automatiquement">
            <a:extLst>
              <a:ext uri="{FF2B5EF4-FFF2-40B4-BE49-F238E27FC236}">
                <a16:creationId xmlns:a16="http://schemas.microsoft.com/office/drawing/2014/main" id="{B5D1E030-76F8-6F3A-BFD9-CFBD89C000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
        <p:nvSpPr>
          <p:cNvPr id="7" name="ZoneTexte 6">
            <a:extLst>
              <a:ext uri="{FF2B5EF4-FFF2-40B4-BE49-F238E27FC236}">
                <a16:creationId xmlns:a16="http://schemas.microsoft.com/office/drawing/2014/main" id="{60A8AD1C-824F-5D8C-30CC-D8F785662BC1}"/>
              </a:ext>
            </a:extLst>
          </p:cNvPr>
          <p:cNvSpPr txBox="1"/>
          <p:nvPr/>
        </p:nvSpPr>
        <p:spPr>
          <a:xfrm>
            <a:off x="1020090" y="5602411"/>
            <a:ext cx="9657452" cy="369332"/>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defPPr>
              <a:defRPr lang="fr-FR"/>
            </a:defPPr>
            <a:lvl1pPr algn="ctr">
              <a:defRPr b="1">
                <a:solidFill>
                  <a:schemeClr val="bg1"/>
                </a:solidFill>
              </a:defRPr>
            </a:lvl1pPr>
          </a:lstStyle>
          <a:p>
            <a:r>
              <a:rPr lang="en-US"/>
              <a:t>We need to be aware of these risks, to know them better to control and prevent them!</a:t>
            </a:r>
            <a:endParaRPr lang="fr-FR"/>
          </a:p>
        </p:txBody>
      </p:sp>
    </p:spTree>
    <p:extLst>
      <p:ext uri="{BB962C8B-B14F-4D97-AF65-F5344CB8AC3E}">
        <p14:creationId xmlns:p14="http://schemas.microsoft.com/office/powerpoint/2010/main" val="382324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D9CB0681-6B0D-B432-E4E0-3B45CED14EB6}"/>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5A77D29C-FEE2-5FFF-76FA-6097830A48D5}"/>
              </a:ext>
            </a:extLst>
          </p:cNvPr>
          <p:cNvSpPr>
            <a:spLocks noGrp="1"/>
          </p:cNvSpPr>
          <p:nvPr>
            <p:ph type="sldNum" sz="quarter" idx="16"/>
          </p:nvPr>
        </p:nvSpPr>
        <p:spPr/>
        <p:txBody>
          <a:bodyPr/>
          <a:lstStyle/>
          <a:p>
            <a:fld id="{975A587B-5814-4D9B-9598-FE9CB954CB01}" type="slidenum">
              <a:rPr lang="en-US" noProof="0" smtClean="0"/>
              <a:pPr/>
              <a:t>50</a:t>
            </a:fld>
            <a:endParaRPr lang="en-US" noProof="0"/>
          </a:p>
        </p:txBody>
      </p:sp>
      <p:sp>
        <p:nvSpPr>
          <p:cNvPr id="6" name="Espace réservé du texte 5">
            <a:extLst>
              <a:ext uri="{FF2B5EF4-FFF2-40B4-BE49-F238E27FC236}">
                <a16:creationId xmlns:a16="http://schemas.microsoft.com/office/drawing/2014/main" id="{8ED1314F-079A-60AC-72DA-3B5ADAE59EAA}"/>
              </a:ext>
            </a:extLst>
          </p:cNvPr>
          <p:cNvSpPr>
            <a:spLocks noGrp="1"/>
          </p:cNvSpPr>
          <p:nvPr>
            <p:ph type="body" sz="quarter" idx="13"/>
          </p:nvPr>
        </p:nvSpPr>
        <p:spPr>
          <a:xfrm>
            <a:off x="967276" y="1329821"/>
            <a:ext cx="7921543" cy="4375306"/>
          </a:xfrm>
        </p:spPr>
        <p:txBody>
          <a:bodyPr/>
          <a:lstStyle/>
          <a:p>
            <a:pPr marL="0" indent="0">
              <a:buNone/>
            </a:pPr>
            <a:r>
              <a:rPr lang="fr-FR" b="1">
                <a:solidFill>
                  <a:schemeClr val="tx2"/>
                </a:solidFill>
              </a:rPr>
              <a:t>D. </a:t>
            </a:r>
            <a:r>
              <a:rPr lang="en-US" b="1">
                <a:solidFill>
                  <a:schemeClr val="tx2"/>
                </a:solidFill>
              </a:rPr>
              <a:t>Ask questions about the REX</a:t>
            </a:r>
            <a:r>
              <a:rPr lang="fr-FR" b="1">
                <a:solidFill>
                  <a:schemeClr val="tx2"/>
                </a:solidFill>
              </a:rPr>
              <a:t>: </a:t>
            </a:r>
          </a:p>
          <a:p>
            <a:pPr lvl="1">
              <a:buClr>
                <a:schemeClr val="accent1"/>
              </a:buClr>
              <a:buFont typeface="Arial" panose="020B0604020202020204" pitchFamily="34" charset="0"/>
              <a:buChar char="•"/>
            </a:pPr>
            <a:r>
              <a:rPr lang="en-US">
                <a:solidFill>
                  <a:schemeClr val="accent1"/>
                </a:solidFill>
              </a:rPr>
              <a:t>Have you understood the principle and the value of return of experience</a:t>
            </a:r>
            <a:r>
              <a:rPr lang="fr-FR">
                <a:solidFill>
                  <a:schemeClr val="accent1"/>
                </a:solidFill>
              </a:rPr>
              <a:t>?</a:t>
            </a:r>
          </a:p>
          <a:p>
            <a:pPr lvl="1">
              <a:buClr>
                <a:schemeClr val="accent1"/>
              </a:buClr>
              <a:buFont typeface="Arial" panose="020B0604020202020204" pitchFamily="34" charset="0"/>
              <a:buChar char="•"/>
            </a:pPr>
            <a:r>
              <a:rPr lang="en-US">
                <a:solidFill>
                  <a:schemeClr val="accent1"/>
                </a:solidFill>
              </a:rPr>
              <a:t>Do you report accidents, near-misses and anomalies systematically</a:t>
            </a:r>
            <a:r>
              <a:rPr lang="fr-FR">
                <a:solidFill>
                  <a:schemeClr val="accent1"/>
                </a:solidFill>
              </a:rPr>
              <a:t>? </a:t>
            </a:r>
          </a:p>
          <a:p>
            <a:pPr lvl="1">
              <a:buClr>
                <a:schemeClr val="accent1"/>
              </a:buClr>
              <a:buFont typeface="Arial" panose="020B0604020202020204" pitchFamily="34" charset="0"/>
              <a:buChar char="•"/>
            </a:pPr>
            <a:r>
              <a:rPr lang="en-US">
                <a:solidFill>
                  <a:schemeClr val="accent1"/>
                </a:solidFill>
              </a:rPr>
              <a:t>Are you familiar with the REX relative to your unit, department, network, or activity</a:t>
            </a:r>
            <a:r>
              <a:rPr lang="fr-FR">
                <a:solidFill>
                  <a:schemeClr val="accent1"/>
                </a:solidFill>
              </a:rPr>
              <a:t>?</a:t>
            </a:r>
          </a:p>
          <a:p>
            <a:pPr lvl="1">
              <a:buClr>
                <a:schemeClr val="accent1"/>
              </a:buClr>
              <a:buFont typeface="Arial" panose="020B0604020202020204" pitchFamily="34" charset="0"/>
              <a:buChar char="•"/>
            </a:pPr>
            <a:r>
              <a:rPr lang="en-US">
                <a:solidFill>
                  <a:schemeClr val="accent1"/>
                </a:solidFill>
              </a:rPr>
              <a:t>Are you aware of the REX coming from your Branch, from other Branches, from other compagnies</a:t>
            </a:r>
            <a:r>
              <a:rPr lang="fr-FR">
                <a:solidFill>
                  <a:schemeClr val="accent1"/>
                </a:solidFill>
              </a:rPr>
              <a:t>? </a:t>
            </a:r>
          </a:p>
          <a:p>
            <a:pPr lvl="1">
              <a:buClr>
                <a:schemeClr val="accent1"/>
              </a:buClr>
              <a:buFont typeface="Arial" panose="020B0604020202020204" pitchFamily="34" charset="0"/>
              <a:buChar char="•"/>
            </a:pPr>
            <a:r>
              <a:rPr lang="en-US">
                <a:solidFill>
                  <a:schemeClr val="accent1"/>
                </a:solidFill>
              </a:rPr>
              <a:t>Before a work (or a risk analysis or a training), do you check the REX in databases to improve your knowledge of the situation ?</a:t>
            </a:r>
          </a:p>
          <a:p>
            <a:pPr lvl="1">
              <a:buClr>
                <a:schemeClr val="accent1"/>
              </a:buClr>
              <a:buFont typeface="Arial" panose="020B0604020202020204" pitchFamily="34" charset="0"/>
              <a:buChar char="•"/>
            </a:pPr>
            <a:r>
              <a:rPr lang="en-US">
                <a:solidFill>
                  <a:schemeClr val="accent1"/>
                </a:solidFill>
              </a:rPr>
              <a:t>Do you know how to search for the Company's REX on the databases</a:t>
            </a:r>
            <a:r>
              <a:rPr lang="fr-FR">
                <a:solidFill>
                  <a:schemeClr val="accent1"/>
                </a:solidFill>
              </a:rPr>
              <a:t>? </a:t>
            </a:r>
          </a:p>
          <a:p>
            <a:pPr lvl="1">
              <a:buClr>
                <a:schemeClr val="accent1"/>
              </a:buClr>
              <a:buFont typeface="Arial" panose="020B0604020202020204" pitchFamily="34" charset="0"/>
              <a:buChar char="•"/>
            </a:pPr>
            <a:r>
              <a:rPr lang="en-US">
                <a:solidFill>
                  <a:schemeClr val="accent1"/>
                </a:solidFill>
              </a:rPr>
              <a:t>Have you any ideas to advance the implementation (sharing, actions plans and follow-up) of REX in your affiliate/site, in the Company?</a:t>
            </a:r>
            <a:r>
              <a:rPr lang="fr-FR">
                <a:solidFill>
                  <a:schemeClr val="accent1"/>
                </a:solidFill>
              </a:rPr>
              <a:t> </a:t>
            </a:r>
            <a:r>
              <a:rPr lang="en-US">
                <a:solidFill>
                  <a:schemeClr val="accent1"/>
                </a:solidFill>
              </a:rPr>
              <a:t>And how to share it with our partner companies</a:t>
            </a:r>
            <a:r>
              <a:rPr lang="fr-FR">
                <a:solidFill>
                  <a:schemeClr val="accent1"/>
                </a:solidFill>
              </a:rPr>
              <a:t>? </a:t>
            </a:r>
          </a:p>
        </p:txBody>
      </p:sp>
      <p:sp>
        <p:nvSpPr>
          <p:cNvPr id="7" name="Titre 2">
            <a:extLst>
              <a:ext uri="{FF2B5EF4-FFF2-40B4-BE49-F238E27FC236}">
                <a16:creationId xmlns:a16="http://schemas.microsoft.com/office/drawing/2014/main" id="{C4058EB9-58BF-EE93-FC08-8F9D493B6403}"/>
              </a:ext>
            </a:extLst>
          </p:cNvPr>
          <p:cNvSpPr>
            <a:spLocks noGrp="1"/>
          </p:cNvSpPr>
          <p:nvPr>
            <p:ph type="title"/>
          </p:nvPr>
        </p:nvSpPr>
        <p:spPr>
          <a:xfrm>
            <a:off x="469879" y="242844"/>
            <a:ext cx="9720000" cy="1008000"/>
          </a:xfrm>
        </p:spPr>
        <p:txBody>
          <a:bodyPr/>
          <a:lstStyle/>
          <a:p>
            <a:r>
              <a:rPr lang="en-US" sz="2400"/>
              <a:t>How to run the workshop?</a:t>
            </a:r>
            <a:endParaRPr lang="fr-FR" sz="2400"/>
          </a:p>
        </p:txBody>
      </p:sp>
      <p:pic>
        <p:nvPicPr>
          <p:cNvPr id="2" name="Picture 2" descr="Rencontrez Une équipe De Personnes Pour Une Discussion Sur La Communication  Par Dialogue. Discuter Des Problèmes, échanger Des Opinions | Vecteur  Premium">
            <a:extLst>
              <a:ext uri="{FF2B5EF4-FFF2-40B4-BE49-F238E27FC236}">
                <a16:creationId xmlns:a16="http://schemas.microsoft.com/office/drawing/2014/main" id="{23DB9796-008D-08AB-1F10-E534E6B20F7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612377" y="1929663"/>
            <a:ext cx="3155003" cy="225915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id="{0CA66B30-580F-1896-C31C-404A5AAF2504}"/>
              </a:ext>
            </a:extLst>
          </p:cNvPr>
          <p:cNvSpPr txBox="1"/>
          <p:nvPr/>
        </p:nvSpPr>
        <p:spPr>
          <a:xfrm>
            <a:off x="554882" y="1380210"/>
            <a:ext cx="327334" cy="400110"/>
          </a:xfrm>
          <a:prstGeom prst="rect">
            <a:avLst/>
          </a:prstGeom>
          <a:solidFill>
            <a:schemeClr val="accent1"/>
          </a:solidFill>
        </p:spPr>
        <p:txBody>
          <a:bodyPr wrap="none" rtlCol="0">
            <a:spAutoFit/>
          </a:bodyPr>
          <a:lstStyle/>
          <a:p>
            <a:pPr algn="l"/>
            <a:r>
              <a:rPr lang="fr-FR" sz="2000" b="1">
                <a:solidFill>
                  <a:schemeClr val="bg1"/>
                </a:solidFill>
              </a:rPr>
              <a:t>2</a:t>
            </a:r>
          </a:p>
        </p:txBody>
      </p:sp>
      <p:sp>
        <p:nvSpPr>
          <p:cNvPr id="11" name="Rectangle : coins arrondis 10">
            <a:extLst>
              <a:ext uri="{FF2B5EF4-FFF2-40B4-BE49-F238E27FC236}">
                <a16:creationId xmlns:a16="http://schemas.microsoft.com/office/drawing/2014/main" id="{AE65297E-675D-A095-C2F1-66B32476C1CE}"/>
              </a:ext>
            </a:extLst>
          </p:cNvPr>
          <p:cNvSpPr/>
          <p:nvPr>
            <p:custDataLst>
              <p:tags r:id="rId1"/>
            </p:custDataLst>
          </p:nvPr>
        </p:nvSpPr>
        <p:spPr>
          <a:xfrm>
            <a:off x="10431750" y="1461351"/>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40 min.</a:t>
            </a:r>
          </a:p>
        </p:txBody>
      </p:sp>
      <p:pic>
        <p:nvPicPr>
          <p:cNvPr id="9" name="Image 8" descr="Une image contenant Graphique, Police, graphisme, logo&#10;&#10;Description générée automatiquement">
            <a:extLst>
              <a:ext uri="{FF2B5EF4-FFF2-40B4-BE49-F238E27FC236}">
                <a16:creationId xmlns:a16="http://schemas.microsoft.com/office/drawing/2014/main" id="{FB7890A0-EE50-F569-DD47-626A207D65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277358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AA8BDF1C-3FBB-B785-B9FB-94DF37B50078}"/>
              </a:ext>
            </a:extLst>
          </p:cNvPr>
          <p:cNvSpPr>
            <a:spLocks noGrp="1"/>
          </p:cNvSpPr>
          <p:nvPr>
            <p:ph type="body" sz="quarter" idx="13"/>
          </p:nvPr>
        </p:nvSpPr>
        <p:spPr>
          <a:xfrm>
            <a:off x="693013" y="1310297"/>
            <a:ext cx="7602066" cy="2525394"/>
          </a:xfrm>
        </p:spPr>
        <p:txBody>
          <a:bodyPr/>
          <a:lstStyle/>
          <a:p>
            <a:pPr marL="361950" lvl="1" indent="0">
              <a:buNone/>
            </a:pPr>
            <a:r>
              <a:rPr lang="en-US" sz="2000" b="1">
                <a:solidFill>
                  <a:schemeClr val="tx2"/>
                </a:solidFill>
                <a:ea typeface="Roboto" panose="02000000000000000000" pitchFamily="2" charset="0"/>
              </a:rPr>
              <a:t>Summarize the different ideas</a:t>
            </a:r>
            <a:r>
              <a:rPr lang="fr-FR" sz="2000" b="1">
                <a:solidFill>
                  <a:schemeClr val="tx2"/>
                </a:solidFill>
                <a:ea typeface="Roboto" panose="02000000000000000000" pitchFamily="2" charset="0"/>
              </a:rPr>
              <a:t>…</a:t>
            </a:r>
          </a:p>
          <a:p>
            <a:pPr marL="360363" lvl="1" indent="0">
              <a:buClr>
                <a:srgbClr val="009BFF"/>
              </a:buClr>
              <a:buNone/>
            </a:pPr>
            <a:r>
              <a:rPr lang="en-US" sz="2000">
                <a:solidFill>
                  <a:srgbClr val="374649"/>
                </a:solidFill>
                <a:ea typeface="Roboto" panose="02000000000000000000" pitchFamily="2" charset="0"/>
              </a:rPr>
              <a:t>Pick up and gather the strong ideas put forward by the participants.</a:t>
            </a:r>
          </a:p>
          <a:p>
            <a:pPr marL="361950" indent="0">
              <a:buNone/>
            </a:pPr>
            <a:endParaRPr lang="fr-FR"/>
          </a:p>
          <a:p>
            <a:pPr marL="361950" indent="0">
              <a:buNone/>
            </a:pPr>
            <a:r>
              <a:rPr lang="fr-FR" b="1">
                <a:solidFill>
                  <a:schemeClr val="tx2"/>
                </a:solidFill>
                <a:latin typeface="+mj-lt"/>
                <a:ea typeface="Roboto" panose="02000000000000000000" pitchFamily="2" charset="0"/>
              </a:rPr>
              <a:t>Workshop feedback: </a:t>
            </a:r>
            <a:r>
              <a:rPr lang="en-US">
                <a:latin typeface="+mj-lt"/>
                <a:ea typeface="Roboto" panose="02000000000000000000" pitchFamily="2" charset="0"/>
              </a:rPr>
              <a:t>e</a:t>
            </a:r>
            <a:r>
              <a:rPr lang="en-US">
                <a:latin typeface="+mj-lt"/>
              </a:rPr>
              <a:t>ncourage each participant to fill in the form, with, among other questions, a request for feedback on the following questions</a:t>
            </a:r>
            <a:r>
              <a:rPr lang="fr-FR">
                <a:latin typeface="+mj-lt"/>
              </a:rPr>
              <a:t>: </a:t>
            </a:r>
          </a:p>
          <a:p>
            <a:pPr marL="627063" lvl="1" indent="-227013">
              <a:buClr>
                <a:schemeClr val="tx2"/>
              </a:buClr>
              <a:buFont typeface="Arial" panose="020B0604020202020204" pitchFamily="34" charset="0"/>
              <a:buChar char="•"/>
            </a:pPr>
            <a:r>
              <a:rPr lang="en-US" sz="1600">
                <a:solidFill>
                  <a:schemeClr val="accent1"/>
                </a:solidFill>
              </a:rPr>
              <a:t>Do you have any ideas for everyone to remember the major historical accidents</a:t>
            </a:r>
            <a:r>
              <a:rPr lang="fr-FR" sz="1600">
                <a:solidFill>
                  <a:schemeClr val="accent1"/>
                </a:solidFill>
              </a:rPr>
              <a:t>? </a:t>
            </a:r>
          </a:p>
          <a:p>
            <a:pPr marL="627063" lvl="1" indent="-227013">
              <a:buClr>
                <a:schemeClr val="tx2"/>
              </a:buClr>
              <a:buFont typeface="Arial" panose="020B0604020202020204" pitchFamily="34" charset="0"/>
              <a:buChar char="•"/>
            </a:pPr>
            <a:r>
              <a:rPr lang="en-US" sz="1600">
                <a:solidFill>
                  <a:schemeClr val="accent1"/>
                </a:solidFill>
              </a:rPr>
              <a:t>An ideas to develop awareness of the most important risks in your affiliate / site / branch / Company</a:t>
            </a:r>
            <a:r>
              <a:rPr lang="fr-FR" sz="1600">
                <a:solidFill>
                  <a:schemeClr val="accent1"/>
                </a:solidFill>
              </a:rPr>
              <a:t>? </a:t>
            </a:r>
          </a:p>
          <a:p>
            <a:pPr marL="627063" lvl="1" indent="-227013">
              <a:buClr>
                <a:schemeClr val="tx2"/>
              </a:buClr>
              <a:buFont typeface="Arial" panose="020B0604020202020204" pitchFamily="34" charset="0"/>
              <a:buChar char="•"/>
            </a:pPr>
            <a:r>
              <a:rPr lang="en-US" sz="1600">
                <a:solidFill>
                  <a:schemeClr val="accent1"/>
                </a:solidFill>
              </a:rPr>
              <a:t>Have you any ideas to advance the implementation (sharing, actions plans and follow-up) of REX in your affiliate/site?</a:t>
            </a:r>
            <a:r>
              <a:rPr lang="fr-FR" sz="1600">
                <a:solidFill>
                  <a:schemeClr val="accent1"/>
                </a:solidFill>
              </a:rPr>
              <a:t> At the </a:t>
            </a:r>
            <a:r>
              <a:rPr lang="en-US" sz="1600">
                <a:solidFill>
                  <a:schemeClr val="accent1"/>
                </a:solidFill>
              </a:rPr>
              <a:t>Company level?</a:t>
            </a:r>
          </a:p>
          <a:p>
            <a:pPr marL="627063" lvl="1" indent="-227013">
              <a:buClr>
                <a:schemeClr val="tx2"/>
              </a:buClr>
              <a:buFont typeface="Arial" panose="020B0604020202020204" pitchFamily="34" charset="0"/>
              <a:buChar char="•"/>
            </a:pPr>
            <a:r>
              <a:rPr lang="en-US" sz="1600">
                <a:solidFill>
                  <a:schemeClr val="accent1"/>
                </a:solidFill>
              </a:rPr>
              <a:t>Do you have any ideas or best practices to promote the sharing of REX with partner companies</a:t>
            </a:r>
            <a:r>
              <a:rPr lang="fr-FR" sz="1600">
                <a:solidFill>
                  <a:schemeClr val="accent1"/>
                </a:solidFill>
              </a:rPr>
              <a:t>? </a:t>
            </a:r>
          </a:p>
          <a:p>
            <a:pPr lvl="1"/>
            <a:endParaRPr lang="fr-FR">
              <a:solidFill>
                <a:srgbClr val="0070C0"/>
              </a:solidFill>
            </a:endParaRPr>
          </a:p>
        </p:txBody>
      </p:sp>
      <p:sp>
        <p:nvSpPr>
          <p:cNvPr id="3" name="Titre 2">
            <a:extLst>
              <a:ext uri="{FF2B5EF4-FFF2-40B4-BE49-F238E27FC236}">
                <a16:creationId xmlns:a16="http://schemas.microsoft.com/office/drawing/2014/main" id="{26589C66-E85B-F0C3-2564-B3D712B62EC8}"/>
              </a:ext>
            </a:extLst>
          </p:cNvPr>
          <p:cNvSpPr>
            <a:spLocks noGrp="1"/>
          </p:cNvSpPr>
          <p:nvPr>
            <p:ph type="title"/>
          </p:nvPr>
        </p:nvSpPr>
        <p:spPr/>
        <p:txBody>
          <a:bodyPr/>
          <a:lstStyle/>
          <a:p>
            <a:r>
              <a:rPr lang="en-US" sz="2400"/>
              <a:t>How to run the workshop?</a:t>
            </a:r>
            <a:endParaRPr lang="fr-FR" sz="2400"/>
          </a:p>
        </p:txBody>
      </p:sp>
      <p:sp>
        <p:nvSpPr>
          <p:cNvPr id="4" name="Espace réservé du pied de page 3">
            <a:extLst>
              <a:ext uri="{FF2B5EF4-FFF2-40B4-BE49-F238E27FC236}">
                <a16:creationId xmlns:a16="http://schemas.microsoft.com/office/drawing/2014/main" id="{F92F2CE6-1B03-3E9E-FBC1-C284D734DA07}"/>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ADF36215-361A-5159-B687-86908763D7F5}"/>
              </a:ext>
            </a:extLst>
          </p:cNvPr>
          <p:cNvSpPr>
            <a:spLocks noGrp="1"/>
          </p:cNvSpPr>
          <p:nvPr>
            <p:ph type="sldNum" sz="quarter" idx="16"/>
          </p:nvPr>
        </p:nvSpPr>
        <p:spPr/>
        <p:txBody>
          <a:bodyPr/>
          <a:lstStyle/>
          <a:p>
            <a:fld id="{975A587B-5814-4D9B-9598-FE9CB954CB01}" type="slidenum">
              <a:rPr lang="en-US" noProof="0" smtClean="0"/>
              <a:pPr/>
              <a:t>51</a:t>
            </a:fld>
            <a:endParaRPr lang="en-US" noProof="0"/>
          </a:p>
        </p:txBody>
      </p:sp>
      <p:pic>
        <p:nvPicPr>
          <p:cNvPr id="3076" name="Picture 4" descr="Sondage en ligne - Icônes commercialisation gratuites">
            <a:extLst>
              <a:ext uri="{FF2B5EF4-FFF2-40B4-BE49-F238E27FC236}">
                <a16:creationId xmlns:a16="http://schemas.microsoft.com/office/drawing/2014/main" id="{7368CB0C-EB19-43DB-012F-8853803E8421}"/>
              </a:ext>
            </a:extLst>
          </p:cNvPr>
          <p:cNvPicPr>
            <a:picLocks noChangeAspect="1" noChangeArrowheads="1"/>
          </p:cNvPicPr>
          <p:nvPr/>
        </p:nvPicPr>
        <p:blipFill>
          <a:blip r:embed="rId4" cstate="screen">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8952997" y="1435055"/>
            <a:ext cx="1343207" cy="1343207"/>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1E43AEE3-0E62-2966-5F9A-2D38EC2FC3AB}"/>
              </a:ext>
            </a:extLst>
          </p:cNvPr>
          <p:cNvSpPr txBox="1"/>
          <p:nvPr/>
        </p:nvSpPr>
        <p:spPr>
          <a:xfrm>
            <a:off x="8969801" y="3429000"/>
            <a:ext cx="2707977" cy="1430581"/>
          </a:xfrm>
          <a:prstGeom prst="roundRect">
            <a:avLst>
              <a:gd name="adj" fmla="val 7550"/>
            </a:avLst>
          </a:prstGeom>
          <a:solidFill>
            <a:schemeClr val="accent2">
              <a:lumMod val="20000"/>
              <a:lumOff val="80000"/>
            </a:schemeClr>
          </a:solidFill>
          <a:ln>
            <a:solidFill>
              <a:schemeClr val="accent2"/>
            </a:solidFill>
          </a:ln>
        </p:spPr>
        <p:style>
          <a:lnRef idx="0">
            <a:scrgbClr r="0" g="0" b="0"/>
          </a:lnRef>
          <a:fillRef idx="0">
            <a:scrgbClr r="0" g="0" b="0"/>
          </a:fillRef>
          <a:effectRef idx="0">
            <a:scrgbClr r="0" g="0" b="0"/>
          </a:effectRef>
          <a:fontRef idx="minor">
            <a:schemeClr val="lt1"/>
          </a:fontRef>
        </p:style>
        <p:txBody>
          <a:bodyPr wrap="square" rtlCol="0">
            <a:spAutoFit/>
          </a:bodyPr>
          <a:lstStyle/>
          <a:p>
            <a:pPr marL="0" indent="0" algn="ctr">
              <a:buNone/>
            </a:pPr>
            <a:r>
              <a:rPr lang="fr-FR" sz="1600" b="1" u="sng" err="1">
                <a:solidFill>
                  <a:schemeClr val="accent2"/>
                </a:solidFill>
                <a:latin typeface="Arial" panose="020B0604020202020204" pitchFamily="34" charset="0"/>
              </a:rPr>
              <a:t>Reminder</a:t>
            </a:r>
            <a:r>
              <a:rPr lang="fr-FR" sz="1600" b="1" u="sng">
                <a:solidFill>
                  <a:schemeClr val="accent2"/>
                </a:solidFill>
                <a:latin typeface="Arial" panose="020B0604020202020204" pitchFamily="34" charset="0"/>
              </a:rPr>
              <a:t>: </a:t>
            </a:r>
          </a:p>
          <a:p>
            <a:pPr algn="ctr"/>
            <a:r>
              <a:rPr lang="en-US" sz="1200" b="1">
                <a:solidFill>
                  <a:schemeClr val="accent2"/>
                </a:solidFill>
                <a:latin typeface="Arial" panose="020B0604020202020204" pitchFamily="34" charset="0"/>
              </a:rPr>
              <a:t>Implementation</a:t>
            </a:r>
            <a:r>
              <a:rPr lang="fr-FR" sz="1200" b="1">
                <a:solidFill>
                  <a:schemeClr val="accent2"/>
                </a:solidFill>
                <a:latin typeface="Arial" panose="020B0604020202020204" pitchFamily="34" charset="0"/>
              </a:rPr>
              <a:t> of REX</a:t>
            </a:r>
          </a:p>
          <a:p>
            <a:pPr algn="ctr"/>
            <a:r>
              <a:rPr lang="en-US" sz="1050" b="1">
                <a:solidFill>
                  <a:schemeClr val="accent2"/>
                </a:solidFill>
                <a:latin typeface="Arial" panose="020B0604020202020204" pitchFamily="34" charset="0"/>
              </a:rPr>
              <a:t>Explanation to the appropriate people, actions plan and follow-up</a:t>
            </a:r>
          </a:p>
          <a:p>
            <a:pPr algn="ctr"/>
            <a:endParaRPr lang="en-US" sz="1050" b="1">
              <a:solidFill>
                <a:schemeClr val="accent2"/>
              </a:solidFill>
              <a:latin typeface="Arial" panose="020B0604020202020204" pitchFamily="34" charset="0"/>
            </a:endParaRPr>
          </a:p>
          <a:p>
            <a:pPr algn="ctr"/>
            <a:r>
              <a:rPr lang="en-US" sz="1200" b="1">
                <a:solidFill>
                  <a:schemeClr val="accent2"/>
                </a:solidFill>
                <a:latin typeface="Arial" panose="020B0604020202020204" pitchFamily="34" charset="0"/>
              </a:rPr>
              <a:t>saying “Why” this REX is important rather than “How”</a:t>
            </a:r>
          </a:p>
        </p:txBody>
      </p:sp>
      <p:sp>
        <p:nvSpPr>
          <p:cNvPr id="10" name="ZoneTexte 9">
            <a:extLst>
              <a:ext uri="{FF2B5EF4-FFF2-40B4-BE49-F238E27FC236}">
                <a16:creationId xmlns:a16="http://schemas.microsoft.com/office/drawing/2014/main" id="{F1165FD0-06B2-BEF2-B8A5-710ACF3B7D92}"/>
              </a:ext>
            </a:extLst>
          </p:cNvPr>
          <p:cNvSpPr txBox="1"/>
          <p:nvPr/>
        </p:nvSpPr>
        <p:spPr>
          <a:xfrm>
            <a:off x="529346" y="2821087"/>
            <a:ext cx="327334" cy="400110"/>
          </a:xfrm>
          <a:prstGeom prst="rect">
            <a:avLst/>
          </a:prstGeom>
          <a:solidFill>
            <a:schemeClr val="accent1"/>
          </a:solidFill>
        </p:spPr>
        <p:txBody>
          <a:bodyPr wrap="none" rtlCol="0">
            <a:spAutoFit/>
          </a:bodyPr>
          <a:lstStyle/>
          <a:p>
            <a:pPr algn="l"/>
            <a:r>
              <a:rPr lang="fr-FR" sz="2000" b="1">
                <a:solidFill>
                  <a:schemeClr val="bg1"/>
                </a:solidFill>
              </a:rPr>
              <a:t>4</a:t>
            </a:r>
          </a:p>
        </p:txBody>
      </p:sp>
      <p:sp>
        <p:nvSpPr>
          <p:cNvPr id="13" name="ZoneTexte 12">
            <a:extLst>
              <a:ext uri="{FF2B5EF4-FFF2-40B4-BE49-F238E27FC236}">
                <a16:creationId xmlns:a16="http://schemas.microsoft.com/office/drawing/2014/main" id="{38C9F210-39C8-19ED-9424-C69A3F780AD8}"/>
              </a:ext>
            </a:extLst>
          </p:cNvPr>
          <p:cNvSpPr txBox="1"/>
          <p:nvPr/>
        </p:nvSpPr>
        <p:spPr>
          <a:xfrm>
            <a:off x="554882" y="1380210"/>
            <a:ext cx="327334" cy="400110"/>
          </a:xfrm>
          <a:prstGeom prst="rect">
            <a:avLst/>
          </a:prstGeom>
          <a:solidFill>
            <a:schemeClr val="accent1"/>
          </a:solidFill>
        </p:spPr>
        <p:txBody>
          <a:bodyPr wrap="none" rtlCol="0">
            <a:spAutoFit/>
          </a:bodyPr>
          <a:lstStyle/>
          <a:p>
            <a:pPr algn="l"/>
            <a:r>
              <a:rPr lang="fr-FR" sz="2000" b="1">
                <a:solidFill>
                  <a:schemeClr val="bg1"/>
                </a:solidFill>
              </a:rPr>
              <a:t>3</a:t>
            </a:r>
          </a:p>
        </p:txBody>
      </p:sp>
      <p:sp>
        <p:nvSpPr>
          <p:cNvPr id="9" name="Rectangle : coins arrondis 8">
            <a:extLst>
              <a:ext uri="{FF2B5EF4-FFF2-40B4-BE49-F238E27FC236}">
                <a16:creationId xmlns:a16="http://schemas.microsoft.com/office/drawing/2014/main" id="{42DE441B-6B81-1BA4-9F74-BD098F93B79B}"/>
              </a:ext>
            </a:extLst>
          </p:cNvPr>
          <p:cNvSpPr/>
          <p:nvPr>
            <p:custDataLst>
              <p:tags r:id="rId1"/>
            </p:custDataLst>
          </p:nvPr>
        </p:nvSpPr>
        <p:spPr>
          <a:xfrm>
            <a:off x="10431750" y="1461351"/>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5 min.</a:t>
            </a:r>
          </a:p>
        </p:txBody>
      </p:sp>
      <p:sp>
        <p:nvSpPr>
          <p:cNvPr id="11" name="Rectangle : coins arrondis 10">
            <a:extLst>
              <a:ext uri="{FF2B5EF4-FFF2-40B4-BE49-F238E27FC236}">
                <a16:creationId xmlns:a16="http://schemas.microsoft.com/office/drawing/2014/main" id="{30DCC2EA-2BFD-DBC6-0447-58ECACA3748B}"/>
              </a:ext>
            </a:extLst>
          </p:cNvPr>
          <p:cNvSpPr/>
          <p:nvPr>
            <p:custDataLst>
              <p:tags r:id="rId2"/>
            </p:custDataLst>
          </p:nvPr>
        </p:nvSpPr>
        <p:spPr>
          <a:xfrm>
            <a:off x="10431750" y="2765218"/>
            <a:ext cx="1268054" cy="389335"/>
          </a:xfrm>
          <a:prstGeom prst="round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algn="ctr"/>
            <a:r>
              <a:rPr lang="fr-FR" sz="1600" b="1"/>
              <a:t>10 min.</a:t>
            </a:r>
          </a:p>
        </p:txBody>
      </p:sp>
      <p:pic>
        <p:nvPicPr>
          <p:cNvPr id="8" name="Image 7" descr="Une image contenant Graphique, Police, graphisme, logo&#10;&#10;Description générée automatiquement">
            <a:extLst>
              <a:ext uri="{FF2B5EF4-FFF2-40B4-BE49-F238E27FC236}">
                <a16:creationId xmlns:a16="http://schemas.microsoft.com/office/drawing/2014/main" id="{F3DB5166-71F8-25BF-6A2D-BF4A12F18D3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3107733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F90E608-0100-286E-2054-0A2E3D64D4F8}"/>
              </a:ext>
            </a:extLst>
          </p:cNvPr>
          <p:cNvSpPr>
            <a:spLocks noGrp="1"/>
          </p:cNvSpPr>
          <p:nvPr>
            <p:ph type="body" sz="quarter" idx="13"/>
          </p:nvPr>
        </p:nvSpPr>
        <p:spPr>
          <a:xfrm>
            <a:off x="2277413" y="2479937"/>
            <a:ext cx="7334419" cy="1751821"/>
          </a:xfrm>
        </p:spPr>
        <p:txBody>
          <a:bodyPr/>
          <a:lstStyle/>
          <a:p>
            <a:pPr marL="0" indent="0" algn="ctr">
              <a:buNone/>
            </a:pPr>
            <a:r>
              <a:rPr lang="en-US" sz="2400" b="1">
                <a:solidFill>
                  <a:schemeClr val="tx2"/>
                </a:solidFill>
              </a:rPr>
              <a:t>A specific web platform will allow you to share photos and videos of your event.</a:t>
            </a:r>
            <a:r>
              <a:rPr lang="en-US" sz="2400"/>
              <a:t>
The link will be communicated in April in various media (</a:t>
            </a:r>
            <a:r>
              <a:rPr lang="en-US" sz="2400" err="1"/>
              <a:t>pushmail</a:t>
            </a:r>
            <a:r>
              <a:rPr lang="en-US" sz="2400"/>
              <a:t>, HSE Toolbox, etc.)</a:t>
            </a:r>
            <a:endParaRPr lang="fr-FR" sz="2400"/>
          </a:p>
          <a:p>
            <a:endParaRPr lang="fr-FR"/>
          </a:p>
        </p:txBody>
      </p:sp>
      <p:sp>
        <p:nvSpPr>
          <p:cNvPr id="3" name="Titre 2">
            <a:extLst>
              <a:ext uri="{FF2B5EF4-FFF2-40B4-BE49-F238E27FC236}">
                <a16:creationId xmlns:a16="http://schemas.microsoft.com/office/drawing/2014/main" id="{402C36C7-A075-BA47-7D0D-3A2F5902AF27}"/>
              </a:ext>
            </a:extLst>
          </p:cNvPr>
          <p:cNvSpPr>
            <a:spLocks noGrp="1"/>
          </p:cNvSpPr>
          <p:nvPr>
            <p:ph type="title"/>
          </p:nvPr>
        </p:nvSpPr>
        <p:spPr/>
        <p:txBody>
          <a:bodyPr/>
          <a:lstStyle/>
          <a:p>
            <a:r>
              <a:rPr lang="fr-FR" sz="2400"/>
              <a:t>And, </a:t>
            </a:r>
            <a:r>
              <a:rPr lang="en-US" sz="2400"/>
              <a:t>just like every year...</a:t>
            </a:r>
          </a:p>
        </p:txBody>
      </p:sp>
      <p:sp>
        <p:nvSpPr>
          <p:cNvPr id="4" name="Espace réservé du pied de page 3">
            <a:extLst>
              <a:ext uri="{FF2B5EF4-FFF2-40B4-BE49-F238E27FC236}">
                <a16:creationId xmlns:a16="http://schemas.microsoft.com/office/drawing/2014/main" id="{2E4F9D0C-6D21-CC7B-F0B3-2CF59E883453}"/>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C0F00820-467A-3077-E860-E53D45FD6D28}"/>
              </a:ext>
            </a:extLst>
          </p:cNvPr>
          <p:cNvSpPr>
            <a:spLocks noGrp="1"/>
          </p:cNvSpPr>
          <p:nvPr>
            <p:ph type="sldNum" sz="quarter" idx="16"/>
          </p:nvPr>
        </p:nvSpPr>
        <p:spPr/>
        <p:txBody>
          <a:bodyPr/>
          <a:lstStyle/>
          <a:p>
            <a:fld id="{975A587B-5814-4D9B-9598-FE9CB954CB01}" type="slidenum">
              <a:rPr lang="en-US" noProof="0" smtClean="0"/>
              <a:pPr/>
              <a:t>52</a:t>
            </a:fld>
            <a:endParaRPr lang="en-US" noProof="0"/>
          </a:p>
        </p:txBody>
      </p:sp>
      <p:pic>
        <p:nvPicPr>
          <p:cNvPr id="9" name="Image 8" descr="Une image contenant Graphique, Police, graphisme, logo&#10;&#10;Description générée automatiquement">
            <a:extLst>
              <a:ext uri="{FF2B5EF4-FFF2-40B4-BE49-F238E27FC236}">
                <a16:creationId xmlns:a16="http://schemas.microsoft.com/office/drawing/2014/main" id="{82619F1D-FEE0-19EE-5217-54CEF3C617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20535499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76EB1-E45B-4878-A58C-9C7D25274687}"/>
              </a:ext>
            </a:extLst>
          </p:cNvPr>
          <p:cNvSpPr>
            <a:spLocks noGrp="1"/>
          </p:cNvSpPr>
          <p:nvPr>
            <p:ph type="title"/>
          </p:nvPr>
        </p:nvSpPr>
        <p:spPr>
          <a:xfrm>
            <a:off x="453403" y="3107184"/>
            <a:ext cx="11428354" cy="1648783"/>
          </a:xfrm>
        </p:spPr>
        <p:txBody>
          <a:bodyPr/>
          <a:lstStyle/>
          <a:p>
            <a:r>
              <a:rPr lang="en-US">
                <a:solidFill>
                  <a:schemeClr val="tx2"/>
                </a:solidFill>
              </a:rPr>
              <a:t>Enjoy your World Day for Safety 2024!</a:t>
            </a:r>
            <a:endParaRPr lang="fr-FR">
              <a:solidFill>
                <a:schemeClr val="tx2"/>
              </a:solidFill>
            </a:endParaRPr>
          </a:p>
        </p:txBody>
      </p:sp>
      <p:pic>
        <p:nvPicPr>
          <p:cNvPr id="6" name="Image 5" descr="Une image contenant texte, symbole, Police, logo&#10;&#10;Description générée automatiquement">
            <a:extLst>
              <a:ext uri="{FF2B5EF4-FFF2-40B4-BE49-F238E27FC236}">
                <a16:creationId xmlns:a16="http://schemas.microsoft.com/office/drawing/2014/main" id="{1936067A-9F42-98E0-5468-77251E2D5B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23865" y="4151810"/>
            <a:ext cx="1116000" cy="1115067"/>
          </a:xfrm>
          <a:prstGeom prst="rect">
            <a:avLst/>
          </a:prstGeom>
        </p:spPr>
      </p:pic>
      <p:pic>
        <p:nvPicPr>
          <p:cNvPr id="4" name="Image 3" descr="Une image contenant Graphique, Police, graphisme, logo&#10;&#10;Description générée automatiquement">
            <a:extLst>
              <a:ext uri="{FF2B5EF4-FFF2-40B4-BE49-F238E27FC236}">
                <a16:creationId xmlns:a16="http://schemas.microsoft.com/office/drawing/2014/main" id="{0CE160C7-5D5B-4922-CD81-50A61B8E30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420308" y="5399442"/>
            <a:ext cx="1285391" cy="1274545"/>
          </a:xfrm>
          <a:prstGeom prst="rect">
            <a:avLst/>
          </a:prstGeom>
        </p:spPr>
      </p:pic>
    </p:spTree>
    <p:extLst>
      <p:ext uri="{BB962C8B-B14F-4D97-AF65-F5344CB8AC3E}">
        <p14:creationId xmlns:p14="http://schemas.microsoft.com/office/powerpoint/2010/main" val="209895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9E31CB9-6E66-BBA4-2B4E-E3E436C7E895}"/>
              </a:ext>
            </a:extLst>
          </p:cNvPr>
          <p:cNvSpPr>
            <a:spLocks noGrp="1"/>
          </p:cNvSpPr>
          <p:nvPr>
            <p:ph type="body" sz="quarter" idx="13"/>
          </p:nvPr>
        </p:nvSpPr>
        <p:spPr>
          <a:xfrm>
            <a:off x="704992" y="1755156"/>
            <a:ext cx="10630328" cy="4860000"/>
          </a:xfrm>
        </p:spPr>
        <p:txBody>
          <a:bodyPr/>
          <a:lstStyle/>
          <a:p>
            <a:pPr marL="0" indent="0">
              <a:buNone/>
            </a:pPr>
            <a:r>
              <a:rPr lang="en-US" b="1"/>
              <a:t>WDfS 2024 will therefore be an opportunity, for you, your teams and partners:</a:t>
            </a:r>
          </a:p>
          <a:p>
            <a:pPr marL="238125" lvl="1" indent="-220663">
              <a:spcBef>
                <a:spcPts val="1200"/>
              </a:spcBef>
              <a:buClr>
                <a:schemeClr val="tx2"/>
              </a:buClr>
              <a:buFont typeface="Arial" panose="020B0604020202020204" pitchFamily="34" charset="0"/>
              <a:buChar char="•"/>
            </a:pPr>
            <a:r>
              <a:rPr lang="en-US"/>
              <a:t>To remember some major accidents of the past.
To discuss about the lessons learned from them.
To see, through our REX process, how we should continue to learn and progress by learning lessons from more recent serious incidents, wherever they may have occurred.</a:t>
            </a:r>
            <a:endParaRPr lang="fr-FR"/>
          </a:p>
        </p:txBody>
      </p:sp>
      <p:sp>
        <p:nvSpPr>
          <p:cNvPr id="3" name="Titre 2">
            <a:extLst>
              <a:ext uri="{FF2B5EF4-FFF2-40B4-BE49-F238E27FC236}">
                <a16:creationId xmlns:a16="http://schemas.microsoft.com/office/drawing/2014/main" id="{03695023-66D6-7A5E-ED70-6EAE0E75CC47}"/>
              </a:ext>
            </a:extLst>
          </p:cNvPr>
          <p:cNvSpPr>
            <a:spLocks noGrp="1"/>
          </p:cNvSpPr>
          <p:nvPr>
            <p:ph type="title"/>
          </p:nvPr>
        </p:nvSpPr>
        <p:spPr/>
        <p:txBody>
          <a:bodyPr/>
          <a:lstStyle/>
          <a:p>
            <a:r>
              <a:rPr lang="fr-FR" sz="2400"/>
              <a:t>Main objectives of the </a:t>
            </a:r>
            <a:r>
              <a:rPr lang="fr-FR" sz="2400" err="1"/>
              <a:t>WDfS</a:t>
            </a:r>
            <a:endParaRPr lang="fr-FR" sz="2400"/>
          </a:p>
        </p:txBody>
      </p:sp>
      <p:sp>
        <p:nvSpPr>
          <p:cNvPr id="4" name="Espace réservé du pied de page 3">
            <a:extLst>
              <a:ext uri="{FF2B5EF4-FFF2-40B4-BE49-F238E27FC236}">
                <a16:creationId xmlns:a16="http://schemas.microsoft.com/office/drawing/2014/main" id="{91AD699D-8E66-8D7F-B3D0-FCD42E5801EC}"/>
              </a:ext>
            </a:extLst>
          </p:cNvPr>
          <p:cNvSpPr>
            <a:spLocks noGrp="1"/>
          </p:cNvSpPr>
          <p:nvPr>
            <p:ph type="ftr" sz="quarter" idx="15"/>
          </p:nvPr>
        </p:nvSpPr>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159B6C81-F787-A0D8-4CA8-B7F9865BA82C}"/>
              </a:ext>
            </a:extLst>
          </p:cNvPr>
          <p:cNvSpPr>
            <a:spLocks noGrp="1"/>
          </p:cNvSpPr>
          <p:nvPr>
            <p:ph type="sldNum" sz="quarter" idx="16"/>
          </p:nvPr>
        </p:nvSpPr>
        <p:spPr>
          <a:xfrm>
            <a:off x="219008" y="6459219"/>
            <a:ext cx="576000" cy="252000"/>
          </a:xfrm>
        </p:spPr>
        <p:txBody>
          <a:bodyPr/>
          <a:lstStyle/>
          <a:p>
            <a:fld id="{975A587B-5814-4D9B-9598-FE9CB954CB01}" type="slidenum">
              <a:rPr lang="en-US" noProof="0" smtClean="0"/>
              <a:pPr/>
              <a:t>6</a:t>
            </a:fld>
            <a:endParaRPr lang="en-US" noProof="0"/>
          </a:p>
        </p:txBody>
      </p:sp>
      <p:sp>
        <p:nvSpPr>
          <p:cNvPr id="7" name="ZoneTexte 6">
            <a:extLst>
              <a:ext uri="{FF2B5EF4-FFF2-40B4-BE49-F238E27FC236}">
                <a16:creationId xmlns:a16="http://schemas.microsoft.com/office/drawing/2014/main" id="{2C65E4FB-CDB5-066A-D804-F84D6FF3FEF4}"/>
              </a:ext>
            </a:extLst>
          </p:cNvPr>
          <p:cNvSpPr txBox="1"/>
          <p:nvPr/>
        </p:nvSpPr>
        <p:spPr>
          <a:xfrm>
            <a:off x="856680" y="4043935"/>
            <a:ext cx="10286241" cy="1021556"/>
          </a:xfrm>
          <a:prstGeom prst="roundRect">
            <a:avLst/>
          </a:prstGeom>
          <a:solidFill>
            <a:schemeClr val="tx2"/>
          </a:solidFill>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b="1">
                <a:solidFill>
                  <a:schemeClr val="bg1"/>
                </a:solidFill>
              </a:rPr>
              <a:t>On the day of the WDfS, a video by Pol Hoorelbeke, VP Major Risks Division,</a:t>
            </a:r>
          </a:p>
          <a:p>
            <a:pPr algn="ctr"/>
            <a:r>
              <a:rPr lang="en-US" b="1">
                <a:solidFill>
                  <a:schemeClr val="bg1"/>
                </a:solidFill>
              </a:rPr>
              <a:t> will remind us of these objectives. Share it during all your different animations! </a:t>
            </a:r>
          </a:p>
          <a:p>
            <a:pPr algn="ctr"/>
            <a:r>
              <a:rPr lang="en-US" b="1">
                <a:solidFill>
                  <a:schemeClr val="bg1"/>
                </a:solidFill>
              </a:rPr>
              <a:t>You will find out this video in the HSE Toolbox.</a:t>
            </a:r>
            <a:endParaRPr lang="fr-FR" b="1">
              <a:solidFill>
                <a:schemeClr val="bg1"/>
              </a:solidFill>
            </a:endParaRPr>
          </a:p>
        </p:txBody>
      </p:sp>
      <p:pic>
        <p:nvPicPr>
          <p:cNvPr id="8" name="Image 7" descr="Une image contenant Graphique, Police, graphisme, logo&#10;&#10;Description générée automatiquement">
            <a:extLst>
              <a:ext uri="{FF2B5EF4-FFF2-40B4-BE49-F238E27FC236}">
                <a16:creationId xmlns:a16="http://schemas.microsoft.com/office/drawing/2014/main" id="{19F1F1B8-B766-5675-A424-FDED077C40E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135627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re 5">
            <a:extLst>
              <a:ext uri="{FF2B5EF4-FFF2-40B4-BE49-F238E27FC236}">
                <a16:creationId xmlns:a16="http://schemas.microsoft.com/office/drawing/2014/main" id="{56C28A9D-2CBB-4FE1-BA7F-BA3CC496CD60}"/>
              </a:ext>
            </a:extLst>
          </p:cNvPr>
          <p:cNvSpPr>
            <a:spLocks noGrp="1"/>
          </p:cNvSpPr>
          <p:nvPr>
            <p:ph type="title"/>
          </p:nvPr>
        </p:nvSpPr>
        <p:spPr/>
        <p:txBody>
          <a:bodyPr>
            <a:noAutofit/>
          </a:bodyPr>
          <a:lstStyle/>
          <a:p>
            <a:r>
              <a:rPr lang="en-US"/>
              <a:t>Knowing the major accidents </a:t>
            </a:r>
            <a:br>
              <a:rPr lang="en-US"/>
            </a:br>
            <a:r>
              <a:rPr lang="en-US"/>
              <a:t>and what they have changed for the Company</a:t>
            </a:r>
            <a:endParaRPr lang="fr-FR"/>
          </a:p>
        </p:txBody>
      </p:sp>
      <p:sp>
        <p:nvSpPr>
          <p:cNvPr id="5" name="Espace réservé du texte 4">
            <a:extLst>
              <a:ext uri="{FF2B5EF4-FFF2-40B4-BE49-F238E27FC236}">
                <a16:creationId xmlns:a16="http://schemas.microsoft.com/office/drawing/2014/main" id="{8F30224E-95FF-739E-07DD-205AB2B4546A}"/>
              </a:ext>
            </a:extLst>
          </p:cNvPr>
          <p:cNvSpPr>
            <a:spLocks noGrp="1"/>
          </p:cNvSpPr>
          <p:nvPr>
            <p:ph type="body" sz="quarter" idx="13"/>
          </p:nvPr>
        </p:nvSpPr>
        <p:spPr/>
        <p:txBody>
          <a:bodyPr/>
          <a:lstStyle/>
          <a:p>
            <a:r>
              <a:rPr lang="fr-FR"/>
              <a:t>02.</a:t>
            </a:r>
          </a:p>
        </p:txBody>
      </p:sp>
      <p:sp>
        <p:nvSpPr>
          <p:cNvPr id="30" name="Espace réservé du numéro de diapositive 29">
            <a:extLst>
              <a:ext uri="{FF2B5EF4-FFF2-40B4-BE49-F238E27FC236}">
                <a16:creationId xmlns:a16="http://schemas.microsoft.com/office/drawing/2014/main" id="{C3056BDE-3880-4162-BB3D-F8A489EB8618}"/>
              </a:ext>
            </a:extLst>
          </p:cNvPr>
          <p:cNvSpPr>
            <a:spLocks noGrp="1"/>
          </p:cNvSpPr>
          <p:nvPr>
            <p:ph type="sldNum" sz="quarter" idx="16"/>
          </p:nvPr>
        </p:nvSpPr>
        <p:spPr/>
        <p:txBody>
          <a:bodyPr/>
          <a:lstStyle/>
          <a:p>
            <a:pPr lvl="0"/>
            <a:fld id="{975A587B-5814-4D9B-9598-FE9CB954CB01}" type="slidenum">
              <a:rPr lang="fr-FR" noProof="0" smtClean="0"/>
              <a:pPr lvl="0"/>
              <a:t>7</a:t>
            </a:fld>
            <a:endParaRPr lang="fr-FR" noProof="0"/>
          </a:p>
        </p:txBody>
      </p:sp>
      <p:sp>
        <p:nvSpPr>
          <p:cNvPr id="7" name="Espace réservé du texte 6">
            <a:extLst>
              <a:ext uri="{FF2B5EF4-FFF2-40B4-BE49-F238E27FC236}">
                <a16:creationId xmlns:a16="http://schemas.microsoft.com/office/drawing/2014/main" id="{A03B1B48-C4F9-4C36-8DBD-B53CB00575CC}"/>
              </a:ext>
            </a:extLst>
          </p:cNvPr>
          <p:cNvSpPr>
            <a:spLocks noGrp="1"/>
          </p:cNvSpPr>
          <p:nvPr>
            <p:ph type="body" idx="1"/>
          </p:nvPr>
        </p:nvSpPr>
        <p:spPr/>
        <p:txBody>
          <a:bodyPr/>
          <a:lstStyle/>
          <a:p>
            <a:endParaRPr lang="fr-FR"/>
          </a:p>
        </p:txBody>
      </p:sp>
      <p:sp>
        <p:nvSpPr>
          <p:cNvPr id="2" name="Espace réservé du pied de page 3">
            <a:extLst>
              <a:ext uri="{FF2B5EF4-FFF2-40B4-BE49-F238E27FC236}">
                <a16:creationId xmlns:a16="http://schemas.microsoft.com/office/drawing/2014/main" id="{277CEF9E-8748-5EAC-87C0-26BE129BFE15}"/>
              </a:ext>
            </a:extLst>
          </p:cNvPr>
          <p:cNvSpPr>
            <a:spLocks noGrp="1"/>
          </p:cNvSpPr>
          <p:nvPr>
            <p:ph type="ftr" sz="quarter" idx="15"/>
          </p:nvPr>
        </p:nvSpPr>
        <p:spPr>
          <a:xfrm>
            <a:off x="856680" y="6449983"/>
            <a:ext cx="3600000" cy="252000"/>
          </a:xfrm>
        </p:spPr>
        <p:txBody>
          <a:bodyPr/>
          <a:lstStyle/>
          <a:p>
            <a:r>
              <a:rPr lang="en-US" sz="900"/>
              <a:t>World Day for Safety 2024 – Manager Kit</a:t>
            </a:r>
            <a:endParaRPr lang="fr-FR" sz="900"/>
          </a:p>
        </p:txBody>
      </p:sp>
    </p:spTree>
    <p:extLst>
      <p:ext uri="{BB962C8B-B14F-4D97-AF65-F5344CB8AC3E}">
        <p14:creationId xmlns:p14="http://schemas.microsoft.com/office/powerpoint/2010/main" val="1741147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AF67A2EE-6785-408B-BD2C-96F5D8C3A1E5}"/>
              </a:ext>
            </a:extLst>
          </p:cNvPr>
          <p:cNvSpPr>
            <a:spLocks noGrp="1"/>
          </p:cNvSpPr>
          <p:nvPr>
            <p:ph type="sldNum" sz="quarter" idx="16"/>
          </p:nvPr>
        </p:nvSpPr>
        <p:spPr/>
        <p:txBody>
          <a:bodyPr/>
          <a:lstStyle/>
          <a:p>
            <a:fld id="{975A587B-5814-4D9B-9598-FE9CB954CB01}" type="slidenum">
              <a:rPr lang="fr-FR" smtClean="0"/>
              <a:pPr/>
              <a:t>8</a:t>
            </a:fld>
            <a:endParaRPr lang="fr-FR"/>
          </a:p>
        </p:txBody>
      </p:sp>
      <p:pic>
        <p:nvPicPr>
          <p:cNvPr id="6" name="Image 5">
            <a:extLst>
              <a:ext uri="{FF2B5EF4-FFF2-40B4-BE49-F238E27FC236}">
                <a16:creationId xmlns:a16="http://schemas.microsoft.com/office/drawing/2014/main" id="{6E6ADC43-DD2E-4017-878E-93F255C05720}"/>
              </a:ext>
            </a:extLst>
          </p:cNvPr>
          <p:cNvPicPr>
            <a:picLocks noChangeAspect="1"/>
          </p:cNvPicPr>
          <p:nvPr/>
        </p:nvPicPr>
        <p:blipFill rotWithShape="1">
          <a:blip r:embed="rId2">
            <a:extLst>
              <a:ext uri="{28A0092B-C50C-407E-A947-70E740481C1C}">
                <a14:useLocalDpi xmlns:a14="http://schemas.microsoft.com/office/drawing/2010/main"/>
              </a:ext>
            </a:extLst>
          </a:blip>
          <a:srcRect l="2129" t="5727" r="10391" b="4187"/>
          <a:stretch/>
        </p:blipFill>
        <p:spPr>
          <a:xfrm>
            <a:off x="210879" y="3620131"/>
            <a:ext cx="3889702" cy="2487600"/>
          </a:xfrm>
          <a:prstGeom prst="rect">
            <a:avLst/>
          </a:prstGeom>
        </p:spPr>
      </p:pic>
      <p:sp>
        <p:nvSpPr>
          <p:cNvPr id="11" name="Rectangle 10">
            <a:extLst>
              <a:ext uri="{FF2B5EF4-FFF2-40B4-BE49-F238E27FC236}">
                <a16:creationId xmlns:a16="http://schemas.microsoft.com/office/drawing/2014/main" id="{78647C43-2E32-E2C0-893A-F7179C277658}"/>
              </a:ext>
            </a:extLst>
          </p:cNvPr>
          <p:cNvSpPr/>
          <p:nvPr/>
        </p:nvSpPr>
        <p:spPr>
          <a:xfrm>
            <a:off x="2813173" y="4549624"/>
            <a:ext cx="1138175" cy="3240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4" name="Connecteur droit 13">
            <a:extLst>
              <a:ext uri="{FF2B5EF4-FFF2-40B4-BE49-F238E27FC236}">
                <a16:creationId xmlns:a16="http://schemas.microsoft.com/office/drawing/2014/main" id="{F66D81CB-FF75-4E32-7DB1-7F4FD96B2A2D}"/>
              </a:ext>
            </a:extLst>
          </p:cNvPr>
          <p:cNvCxnSpPr>
            <a:cxnSpLocks/>
          </p:cNvCxnSpPr>
          <p:nvPr/>
        </p:nvCxnSpPr>
        <p:spPr>
          <a:xfrm>
            <a:off x="2804952" y="4549624"/>
            <a:ext cx="930846" cy="0"/>
          </a:xfrm>
          <a:prstGeom prst="line">
            <a:avLst/>
          </a:prstGeom>
          <a:ln>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8C8EA766-BEA3-AFBB-0E08-D328A53697A6}"/>
              </a:ext>
            </a:extLst>
          </p:cNvPr>
          <p:cNvCxnSpPr>
            <a:cxnSpLocks/>
          </p:cNvCxnSpPr>
          <p:nvPr/>
        </p:nvCxnSpPr>
        <p:spPr>
          <a:xfrm>
            <a:off x="2804952" y="4677055"/>
            <a:ext cx="930846" cy="0"/>
          </a:xfrm>
          <a:prstGeom prst="line">
            <a:avLst/>
          </a:prstGeom>
          <a:ln>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9567CE9C-9EC1-807F-13CC-BB88A4E4045E}"/>
              </a:ext>
            </a:extLst>
          </p:cNvPr>
          <p:cNvCxnSpPr>
            <a:cxnSpLocks/>
          </p:cNvCxnSpPr>
          <p:nvPr/>
        </p:nvCxnSpPr>
        <p:spPr>
          <a:xfrm>
            <a:off x="2804952" y="4806541"/>
            <a:ext cx="930846" cy="0"/>
          </a:xfrm>
          <a:prstGeom prst="line">
            <a:avLst/>
          </a:prstGeom>
          <a:ln>
            <a:solidFill>
              <a:schemeClr val="bg1">
                <a:lumMod val="7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7" name="Espace réservé du contenu 1">
            <a:extLst>
              <a:ext uri="{FF2B5EF4-FFF2-40B4-BE49-F238E27FC236}">
                <a16:creationId xmlns:a16="http://schemas.microsoft.com/office/drawing/2014/main" id="{87D48AC2-2C4C-4ACC-9039-D282732BEA03}"/>
              </a:ext>
            </a:extLst>
          </p:cNvPr>
          <p:cNvSpPr txBox="1">
            <a:spLocks/>
          </p:cNvSpPr>
          <p:nvPr/>
        </p:nvSpPr>
        <p:spPr>
          <a:xfrm>
            <a:off x="402213" y="1687705"/>
            <a:ext cx="3949653" cy="1550163"/>
          </a:xfrm>
          <a:prstGeom prst="rect">
            <a:avLst/>
          </a:prstGeom>
        </p:spPr>
        <p:txBody>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20000"/>
              </a:spcBef>
              <a:spcAft>
                <a:spcPct val="0"/>
              </a:spcAft>
              <a:buClr>
                <a:schemeClr val="tx2"/>
              </a:buClr>
            </a:pPr>
            <a:r>
              <a:rPr lang="en-US" sz="1400"/>
              <a:t>The activity of an organization can generate different types of accidents.</a:t>
            </a:r>
          </a:p>
          <a:p>
            <a:pPr>
              <a:spcBef>
                <a:spcPct val="20000"/>
              </a:spcBef>
              <a:spcAft>
                <a:spcPct val="0"/>
              </a:spcAft>
              <a:buClr>
                <a:schemeClr val="tx2"/>
              </a:buClr>
            </a:pPr>
            <a:endParaRPr lang="en-US" sz="1400"/>
          </a:p>
          <a:p>
            <a:pPr>
              <a:spcBef>
                <a:spcPct val="20000"/>
              </a:spcBef>
              <a:spcAft>
                <a:spcPct val="0"/>
              </a:spcAft>
              <a:buClr>
                <a:schemeClr val="tx2"/>
              </a:buClr>
            </a:pPr>
            <a:r>
              <a:rPr lang="en-US" sz="1400"/>
              <a:t>These events are not in the same way in terms of probability and severity.</a:t>
            </a:r>
            <a:r>
              <a:rPr lang="fr-FR" sz="1400"/>
              <a:t> </a:t>
            </a:r>
          </a:p>
          <a:p>
            <a:pPr marL="422050" indent="-422050">
              <a:spcBef>
                <a:spcPct val="20000"/>
              </a:spcBef>
              <a:spcAft>
                <a:spcPct val="0"/>
              </a:spcAft>
              <a:buClr>
                <a:srgbClr val="2973AC"/>
              </a:buClr>
              <a:buFont typeface="Wingdings" charset="2"/>
              <a:buChar char=""/>
            </a:pPr>
            <a:endParaRPr lang="fr-FR" sz="1800">
              <a:solidFill>
                <a:srgbClr val="002060"/>
              </a:solidFill>
              <a:latin typeface="+mj-lt"/>
              <a:ea typeface="ＭＳ Ｐゴシック" charset="0"/>
              <a:cs typeface="Calibri" panose="020F0502020204030204" pitchFamily="34" charset="0"/>
            </a:endParaRPr>
          </a:p>
          <a:p>
            <a:pPr lvl="1"/>
            <a:endParaRPr lang="fr-FR" sz="1350">
              <a:solidFill>
                <a:srgbClr val="002060"/>
              </a:solidFill>
              <a:latin typeface="+mj-lt"/>
            </a:endParaRPr>
          </a:p>
        </p:txBody>
      </p:sp>
      <p:sp>
        <p:nvSpPr>
          <p:cNvPr id="2" name="Rectangle à coins arrondis 12">
            <a:extLst>
              <a:ext uri="{FF2B5EF4-FFF2-40B4-BE49-F238E27FC236}">
                <a16:creationId xmlns:a16="http://schemas.microsoft.com/office/drawing/2014/main" id="{1C468F1B-0993-929E-D848-011669671DE5}"/>
              </a:ext>
            </a:extLst>
          </p:cNvPr>
          <p:cNvSpPr/>
          <p:nvPr/>
        </p:nvSpPr>
        <p:spPr>
          <a:xfrm>
            <a:off x="4553360" y="1710266"/>
            <a:ext cx="7236427" cy="4006109"/>
          </a:xfrm>
          <a:prstGeom prst="roundRect">
            <a:avLst>
              <a:gd name="adj" fmla="val 6294"/>
            </a:avLst>
          </a:prstGeom>
          <a:noFill/>
          <a:ln>
            <a:solidFill>
              <a:schemeClr val="tx2"/>
            </a:solidFill>
          </a:ln>
        </p:spPr>
        <p:txBody>
          <a:bodyPr wrap="square" lIns="0" tIns="0" rIns="0" bIns="288000" anchor="ctr" anchorCtr="0">
            <a:noAutofit/>
          </a:bodyPr>
          <a:lstStyle/>
          <a:p>
            <a:pPr lvl="1"/>
            <a:r>
              <a:rPr lang="en-US" sz="1600"/>
              <a:t>The challenge is to maintain vigilance and management </a:t>
            </a:r>
          </a:p>
          <a:p>
            <a:pPr lvl="1"/>
            <a:r>
              <a:rPr lang="en-US" sz="1600"/>
              <a:t>of the most significant risks related to site activities: i.e.</a:t>
            </a:r>
            <a:br>
              <a:rPr lang="en-US" sz="1600">
                <a:latin typeface="+mj-lt"/>
              </a:rPr>
            </a:br>
            <a:r>
              <a:rPr lang="en-US" sz="1600" b="1">
                <a:latin typeface="+mj-lt"/>
              </a:rPr>
              <a:t>those related to fatal accidents and major technological </a:t>
            </a:r>
          </a:p>
          <a:p>
            <a:pPr lvl="1"/>
            <a:r>
              <a:rPr lang="en-US" sz="1600" b="1">
                <a:latin typeface="+mj-lt"/>
              </a:rPr>
              <a:t>accidents. They occur least often (so they are less visible) </a:t>
            </a:r>
          </a:p>
          <a:p>
            <a:pPr lvl="1"/>
            <a:r>
              <a:rPr lang="en-US" sz="1600" b="1">
                <a:latin typeface="+mj-lt"/>
              </a:rPr>
              <a:t>but they threat the personnel and the organization, </a:t>
            </a:r>
          </a:p>
          <a:p>
            <a:pPr lvl="1"/>
            <a:r>
              <a:rPr lang="en-US" sz="1600" i="1">
                <a:latin typeface="+mj-lt"/>
              </a:rPr>
              <a:t>see GM-GR-HSE-351 - </a:t>
            </a:r>
            <a:r>
              <a:rPr lang="en-US" sz="1600" i="1">
                <a:latin typeface="+mj-lt"/>
                <a:hlinkClick r:id="rId3"/>
              </a:rPr>
              <a:t>link</a:t>
            </a:r>
            <a:endParaRPr lang="en-US" sz="1600" i="1">
              <a:latin typeface="+mj-lt"/>
            </a:endParaRPr>
          </a:p>
          <a:p>
            <a:pPr lvl="1"/>
            <a:r>
              <a:rPr lang="en-US" sz="1600">
                <a:latin typeface="+mj-lt"/>
              </a:rPr>
              <a:t>
</a:t>
            </a:r>
            <a:r>
              <a:rPr lang="en-US" sz="1600"/>
              <a:t>An organization maintains a robust </a:t>
            </a:r>
          </a:p>
          <a:p>
            <a:pPr lvl="1"/>
            <a:r>
              <a:rPr lang="en-US" sz="1600"/>
              <a:t>Safety Culture when all the players share </a:t>
            </a:r>
          </a:p>
          <a:p>
            <a:pPr lvl="1"/>
            <a:r>
              <a:rPr lang="en-US" sz="1600"/>
              <a:t>and discuss their perceptions of </a:t>
            </a:r>
          </a:p>
          <a:p>
            <a:pPr lvl="1"/>
            <a:r>
              <a:rPr lang="en-US" sz="1600"/>
              <a:t>the most significant risks</a:t>
            </a:r>
            <a:r>
              <a:rPr lang="en-US" sz="1600">
                <a:latin typeface="+mj-lt"/>
              </a:rPr>
              <a:t>.</a:t>
            </a:r>
            <a:endParaRPr lang="fr-FR" sz="1600">
              <a:latin typeface="+mj-lt"/>
            </a:endParaRPr>
          </a:p>
        </p:txBody>
      </p:sp>
      <p:sp>
        <p:nvSpPr>
          <p:cNvPr id="8" name="Ellipse 7">
            <a:extLst>
              <a:ext uri="{FF2B5EF4-FFF2-40B4-BE49-F238E27FC236}">
                <a16:creationId xmlns:a16="http://schemas.microsoft.com/office/drawing/2014/main" id="{DF17802B-8D1B-E793-3702-6E691C5415FE}"/>
              </a:ext>
            </a:extLst>
          </p:cNvPr>
          <p:cNvSpPr/>
          <p:nvPr/>
        </p:nvSpPr>
        <p:spPr bwMode="auto">
          <a:xfrm>
            <a:off x="4420484" y="1513469"/>
            <a:ext cx="657225" cy="656236"/>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anose="020B0604020202020204" pitchFamily="34" charset="0"/>
            </a:endParaRPr>
          </a:p>
        </p:txBody>
      </p:sp>
      <p:sp>
        <p:nvSpPr>
          <p:cNvPr id="13" name="ZoneTexte 12">
            <a:extLst>
              <a:ext uri="{FF2B5EF4-FFF2-40B4-BE49-F238E27FC236}">
                <a16:creationId xmlns:a16="http://schemas.microsoft.com/office/drawing/2014/main" id="{E871BF3A-8440-58E7-C994-743BB1916FAA}"/>
              </a:ext>
            </a:extLst>
          </p:cNvPr>
          <p:cNvSpPr txBox="1"/>
          <p:nvPr/>
        </p:nvSpPr>
        <p:spPr>
          <a:xfrm>
            <a:off x="5077709" y="5458139"/>
            <a:ext cx="5164434" cy="646986"/>
          </a:xfrm>
          <a:prstGeom prst="roundRect">
            <a:avLst/>
          </a:prstGeom>
          <a:solidFill>
            <a:schemeClr val="accent2"/>
          </a:soli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1600"/>
              <a:t>Only humans have memory. Let's share our knowledge of the most important accidents!</a:t>
            </a:r>
            <a:endParaRPr lang="fr-FR" sz="1600"/>
          </a:p>
        </p:txBody>
      </p:sp>
      <p:pic>
        <p:nvPicPr>
          <p:cNvPr id="4" name="Image 3">
            <a:extLst>
              <a:ext uri="{FF2B5EF4-FFF2-40B4-BE49-F238E27FC236}">
                <a16:creationId xmlns:a16="http://schemas.microsoft.com/office/drawing/2014/main" id="{F8806DC3-196D-9C6F-ED89-EC801DB4DD8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98467">
            <a:off x="10026534" y="3614144"/>
            <a:ext cx="1134432" cy="1635037"/>
          </a:xfrm>
          <a:prstGeom prst="rect">
            <a:avLst/>
          </a:prstGeom>
          <a:ln>
            <a:noFill/>
          </a:ln>
          <a:effectLst>
            <a:outerShdw blurRad="292100" dist="139700" dir="2700000" algn="tl" rotWithShape="0">
              <a:srgbClr val="333333">
                <a:alpha val="65000"/>
              </a:srgbClr>
            </a:outerShdw>
          </a:effectLst>
        </p:spPr>
      </p:pic>
      <p:sp>
        <p:nvSpPr>
          <p:cNvPr id="17" name="Titre 16">
            <a:extLst>
              <a:ext uri="{FF2B5EF4-FFF2-40B4-BE49-F238E27FC236}">
                <a16:creationId xmlns:a16="http://schemas.microsoft.com/office/drawing/2014/main" id="{7FAF2169-D531-A0B0-7412-D5DC9D8456DE}"/>
              </a:ext>
            </a:extLst>
          </p:cNvPr>
          <p:cNvSpPr>
            <a:spLocks noGrp="1"/>
          </p:cNvSpPr>
          <p:nvPr>
            <p:ph type="title"/>
          </p:nvPr>
        </p:nvSpPr>
        <p:spPr/>
        <p:txBody>
          <a:bodyPr/>
          <a:lstStyle/>
          <a:p>
            <a:r>
              <a:rPr lang="en-US" sz="2400"/>
              <a:t>Sharing awareness of the most important risks helps develop a strong Safety Culture</a:t>
            </a:r>
            <a:endParaRPr lang="fr-FR" sz="2400"/>
          </a:p>
        </p:txBody>
      </p:sp>
      <p:sp>
        <p:nvSpPr>
          <p:cNvPr id="3" name="Espace réservé du pied de page 3">
            <a:extLst>
              <a:ext uri="{FF2B5EF4-FFF2-40B4-BE49-F238E27FC236}">
                <a16:creationId xmlns:a16="http://schemas.microsoft.com/office/drawing/2014/main" id="{687F0E22-5757-0639-0EDC-C30116F2F7C8}"/>
              </a:ext>
            </a:extLst>
          </p:cNvPr>
          <p:cNvSpPr>
            <a:spLocks noGrp="1"/>
          </p:cNvSpPr>
          <p:nvPr>
            <p:ph type="ftr" sz="quarter" idx="15"/>
          </p:nvPr>
        </p:nvSpPr>
        <p:spPr>
          <a:xfrm>
            <a:off x="856680" y="6449983"/>
            <a:ext cx="3600000" cy="252000"/>
          </a:xfrm>
        </p:spPr>
        <p:txBody>
          <a:bodyPr/>
          <a:lstStyle/>
          <a:p>
            <a:r>
              <a:rPr lang="en-US" sz="900"/>
              <a:t>World Day for Safety 2024 – Manager Kit</a:t>
            </a:r>
            <a:endParaRPr lang="fr-FR" sz="900"/>
          </a:p>
        </p:txBody>
      </p:sp>
      <p:sp>
        <p:nvSpPr>
          <p:cNvPr id="9" name="ZoneTexte 8">
            <a:extLst>
              <a:ext uri="{FF2B5EF4-FFF2-40B4-BE49-F238E27FC236}">
                <a16:creationId xmlns:a16="http://schemas.microsoft.com/office/drawing/2014/main" id="{888E7BDF-F94F-C151-C99D-8ED23AA0997E}"/>
              </a:ext>
            </a:extLst>
          </p:cNvPr>
          <p:cNvSpPr txBox="1"/>
          <p:nvPr/>
        </p:nvSpPr>
        <p:spPr>
          <a:xfrm>
            <a:off x="988649" y="4552961"/>
            <a:ext cx="504871" cy="246221"/>
          </a:xfrm>
          <a:prstGeom prst="rect">
            <a:avLst/>
          </a:prstGeom>
          <a:solidFill>
            <a:srgbClr val="800D6F"/>
          </a:solidFill>
        </p:spPr>
        <p:txBody>
          <a:bodyPr wrap="square" lIns="0" tIns="0" rIns="0" bIns="0" rtlCol="0">
            <a:spAutoFit/>
          </a:bodyPr>
          <a:lstStyle/>
          <a:p>
            <a:pPr algn="ctr"/>
            <a:r>
              <a:rPr lang="fr-FR" sz="800">
                <a:solidFill>
                  <a:schemeClr val="bg1"/>
                </a:solidFill>
                <a:latin typeface="Arial" panose="020B0604020202020204" pitchFamily="34" charset="0"/>
                <a:cs typeface="Arial" panose="020B0604020202020204" pitchFamily="34" charset="0"/>
              </a:rPr>
              <a:t>Major</a:t>
            </a:r>
          </a:p>
          <a:p>
            <a:pPr algn="ctr"/>
            <a:r>
              <a:rPr lang="fr-FR" sz="800">
                <a:solidFill>
                  <a:schemeClr val="bg1"/>
                </a:solidFill>
                <a:latin typeface="Arial" panose="020B0604020202020204" pitchFamily="34" charset="0"/>
                <a:cs typeface="Arial" panose="020B0604020202020204" pitchFamily="34" charset="0"/>
              </a:rPr>
              <a:t>accidents</a:t>
            </a:r>
          </a:p>
        </p:txBody>
      </p:sp>
      <p:sp>
        <p:nvSpPr>
          <p:cNvPr id="10" name="ZoneTexte 9">
            <a:extLst>
              <a:ext uri="{FF2B5EF4-FFF2-40B4-BE49-F238E27FC236}">
                <a16:creationId xmlns:a16="http://schemas.microsoft.com/office/drawing/2014/main" id="{2DB9C09B-90BC-22C6-740A-FB4439C3A83A}"/>
              </a:ext>
            </a:extLst>
          </p:cNvPr>
          <p:cNvSpPr txBox="1"/>
          <p:nvPr/>
        </p:nvSpPr>
        <p:spPr>
          <a:xfrm>
            <a:off x="1598249" y="4878081"/>
            <a:ext cx="504871" cy="246221"/>
          </a:xfrm>
          <a:prstGeom prst="rect">
            <a:avLst/>
          </a:prstGeom>
          <a:solidFill>
            <a:srgbClr val="005B90"/>
          </a:solidFill>
        </p:spPr>
        <p:txBody>
          <a:bodyPr wrap="square" lIns="0" tIns="0" rIns="0" bIns="0" rtlCol="0">
            <a:spAutoFit/>
          </a:bodyPr>
          <a:lstStyle/>
          <a:p>
            <a:pPr algn="ctr"/>
            <a:r>
              <a:rPr lang="fr-FR" sz="800">
                <a:solidFill>
                  <a:schemeClr val="bg1"/>
                </a:solidFill>
                <a:cs typeface="Calibri" panose="020F0502020204030204" pitchFamily="34" charset="0"/>
              </a:rPr>
              <a:t>Fatal</a:t>
            </a:r>
          </a:p>
          <a:p>
            <a:pPr algn="ctr"/>
            <a:r>
              <a:rPr lang="fr-FR" sz="800">
                <a:solidFill>
                  <a:schemeClr val="bg1"/>
                </a:solidFill>
                <a:cs typeface="Calibri" panose="020F0502020204030204" pitchFamily="34" charset="0"/>
              </a:rPr>
              <a:t>accidents</a:t>
            </a:r>
            <a:endParaRPr lang="fr-FR" sz="800">
              <a:solidFill>
                <a:schemeClr val="bg1"/>
              </a:solidFill>
              <a:cs typeface="Arial" panose="020B0604020202020204" pitchFamily="34" charset="0"/>
            </a:endParaRPr>
          </a:p>
        </p:txBody>
      </p:sp>
      <p:sp>
        <p:nvSpPr>
          <p:cNvPr id="12" name="ZoneTexte 11">
            <a:extLst>
              <a:ext uri="{FF2B5EF4-FFF2-40B4-BE49-F238E27FC236}">
                <a16:creationId xmlns:a16="http://schemas.microsoft.com/office/drawing/2014/main" id="{977CA9EB-FA00-8121-C457-17997CEA2952}"/>
              </a:ext>
            </a:extLst>
          </p:cNvPr>
          <p:cNvSpPr txBox="1"/>
          <p:nvPr/>
        </p:nvSpPr>
        <p:spPr>
          <a:xfrm>
            <a:off x="3085645" y="5249394"/>
            <a:ext cx="613549" cy="510778"/>
          </a:xfrm>
          <a:prstGeom prst="roundRect">
            <a:avLst>
              <a:gd name="adj" fmla="val 16667"/>
            </a:avLst>
          </a:prstGeom>
          <a:solidFill>
            <a:srgbClr val="BFD630"/>
          </a:solidFill>
        </p:spPr>
        <p:txBody>
          <a:bodyPr wrap="square" lIns="0" tIns="0" rIns="0" bIns="0" rtlCol="0">
            <a:spAutoFit/>
          </a:bodyPr>
          <a:lstStyle/>
          <a:p>
            <a:pPr algn="ctr">
              <a:lnSpc>
                <a:spcPts val="860"/>
              </a:lnSpc>
            </a:pPr>
            <a:r>
              <a:rPr lang="en-US" sz="800">
                <a:solidFill>
                  <a:schemeClr val="bg1"/>
                </a:solidFill>
                <a:latin typeface="Arial" panose="020B0604020202020204" pitchFamily="34" charset="0"/>
                <a:cs typeface="Arial" panose="020B0604020202020204" pitchFamily="34" charset="0"/>
              </a:rPr>
              <a:t>Relatively minor accidents at workplace</a:t>
            </a:r>
            <a:endParaRPr lang="fr-FR" sz="800">
              <a:solidFill>
                <a:schemeClr val="bg1"/>
              </a:solidFill>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B57158EE-FE8B-751A-773A-BD7EC8D37E39}"/>
              </a:ext>
            </a:extLst>
          </p:cNvPr>
          <p:cNvSpPr txBox="1"/>
          <p:nvPr/>
        </p:nvSpPr>
        <p:spPr>
          <a:xfrm>
            <a:off x="1111472" y="3704627"/>
            <a:ext cx="1174528" cy="246221"/>
          </a:xfrm>
          <a:prstGeom prst="rect">
            <a:avLst/>
          </a:prstGeom>
          <a:solidFill>
            <a:srgbClr val="415968"/>
          </a:solidFill>
        </p:spPr>
        <p:txBody>
          <a:bodyPr wrap="square" lIns="0" tIns="0" rIns="0" bIns="0" rtlCol="0">
            <a:spAutoFit/>
          </a:bodyPr>
          <a:lstStyle/>
          <a:p>
            <a:pPr algn="ctr">
              <a:spcBef>
                <a:spcPts val="600"/>
              </a:spcBef>
              <a:spcAft>
                <a:spcPts val="600"/>
              </a:spcAft>
            </a:pPr>
            <a:r>
              <a:rPr lang="en-US" sz="800">
                <a:solidFill>
                  <a:schemeClr val="bg1"/>
                </a:solidFill>
                <a:latin typeface="Arial" panose="020B0604020202020204" pitchFamily="34" charset="0"/>
                <a:cs typeface="Arial" panose="020B0604020202020204" pitchFamily="34" charset="0"/>
              </a:rPr>
              <a:t>What is threatening the most the organization?</a:t>
            </a:r>
          </a:p>
        </p:txBody>
      </p:sp>
      <p:pic>
        <p:nvPicPr>
          <p:cNvPr id="19" name="Image 18" descr="Une image contenant Graphique, Police, graphisme, logo&#10;&#10;Description générée automatiquement">
            <a:extLst>
              <a:ext uri="{FF2B5EF4-FFF2-40B4-BE49-F238E27FC236}">
                <a16:creationId xmlns:a16="http://schemas.microsoft.com/office/drawing/2014/main" id="{281E308C-56D3-AADA-95E4-56066ABF92A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
        <p:nvSpPr>
          <p:cNvPr id="16" name="Rectangle 15">
            <a:extLst>
              <a:ext uri="{FF2B5EF4-FFF2-40B4-BE49-F238E27FC236}">
                <a16:creationId xmlns:a16="http://schemas.microsoft.com/office/drawing/2014/main" id="{AEBF3D08-84A5-BD59-6C36-7E7708DB2AAE}"/>
              </a:ext>
            </a:extLst>
          </p:cNvPr>
          <p:cNvSpPr/>
          <p:nvPr/>
        </p:nvSpPr>
        <p:spPr>
          <a:xfrm>
            <a:off x="11521" y="4079162"/>
            <a:ext cx="654724" cy="53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a:extLst>
              <a:ext uri="{FF2B5EF4-FFF2-40B4-BE49-F238E27FC236}">
                <a16:creationId xmlns:a16="http://schemas.microsoft.com/office/drawing/2014/main" id="{7AAEF7F8-F8AB-C4BE-0FD7-C117422F614F}"/>
              </a:ext>
            </a:extLst>
          </p:cNvPr>
          <p:cNvSpPr/>
          <p:nvPr/>
        </p:nvSpPr>
        <p:spPr>
          <a:xfrm>
            <a:off x="3498564" y="5993565"/>
            <a:ext cx="654724" cy="53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Espace réservé du contenu 1">
            <a:extLst>
              <a:ext uri="{FF2B5EF4-FFF2-40B4-BE49-F238E27FC236}">
                <a16:creationId xmlns:a16="http://schemas.microsoft.com/office/drawing/2014/main" id="{14914A81-1EEC-0106-A6C0-79F2A2989EEF}"/>
              </a:ext>
            </a:extLst>
          </p:cNvPr>
          <p:cNvSpPr txBox="1">
            <a:spLocks/>
          </p:cNvSpPr>
          <p:nvPr/>
        </p:nvSpPr>
        <p:spPr>
          <a:xfrm>
            <a:off x="170044" y="4079241"/>
            <a:ext cx="624964" cy="151121"/>
          </a:xfrm>
          <a:prstGeom prst="rect">
            <a:avLst/>
          </a:prstGeom>
        </p:spPr>
        <p:txBody>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spcAft>
                <a:spcPct val="0"/>
              </a:spcAft>
              <a:buClr>
                <a:schemeClr val="tx2"/>
              </a:buClr>
              <a:buNone/>
            </a:pPr>
            <a:r>
              <a:rPr lang="en-US" sz="900">
                <a:solidFill>
                  <a:schemeClr val="bg1">
                    <a:lumMod val="50000"/>
                  </a:schemeClr>
                </a:solidFill>
                <a:latin typeface="+mj-lt"/>
                <a:ea typeface="ＭＳ Ｐゴシック" charset="0"/>
                <a:cs typeface="Calibri" panose="020F0502020204030204" pitchFamily="34" charset="0"/>
              </a:rPr>
              <a:t>Severity</a:t>
            </a:r>
            <a:endParaRPr lang="fr-FR" sz="900">
              <a:solidFill>
                <a:schemeClr val="bg1">
                  <a:lumMod val="50000"/>
                </a:schemeClr>
              </a:solidFill>
              <a:latin typeface="+mj-lt"/>
              <a:ea typeface="ＭＳ Ｐゴシック" charset="0"/>
              <a:cs typeface="Calibri" panose="020F0502020204030204" pitchFamily="34" charset="0"/>
            </a:endParaRPr>
          </a:p>
          <a:p>
            <a:pPr lvl="1"/>
            <a:endParaRPr lang="fr-FR" sz="900">
              <a:solidFill>
                <a:srgbClr val="002060"/>
              </a:solidFill>
              <a:latin typeface="+mj-lt"/>
            </a:endParaRPr>
          </a:p>
        </p:txBody>
      </p:sp>
      <p:sp>
        <p:nvSpPr>
          <p:cNvPr id="23" name="Espace réservé du contenu 1">
            <a:extLst>
              <a:ext uri="{FF2B5EF4-FFF2-40B4-BE49-F238E27FC236}">
                <a16:creationId xmlns:a16="http://schemas.microsoft.com/office/drawing/2014/main" id="{6AC190C7-3540-C45A-57A3-6B2BB3FF71AB}"/>
              </a:ext>
            </a:extLst>
          </p:cNvPr>
          <p:cNvSpPr txBox="1">
            <a:spLocks/>
          </p:cNvSpPr>
          <p:nvPr/>
        </p:nvSpPr>
        <p:spPr>
          <a:xfrm>
            <a:off x="3172736" y="5941157"/>
            <a:ext cx="733727" cy="228737"/>
          </a:xfrm>
          <a:prstGeom prst="rect">
            <a:avLst/>
          </a:prstGeom>
        </p:spPr>
        <p:txBody>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20000"/>
              </a:spcBef>
              <a:spcAft>
                <a:spcPct val="0"/>
              </a:spcAft>
              <a:buClr>
                <a:schemeClr val="tx2"/>
              </a:buClr>
              <a:buNone/>
            </a:pPr>
            <a:r>
              <a:rPr lang="en-US" sz="900">
                <a:solidFill>
                  <a:schemeClr val="bg1">
                    <a:lumMod val="50000"/>
                  </a:schemeClr>
                </a:solidFill>
              </a:rPr>
              <a:t>Probability</a:t>
            </a:r>
          </a:p>
        </p:txBody>
      </p:sp>
    </p:spTree>
    <p:extLst>
      <p:ext uri="{BB962C8B-B14F-4D97-AF65-F5344CB8AC3E}">
        <p14:creationId xmlns:p14="http://schemas.microsoft.com/office/powerpoint/2010/main" val="1882590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E5904665-661E-F003-62C3-24FB1612D222}"/>
              </a:ext>
            </a:extLst>
          </p:cNvPr>
          <p:cNvSpPr>
            <a:spLocks noGrp="1"/>
          </p:cNvSpPr>
          <p:nvPr>
            <p:ph type="title"/>
          </p:nvPr>
        </p:nvSpPr>
        <p:spPr/>
        <p:txBody>
          <a:bodyPr vert="horz" lIns="91440" tIns="45720" rIns="91440" bIns="45720" rtlCol="0" anchor="t">
            <a:noAutofit/>
          </a:bodyPr>
          <a:lstStyle/>
          <a:p>
            <a:r>
              <a:rPr lang="en-US" sz="2400"/>
              <a:t>Let's share 9 accidents that have marked the history of the Industry and of the Company</a:t>
            </a:r>
            <a:endParaRPr lang="fr-FR" sz="2800"/>
          </a:p>
        </p:txBody>
      </p:sp>
      <p:sp>
        <p:nvSpPr>
          <p:cNvPr id="21" name="Espace réservé du texte 20">
            <a:extLst>
              <a:ext uri="{FF2B5EF4-FFF2-40B4-BE49-F238E27FC236}">
                <a16:creationId xmlns:a16="http://schemas.microsoft.com/office/drawing/2014/main" id="{A972D8F5-A72A-DD67-0086-58DEA146047C}"/>
              </a:ext>
            </a:extLst>
          </p:cNvPr>
          <p:cNvSpPr>
            <a:spLocks noGrp="1"/>
          </p:cNvSpPr>
          <p:nvPr>
            <p:ph type="body" sz="quarter" idx="13"/>
          </p:nvPr>
        </p:nvSpPr>
        <p:spPr>
          <a:xfrm>
            <a:off x="469879" y="1515226"/>
            <a:ext cx="9859454" cy="4860000"/>
          </a:xfrm>
        </p:spPr>
        <p:txBody>
          <a:bodyPr vert="horz" lIns="91440" tIns="45720" rIns="91440" bIns="45720" rtlCol="0" anchor="t">
            <a:noAutofit/>
          </a:bodyPr>
          <a:lstStyle/>
          <a:p>
            <a:pPr marL="179705" indent="-179705">
              <a:spcAft>
                <a:spcPts val="1200"/>
              </a:spcAft>
              <a:buClr>
                <a:schemeClr val="tx2"/>
              </a:buClr>
            </a:pPr>
            <a:r>
              <a:rPr lang="en-US" sz="1800"/>
              <a:t>The Branches have selected 9 “historic” accidents of our industry or of the Company which are printed in our collective mind.</a:t>
            </a:r>
            <a:endParaRPr lang="fr-FR" sz="1800">
              <a:cs typeface="Arial" panose="020B0604020202020204"/>
            </a:endParaRPr>
          </a:p>
          <a:p>
            <a:pPr marL="179705" indent="-179705">
              <a:spcAft>
                <a:spcPts val="1200"/>
              </a:spcAft>
              <a:buClr>
                <a:schemeClr val="tx2"/>
              </a:buClr>
              <a:defRPr/>
            </a:pPr>
            <a:r>
              <a:rPr lang="en-US" sz="1800"/>
              <a:t>These incidents have been specifically chosen because they have led, through their analysis, to modify and improve our ways of operating and therefore to enhance the safety of our operations.</a:t>
            </a:r>
            <a:endParaRPr lang="fr-FR" sz="1800">
              <a:cs typeface="Arial" panose="020B0604020202020204"/>
            </a:endParaRPr>
          </a:p>
          <a:p>
            <a:pPr marL="179705" indent="-179705">
              <a:spcAft>
                <a:spcPts val="1200"/>
              </a:spcAft>
              <a:buClr>
                <a:schemeClr val="tx2"/>
              </a:buClr>
              <a:defRPr/>
            </a:pPr>
            <a:r>
              <a:rPr lang="en-US" sz="1800"/>
              <a:t>In this Manager Kit, each accident is summarized on a slide.</a:t>
            </a:r>
            <a:endParaRPr lang="fr-FR" sz="1800">
              <a:solidFill>
                <a:srgbClr val="374649"/>
              </a:solidFill>
              <a:cs typeface="Arial" panose="020B0604020202020204"/>
            </a:endParaRPr>
          </a:p>
          <a:p>
            <a:pPr marL="179705" indent="-179705">
              <a:spcAft>
                <a:spcPts val="1200"/>
              </a:spcAft>
              <a:buClr>
                <a:schemeClr val="tx2"/>
              </a:buClr>
            </a:pPr>
            <a:r>
              <a:rPr lang="en-US" sz="1800">
                <a:solidFill>
                  <a:srgbClr val="374649"/>
                </a:solidFill>
                <a:cs typeface="Arial" panose="020B0604020202020204"/>
              </a:rPr>
              <a:t>In addition to that, an additional media (PPT or video) will be provided in the HSE Toolbox for further explanation.</a:t>
            </a:r>
            <a:endParaRPr lang="fr-FR" sz="1800">
              <a:cs typeface="Arial" panose="020B0604020202020204"/>
            </a:endParaRPr>
          </a:p>
          <a:p>
            <a:pPr marL="0" indent="0">
              <a:buNone/>
            </a:pPr>
            <a:endParaRPr lang="fr-FR">
              <a:cs typeface="Arial" panose="020B0604020202020204"/>
            </a:endParaRPr>
          </a:p>
          <a:p>
            <a:pPr marL="179705" indent="-179705"/>
            <a:endParaRPr lang="fr-FR">
              <a:cs typeface="Arial" panose="020B0604020202020204"/>
            </a:endParaRPr>
          </a:p>
        </p:txBody>
      </p:sp>
      <p:sp>
        <p:nvSpPr>
          <p:cNvPr id="4" name="ZoneTexte 3">
            <a:extLst>
              <a:ext uri="{FF2B5EF4-FFF2-40B4-BE49-F238E27FC236}">
                <a16:creationId xmlns:a16="http://schemas.microsoft.com/office/drawing/2014/main" id="{1CC24219-908C-6C1F-BBF1-CCBEF196D025}"/>
              </a:ext>
            </a:extLst>
          </p:cNvPr>
          <p:cNvSpPr txBox="1"/>
          <p:nvPr/>
        </p:nvSpPr>
        <p:spPr>
          <a:xfrm>
            <a:off x="680139" y="5235355"/>
            <a:ext cx="9299479" cy="715089"/>
          </a:xfrm>
          <a:prstGeom prst="roundRect">
            <a:avLst/>
          </a:prstGeom>
        </p:spPr>
        <p:style>
          <a:lnRef idx="1">
            <a:schemeClr val="accent1"/>
          </a:lnRef>
          <a:fillRef idx="3">
            <a:schemeClr val="accent1"/>
          </a:fillRef>
          <a:effectRef idx="2">
            <a:schemeClr val="accent1"/>
          </a:effectRef>
          <a:fontRef idx="minor">
            <a:schemeClr val="lt1"/>
          </a:fontRef>
        </p:style>
        <p:txBody>
          <a:bodyPr wrap="square" lIns="91440" tIns="45720" rIns="91440" bIns="45720" rtlCol="0" anchor="t">
            <a:spAutoFit/>
          </a:bodyPr>
          <a:lstStyle/>
          <a:p>
            <a:pPr algn="ctr"/>
            <a:r>
              <a:rPr lang="en-US">
                <a:cs typeface="Arial"/>
              </a:rPr>
              <a:t>We recommend that you use these media as part of your workshops to discuss these accidents and their lessons for the Company with all the participants.</a:t>
            </a:r>
            <a:endParaRPr lang="fr-FR">
              <a:cs typeface="Arial"/>
            </a:endParaRPr>
          </a:p>
        </p:txBody>
      </p:sp>
      <p:sp>
        <p:nvSpPr>
          <p:cNvPr id="2" name="Espace réservé du pied de page 3">
            <a:extLst>
              <a:ext uri="{FF2B5EF4-FFF2-40B4-BE49-F238E27FC236}">
                <a16:creationId xmlns:a16="http://schemas.microsoft.com/office/drawing/2014/main" id="{3C67192C-D416-0446-9461-1A275207889D}"/>
              </a:ext>
            </a:extLst>
          </p:cNvPr>
          <p:cNvSpPr>
            <a:spLocks noGrp="1"/>
          </p:cNvSpPr>
          <p:nvPr>
            <p:ph type="ftr" sz="quarter" idx="15"/>
          </p:nvPr>
        </p:nvSpPr>
        <p:spPr>
          <a:xfrm>
            <a:off x="856680" y="6449983"/>
            <a:ext cx="3600000" cy="252000"/>
          </a:xfrm>
        </p:spPr>
        <p:txBody>
          <a:bodyPr/>
          <a:lstStyle/>
          <a:p>
            <a:r>
              <a:rPr lang="en-US" sz="900"/>
              <a:t>World Day for Safety 2024 – Manager Kit</a:t>
            </a:r>
            <a:endParaRPr lang="fr-FR" sz="900"/>
          </a:p>
        </p:txBody>
      </p:sp>
      <p:sp>
        <p:nvSpPr>
          <p:cNvPr id="5" name="Espace réservé du numéro de diapositive 4">
            <a:extLst>
              <a:ext uri="{FF2B5EF4-FFF2-40B4-BE49-F238E27FC236}">
                <a16:creationId xmlns:a16="http://schemas.microsoft.com/office/drawing/2014/main" id="{4862C070-6C6D-9EE0-C8C5-850EB594C86F}"/>
              </a:ext>
            </a:extLst>
          </p:cNvPr>
          <p:cNvSpPr>
            <a:spLocks noGrp="1"/>
          </p:cNvSpPr>
          <p:nvPr>
            <p:ph type="sldNum" sz="quarter" idx="16"/>
          </p:nvPr>
        </p:nvSpPr>
        <p:spPr>
          <a:xfrm>
            <a:off x="219008" y="6449983"/>
            <a:ext cx="576000" cy="252000"/>
          </a:xfrm>
        </p:spPr>
        <p:txBody>
          <a:bodyPr/>
          <a:lstStyle/>
          <a:p>
            <a:fld id="{975A587B-5814-4D9B-9598-FE9CB954CB01}" type="slidenum">
              <a:rPr lang="en-US" noProof="0" smtClean="0"/>
              <a:pPr/>
              <a:t>9</a:t>
            </a:fld>
            <a:endParaRPr lang="en-US" noProof="0"/>
          </a:p>
        </p:txBody>
      </p:sp>
      <p:pic>
        <p:nvPicPr>
          <p:cNvPr id="7" name="Image 6" descr="Une image contenant Graphique, Police, graphisme, logo&#10;&#10;Description générée automatiquement">
            <a:extLst>
              <a:ext uri="{FF2B5EF4-FFF2-40B4-BE49-F238E27FC236}">
                <a16:creationId xmlns:a16="http://schemas.microsoft.com/office/drawing/2014/main" id="{C75B043C-166D-20D6-C9B6-59D25AEEB0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39699" y="5650160"/>
            <a:ext cx="1044674" cy="1035859"/>
          </a:xfrm>
          <a:prstGeom prst="rect">
            <a:avLst/>
          </a:prstGeom>
        </p:spPr>
      </p:pic>
    </p:spTree>
    <p:extLst>
      <p:ext uri="{BB962C8B-B14F-4D97-AF65-F5344CB8AC3E}">
        <p14:creationId xmlns:p14="http://schemas.microsoft.com/office/powerpoint/2010/main" val="89907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13"/>
</p:tagLst>
</file>

<file path=ppt/tags/tag10.xml><?xml version="1.0" encoding="utf-8"?>
<p:tagLst xmlns:a="http://schemas.openxmlformats.org/drawingml/2006/main" xmlns:r="http://schemas.openxmlformats.org/officeDocument/2006/relationships" xmlns:p="http://schemas.openxmlformats.org/presentationml/2006/main">
  <p:tag name="NUM" val="14"/>
</p:tagLst>
</file>

<file path=ppt/tags/tag11.xml><?xml version="1.0" encoding="utf-8"?>
<p:tagLst xmlns:a="http://schemas.openxmlformats.org/drawingml/2006/main" xmlns:r="http://schemas.openxmlformats.org/officeDocument/2006/relationships" xmlns:p="http://schemas.openxmlformats.org/presentationml/2006/main">
  <p:tag name="NUM" val="15"/>
</p:tagLst>
</file>

<file path=ppt/tags/tag12.xml><?xml version="1.0" encoding="utf-8"?>
<p:tagLst xmlns:a="http://schemas.openxmlformats.org/drawingml/2006/main" xmlns:r="http://schemas.openxmlformats.org/officeDocument/2006/relationships" xmlns:p="http://schemas.openxmlformats.org/presentationml/2006/main">
  <p:tag name="NUM" val="16"/>
</p:tagLst>
</file>

<file path=ppt/tags/tag13.xml><?xml version="1.0" encoding="utf-8"?>
<p:tagLst xmlns:a="http://schemas.openxmlformats.org/drawingml/2006/main" xmlns:r="http://schemas.openxmlformats.org/officeDocument/2006/relationships" xmlns:p="http://schemas.openxmlformats.org/presentationml/2006/main">
  <p:tag name="NUM" val="17"/>
</p:tagLst>
</file>

<file path=ppt/tags/tag14.xml><?xml version="1.0" encoding="utf-8"?>
<p:tagLst xmlns:a="http://schemas.openxmlformats.org/drawingml/2006/main" xmlns:r="http://schemas.openxmlformats.org/officeDocument/2006/relationships" xmlns:p="http://schemas.openxmlformats.org/presentationml/2006/main">
  <p:tag name="NUM" val="18"/>
</p:tagLst>
</file>

<file path=ppt/tags/tag15.xml><?xml version="1.0" encoding="utf-8"?>
<p:tagLst xmlns:a="http://schemas.openxmlformats.org/drawingml/2006/main" xmlns:r="http://schemas.openxmlformats.org/officeDocument/2006/relationships" xmlns:p="http://schemas.openxmlformats.org/presentationml/2006/main">
  <p:tag name="NUM" val="21"/>
</p:tagLst>
</file>

<file path=ppt/tags/tag16.xml><?xml version="1.0" encoding="utf-8"?>
<p:tagLst xmlns:a="http://schemas.openxmlformats.org/drawingml/2006/main" xmlns:r="http://schemas.openxmlformats.org/officeDocument/2006/relationships" xmlns:p="http://schemas.openxmlformats.org/presentationml/2006/main">
  <p:tag name="NUM" val="29"/>
</p:tagLst>
</file>

<file path=ppt/tags/tag17.xml><?xml version="1.0" encoding="utf-8"?>
<p:tagLst xmlns:a="http://schemas.openxmlformats.org/drawingml/2006/main" xmlns:r="http://schemas.openxmlformats.org/officeDocument/2006/relationships" xmlns:p="http://schemas.openxmlformats.org/presentationml/2006/main">
  <p:tag name="NUM" val="19"/>
</p:tagLst>
</file>

<file path=ppt/tags/tag18.xml><?xml version="1.0" encoding="utf-8"?>
<p:tagLst xmlns:a="http://schemas.openxmlformats.org/drawingml/2006/main" xmlns:r="http://schemas.openxmlformats.org/officeDocument/2006/relationships" xmlns:p="http://schemas.openxmlformats.org/presentationml/2006/main">
  <p:tag name="NUM" val="20"/>
</p:tagLst>
</file>

<file path=ppt/tags/tag19.xml><?xml version="1.0" encoding="utf-8"?>
<p:tagLst xmlns:a="http://schemas.openxmlformats.org/drawingml/2006/main" xmlns:r="http://schemas.openxmlformats.org/officeDocument/2006/relationships" xmlns:p="http://schemas.openxmlformats.org/presentationml/2006/main">
  <p:tag name="NUM" val="24"/>
</p:tagLst>
</file>

<file path=ppt/tags/tag2.xml><?xml version="1.0" encoding="utf-8"?>
<p:tagLst xmlns:a="http://schemas.openxmlformats.org/drawingml/2006/main" xmlns:r="http://schemas.openxmlformats.org/officeDocument/2006/relationships" xmlns:p="http://schemas.openxmlformats.org/presentationml/2006/main">
  <p:tag name="NUM" val="14"/>
</p:tagLst>
</file>

<file path=ppt/tags/tag20.xml><?xml version="1.0" encoding="utf-8"?>
<p:tagLst xmlns:a="http://schemas.openxmlformats.org/drawingml/2006/main" xmlns:r="http://schemas.openxmlformats.org/officeDocument/2006/relationships" xmlns:p="http://schemas.openxmlformats.org/presentationml/2006/main">
  <p:tag name="NUM" val="24"/>
</p:tagLst>
</file>

<file path=ppt/tags/tag21.xml><?xml version="1.0" encoding="utf-8"?>
<p:tagLst xmlns:a="http://schemas.openxmlformats.org/drawingml/2006/main" xmlns:r="http://schemas.openxmlformats.org/officeDocument/2006/relationships" xmlns:p="http://schemas.openxmlformats.org/presentationml/2006/main">
  <p:tag name="NUM" val="24"/>
</p:tagLst>
</file>

<file path=ppt/tags/tag22.xml><?xml version="1.0" encoding="utf-8"?>
<p:tagLst xmlns:a="http://schemas.openxmlformats.org/drawingml/2006/main" xmlns:r="http://schemas.openxmlformats.org/officeDocument/2006/relationships" xmlns:p="http://schemas.openxmlformats.org/presentationml/2006/main">
  <p:tag name="NUM" val="24"/>
</p:tagLst>
</file>

<file path=ppt/tags/tag23.xml><?xml version="1.0" encoding="utf-8"?>
<p:tagLst xmlns:a="http://schemas.openxmlformats.org/drawingml/2006/main" xmlns:r="http://schemas.openxmlformats.org/officeDocument/2006/relationships" xmlns:p="http://schemas.openxmlformats.org/presentationml/2006/main">
  <p:tag name="NUM" val="24"/>
</p:tagLst>
</file>

<file path=ppt/tags/tag24.xml><?xml version="1.0" encoding="utf-8"?>
<p:tagLst xmlns:a="http://schemas.openxmlformats.org/drawingml/2006/main" xmlns:r="http://schemas.openxmlformats.org/officeDocument/2006/relationships" xmlns:p="http://schemas.openxmlformats.org/presentationml/2006/main">
  <p:tag name="NUM" val="24"/>
</p:tagLst>
</file>

<file path=ppt/tags/tag25.xml><?xml version="1.0" encoding="utf-8"?>
<p:tagLst xmlns:a="http://schemas.openxmlformats.org/drawingml/2006/main" xmlns:r="http://schemas.openxmlformats.org/officeDocument/2006/relationships" xmlns:p="http://schemas.openxmlformats.org/presentationml/2006/main">
  <p:tag name="NUM" val="2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3"/>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NUM" val="10"/>
</p:tagLst>
</file>

<file path=ppt/tags/tag7.xml><?xml version="1.0" encoding="utf-8"?>
<p:tagLst xmlns:a="http://schemas.openxmlformats.org/drawingml/2006/main" xmlns:r="http://schemas.openxmlformats.org/officeDocument/2006/relationships" xmlns:p="http://schemas.openxmlformats.org/presentationml/2006/main">
  <p:tag name="NUM" val="11"/>
</p:tagLst>
</file>

<file path=ppt/tags/tag8.xml><?xml version="1.0" encoding="utf-8"?>
<p:tagLst xmlns:a="http://schemas.openxmlformats.org/drawingml/2006/main" xmlns:r="http://schemas.openxmlformats.org/officeDocument/2006/relationships" xmlns:p="http://schemas.openxmlformats.org/presentationml/2006/main">
  <p:tag name="NUM" val="12"/>
</p:tagLst>
</file>

<file path=ppt/tags/tag9.xml><?xml version="1.0" encoding="utf-8"?>
<p:tagLst xmlns:a="http://schemas.openxmlformats.org/drawingml/2006/main" xmlns:r="http://schemas.openxmlformats.org/officeDocument/2006/relationships" xmlns:p="http://schemas.openxmlformats.org/presentationml/2006/main">
  <p:tag name="NUM" val="13"/>
</p:tagLst>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2A8E718C-D1D5-B54E-A9CF-4229D3F9F1C1}"/>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517E99B6-38AA-FA43-B9D7-E7624BDDD441}"/>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91BED9B8-598C-AA45-9FCA-0E8BF81E495D}"/>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Présentation11" id="{9BEC3FBE-2419-4042-98D8-48FD7A597541}" vid="{9DFFD374-ED35-5947-A71F-7A9A5C60E258}"/>
    </a:ext>
  </a:extLst>
</a:theme>
</file>

<file path=ppt/theme/theme5.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A953D5A44DD1A4880775FA2C5E35217" ma:contentTypeVersion="4" ma:contentTypeDescription="Crée un document." ma:contentTypeScope="" ma:versionID="e3bd506789c48c8ca821db9c42754dd6">
  <xsd:schema xmlns:xsd="http://www.w3.org/2001/XMLSchema" xmlns:xs="http://www.w3.org/2001/XMLSchema" xmlns:p="http://schemas.microsoft.com/office/2006/metadata/properties" xmlns:ns2="07c7fe12-b2db-456b-9039-89c807a38c92" targetNamespace="http://schemas.microsoft.com/office/2006/metadata/properties" ma:root="true" ma:fieldsID="9c4f94ff786aa28bd60a1e1293eec169" ns2:_="">
    <xsd:import namespace="07c7fe12-b2db-456b-9039-89c807a38c9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c7fe12-b2db-456b-9039-89c807a38c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FBFED1-511F-4B95-8350-E1B1C6BD748E}">
  <ds:schemaRefs>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purl.org/dc/terms/"/>
    <ds:schemaRef ds:uri="http://schemas.microsoft.com/office/2006/documentManagement/types"/>
    <ds:schemaRef ds:uri="07c7fe12-b2db-456b-9039-89c807a38c92"/>
    <ds:schemaRef ds:uri="http://www.w3.org/XML/1998/namespace"/>
    <ds:schemaRef ds:uri="http://purl.org/dc/dcmitype/"/>
  </ds:schemaRefs>
</ds:datastoreItem>
</file>

<file path=customXml/itemProps2.xml><?xml version="1.0" encoding="utf-8"?>
<ds:datastoreItem xmlns:ds="http://schemas.openxmlformats.org/officeDocument/2006/customXml" ds:itemID="{2F7363E2-8262-415A-9C06-9DECFB89DE76}">
  <ds:schemaRefs>
    <ds:schemaRef ds:uri="07c7fe12-b2db-456b-9039-89c807a38c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70B2E6C-7E5A-4E5C-9F5B-7F9791A3A5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7536</Words>
  <Application>Microsoft Office PowerPoint</Application>
  <PresentationFormat>Grand écran</PresentationFormat>
  <Paragraphs>818</Paragraphs>
  <Slides>53</Slides>
  <Notes>38</Notes>
  <HiddenSlides>0</HiddenSlides>
  <MMClips>0</MMClips>
  <ScaleCrop>false</ScaleCrop>
  <HeadingPairs>
    <vt:vector size="6" baseType="variant">
      <vt:variant>
        <vt:lpstr>Polices utilisées</vt:lpstr>
      </vt:variant>
      <vt:variant>
        <vt:i4>8</vt:i4>
      </vt:variant>
      <vt:variant>
        <vt:lpstr>Thème</vt:lpstr>
      </vt:variant>
      <vt:variant>
        <vt:i4>4</vt:i4>
      </vt:variant>
      <vt:variant>
        <vt:lpstr>Titres des diapositives</vt:lpstr>
      </vt:variant>
      <vt:variant>
        <vt:i4>53</vt:i4>
      </vt:variant>
    </vt:vector>
  </HeadingPairs>
  <TitlesOfParts>
    <vt:vector size="65" baseType="lpstr">
      <vt:lpstr>Arial</vt:lpstr>
      <vt:lpstr>Calibri</vt:lpstr>
      <vt:lpstr>Roboto</vt:lpstr>
      <vt:lpstr>Segoe UI</vt:lpstr>
      <vt:lpstr>Segoe UI Web (West European)</vt:lpstr>
      <vt:lpstr>Symbol</vt:lpstr>
      <vt:lpstr>Times New Roman</vt:lpstr>
      <vt:lpstr>Wingdings</vt:lpstr>
      <vt:lpstr>TotalEnergies AA - Bleu</vt:lpstr>
      <vt:lpstr>TotalEnergies AA - Rouge</vt:lpstr>
      <vt:lpstr>TotalEnergies AA - Vert</vt:lpstr>
      <vt:lpstr>TotalEnergies AA - Orange</vt:lpstr>
      <vt:lpstr>World Day for Safety April 22, 2024</vt:lpstr>
      <vt:lpstr>Agenda</vt:lpstr>
      <vt:lpstr>Introduction</vt:lpstr>
      <vt:lpstr>Introduction</vt:lpstr>
      <vt:lpstr>However…</vt:lpstr>
      <vt:lpstr>Main objectives of the WDfS</vt:lpstr>
      <vt:lpstr>Knowing the major accidents  and what they have changed for the Company</vt:lpstr>
      <vt:lpstr>Sharing awareness of the most important risks helps develop a strong Safety Culture</vt:lpstr>
      <vt:lpstr>Let's share 9 accidents that have marked the history of the Industry and of the Company</vt:lpstr>
      <vt:lpstr>Présentation PowerPoint</vt:lpstr>
      <vt:lpstr>1988 Piper Alpha Platform destruction (EP) UK North Sea, 167 fatalities, 3.4 Billion USD</vt:lpstr>
      <vt:lpstr>1999 Sinking of the Erika (Trading-Shipping) Atlantic Ocean. Over 10,000 m3 heavy fuel oil at sea, 400 km coastline soiled,  several thousand birds oiled</vt:lpstr>
      <vt:lpstr>2001 Explosion on Teesside CCGT ENRON (GRP) England - Wilton (5% of the national electricity production) - 3 fatalities  (burned beyond recognition) </vt:lpstr>
      <vt:lpstr>2005 Explosions at the Buncefield Depot (MS) 43 minor injuries, 2,000 evacuees, plume of smoke within a radius  of 100km, significant impact on the local community</vt:lpstr>
      <vt:lpstr>2010 Deepwater Horizon disaster (EP) US Gulf of Mexico, 11 deaths, 5 million barrels of crude oil spill &amp; 1000km  of coast polluted</vt:lpstr>
      <vt:lpstr>2013 Ooltgensplaat Windmill Fire (GRP) Netherlands – 2 fatalities </vt:lpstr>
      <vt:lpstr>2017 Fire and fall of the flare in Qapco (RC) Qatar, business interruption</vt:lpstr>
      <vt:lpstr>2018 Explosion in a tank in Mostorod (MS) Two deaths, two seriously injured, two hospitalizations</vt:lpstr>
      <vt:lpstr>2019 Normandie – D11 fire (RC) Significant damage (50x50m area on 3 levels),  unavailability of the unit for 19 months, no injury, no environmental consequence          </vt:lpstr>
      <vt:lpstr>Learning from accidents so that they don't happen again: that’s the goal of return of experience</vt:lpstr>
      <vt:lpstr>Return of experience, how does it work  and what are the main benefits?</vt:lpstr>
      <vt:lpstr>Return of experience is a learning process for continuous improvement</vt:lpstr>
      <vt:lpstr>How does the return of experience work?</vt:lpstr>
      <vt:lpstr>The REX benefits</vt:lpstr>
      <vt:lpstr>Avoiding further accidents Example: consideration of the D11 REX in Myanmar</vt:lpstr>
      <vt:lpstr>Présentation PowerPoint</vt:lpstr>
      <vt:lpstr>Présentation PowerPoint</vt:lpstr>
      <vt:lpstr>Advancing good practices</vt:lpstr>
      <vt:lpstr>How to well manage the REX  in your affiliate / site? </vt:lpstr>
      <vt:lpstr>TotalEnergies' REX process is organized in Corex</vt:lpstr>
      <vt:lpstr>Présentation PowerPoint</vt:lpstr>
      <vt:lpstr>Findings: there is still room for improvement in the consideration of the recommendations of the REX</vt:lpstr>
      <vt:lpstr>A successful REX process means:</vt:lpstr>
      <vt:lpstr>The main role of the local HSE Corex</vt:lpstr>
      <vt:lpstr>Read more...</vt:lpstr>
      <vt:lpstr>Organizing the WDfS</vt:lpstr>
      <vt:lpstr>The WDfS 2024 poster</vt:lpstr>
      <vt:lpstr>Find the communication media of WDfS 2024</vt:lpstr>
      <vt:lpstr>Facilitate the WDfS 2024 in your affiliate / site</vt:lpstr>
      <vt:lpstr>Engaging partner companies</vt:lpstr>
      <vt:lpstr>How to organize the workshop ?    </vt:lpstr>
      <vt:lpstr>Objectives </vt:lpstr>
      <vt:lpstr>How to prepare the workshop?</vt:lpstr>
      <vt:lpstr>Media available (in addition to the Manager Kit) </vt:lpstr>
      <vt:lpstr>How to facilitate the workshop?</vt:lpstr>
      <vt:lpstr>How to run the workshop?</vt:lpstr>
      <vt:lpstr>How to run the workshop?</vt:lpstr>
      <vt:lpstr>How to run the workshop?</vt:lpstr>
      <vt:lpstr>How to run the workshop?</vt:lpstr>
      <vt:lpstr>How to run the workshop?</vt:lpstr>
      <vt:lpstr>How to run the workshop?</vt:lpstr>
      <vt:lpstr>And, just like every year...</vt:lpstr>
      <vt:lpstr>Enjoy your World Day for Safety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JMS 2024</dc:title>
  <dc:creator>Ronan PENSEC</dc:creator>
  <cp:lastModifiedBy>Claire MAIRET</cp:lastModifiedBy>
  <cp:revision>1</cp:revision>
  <cp:lastPrinted>2024-02-27T09:29:24Z</cp:lastPrinted>
  <dcterms:created xsi:type="dcterms:W3CDTF">2023-11-14T07:29:58Z</dcterms:created>
  <dcterms:modified xsi:type="dcterms:W3CDTF">2024-04-05T15:50:30Z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2023-11-14T07:29:58Z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694e973d-b051-46f0-bf7e-13a0867c5d95</vt:lpwstr>
  </property>
  <property fmtid="{D5CDD505-2E9C-101B-9397-08002B2CF9AE}" pid="8" name="MSIP_Label_2b30ed1b-e95f-40b5-af89-828263f287a7_ContentBits">
    <vt:lpwstr>0</vt:lpwstr>
  </property>
  <property fmtid="{D5CDD505-2E9C-101B-9397-08002B2CF9AE}" pid="9" name="ContentTypeId">
    <vt:lpwstr>0x0101006A953D5A44DD1A4880775FA2C5E35217</vt:lpwstr>
  </property>
</Properties>
</file>