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9" r:id="rId4"/>
    <p:sldMasterId id="2147483729" r:id="rId5"/>
    <p:sldMasterId id="2147483745" r:id="rId6"/>
  </p:sldMasterIdLst>
  <p:notesMasterIdLst>
    <p:notesMasterId r:id="rId26"/>
  </p:notesMasterIdLst>
  <p:handoutMasterIdLst>
    <p:handoutMasterId r:id="rId27"/>
  </p:handoutMasterIdLst>
  <p:sldIdLst>
    <p:sldId id="496" r:id="rId7"/>
    <p:sldId id="2134805783" r:id="rId8"/>
    <p:sldId id="487" r:id="rId9"/>
    <p:sldId id="2134805772" r:id="rId10"/>
    <p:sldId id="2134805773" r:id="rId11"/>
    <p:sldId id="2134805774" r:id="rId12"/>
    <p:sldId id="2134805775" r:id="rId13"/>
    <p:sldId id="2134805776" r:id="rId14"/>
    <p:sldId id="2134805777" r:id="rId15"/>
    <p:sldId id="2134805778" r:id="rId16"/>
    <p:sldId id="2134805769" r:id="rId17"/>
    <p:sldId id="2134805780" r:id="rId18"/>
    <p:sldId id="503" r:id="rId19"/>
    <p:sldId id="2134805782" r:id="rId20"/>
    <p:sldId id="2134805781" r:id="rId21"/>
    <p:sldId id="2134805757" r:id="rId22"/>
    <p:sldId id="2134805758" r:id="rId23"/>
    <p:sldId id="491" r:id="rId24"/>
    <p:sldId id="492" r:id="rId25"/>
  </p:sldIdLst>
  <p:sldSz cx="12192000" cy="6858000"/>
  <p:notesSz cx="6797675" cy="9926638"/>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F5A35A31-310A-4289-BD2A-D84E476A98F2}">
          <p14:sldIdLst>
            <p14:sldId id="496"/>
            <p14:sldId id="2134805783"/>
            <p14:sldId id="487"/>
            <p14:sldId id="2134805772"/>
            <p14:sldId id="2134805773"/>
            <p14:sldId id="2134805774"/>
            <p14:sldId id="2134805775"/>
            <p14:sldId id="2134805776"/>
            <p14:sldId id="2134805777"/>
            <p14:sldId id="2134805778"/>
            <p14:sldId id="2134805769"/>
            <p14:sldId id="2134805780"/>
            <p14:sldId id="503"/>
            <p14:sldId id="2134805782"/>
            <p14:sldId id="2134805781"/>
            <p14:sldId id="2134805757"/>
            <p14:sldId id="2134805758"/>
            <p14:sldId id="491"/>
            <p14:sldId id="492"/>
          </p14:sldIdLst>
        </p14:section>
        <p14:section name="Back up" id="{9FF57E70-C5D7-43F9-A12B-DFF05C2AF1CA}">
          <p14:sldIdLst/>
        </p14:section>
      </p14:sectionLst>
    </p:ext>
    <p:ext uri="{EFAFB233-063F-42B5-8137-9DF3F51BA10A}">
      <p15:sldGuideLst xmlns:p15="http://schemas.microsoft.com/office/powerpoint/2012/main">
        <p15:guide id="1" orient="horz" pos="2251" userDrawn="1">
          <p15:clr>
            <a:srgbClr val="A4A3A4"/>
          </p15:clr>
        </p15:guide>
        <p15:guide id="2" orient="horz" pos="2296" userDrawn="1">
          <p15:clr>
            <a:srgbClr val="A4A3A4"/>
          </p15:clr>
        </p15:guide>
        <p15:guide id="3" pos="100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F40224-F692-CCCB-2D0C-F3BA76D84528}" name="Claire MAIRET" initials="CM" userId="S::claire.mairet@totalenergies.com::b91d9db2-e41b-4c98-9525-27312980cc2f" providerId="AD"/>
  <p188:author id="{AEC8D168-2588-FA98-634A-4E93622D2912}" name="Nicolas FOREST" initials="NF" userId="S::nicolas.forest@totalenergies.com::74d7feb1-6457-475c-bfcc-0f29457bb0a4" providerId="AD"/>
  <p188:author id="{D7CE6479-CD57-0613-9522-889E7A608629}" name="Emilie DORNAND" initials="ED" userId="S::emilie.dornand@totalenergies.com::15127248-e3c8-43ea-a9c4-0ee62dafb3eb" providerId="AD"/>
  <p188:author id="{788488BC-E18B-6CB1-A440-5A6ED7580986}" name="Michiel DE KOSTER" initials="MDK" userId="S::michiel.de-koster@total.com::7d7c490e-1e4b-4bd1-978a-bd0aaf19c38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aineHANNAN" initials="E" lastIdx="7" clrIdx="0">
    <p:extLst>
      <p:ext uri="{19B8F6BF-5375-455C-9EA6-DF929625EA0E}">
        <p15:presenceInfo xmlns:p15="http://schemas.microsoft.com/office/powerpoint/2012/main" userId="ElaineHANN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EA"/>
    <a:srgbClr val="374649"/>
    <a:srgbClr val="134391"/>
    <a:srgbClr val="B8ABA5"/>
    <a:srgbClr val="FA8A52"/>
    <a:srgbClr val="124391"/>
    <a:srgbClr val="E34668"/>
    <a:srgbClr val="CFCACA"/>
    <a:srgbClr val="4B96D1"/>
    <a:srgbClr val="B83B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609AF5-73F2-4A4D-912B-091891747A6D}" v="3" dt="2023-03-10T09:18:51.455"/>
    <p1510:client id="{B385C0F2-809B-4E11-89C5-E35BB1E4D201}" v="2" dt="2023-03-10T16:39:53.022"/>
    <p1510:client id="{FC1BECCC-D07C-41C9-AC8B-E7E55FEC0DCD}" v="7" dt="2023-03-10T15:58:59.897"/>
  </p1510:revLst>
</p1510:revInfo>
</file>

<file path=ppt/tableStyles.xml><?xml version="1.0" encoding="utf-8"?>
<a:tblStyleLst xmlns:a="http://schemas.openxmlformats.org/drawingml/2006/main" def="{5C22544A-7EE6-4342-B048-85BDC9FD1C3A}">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guide orient="horz" pos="2251"/>
        <p:guide orient="horz" pos="2296"/>
        <p:guide pos="100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MAIRET" userId="b91d9db2-e41b-4c98-9525-27312980cc2f" providerId="ADAL" clId="{FC1BECCC-D07C-41C9-AC8B-E7E55FEC0DCD}"/>
    <pc:docChg chg="undo custSel modSld">
      <pc:chgData name="Claire MAIRET" userId="b91d9db2-e41b-4c98-9525-27312980cc2f" providerId="ADAL" clId="{FC1BECCC-D07C-41C9-AC8B-E7E55FEC0DCD}" dt="2023-03-10T15:58:59.881" v="136" actId="1076"/>
      <pc:docMkLst>
        <pc:docMk/>
      </pc:docMkLst>
      <pc:sldChg chg="addSp delSp modSp mod">
        <pc:chgData name="Claire MAIRET" userId="b91d9db2-e41b-4c98-9525-27312980cc2f" providerId="ADAL" clId="{FC1BECCC-D07C-41C9-AC8B-E7E55FEC0DCD}" dt="2023-03-10T15:58:59.881" v="136" actId="1076"/>
        <pc:sldMkLst>
          <pc:docMk/>
          <pc:sldMk cId="3548669939" sldId="2134805772"/>
        </pc:sldMkLst>
        <pc:picChg chg="del mod">
          <ac:chgData name="Claire MAIRET" userId="b91d9db2-e41b-4c98-9525-27312980cc2f" providerId="ADAL" clId="{FC1BECCC-D07C-41C9-AC8B-E7E55FEC0DCD}" dt="2023-03-10T15:58:53.338" v="135" actId="478"/>
          <ac:picMkLst>
            <pc:docMk/>
            <pc:sldMk cId="3548669939" sldId="2134805772"/>
            <ac:picMk id="5" creationId="{0FB87A5A-23CB-C2D6-065F-160CF8F9BC75}"/>
          </ac:picMkLst>
        </pc:picChg>
        <pc:picChg chg="add mod">
          <ac:chgData name="Claire MAIRET" userId="b91d9db2-e41b-4c98-9525-27312980cc2f" providerId="ADAL" clId="{FC1BECCC-D07C-41C9-AC8B-E7E55FEC0DCD}" dt="2023-03-10T15:58:59.881" v="136" actId="1076"/>
          <ac:picMkLst>
            <pc:docMk/>
            <pc:sldMk cId="3548669939" sldId="2134805772"/>
            <ac:picMk id="1026" creationId="{6DCA0F1A-AEDE-9B49-DB59-970D196FC4F2}"/>
          </ac:picMkLst>
        </pc:picChg>
      </pc:sldChg>
      <pc:sldChg chg="delCm">
        <pc:chgData name="Claire MAIRET" userId="b91d9db2-e41b-4c98-9525-27312980cc2f" providerId="ADAL" clId="{FC1BECCC-D07C-41C9-AC8B-E7E55FEC0DCD}" dt="2023-03-10T10:01:31.902" v="0"/>
        <pc:sldMkLst>
          <pc:docMk/>
          <pc:sldMk cId="2836262915" sldId="2134805776"/>
        </pc:sldMkLst>
      </pc:sldChg>
      <pc:sldChg chg="addSp modSp mod">
        <pc:chgData name="Claire MAIRET" userId="b91d9db2-e41b-4c98-9525-27312980cc2f" providerId="ADAL" clId="{FC1BECCC-D07C-41C9-AC8B-E7E55FEC0DCD}" dt="2023-03-10T10:11:20.994" v="128" actId="1036"/>
        <pc:sldMkLst>
          <pc:docMk/>
          <pc:sldMk cId="318764098" sldId="2134805782"/>
        </pc:sldMkLst>
        <pc:spChg chg="add mod">
          <ac:chgData name="Claire MAIRET" userId="b91d9db2-e41b-4c98-9525-27312980cc2f" providerId="ADAL" clId="{FC1BECCC-D07C-41C9-AC8B-E7E55FEC0DCD}" dt="2023-03-10T10:06:28.963" v="89" actId="20577"/>
          <ac:spMkLst>
            <pc:docMk/>
            <pc:sldMk cId="318764098" sldId="2134805782"/>
            <ac:spMk id="2" creationId="{4ABF1AB6-6014-DA5E-1504-84650EF45FA7}"/>
          </ac:spMkLst>
        </pc:spChg>
        <pc:spChg chg="add mod">
          <ac:chgData name="Claire MAIRET" userId="b91d9db2-e41b-4c98-9525-27312980cc2f" providerId="ADAL" clId="{FC1BECCC-D07C-41C9-AC8B-E7E55FEC0DCD}" dt="2023-03-10T10:09:07.171" v="111" actId="207"/>
          <ac:spMkLst>
            <pc:docMk/>
            <pc:sldMk cId="318764098" sldId="2134805782"/>
            <ac:spMk id="3" creationId="{F6EAF6D0-EC34-8CC4-3642-9E3356413335}"/>
          </ac:spMkLst>
        </pc:spChg>
        <pc:picChg chg="add mod">
          <ac:chgData name="Claire MAIRET" userId="b91d9db2-e41b-4c98-9525-27312980cc2f" providerId="ADAL" clId="{FC1BECCC-D07C-41C9-AC8B-E7E55FEC0DCD}" dt="2023-03-10T10:11:20.994" v="128" actId="1036"/>
          <ac:picMkLst>
            <pc:docMk/>
            <pc:sldMk cId="318764098" sldId="2134805782"/>
            <ac:picMk id="7" creationId="{942BE4E1-D6B6-2144-5502-AC5354EA4341}"/>
          </ac:picMkLst>
        </pc:picChg>
        <pc:picChg chg="add mod">
          <ac:chgData name="Claire MAIRET" userId="b91d9db2-e41b-4c98-9525-27312980cc2f" providerId="ADAL" clId="{FC1BECCC-D07C-41C9-AC8B-E7E55FEC0DCD}" dt="2023-03-10T10:11:20.994" v="128" actId="1036"/>
          <ac:picMkLst>
            <pc:docMk/>
            <pc:sldMk cId="318764098" sldId="2134805782"/>
            <ac:picMk id="9" creationId="{40198AF8-0B41-3655-9AB1-210A3F3145E4}"/>
          </ac:picMkLst>
        </pc:picChg>
      </pc:sldChg>
    </pc:docChg>
  </pc:docChgLst>
  <pc:docChgLst>
    <pc:chgData name="Claire MAIRET" userId="b91d9db2-e41b-4c98-9525-27312980cc2f" providerId="ADAL" clId="{33987516-8442-4EBC-B801-0D5AFB34A767}"/>
    <pc:docChg chg="custSel addSld modSld">
      <pc:chgData name="Claire MAIRET" userId="b91d9db2-e41b-4c98-9525-27312980cc2f" providerId="ADAL" clId="{33987516-8442-4EBC-B801-0D5AFB34A767}" dt="2023-03-09T16:27:46.392" v="102"/>
      <pc:docMkLst>
        <pc:docMk/>
      </pc:docMkLst>
      <pc:sldChg chg="add">
        <pc:chgData name="Claire MAIRET" userId="b91d9db2-e41b-4c98-9525-27312980cc2f" providerId="ADAL" clId="{33987516-8442-4EBC-B801-0D5AFB34A767}" dt="2023-03-09T16:27:46.392" v="102"/>
        <pc:sldMkLst>
          <pc:docMk/>
          <pc:sldMk cId="4236555090" sldId="492"/>
        </pc:sldMkLst>
      </pc:sldChg>
      <pc:sldChg chg="addSp delSp modSp mod">
        <pc:chgData name="Claire MAIRET" userId="b91d9db2-e41b-4c98-9525-27312980cc2f" providerId="ADAL" clId="{33987516-8442-4EBC-B801-0D5AFB34A767}" dt="2023-03-09T16:27:03.063" v="101" actId="1076"/>
        <pc:sldMkLst>
          <pc:docMk/>
          <pc:sldMk cId="2430364279" sldId="2134805757"/>
        </pc:sldMkLst>
        <pc:grpChg chg="add mod">
          <ac:chgData name="Claire MAIRET" userId="b91d9db2-e41b-4c98-9525-27312980cc2f" providerId="ADAL" clId="{33987516-8442-4EBC-B801-0D5AFB34A767}" dt="2023-03-09T16:26:48.969" v="100" actId="164"/>
          <ac:grpSpMkLst>
            <pc:docMk/>
            <pc:sldMk cId="2430364279" sldId="2134805757"/>
            <ac:grpSpMk id="8" creationId="{BAE96822-288F-532F-13D3-3F6F6E324645}"/>
          </ac:grpSpMkLst>
        </pc:grpChg>
        <pc:grpChg chg="del">
          <ac:chgData name="Claire MAIRET" userId="b91d9db2-e41b-4c98-9525-27312980cc2f" providerId="ADAL" clId="{33987516-8442-4EBC-B801-0D5AFB34A767}" dt="2023-03-09T16:26:38.970" v="93" actId="165"/>
          <ac:grpSpMkLst>
            <pc:docMk/>
            <pc:sldMk cId="2430364279" sldId="2134805757"/>
            <ac:grpSpMk id="25" creationId="{582E7765-8FC7-D6EB-8809-4642D66C6E13}"/>
          </ac:grpSpMkLst>
        </pc:grpChg>
        <pc:picChg chg="add mod">
          <ac:chgData name="Claire MAIRET" userId="b91d9db2-e41b-4c98-9525-27312980cc2f" providerId="ADAL" clId="{33987516-8442-4EBC-B801-0D5AFB34A767}" dt="2023-03-09T16:26:48.969" v="100" actId="164"/>
          <ac:picMkLst>
            <pc:docMk/>
            <pc:sldMk cId="2430364279" sldId="2134805757"/>
            <ac:picMk id="7" creationId="{8ED76373-000C-E241-FD8A-DB73874C9663}"/>
          </ac:picMkLst>
        </pc:picChg>
        <pc:picChg chg="mod">
          <ac:chgData name="Claire MAIRET" userId="b91d9db2-e41b-4c98-9525-27312980cc2f" providerId="ADAL" clId="{33987516-8442-4EBC-B801-0D5AFB34A767}" dt="2023-03-09T16:27:03.063" v="101" actId="1076"/>
          <ac:picMkLst>
            <pc:docMk/>
            <pc:sldMk cId="2430364279" sldId="2134805757"/>
            <ac:picMk id="11" creationId="{6B8AD7BC-6663-D148-A77E-A9004225A100}"/>
          </ac:picMkLst>
        </pc:picChg>
        <pc:picChg chg="mod topLvl">
          <ac:chgData name="Claire MAIRET" userId="b91d9db2-e41b-4c98-9525-27312980cc2f" providerId="ADAL" clId="{33987516-8442-4EBC-B801-0D5AFB34A767}" dt="2023-03-09T16:26:48.969" v="100" actId="164"/>
          <ac:picMkLst>
            <pc:docMk/>
            <pc:sldMk cId="2430364279" sldId="2134805757"/>
            <ac:picMk id="18" creationId="{98F0A8C7-89D8-1BF9-09F8-7D141C97ABC0}"/>
          </ac:picMkLst>
        </pc:picChg>
        <pc:picChg chg="mod topLvl">
          <ac:chgData name="Claire MAIRET" userId="b91d9db2-e41b-4c98-9525-27312980cc2f" providerId="ADAL" clId="{33987516-8442-4EBC-B801-0D5AFB34A767}" dt="2023-03-09T16:26:48.969" v="100" actId="164"/>
          <ac:picMkLst>
            <pc:docMk/>
            <pc:sldMk cId="2430364279" sldId="2134805757"/>
            <ac:picMk id="20" creationId="{EDE11313-0138-6F1D-5797-37FD0CB3FF0B}"/>
          </ac:picMkLst>
        </pc:picChg>
        <pc:picChg chg="mod topLvl">
          <ac:chgData name="Claire MAIRET" userId="b91d9db2-e41b-4c98-9525-27312980cc2f" providerId="ADAL" clId="{33987516-8442-4EBC-B801-0D5AFB34A767}" dt="2023-03-09T16:26:48.969" v="100" actId="164"/>
          <ac:picMkLst>
            <pc:docMk/>
            <pc:sldMk cId="2430364279" sldId="2134805757"/>
            <ac:picMk id="22" creationId="{C6A745D7-AC6F-81E2-612E-D824B5C7B4A8}"/>
          </ac:picMkLst>
        </pc:picChg>
        <pc:picChg chg="del">
          <ac:chgData name="Claire MAIRET" userId="b91d9db2-e41b-4c98-9525-27312980cc2f" providerId="ADAL" clId="{33987516-8442-4EBC-B801-0D5AFB34A767}" dt="2023-03-09T16:26:03.713" v="83" actId="478"/>
          <ac:picMkLst>
            <pc:docMk/>
            <pc:sldMk cId="2430364279" sldId="2134805757"/>
            <ac:picMk id="24" creationId="{E0A59564-B48A-750E-1E1B-561FB40B6A41}"/>
          </ac:picMkLst>
        </pc:picChg>
      </pc:sldChg>
      <pc:sldChg chg="modSp mod">
        <pc:chgData name="Claire MAIRET" userId="b91d9db2-e41b-4c98-9525-27312980cc2f" providerId="ADAL" clId="{33987516-8442-4EBC-B801-0D5AFB34A767}" dt="2023-03-09T16:19:24.190" v="72" actId="1035"/>
        <pc:sldMkLst>
          <pc:docMk/>
          <pc:sldMk cId="9432792" sldId="2134805769"/>
        </pc:sldMkLst>
        <pc:spChg chg="mod">
          <ac:chgData name="Claire MAIRET" userId="b91d9db2-e41b-4c98-9525-27312980cc2f" providerId="ADAL" clId="{33987516-8442-4EBC-B801-0D5AFB34A767}" dt="2023-03-09T16:19:24.190" v="72" actId="1035"/>
          <ac:spMkLst>
            <pc:docMk/>
            <pc:sldMk cId="9432792" sldId="2134805769"/>
            <ac:spMk id="7" creationId="{6FE3F5D2-9E94-B790-2EB1-4141F327A980}"/>
          </ac:spMkLst>
        </pc:spChg>
        <pc:picChg chg="mod">
          <ac:chgData name="Claire MAIRET" userId="b91d9db2-e41b-4c98-9525-27312980cc2f" providerId="ADAL" clId="{33987516-8442-4EBC-B801-0D5AFB34A767}" dt="2023-03-09T16:18:51.081" v="66" actId="1076"/>
          <ac:picMkLst>
            <pc:docMk/>
            <pc:sldMk cId="9432792" sldId="2134805769"/>
            <ac:picMk id="12" creationId="{52D51DEB-8DAD-41BF-0946-B7E0A7CC2EE9}"/>
          </ac:picMkLst>
        </pc:picChg>
      </pc:sldChg>
      <pc:sldChg chg="modSp mod">
        <pc:chgData name="Claire MAIRET" userId="b91d9db2-e41b-4c98-9525-27312980cc2f" providerId="ADAL" clId="{33987516-8442-4EBC-B801-0D5AFB34A767}" dt="2023-03-09T16:15:40.565" v="65" actId="1035"/>
        <pc:sldMkLst>
          <pc:docMk/>
          <pc:sldMk cId="634906371" sldId="2134805773"/>
        </pc:sldMkLst>
        <pc:picChg chg="mod">
          <ac:chgData name="Claire MAIRET" userId="b91d9db2-e41b-4c98-9525-27312980cc2f" providerId="ADAL" clId="{33987516-8442-4EBC-B801-0D5AFB34A767}" dt="2023-03-09T16:15:40.565" v="65" actId="1035"/>
          <ac:picMkLst>
            <pc:docMk/>
            <pc:sldMk cId="634906371" sldId="2134805773"/>
            <ac:picMk id="3" creationId="{BCD3D060-B021-E05B-2EF1-057AE4F2F302}"/>
          </ac:picMkLst>
        </pc:picChg>
      </pc:sldChg>
      <pc:sldChg chg="modSp mod">
        <pc:chgData name="Claire MAIRET" userId="b91d9db2-e41b-4c98-9525-27312980cc2f" providerId="ADAL" clId="{33987516-8442-4EBC-B801-0D5AFB34A767}" dt="2023-03-09T16:21:25.217" v="82" actId="1076"/>
        <pc:sldMkLst>
          <pc:docMk/>
          <pc:sldMk cId="1709959181" sldId="2134805781"/>
        </pc:sldMkLst>
        <pc:spChg chg="mod">
          <ac:chgData name="Claire MAIRET" userId="b91d9db2-e41b-4c98-9525-27312980cc2f" providerId="ADAL" clId="{33987516-8442-4EBC-B801-0D5AFB34A767}" dt="2023-03-09T16:20:50.041" v="78" actId="14100"/>
          <ac:spMkLst>
            <pc:docMk/>
            <pc:sldMk cId="1709959181" sldId="2134805781"/>
            <ac:spMk id="2" creationId="{12E2EBD8-D25B-4F5B-8B7F-1A73CB98F214}"/>
          </ac:spMkLst>
        </pc:spChg>
        <pc:picChg chg="mod">
          <ac:chgData name="Claire MAIRET" userId="b91d9db2-e41b-4c98-9525-27312980cc2f" providerId="ADAL" clId="{33987516-8442-4EBC-B801-0D5AFB34A767}" dt="2023-03-09T16:21:19.209" v="81" actId="1076"/>
          <ac:picMkLst>
            <pc:docMk/>
            <pc:sldMk cId="1709959181" sldId="2134805781"/>
            <ac:picMk id="4" creationId="{29017D02-0AF4-0EAE-A350-FDA59054D779}"/>
          </ac:picMkLst>
        </pc:picChg>
        <pc:picChg chg="mod">
          <ac:chgData name="Claire MAIRET" userId="b91d9db2-e41b-4c98-9525-27312980cc2f" providerId="ADAL" clId="{33987516-8442-4EBC-B801-0D5AFB34A767}" dt="2023-03-09T16:21:25.217" v="82" actId="1076"/>
          <ac:picMkLst>
            <pc:docMk/>
            <pc:sldMk cId="1709959181" sldId="2134805781"/>
            <ac:picMk id="5" creationId="{9D7852EB-B3A7-5054-9D43-C5B8D3D9E469}"/>
          </ac:picMkLst>
        </pc:picChg>
        <pc:picChg chg="mod">
          <ac:chgData name="Claire MAIRET" userId="b91d9db2-e41b-4c98-9525-27312980cc2f" providerId="ADAL" clId="{33987516-8442-4EBC-B801-0D5AFB34A767}" dt="2023-03-09T16:21:10.989" v="79" actId="1076"/>
          <ac:picMkLst>
            <pc:docMk/>
            <pc:sldMk cId="1709959181" sldId="2134805781"/>
            <ac:picMk id="10" creationId="{4411F29E-5A22-B0E1-71A6-3D31BE3DF805}"/>
          </ac:picMkLst>
        </pc:picChg>
        <pc:picChg chg="mod">
          <ac:chgData name="Claire MAIRET" userId="b91d9db2-e41b-4c98-9525-27312980cc2f" providerId="ADAL" clId="{33987516-8442-4EBC-B801-0D5AFB34A767}" dt="2023-03-09T16:21:16.336" v="80" actId="1076"/>
          <ac:picMkLst>
            <pc:docMk/>
            <pc:sldMk cId="1709959181" sldId="2134805781"/>
            <ac:picMk id="11" creationId="{20164F31-859C-8BF9-6A3D-1D17E681B936}"/>
          </ac:picMkLst>
        </pc:picChg>
      </pc:sldChg>
      <pc:sldChg chg="modSp mod">
        <pc:chgData name="Claire MAIRET" userId="b91d9db2-e41b-4c98-9525-27312980cc2f" providerId="ADAL" clId="{33987516-8442-4EBC-B801-0D5AFB34A767}" dt="2023-03-09T16:20:03.705" v="74" actId="1076"/>
        <pc:sldMkLst>
          <pc:docMk/>
          <pc:sldMk cId="318764098" sldId="2134805782"/>
        </pc:sldMkLst>
        <pc:picChg chg="mod">
          <ac:chgData name="Claire MAIRET" userId="b91d9db2-e41b-4c98-9525-27312980cc2f" providerId="ADAL" clId="{33987516-8442-4EBC-B801-0D5AFB34A767}" dt="2023-03-09T16:20:03.705" v="74" actId="1076"/>
          <ac:picMkLst>
            <pc:docMk/>
            <pc:sldMk cId="318764098" sldId="2134805782"/>
            <ac:picMk id="4" creationId="{F2535FD1-C2BD-B822-616E-743FA82CAA54}"/>
          </ac:picMkLst>
        </pc:picChg>
      </pc:sldChg>
      <pc:sldChg chg="addSp delSp modSp mod">
        <pc:chgData name="Claire MAIRET" userId="b91d9db2-e41b-4c98-9525-27312980cc2f" providerId="ADAL" clId="{33987516-8442-4EBC-B801-0D5AFB34A767}" dt="2023-03-09T16:14:46.716" v="29" actId="478"/>
        <pc:sldMkLst>
          <pc:docMk/>
          <pc:sldMk cId="1261770422" sldId="2134805783"/>
        </pc:sldMkLst>
        <pc:spChg chg="mod">
          <ac:chgData name="Claire MAIRET" userId="b91d9db2-e41b-4c98-9525-27312980cc2f" providerId="ADAL" clId="{33987516-8442-4EBC-B801-0D5AFB34A767}" dt="2023-03-09T16:13:02.188" v="0" actId="1076"/>
          <ac:spMkLst>
            <pc:docMk/>
            <pc:sldMk cId="1261770422" sldId="2134805783"/>
            <ac:spMk id="6" creationId="{EBEDF8DB-E276-4E75-9A29-390E5E72148C}"/>
          </ac:spMkLst>
        </pc:spChg>
        <pc:spChg chg="mod">
          <ac:chgData name="Claire MAIRET" userId="b91d9db2-e41b-4c98-9525-27312980cc2f" providerId="ADAL" clId="{33987516-8442-4EBC-B801-0D5AFB34A767}" dt="2023-03-09T16:14:06.920" v="20" actId="1076"/>
          <ac:spMkLst>
            <pc:docMk/>
            <pc:sldMk cId="1261770422" sldId="2134805783"/>
            <ac:spMk id="14" creationId="{E99A8646-26CA-73A4-A266-A29B895CFF76}"/>
          </ac:spMkLst>
        </pc:spChg>
        <pc:picChg chg="add mod">
          <ac:chgData name="Claire MAIRET" userId="b91d9db2-e41b-4c98-9525-27312980cc2f" providerId="ADAL" clId="{33987516-8442-4EBC-B801-0D5AFB34A767}" dt="2023-03-09T16:14:44.552" v="28" actId="1036"/>
          <ac:picMkLst>
            <pc:docMk/>
            <pc:sldMk cId="1261770422" sldId="2134805783"/>
            <ac:picMk id="2" creationId="{F75E9F4E-AB28-D3DD-C2EA-A4F0AAE5B1CA}"/>
          </ac:picMkLst>
        </pc:picChg>
        <pc:picChg chg="mod">
          <ac:chgData name="Claire MAIRET" userId="b91d9db2-e41b-4c98-9525-27312980cc2f" providerId="ADAL" clId="{33987516-8442-4EBC-B801-0D5AFB34A767}" dt="2023-03-09T16:14:27.503" v="22" actId="1076"/>
          <ac:picMkLst>
            <pc:docMk/>
            <pc:sldMk cId="1261770422" sldId="2134805783"/>
            <ac:picMk id="4" creationId="{F19D95D7-7CBF-2875-BC25-CCB3B695FE5C}"/>
          </ac:picMkLst>
        </pc:picChg>
        <pc:cxnChg chg="add del">
          <ac:chgData name="Claire MAIRET" userId="b91d9db2-e41b-4c98-9525-27312980cc2f" providerId="ADAL" clId="{33987516-8442-4EBC-B801-0D5AFB34A767}" dt="2023-03-09T16:14:46.716" v="29" actId="478"/>
          <ac:cxnSpMkLst>
            <pc:docMk/>
            <pc:sldMk cId="1261770422" sldId="2134805783"/>
            <ac:cxnSpMk id="8" creationId="{01C26413-D822-8F76-D4D4-00946643F59E}"/>
          </ac:cxnSpMkLst>
        </pc:cxnChg>
      </pc:sldChg>
    </pc:docChg>
  </pc:docChgLst>
  <pc:docChgLst>
    <pc:chgData name="Claire MAIRET" userId="S::claire.mairet@totalenergies.com::b91d9db2-e41b-4c98-9525-27312980cc2f" providerId="AD" clId="Web-{E8132C5B-6B1D-4587-89E0-EEBF8C545238}"/>
    <pc:docChg chg="modSld">
      <pc:chgData name="Claire MAIRET" userId="S::claire.mairet@totalenergies.com::b91d9db2-e41b-4c98-9525-27312980cc2f" providerId="AD" clId="Web-{E8132C5B-6B1D-4587-89E0-EEBF8C545238}" dt="2023-03-09T16:36:06.827" v="7"/>
      <pc:docMkLst>
        <pc:docMk/>
      </pc:docMkLst>
      <pc:sldChg chg="modSp modCm">
        <pc:chgData name="Claire MAIRET" userId="S::claire.mairet@totalenergies.com::b91d9db2-e41b-4c98-9525-27312980cc2f" providerId="AD" clId="Web-{E8132C5B-6B1D-4587-89E0-EEBF8C545238}" dt="2023-03-09T16:36:06.827" v="7"/>
        <pc:sldMkLst>
          <pc:docMk/>
          <pc:sldMk cId="2836262915" sldId="2134805776"/>
        </pc:sldMkLst>
        <pc:spChg chg="mod">
          <ac:chgData name="Claire MAIRET" userId="S::claire.mairet@totalenergies.com::b91d9db2-e41b-4c98-9525-27312980cc2f" providerId="AD" clId="Web-{E8132C5B-6B1D-4587-89E0-EEBF8C545238}" dt="2023-03-09T16:35:49.482" v="6" actId="20577"/>
          <ac:spMkLst>
            <pc:docMk/>
            <pc:sldMk cId="2836262915" sldId="2134805776"/>
            <ac:spMk id="50" creationId="{C17F987C-D0D0-00DC-3CD4-0072BCC9794F}"/>
          </ac:spMkLst>
        </pc:spChg>
      </pc:sldChg>
    </pc:docChg>
  </pc:docChgLst>
  <pc:docChgLst>
    <pc:chgData name="Michiel DE KOSTER" userId="S::michiel.de-koster@totalenergies.com::7d7c490e-1e4b-4bd1-978a-bd0aaf19c382" providerId="AD" clId="Web-{C4DD80AC-D078-7B90-2EF3-E8462B2BAACE}"/>
    <pc:docChg chg="modSld">
      <pc:chgData name="Michiel DE KOSTER" userId="S::michiel.de-koster@totalenergies.com::7d7c490e-1e4b-4bd1-978a-bd0aaf19c382" providerId="AD" clId="Web-{C4DD80AC-D078-7B90-2EF3-E8462B2BAACE}" dt="2023-03-09T12:14:03.309" v="78" actId="20577"/>
      <pc:docMkLst>
        <pc:docMk/>
      </pc:docMkLst>
      <pc:sldChg chg="modSp">
        <pc:chgData name="Michiel DE KOSTER" userId="S::michiel.de-koster@totalenergies.com::7d7c490e-1e4b-4bd1-978a-bd0aaf19c382" providerId="AD" clId="Web-{C4DD80AC-D078-7B90-2EF3-E8462B2BAACE}" dt="2023-03-09T10:57:15.356" v="52" actId="20577"/>
        <pc:sldMkLst>
          <pc:docMk/>
          <pc:sldMk cId="3548669939" sldId="2134805772"/>
        </pc:sldMkLst>
        <pc:spChg chg="mod">
          <ac:chgData name="Michiel DE KOSTER" userId="S::michiel.de-koster@totalenergies.com::7d7c490e-1e4b-4bd1-978a-bd0aaf19c382" providerId="AD" clId="Web-{C4DD80AC-D078-7B90-2EF3-E8462B2BAACE}" dt="2023-03-09T10:57:15.356" v="52" actId="20577"/>
          <ac:spMkLst>
            <pc:docMk/>
            <pc:sldMk cId="3548669939" sldId="2134805772"/>
            <ac:spMk id="2" creationId="{6920F1E4-C37A-46B3-A985-D4226915C51A}"/>
          </ac:spMkLst>
        </pc:spChg>
      </pc:sldChg>
      <pc:sldChg chg="modSp">
        <pc:chgData name="Michiel DE KOSTER" userId="S::michiel.de-koster@totalenergies.com::7d7c490e-1e4b-4bd1-978a-bd0aaf19c382" providerId="AD" clId="Web-{C4DD80AC-D078-7B90-2EF3-E8462B2BAACE}" dt="2023-03-09T12:10:36.881" v="57" actId="20577"/>
        <pc:sldMkLst>
          <pc:docMk/>
          <pc:sldMk cId="3535749933" sldId="2134805775"/>
        </pc:sldMkLst>
        <pc:spChg chg="mod">
          <ac:chgData name="Michiel DE KOSTER" userId="S::michiel.de-koster@totalenergies.com::7d7c490e-1e4b-4bd1-978a-bd0aaf19c382" providerId="AD" clId="Web-{C4DD80AC-D078-7B90-2EF3-E8462B2BAACE}" dt="2023-03-09T12:10:36.881" v="57" actId="20577"/>
          <ac:spMkLst>
            <pc:docMk/>
            <pc:sldMk cId="3535749933" sldId="2134805775"/>
            <ac:spMk id="8" creationId="{00B4EDD0-DFBA-B32F-058D-C646C41471F0}"/>
          </ac:spMkLst>
        </pc:spChg>
      </pc:sldChg>
      <pc:sldChg chg="modSp">
        <pc:chgData name="Michiel DE KOSTER" userId="S::michiel.de-koster@totalenergies.com::7d7c490e-1e4b-4bd1-978a-bd0aaf19c382" providerId="AD" clId="Web-{C4DD80AC-D078-7B90-2EF3-E8462B2BAACE}" dt="2023-03-09T12:14:03.309" v="78" actId="20577"/>
        <pc:sldMkLst>
          <pc:docMk/>
          <pc:sldMk cId="2836262915" sldId="2134805776"/>
        </pc:sldMkLst>
        <pc:spChg chg="mod">
          <ac:chgData name="Michiel DE KOSTER" userId="S::michiel.de-koster@totalenergies.com::7d7c490e-1e4b-4bd1-978a-bd0aaf19c382" providerId="AD" clId="Web-{C4DD80AC-D078-7B90-2EF3-E8462B2BAACE}" dt="2023-03-09T12:14:03.309" v="78" actId="20577"/>
          <ac:spMkLst>
            <pc:docMk/>
            <pc:sldMk cId="2836262915" sldId="2134805776"/>
            <ac:spMk id="50" creationId="{C17F987C-D0D0-00DC-3CD4-0072BCC9794F}"/>
          </ac:spMkLst>
        </pc:spChg>
      </pc:sldChg>
      <pc:sldChg chg="modSp">
        <pc:chgData name="Michiel DE KOSTER" userId="S::michiel.de-koster@totalenergies.com::7d7c490e-1e4b-4bd1-978a-bd0aaf19c382" providerId="AD" clId="Web-{C4DD80AC-D078-7B90-2EF3-E8462B2BAACE}" dt="2023-03-09T10:54:12.990" v="26" actId="20577"/>
        <pc:sldMkLst>
          <pc:docMk/>
          <pc:sldMk cId="1261770422" sldId="2134805783"/>
        </pc:sldMkLst>
        <pc:spChg chg="mod">
          <ac:chgData name="Michiel DE KOSTER" userId="S::michiel.de-koster@totalenergies.com::7d7c490e-1e4b-4bd1-978a-bd0aaf19c382" providerId="AD" clId="Web-{C4DD80AC-D078-7B90-2EF3-E8462B2BAACE}" dt="2023-03-09T10:51:02.734" v="5" actId="20577"/>
          <ac:spMkLst>
            <pc:docMk/>
            <pc:sldMk cId="1261770422" sldId="2134805783"/>
            <ac:spMk id="6" creationId="{EBEDF8DB-E276-4E75-9A29-390E5E72148C}"/>
          </ac:spMkLst>
        </pc:spChg>
        <pc:spChg chg="mod">
          <ac:chgData name="Michiel DE KOSTER" userId="S::michiel.de-koster@totalenergies.com::7d7c490e-1e4b-4bd1-978a-bd0aaf19c382" providerId="AD" clId="Web-{C4DD80AC-D078-7B90-2EF3-E8462B2BAACE}" dt="2023-03-09T10:54:12.990" v="26" actId="20577"/>
          <ac:spMkLst>
            <pc:docMk/>
            <pc:sldMk cId="1261770422" sldId="2134805783"/>
            <ac:spMk id="14" creationId="{E99A8646-26CA-73A4-A266-A29B895CFF76}"/>
          </ac:spMkLst>
        </pc:spChg>
      </pc:sldChg>
    </pc:docChg>
  </pc:docChgLst>
  <pc:docChgLst>
    <pc:chgData name="Michiel DE KOSTER" userId="7d7c490e-1e4b-4bd1-978a-bd0aaf19c382" providerId="ADAL" clId="{0C9F3DDE-3337-44D6-A8C3-D5400335EA48}"/>
    <pc:docChg chg="sldOrd">
      <pc:chgData name="Michiel DE KOSTER" userId="7d7c490e-1e4b-4bd1-978a-bd0aaf19c382" providerId="ADAL" clId="{0C9F3DDE-3337-44D6-A8C3-D5400335EA48}" dt="2023-03-09T16:01:53.083" v="1" actId="20578"/>
      <pc:docMkLst>
        <pc:docMk/>
      </pc:docMkLst>
      <pc:sldChg chg="addCm">
        <pc:chgData name="Michiel DE KOSTER" userId="7d7c490e-1e4b-4bd1-978a-bd0aaf19c382" providerId="ADAL" clId="{0C9F3DDE-3337-44D6-A8C3-D5400335EA48}" dt="2023-03-09T13:22:28.519" v="0"/>
        <pc:sldMkLst>
          <pc:docMk/>
          <pc:sldMk cId="2836262915" sldId="2134805776"/>
        </pc:sldMkLst>
      </pc:sldChg>
      <pc:sldChg chg="ord">
        <pc:chgData name="Michiel DE KOSTER" userId="7d7c490e-1e4b-4bd1-978a-bd0aaf19c382" providerId="ADAL" clId="{0C9F3DDE-3337-44D6-A8C3-D5400335EA48}" dt="2023-03-09T16:01:53.083" v="1" actId="20578"/>
        <pc:sldMkLst>
          <pc:docMk/>
          <pc:sldMk cId="617981258" sldId="2134805777"/>
        </pc:sldMkLst>
      </pc:sldChg>
    </pc:docChg>
  </pc:docChgLst>
  <pc:docChgLst>
    <pc:chgData name="Claire MAIRET" userId="S::claire.mairet@totalenergies.com::b91d9db2-e41b-4c98-9525-27312980cc2f" providerId="AD" clId="Web-{88609AF5-73F2-4A4D-912B-091891747A6D}"/>
    <pc:docChg chg="modSld">
      <pc:chgData name="Claire MAIRET" userId="S::claire.mairet@totalenergies.com::b91d9db2-e41b-4c98-9525-27312980cc2f" providerId="AD" clId="Web-{88609AF5-73F2-4A4D-912B-091891747A6D}" dt="2023-03-10T09:18:51.455" v="2"/>
      <pc:docMkLst>
        <pc:docMk/>
      </pc:docMkLst>
      <pc:sldChg chg="addSp delSp modSp">
        <pc:chgData name="Claire MAIRET" userId="S::claire.mairet@totalenergies.com::b91d9db2-e41b-4c98-9525-27312980cc2f" providerId="AD" clId="Web-{88609AF5-73F2-4A4D-912B-091891747A6D}" dt="2023-03-10T09:18:51.455" v="2"/>
        <pc:sldMkLst>
          <pc:docMk/>
          <pc:sldMk cId="318764098" sldId="2134805782"/>
        </pc:sldMkLst>
        <pc:picChg chg="add del mod">
          <ac:chgData name="Claire MAIRET" userId="S::claire.mairet@totalenergies.com::b91d9db2-e41b-4c98-9525-27312980cc2f" providerId="AD" clId="Web-{88609AF5-73F2-4A4D-912B-091891747A6D}" dt="2023-03-10T09:18:51.455" v="2"/>
          <ac:picMkLst>
            <pc:docMk/>
            <pc:sldMk cId="318764098" sldId="2134805782"/>
            <ac:picMk id="2" creationId="{6F558E9D-4C96-ED60-54CC-FA2201E31F52}"/>
          </ac:picMkLst>
        </pc:picChg>
        <pc:picChg chg="del">
          <ac:chgData name="Claire MAIRET" userId="S::claire.mairet@totalenergies.com::b91d9db2-e41b-4c98-9525-27312980cc2f" providerId="AD" clId="Web-{88609AF5-73F2-4A4D-912B-091891747A6D}" dt="2023-03-10T09:18:39.970" v="0"/>
          <ac:picMkLst>
            <pc:docMk/>
            <pc:sldMk cId="318764098" sldId="2134805782"/>
            <ac:picMk id="4" creationId="{F2535FD1-C2BD-B822-616E-743FA82CAA54}"/>
          </ac:picMkLst>
        </pc:picChg>
      </pc:sldChg>
    </pc:docChg>
  </pc:docChgLst>
  <pc:docChgLst>
    <pc:chgData name="Claire MAIRET" userId="b91d9db2-e41b-4c98-9525-27312980cc2f" providerId="ADAL" clId="{B385C0F2-809B-4E11-89C5-E35BB1E4D201}"/>
    <pc:docChg chg="modSld">
      <pc:chgData name="Claire MAIRET" userId="b91d9db2-e41b-4c98-9525-27312980cc2f" providerId="ADAL" clId="{B385C0F2-809B-4E11-89C5-E35BB1E4D201}" dt="2023-03-10T16:39:59.297" v="0" actId="1076"/>
      <pc:docMkLst>
        <pc:docMk/>
      </pc:docMkLst>
      <pc:sldChg chg="modSp mod">
        <pc:chgData name="Claire MAIRET" userId="b91d9db2-e41b-4c98-9525-27312980cc2f" providerId="ADAL" clId="{B385C0F2-809B-4E11-89C5-E35BB1E4D201}" dt="2023-03-10T16:39:59.297" v="0" actId="1076"/>
        <pc:sldMkLst>
          <pc:docMk/>
          <pc:sldMk cId="617981258" sldId="2134805777"/>
        </pc:sldMkLst>
        <pc:picChg chg="mod">
          <ac:chgData name="Claire MAIRET" userId="b91d9db2-e41b-4c98-9525-27312980cc2f" providerId="ADAL" clId="{B385C0F2-809B-4E11-89C5-E35BB1E4D201}" dt="2023-03-10T16:39:59.297" v="0" actId="1076"/>
          <ac:picMkLst>
            <pc:docMk/>
            <pc:sldMk cId="617981258" sldId="2134805777"/>
            <ac:picMk id="2" creationId="{F21FB52F-E33C-9F08-D9F4-3BEDD3B474AE}"/>
          </ac:picMkLst>
        </pc:picChg>
      </pc:sldChg>
    </pc:docChg>
  </pc:docChgLst>
  <pc:docChgLst>
    <pc:chgData name="Nicolas FOREST" userId="74d7feb1-6457-475c-bfcc-0f29457bb0a4" providerId="ADAL" clId="{016F454D-11F6-43F5-8D00-A556D976C795}"/>
    <pc:docChg chg="custSel addSld delSld modSld sldOrd modMainMaster delSection modSection">
      <pc:chgData name="Nicolas FOREST" userId="74d7feb1-6457-475c-bfcc-0f29457bb0a4" providerId="ADAL" clId="{016F454D-11F6-43F5-8D00-A556D976C795}" dt="2023-03-09T09:27:52.626" v="65" actId="1076"/>
      <pc:docMkLst>
        <pc:docMk/>
      </pc:docMkLst>
      <pc:sldChg chg="del">
        <pc:chgData name="Nicolas FOREST" userId="74d7feb1-6457-475c-bfcc-0f29457bb0a4" providerId="ADAL" clId="{016F454D-11F6-43F5-8D00-A556D976C795}" dt="2023-03-09T09:21:59.502" v="25" actId="47"/>
        <pc:sldMkLst>
          <pc:docMk/>
          <pc:sldMk cId="3103433027" sldId="285"/>
        </pc:sldMkLst>
      </pc:sldChg>
      <pc:sldChg chg="del">
        <pc:chgData name="Nicolas FOREST" userId="74d7feb1-6457-475c-bfcc-0f29457bb0a4" providerId="ADAL" clId="{016F454D-11F6-43F5-8D00-A556D976C795}" dt="2023-03-09T08:55:23.915" v="0" actId="18676"/>
        <pc:sldMkLst>
          <pc:docMk/>
          <pc:sldMk cId="1432030451" sldId="288"/>
        </pc:sldMkLst>
      </pc:sldChg>
      <pc:sldChg chg="del">
        <pc:chgData name="Nicolas FOREST" userId="74d7feb1-6457-475c-bfcc-0f29457bb0a4" providerId="ADAL" clId="{016F454D-11F6-43F5-8D00-A556D976C795}" dt="2023-03-09T08:55:23.915" v="0" actId="18676"/>
        <pc:sldMkLst>
          <pc:docMk/>
          <pc:sldMk cId="2930188314" sldId="290"/>
        </pc:sldMkLst>
      </pc:sldChg>
      <pc:sldChg chg="del">
        <pc:chgData name="Nicolas FOREST" userId="74d7feb1-6457-475c-bfcc-0f29457bb0a4" providerId="ADAL" clId="{016F454D-11F6-43F5-8D00-A556D976C795}" dt="2023-03-09T08:55:23.915" v="0" actId="18676"/>
        <pc:sldMkLst>
          <pc:docMk/>
          <pc:sldMk cId="3083950062" sldId="291"/>
        </pc:sldMkLst>
      </pc:sldChg>
      <pc:sldChg chg="del">
        <pc:chgData name="Nicolas FOREST" userId="74d7feb1-6457-475c-bfcc-0f29457bb0a4" providerId="ADAL" clId="{016F454D-11F6-43F5-8D00-A556D976C795}" dt="2023-03-09T08:55:23.915" v="0" actId="18676"/>
        <pc:sldMkLst>
          <pc:docMk/>
          <pc:sldMk cId="3957889311" sldId="292"/>
        </pc:sldMkLst>
      </pc:sldChg>
      <pc:sldChg chg="del">
        <pc:chgData name="Nicolas FOREST" userId="74d7feb1-6457-475c-bfcc-0f29457bb0a4" providerId="ADAL" clId="{016F454D-11F6-43F5-8D00-A556D976C795}" dt="2023-03-09T08:55:23.915" v="0" actId="18676"/>
        <pc:sldMkLst>
          <pc:docMk/>
          <pc:sldMk cId="767329474" sldId="294"/>
        </pc:sldMkLst>
      </pc:sldChg>
      <pc:sldChg chg="del">
        <pc:chgData name="Nicolas FOREST" userId="74d7feb1-6457-475c-bfcc-0f29457bb0a4" providerId="ADAL" clId="{016F454D-11F6-43F5-8D00-A556D976C795}" dt="2023-03-09T09:21:58.354" v="24" actId="47"/>
        <pc:sldMkLst>
          <pc:docMk/>
          <pc:sldMk cId="1413677356" sldId="295"/>
        </pc:sldMkLst>
      </pc:sldChg>
      <pc:sldChg chg="modSp mod">
        <pc:chgData name="Nicolas FOREST" userId="74d7feb1-6457-475c-bfcc-0f29457bb0a4" providerId="ADAL" clId="{016F454D-11F6-43F5-8D00-A556D976C795}" dt="2023-03-09T09:21:30.147" v="23" actId="6549"/>
        <pc:sldMkLst>
          <pc:docMk/>
          <pc:sldMk cId="1621669667" sldId="487"/>
        </pc:sldMkLst>
        <pc:spChg chg="mod">
          <ac:chgData name="Nicolas FOREST" userId="74d7feb1-6457-475c-bfcc-0f29457bb0a4" providerId="ADAL" clId="{016F454D-11F6-43F5-8D00-A556D976C795}" dt="2023-03-09T09:21:30.147" v="23" actId="6549"/>
          <ac:spMkLst>
            <pc:docMk/>
            <pc:sldMk cId="1621669667" sldId="487"/>
            <ac:spMk id="21" creationId="{0F757CD4-EEFB-4241-AE51-8C17445DAD80}"/>
          </ac:spMkLst>
        </pc:spChg>
      </pc:sldChg>
      <pc:sldChg chg="modSp add mod">
        <pc:chgData name="Nicolas FOREST" userId="74d7feb1-6457-475c-bfcc-0f29457bb0a4" providerId="ADAL" clId="{016F454D-11F6-43F5-8D00-A556D976C795}" dt="2023-03-09T09:17:25.594" v="11"/>
        <pc:sldMkLst>
          <pc:docMk/>
          <pc:sldMk cId="218576193" sldId="496"/>
        </pc:sldMkLst>
        <pc:spChg chg="mod">
          <ac:chgData name="Nicolas FOREST" userId="74d7feb1-6457-475c-bfcc-0f29457bb0a4" providerId="ADAL" clId="{016F454D-11F6-43F5-8D00-A556D976C795}" dt="2023-03-09T09:17:12.730" v="10" actId="20577"/>
          <ac:spMkLst>
            <pc:docMk/>
            <pc:sldMk cId="218576193" sldId="496"/>
            <ac:spMk id="2" creationId="{E95F9BE0-E603-8D48-A549-1126FD92C4A7}"/>
          </ac:spMkLst>
        </pc:spChg>
        <pc:spChg chg="mod">
          <ac:chgData name="Nicolas FOREST" userId="74d7feb1-6457-475c-bfcc-0f29457bb0a4" providerId="ADAL" clId="{016F454D-11F6-43F5-8D00-A556D976C795}" dt="2023-03-09T09:17:25.594" v="11"/>
          <ac:spMkLst>
            <pc:docMk/>
            <pc:sldMk cId="218576193" sldId="496"/>
            <ac:spMk id="3" creationId="{54FE0618-2D57-1443-8ADE-D55C7794FBC8}"/>
          </ac:spMkLst>
        </pc:spChg>
      </pc:sldChg>
      <pc:sldChg chg="modSp mod">
        <pc:chgData name="Nicolas FOREST" userId="74d7feb1-6457-475c-bfcc-0f29457bb0a4" providerId="ADAL" clId="{016F454D-11F6-43F5-8D00-A556D976C795}" dt="2023-03-09T09:25:19.314" v="57" actId="1035"/>
        <pc:sldMkLst>
          <pc:docMk/>
          <pc:sldMk cId="675544915" sldId="503"/>
        </pc:sldMkLst>
        <pc:spChg chg="mod">
          <ac:chgData name="Nicolas FOREST" userId="74d7feb1-6457-475c-bfcc-0f29457bb0a4" providerId="ADAL" clId="{016F454D-11F6-43F5-8D00-A556D976C795}" dt="2023-03-09T09:25:19.314" v="57" actId="1035"/>
          <ac:spMkLst>
            <pc:docMk/>
            <pc:sldMk cId="675544915" sldId="503"/>
            <ac:spMk id="24" creationId="{DA647025-B1A8-4864-B3E5-2D3B19E62408}"/>
          </ac:spMkLst>
        </pc:spChg>
      </pc:sldChg>
      <pc:sldChg chg="del">
        <pc:chgData name="Nicolas FOREST" userId="74d7feb1-6457-475c-bfcc-0f29457bb0a4" providerId="ADAL" clId="{016F454D-11F6-43F5-8D00-A556D976C795}" dt="2023-03-09T09:21:13.428" v="22" actId="47"/>
        <pc:sldMkLst>
          <pc:docMk/>
          <pc:sldMk cId="1166734383" sldId="2134805761"/>
        </pc:sldMkLst>
      </pc:sldChg>
      <pc:sldChg chg="del">
        <pc:chgData name="Nicolas FOREST" userId="74d7feb1-6457-475c-bfcc-0f29457bb0a4" providerId="ADAL" clId="{016F454D-11F6-43F5-8D00-A556D976C795}" dt="2023-03-09T08:56:00.883" v="2" actId="47"/>
        <pc:sldMkLst>
          <pc:docMk/>
          <pc:sldMk cId="2402677985" sldId="2134805767"/>
        </pc:sldMkLst>
      </pc:sldChg>
      <pc:sldChg chg="addSp delSp modSp mod ord">
        <pc:chgData name="Nicolas FOREST" userId="74d7feb1-6457-475c-bfcc-0f29457bb0a4" providerId="ADAL" clId="{016F454D-11F6-43F5-8D00-A556D976C795}" dt="2023-03-09T09:27:52.626" v="65" actId="1076"/>
        <pc:sldMkLst>
          <pc:docMk/>
          <pc:sldMk cId="318764098" sldId="2134805782"/>
        </pc:sldMkLst>
        <pc:spChg chg="del">
          <ac:chgData name="Nicolas FOREST" userId="74d7feb1-6457-475c-bfcc-0f29457bb0a4" providerId="ADAL" clId="{016F454D-11F6-43F5-8D00-A556D976C795}" dt="2023-03-09T09:27:30.657" v="61" actId="478"/>
          <ac:spMkLst>
            <pc:docMk/>
            <pc:sldMk cId="318764098" sldId="2134805782"/>
            <ac:spMk id="2" creationId="{AA01FDB7-9F16-97FA-4B72-63338A840DAC}"/>
          </ac:spMkLst>
        </pc:spChg>
        <pc:picChg chg="add mod">
          <ac:chgData name="Nicolas FOREST" userId="74d7feb1-6457-475c-bfcc-0f29457bb0a4" providerId="ADAL" clId="{016F454D-11F6-43F5-8D00-A556D976C795}" dt="2023-03-09T09:27:52.626" v="65" actId="1076"/>
          <ac:picMkLst>
            <pc:docMk/>
            <pc:sldMk cId="318764098" sldId="2134805782"/>
            <ac:picMk id="4" creationId="{F2535FD1-C2BD-B822-616E-743FA82CAA54}"/>
          </ac:picMkLst>
        </pc:picChg>
        <pc:picChg chg="del">
          <ac:chgData name="Nicolas FOREST" userId="74d7feb1-6457-475c-bfcc-0f29457bb0a4" providerId="ADAL" clId="{016F454D-11F6-43F5-8D00-A556D976C795}" dt="2023-03-09T09:25:49.296" v="60" actId="478"/>
          <ac:picMkLst>
            <pc:docMk/>
            <pc:sldMk cId="318764098" sldId="2134805782"/>
            <ac:picMk id="14" creationId="{4E7D1DD5-C649-C112-5BD8-AFAE4302B9C7}"/>
          </ac:picMkLst>
        </pc:picChg>
      </pc:sldChg>
      <pc:sldChg chg="addSp modSp add mod">
        <pc:chgData name="Nicolas FOREST" userId="74d7feb1-6457-475c-bfcc-0f29457bb0a4" providerId="ADAL" clId="{016F454D-11F6-43F5-8D00-A556D976C795}" dt="2023-03-09T09:22:52.057" v="26" actId="1076"/>
        <pc:sldMkLst>
          <pc:docMk/>
          <pc:sldMk cId="1261770422" sldId="2134805783"/>
        </pc:sldMkLst>
        <pc:spChg chg="mod">
          <ac:chgData name="Nicolas FOREST" userId="74d7feb1-6457-475c-bfcc-0f29457bb0a4" providerId="ADAL" clId="{016F454D-11F6-43F5-8D00-A556D976C795}" dt="2023-03-09T09:20:53.738" v="21" actId="20577"/>
          <ac:spMkLst>
            <pc:docMk/>
            <pc:sldMk cId="1261770422" sldId="2134805783"/>
            <ac:spMk id="14" creationId="{E99A8646-26CA-73A4-A266-A29B895CFF76}"/>
          </ac:spMkLst>
        </pc:spChg>
        <pc:picChg chg="add mod">
          <ac:chgData name="Nicolas FOREST" userId="74d7feb1-6457-475c-bfcc-0f29457bb0a4" providerId="ADAL" clId="{016F454D-11F6-43F5-8D00-A556D976C795}" dt="2023-03-09T09:22:52.057" v="26" actId="1076"/>
          <ac:picMkLst>
            <pc:docMk/>
            <pc:sldMk cId="1261770422" sldId="2134805783"/>
            <ac:picMk id="4" creationId="{F19D95D7-7CBF-2875-BC25-CCB3B695FE5C}"/>
          </ac:picMkLst>
        </pc:picChg>
      </pc:sldChg>
      <pc:sldChg chg="del">
        <pc:chgData name="Nicolas FOREST" userId="74d7feb1-6457-475c-bfcc-0f29457bb0a4" providerId="ADAL" clId="{016F454D-11F6-43F5-8D00-A556D976C795}" dt="2023-03-09T08:56:19.289" v="3" actId="47"/>
        <pc:sldMkLst>
          <pc:docMk/>
          <pc:sldMk cId="931042200" sldId="2134805784"/>
        </pc:sldMkLst>
      </pc:sldChg>
      <pc:sldMasterChg chg="modSldLayout">
        <pc:chgData name="Nicolas FOREST" userId="74d7feb1-6457-475c-bfcc-0f29457bb0a4" providerId="ADAL" clId="{016F454D-11F6-43F5-8D00-A556D976C795}" dt="2023-03-09T08:57:29.398" v="5" actId="1076"/>
        <pc:sldMasterMkLst>
          <pc:docMk/>
          <pc:sldMasterMk cId="1788358316" sldId="2147483719"/>
        </pc:sldMasterMkLst>
        <pc:sldLayoutChg chg="addSp modSp mod">
          <pc:chgData name="Nicolas FOREST" userId="74d7feb1-6457-475c-bfcc-0f29457bb0a4" providerId="ADAL" clId="{016F454D-11F6-43F5-8D00-A556D976C795}" dt="2023-03-09T08:57:29.398" v="5" actId="1076"/>
          <pc:sldLayoutMkLst>
            <pc:docMk/>
            <pc:sldMasterMk cId="1788358316" sldId="2147483719"/>
            <pc:sldLayoutMk cId="3614656541" sldId="2147483720"/>
          </pc:sldLayoutMkLst>
          <pc:picChg chg="add mod">
            <ac:chgData name="Nicolas FOREST" userId="74d7feb1-6457-475c-bfcc-0f29457bb0a4" providerId="ADAL" clId="{016F454D-11F6-43F5-8D00-A556D976C795}" dt="2023-03-09T08:57:29.398" v="5" actId="1076"/>
            <ac:picMkLst>
              <pc:docMk/>
              <pc:sldMasterMk cId="1788358316" sldId="2147483719"/>
              <pc:sldLayoutMk cId="3614656541" sldId="2147483720"/>
              <ac:picMk id="4" creationId="{7EB96E2F-F07A-9317-B8F6-5795C9808738}"/>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2"/>
            <a:ext cx="2919748" cy="4681089"/>
          </a:xfrm>
          <a:prstGeom prst="rect">
            <a:avLst/>
          </a:prstGeom>
        </p:spPr>
        <p:txBody>
          <a:bodyPr vert="horz" lIns="254506" tIns="127254" rIns="254506" bIns="127254" rtlCol="0"/>
          <a:lstStyle>
            <a:lvl1pPr algn="l">
              <a:defRPr sz="3400"/>
            </a:lvl1pPr>
          </a:lstStyle>
          <a:p>
            <a:endParaRPr lang="fr-FR"/>
          </a:p>
        </p:txBody>
      </p:sp>
      <p:sp>
        <p:nvSpPr>
          <p:cNvPr id="3" name="Espace réservé de la date 2"/>
          <p:cNvSpPr>
            <a:spLocks noGrp="1"/>
          </p:cNvSpPr>
          <p:nvPr>
            <p:ph type="dt" sz="quarter" idx="1"/>
          </p:nvPr>
        </p:nvSpPr>
        <p:spPr>
          <a:xfrm>
            <a:off x="3816574" y="2"/>
            <a:ext cx="2919748" cy="4681089"/>
          </a:xfrm>
          <a:prstGeom prst="rect">
            <a:avLst/>
          </a:prstGeom>
        </p:spPr>
        <p:txBody>
          <a:bodyPr vert="horz" lIns="254506" tIns="127254" rIns="254506" bIns="127254" rtlCol="0"/>
          <a:lstStyle>
            <a:lvl1pPr algn="r">
              <a:defRPr sz="3400"/>
            </a:lvl1pPr>
          </a:lstStyle>
          <a:p>
            <a:fld id="{38026C1A-E9C0-3649-8DE0-0F721770D521}" type="datetimeFigureOut">
              <a:rPr lang="fr-FR" smtClean="0"/>
              <a:pPr/>
              <a:t>10/03/2023</a:t>
            </a:fld>
            <a:endParaRPr lang="fr-FR"/>
          </a:p>
        </p:txBody>
      </p:sp>
      <p:sp>
        <p:nvSpPr>
          <p:cNvPr id="4" name="Espace réservé du pied de page 3"/>
          <p:cNvSpPr>
            <a:spLocks noGrp="1"/>
          </p:cNvSpPr>
          <p:nvPr>
            <p:ph type="ftr" sz="quarter" idx="2"/>
          </p:nvPr>
        </p:nvSpPr>
        <p:spPr>
          <a:xfrm>
            <a:off x="1" y="88924488"/>
            <a:ext cx="2919748" cy="4681089"/>
          </a:xfrm>
          <a:prstGeom prst="rect">
            <a:avLst/>
          </a:prstGeom>
        </p:spPr>
        <p:txBody>
          <a:bodyPr vert="horz" lIns="254506" tIns="127254" rIns="254506" bIns="127254" rtlCol="0" anchor="b"/>
          <a:lstStyle>
            <a:lvl1pPr algn="l">
              <a:defRPr sz="3400"/>
            </a:lvl1pPr>
          </a:lstStyle>
          <a:p>
            <a:endParaRPr lang="fr-FR"/>
          </a:p>
        </p:txBody>
      </p:sp>
      <p:sp>
        <p:nvSpPr>
          <p:cNvPr id="5" name="Espace réservé du numéro de diapositive 4"/>
          <p:cNvSpPr>
            <a:spLocks noGrp="1"/>
          </p:cNvSpPr>
          <p:nvPr>
            <p:ph type="sldNum" sz="quarter" idx="3"/>
          </p:nvPr>
        </p:nvSpPr>
        <p:spPr>
          <a:xfrm>
            <a:off x="3816574" y="88924488"/>
            <a:ext cx="2919748" cy="4681089"/>
          </a:xfrm>
          <a:prstGeom prst="rect">
            <a:avLst/>
          </a:prstGeom>
        </p:spPr>
        <p:txBody>
          <a:bodyPr vert="horz" lIns="254506" tIns="127254" rIns="254506" bIns="127254" rtlCol="0" anchor="b"/>
          <a:lstStyle>
            <a:lvl1pPr algn="r">
              <a:defRPr sz="3400"/>
            </a:lvl1pPr>
          </a:lstStyle>
          <a:p>
            <a:fld id="{256351CB-C7E3-8F4F-AA6E-DB407BF173DE}" type="slidenum">
              <a:rPr lang="fr-FR" smtClean="0"/>
              <a:pPr/>
              <a:t>‹N°›</a:t>
            </a:fld>
            <a:endParaRPr lang="fr-FR"/>
          </a:p>
        </p:txBody>
      </p:sp>
    </p:spTree>
    <p:extLst>
      <p:ext uri="{BB962C8B-B14F-4D97-AF65-F5344CB8AC3E}">
        <p14:creationId xmlns:p14="http://schemas.microsoft.com/office/powerpoint/2010/main" val="41562076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2"/>
            <a:ext cx="2919748" cy="4681089"/>
          </a:xfrm>
          <a:prstGeom prst="rect">
            <a:avLst/>
          </a:prstGeom>
        </p:spPr>
        <p:txBody>
          <a:bodyPr vert="horz" lIns="254506" tIns="127254" rIns="254506" bIns="127254" rtlCol="0"/>
          <a:lstStyle>
            <a:lvl1pPr algn="l">
              <a:defRPr sz="3400"/>
            </a:lvl1pPr>
          </a:lstStyle>
          <a:p>
            <a:endParaRPr lang="fr-FR"/>
          </a:p>
        </p:txBody>
      </p:sp>
      <p:sp>
        <p:nvSpPr>
          <p:cNvPr id="3" name="Espace réservé de la date 2"/>
          <p:cNvSpPr>
            <a:spLocks noGrp="1"/>
          </p:cNvSpPr>
          <p:nvPr>
            <p:ph type="dt" idx="1"/>
          </p:nvPr>
        </p:nvSpPr>
        <p:spPr>
          <a:xfrm>
            <a:off x="3816574" y="2"/>
            <a:ext cx="2919748" cy="4681089"/>
          </a:xfrm>
          <a:prstGeom prst="rect">
            <a:avLst/>
          </a:prstGeom>
        </p:spPr>
        <p:txBody>
          <a:bodyPr vert="horz" lIns="254506" tIns="127254" rIns="254506" bIns="127254" rtlCol="0"/>
          <a:lstStyle>
            <a:lvl1pPr algn="r">
              <a:defRPr sz="3400"/>
            </a:lvl1pPr>
          </a:lstStyle>
          <a:p>
            <a:fld id="{B7B6820A-C1B1-9944-A68D-DA5B884778EE}" type="datetimeFigureOut">
              <a:rPr lang="fr-FR" smtClean="0"/>
              <a:pPr/>
              <a:t>10/03/2023</a:t>
            </a:fld>
            <a:endParaRPr lang="fr-FR"/>
          </a:p>
        </p:txBody>
      </p:sp>
      <p:sp>
        <p:nvSpPr>
          <p:cNvPr id="4" name="Espace réservé de l'image des diapositives 3"/>
          <p:cNvSpPr>
            <a:spLocks noGrp="1" noRot="1" noChangeAspect="1"/>
          </p:cNvSpPr>
          <p:nvPr>
            <p:ph type="sldImg" idx="2"/>
          </p:nvPr>
        </p:nvSpPr>
        <p:spPr>
          <a:xfrm>
            <a:off x="-27835225" y="7024688"/>
            <a:ext cx="62407800" cy="35104387"/>
          </a:xfrm>
          <a:prstGeom prst="rect">
            <a:avLst/>
          </a:prstGeom>
          <a:noFill/>
          <a:ln w="12700">
            <a:solidFill>
              <a:prstClr val="black"/>
            </a:solidFill>
          </a:ln>
        </p:spPr>
        <p:txBody>
          <a:bodyPr vert="horz" lIns="254506" tIns="127254" rIns="254506" bIns="127254" rtlCol="0" anchor="ctr"/>
          <a:lstStyle/>
          <a:p>
            <a:endParaRPr lang="fr-FR"/>
          </a:p>
        </p:txBody>
      </p:sp>
      <p:sp>
        <p:nvSpPr>
          <p:cNvPr id="5" name="Espace réservé des commentaires 4"/>
          <p:cNvSpPr>
            <a:spLocks noGrp="1"/>
          </p:cNvSpPr>
          <p:nvPr>
            <p:ph type="body" sz="quarter" idx="3"/>
          </p:nvPr>
        </p:nvSpPr>
        <p:spPr>
          <a:xfrm>
            <a:off x="673789" y="44470370"/>
            <a:ext cx="5390304" cy="42129820"/>
          </a:xfrm>
          <a:prstGeom prst="rect">
            <a:avLst/>
          </a:prstGeom>
        </p:spPr>
        <p:txBody>
          <a:bodyPr vert="horz" lIns="254506" tIns="127254" rIns="254506" bIns="127254"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88924488"/>
            <a:ext cx="2919748" cy="4681089"/>
          </a:xfrm>
          <a:prstGeom prst="rect">
            <a:avLst/>
          </a:prstGeom>
        </p:spPr>
        <p:txBody>
          <a:bodyPr vert="horz" lIns="254506" tIns="127254" rIns="254506" bIns="127254" rtlCol="0" anchor="b"/>
          <a:lstStyle>
            <a:lvl1pPr algn="l">
              <a:defRPr sz="3400"/>
            </a:lvl1pPr>
          </a:lstStyle>
          <a:p>
            <a:endParaRPr lang="fr-FR"/>
          </a:p>
        </p:txBody>
      </p:sp>
      <p:sp>
        <p:nvSpPr>
          <p:cNvPr id="7" name="Espace réservé du numéro de diapositive 6"/>
          <p:cNvSpPr>
            <a:spLocks noGrp="1"/>
          </p:cNvSpPr>
          <p:nvPr>
            <p:ph type="sldNum" sz="quarter" idx="5"/>
          </p:nvPr>
        </p:nvSpPr>
        <p:spPr>
          <a:xfrm>
            <a:off x="3816574" y="88924488"/>
            <a:ext cx="2919748" cy="4681089"/>
          </a:xfrm>
          <a:prstGeom prst="rect">
            <a:avLst/>
          </a:prstGeom>
        </p:spPr>
        <p:txBody>
          <a:bodyPr vert="horz" lIns="254506" tIns="127254" rIns="254506" bIns="127254" rtlCol="0" anchor="b"/>
          <a:lstStyle>
            <a:lvl1pPr algn="r">
              <a:defRPr sz="3400"/>
            </a:lvl1pPr>
          </a:lstStyle>
          <a:p>
            <a:fld id="{83EBCA58-F001-2A42-AB6A-B366B18E47A3}" type="slidenum">
              <a:rPr lang="fr-FR" smtClean="0"/>
              <a:pPr/>
              <a:t>‹N°›</a:t>
            </a:fld>
            <a:endParaRPr lang="fr-FR"/>
          </a:p>
        </p:txBody>
      </p:sp>
    </p:spTree>
    <p:extLst>
      <p:ext uri="{BB962C8B-B14F-4D97-AF65-F5344CB8AC3E}">
        <p14:creationId xmlns:p14="http://schemas.microsoft.com/office/powerpoint/2010/main" val="227210863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Michel</a:t>
            </a:r>
          </a:p>
        </p:txBody>
      </p:sp>
      <p:sp>
        <p:nvSpPr>
          <p:cNvPr id="4" name="Espace réservé du numéro de diapositive 3"/>
          <p:cNvSpPr>
            <a:spLocks noGrp="1"/>
          </p:cNvSpPr>
          <p:nvPr>
            <p:ph type="sldNum" sz="quarter" idx="5"/>
          </p:nvPr>
        </p:nvSpPr>
        <p:spPr/>
        <p:txBody>
          <a:bodyPr/>
          <a:lstStyle/>
          <a:p>
            <a:fld id="{6FEDE3DE-59D0-436E-9643-2C33BA4042BB}" type="slidenum">
              <a:rPr lang="fr-FR" smtClean="0"/>
              <a:t>2</a:t>
            </a:fld>
            <a:endParaRPr lang="fr-FR"/>
          </a:p>
        </p:txBody>
      </p:sp>
    </p:spTree>
    <p:extLst>
      <p:ext uri="{BB962C8B-B14F-4D97-AF65-F5344CB8AC3E}">
        <p14:creationId xmlns:p14="http://schemas.microsoft.com/office/powerpoint/2010/main" val="2918802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a:t>Nicolas</a:t>
            </a:r>
          </a:p>
          <a:p>
            <a:endParaRPr lang="fr-FR"/>
          </a:p>
        </p:txBody>
      </p:sp>
      <p:sp>
        <p:nvSpPr>
          <p:cNvPr id="4" name="Espace réservé du numéro de diapositive 3"/>
          <p:cNvSpPr>
            <a:spLocks noGrp="1"/>
          </p:cNvSpPr>
          <p:nvPr>
            <p:ph type="sldNum" sz="quarter" idx="5"/>
          </p:nvPr>
        </p:nvSpPr>
        <p:spPr/>
        <p:txBody>
          <a:bodyPr/>
          <a:lstStyle/>
          <a:p>
            <a:fld id="{83EBCA58-F001-2A42-AB6A-B366B18E47A3}" type="slidenum">
              <a:rPr lang="fr-FR" smtClean="0"/>
              <a:pPr/>
              <a:t>15</a:t>
            </a:fld>
            <a:endParaRPr lang="fr-FR"/>
          </a:p>
        </p:txBody>
      </p:sp>
    </p:spTree>
    <p:extLst>
      <p:ext uri="{BB962C8B-B14F-4D97-AF65-F5344CB8AC3E}">
        <p14:creationId xmlns:p14="http://schemas.microsoft.com/office/powerpoint/2010/main" val="1994876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a:t>Nicolas</a:t>
            </a:r>
          </a:p>
          <a:p>
            <a:endParaRPr lang="en-US">
              <a:latin typeface="Calibri"/>
              <a:cs typeface="Calibri"/>
            </a:endParaRPr>
          </a:p>
        </p:txBody>
      </p:sp>
      <p:sp>
        <p:nvSpPr>
          <p:cNvPr id="4" name="Espace réservé du numéro de diapositive 3"/>
          <p:cNvSpPr>
            <a:spLocks noGrp="1"/>
          </p:cNvSpPr>
          <p:nvPr>
            <p:ph type="sldNum" sz="quarter" idx="5"/>
          </p:nvPr>
        </p:nvSpPr>
        <p:spPr/>
        <p:txBody>
          <a:bodyPr/>
          <a:lstStyle/>
          <a:p>
            <a:fld id="{6FEDE3DE-59D0-436E-9643-2C33BA4042BB}" type="slidenum">
              <a:rPr lang="fr-FR" smtClean="0"/>
              <a:t>16</a:t>
            </a:fld>
            <a:endParaRPr lang="fr-FR"/>
          </a:p>
        </p:txBody>
      </p:sp>
    </p:spTree>
    <p:extLst>
      <p:ext uri="{BB962C8B-B14F-4D97-AF65-F5344CB8AC3E}">
        <p14:creationId xmlns:p14="http://schemas.microsoft.com/office/powerpoint/2010/main" val="1593037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Nicolas</a:t>
            </a:r>
          </a:p>
        </p:txBody>
      </p:sp>
      <p:sp>
        <p:nvSpPr>
          <p:cNvPr id="4" name="Espace réservé du numéro de diapositive 3"/>
          <p:cNvSpPr>
            <a:spLocks noGrp="1"/>
          </p:cNvSpPr>
          <p:nvPr>
            <p:ph type="sldNum" sz="quarter" idx="5"/>
          </p:nvPr>
        </p:nvSpPr>
        <p:spPr/>
        <p:txBody>
          <a:bodyPr/>
          <a:lstStyle/>
          <a:p>
            <a:fld id="{83EBCA58-F001-2A42-AB6A-B366B18E47A3}" type="slidenum">
              <a:rPr lang="fr-FR" smtClean="0"/>
              <a:pPr/>
              <a:t>17</a:t>
            </a:fld>
            <a:endParaRPr lang="fr-FR"/>
          </a:p>
        </p:txBody>
      </p:sp>
    </p:spTree>
    <p:extLst>
      <p:ext uri="{BB962C8B-B14F-4D97-AF65-F5344CB8AC3E}">
        <p14:creationId xmlns:p14="http://schemas.microsoft.com/office/powerpoint/2010/main" val="459488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Michiel</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effectLst/>
              <a:uLnTx/>
              <a:uFillTx/>
              <a:latin typeface="Arial" panose="020B0604020202020204"/>
              <a:ea typeface="+mn-ea"/>
              <a:cs typeface="+mn-cs"/>
            </a:endParaRPr>
          </a:p>
        </p:txBody>
      </p:sp>
    </p:spTree>
    <p:extLst>
      <p:ext uri="{BB962C8B-B14F-4D97-AF65-F5344CB8AC3E}">
        <p14:creationId xmlns:p14="http://schemas.microsoft.com/office/powerpoint/2010/main" val="1348856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FEDE3DE-59D0-436E-9643-2C33BA4042BB}" type="slidenum">
              <a:rPr lang="fr-FR" smtClean="0"/>
              <a:t>19</a:t>
            </a:fld>
            <a:endParaRPr lang="fr-FR"/>
          </a:p>
        </p:txBody>
      </p:sp>
    </p:spTree>
    <p:extLst>
      <p:ext uri="{BB962C8B-B14F-4D97-AF65-F5344CB8AC3E}">
        <p14:creationId xmlns:p14="http://schemas.microsoft.com/office/powerpoint/2010/main" val="1855307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999350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13115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88078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95554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14085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60440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82851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a:t>Nicolas</a:t>
            </a:r>
          </a:p>
          <a:p>
            <a:endParaRPr lang="fr-FR"/>
          </a:p>
        </p:txBody>
      </p:sp>
      <p:sp>
        <p:nvSpPr>
          <p:cNvPr id="4" name="Espace réservé du numéro de diapositive 3"/>
          <p:cNvSpPr>
            <a:spLocks noGrp="1"/>
          </p:cNvSpPr>
          <p:nvPr>
            <p:ph type="sldNum" sz="quarter" idx="5"/>
          </p:nvPr>
        </p:nvSpPr>
        <p:spPr/>
        <p:txBody>
          <a:bodyPr/>
          <a:lstStyle/>
          <a:p>
            <a:fld id="{83EBCA58-F001-2A42-AB6A-B366B18E47A3}" type="slidenum">
              <a:rPr lang="fr-FR" smtClean="0"/>
              <a:pPr/>
              <a:t>13</a:t>
            </a:fld>
            <a:endParaRPr lang="fr-FR"/>
          </a:p>
        </p:txBody>
      </p:sp>
    </p:spTree>
    <p:extLst>
      <p:ext uri="{BB962C8B-B14F-4D97-AF65-F5344CB8AC3E}">
        <p14:creationId xmlns:p14="http://schemas.microsoft.com/office/powerpoint/2010/main" val="32536392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Option N°2 Couverture avec photo">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91B5E16-F373-5C4C-B0B1-16FA2F0E32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0031" y="5635690"/>
            <a:ext cx="901169" cy="901169"/>
          </a:xfrm>
          <a:prstGeom prst="rect">
            <a:avLst/>
          </a:prstGeom>
        </p:spPr>
      </p:pic>
      <p:pic>
        <p:nvPicPr>
          <p:cNvPr id="14" name="Image 13">
            <a:extLst>
              <a:ext uri="{FF2B5EF4-FFF2-40B4-BE49-F238E27FC236}">
                <a16:creationId xmlns:a16="http://schemas.microsoft.com/office/drawing/2014/main" id="{DAAE4607-2A2E-45AF-81C6-9691F876AD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3" name="Sous-titre 2">
            <a:extLst>
              <a:ext uri="{FF2B5EF4-FFF2-40B4-BE49-F238E27FC236}">
                <a16:creationId xmlns:a16="http://schemas.microsoft.com/office/drawing/2014/main" id="{40AEA671-FC71-4FFA-B81F-CABE73D6E490}"/>
              </a:ext>
            </a:extLst>
          </p:cNvPr>
          <p:cNvSpPr>
            <a:spLocks noGrp="1"/>
          </p:cNvSpPr>
          <p:nvPr>
            <p:ph type="subTitle" idx="1" hasCustomPrompt="1"/>
          </p:nvPr>
        </p:nvSpPr>
        <p:spPr>
          <a:xfrm>
            <a:off x="6361200" y="3283309"/>
            <a:ext cx="5400000" cy="835416"/>
          </a:xfrm>
          <a:prstGeom prst="rect">
            <a:avLst/>
          </a:prstGeom>
        </p:spPr>
        <p:txBody>
          <a:bodyPr anchor="t">
            <a:noAutofit/>
          </a:bodyPr>
          <a:lstStyle>
            <a:lvl1pPr marL="0" indent="0" algn="l">
              <a:lnSpc>
                <a:spcPct val="100000"/>
              </a:lnSpc>
              <a:buNone/>
              <a:defRPr sz="2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Journée Mondiale de la Sécurité</a:t>
            </a:r>
            <a:br>
              <a:rPr lang="fr-FR"/>
            </a:br>
            <a:r>
              <a:rPr lang="fr-FR"/>
              <a:t>28 avril 2023</a:t>
            </a:r>
          </a:p>
        </p:txBody>
      </p:sp>
      <p:sp>
        <p:nvSpPr>
          <p:cNvPr id="8" name="Espace réservé du texte 4">
            <a:extLst>
              <a:ext uri="{FF2B5EF4-FFF2-40B4-BE49-F238E27FC236}">
                <a16:creationId xmlns:a16="http://schemas.microsoft.com/office/drawing/2014/main" id="{BF23DB5D-4428-47C6-AAAD-CF435EDAD101}"/>
              </a:ext>
            </a:extLst>
          </p:cNvPr>
          <p:cNvSpPr>
            <a:spLocks noGrp="1"/>
          </p:cNvSpPr>
          <p:nvPr>
            <p:ph type="body" sz="quarter" idx="14" hasCustomPrompt="1"/>
          </p:nvPr>
        </p:nvSpPr>
        <p:spPr>
          <a:xfrm>
            <a:off x="6361200" y="4193972"/>
            <a:ext cx="5400000" cy="683917"/>
          </a:xfrm>
          <a:prstGeom prst="rect">
            <a:avLst/>
          </a:prstGeom>
        </p:spPr>
        <p:txBody>
          <a:bodyPr>
            <a:noAutofit/>
          </a:bodyPr>
          <a:lstStyle>
            <a:lvl1pPr marL="0" indent="0">
              <a:buNone/>
              <a:defRPr sz="1800">
                <a:solidFill>
                  <a:schemeClr val="tx1"/>
                </a:solidFill>
              </a:defRPr>
            </a:lvl1pPr>
            <a:lvl2pPr marL="108000" indent="0">
              <a:buNone/>
              <a:defRPr/>
            </a:lvl2pPr>
          </a:lstStyle>
          <a:p>
            <a:r>
              <a:rPr lang="fr-FR"/>
              <a:t>Sous-titre sur une ou deux lignes [Arial 18 pt </a:t>
            </a:r>
            <a:r>
              <a:rPr lang="fr-FR" err="1"/>
              <a:t>regular</a:t>
            </a:r>
            <a:r>
              <a:rPr lang="fr-FR"/>
              <a:t>]</a:t>
            </a:r>
          </a:p>
        </p:txBody>
      </p:sp>
      <p:sp>
        <p:nvSpPr>
          <p:cNvPr id="11" name="Espace réservé du texte 4">
            <a:extLst>
              <a:ext uri="{FF2B5EF4-FFF2-40B4-BE49-F238E27FC236}">
                <a16:creationId xmlns:a16="http://schemas.microsoft.com/office/drawing/2014/main" id="{B4F9143E-8BA3-444C-AB24-7D43B842B3D8}"/>
              </a:ext>
            </a:extLst>
          </p:cNvPr>
          <p:cNvSpPr>
            <a:spLocks noGrp="1"/>
          </p:cNvSpPr>
          <p:nvPr>
            <p:ph type="body" sz="quarter" idx="16" hasCustomPrompt="1"/>
          </p:nvPr>
        </p:nvSpPr>
        <p:spPr>
          <a:xfrm>
            <a:off x="6361200" y="4953136"/>
            <a:ext cx="5400000" cy="534743"/>
          </a:xfrm>
          <a:prstGeom prst="rect">
            <a:avLst/>
          </a:prstGeom>
        </p:spPr>
        <p:txBody>
          <a:bodyPr>
            <a:noAutofit/>
          </a:bodyPr>
          <a:lstStyle>
            <a:lvl1pPr marL="0" indent="0">
              <a:buNone/>
              <a:defRPr sz="1400">
                <a:solidFill>
                  <a:schemeClr val="tx1"/>
                </a:solidFill>
              </a:defRPr>
            </a:lvl1pPr>
            <a:lvl2pPr marL="108000" indent="0">
              <a:buNone/>
              <a:defRPr/>
            </a:lvl2pPr>
          </a:lstStyle>
          <a:p>
            <a:r>
              <a:rPr lang="fr-FR" sz="1400"/>
              <a:t>Descripteur de lieu ou Prénom Nom de l’intervenant [Arial 14 pt </a:t>
            </a:r>
            <a:r>
              <a:rPr lang="fr-FR" sz="1400" err="1"/>
              <a:t>regular</a:t>
            </a:r>
            <a:r>
              <a:rPr lang="fr-FR" sz="1400"/>
              <a:t>]</a:t>
            </a:r>
          </a:p>
        </p:txBody>
      </p:sp>
      <p:pic>
        <p:nvPicPr>
          <p:cNvPr id="4" name="Image 3">
            <a:extLst>
              <a:ext uri="{FF2B5EF4-FFF2-40B4-BE49-F238E27FC236}">
                <a16:creationId xmlns:a16="http://schemas.microsoft.com/office/drawing/2014/main" id="{7EB96E2F-F07A-9317-B8F6-5795C9808738}"/>
              </a:ext>
            </a:extLst>
          </p:cNvPr>
          <p:cNvPicPr>
            <a:picLocks noChangeAspect="1"/>
          </p:cNvPicPr>
          <p:nvPr userDrawn="1"/>
        </p:nvPicPr>
        <p:blipFill>
          <a:blip r:embed="rId4"/>
          <a:stretch>
            <a:fillRect/>
          </a:stretch>
        </p:blipFill>
        <p:spPr>
          <a:xfrm>
            <a:off x="19403" y="0"/>
            <a:ext cx="5811398" cy="6858000"/>
          </a:xfrm>
          <a:prstGeom prst="rect">
            <a:avLst/>
          </a:prstGeom>
        </p:spPr>
      </p:pic>
    </p:spTree>
    <p:extLst>
      <p:ext uri="{BB962C8B-B14F-4D97-AF65-F5344CB8AC3E}">
        <p14:creationId xmlns:p14="http://schemas.microsoft.com/office/powerpoint/2010/main" val="361465654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p:txBody>
          <a:bodyPr/>
          <a:lstStyle>
            <a:lvl1pPr>
              <a:defRPr>
                <a:solidFill>
                  <a:schemeClr val="tx1"/>
                </a:solidFill>
              </a:defRPr>
            </a:lvl1pPr>
          </a:lstStyle>
          <a:p>
            <a:fld id="{E877DA23-7656-479E-B5D4-D2A5326ACEF2}" type="datetime1">
              <a:rPr lang="fr-FR" smtClean="0"/>
              <a:t>10/03/2023</a:t>
            </a:fld>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en-US"/>
              <a:t>Manager Kit WDfS 2023</a:t>
            </a:r>
            <a:endParaRPr lang="fr-F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471512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88CFAD-9F07-040E-407E-727ACE16AC8A}"/>
              </a:ext>
            </a:extLst>
          </p:cNvPr>
          <p:cNvSpPr/>
          <p:nvPr userDrawn="1"/>
        </p:nvSpPr>
        <p:spPr>
          <a:xfrm>
            <a:off x="6103879" y="1417545"/>
            <a:ext cx="2774307" cy="486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162AA34-B740-C8BE-5065-B28FA0610EE6}"/>
              </a:ext>
            </a:extLst>
          </p:cNvPr>
          <p:cNvSpPr/>
          <p:nvPr userDrawn="1"/>
        </p:nvSpPr>
        <p:spPr>
          <a:xfrm flipH="1">
            <a:off x="6464594" y="1417545"/>
            <a:ext cx="5257526" cy="4860000"/>
          </a:xfrm>
          <a:prstGeom prst="roundRect">
            <a:avLst>
              <a:gd name="adj" fmla="val 6511"/>
            </a:avLst>
          </a:prstGeom>
          <a:solidFill>
            <a:schemeClr val="accent1">
              <a:lumMod val="20000"/>
              <a:lumOff val="80000"/>
            </a:schemeClr>
          </a:solidFill>
          <a:ln w="381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Rectangle : coins arrondis 1">
            <a:extLst>
              <a:ext uri="{FF2B5EF4-FFF2-40B4-BE49-F238E27FC236}">
                <a16:creationId xmlns:a16="http://schemas.microsoft.com/office/drawing/2014/main" id="{DB51B642-F797-8B02-4F51-55D2B5D61D3A}"/>
              </a:ext>
            </a:extLst>
          </p:cNvPr>
          <p:cNvSpPr/>
          <p:nvPr userDrawn="1"/>
        </p:nvSpPr>
        <p:spPr>
          <a:xfrm>
            <a:off x="454121" y="1417545"/>
            <a:ext cx="11268000" cy="4860000"/>
          </a:xfrm>
          <a:prstGeom prst="roundRect">
            <a:avLst>
              <a:gd name="adj" fmla="val 6511"/>
            </a:avLst>
          </a:prstGeom>
          <a:noFill/>
          <a:ln w="38100" cmpd="sng">
            <a:gradFill flip="none" rotWithShape="1">
              <a:gsLst>
                <a:gs pos="0">
                  <a:srgbClr val="00C8FF"/>
                </a:gs>
                <a:gs pos="100000">
                  <a:srgbClr val="0082FF"/>
                </a:gs>
              </a:gsLst>
              <a:lin ang="0" scaled="0"/>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651805" y="1605515"/>
            <a:ext cx="5238632" cy="4626835"/>
          </a:xfrm>
        </p:spPr>
        <p:txBody>
          <a:bodyPr/>
          <a:lstStyle>
            <a:lvl1pPr marL="52388" indent="0">
              <a:buNone/>
              <a:tabLst/>
              <a:defRPr b="1">
                <a:solidFill>
                  <a:srgbClr val="374649"/>
                </a:solidFill>
              </a:defRPr>
            </a:lvl1pPr>
            <a:lvl2pPr marL="52388" indent="0">
              <a:buNone/>
              <a:tabLst/>
              <a:defRPr sz="1400">
                <a:solidFill>
                  <a:srgbClr val="374649"/>
                </a:solidFill>
              </a:defRPr>
            </a:lvl2pPr>
            <a:lvl3pPr marL="52388" indent="0">
              <a:buNone/>
              <a:tabLst/>
              <a:defRPr sz="1400">
                <a:solidFill>
                  <a:srgbClr val="009CEA"/>
                </a:solidFill>
              </a:defRPr>
            </a:lvl3pPr>
            <a:lvl4pPr marL="52388" indent="0">
              <a:tabLst/>
              <a:defRPr>
                <a:solidFill>
                  <a:schemeClr val="tx1"/>
                </a:solidFill>
              </a:defRPr>
            </a:lvl4pPr>
            <a:lvl5pPr>
              <a:defRPr>
                <a:solidFill>
                  <a:schemeClr val="tx1">
                    <a:lumMod val="75000"/>
                  </a:schemeClr>
                </a:solidFill>
              </a:defRPr>
            </a:lvl5pPr>
          </a:lstStyle>
          <a:p>
            <a:pPr lvl="0"/>
            <a:r>
              <a:rPr lang="fr-FR"/>
              <a:t>Modifier les styles du texte du masque</a:t>
            </a:r>
          </a:p>
          <a:p>
            <a:pPr lvl="1"/>
            <a:endParaRPr lang="fr-FR"/>
          </a:p>
          <a:p>
            <a:pPr lvl="1"/>
            <a:r>
              <a:rPr lang="fr-FR"/>
              <a:t>Deuxième niveau</a:t>
            </a:r>
          </a:p>
          <a:p>
            <a:pPr lvl="2"/>
            <a:r>
              <a:rPr lang="fr-FR"/>
              <a:t>Troisième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p:txBody>
          <a:bodyPr/>
          <a:lstStyle>
            <a:lvl1pPr>
              <a:defRPr>
                <a:solidFill>
                  <a:schemeClr val="tx1"/>
                </a:solidFill>
              </a:defRPr>
            </a:lvl1pPr>
          </a:lstStyle>
          <a:p>
            <a:fld id="{FABD4DA7-9D28-4433-BC94-1C4432DF9381}" type="datetime1">
              <a:rPr lang="fr-FR" smtClean="0"/>
              <a:t>10/03/2023</a:t>
            </a:fld>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en-US"/>
              <a:t>Manager Kit WDfS 2023</a:t>
            </a:r>
            <a:endParaRPr lang="fr-F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
        <p:nvSpPr>
          <p:cNvPr id="13" name="Espace réservé du texte 8">
            <a:extLst>
              <a:ext uri="{FF2B5EF4-FFF2-40B4-BE49-F238E27FC236}">
                <a16:creationId xmlns:a16="http://schemas.microsoft.com/office/drawing/2014/main" id="{22F3A15D-1C57-B88F-2477-ADA40C337887}"/>
              </a:ext>
            </a:extLst>
          </p:cNvPr>
          <p:cNvSpPr>
            <a:spLocks noGrp="1"/>
          </p:cNvSpPr>
          <p:nvPr>
            <p:ph type="body" sz="quarter" idx="17" hasCustomPrompt="1"/>
          </p:nvPr>
        </p:nvSpPr>
        <p:spPr>
          <a:xfrm>
            <a:off x="6317786" y="1605515"/>
            <a:ext cx="5222409" cy="4626835"/>
          </a:xfrm>
        </p:spPr>
        <p:txBody>
          <a:bodyPr/>
          <a:lstStyle>
            <a:lvl1pPr marL="52388" indent="0">
              <a:buNone/>
              <a:tabLst/>
              <a:defRPr sz="3200" b="1">
                <a:solidFill>
                  <a:srgbClr val="374649"/>
                </a:solidFill>
              </a:defRPr>
            </a:lvl1pPr>
            <a:lvl2pPr marL="231775" indent="-179388">
              <a:buFont typeface="Arial" panose="020B0604020202020204" pitchFamily="34" charset="0"/>
              <a:buChar char="•"/>
              <a:tabLst/>
              <a:defRPr sz="1800" b="1">
                <a:solidFill>
                  <a:srgbClr val="374649"/>
                </a:solidFill>
              </a:defRPr>
            </a:lvl2pPr>
            <a:lvl3pPr marL="227013" indent="4763">
              <a:spcBef>
                <a:spcPts val="0"/>
              </a:spcBef>
              <a:buNone/>
              <a:tabLst/>
              <a:defRPr sz="1800">
                <a:solidFill>
                  <a:srgbClr val="374649"/>
                </a:solidFill>
              </a:defRPr>
            </a:lvl3pPr>
            <a:lvl4pPr marL="52388" indent="0">
              <a:tabLst/>
              <a:defRPr>
                <a:solidFill>
                  <a:schemeClr val="tx1"/>
                </a:solidFill>
              </a:defRPr>
            </a:lvl4pPr>
            <a:lvl5pPr>
              <a:defRPr>
                <a:solidFill>
                  <a:schemeClr val="tx1">
                    <a:lumMod val="75000"/>
                  </a:schemeClr>
                </a:solidFill>
              </a:defRPr>
            </a:lvl5pPr>
          </a:lstStyle>
          <a:p>
            <a:pPr lvl="0"/>
            <a:r>
              <a:rPr lang="fr-FR"/>
              <a:t>Modifier les styles du texte du masque</a:t>
            </a:r>
          </a:p>
          <a:p>
            <a:pPr lvl="1"/>
            <a:endParaRPr lang="fr-FR"/>
          </a:p>
          <a:p>
            <a:pPr lvl="1"/>
            <a:r>
              <a:rPr lang="fr-FR"/>
              <a:t>Deuxième niveau</a:t>
            </a:r>
          </a:p>
          <a:p>
            <a:pPr lvl="2"/>
            <a:r>
              <a:rPr lang="fr-FR"/>
              <a:t>Troisième niveau</a:t>
            </a:r>
          </a:p>
        </p:txBody>
      </p:sp>
    </p:spTree>
    <p:extLst>
      <p:ext uri="{BB962C8B-B14F-4D97-AF65-F5344CB8AC3E}">
        <p14:creationId xmlns:p14="http://schemas.microsoft.com/office/powerpoint/2010/main" val="20840943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e avec photo">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3FA18DAD-43C7-439C-AEB4-182FDEF42A93}"/>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6361200"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5" name="Espace réservé du texte 8">
            <a:extLst>
              <a:ext uri="{FF2B5EF4-FFF2-40B4-BE49-F238E27FC236}">
                <a16:creationId xmlns:a16="http://schemas.microsoft.com/office/drawing/2014/main" id="{90C7237F-FD39-40C9-B915-D4BC62A3BEC4}"/>
              </a:ext>
            </a:extLst>
          </p:cNvPr>
          <p:cNvSpPr>
            <a:spLocks noGrp="1"/>
          </p:cNvSpPr>
          <p:nvPr>
            <p:ph type="body" sz="quarter" idx="17"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Titre 3">
            <a:extLst>
              <a:ext uri="{FF2B5EF4-FFF2-40B4-BE49-F238E27FC236}">
                <a16:creationId xmlns:a16="http://schemas.microsoft.com/office/drawing/2014/main" id="{A95F48EF-CBAD-4F80-B069-72AECAEC0746}"/>
              </a:ext>
            </a:extLst>
          </p:cNvPr>
          <p:cNvSpPr>
            <a:spLocks noGrp="1"/>
          </p:cNvSpPr>
          <p:nvPr>
            <p:ph type="title"/>
          </p:nvPr>
        </p:nvSpPr>
        <p:spPr>
          <a:xfrm>
            <a:off x="6361199" y="242844"/>
            <a:ext cx="3960000" cy="1008000"/>
          </a:xfrm>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F45A3821-9C55-4E10-844A-98E6FB07D68C}"/>
              </a:ext>
            </a:extLst>
          </p:cNvPr>
          <p:cNvSpPr>
            <a:spLocks noGrp="1"/>
          </p:cNvSpPr>
          <p:nvPr>
            <p:ph type="dt" sz="half" idx="18"/>
          </p:nvPr>
        </p:nvSpPr>
        <p:spPr/>
        <p:txBody>
          <a:bodyPr/>
          <a:lstStyle>
            <a:lvl1pPr>
              <a:defRPr>
                <a:solidFill>
                  <a:schemeClr val="bg1"/>
                </a:solidFill>
              </a:defRPr>
            </a:lvl1pPr>
          </a:lstStyle>
          <a:p>
            <a:fld id="{796FE06F-2F60-486A-86D5-C94F43CFE56A}" type="datetime1">
              <a:rPr lang="fr-FR" smtClean="0"/>
              <a:t>10/03/2023</a:t>
            </a:fld>
            <a:endParaRPr lang="fr-FR"/>
          </a:p>
        </p:txBody>
      </p:sp>
      <p:sp>
        <p:nvSpPr>
          <p:cNvPr id="6" name="Espace réservé du pied de page 5">
            <a:extLst>
              <a:ext uri="{FF2B5EF4-FFF2-40B4-BE49-F238E27FC236}">
                <a16:creationId xmlns:a16="http://schemas.microsoft.com/office/drawing/2014/main" id="{B26B9FA6-E4DB-4B15-BD57-BEC5F537E3AB}"/>
              </a:ext>
            </a:extLst>
          </p:cNvPr>
          <p:cNvSpPr>
            <a:spLocks noGrp="1"/>
          </p:cNvSpPr>
          <p:nvPr>
            <p:ph type="ftr" sz="quarter" idx="19"/>
          </p:nvPr>
        </p:nvSpPr>
        <p:spPr/>
        <p:txBody>
          <a:bodyPr/>
          <a:lstStyle>
            <a:lvl1pPr>
              <a:defRPr>
                <a:solidFill>
                  <a:schemeClr val="bg1"/>
                </a:solidFill>
              </a:defRPr>
            </a:lvl1pPr>
          </a:lstStyle>
          <a:p>
            <a:r>
              <a:rPr lang="en-US"/>
              <a:t>Manager Kit WDfS 2023</a:t>
            </a:r>
            <a:endParaRPr lang="fr-FR"/>
          </a:p>
        </p:txBody>
      </p:sp>
      <p:sp>
        <p:nvSpPr>
          <p:cNvPr id="7" name="Espace réservé du numéro de diapositive 6">
            <a:extLst>
              <a:ext uri="{FF2B5EF4-FFF2-40B4-BE49-F238E27FC236}">
                <a16:creationId xmlns:a16="http://schemas.microsoft.com/office/drawing/2014/main" id="{6FE6001F-97CC-4008-B22A-EFA29A13779C}"/>
              </a:ext>
            </a:extLst>
          </p:cNvPr>
          <p:cNvSpPr>
            <a:spLocks noGrp="1"/>
          </p:cNvSpPr>
          <p:nvPr>
            <p:ph type="sldNum" sz="quarter" idx="20"/>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5765976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3820350"/>
            <a:ext cx="11133952" cy="2412000"/>
          </a:xfrm>
        </p:spPr>
        <p:txBody>
          <a:bodyPr/>
          <a:lstStyle>
            <a:lvl1pPr>
              <a:defRPr>
                <a:solidFill>
                  <a:schemeClr val="tx1"/>
                </a:solidFill>
              </a:defRPr>
            </a:lvl1pPr>
            <a:lvl2pPr>
              <a:spcBef>
                <a:spcPts val="400"/>
              </a:spcBef>
              <a:defRPr>
                <a:solidFill>
                  <a:schemeClr val="tx1"/>
                </a:solidFill>
              </a:defRPr>
            </a:lvl2pPr>
          </a:lstStyle>
          <a:p>
            <a:pPr lvl="0"/>
            <a:r>
              <a:rPr lang="fr-FR"/>
              <a:t>Modifier les styles du texte du masque</a:t>
            </a:r>
          </a:p>
          <a:p>
            <a:pPr lvl="1"/>
            <a:r>
              <a:rPr lang="fr-FR"/>
              <a:t>Deuxième niveau</a:t>
            </a:r>
          </a:p>
        </p:txBody>
      </p:sp>
      <p:sp>
        <p:nvSpPr>
          <p:cNvPr id="12" name="Espace réservé du tableau 2">
            <a:extLst>
              <a:ext uri="{FF2B5EF4-FFF2-40B4-BE49-F238E27FC236}">
                <a16:creationId xmlns:a16="http://schemas.microsoft.com/office/drawing/2014/main" id="{3EADC01A-12BC-4330-8A1C-A4DCE63F4D5F}"/>
              </a:ext>
            </a:extLst>
          </p:cNvPr>
          <p:cNvSpPr>
            <a:spLocks noGrp="1"/>
          </p:cNvSpPr>
          <p:nvPr>
            <p:ph type="tbl" sz="quarter" idx="17"/>
          </p:nvPr>
        </p:nvSpPr>
        <p:spPr>
          <a:xfrm>
            <a:off x="589752" y="1372349"/>
            <a:ext cx="11014079" cy="2304000"/>
          </a:xfrm>
        </p:spPr>
        <p:txBody>
          <a:bodyPr anchor="ctr"/>
          <a:lstStyle>
            <a:lvl1pPr marL="0" indent="0" algn="ctr">
              <a:buNone/>
              <a:defRPr sz="1400">
                <a:solidFill>
                  <a:schemeClr val="tx2"/>
                </a:solidFill>
              </a:defRPr>
            </a:lvl1pPr>
          </a:lstStyle>
          <a:p>
            <a:endParaRPr lang="fr-FR"/>
          </a:p>
        </p:txBody>
      </p:sp>
      <p:sp>
        <p:nvSpPr>
          <p:cNvPr id="4" name="Titre 3">
            <a:extLst>
              <a:ext uri="{FF2B5EF4-FFF2-40B4-BE49-F238E27FC236}">
                <a16:creationId xmlns:a16="http://schemas.microsoft.com/office/drawing/2014/main" id="{F7BED8F5-8DF4-41F4-9FBF-3FC3EFF478F8}"/>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74A5DB8F-F9F5-4D34-AD2B-20A401276C3E}"/>
              </a:ext>
            </a:extLst>
          </p:cNvPr>
          <p:cNvSpPr>
            <a:spLocks noGrp="1"/>
          </p:cNvSpPr>
          <p:nvPr>
            <p:ph type="dt" sz="half" idx="18"/>
          </p:nvPr>
        </p:nvSpPr>
        <p:spPr/>
        <p:txBody>
          <a:bodyPr/>
          <a:lstStyle>
            <a:lvl1pPr>
              <a:defRPr>
                <a:solidFill>
                  <a:schemeClr val="tx1"/>
                </a:solidFill>
              </a:defRPr>
            </a:lvl1pPr>
          </a:lstStyle>
          <a:p>
            <a:fld id="{A2F280FE-29FF-4713-8882-6B3E64DE4544}" type="datetime1">
              <a:rPr lang="fr-FR" smtClean="0"/>
              <a:t>10/03/2023</a:t>
            </a:fld>
            <a:endParaRPr lang="fr-FR"/>
          </a:p>
        </p:txBody>
      </p:sp>
      <p:sp>
        <p:nvSpPr>
          <p:cNvPr id="6" name="Espace réservé du pied de page 5">
            <a:extLst>
              <a:ext uri="{FF2B5EF4-FFF2-40B4-BE49-F238E27FC236}">
                <a16:creationId xmlns:a16="http://schemas.microsoft.com/office/drawing/2014/main" id="{7F448ABE-6518-42E7-86CB-17EBD972C87A}"/>
              </a:ext>
            </a:extLst>
          </p:cNvPr>
          <p:cNvSpPr>
            <a:spLocks noGrp="1"/>
          </p:cNvSpPr>
          <p:nvPr>
            <p:ph type="ftr" sz="quarter" idx="19"/>
          </p:nvPr>
        </p:nvSpPr>
        <p:spPr/>
        <p:txBody>
          <a:bodyPr/>
          <a:lstStyle>
            <a:lvl1pPr>
              <a:defRPr>
                <a:solidFill>
                  <a:schemeClr val="tx1"/>
                </a:solidFill>
              </a:defRPr>
            </a:lvl1pPr>
          </a:lstStyle>
          <a:p>
            <a:r>
              <a:rPr lang="en-US"/>
              <a:t>Manager Kit WDfS 2023</a:t>
            </a:r>
            <a:endParaRPr lang="fr-FR"/>
          </a:p>
        </p:txBody>
      </p:sp>
      <p:sp>
        <p:nvSpPr>
          <p:cNvPr id="7" name="Espace réservé du numéro de diapositive 6">
            <a:extLst>
              <a:ext uri="{FF2B5EF4-FFF2-40B4-BE49-F238E27FC236}">
                <a16:creationId xmlns:a16="http://schemas.microsoft.com/office/drawing/2014/main" id="{DBF92594-638F-42B7-B983-EDCA45116F84}"/>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702229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e avec graphiqu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3" name="Espace réservé du graphique 2">
            <a:extLst>
              <a:ext uri="{FF2B5EF4-FFF2-40B4-BE49-F238E27FC236}">
                <a16:creationId xmlns:a16="http://schemas.microsoft.com/office/drawing/2014/main" id="{36B54297-76AA-4A3B-A34F-53F1E4289CC7}"/>
              </a:ext>
            </a:extLst>
          </p:cNvPr>
          <p:cNvSpPr>
            <a:spLocks noGrp="1"/>
          </p:cNvSpPr>
          <p:nvPr>
            <p:ph type="chart" sz="quarter" idx="17"/>
          </p:nvPr>
        </p:nvSpPr>
        <p:spPr>
          <a:xfrm>
            <a:off x="6229879" y="1371600"/>
            <a:ext cx="5508000" cy="4860000"/>
          </a:xfrm>
        </p:spPr>
        <p:txBody>
          <a:bodyPr anchor="ctr"/>
          <a:lstStyle>
            <a:lvl1pPr marL="0" indent="0" algn="ctr">
              <a:buNone/>
              <a:defRPr sz="1400">
                <a:solidFill>
                  <a:schemeClr val="tx2"/>
                </a:solidFill>
              </a:defRPr>
            </a:lvl1pPr>
          </a:lstStyle>
          <a:p>
            <a:endParaRPr lang="fr-FR"/>
          </a:p>
        </p:txBody>
      </p:sp>
      <p:sp>
        <p:nvSpPr>
          <p:cNvPr id="4" name="Titre 3">
            <a:extLst>
              <a:ext uri="{FF2B5EF4-FFF2-40B4-BE49-F238E27FC236}">
                <a16:creationId xmlns:a16="http://schemas.microsoft.com/office/drawing/2014/main" id="{7AE7569B-B080-4146-A11F-1E61AF63D642}"/>
              </a:ext>
            </a:extLst>
          </p:cNvPr>
          <p:cNvSpPr>
            <a:spLocks noGrp="1"/>
          </p:cNvSpPr>
          <p:nvPr>
            <p:ph type="title"/>
          </p:nvPr>
        </p:nvSpPr>
        <p:spPr>
          <a:xfrm>
            <a:off x="469879" y="242844"/>
            <a:ext cx="9720000" cy="1008000"/>
          </a:xfrm>
        </p:spPr>
        <p:txBody>
          <a:bodyPr/>
          <a:lstStyle>
            <a:lvl1pPr>
              <a:defRPr>
                <a:solidFill>
                  <a:schemeClr val="tx2"/>
                </a:solidFill>
              </a:defRPr>
            </a:lvl1pPr>
          </a:lstStyle>
          <a:p>
            <a:r>
              <a:rPr lang="fr-FR"/>
              <a:t>Modifiez le style du titre</a:t>
            </a:r>
          </a:p>
        </p:txBody>
      </p:sp>
      <p:sp>
        <p:nvSpPr>
          <p:cNvPr id="6" name="Espace réservé de la date 5">
            <a:extLst>
              <a:ext uri="{FF2B5EF4-FFF2-40B4-BE49-F238E27FC236}">
                <a16:creationId xmlns:a16="http://schemas.microsoft.com/office/drawing/2014/main" id="{1A8B2399-CA73-45EA-BE18-9A20282E60B2}"/>
              </a:ext>
            </a:extLst>
          </p:cNvPr>
          <p:cNvSpPr>
            <a:spLocks noGrp="1"/>
          </p:cNvSpPr>
          <p:nvPr>
            <p:ph type="dt" sz="half" idx="18"/>
          </p:nvPr>
        </p:nvSpPr>
        <p:spPr/>
        <p:txBody>
          <a:bodyPr/>
          <a:lstStyle>
            <a:lvl1pPr>
              <a:defRPr>
                <a:solidFill>
                  <a:schemeClr val="tx1"/>
                </a:solidFill>
              </a:defRPr>
            </a:lvl1pPr>
          </a:lstStyle>
          <a:p>
            <a:fld id="{231A60AA-7CA8-4697-9FFC-FA68546C18A1}" type="datetime1">
              <a:rPr lang="fr-FR" smtClean="0"/>
              <a:t>10/03/2023</a:t>
            </a:fld>
            <a:endParaRPr lang="fr-FR"/>
          </a:p>
        </p:txBody>
      </p:sp>
      <p:sp>
        <p:nvSpPr>
          <p:cNvPr id="7" name="Espace réservé du pied de page 6">
            <a:extLst>
              <a:ext uri="{FF2B5EF4-FFF2-40B4-BE49-F238E27FC236}">
                <a16:creationId xmlns:a16="http://schemas.microsoft.com/office/drawing/2014/main" id="{78D64F63-31B3-46AB-8995-E4EAED1967BD}"/>
              </a:ext>
            </a:extLst>
          </p:cNvPr>
          <p:cNvSpPr>
            <a:spLocks noGrp="1"/>
          </p:cNvSpPr>
          <p:nvPr>
            <p:ph type="ftr" sz="quarter" idx="19"/>
          </p:nvPr>
        </p:nvSpPr>
        <p:spPr/>
        <p:txBody>
          <a:bodyPr/>
          <a:lstStyle>
            <a:lvl1pPr>
              <a:defRPr>
                <a:solidFill>
                  <a:schemeClr val="tx1"/>
                </a:solidFill>
              </a:defRPr>
            </a:lvl1pPr>
          </a:lstStyle>
          <a:p>
            <a:r>
              <a:rPr lang="en-US"/>
              <a:t>Manager Kit WDfS 2023</a:t>
            </a:r>
            <a:endParaRPr lang="fr-FR"/>
          </a:p>
        </p:txBody>
      </p:sp>
      <p:sp>
        <p:nvSpPr>
          <p:cNvPr id="11" name="Espace réservé du numéro de diapositive 10">
            <a:extLst>
              <a:ext uri="{FF2B5EF4-FFF2-40B4-BE49-F238E27FC236}">
                <a16:creationId xmlns:a16="http://schemas.microsoft.com/office/drawing/2014/main" id="{DB398A68-6D32-4A8D-8EF8-C3BF7CEF61AB}"/>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624369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iffres Clés">
    <p:spTree>
      <p:nvGrpSpPr>
        <p:cNvPr id="1" name=""/>
        <p:cNvGrpSpPr/>
        <p:nvPr/>
      </p:nvGrpSpPr>
      <p:grpSpPr>
        <a:xfrm>
          <a:off x="0" y="0"/>
          <a:ext cx="0" cy="0"/>
          <a:chOff x="0" y="0"/>
          <a:chExt cx="0" cy="0"/>
        </a:xfrm>
      </p:grpSpPr>
      <p:sp>
        <p:nvSpPr>
          <p:cNvPr id="14" name="Espace réservé du texte 2">
            <a:extLst>
              <a:ext uri="{FF2B5EF4-FFF2-40B4-BE49-F238E27FC236}">
                <a16:creationId xmlns:a16="http://schemas.microsoft.com/office/drawing/2014/main" id="{6684C25F-7F00-41C3-A7CD-0A38D6BB6A4B}"/>
              </a:ext>
            </a:extLst>
          </p:cNvPr>
          <p:cNvSpPr>
            <a:spLocks noGrp="1"/>
          </p:cNvSpPr>
          <p:nvPr>
            <p:ph type="body" idx="18" hasCustomPrompt="1"/>
          </p:nvPr>
        </p:nvSpPr>
        <p:spPr>
          <a:xfrm>
            <a:off x="469879" y="1501200"/>
            <a:ext cx="1980000" cy="1188000"/>
          </a:xfrm>
        </p:spPr>
        <p:txBody>
          <a:bodyPr anchor="ctr">
            <a:noAutofit/>
          </a:bodyPr>
          <a:lstStyle>
            <a:lvl1pPr marL="0" indent="0">
              <a:buNone/>
              <a:defRPr sz="81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5" name="Espace réservé du texte 10">
            <a:extLst>
              <a:ext uri="{FF2B5EF4-FFF2-40B4-BE49-F238E27FC236}">
                <a16:creationId xmlns:a16="http://schemas.microsoft.com/office/drawing/2014/main" id="{FFEA4E96-A4C5-404E-84EB-0DA2FDAD3E47}"/>
              </a:ext>
            </a:extLst>
          </p:cNvPr>
          <p:cNvSpPr>
            <a:spLocks noGrp="1"/>
          </p:cNvSpPr>
          <p:nvPr>
            <p:ph type="body" sz="quarter" idx="19" hasCustomPrompt="1"/>
          </p:nvPr>
        </p:nvSpPr>
        <p:spPr>
          <a:xfrm>
            <a:off x="3240699" y="15012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16" name="Espace réservé du texte 2">
            <a:extLst>
              <a:ext uri="{FF2B5EF4-FFF2-40B4-BE49-F238E27FC236}">
                <a16:creationId xmlns:a16="http://schemas.microsoft.com/office/drawing/2014/main" id="{431124CF-D305-4637-B02D-7916DC400940}"/>
              </a:ext>
            </a:extLst>
          </p:cNvPr>
          <p:cNvSpPr>
            <a:spLocks noGrp="1"/>
          </p:cNvSpPr>
          <p:nvPr>
            <p:ph type="body" idx="20" hasCustomPrompt="1"/>
          </p:nvPr>
        </p:nvSpPr>
        <p:spPr>
          <a:xfrm>
            <a:off x="469879" y="2656800"/>
            <a:ext cx="1980000" cy="1188000"/>
          </a:xfrm>
        </p:spPr>
        <p:txBody>
          <a:bodyPr anchor="ctr">
            <a:noAutofit/>
          </a:bodyPr>
          <a:lstStyle>
            <a:lvl1pPr marL="0" indent="0">
              <a:buNone/>
              <a:defRPr sz="8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7" name="Espace réservé du texte 10">
            <a:extLst>
              <a:ext uri="{FF2B5EF4-FFF2-40B4-BE49-F238E27FC236}">
                <a16:creationId xmlns:a16="http://schemas.microsoft.com/office/drawing/2014/main" id="{F7F54A8A-B912-4DCA-A7A6-D2FE7A31E0B8}"/>
              </a:ext>
            </a:extLst>
          </p:cNvPr>
          <p:cNvSpPr>
            <a:spLocks noGrp="1"/>
          </p:cNvSpPr>
          <p:nvPr>
            <p:ph type="body" sz="quarter" idx="21" hasCustomPrompt="1"/>
          </p:nvPr>
        </p:nvSpPr>
        <p:spPr>
          <a:xfrm>
            <a:off x="3240699" y="26568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4" name="Titre 3">
            <a:extLst>
              <a:ext uri="{FF2B5EF4-FFF2-40B4-BE49-F238E27FC236}">
                <a16:creationId xmlns:a16="http://schemas.microsoft.com/office/drawing/2014/main" id="{0F9ED843-C44A-45CC-9B1D-C837E4DDCE6E}"/>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18" name="Espace réservé du texte 2">
            <a:extLst>
              <a:ext uri="{FF2B5EF4-FFF2-40B4-BE49-F238E27FC236}">
                <a16:creationId xmlns:a16="http://schemas.microsoft.com/office/drawing/2014/main" id="{322CE313-0A26-4E99-9C93-6C3FC888A8DE}"/>
              </a:ext>
            </a:extLst>
          </p:cNvPr>
          <p:cNvSpPr>
            <a:spLocks noGrp="1"/>
          </p:cNvSpPr>
          <p:nvPr>
            <p:ph type="body" idx="25" hasCustomPrompt="1"/>
          </p:nvPr>
        </p:nvSpPr>
        <p:spPr>
          <a:xfrm>
            <a:off x="469879" y="3812400"/>
            <a:ext cx="1980000" cy="1188000"/>
          </a:xfrm>
        </p:spPr>
        <p:txBody>
          <a:bodyPr anchor="ctr">
            <a:noAutofit/>
          </a:bodyPr>
          <a:lstStyle>
            <a:lvl1pPr marL="0" indent="0">
              <a:buNone/>
              <a:defRPr sz="81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9" name="Espace réservé du texte 10">
            <a:extLst>
              <a:ext uri="{FF2B5EF4-FFF2-40B4-BE49-F238E27FC236}">
                <a16:creationId xmlns:a16="http://schemas.microsoft.com/office/drawing/2014/main" id="{EB31187B-F91F-44EB-9CB5-1BF3730F7621}"/>
              </a:ext>
            </a:extLst>
          </p:cNvPr>
          <p:cNvSpPr>
            <a:spLocks noGrp="1"/>
          </p:cNvSpPr>
          <p:nvPr>
            <p:ph type="body" sz="quarter" idx="26" hasCustomPrompt="1"/>
          </p:nvPr>
        </p:nvSpPr>
        <p:spPr>
          <a:xfrm>
            <a:off x="3240699" y="38124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31" name="Espace réservé du texte 21">
            <a:extLst>
              <a:ext uri="{FF2B5EF4-FFF2-40B4-BE49-F238E27FC236}">
                <a16:creationId xmlns:a16="http://schemas.microsoft.com/office/drawing/2014/main" id="{6FD92059-A22C-433B-8494-343CBC88ADC5}"/>
              </a:ext>
            </a:extLst>
          </p:cNvPr>
          <p:cNvSpPr>
            <a:spLocks noGrp="1"/>
          </p:cNvSpPr>
          <p:nvPr>
            <p:ph type="body" sz="quarter" idx="27" hasCustomPrompt="1"/>
          </p:nvPr>
        </p:nvSpPr>
        <p:spPr>
          <a:xfrm>
            <a:off x="2601913" y="18094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1"/>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2" name="Espace réservé du texte 21">
            <a:extLst>
              <a:ext uri="{FF2B5EF4-FFF2-40B4-BE49-F238E27FC236}">
                <a16:creationId xmlns:a16="http://schemas.microsoft.com/office/drawing/2014/main" id="{2487A579-BB10-4B9C-8037-89848E4EB31C}"/>
              </a:ext>
            </a:extLst>
          </p:cNvPr>
          <p:cNvSpPr>
            <a:spLocks noGrp="1"/>
          </p:cNvSpPr>
          <p:nvPr>
            <p:ph type="body" sz="quarter" idx="28" hasCustomPrompt="1"/>
          </p:nvPr>
        </p:nvSpPr>
        <p:spPr>
          <a:xfrm>
            <a:off x="2601913" y="29650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2"/>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3" name="Espace réservé du texte 21">
            <a:extLst>
              <a:ext uri="{FF2B5EF4-FFF2-40B4-BE49-F238E27FC236}">
                <a16:creationId xmlns:a16="http://schemas.microsoft.com/office/drawing/2014/main" id="{C0B0C0AB-7256-484A-8EF0-3BC6851D748F}"/>
              </a:ext>
            </a:extLst>
          </p:cNvPr>
          <p:cNvSpPr>
            <a:spLocks noGrp="1"/>
          </p:cNvSpPr>
          <p:nvPr>
            <p:ph type="body" sz="quarter" idx="29" hasCustomPrompt="1"/>
          </p:nvPr>
        </p:nvSpPr>
        <p:spPr>
          <a:xfrm>
            <a:off x="2601913" y="41206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3"/>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5" name="Espace réservé de la date 4">
            <a:extLst>
              <a:ext uri="{FF2B5EF4-FFF2-40B4-BE49-F238E27FC236}">
                <a16:creationId xmlns:a16="http://schemas.microsoft.com/office/drawing/2014/main" id="{75997647-8494-4CC4-948F-29A8D49CBCEB}"/>
              </a:ext>
            </a:extLst>
          </p:cNvPr>
          <p:cNvSpPr>
            <a:spLocks noGrp="1"/>
          </p:cNvSpPr>
          <p:nvPr>
            <p:ph type="dt" sz="half" idx="30"/>
          </p:nvPr>
        </p:nvSpPr>
        <p:spPr/>
        <p:txBody>
          <a:bodyPr/>
          <a:lstStyle>
            <a:lvl1pPr>
              <a:defRPr>
                <a:solidFill>
                  <a:schemeClr val="tx1"/>
                </a:solidFill>
              </a:defRPr>
            </a:lvl1pPr>
          </a:lstStyle>
          <a:p>
            <a:fld id="{CDC5C8CF-7D4A-49BC-9B66-0C2151611EE4}" type="datetime1">
              <a:rPr lang="fr-FR" smtClean="0"/>
              <a:t>10/03/2023</a:t>
            </a:fld>
            <a:endParaRPr lang="fr-FR"/>
          </a:p>
        </p:txBody>
      </p:sp>
      <p:sp>
        <p:nvSpPr>
          <p:cNvPr id="6" name="Espace réservé du pied de page 5">
            <a:extLst>
              <a:ext uri="{FF2B5EF4-FFF2-40B4-BE49-F238E27FC236}">
                <a16:creationId xmlns:a16="http://schemas.microsoft.com/office/drawing/2014/main" id="{02B4AC02-49D4-4738-A9B4-B3DA90016A7F}"/>
              </a:ext>
            </a:extLst>
          </p:cNvPr>
          <p:cNvSpPr>
            <a:spLocks noGrp="1"/>
          </p:cNvSpPr>
          <p:nvPr>
            <p:ph type="ftr" sz="quarter" idx="31"/>
          </p:nvPr>
        </p:nvSpPr>
        <p:spPr/>
        <p:txBody>
          <a:bodyPr/>
          <a:lstStyle>
            <a:lvl1pPr>
              <a:defRPr>
                <a:solidFill>
                  <a:schemeClr val="tx1"/>
                </a:solidFill>
              </a:defRPr>
            </a:lvl1pPr>
          </a:lstStyle>
          <a:p>
            <a:r>
              <a:rPr lang="en-US"/>
              <a:t>Manager Kit WDfS 2023</a:t>
            </a:r>
            <a:endParaRPr lang="fr-FR"/>
          </a:p>
        </p:txBody>
      </p:sp>
      <p:sp>
        <p:nvSpPr>
          <p:cNvPr id="7" name="Espace réservé du numéro de diapositive 6">
            <a:extLst>
              <a:ext uri="{FF2B5EF4-FFF2-40B4-BE49-F238E27FC236}">
                <a16:creationId xmlns:a16="http://schemas.microsoft.com/office/drawing/2014/main" id="{28EE574D-092E-4259-81EB-81EA91E97CDA}"/>
              </a:ext>
            </a:extLst>
          </p:cNvPr>
          <p:cNvSpPr>
            <a:spLocks noGrp="1"/>
          </p:cNvSpPr>
          <p:nvPr>
            <p:ph type="sldNum" sz="quarter" idx="3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871177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1BBE8-1E54-415C-B10D-F6342B80F061}"/>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7" name="Espace réservé de la date 6">
            <a:extLst>
              <a:ext uri="{FF2B5EF4-FFF2-40B4-BE49-F238E27FC236}">
                <a16:creationId xmlns:a16="http://schemas.microsoft.com/office/drawing/2014/main" id="{CE830942-5133-4F54-8414-98EC08DAA6C5}"/>
              </a:ext>
            </a:extLst>
          </p:cNvPr>
          <p:cNvSpPr>
            <a:spLocks noGrp="1"/>
          </p:cNvSpPr>
          <p:nvPr>
            <p:ph type="dt" sz="half" idx="10"/>
          </p:nvPr>
        </p:nvSpPr>
        <p:spPr/>
        <p:txBody>
          <a:bodyPr/>
          <a:lstStyle>
            <a:lvl1pPr>
              <a:defRPr>
                <a:solidFill>
                  <a:schemeClr val="tx1"/>
                </a:solidFill>
              </a:defRPr>
            </a:lvl1pPr>
          </a:lstStyle>
          <a:p>
            <a:fld id="{5BA38389-021D-4A64-96CB-8E81A572F4B8}" type="datetime1">
              <a:rPr lang="fr-FR" smtClean="0"/>
              <a:t>10/03/2023</a:t>
            </a:fld>
            <a:endParaRPr lang="fr-FR"/>
          </a:p>
        </p:txBody>
      </p:sp>
      <p:sp>
        <p:nvSpPr>
          <p:cNvPr id="8" name="Espace réservé du pied de page 7">
            <a:extLst>
              <a:ext uri="{FF2B5EF4-FFF2-40B4-BE49-F238E27FC236}">
                <a16:creationId xmlns:a16="http://schemas.microsoft.com/office/drawing/2014/main" id="{A03D30D6-5712-44A8-87A9-67750D407146}"/>
              </a:ext>
            </a:extLst>
          </p:cNvPr>
          <p:cNvSpPr>
            <a:spLocks noGrp="1"/>
          </p:cNvSpPr>
          <p:nvPr>
            <p:ph type="ftr" sz="quarter" idx="11"/>
          </p:nvPr>
        </p:nvSpPr>
        <p:spPr/>
        <p:txBody>
          <a:bodyPr/>
          <a:lstStyle>
            <a:lvl1pPr>
              <a:defRPr>
                <a:solidFill>
                  <a:schemeClr val="tx1"/>
                </a:solidFill>
              </a:defRPr>
            </a:lvl1pPr>
          </a:lstStyle>
          <a:p>
            <a:r>
              <a:rPr lang="en-US"/>
              <a:t>Manager Kit WDfS 2023</a:t>
            </a:r>
            <a:endParaRPr lang="fr-FR"/>
          </a:p>
        </p:txBody>
      </p:sp>
      <p:sp>
        <p:nvSpPr>
          <p:cNvPr id="9" name="Espace réservé du numéro de diapositive 8">
            <a:extLst>
              <a:ext uri="{FF2B5EF4-FFF2-40B4-BE49-F238E27FC236}">
                <a16:creationId xmlns:a16="http://schemas.microsoft.com/office/drawing/2014/main" id="{872F511C-AE30-47A8-8C9B-F0B33753CCDA}"/>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935622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9B47C71-F46D-4EA0-AF6A-4962453CDD76}"/>
              </a:ext>
            </a:extLst>
          </p:cNvPr>
          <p:cNvSpPr>
            <a:spLocks noGrp="1"/>
          </p:cNvSpPr>
          <p:nvPr>
            <p:ph type="dt" sz="half" idx="10"/>
          </p:nvPr>
        </p:nvSpPr>
        <p:spPr/>
        <p:txBody>
          <a:bodyPr/>
          <a:lstStyle>
            <a:lvl1pPr>
              <a:defRPr>
                <a:solidFill>
                  <a:schemeClr val="tx1"/>
                </a:solidFill>
              </a:defRPr>
            </a:lvl1pPr>
          </a:lstStyle>
          <a:p>
            <a:fld id="{A2B33845-85F5-40E5-8527-A1273EFA1237}" type="datetime1">
              <a:rPr lang="fr-FR" smtClean="0"/>
              <a:t>10/03/2023</a:t>
            </a:fld>
            <a:endParaRPr lang="fr-FR"/>
          </a:p>
        </p:txBody>
      </p:sp>
      <p:sp>
        <p:nvSpPr>
          <p:cNvPr id="7" name="Espace réservé du pied de page 6">
            <a:extLst>
              <a:ext uri="{FF2B5EF4-FFF2-40B4-BE49-F238E27FC236}">
                <a16:creationId xmlns:a16="http://schemas.microsoft.com/office/drawing/2014/main" id="{0495B091-68ED-45A4-957C-92BBA7548811}"/>
              </a:ext>
            </a:extLst>
          </p:cNvPr>
          <p:cNvSpPr>
            <a:spLocks noGrp="1"/>
          </p:cNvSpPr>
          <p:nvPr>
            <p:ph type="ftr" sz="quarter" idx="11"/>
          </p:nvPr>
        </p:nvSpPr>
        <p:spPr/>
        <p:txBody>
          <a:bodyPr/>
          <a:lstStyle>
            <a:lvl1pPr>
              <a:defRPr>
                <a:solidFill>
                  <a:schemeClr val="tx1"/>
                </a:solidFill>
              </a:defRPr>
            </a:lvl1pPr>
          </a:lstStyle>
          <a:p>
            <a:r>
              <a:rPr lang="en-US"/>
              <a:t>Manager Kit WDfS 2023</a:t>
            </a:r>
            <a:endParaRPr lang="fr-FR"/>
          </a:p>
        </p:txBody>
      </p:sp>
      <p:sp>
        <p:nvSpPr>
          <p:cNvPr id="8" name="Espace réservé du numéro de diapositive 7">
            <a:extLst>
              <a:ext uri="{FF2B5EF4-FFF2-40B4-BE49-F238E27FC236}">
                <a16:creationId xmlns:a16="http://schemas.microsoft.com/office/drawing/2014/main" id="{A4361BE1-6536-48FB-BC11-166BC54BD6F9}"/>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489398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nnex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2845977"/>
            <a:ext cx="11160000" cy="1440000"/>
          </a:xfrm>
        </p:spPr>
        <p:txBody>
          <a:bodyPr anchor="t">
            <a:noAutofit/>
          </a:bodyPr>
          <a:lstStyle>
            <a:lvl1pPr>
              <a:lnSpc>
                <a:spcPct val="90000"/>
              </a:lnSpc>
              <a:defRPr sz="5000">
                <a:solidFill>
                  <a:schemeClr val="tx2"/>
                </a:solidFill>
              </a:defRPr>
            </a:lvl1pPr>
          </a:lstStyle>
          <a:p>
            <a:r>
              <a:rPr lang="fr-FR"/>
              <a:t>Modifiez le style du titre</a:t>
            </a:r>
          </a:p>
        </p:txBody>
      </p:sp>
      <p:sp>
        <p:nvSpPr>
          <p:cNvPr id="3" name="Espace réservé de la date 2">
            <a:extLst>
              <a:ext uri="{FF2B5EF4-FFF2-40B4-BE49-F238E27FC236}">
                <a16:creationId xmlns:a16="http://schemas.microsoft.com/office/drawing/2014/main" id="{C9E24192-EBCA-4782-93A3-6134ECDB202A}"/>
              </a:ext>
            </a:extLst>
          </p:cNvPr>
          <p:cNvSpPr>
            <a:spLocks noGrp="1"/>
          </p:cNvSpPr>
          <p:nvPr>
            <p:ph type="dt" sz="half" idx="10"/>
          </p:nvPr>
        </p:nvSpPr>
        <p:spPr/>
        <p:txBody>
          <a:bodyPr/>
          <a:lstStyle>
            <a:lvl1pPr>
              <a:defRPr>
                <a:solidFill>
                  <a:schemeClr val="tx1"/>
                </a:solidFill>
              </a:defRPr>
            </a:lvl1pPr>
          </a:lstStyle>
          <a:p>
            <a:fld id="{43254D60-4C30-4E4F-8142-05CD9C612FE6}" type="datetime1">
              <a:rPr lang="fr-FR" smtClean="0"/>
              <a:t>10/03/2023</a:t>
            </a:fld>
            <a:endParaRPr lang="fr-FR"/>
          </a:p>
        </p:txBody>
      </p:sp>
      <p:sp>
        <p:nvSpPr>
          <p:cNvPr id="4" name="Espace réservé du pied de page 3">
            <a:extLst>
              <a:ext uri="{FF2B5EF4-FFF2-40B4-BE49-F238E27FC236}">
                <a16:creationId xmlns:a16="http://schemas.microsoft.com/office/drawing/2014/main" id="{8627768F-E755-49AE-BDD4-F22B941EE926}"/>
              </a:ext>
            </a:extLst>
          </p:cNvPr>
          <p:cNvSpPr>
            <a:spLocks noGrp="1"/>
          </p:cNvSpPr>
          <p:nvPr>
            <p:ph type="ftr" sz="quarter" idx="11"/>
          </p:nvPr>
        </p:nvSpPr>
        <p:spPr/>
        <p:txBody>
          <a:bodyPr/>
          <a:lstStyle>
            <a:lvl1pPr>
              <a:defRPr>
                <a:solidFill>
                  <a:schemeClr val="tx1"/>
                </a:solidFill>
              </a:defRPr>
            </a:lvl1pPr>
          </a:lstStyle>
          <a:p>
            <a:r>
              <a:rPr lang="en-US"/>
              <a:t>Manager Kit WDfS 2023</a:t>
            </a:r>
            <a:endParaRPr lang="fr-FR"/>
          </a:p>
        </p:txBody>
      </p:sp>
      <p:sp>
        <p:nvSpPr>
          <p:cNvPr id="5" name="Espace réservé du numéro de diapositive 4">
            <a:extLst>
              <a:ext uri="{FF2B5EF4-FFF2-40B4-BE49-F238E27FC236}">
                <a16:creationId xmlns:a16="http://schemas.microsoft.com/office/drawing/2014/main" id="{679213C8-C608-4F8F-B3E7-6893ECEEC936}"/>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82286392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Merci">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FB4134C-1D6E-45C5-A0CB-6875E698A7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2316000" y="2845977"/>
            <a:ext cx="7560000" cy="828000"/>
          </a:xfrm>
        </p:spPr>
        <p:txBody>
          <a:bodyPr anchor="t">
            <a:noAutofit/>
          </a:bodyPr>
          <a:lstStyle>
            <a:lvl1pPr algn="ctr">
              <a:defRPr sz="4300">
                <a:solidFill>
                  <a:schemeClr val="tx1"/>
                </a:solidFill>
              </a:defRPr>
            </a:lvl1pPr>
          </a:lstStyle>
          <a:p>
            <a:r>
              <a:rPr lang="fr-FR"/>
              <a:t>Modifiez le style du titre</a:t>
            </a:r>
          </a:p>
        </p:txBody>
      </p:sp>
    </p:spTree>
    <p:extLst>
      <p:ext uri="{BB962C8B-B14F-4D97-AF65-F5344CB8AC3E}">
        <p14:creationId xmlns:p14="http://schemas.microsoft.com/office/powerpoint/2010/main" val="8346909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1592424"/>
            <a:ext cx="11268000" cy="4626324"/>
          </a:xfrm>
          <a:prstGeom prst="rect">
            <a:avLst/>
          </a:prstGeom>
        </p:spPr>
        <p:txBody>
          <a:bodyPr/>
          <a:lstStyle>
            <a:lvl1pPr>
              <a:buClr>
                <a:srgbClr val="FFD400"/>
              </a:buClr>
              <a:defRPr>
                <a:solidFill>
                  <a:schemeClr val="tx1"/>
                </a:solidFill>
              </a:defRPr>
            </a:lvl1pPr>
            <a:lvl2pPr>
              <a:buClr>
                <a:srgbClr val="FFD400"/>
              </a:buClr>
              <a:defRPr>
                <a:solidFill>
                  <a:schemeClr val="tx1"/>
                </a:solidFill>
              </a:defRPr>
            </a:lvl2pPr>
            <a:lvl3pPr>
              <a:buClr>
                <a:srgbClr val="FFD400"/>
              </a:buClr>
              <a:defRPr>
                <a:solidFill>
                  <a:schemeClr val="tx1"/>
                </a:solidFill>
              </a:defRPr>
            </a:lvl3pPr>
            <a:lvl4pPr>
              <a:buClr>
                <a:srgbClr val="FFD400"/>
              </a:buCl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hasCustomPrompt="1"/>
          </p:nvPr>
        </p:nvSpPr>
        <p:spPr>
          <a:xfrm>
            <a:off x="469879" y="242844"/>
            <a:ext cx="9720000" cy="1008000"/>
          </a:xfrm>
          <a:prstGeom prst="rect">
            <a:avLst/>
          </a:prstGeom>
        </p:spPr>
        <p:txBody>
          <a:bodyPr/>
          <a:lstStyle>
            <a:lvl1pPr>
              <a:defRPr>
                <a:solidFill>
                  <a:schemeClr val="tx1"/>
                </a:solidFill>
              </a:defRPr>
            </a:lvl1pPr>
          </a:lstStyle>
          <a:p>
            <a:r>
              <a:rPr lang="fr-FR"/>
              <a:t>Journée Mondiale de la Sécurité</a:t>
            </a:r>
            <a:br>
              <a:rPr lang="fr-FR"/>
            </a:br>
            <a:r>
              <a:rPr lang="fr-FR"/>
              <a:t>29 avril 2022</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a:xfrm>
            <a:off x="4571695" y="6449983"/>
            <a:ext cx="1440000" cy="252000"/>
          </a:xfrm>
          <a:prstGeom prst="rect">
            <a:avLst/>
          </a:prstGeom>
        </p:spPr>
        <p:txBody>
          <a:bodyPr/>
          <a:lstStyle>
            <a:lvl1pPr>
              <a:defRPr>
                <a:solidFill>
                  <a:schemeClr val="tx1"/>
                </a:solidFill>
              </a:defRPr>
            </a:lvl1pPr>
          </a:lstStyle>
          <a:p>
            <a:fld id="{6169E682-9102-4F8F-9206-536B337FB7DD}" type="datetime1">
              <a:rPr lang="fr-FR" smtClean="0"/>
              <a:t>10/03/2023</a:t>
            </a:fld>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a:xfrm>
            <a:off x="856680" y="6449983"/>
            <a:ext cx="3600000" cy="252000"/>
          </a:xfrm>
          <a:prstGeom prst="rect">
            <a:avLst/>
          </a:prstGeom>
        </p:spPr>
        <p:txBody>
          <a:bodyPr/>
          <a:lstStyle>
            <a:lvl1pPr>
              <a:defRPr>
                <a:solidFill>
                  <a:schemeClr val="tx1"/>
                </a:solidFill>
              </a:defRPr>
            </a:lvl1pPr>
          </a:lstStyle>
          <a:p>
            <a:r>
              <a:rPr lang="en-US"/>
              <a:t>Manager Kit WDfS 2023</a:t>
            </a:r>
            <a:endParaRPr lang="fr-F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a:xfrm>
            <a:off x="219008" y="6449983"/>
            <a:ext cx="576000" cy="252000"/>
          </a:xfrm>
          <a:prstGeom prst="rect">
            <a:avLst/>
          </a:prstGeom>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2811183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Option N°1 Couvertur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0DC9AC8-422B-445F-B045-79F986D08E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a:ln>
            <a:noFill/>
          </a:ln>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464400" y="2288392"/>
            <a:ext cx="8640000" cy="216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464400" y="4520416"/>
            <a:ext cx="8640000" cy="46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5" name="Espace réservé du texte 4">
            <a:extLst>
              <a:ext uri="{FF2B5EF4-FFF2-40B4-BE49-F238E27FC236}">
                <a16:creationId xmlns:a16="http://schemas.microsoft.com/office/drawing/2014/main" id="{63458929-8E1A-4632-B75F-4975DF8FBB0A}"/>
              </a:ext>
            </a:extLst>
          </p:cNvPr>
          <p:cNvSpPr>
            <a:spLocks noGrp="1"/>
          </p:cNvSpPr>
          <p:nvPr>
            <p:ph type="body" sz="quarter" idx="14"/>
          </p:nvPr>
        </p:nvSpPr>
        <p:spPr>
          <a:xfrm>
            <a:off x="464400" y="5084504"/>
            <a:ext cx="864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273241389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Option N°2 Couverture avec photo">
    <p:spTree>
      <p:nvGrpSpPr>
        <p:cNvPr id="1" name=""/>
        <p:cNvGrpSpPr/>
        <p:nvPr/>
      </p:nvGrpSpPr>
      <p:grpSpPr>
        <a:xfrm>
          <a:off x="0" y="0"/>
          <a:ext cx="0" cy="0"/>
          <a:chOff x="0" y="0"/>
          <a:chExt cx="0" cy="0"/>
        </a:xfrm>
      </p:grpSpPr>
      <p:sp>
        <p:nvSpPr>
          <p:cNvPr id="6" name="Espace réservé pour une image  2">
            <a:extLst>
              <a:ext uri="{FF2B5EF4-FFF2-40B4-BE49-F238E27FC236}">
                <a16:creationId xmlns:a16="http://schemas.microsoft.com/office/drawing/2014/main" id="{3161ED2A-2241-4A52-8E2E-B973EB0C4E44}"/>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pic>
        <p:nvPicPr>
          <p:cNvPr id="14" name="Image 13">
            <a:extLst>
              <a:ext uri="{FF2B5EF4-FFF2-40B4-BE49-F238E27FC236}">
                <a16:creationId xmlns:a16="http://schemas.microsoft.com/office/drawing/2014/main" id="{DAAE4607-2A2E-45AF-81C6-9691F876AD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6361200" y="2469600"/>
            <a:ext cx="5400000" cy="198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6361200" y="4521600"/>
            <a:ext cx="5400000" cy="82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8" name="Espace réservé du texte 4">
            <a:extLst>
              <a:ext uri="{FF2B5EF4-FFF2-40B4-BE49-F238E27FC236}">
                <a16:creationId xmlns:a16="http://schemas.microsoft.com/office/drawing/2014/main" id="{BF23DB5D-4428-47C6-AAAD-CF435EDAD101}"/>
              </a:ext>
            </a:extLst>
          </p:cNvPr>
          <p:cNvSpPr>
            <a:spLocks noGrp="1"/>
          </p:cNvSpPr>
          <p:nvPr>
            <p:ph type="body" sz="quarter" idx="14"/>
          </p:nvPr>
        </p:nvSpPr>
        <p:spPr>
          <a:xfrm>
            <a:off x="6361200" y="5446800"/>
            <a:ext cx="540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124475216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BCD4C5B-CD44-4B48-93FD-F44EED8D1E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464400" y="1987200"/>
            <a:ext cx="5400000" cy="720000"/>
          </a:xfrm>
        </p:spPr>
        <p:txBody>
          <a:bodyPr>
            <a:noAutofit/>
          </a:bodyPr>
          <a:lstStyle>
            <a:lvl1pPr>
              <a:defRPr sz="4200">
                <a:solidFill>
                  <a:schemeClr val="tx2"/>
                </a:solidFill>
              </a:defRPr>
            </a:lvl1pPr>
          </a:lstStyle>
          <a:p>
            <a:r>
              <a:rPr lang="fr-FR"/>
              <a:t>Modifiez le titre</a:t>
            </a:r>
          </a:p>
        </p:txBody>
      </p:sp>
      <p:sp>
        <p:nvSpPr>
          <p:cNvPr id="6" name="Espace réservé du texte 5">
            <a:extLst>
              <a:ext uri="{FF2B5EF4-FFF2-40B4-BE49-F238E27FC236}">
                <a16:creationId xmlns:a16="http://schemas.microsoft.com/office/drawing/2014/main" id="{476F1D12-C6FB-4ED9-B1EA-2AF1415447D6}"/>
              </a:ext>
            </a:extLst>
          </p:cNvPr>
          <p:cNvSpPr>
            <a:spLocks noGrp="1"/>
          </p:cNvSpPr>
          <p:nvPr>
            <p:ph type="body" sz="quarter" idx="26"/>
          </p:nvPr>
        </p:nvSpPr>
        <p:spPr>
          <a:xfrm>
            <a:off x="464400" y="2876400"/>
            <a:ext cx="5400000" cy="3240000"/>
          </a:xfrm>
        </p:spPr>
        <p:txBody>
          <a:bodyPr>
            <a:noAutofit/>
          </a:bodyPr>
          <a:lstStyle>
            <a:lvl1pPr marL="432000" indent="-432000">
              <a:spcBef>
                <a:spcPts val="600"/>
              </a:spcBef>
              <a:buFont typeface="+mj-lt"/>
              <a:buAutoNum type="arabicPeriod"/>
              <a:defRPr sz="2000" b="0">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r-FR"/>
              <a:t>Cliquez pour modifier les styles du texte du masque</a:t>
            </a:r>
          </a:p>
        </p:txBody>
      </p:sp>
    </p:spTree>
    <p:extLst>
      <p:ext uri="{BB962C8B-B14F-4D97-AF65-F5344CB8AC3E}">
        <p14:creationId xmlns:p14="http://schemas.microsoft.com/office/powerpoint/2010/main" val="389833532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ption N°1 Ouverture de chap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3430800"/>
            <a:ext cx="1116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489741" y="4662000"/>
            <a:ext cx="11160000" cy="504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489742" y="1490400"/>
            <a:ext cx="3960000" cy="1872000"/>
          </a:xfrm>
        </p:spPr>
        <p:txBody>
          <a:bodyPr>
            <a:noAutofit/>
          </a:bodyPr>
          <a:lstStyle>
            <a:lvl1pPr marL="0" indent="0">
              <a:buNone/>
              <a:defRPr sz="13500">
                <a:solidFill>
                  <a:schemeClr val="tx2"/>
                </a:solidFill>
              </a:defRPr>
            </a:lvl1pPr>
          </a:lstStyle>
          <a:p>
            <a:pPr lvl="0"/>
            <a:r>
              <a:rPr lang="fr-FR"/>
              <a:t>NN.</a:t>
            </a:r>
          </a:p>
        </p:txBody>
      </p:sp>
      <p:sp>
        <p:nvSpPr>
          <p:cNvPr id="4" name="Espace réservé de la date 3">
            <a:extLst>
              <a:ext uri="{FF2B5EF4-FFF2-40B4-BE49-F238E27FC236}">
                <a16:creationId xmlns:a16="http://schemas.microsoft.com/office/drawing/2014/main" id="{084489D0-046B-4DA8-828E-D1EDDC72FA8E}"/>
              </a:ext>
            </a:extLst>
          </p:cNvPr>
          <p:cNvSpPr>
            <a:spLocks noGrp="1"/>
          </p:cNvSpPr>
          <p:nvPr>
            <p:ph type="dt" sz="half" idx="14"/>
          </p:nvPr>
        </p:nvSpPr>
        <p:spPr/>
        <p:txBody>
          <a:bodyPr/>
          <a:lstStyle>
            <a:lvl1pPr>
              <a:defRPr>
                <a:solidFill>
                  <a:schemeClr val="tx1"/>
                </a:solidFill>
              </a:defRPr>
            </a:lvl1pPr>
          </a:lstStyle>
          <a:p>
            <a:fld id="{B91D1079-FE7B-4745-8969-4053541D5DE0}" type="datetime1">
              <a:rPr lang="fr-FR" smtClean="0"/>
              <a:t>10/03/2023</a:t>
            </a:fld>
            <a:endParaRPr lang="fr-FR"/>
          </a:p>
        </p:txBody>
      </p:sp>
      <p:sp>
        <p:nvSpPr>
          <p:cNvPr id="5" name="Espace réservé du pied de page 4">
            <a:extLst>
              <a:ext uri="{FF2B5EF4-FFF2-40B4-BE49-F238E27FC236}">
                <a16:creationId xmlns:a16="http://schemas.microsoft.com/office/drawing/2014/main" id="{827B8392-9F0D-47B8-8F1D-D057C53A97DD}"/>
              </a:ext>
            </a:extLst>
          </p:cNvPr>
          <p:cNvSpPr>
            <a:spLocks noGrp="1"/>
          </p:cNvSpPr>
          <p:nvPr>
            <p:ph type="ftr" sz="quarter" idx="15"/>
          </p:nvPr>
        </p:nvSpPr>
        <p:spPr/>
        <p:txBody>
          <a:bodyPr/>
          <a:lstStyle>
            <a:lvl1pPr>
              <a:defRPr>
                <a:solidFill>
                  <a:schemeClr val="tx1"/>
                </a:solidFill>
              </a:defRPr>
            </a:lvl1pPr>
          </a:lstStyle>
          <a:p>
            <a:r>
              <a:rPr lang="en-US"/>
              <a:t>Manager Kit WDfS 2023</a:t>
            </a:r>
            <a:endParaRPr lang="fr-FR"/>
          </a:p>
        </p:txBody>
      </p:sp>
      <p:sp>
        <p:nvSpPr>
          <p:cNvPr id="6" name="Espace réservé du numéro de diapositive 5">
            <a:extLst>
              <a:ext uri="{FF2B5EF4-FFF2-40B4-BE49-F238E27FC236}">
                <a16:creationId xmlns:a16="http://schemas.microsoft.com/office/drawing/2014/main" id="{CC4EDA01-DE85-4E9D-A6E0-28AA131E783D}"/>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233749963"/>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ption N°2 Ouverture de chapitre avec photo">
    <p:spTree>
      <p:nvGrpSpPr>
        <p:cNvPr id="1" name=""/>
        <p:cNvGrpSpPr/>
        <p:nvPr/>
      </p:nvGrpSpPr>
      <p:grpSpPr>
        <a:xfrm>
          <a:off x="0" y="0"/>
          <a:ext cx="0" cy="0"/>
          <a:chOff x="0" y="0"/>
          <a:chExt cx="0" cy="0"/>
        </a:xfrm>
      </p:grpSpPr>
      <p:sp>
        <p:nvSpPr>
          <p:cNvPr id="13" name="Espace réservé pour une image  2">
            <a:extLst>
              <a:ext uri="{FF2B5EF4-FFF2-40B4-BE49-F238E27FC236}">
                <a16:creationId xmlns:a16="http://schemas.microsoft.com/office/drawing/2014/main" id="{DEC6A7FF-A1FA-4490-9CC7-51078FF84353}"/>
              </a:ext>
            </a:extLst>
          </p:cNvPr>
          <p:cNvSpPr>
            <a:spLocks noGrp="1"/>
          </p:cNvSpPr>
          <p:nvPr>
            <p:ph type="pic" idx="14"/>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6361200" y="3430800"/>
            <a:ext cx="540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6361200" y="4662000"/>
            <a:ext cx="5400000" cy="900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361200" y="1490400"/>
            <a:ext cx="5400000" cy="1872000"/>
          </a:xfrm>
        </p:spPr>
        <p:txBody>
          <a:bodyPr>
            <a:noAutofit/>
          </a:bodyPr>
          <a:lstStyle>
            <a:lvl1pPr marL="0" indent="0">
              <a:buNone/>
              <a:defRPr sz="13500">
                <a:solidFill>
                  <a:schemeClr val="tx2"/>
                </a:solidFill>
              </a:defRPr>
            </a:lvl1pPr>
          </a:lstStyle>
          <a:p>
            <a:pPr lvl="0"/>
            <a:r>
              <a:rPr lang="fr-FR"/>
              <a:t>NN.</a:t>
            </a:r>
          </a:p>
        </p:txBody>
      </p:sp>
      <p:sp>
        <p:nvSpPr>
          <p:cNvPr id="16" name="Espace réservé du texte 8">
            <a:extLst>
              <a:ext uri="{FF2B5EF4-FFF2-40B4-BE49-F238E27FC236}">
                <a16:creationId xmlns:a16="http://schemas.microsoft.com/office/drawing/2014/main" id="{19FE5F0F-1A19-4580-B09D-11BAB259543F}"/>
              </a:ext>
            </a:extLst>
          </p:cNvPr>
          <p:cNvSpPr>
            <a:spLocks noGrp="1"/>
          </p:cNvSpPr>
          <p:nvPr>
            <p:ph type="body" sz="quarter" idx="15"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Espace réservé de la date 3">
            <a:extLst>
              <a:ext uri="{FF2B5EF4-FFF2-40B4-BE49-F238E27FC236}">
                <a16:creationId xmlns:a16="http://schemas.microsoft.com/office/drawing/2014/main" id="{CAF82D43-4E1B-4274-AC55-C533B8C04656}"/>
              </a:ext>
            </a:extLst>
          </p:cNvPr>
          <p:cNvSpPr>
            <a:spLocks noGrp="1"/>
          </p:cNvSpPr>
          <p:nvPr>
            <p:ph type="dt" sz="half" idx="16"/>
          </p:nvPr>
        </p:nvSpPr>
        <p:spPr/>
        <p:txBody>
          <a:bodyPr/>
          <a:lstStyle>
            <a:lvl1pPr>
              <a:defRPr>
                <a:solidFill>
                  <a:schemeClr val="bg1"/>
                </a:solidFill>
              </a:defRPr>
            </a:lvl1pPr>
          </a:lstStyle>
          <a:p>
            <a:fld id="{80C99A84-415E-476A-9457-4EE9E2A9292E}" type="datetime1">
              <a:rPr lang="fr-FR" smtClean="0"/>
              <a:t>10/03/2023</a:t>
            </a:fld>
            <a:endParaRPr lang="fr-FR"/>
          </a:p>
        </p:txBody>
      </p:sp>
      <p:sp>
        <p:nvSpPr>
          <p:cNvPr id="5" name="Espace réservé du pied de page 4">
            <a:extLst>
              <a:ext uri="{FF2B5EF4-FFF2-40B4-BE49-F238E27FC236}">
                <a16:creationId xmlns:a16="http://schemas.microsoft.com/office/drawing/2014/main" id="{4F7AF283-CD1F-4E50-9456-6BD3B772A116}"/>
              </a:ext>
            </a:extLst>
          </p:cNvPr>
          <p:cNvSpPr>
            <a:spLocks noGrp="1"/>
          </p:cNvSpPr>
          <p:nvPr>
            <p:ph type="ftr" sz="quarter" idx="17"/>
          </p:nvPr>
        </p:nvSpPr>
        <p:spPr/>
        <p:txBody>
          <a:bodyPr/>
          <a:lstStyle>
            <a:lvl1pPr>
              <a:defRPr>
                <a:solidFill>
                  <a:schemeClr val="bg1"/>
                </a:solidFill>
              </a:defRPr>
            </a:lvl1pPr>
          </a:lstStyle>
          <a:p>
            <a:r>
              <a:rPr lang="en-US"/>
              <a:t>Manager Kit WDfS 2023</a:t>
            </a:r>
            <a:endParaRPr lang="fr-FR"/>
          </a:p>
        </p:txBody>
      </p:sp>
      <p:sp>
        <p:nvSpPr>
          <p:cNvPr id="6" name="Espace réservé du numéro de diapositive 5">
            <a:extLst>
              <a:ext uri="{FF2B5EF4-FFF2-40B4-BE49-F238E27FC236}">
                <a16:creationId xmlns:a16="http://schemas.microsoft.com/office/drawing/2014/main" id="{072A83F9-605B-451F-81C4-4DB3BD64BF25}"/>
              </a:ext>
            </a:extLst>
          </p:cNvPr>
          <p:cNvSpPr>
            <a:spLocks noGrp="1"/>
          </p:cNvSpPr>
          <p:nvPr>
            <p:ph type="sldNum" sz="quarter" idx="18"/>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73460633"/>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p:txBody>
          <a:bodyPr/>
          <a:lstStyle>
            <a:lvl1pPr>
              <a:defRPr>
                <a:solidFill>
                  <a:schemeClr val="tx1"/>
                </a:solidFill>
              </a:defRPr>
            </a:lvl1pPr>
          </a:lstStyle>
          <a:p>
            <a:fld id="{D855262F-17C8-4572-801A-07C137086AD0}" type="datetime1">
              <a:rPr lang="fr-FR" smtClean="0"/>
              <a:t>10/03/2023</a:t>
            </a:fld>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en-US"/>
              <a:t>Manager Kit WDfS 2023</a:t>
            </a:r>
            <a:endParaRPr lang="fr-F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41888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e avec photo">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3FA18DAD-43C7-439C-AEB4-182FDEF42A93}"/>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6361200"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5" name="Espace réservé du texte 8">
            <a:extLst>
              <a:ext uri="{FF2B5EF4-FFF2-40B4-BE49-F238E27FC236}">
                <a16:creationId xmlns:a16="http://schemas.microsoft.com/office/drawing/2014/main" id="{90C7237F-FD39-40C9-B915-D4BC62A3BEC4}"/>
              </a:ext>
            </a:extLst>
          </p:cNvPr>
          <p:cNvSpPr>
            <a:spLocks noGrp="1"/>
          </p:cNvSpPr>
          <p:nvPr>
            <p:ph type="body" sz="quarter" idx="17"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Titre 3">
            <a:extLst>
              <a:ext uri="{FF2B5EF4-FFF2-40B4-BE49-F238E27FC236}">
                <a16:creationId xmlns:a16="http://schemas.microsoft.com/office/drawing/2014/main" id="{A95F48EF-CBAD-4F80-B069-72AECAEC0746}"/>
              </a:ext>
            </a:extLst>
          </p:cNvPr>
          <p:cNvSpPr>
            <a:spLocks noGrp="1"/>
          </p:cNvSpPr>
          <p:nvPr>
            <p:ph type="title"/>
          </p:nvPr>
        </p:nvSpPr>
        <p:spPr>
          <a:xfrm>
            <a:off x="6361199" y="242844"/>
            <a:ext cx="3960000" cy="1008000"/>
          </a:xfrm>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F45A3821-9C55-4E10-844A-98E6FB07D68C}"/>
              </a:ext>
            </a:extLst>
          </p:cNvPr>
          <p:cNvSpPr>
            <a:spLocks noGrp="1"/>
          </p:cNvSpPr>
          <p:nvPr>
            <p:ph type="dt" sz="half" idx="18"/>
          </p:nvPr>
        </p:nvSpPr>
        <p:spPr/>
        <p:txBody>
          <a:bodyPr/>
          <a:lstStyle>
            <a:lvl1pPr>
              <a:defRPr>
                <a:solidFill>
                  <a:schemeClr val="bg1"/>
                </a:solidFill>
              </a:defRPr>
            </a:lvl1pPr>
          </a:lstStyle>
          <a:p>
            <a:fld id="{0F68F9EF-27BF-490E-BE8C-FB95B49EAE30}" type="datetime1">
              <a:rPr lang="fr-FR" smtClean="0"/>
              <a:t>10/03/2023</a:t>
            </a:fld>
            <a:endParaRPr lang="fr-FR"/>
          </a:p>
        </p:txBody>
      </p:sp>
      <p:sp>
        <p:nvSpPr>
          <p:cNvPr id="6" name="Espace réservé du pied de page 5">
            <a:extLst>
              <a:ext uri="{FF2B5EF4-FFF2-40B4-BE49-F238E27FC236}">
                <a16:creationId xmlns:a16="http://schemas.microsoft.com/office/drawing/2014/main" id="{B26B9FA6-E4DB-4B15-BD57-BEC5F537E3AB}"/>
              </a:ext>
            </a:extLst>
          </p:cNvPr>
          <p:cNvSpPr>
            <a:spLocks noGrp="1"/>
          </p:cNvSpPr>
          <p:nvPr>
            <p:ph type="ftr" sz="quarter" idx="19"/>
          </p:nvPr>
        </p:nvSpPr>
        <p:spPr/>
        <p:txBody>
          <a:bodyPr/>
          <a:lstStyle>
            <a:lvl1pPr>
              <a:defRPr>
                <a:solidFill>
                  <a:schemeClr val="bg1"/>
                </a:solidFill>
              </a:defRPr>
            </a:lvl1pPr>
          </a:lstStyle>
          <a:p>
            <a:r>
              <a:rPr lang="en-US"/>
              <a:t>Manager Kit WDfS 2023</a:t>
            </a:r>
            <a:endParaRPr lang="fr-FR"/>
          </a:p>
        </p:txBody>
      </p:sp>
      <p:sp>
        <p:nvSpPr>
          <p:cNvPr id="7" name="Espace réservé du numéro de diapositive 6">
            <a:extLst>
              <a:ext uri="{FF2B5EF4-FFF2-40B4-BE49-F238E27FC236}">
                <a16:creationId xmlns:a16="http://schemas.microsoft.com/office/drawing/2014/main" id="{6FE6001F-97CC-4008-B22A-EFA29A13779C}"/>
              </a:ext>
            </a:extLst>
          </p:cNvPr>
          <p:cNvSpPr>
            <a:spLocks noGrp="1"/>
          </p:cNvSpPr>
          <p:nvPr>
            <p:ph type="sldNum" sz="quarter" idx="20"/>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71206273"/>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3820350"/>
            <a:ext cx="11133952" cy="2412000"/>
          </a:xfrm>
        </p:spPr>
        <p:txBody>
          <a:bodyPr/>
          <a:lstStyle>
            <a:lvl1pPr>
              <a:defRPr>
                <a:solidFill>
                  <a:schemeClr val="tx1"/>
                </a:solidFill>
              </a:defRPr>
            </a:lvl1pPr>
            <a:lvl2pPr>
              <a:spcBef>
                <a:spcPts val="400"/>
              </a:spcBef>
              <a:defRPr>
                <a:solidFill>
                  <a:schemeClr val="tx1"/>
                </a:solidFill>
              </a:defRPr>
            </a:lvl2pPr>
          </a:lstStyle>
          <a:p>
            <a:pPr lvl="0"/>
            <a:r>
              <a:rPr lang="fr-FR"/>
              <a:t>Modifier les styles du texte du masque</a:t>
            </a:r>
          </a:p>
          <a:p>
            <a:pPr lvl="1"/>
            <a:r>
              <a:rPr lang="fr-FR"/>
              <a:t>Deuxième niveau</a:t>
            </a:r>
          </a:p>
        </p:txBody>
      </p:sp>
      <p:sp>
        <p:nvSpPr>
          <p:cNvPr id="12" name="Espace réservé du tableau 2">
            <a:extLst>
              <a:ext uri="{FF2B5EF4-FFF2-40B4-BE49-F238E27FC236}">
                <a16:creationId xmlns:a16="http://schemas.microsoft.com/office/drawing/2014/main" id="{3EADC01A-12BC-4330-8A1C-A4DCE63F4D5F}"/>
              </a:ext>
            </a:extLst>
          </p:cNvPr>
          <p:cNvSpPr>
            <a:spLocks noGrp="1"/>
          </p:cNvSpPr>
          <p:nvPr>
            <p:ph type="tbl" sz="quarter" idx="17"/>
          </p:nvPr>
        </p:nvSpPr>
        <p:spPr>
          <a:xfrm>
            <a:off x="589752" y="1372349"/>
            <a:ext cx="11014079" cy="2304000"/>
          </a:xfrm>
        </p:spPr>
        <p:txBody>
          <a:bodyPr anchor="ctr"/>
          <a:lstStyle>
            <a:lvl1pPr marL="0" indent="0" algn="ctr">
              <a:buNone/>
              <a:defRPr sz="1400">
                <a:solidFill>
                  <a:schemeClr val="tx2"/>
                </a:solidFill>
              </a:defRPr>
            </a:lvl1pPr>
          </a:lstStyle>
          <a:p>
            <a:r>
              <a:rPr lang="fr-FR"/>
              <a:t>Cliquez sur l'icône pour ajouter un tableau</a:t>
            </a:r>
          </a:p>
        </p:txBody>
      </p:sp>
      <p:sp>
        <p:nvSpPr>
          <p:cNvPr id="4" name="Titre 3">
            <a:extLst>
              <a:ext uri="{FF2B5EF4-FFF2-40B4-BE49-F238E27FC236}">
                <a16:creationId xmlns:a16="http://schemas.microsoft.com/office/drawing/2014/main" id="{F7BED8F5-8DF4-41F4-9FBF-3FC3EFF478F8}"/>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74A5DB8F-F9F5-4D34-AD2B-20A401276C3E}"/>
              </a:ext>
            </a:extLst>
          </p:cNvPr>
          <p:cNvSpPr>
            <a:spLocks noGrp="1"/>
          </p:cNvSpPr>
          <p:nvPr>
            <p:ph type="dt" sz="half" idx="18"/>
          </p:nvPr>
        </p:nvSpPr>
        <p:spPr/>
        <p:txBody>
          <a:bodyPr/>
          <a:lstStyle>
            <a:lvl1pPr>
              <a:defRPr>
                <a:solidFill>
                  <a:schemeClr val="tx1"/>
                </a:solidFill>
              </a:defRPr>
            </a:lvl1pPr>
          </a:lstStyle>
          <a:p>
            <a:fld id="{BF9D1439-2B88-44DB-B1C1-9C3E54DD5B20}" type="datetime1">
              <a:rPr lang="fr-FR" smtClean="0"/>
              <a:t>10/03/2023</a:t>
            </a:fld>
            <a:endParaRPr lang="fr-FR"/>
          </a:p>
        </p:txBody>
      </p:sp>
      <p:sp>
        <p:nvSpPr>
          <p:cNvPr id="6" name="Espace réservé du pied de page 5">
            <a:extLst>
              <a:ext uri="{FF2B5EF4-FFF2-40B4-BE49-F238E27FC236}">
                <a16:creationId xmlns:a16="http://schemas.microsoft.com/office/drawing/2014/main" id="{7F448ABE-6518-42E7-86CB-17EBD972C87A}"/>
              </a:ext>
            </a:extLst>
          </p:cNvPr>
          <p:cNvSpPr>
            <a:spLocks noGrp="1"/>
          </p:cNvSpPr>
          <p:nvPr>
            <p:ph type="ftr" sz="quarter" idx="19"/>
          </p:nvPr>
        </p:nvSpPr>
        <p:spPr/>
        <p:txBody>
          <a:bodyPr/>
          <a:lstStyle>
            <a:lvl1pPr>
              <a:defRPr>
                <a:solidFill>
                  <a:schemeClr val="tx1"/>
                </a:solidFill>
              </a:defRPr>
            </a:lvl1pPr>
          </a:lstStyle>
          <a:p>
            <a:r>
              <a:rPr lang="en-US"/>
              <a:t>Manager Kit WDfS 2023</a:t>
            </a:r>
            <a:endParaRPr lang="fr-FR"/>
          </a:p>
        </p:txBody>
      </p:sp>
      <p:sp>
        <p:nvSpPr>
          <p:cNvPr id="7" name="Espace réservé du numéro de diapositive 6">
            <a:extLst>
              <a:ext uri="{FF2B5EF4-FFF2-40B4-BE49-F238E27FC236}">
                <a16:creationId xmlns:a16="http://schemas.microsoft.com/office/drawing/2014/main" id="{DBF92594-638F-42B7-B983-EDCA45116F84}"/>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1335629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e avec graphiqu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3" name="Espace réservé du graphique 2">
            <a:extLst>
              <a:ext uri="{FF2B5EF4-FFF2-40B4-BE49-F238E27FC236}">
                <a16:creationId xmlns:a16="http://schemas.microsoft.com/office/drawing/2014/main" id="{36B54297-76AA-4A3B-A34F-53F1E4289CC7}"/>
              </a:ext>
            </a:extLst>
          </p:cNvPr>
          <p:cNvSpPr>
            <a:spLocks noGrp="1"/>
          </p:cNvSpPr>
          <p:nvPr>
            <p:ph type="chart" sz="quarter" idx="17"/>
          </p:nvPr>
        </p:nvSpPr>
        <p:spPr>
          <a:xfrm>
            <a:off x="6229879" y="1371600"/>
            <a:ext cx="5508000" cy="4860000"/>
          </a:xfrm>
        </p:spPr>
        <p:txBody>
          <a:bodyPr anchor="ctr"/>
          <a:lstStyle>
            <a:lvl1pPr marL="0" indent="0" algn="ctr">
              <a:buNone/>
              <a:defRPr sz="1400">
                <a:solidFill>
                  <a:schemeClr val="tx2"/>
                </a:solidFill>
              </a:defRPr>
            </a:lvl1pPr>
          </a:lstStyle>
          <a:p>
            <a:r>
              <a:rPr lang="fr-FR"/>
              <a:t>Cliquez sur l'icône pour ajouter un graphique</a:t>
            </a:r>
          </a:p>
        </p:txBody>
      </p:sp>
      <p:sp>
        <p:nvSpPr>
          <p:cNvPr id="4" name="Titre 3">
            <a:extLst>
              <a:ext uri="{FF2B5EF4-FFF2-40B4-BE49-F238E27FC236}">
                <a16:creationId xmlns:a16="http://schemas.microsoft.com/office/drawing/2014/main" id="{7AE7569B-B080-4146-A11F-1E61AF63D642}"/>
              </a:ext>
            </a:extLst>
          </p:cNvPr>
          <p:cNvSpPr>
            <a:spLocks noGrp="1"/>
          </p:cNvSpPr>
          <p:nvPr>
            <p:ph type="title"/>
          </p:nvPr>
        </p:nvSpPr>
        <p:spPr>
          <a:xfrm>
            <a:off x="469879" y="242844"/>
            <a:ext cx="9720000" cy="1008000"/>
          </a:xfrm>
        </p:spPr>
        <p:txBody>
          <a:bodyPr/>
          <a:lstStyle>
            <a:lvl1pPr>
              <a:defRPr>
                <a:solidFill>
                  <a:schemeClr val="tx2"/>
                </a:solidFill>
              </a:defRPr>
            </a:lvl1pPr>
          </a:lstStyle>
          <a:p>
            <a:r>
              <a:rPr lang="fr-FR"/>
              <a:t>Modifiez le style du titre</a:t>
            </a:r>
          </a:p>
        </p:txBody>
      </p:sp>
      <p:sp>
        <p:nvSpPr>
          <p:cNvPr id="6" name="Espace réservé de la date 5">
            <a:extLst>
              <a:ext uri="{FF2B5EF4-FFF2-40B4-BE49-F238E27FC236}">
                <a16:creationId xmlns:a16="http://schemas.microsoft.com/office/drawing/2014/main" id="{1A8B2399-CA73-45EA-BE18-9A20282E60B2}"/>
              </a:ext>
            </a:extLst>
          </p:cNvPr>
          <p:cNvSpPr>
            <a:spLocks noGrp="1"/>
          </p:cNvSpPr>
          <p:nvPr>
            <p:ph type="dt" sz="half" idx="18"/>
          </p:nvPr>
        </p:nvSpPr>
        <p:spPr/>
        <p:txBody>
          <a:bodyPr/>
          <a:lstStyle>
            <a:lvl1pPr>
              <a:defRPr>
                <a:solidFill>
                  <a:schemeClr val="tx1"/>
                </a:solidFill>
              </a:defRPr>
            </a:lvl1pPr>
          </a:lstStyle>
          <a:p>
            <a:fld id="{F79E5561-80A1-44DA-B054-7D5B569A17E0}" type="datetime1">
              <a:rPr lang="fr-FR" smtClean="0"/>
              <a:t>10/03/2023</a:t>
            </a:fld>
            <a:endParaRPr lang="fr-FR"/>
          </a:p>
        </p:txBody>
      </p:sp>
      <p:sp>
        <p:nvSpPr>
          <p:cNvPr id="7" name="Espace réservé du pied de page 6">
            <a:extLst>
              <a:ext uri="{FF2B5EF4-FFF2-40B4-BE49-F238E27FC236}">
                <a16:creationId xmlns:a16="http://schemas.microsoft.com/office/drawing/2014/main" id="{78D64F63-31B3-46AB-8995-E4EAED1967BD}"/>
              </a:ext>
            </a:extLst>
          </p:cNvPr>
          <p:cNvSpPr>
            <a:spLocks noGrp="1"/>
          </p:cNvSpPr>
          <p:nvPr>
            <p:ph type="ftr" sz="quarter" idx="19"/>
          </p:nvPr>
        </p:nvSpPr>
        <p:spPr/>
        <p:txBody>
          <a:bodyPr/>
          <a:lstStyle>
            <a:lvl1pPr>
              <a:defRPr>
                <a:solidFill>
                  <a:schemeClr val="tx1"/>
                </a:solidFill>
              </a:defRPr>
            </a:lvl1pPr>
          </a:lstStyle>
          <a:p>
            <a:r>
              <a:rPr lang="en-US"/>
              <a:t>Manager Kit WDfS 2023</a:t>
            </a:r>
            <a:endParaRPr lang="fr-FR"/>
          </a:p>
        </p:txBody>
      </p:sp>
      <p:sp>
        <p:nvSpPr>
          <p:cNvPr id="11" name="Espace réservé du numéro de diapositive 10">
            <a:extLst>
              <a:ext uri="{FF2B5EF4-FFF2-40B4-BE49-F238E27FC236}">
                <a16:creationId xmlns:a16="http://schemas.microsoft.com/office/drawing/2014/main" id="{DB398A68-6D32-4A8D-8EF8-C3BF7CEF61AB}"/>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4078591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iffres Clés">
    <p:spTree>
      <p:nvGrpSpPr>
        <p:cNvPr id="1" name=""/>
        <p:cNvGrpSpPr/>
        <p:nvPr/>
      </p:nvGrpSpPr>
      <p:grpSpPr>
        <a:xfrm>
          <a:off x="0" y="0"/>
          <a:ext cx="0" cy="0"/>
          <a:chOff x="0" y="0"/>
          <a:chExt cx="0" cy="0"/>
        </a:xfrm>
      </p:grpSpPr>
      <p:sp>
        <p:nvSpPr>
          <p:cNvPr id="14" name="Espace réservé du texte 2">
            <a:extLst>
              <a:ext uri="{FF2B5EF4-FFF2-40B4-BE49-F238E27FC236}">
                <a16:creationId xmlns:a16="http://schemas.microsoft.com/office/drawing/2014/main" id="{6684C25F-7F00-41C3-A7CD-0A38D6BB6A4B}"/>
              </a:ext>
            </a:extLst>
          </p:cNvPr>
          <p:cNvSpPr>
            <a:spLocks noGrp="1"/>
          </p:cNvSpPr>
          <p:nvPr>
            <p:ph type="body" idx="18" hasCustomPrompt="1"/>
          </p:nvPr>
        </p:nvSpPr>
        <p:spPr>
          <a:xfrm>
            <a:off x="469879" y="1501200"/>
            <a:ext cx="1980000" cy="1188000"/>
          </a:xfrm>
        </p:spPr>
        <p:txBody>
          <a:bodyPr anchor="ctr">
            <a:noAutofit/>
          </a:bodyPr>
          <a:lstStyle>
            <a:lvl1pPr marL="0" indent="0">
              <a:buNone/>
              <a:defRPr sz="81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5" name="Espace réservé du texte 10">
            <a:extLst>
              <a:ext uri="{FF2B5EF4-FFF2-40B4-BE49-F238E27FC236}">
                <a16:creationId xmlns:a16="http://schemas.microsoft.com/office/drawing/2014/main" id="{FFEA4E96-A4C5-404E-84EB-0DA2FDAD3E47}"/>
              </a:ext>
            </a:extLst>
          </p:cNvPr>
          <p:cNvSpPr>
            <a:spLocks noGrp="1"/>
          </p:cNvSpPr>
          <p:nvPr>
            <p:ph type="body" sz="quarter" idx="19" hasCustomPrompt="1"/>
          </p:nvPr>
        </p:nvSpPr>
        <p:spPr>
          <a:xfrm>
            <a:off x="3240699" y="15012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16" name="Espace réservé du texte 2">
            <a:extLst>
              <a:ext uri="{FF2B5EF4-FFF2-40B4-BE49-F238E27FC236}">
                <a16:creationId xmlns:a16="http://schemas.microsoft.com/office/drawing/2014/main" id="{431124CF-D305-4637-B02D-7916DC400940}"/>
              </a:ext>
            </a:extLst>
          </p:cNvPr>
          <p:cNvSpPr>
            <a:spLocks noGrp="1"/>
          </p:cNvSpPr>
          <p:nvPr>
            <p:ph type="body" idx="20" hasCustomPrompt="1"/>
          </p:nvPr>
        </p:nvSpPr>
        <p:spPr>
          <a:xfrm>
            <a:off x="469879" y="2656800"/>
            <a:ext cx="1980000" cy="1188000"/>
          </a:xfrm>
        </p:spPr>
        <p:txBody>
          <a:bodyPr anchor="ctr">
            <a:noAutofit/>
          </a:bodyPr>
          <a:lstStyle>
            <a:lvl1pPr marL="0" indent="0">
              <a:buNone/>
              <a:defRPr sz="8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7" name="Espace réservé du texte 10">
            <a:extLst>
              <a:ext uri="{FF2B5EF4-FFF2-40B4-BE49-F238E27FC236}">
                <a16:creationId xmlns:a16="http://schemas.microsoft.com/office/drawing/2014/main" id="{F7F54A8A-B912-4DCA-A7A6-D2FE7A31E0B8}"/>
              </a:ext>
            </a:extLst>
          </p:cNvPr>
          <p:cNvSpPr>
            <a:spLocks noGrp="1"/>
          </p:cNvSpPr>
          <p:nvPr>
            <p:ph type="body" sz="quarter" idx="21" hasCustomPrompt="1"/>
          </p:nvPr>
        </p:nvSpPr>
        <p:spPr>
          <a:xfrm>
            <a:off x="3240699" y="26568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4" name="Titre 3">
            <a:extLst>
              <a:ext uri="{FF2B5EF4-FFF2-40B4-BE49-F238E27FC236}">
                <a16:creationId xmlns:a16="http://schemas.microsoft.com/office/drawing/2014/main" id="{0F9ED843-C44A-45CC-9B1D-C837E4DDCE6E}"/>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18" name="Espace réservé du texte 2">
            <a:extLst>
              <a:ext uri="{FF2B5EF4-FFF2-40B4-BE49-F238E27FC236}">
                <a16:creationId xmlns:a16="http://schemas.microsoft.com/office/drawing/2014/main" id="{322CE313-0A26-4E99-9C93-6C3FC888A8DE}"/>
              </a:ext>
            </a:extLst>
          </p:cNvPr>
          <p:cNvSpPr>
            <a:spLocks noGrp="1"/>
          </p:cNvSpPr>
          <p:nvPr>
            <p:ph type="body" idx="25" hasCustomPrompt="1"/>
          </p:nvPr>
        </p:nvSpPr>
        <p:spPr>
          <a:xfrm>
            <a:off x="469879" y="3812400"/>
            <a:ext cx="1980000" cy="1188000"/>
          </a:xfrm>
        </p:spPr>
        <p:txBody>
          <a:bodyPr anchor="ctr">
            <a:noAutofit/>
          </a:bodyPr>
          <a:lstStyle>
            <a:lvl1pPr marL="0" indent="0">
              <a:buNone/>
              <a:defRPr sz="81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9" name="Espace réservé du texte 10">
            <a:extLst>
              <a:ext uri="{FF2B5EF4-FFF2-40B4-BE49-F238E27FC236}">
                <a16:creationId xmlns:a16="http://schemas.microsoft.com/office/drawing/2014/main" id="{EB31187B-F91F-44EB-9CB5-1BF3730F7621}"/>
              </a:ext>
            </a:extLst>
          </p:cNvPr>
          <p:cNvSpPr>
            <a:spLocks noGrp="1"/>
          </p:cNvSpPr>
          <p:nvPr>
            <p:ph type="body" sz="quarter" idx="26" hasCustomPrompt="1"/>
          </p:nvPr>
        </p:nvSpPr>
        <p:spPr>
          <a:xfrm>
            <a:off x="3240699" y="38124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31" name="Espace réservé du texte 21">
            <a:extLst>
              <a:ext uri="{FF2B5EF4-FFF2-40B4-BE49-F238E27FC236}">
                <a16:creationId xmlns:a16="http://schemas.microsoft.com/office/drawing/2014/main" id="{6FD92059-A22C-433B-8494-343CBC88ADC5}"/>
              </a:ext>
            </a:extLst>
          </p:cNvPr>
          <p:cNvSpPr>
            <a:spLocks noGrp="1"/>
          </p:cNvSpPr>
          <p:nvPr>
            <p:ph type="body" sz="quarter" idx="27" hasCustomPrompt="1"/>
          </p:nvPr>
        </p:nvSpPr>
        <p:spPr>
          <a:xfrm>
            <a:off x="2601913" y="18094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1"/>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2" name="Espace réservé du texte 21">
            <a:extLst>
              <a:ext uri="{FF2B5EF4-FFF2-40B4-BE49-F238E27FC236}">
                <a16:creationId xmlns:a16="http://schemas.microsoft.com/office/drawing/2014/main" id="{2487A579-BB10-4B9C-8037-89848E4EB31C}"/>
              </a:ext>
            </a:extLst>
          </p:cNvPr>
          <p:cNvSpPr>
            <a:spLocks noGrp="1"/>
          </p:cNvSpPr>
          <p:nvPr>
            <p:ph type="body" sz="quarter" idx="28" hasCustomPrompt="1"/>
          </p:nvPr>
        </p:nvSpPr>
        <p:spPr>
          <a:xfrm>
            <a:off x="2601913" y="29650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2"/>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3" name="Espace réservé du texte 21">
            <a:extLst>
              <a:ext uri="{FF2B5EF4-FFF2-40B4-BE49-F238E27FC236}">
                <a16:creationId xmlns:a16="http://schemas.microsoft.com/office/drawing/2014/main" id="{C0B0C0AB-7256-484A-8EF0-3BC6851D748F}"/>
              </a:ext>
            </a:extLst>
          </p:cNvPr>
          <p:cNvSpPr>
            <a:spLocks noGrp="1"/>
          </p:cNvSpPr>
          <p:nvPr>
            <p:ph type="body" sz="quarter" idx="29" hasCustomPrompt="1"/>
          </p:nvPr>
        </p:nvSpPr>
        <p:spPr>
          <a:xfrm>
            <a:off x="2601913" y="41206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3"/>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5" name="Espace réservé de la date 4">
            <a:extLst>
              <a:ext uri="{FF2B5EF4-FFF2-40B4-BE49-F238E27FC236}">
                <a16:creationId xmlns:a16="http://schemas.microsoft.com/office/drawing/2014/main" id="{75997647-8494-4CC4-948F-29A8D49CBCEB}"/>
              </a:ext>
            </a:extLst>
          </p:cNvPr>
          <p:cNvSpPr>
            <a:spLocks noGrp="1"/>
          </p:cNvSpPr>
          <p:nvPr>
            <p:ph type="dt" sz="half" idx="30"/>
          </p:nvPr>
        </p:nvSpPr>
        <p:spPr/>
        <p:txBody>
          <a:bodyPr/>
          <a:lstStyle>
            <a:lvl1pPr>
              <a:defRPr>
                <a:solidFill>
                  <a:schemeClr val="tx1"/>
                </a:solidFill>
              </a:defRPr>
            </a:lvl1pPr>
          </a:lstStyle>
          <a:p>
            <a:fld id="{796F92B5-82D9-4D8D-BEEB-544802E455A0}" type="datetime1">
              <a:rPr lang="fr-FR" smtClean="0"/>
              <a:t>10/03/2023</a:t>
            </a:fld>
            <a:endParaRPr lang="fr-FR"/>
          </a:p>
        </p:txBody>
      </p:sp>
      <p:sp>
        <p:nvSpPr>
          <p:cNvPr id="6" name="Espace réservé du pied de page 5">
            <a:extLst>
              <a:ext uri="{FF2B5EF4-FFF2-40B4-BE49-F238E27FC236}">
                <a16:creationId xmlns:a16="http://schemas.microsoft.com/office/drawing/2014/main" id="{02B4AC02-49D4-4738-A9B4-B3DA90016A7F}"/>
              </a:ext>
            </a:extLst>
          </p:cNvPr>
          <p:cNvSpPr>
            <a:spLocks noGrp="1"/>
          </p:cNvSpPr>
          <p:nvPr>
            <p:ph type="ftr" sz="quarter" idx="31"/>
          </p:nvPr>
        </p:nvSpPr>
        <p:spPr/>
        <p:txBody>
          <a:bodyPr/>
          <a:lstStyle>
            <a:lvl1pPr>
              <a:defRPr>
                <a:solidFill>
                  <a:schemeClr val="tx1"/>
                </a:solidFill>
              </a:defRPr>
            </a:lvl1pPr>
          </a:lstStyle>
          <a:p>
            <a:r>
              <a:rPr lang="en-US"/>
              <a:t>Manager Kit WDfS 2023</a:t>
            </a:r>
            <a:endParaRPr lang="fr-FR"/>
          </a:p>
        </p:txBody>
      </p:sp>
      <p:sp>
        <p:nvSpPr>
          <p:cNvPr id="7" name="Espace réservé du numéro de diapositive 6">
            <a:extLst>
              <a:ext uri="{FF2B5EF4-FFF2-40B4-BE49-F238E27FC236}">
                <a16:creationId xmlns:a16="http://schemas.microsoft.com/office/drawing/2014/main" id="{28EE574D-092E-4259-81EB-81EA91E97CDA}"/>
              </a:ext>
            </a:extLst>
          </p:cNvPr>
          <p:cNvSpPr>
            <a:spLocks noGrp="1"/>
          </p:cNvSpPr>
          <p:nvPr>
            <p:ph type="sldNum" sz="quarter" idx="3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887293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exte avec photo">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3FA18DAD-43C7-439C-AEB4-182FDEF42A93}"/>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6361200"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5" name="Espace réservé du texte 8">
            <a:extLst>
              <a:ext uri="{FF2B5EF4-FFF2-40B4-BE49-F238E27FC236}">
                <a16:creationId xmlns:a16="http://schemas.microsoft.com/office/drawing/2014/main" id="{90C7237F-FD39-40C9-B915-D4BC62A3BEC4}"/>
              </a:ext>
            </a:extLst>
          </p:cNvPr>
          <p:cNvSpPr>
            <a:spLocks noGrp="1"/>
          </p:cNvSpPr>
          <p:nvPr>
            <p:ph type="body" sz="quarter" idx="17"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Titre 3">
            <a:extLst>
              <a:ext uri="{FF2B5EF4-FFF2-40B4-BE49-F238E27FC236}">
                <a16:creationId xmlns:a16="http://schemas.microsoft.com/office/drawing/2014/main" id="{A95F48EF-CBAD-4F80-B069-72AECAEC0746}"/>
              </a:ext>
            </a:extLst>
          </p:cNvPr>
          <p:cNvSpPr>
            <a:spLocks noGrp="1"/>
          </p:cNvSpPr>
          <p:nvPr>
            <p:ph type="title"/>
          </p:nvPr>
        </p:nvSpPr>
        <p:spPr>
          <a:xfrm>
            <a:off x="6361199" y="242844"/>
            <a:ext cx="3960000" cy="1008000"/>
          </a:xfrm>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F45A3821-9C55-4E10-844A-98E6FB07D68C}"/>
              </a:ext>
            </a:extLst>
          </p:cNvPr>
          <p:cNvSpPr>
            <a:spLocks noGrp="1"/>
          </p:cNvSpPr>
          <p:nvPr>
            <p:ph type="dt" sz="half" idx="18"/>
          </p:nvPr>
        </p:nvSpPr>
        <p:spPr/>
        <p:txBody>
          <a:bodyPr/>
          <a:lstStyle>
            <a:lvl1pPr>
              <a:defRPr>
                <a:solidFill>
                  <a:schemeClr val="bg1"/>
                </a:solidFill>
              </a:defRPr>
            </a:lvl1pPr>
          </a:lstStyle>
          <a:p>
            <a:fld id="{C077B18C-87FB-4D42-A35E-F2D398FE1B2F}" type="datetime1">
              <a:rPr lang="fr-FR" smtClean="0"/>
              <a:t>10/03/2023</a:t>
            </a:fld>
            <a:endParaRPr lang="fr-FR"/>
          </a:p>
        </p:txBody>
      </p:sp>
      <p:sp>
        <p:nvSpPr>
          <p:cNvPr id="6" name="Espace réservé du pied de page 5">
            <a:extLst>
              <a:ext uri="{FF2B5EF4-FFF2-40B4-BE49-F238E27FC236}">
                <a16:creationId xmlns:a16="http://schemas.microsoft.com/office/drawing/2014/main" id="{B26B9FA6-E4DB-4B15-BD57-BEC5F537E3AB}"/>
              </a:ext>
            </a:extLst>
          </p:cNvPr>
          <p:cNvSpPr>
            <a:spLocks noGrp="1"/>
          </p:cNvSpPr>
          <p:nvPr>
            <p:ph type="ftr" sz="quarter" idx="19"/>
          </p:nvPr>
        </p:nvSpPr>
        <p:spPr/>
        <p:txBody>
          <a:bodyPr/>
          <a:lstStyle>
            <a:lvl1pPr>
              <a:defRPr>
                <a:solidFill>
                  <a:schemeClr val="bg1"/>
                </a:solidFill>
              </a:defRPr>
            </a:lvl1pPr>
          </a:lstStyle>
          <a:p>
            <a:r>
              <a:rPr lang="en-US"/>
              <a:t>Manager Kit WDfS 2023</a:t>
            </a:r>
            <a:endParaRPr lang="fr-FR"/>
          </a:p>
        </p:txBody>
      </p:sp>
      <p:sp>
        <p:nvSpPr>
          <p:cNvPr id="7" name="Espace réservé du numéro de diapositive 6">
            <a:extLst>
              <a:ext uri="{FF2B5EF4-FFF2-40B4-BE49-F238E27FC236}">
                <a16:creationId xmlns:a16="http://schemas.microsoft.com/office/drawing/2014/main" id="{6FE6001F-97CC-4008-B22A-EFA29A13779C}"/>
              </a:ext>
            </a:extLst>
          </p:cNvPr>
          <p:cNvSpPr>
            <a:spLocks noGrp="1"/>
          </p:cNvSpPr>
          <p:nvPr>
            <p:ph type="sldNum" sz="quarter" idx="20"/>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82758256"/>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1BBE8-1E54-415C-B10D-F6342B80F061}"/>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7" name="Espace réservé de la date 6">
            <a:extLst>
              <a:ext uri="{FF2B5EF4-FFF2-40B4-BE49-F238E27FC236}">
                <a16:creationId xmlns:a16="http://schemas.microsoft.com/office/drawing/2014/main" id="{CE830942-5133-4F54-8414-98EC08DAA6C5}"/>
              </a:ext>
            </a:extLst>
          </p:cNvPr>
          <p:cNvSpPr>
            <a:spLocks noGrp="1"/>
          </p:cNvSpPr>
          <p:nvPr>
            <p:ph type="dt" sz="half" idx="10"/>
          </p:nvPr>
        </p:nvSpPr>
        <p:spPr/>
        <p:txBody>
          <a:bodyPr/>
          <a:lstStyle>
            <a:lvl1pPr>
              <a:defRPr>
                <a:solidFill>
                  <a:schemeClr val="tx1"/>
                </a:solidFill>
              </a:defRPr>
            </a:lvl1pPr>
          </a:lstStyle>
          <a:p>
            <a:fld id="{04D7ABE1-CC79-44F5-A313-B38317251F92}" type="datetime1">
              <a:rPr lang="fr-FR" smtClean="0"/>
              <a:t>10/03/2023</a:t>
            </a:fld>
            <a:endParaRPr lang="fr-FR"/>
          </a:p>
        </p:txBody>
      </p:sp>
      <p:sp>
        <p:nvSpPr>
          <p:cNvPr id="8" name="Espace réservé du pied de page 7">
            <a:extLst>
              <a:ext uri="{FF2B5EF4-FFF2-40B4-BE49-F238E27FC236}">
                <a16:creationId xmlns:a16="http://schemas.microsoft.com/office/drawing/2014/main" id="{A03D30D6-5712-44A8-87A9-67750D407146}"/>
              </a:ext>
            </a:extLst>
          </p:cNvPr>
          <p:cNvSpPr>
            <a:spLocks noGrp="1"/>
          </p:cNvSpPr>
          <p:nvPr>
            <p:ph type="ftr" sz="quarter" idx="11"/>
          </p:nvPr>
        </p:nvSpPr>
        <p:spPr/>
        <p:txBody>
          <a:bodyPr/>
          <a:lstStyle>
            <a:lvl1pPr>
              <a:defRPr>
                <a:solidFill>
                  <a:schemeClr val="tx1"/>
                </a:solidFill>
              </a:defRPr>
            </a:lvl1pPr>
          </a:lstStyle>
          <a:p>
            <a:r>
              <a:rPr lang="en-US"/>
              <a:t>Manager Kit WDfS 2023</a:t>
            </a:r>
            <a:endParaRPr lang="fr-FR"/>
          </a:p>
        </p:txBody>
      </p:sp>
      <p:sp>
        <p:nvSpPr>
          <p:cNvPr id="9" name="Espace réservé du numéro de diapositive 8">
            <a:extLst>
              <a:ext uri="{FF2B5EF4-FFF2-40B4-BE49-F238E27FC236}">
                <a16:creationId xmlns:a16="http://schemas.microsoft.com/office/drawing/2014/main" id="{872F511C-AE30-47A8-8C9B-F0B33753CCDA}"/>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3029316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9B47C71-F46D-4EA0-AF6A-4962453CDD76}"/>
              </a:ext>
            </a:extLst>
          </p:cNvPr>
          <p:cNvSpPr>
            <a:spLocks noGrp="1"/>
          </p:cNvSpPr>
          <p:nvPr>
            <p:ph type="dt" sz="half" idx="10"/>
          </p:nvPr>
        </p:nvSpPr>
        <p:spPr/>
        <p:txBody>
          <a:bodyPr/>
          <a:lstStyle>
            <a:lvl1pPr>
              <a:defRPr>
                <a:solidFill>
                  <a:schemeClr val="tx1"/>
                </a:solidFill>
              </a:defRPr>
            </a:lvl1pPr>
          </a:lstStyle>
          <a:p>
            <a:fld id="{C4F00CC2-3E91-4BA9-9ECD-08399422D351}" type="datetime1">
              <a:rPr lang="fr-FR" smtClean="0"/>
              <a:t>10/03/2023</a:t>
            </a:fld>
            <a:endParaRPr lang="fr-FR"/>
          </a:p>
        </p:txBody>
      </p:sp>
      <p:sp>
        <p:nvSpPr>
          <p:cNvPr id="7" name="Espace réservé du pied de page 6">
            <a:extLst>
              <a:ext uri="{FF2B5EF4-FFF2-40B4-BE49-F238E27FC236}">
                <a16:creationId xmlns:a16="http://schemas.microsoft.com/office/drawing/2014/main" id="{0495B091-68ED-45A4-957C-92BBA7548811}"/>
              </a:ext>
            </a:extLst>
          </p:cNvPr>
          <p:cNvSpPr>
            <a:spLocks noGrp="1"/>
          </p:cNvSpPr>
          <p:nvPr>
            <p:ph type="ftr" sz="quarter" idx="11"/>
          </p:nvPr>
        </p:nvSpPr>
        <p:spPr/>
        <p:txBody>
          <a:bodyPr/>
          <a:lstStyle>
            <a:lvl1pPr>
              <a:defRPr>
                <a:solidFill>
                  <a:schemeClr val="tx1"/>
                </a:solidFill>
              </a:defRPr>
            </a:lvl1pPr>
          </a:lstStyle>
          <a:p>
            <a:r>
              <a:rPr lang="en-US"/>
              <a:t>Manager Kit WDfS 2023</a:t>
            </a:r>
            <a:endParaRPr lang="fr-FR"/>
          </a:p>
        </p:txBody>
      </p:sp>
      <p:sp>
        <p:nvSpPr>
          <p:cNvPr id="8" name="Espace réservé du numéro de diapositive 7">
            <a:extLst>
              <a:ext uri="{FF2B5EF4-FFF2-40B4-BE49-F238E27FC236}">
                <a16:creationId xmlns:a16="http://schemas.microsoft.com/office/drawing/2014/main" id="{A4361BE1-6536-48FB-BC11-166BC54BD6F9}"/>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919013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nnex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2845977"/>
            <a:ext cx="11160000" cy="1440000"/>
          </a:xfrm>
        </p:spPr>
        <p:txBody>
          <a:bodyPr anchor="t">
            <a:noAutofit/>
          </a:bodyPr>
          <a:lstStyle>
            <a:lvl1pPr>
              <a:lnSpc>
                <a:spcPct val="90000"/>
              </a:lnSpc>
              <a:defRPr sz="5000">
                <a:solidFill>
                  <a:schemeClr val="tx2"/>
                </a:solidFill>
              </a:defRPr>
            </a:lvl1pPr>
          </a:lstStyle>
          <a:p>
            <a:r>
              <a:rPr lang="fr-FR"/>
              <a:t>Modifiez le style du titre</a:t>
            </a:r>
          </a:p>
        </p:txBody>
      </p:sp>
      <p:sp>
        <p:nvSpPr>
          <p:cNvPr id="3" name="Espace réservé de la date 2">
            <a:extLst>
              <a:ext uri="{FF2B5EF4-FFF2-40B4-BE49-F238E27FC236}">
                <a16:creationId xmlns:a16="http://schemas.microsoft.com/office/drawing/2014/main" id="{C9E24192-EBCA-4782-93A3-6134ECDB202A}"/>
              </a:ext>
            </a:extLst>
          </p:cNvPr>
          <p:cNvSpPr>
            <a:spLocks noGrp="1"/>
          </p:cNvSpPr>
          <p:nvPr>
            <p:ph type="dt" sz="half" idx="10"/>
          </p:nvPr>
        </p:nvSpPr>
        <p:spPr/>
        <p:txBody>
          <a:bodyPr/>
          <a:lstStyle>
            <a:lvl1pPr>
              <a:defRPr>
                <a:solidFill>
                  <a:schemeClr val="tx1"/>
                </a:solidFill>
              </a:defRPr>
            </a:lvl1pPr>
          </a:lstStyle>
          <a:p>
            <a:fld id="{04FA4ACF-BB0A-486A-863F-390BD57F3603}" type="datetime1">
              <a:rPr lang="fr-FR" smtClean="0"/>
              <a:t>10/03/2023</a:t>
            </a:fld>
            <a:endParaRPr lang="fr-FR"/>
          </a:p>
        </p:txBody>
      </p:sp>
      <p:sp>
        <p:nvSpPr>
          <p:cNvPr id="4" name="Espace réservé du pied de page 3">
            <a:extLst>
              <a:ext uri="{FF2B5EF4-FFF2-40B4-BE49-F238E27FC236}">
                <a16:creationId xmlns:a16="http://schemas.microsoft.com/office/drawing/2014/main" id="{8627768F-E755-49AE-BDD4-F22B941EE926}"/>
              </a:ext>
            </a:extLst>
          </p:cNvPr>
          <p:cNvSpPr>
            <a:spLocks noGrp="1"/>
          </p:cNvSpPr>
          <p:nvPr>
            <p:ph type="ftr" sz="quarter" idx="11"/>
          </p:nvPr>
        </p:nvSpPr>
        <p:spPr/>
        <p:txBody>
          <a:bodyPr/>
          <a:lstStyle>
            <a:lvl1pPr>
              <a:defRPr>
                <a:solidFill>
                  <a:schemeClr val="tx1"/>
                </a:solidFill>
              </a:defRPr>
            </a:lvl1pPr>
          </a:lstStyle>
          <a:p>
            <a:r>
              <a:rPr lang="en-US"/>
              <a:t>Manager Kit WDfS 2023</a:t>
            </a:r>
            <a:endParaRPr lang="fr-FR"/>
          </a:p>
        </p:txBody>
      </p:sp>
      <p:sp>
        <p:nvSpPr>
          <p:cNvPr id="5" name="Espace réservé du numéro de diapositive 4">
            <a:extLst>
              <a:ext uri="{FF2B5EF4-FFF2-40B4-BE49-F238E27FC236}">
                <a16:creationId xmlns:a16="http://schemas.microsoft.com/office/drawing/2014/main" id="{679213C8-C608-4F8F-B3E7-6893ECEEC936}"/>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951225071"/>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Merci">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FB4134C-1D6E-45C5-A0CB-6875E698A7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2316000" y="2845977"/>
            <a:ext cx="7560000" cy="828000"/>
          </a:xfrm>
        </p:spPr>
        <p:txBody>
          <a:bodyPr anchor="t">
            <a:noAutofit/>
          </a:bodyPr>
          <a:lstStyle>
            <a:lvl1pPr algn="ctr">
              <a:defRPr sz="4300">
                <a:solidFill>
                  <a:schemeClr val="tx1"/>
                </a:solidFill>
              </a:defRPr>
            </a:lvl1pPr>
          </a:lstStyle>
          <a:p>
            <a:r>
              <a:rPr lang="fr-FR"/>
              <a:t>Modifiez le style du titre</a:t>
            </a:r>
          </a:p>
        </p:txBody>
      </p:sp>
    </p:spTree>
    <p:extLst>
      <p:ext uri="{BB962C8B-B14F-4D97-AF65-F5344CB8AC3E}">
        <p14:creationId xmlns:p14="http://schemas.microsoft.com/office/powerpoint/2010/main" val="3698117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cSld name="Merci">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FB4134C-1D6E-45C5-A0CB-6875E698A7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2316000" y="2845977"/>
            <a:ext cx="7560000" cy="828000"/>
          </a:xfrm>
        </p:spPr>
        <p:txBody>
          <a:bodyPr anchor="t">
            <a:noAutofit/>
          </a:bodyPr>
          <a:lstStyle>
            <a:lvl1pPr algn="ctr">
              <a:defRPr sz="4300">
                <a:solidFill>
                  <a:schemeClr val="tx1"/>
                </a:solidFill>
              </a:defRPr>
            </a:lvl1pPr>
          </a:lstStyle>
          <a:p>
            <a:r>
              <a:rPr lang="fr-FR"/>
              <a:t>Modifiez le style du titre</a:t>
            </a:r>
          </a:p>
        </p:txBody>
      </p:sp>
    </p:spTree>
    <p:extLst>
      <p:ext uri="{BB962C8B-B14F-4D97-AF65-F5344CB8AC3E}">
        <p14:creationId xmlns:p14="http://schemas.microsoft.com/office/powerpoint/2010/main" val="2057409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ption N°1 Couvertur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0DC9AC8-422B-445F-B045-79F986D08E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a:ln>
            <a:noFill/>
          </a:ln>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464400" y="2288392"/>
            <a:ext cx="8640000" cy="216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464400" y="4520416"/>
            <a:ext cx="8640000" cy="46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5" name="Espace réservé du texte 4">
            <a:extLst>
              <a:ext uri="{FF2B5EF4-FFF2-40B4-BE49-F238E27FC236}">
                <a16:creationId xmlns:a16="http://schemas.microsoft.com/office/drawing/2014/main" id="{63458929-8E1A-4632-B75F-4975DF8FBB0A}"/>
              </a:ext>
            </a:extLst>
          </p:cNvPr>
          <p:cNvSpPr>
            <a:spLocks noGrp="1"/>
          </p:cNvSpPr>
          <p:nvPr>
            <p:ph type="body" sz="quarter" idx="14"/>
          </p:nvPr>
        </p:nvSpPr>
        <p:spPr>
          <a:xfrm>
            <a:off x="464400" y="5084504"/>
            <a:ext cx="864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98340851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ption N°2 Couverture avec photo">
    <p:spTree>
      <p:nvGrpSpPr>
        <p:cNvPr id="1" name=""/>
        <p:cNvGrpSpPr/>
        <p:nvPr/>
      </p:nvGrpSpPr>
      <p:grpSpPr>
        <a:xfrm>
          <a:off x="0" y="0"/>
          <a:ext cx="0" cy="0"/>
          <a:chOff x="0" y="0"/>
          <a:chExt cx="0" cy="0"/>
        </a:xfrm>
      </p:grpSpPr>
      <p:sp>
        <p:nvSpPr>
          <p:cNvPr id="6" name="Espace réservé pour une image  2">
            <a:extLst>
              <a:ext uri="{FF2B5EF4-FFF2-40B4-BE49-F238E27FC236}">
                <a16:creationId xmlns:a16="http://schemas.microsoft.com/office/drawing/2014/main" id="{3161ED2A-2241-4A52-8E2E-B973EB0C4E44}"/>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pic>
        <p:nvPicPr>
          <p:cNvPr id="14" name="Image 13">
            <a:extLst>
              <a:ext uri="{FF2B5EF4-FFF2-40B4-BE49-F238E27FC236}">
                <a16:creationId xmlns:a16="http://schemas.microsoft.com/office/drawing/2014/main" id="{DAAE4607-2A2E-45AF-81C6-9691F876AD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6361200" y="2469600"/>
            <a:ext cx="5400000" cy="198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6361200" y="4521600"/>
            <a:ext cx="5400000" cy="82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8" name="Espace réservé du texte 4">
            <a:extLst>
              <a:ext uri="{FF2B5EF4-FFF2-40B4-BE49-F238E27FC236}">
                <a16:creationId xmlns:a16="http://schemas.microsoft.com/office/drawing/2014/main" id="{BF23DB5D-4428-47C6-AAAD-CF435EDAD101}"/>
              </a:ext>
            </a:extLst>
          </p:cNvPr>
          <p:cNvSpPr>
            <a:spLocks noGrp="1"/>
          </p:cNvSpPr>
          <p:nvPr>
            <p:ph type="body" sz="quarter" idx="14"/>
          </p:nvPr>
        </p:nvSpPr>
        <p:spPr>
          <a:xfrm>
            <a:off x="6361200" y="5446800"/>
            <a:ext cx="540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206019233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BCD4C5B-CD44-4B48-93FD-F44EED8D1E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464400" y="1987200"/>
            <a:ext cx="5400000" cy="720000"/>
          </a:xfrm>
        </p:spPr>
        <p:txBody>
          <a:bodyPr>
            <a:noAutofit/>
          </a:bodyPr>
          <a:lstStyle>
            <a:lvl1pPr>
              <a:defRPr sz="4200">
                <a:solidFill>
                  <a:schemeClr val="tx2"/>
                </a:solidFill>
              </a:defRPr>
            </a:lvl1pPr>
          </a:lstStyle>
          <a:p>
            <a:r>
              <a:rPr lang="fr-FR"/>
              <a:t>Modifiez le titre</a:t>
            </a:r>
          </a:p>
        </p:txBody>
      </p:sp>
      <p:sp>
        <p:nvSpPr>
          <p:cNvPr id="6" name="Espace réservé du texte 5">
            <a:extLst>
              <a:ext uri="{FF2B5EF4-FFF2-40B4-BE49-F238E27FC236}">
                <a16:creationId xmlns:a16="http://schemas.microsoft.com/office/drawing/2014/main" id="{476F1D12-C6FB-4ED9-B1EA-2AF1415447D6}"/>
              </a:ext>
            </a:extLst>
          </p:cNvPr>
          <p:cNvSpPr>
            <a:spLocks noGrp="1"/>
          </p:cNvSpPr>
          <p:nvPr>
            <p:ph type="body" sz="quarter" idx="26"/>
          </p:nvPr>
        </p:nvSpPr>
        <p:spPr>
          <a:xfrm>
            <a:off x="464400" y="2876400"/>
            <a:ext cx="5400000" cy="3240000"/>
          </a:xfrm>
        </p:spPr>
        <p:txBody>
          <a:bodyPr>
            <a:noAutofit/>
          </a:bodyPr>
          <a:lstStyle>
            <a:lvl1pPr marL="432000" indent="-432000">
              <a:spcBef>
                <a:spcPts val="600"/>
              </a:spcBef>
              <a:buFont typeface="+mj-lt"/>
              <a:buAutoNum type="arabicPeriod"/>
              <a:defRPr sz="2000" b="0">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r-FR"/>
              <a:t>Cliquez pour modifier les styles du texte du masque</a:t>
            </a:r>
          </a:p>
        </p:txBody>
      </p:sp>
    </p:spTree>
    <p:extLst>
      <p:ext uri="{BB962C8B-B14F-4D97-AF65-F5344CB8AC3E}">
        <p14:creationId xmlns:p14="http://schemas.microsoft.com/office/powerpoint/2010/main" val="235804332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ption N°1 Ouverture de chap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3430800"/>
            <a:ext cx="1116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489741" y="4662000"/>
            <a:ext cx="11160000" cy="504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489742" y="1490400"/>
            <a:ext cx="3960000" cy="1872000"/>
          </a:xfrm>
        </p:spPr>
        <p:txBody>
          <a:bodyPr>
            <a:noAutofit/>
          </a:bodyPr>
          <a:lstStyle>
            <a:lvl1pPr marL="0" indent="0">
              <a:buNone/>
              <a:defRPr sz="13500">
                <a:solidFill>
                  <a:schemeClr val="tx2"/>
                </a:solidFill>
              </a:defRPr>
            </a:lvl1pPr>
          </a:lstStyle>
          <a:p>
            <a:pPr lvl="0"/>
            <a:r>
              <a:rPr lang="fr-FR"/>
              <a:t>NN.</a:t>
            </a:r>
          </a:p>
        </p:txBody>
      </p:sp>
      <p:sp>
        <p:nvSpPr>
          <p:cNvPr id="4" name="Espace réservé de la date 3">
            <a:extLst>
              <a:ext uri="{FF2B5EF4-FFF2-40B4-BE49-F238E27FC236}">
                <a16:creationId xmlns:a16="http://schemas.microsoft.com/office/drawing/2014/main" id="{084489D0-046B-4DA8-828E-D1EDDC72FA8E}"/>
              </a:ext>
            </a:extLst>
          </p:cNvPr>
          <p:cNvSpPr>
            <a:spLocks noGrp="1"/>
          </p:cNvSpPr>
          <p:nvPr>
            <p:ph type="dt" sz="half" idx="14"/>
          </p:nvPr>
        </p:nvSpPr>
        <p:spPr/>
        <p:txBody>
          <a:bodyPr/>
          <a:lstStyle>
            <a:lvl1pPr>
              <a:defRPr>
                <a:solidFill>
                  <a:schemeClr val="tx1"/>
                </a:solidFill>
              </a:defRPr>
            </a:lvl1pPr>
          </a:lstStyle>
          <a:p>
            <a:fld id="{942B0E95-DCA3-4638-A9B3-EF8FD807170B}" type="datetime1">
              <a:rPr lang="fr-FR" smtClean="0"/>
              <a:t>10/03/2023</a:t>
            </a:fld>
            <a:endParaRPr lang="fr-FR"/>
          </a:p>
        </p:txBody>
      </p:sp>
      <p:sp>
        <p:nvSpPr>
          <p:cNvPr id="5" name="Espace réservé du pied de page 4">
            <a:extLst>
              <a:ext uri="{FF2B5EF4-FFF2-40B4-BE49-F238E27FC236}">
                <a16:creationId xmlns:a16="http://schemas.microsoft.com/office/drawing/2014/main" id="{827B8392-9F0D-47B8-8F1D-D057C53A97DD}"/>
              </a:ext>
            </a:extLst>
          </p:cNvPr>
          <p:cNvSpPr>
            <a:spLocks noGrp="1"/>
          </p:cNvSpPr>
          <p:nvPr>
            <p:ph type="ftr" sz="quarter" idx="15"/>
          </p:nvPr>
        </p:nvSpPr>
        <p:spPr/>
        <p:txBody>
          <a:bodyPr/>
          <a:lstStyle>
            <a:lvl1pPr>
              <a:defRPr>
                <a:solidFill>
                  <a:schemeClr val="tx1"/>
                </a:solidFill>
              </a:defRPr>
            </a:lvl1pPr>
          </a:lstStyle>
          <a:p>
            <a:r>
              <a:rPr lang="en-US"/>
              <a:t>Manager Kit WDfS 2023</a:t>
            </a:r>
            <a:endParaRPr lang="fr-FR"/>
          </a:p>
        </p:txBody>
      </p:sp>
      <p:sp>
        <p:nvSpPr>
          <p:cNvPr id="6" name="Espace réservé du numéro de diapositive 5">
            <a:extLst>
              <a:ext uri="{FF2B5EF4-FFF2-40B4-BE49-F238E27FC236}">
                <a16:creationId xmlns:a16="http://schemas.microsoft.com/office/drawing/2014/main" id="{CC4EDA01-DE85-4E9D-A6E0-28AA131E783D}"/>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4091480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tion N°2 Ouverture de chapitre avec photo">
    <p:spTree>
      <p:nvGrpSpPr>
        <p:cNvPr id="1" name=""/>
        <p:cNvGrpSpPr/>
        <p:nvPr/>
      </p:nvGrpSpPr>
      <p:grpSpPr>
        <a:xfrm>
          <a:off x="0" y="0"/>
          <a:ext cx="0" cy="0"/>
          <a:chOff x="0" y="0"/>
          <a:chExt cx="0" cy="0"/>
        </a:xfrm>
      </p:grpSpPr>
      <p:sp>
        <p:nvSpPr>
          <p:cNvPr id="13" name="Espace réservé pour une image  2">
            <a:extLst>
              <a:ext uri="{FF2B5EF4-FFF2-40B4-BE49-F238E27FC236}">
                <a16:creationId xmlns:a16="http://schemas.microsoft.com/office/drawing/2014/main" id="{DEC6A7FF-A1FA-4490-9CC7-51078FF84353}"/>
              </a:ext>
            </a:extLst>
          </p:cNvPr>
          <p:cNvSpPr>
            <a:spLocks noGrp="1"/>
          </p:cNvSpPr>
          <p:nvPr>
            <p:ph type="pic" idx="14"/>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6361200" y="3430800"/>
            <a:ext cx="540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6361200" y="4662000"/>
            <a:ext cx="5400000" cy="900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361200" y="1490400"/>
            <a:ext cx="5400000" cy="1872000"/>
          </a:xfrm>
        </p:spPr>
        <p:txBody>
          <a:bodyPr>
            <a:noAutofit/>
          </a:bodyPr>
          <a:lstStyle>
            <a:lvl1pPr marL="0" indent="0">
              <a:buNone/>
              <a:defRPr sz="13500">
                <a:solidFill>
                  <a:schemeClr val="tx2"/>
                </a:solidFill>
              </a:defRPr>
            </a:lvl1pPr>
          </a:lstStyle>
          <a:p>
            <a:pPr lvl="0"/>
            <a:r>
              <a:rPr lang="fr-FR"/>
              <a:t>NN.</a:t>
            </a:r>
          </a:p>
        </p:txBody>
      </p:sp>
      <p:sp>
        <p:nvSpPr>
          <p:cNvPr id="16" name="Espace réservé du texte 8">
            <a:extLst>
              <a:ext uri="{FF2B5EF4-FFF2-40B4-BE49-F238E27FC236}">
                <a16:creationId xmlns:a16="http://schemas.microsoft.com/office/drawing/2014/main" id="{19FE5F0F-1A19-4580-B09D-11BAB259543F}"/>
              </a:ext>
            </a:extLst>
          </p:cNvPr>
          <p:cNvSpPr>
            <a:spLocks noGrp="1"/>
          </p:cNvSpPr>
          <p:nvPr>
            <p:ph type="body" sz="quarter" idx="15"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Espace réservé de la date 3">
            <a:extLst>
              <a:ext uri="{FF2B5EF4-FFF2-40B4-BE49-F238E27FC236}">
                <a16:creationId xmlns:a16="http://schemas.microsoft.com/office/drawing/2014/main" id="{CAF82D43-4E1B-4274-AC55-C533B8C04656}"/>
              </a:ext>
            </a:extLst>
          </p:cNvPr>
          <p:cNvSpPr>
            <a:spLocks noGrp="1"/>
          </p:cNvSpPr>
          <p:nvPr>
            <p:ph type="dt" sz="half" idx="16"/>
          </p:nvPr>
        </p:nvSpPr>
        <p:spPr/>
        <p:txBody>
          <a:bodyPr/>
          <a:lstStyle>
            <a:lvl1pPr>
              <a:defRPr>
                <a:solidFill>
                  <a:schemeClr val="bg1"/>
                </a:solidFill>
              </a:defRPr>
            </a:lvl1pPr>
          </a:lstStyle>
          <a:p>
            <a:fld id="{4EFA7633-CBB6-4C79-826F-DEA929228D8E}" type="datetime1">
              <a:rPr lang="fr-FR" smtClean="0"/>
              <a:t>10/03/2023</a:t>
            </a:fld>
            <a:endParaRPr lang="fr-FR"/>
          </a:p>
        </p:txBody>
      </p:sp>
      <p:sp>
        <p:nvSpPr>
          <p:cNvPr id="5" name="Espace réservé du pied de page 4">
            <a:extLst>
              <a:ext uri="{FF2B5EF4-FFF2-40B4-BE49-F238E27FC236}">
                <a16:creationId xmlns:a16="http://schemas.microsoft.com/office/drawing/2014/main" id="{4F7AF283-CD1F-4E50-9456-6BD3B772A116}"/>
              </a:ext>
            </a:extLst>
          </p:cNvPr>
          <p:cNvSpPr>
            <a:spLocks noGrp="1"/>
          </p:cNvSpPr>
          <p:nvPr>
            <p:ph type="ftr" sz="quarter" idx="17"/>
          </p:nvPr>
        </p:nvSpPr>
        <p:spPr/>
        <p:txBody>
          <a:bodyPr/>
          <a:lstStyle>
            <a:lvl1pPr>
              <a:defRPr>
                <a:solidFill>
                  <a:schemeClr val="bg1"/>
                </a:solidFill>
              </a:defRPr>
            </a:lvl1pPr>
          </a:lstStyle>
          <a:p>
            <a:r>
              <a:rPr lang="en-US"/>
              <a:t>Manager Kit WDfS 2023</a:t>
            </a:r>
            <a:endParaRPr lang="fr-FR"/>
          </a:p>
        </p:txBody>
      </p:sp>
      <p:sp>
        <p:nvSpPr>
          <p:cNvPr id="6" name="Espace réservé du numéro de diapositive 5">
            <a:extLst>
              <a:ext uri="{FF2B5EF4-FFF2-40B4-BE49-F238E27FC236}">
                <a16:creationId xmlns:a16="http://schemas.microsoft.com/office/drawing/2014/main" id="{072A83F9-605B-451F-81C4-4DB3BD64BF25}"/>
              </a:ext>
            </a:extLst>
          </p:cNvPr>
          <p:cNvSpPr>
            <a:spLocks noGrp="1"/>
          </p:cNvSpPr>
          <p:nvPr>
            <p:ph type="sldNum" sz="quarter" idx="18"/>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03486237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1.png"/><Relationship Id="rId2" Type="http://schemas.openxmlformats.org/officeDocument/2006/relationships/slideLayout" Target="../slideLayouts/slideLayout6.xml"/><Relationship Id="rId16"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1.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3.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1118175-1072-407B-A6EC-436CFF5BD944}"/>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295939" y="150003"/>
            <a:ext cx="1474442" cy="1165838"/>
          </a:xfrm>
          <a:prstGeom prst="rect">
            <a:avLst/>
          </a:prstGeom>
          <a:ln>
            <a:noFill/>
          </a:ln>
        </p:spPr>
      </p:pic>
      <p:cxnSp>
        <p:nvCxnSpPr>
          <p:cNvPr id="12" name="Connecteur droit 11">
            <a:extLst>
              <a:ext uri="{FF2B5EF4-FFF2-40B4-BE49-F238E27FC236}">
                <a16:creationId xmlns:a16="http://schemas.microsoft.com/office/drawing/2014/main" id="{782D8575-B917-4E3D-B2EB-ADC2EF0D7594}"/>
              </a:ext>
            </a:extLst>
          </p:cNvPr>
          <p:cNvCxnSpPr>
            <a:cxnSpLocks/>
          </p:cNvCxnSpPr>
          <p:nvPr userDrawn="1"/>
        </p:nvCxnSpPr>
        <p:spPr>
          <a:xfrm>
            <a:off x="825578" y="6524419"/>
            <a:ext cx="0" cy="100800"/>
          </a:xfrm>
          <a:prstGeom prst="line">
            <a:avLst/>
          </a:prstGeom>
          <a:ln w="12700">
            <a:solidFill>
              <a:schemeClr val="tx1"/>
            </a:solidFill>
          </a:ln>
        </p:spPr>
        <p:style>
          <a:lnRef idx="1">
            <a:schemeClr val="accent2"/>
          </a:lnRef>
          <a:fillRef idx="0">
            <a:schemeClr val="accent2"/>
          </a:fillRef>
          <a:effectRef idx="0">
            <a:schemeClr val="accent2"/>
          </a:effectRef>
          <a:fontRef idx="minor">
            <a:schemeClr val="tx1"/>
          </a:fontRef>
        </p:style>
      </p:cxnSp>
      <p:sp>
        <p:nvSpPr>
          <p:cNvPr id="9" name="Espace réservé de la date 3">
            <a:extLst>
              <a:ext uri="{FF2B5EF4-FFF2-40B4-BE49-F238E27FC236}">
                <a16:creationId xmlns:a16="http://schemas.microsoft.com/office/drawing/2014/main" id="{4A65FE1E-2200-449D-88E8-D8D4A09B802F}"/>
              </a:ext>
            </a:extLst>
          </p:cNvPr>
          <p:cNvSpPr>
            <a:spLocks noGrp="1"/>
          </p:cNvSpPr>
          <p:nvPr>
            <p:ph type="dt" sz="half" idx="2"/>
          </p:nvPr>
        </p:nvSpPr>
        <p:spPr>
          <a:xfrm>
            <a:off x="4571695" y="6449983"/>
            <a:ext cx="1440000" cy="252000"/>
          </a:xfrm>
          <a:prstGeom prst="rect">
            <a:avLst/>
          </a:prstGeom>
        </p:spPr>
        <p:txBody>
          <a:bodyPr vert="horz" lIns="91440" tIns="45720" rIns="91440" bIns="45720" rtlCol="0" anchor="ctr">
            <a:noAutofit/>
          </a:bodyPr>
          <a:lstStyle>
            <a:lvl1pPr algn="l">
              <a:defRPr sz="900">
                <a:solidFill>
                  <a:schemeClr val="tx1"/>
                </a:solidFill>
              </a:defRPr>
            </a:lvl1pPr>
          </a:lstStyle>
          <a:p>
            <a:fld id="{3C367694-4E90-4B34-A7A1-1AE63591EFAC}" type="datetime1">
              <a:rPr lang="fr-FR" smtClean="0"/>
              <a:t>10/03/2023</a:t>
            </a:fld>
            <a:endParaRPr lang="fr-FR"/>
          </a:p>
        </p:txBody>
      </p:sp>
      <p:sp>
        <p:nvSpPr>
          <p:cNvPr id="10" name="Espace réservé du pied de page 4">
            <a:extLst>
              <a:ext uri="{FF2B5EF4-FFF2-40B4-BE49-F238E27FC236}">
                <a16:creationId xmlns:a16="http://schemas.microsoft.com/office/drawing/2014/main" id="{3BAFF6D6-D321-4A5A-B742-C1924762B0BD}"/>
              </a:ext>
            </a:extLst>
          </p:cNvPr>
          <p:cNvSpPr>
            <a:spLocks noGrp="1"/>
          </p:cNvSpPr>
          <p:nvPr>
            <p:ph type="ftr" sz="quarter" idx="3"/>
          </p:nvPr>
        </p:nvSpPr>
        <p:spPr>
          <a:xfrm>
            <a:off x="856680" y="6449983"/>
            <a:ext cx="3600000" cy="252000"/>
          </a:xfrm>
          <a:prstGeom prst="rect">
            <a:avLst/>
          </a:prstGeom>
        </p:spPr>
        <p:txBody>
          <a:bodyPr vert="horz" lIns="91440" tIns="45720" rIns="91440" bIns="45720" rtlCol="0" anchor="ctr">
            <a:noAutofit/>
          </a:bodyPr>
          <a:lstStyle>
            <a:lvl1pPr algn="l">
              <a:defRPr sz="900" cap="none" baseline="0">
                <a:solidFill>
                  <a:schemeClr val="tx1"/>
                </a:solidFill>
              </a:defRPr>
            </a:lvl1pPr>
          </a:lstStyle>
          <a:p>
            <a:r>
              <a:rPr lang="en-US"/>
              <a:t>Manager Kit WDfS 2023</a:t>
            </a:r>
            <a:endParaRPr lang="fr-FR"/>
          </a:p>
        </p:txBody>
      </p:sp>
      <p:sp>
        <p:nvSpPr>
          <p:cNvPr id="11" name="Espace réservé du numéro de diapositive 5">
            <a:extLst>
              <a:ext uri="{FF2B5EF4-FFF2-40B4-BE49-F238E27FC236}">
                <a16:creationId xmlns:a16="http://schemas.microsoft.com/office/drawing/2014/main" id="{21051C9B-F9F2-4B86-849F-4391216C8252}"/>
              </a:ext>
            </a:extLst>
          </p:cNvPr>
          <p:cNvSpPr>
            <a:spLocks noGrp="1"/>
          </p:cNvSpPr>
          <p:nvPr>
            <p:ph type="sldNum" sz="quarter" idx="4"/>
          </p:nvPr>
        </p:nvSpPr>
        <p:spPr>
          <a:xfrm>
            <a:off x="219008" y="6449983"/>
            <a:ext cx="576000" cy="252000"/>
          </a:xfrm>
          <a:prstGeom prst="rect">
            <a:avLst/>
          </a:prstGeom>
        </p:spPr>
        <p:txBody>
          <a:bodyPr vert="horz" lIns="91440" tIns="45720" rIns="91440" bIns="45720" rtlCol="0" anchor="ctr">
            <a:noAutofit/>
          </a:bodyPr>
          <a:lstStyle>
            <a:lvl1pPr algn="r">
              <a:defRPr sz="900" b="1">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78835831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4" r:id="rId4"/>
  </p:sldLayoutIdLst>
  <p:hf hdr="0" dt="0"/>
  <p:txStyles>
    <p:titleStyle>
      <a:lvl1pPr algn="l" defTabSz="914400" rtl="0" eaLnBrk="1" latinLnBrk="0" hangingPunct="1">
        <a:lnSpc>
          <a:spcPct val="100000"/>
        </a:lnSpc>
        <a:spcBef>
          <a:spcPct val="0"/>
        </a:spcBef>
        <a:buNone/>
        <a:defRPr sz="3000" kern="1200" cap="none" baseline="0">
          <a:solidFill>
            <a:schemeClr val="tx2"/>
          </a:solidFill>
          <a:latin typeface="+mj-lt"/>
          <a:ea typeface="+mj-ea"/>
          <a:cs typeface="+mj-cs"/>
        </a:defRPr>
      </a:lvl1pPr>
    </p:titleStyle>
    <p:body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1118175-1072-407B-A6EC-436CFF5BD944}"/>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10295939" y="150003"/>
            <a:ext cx="1474442" cy="1165838"/>
          </a:xfrm>
          <a:prstGeom prst="rect">
            <a:avLst/>
          </a:prstGeom>
          <a:ln>
            <a:noFill/>
          </a:ln>
        </p:spPr>
      </p:pic>
      <p:cxnSp>
        <p:nvCxnSpPr>
          <p:cNvPr id="12" name="Connecteur droit 11">
            <a:extLst>
              <a:ext uri="{FF2B5EF4-FFF2-40B4-BE49-F238E27FC236}">
                <a16:creationId xmlns:a16="http://schemas.microsoft.com/office/drawing/2014/main" id="{782D8575-B917-4E3D-B2EB-ADC2EF0D7594}"/>
              </a:ext>
            </a:extLst>
          </p:cNvPr>
          <p:cNvCxnSpPr>
            <a:cxnSpLocks/>
          </p:cNvCxnSpPr>
          <p:nvPr userDrawn="1"/>
        </p:nvCxnSpPr>
        <p:spPr>
          <a:xfrm>
            <a:off x="825578" y="6524419"/>
            <a:ext cx="0" cy="100800"/>
          </a:xfrm>
          <a:prstGeom prst="line">
            <a:avLst/>
          </a:prstGeom>
          <a:ln w="12700">
            <a:solidFill>
              <a:schemeClr val="tx1"/>
            </a:solidFill>
          </a:ln>
        </p:spPr>
        <p:style>
          <a:lnRef idx="1">
            <a:schemeClr val="accent2"/>
          </a:lnRef>
          <a:fillRef idx="0">
            <a:schemeClr val="accent2"/>
          </a:fillRef>
          <a:effectRef idx="0">
            <a:schemeClr val="accent2"/>
          </a:effectRef>
          <a:fontRef idx="minor">
            <a:schemeClr val="tx1"/>
          </a:fontRef>
        </p:style>
      </p:cxnSp>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469879" y="242844"/>
            <a:ext cx="9720000" cy="1008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469879" y="1372351"/>
            <a:ext cx="11268000" cy="486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9" name="Espace réservé de la date 3">
            <a:extLst>
              <a:ext uri="{FF2B5EF4-FFF2-40B4-BE49-F238E27FC236}">
                <a16:creationId xmlns:a16="http://schemas.microsoft.com/office/drawing/2014/main" id="{4A65FE1E-2200-449D-88E8-D8D4A09B802F}"/>
              </a:ext>
            </a:extLst>
          </p:cNvPr>
          <p:cNvSpPr>
            <a:spLocks noGrp="1"/>
          </p:cNvSpPr>
          <p:nvPr>
            <p:ph type="dt" sz="half" idx="2"/>
          </p:nvPr>
        </p:nvSpPr>
        <p:spPr>
          <a:xfrm>
            <a:off x="4571695" y="6449983"/>
            <a:ext cx="1440000" cy="252000"/>
          </a:xfrm>
          <a:prstGeom prst="rect">
            <a:avLst/>
          </a:prstGeom>
        </p:spPr>
        <p:txBody>
          <a:bodyPr vert="horz" lIns="91440" tIns="45720" rIns="91440" bIns="45720" rtlCol="0" anchor="ctr">
            <a:noAutofit/>
          </a:bodyPr>
          <a:lstStyle>
            <a:lvl1pPr algn="l">
              <a:defRPr sz="900">
                <a:solidFill>
                  <a:schemeClr val="tx1"/>
                </a:solidFill>
              </a:defRPr>
            </a:lvl1pPr>
          </a:lstStyle>
          <a:p>
            <a:fld id="{01A4DAFA-9505-42AE-9440-BE95BAE68089}" type="datetime1">
              <a:rPr lang="fr-FR" smtClean="0"/>
              <a:t>10/03/2023</a:t>
            </a:fld>
            <a:endParaRPr lang="fr-FR"/>
          </a:p>
        </p:txBody>
      </p:sp>
      <p:sp>
        <p:nvSpPr>
          <p:cNvPr id="10" name="Espace réservé du pied de page 4">
            <a:extLst>
              <a:ext uri="{FF2B5EF4-FFF2-40B4-BE49-F238E27FC236}">
                <a16:creationId xmlns:a16="http://schemas.microsoft.com/office/drawing/2014/main" id="{3BAFF6D6-D321-4A5A-B742-C1924762B0BD}"/>
              </a:ext>
            </a:extLst>
          </p:cNvPr>
          <p:cNvSpPr>
            <a:spLocks noGrp="1"/>
          </p:cNvSpPr>
          <p:nvPr>
            <p:ph type="ftr" sz="quarter" idx="3"/>
          </p:nvPr>
        </p:nvSpPr>
        <p:spPr>
          <a:xfrm>
            <a:off x="856680" y="6449983"/>
            <a:ext cx="3600000" cy="252000"/>
          </a:xfrm>
          <a:prstGeom prst="rect">
            <a:avLst/>
          </a:prstGeom>
        </p:spPr>
        <p:txBody>
          <a:bodyPr vert="horz" lIns="91440" tIns="45720" rIns="91440" bIns="45720" rtlCol="0" anchor="ctr">
            <a:noAutofit/>
          </a:bodyPr>
          <a:lstStyle>
            <a:lvl1pPr algn="l">
              <a:defRPr sz="900" cap="none" baseline="0">
                <a:solidFill>
                  <a:schemeClr val="tx1"/>
                </a:solidFill>
              </a:defRPr>
            </a:lvl1pPr>
          </a:lstStyle>
          <a:p>
            <a:r>
              <a:rPr lang="en-US"/>
              <a:t>Manager Kit WDfS 2023</a:t>
            </a:r>
            <a:endParaRPr lang="fr-FR"/>
          </a:p>
        </p:txBody>
      </p:sp>
      <p:sp>
        <p:nvSpPr>
          <p:cNvPr id="11" name="Espace réservé du numéro de diapositive 5">
            <a:extLst>
              <a:ext uri="{FF2B5EF4-FFF2-40B4-BE49-F238E27FC236}">
                <a16:creationId xmlns:a16="http://schemas.microsoft.com/office/drawing/2014/main" id="{21051C9B-F9F2-4B86-849F-4391216C8252}"/>
              </a:ext>
            </a:extLst>
          </p:cNvPr>
          <p:cNvSpPr>
            <a:spLocks noGrp="1"/>
          </p:cNvSpPr>
          <p:nvPr>
            <p:ph type="sldNum" sz="quarter" idx="4"/>
          </p:nvPr>
        </p:nvSpPr>
        <p:spPr>
          <a:xfrm>
            <a:off x="219008" y="6449983"/>
            <a:ext cx="576000" cy="252000"/>
          </a:xfrm>
          <a:prstGeom prst="rect">
            <a:avLst/>
          </a:prstGeom>
        </p:spPr>
        <p:txBody>
          <a:bodyPr vert="horz" lIns="91440" tIns="45720" rIns="91440" bIns="45720" rtlCol="0" anchor="ctr">
            <a:noAutofit/>
          </a:bodyPr>
          <a:lstStyle>
            <a:lvl1pPr algn="r">
              <a:defRPr sz="900" b="1">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26698241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hf hdr="0" dt="0"/>
  <p:txStyles>
    <p:titleStyle>
      <a:lvl1pPr algn="l" defTabSz="914400" rtl="0" eaLnBrk="1" latinLnBrk="0" hangingPunct="1">
        <a:lnSpc>
          <a:spcPct val="100000"/>
        </a:lnSpc>
        <a:spcBef>
          <a:spcPct val="0"/>
        </a:spcBef>
        <a:buNone/>
        <a:defRPr sz="3000" kern="1200" cap="none" baseline="0">
          <a:solidFill>
            <a:schemeClr val="tx2"/>
          </a:solidFill>
          <a:latin typeface="+mj-lt"/>
          <a:ea typeface="+mj-ea"/>
          <a:cs typeface="+mj-cs"/>
        </a:defRPr>
      </a:lvl1pPr>
    </p:titleStyle>
    <p:body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1118175-1072-407B-A6EC-436CFF5BD944}"/>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0295939" y="150003"/>
            <a:ext cx="1474442" cy="1165838"/>
          </a:xfrm>
          <a:prstGeom prst="rect">
            <a:avLst/>
          </a:prstGeom>
          <a:ln>
            <a:noFill/>
          </a:ln>
        </p:spPr>
      </p:pic>
      <p:cxnSp>
        <p:nvCxnSpPr>
          <p:cNvPr id="12" name="Connecteur droit 11">
            <a:extLst>
              <a:ext uri="{FF2B5EF4-FFF2-40B4-BE49-F238E27FC236}">
                <a16:creationId xmlns:a16="http://schemas.microsoft.com/office/drawing/2014/main" id="{782D8575-B917-4E3D-B2EB-ADC2EF0D7594}"/>
              </a:ext>
            </a:extLst>
          </p:cNvPr>
          <p:cNvCxnSpPr>
            <a:cxnSpLocks/>
          </p:cNvCxnSpPr>
          <p:nvPr userDrawn="1"/>
        </p:nvCxnSpPr>
        <p:spPr>
          <a:xfrm>
            <a:off x="825578" y="6524419"/>
            <a:ext cx="0" cy="100800"/>
          </a:xfrm>
          <a:prstGeom prst="line">
            <a:avLst/>
          </a:prstGeom>
          <a:ln w="12700">
            <a:solidFill>
              <a:schemeClr val="tx1"/>
            </a:solidFill>
          </a:ln>
        </p:spPr>
        <p:style>
          <a:lnRef idx="1">
            <a:schemeClr val="accent2"/>
          </a:lnRef>
          <a:fillRef idx="0">
            <a:schemeClr val="accent2"/>
          </a:fillRef>
          <a:effectRef idx="0">
            <a:schemeClr val="accent2"/>
          </a:effectRef>
          <a:fontRef idx="minor">
            <a:schemeClr val="tx1"/>
          </a:fontRef>
        </p:style>
      </p:cxnSp>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469879" y="242844"/>
            <a:ext cx="9720000" cy="1008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469879" y="1372351"/>
            <a:ext cx="11268000" cy="486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9" name="Espace réservé de la date 3">
            <a:extLst>
              <a:ext uri="{FF2B5EF4-FFF2-40B4-BE49-F238E27FC236}">
                <a16:creationId xmlns:a16="http://schemas.microsoft.com/office/drawing/2014/main" id="{4A65FE1E-2200-449D-88E8-D8D4A09B802F}"/>
              </a:ext>
            </a:extLst>
          </p:cNvPr>
          <p:cNvSpPr>
            <a:spLocks noGrp="1"/>
          </p:cNvSpPr>
          <p:nvPr>
            <p:ph type="dt" sz="half" idx="2"/>
          </p:nvPr>
        </p:nvSpPr>
        <p:spPr>
          <a:xfrm>
            <a:off x="4571695" y="6449983"/>
            <a:ext cx="1440000" cy="252000"/>
          </a:xfrm>
          <a:prstGeom prst="rect">
            <a:avLst/>
          </a:prstGeom>
        </p:spPr>
        <p:txBody>
          <a:bodyPr vert="horz" lIns="91440" tIns="45720" rIns="91440" bIns="45720" rtlCol="0" anchor="ctr">
            <a:noAutofit/>
          </a:bodyPr>
          <a:lstStyle>
            <a:lvl1pPr algn="l">
              <a:defRPr sz="900">
                <a:solidFill>
                  <a:schemeClr val="tx1"/>
                </a:solidFill>
              </a:defRPr>
            </a:lvl1pPr>
          </a:lstStyle>
          <a:p>
            <a:fld id="{EEEA214A-9740-47F3-AD97-43FBE663918F}" type="datetime1">
              <a:rPr lang="fr-FR" smtClean="0"/>
              <a:t>10/03/2023</a:t>
            </a:fld>
            <a:endParaRPr lang="fr-FR"/>
          </a:p>
        </p:txBody>
      </p:sp>
      <p:sp>
        <p:nvSpPr>
          <p:cNvPr id="10" name="Espace réservé du pied de page 4">
            <a:extLst>
              <a:ext uri="{FF2B5EF4-FFF2-40B4-BE49-F238E27FC236}">
                <a16:creationId xmlns:a16="http://schemas.microsoft.com/office/drawing/2014/main" id="{3BAFF6D6-D321-4A5A-B742-C1924762B0BD}"/>
              </a:ext>
            </a:extLst>
          </p:cNvPr>
          <p:cNvSpPr>
            <a:spLocks noGrp="1"/>
          </p:cNvSpPr>
          <p:nvPr>
            <p:ph type="ftr" sz="quarter" idx="3"/>
          </p:nvPr>
        </p:nvSpPr>
        <p:spPr>
          <a:xfrm>
            <a:off x="856680" y="6449983"/>
            <a:ext cx="3600000" cy="252000"/>
          </a:xfrm>
          <a:prstGeom prst="rect">
            <a:avLst/>
          </a:prstGeom>
        </p:spPr>
        <p:txBody>
          <a:bodyPr vert="horz" lIns="91440" tIns="45720" rIns="91440" bIns="45720" rtlCol="0" anchor="ctr">
            <a:noAutofit/>
          </a:bodyPr>
          <a:lstStyle>
            <a:lvl1pPr algn="l">
              <a:defRPr sz="900" cap="none" baseline="0">
                <a:solidFill>
                  <a:schemeClr val="tx1"/>
                </a:solidFill>
              </a:defRPr>
            </a:lvl1pPr>
          </a:lstStyle>
          <a:p>
            <a:r>
              <a:rPr lang="en-US"/>
              <a:t>Manager Kit WDfS 2023</a:t>
            </a:r>
            <a:endParaRPr lang="fr-FR"/>
          </a:p>
        </p:txBody>
      </p:sp>
      <p:sp>
        <p:nvSpPr>
          <p:cNvPr id="11" name="Espace réservé du numéro de diapositive 5">
            <a:extLst>
              <a:ext uri="{FF2B5EF4-FFF2-40B4-BE49-F238E27FC236}">
                <a16:creationId xmlns:a16="http://schemas.microsoft.com/office/drawing/2014/main" id="{21051C9B-F9F2-4B86-849F-4391216C8252}"/>
              </a:ext>
            </a:extLst>
          </p:cNvPr>
          <p:cNvSpPr>
            <a:spLocks noGrp="1"/>
          </p:cNvSpPr>
          <p:nvPr>
            <p:ph type="sldNum" sz="quarter" idx="4"/>
          </p:nvPr>
        </p:nvSpPr>
        <p:spPr>
          <a:xfrm>
            <a:off x="219008" y="6449983"/>
            <a:ext cx="576000" cy="252000"/>
          </a:xfrm>
          <a:prstGeom prst="rect">
            <a:avLst/>
          </a:prstGeom>
        </p:spPr>
        <p:txBody>
          <a:bodyPr vert="horz" lIns="91440" tIns="45720" rIns="91440" bIns="45720" rtlCol="0" anchor="ctr">
            <a:noAutofit/>
          </a:bodyPr>
          <a:lstStyle>
            <a:lvl1pPr algn="r">
              <a:defRPr sz="900" b="1">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98211873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Lst>
  <p:hf hdr="0" dt="0"/>
  <p:txStyles>
    <p:titleStyle>
      <a:lvl1pPr algn="l" defTabSz="914400" rtl="0" eaLnBrk="1" latinLnBrk="0" hangingPunct="1">
        <a:lnSpc>
          <a:spcPct val="100000"/>
        </a:lnSpc>
        <a:spcBef>
          <a:spcPct val="0"/>
        </a:spcBef>
        <a:buNone/>
        <a:defRPr sz="3000" kern="1200" cap="none" baseline="0">
          <a:solidFill>
            <a:schemeClr val="tx2"/>
          </a:solidFill>
          <a:latin typeface="+mj-lt"/>
          <a:ea typeface="+mj-ea"/>
          <a:cs typeface="+mj-cs"/>
        </a:defRPr>
      </a:lvl1pPr>
    </p:titleStyle>
    <p:body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1.wdp"/><Relationship Id="rId10" Type="http://schemas.openxmlformats.org/officeDocument/2006/relationships/hyperlink" Target="https://v2toolboxhse-backoffice-twf4biz.aqa.tgscloud.net/fr/journee-mondiale-de-la-securite-2023" TargetMode="External"/><Relationship Id="rId4" Type="http://schemas.openxmlformats.org/officeDocument/2006/relationships/image" Target="../media/image25.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hyperlink" Target="https://toolbox-hse.totalenergies.com/en" TargetMode="External"/><Relationship Id="rId2" Type="http://schemas.openxmlformats.org/officeDocument/2006/relationships/hyperlink" Target="https://v2toolboxhse-backoffice-twf4biz.aqa.tgscloud.net/fr/journee-mondiale-de-la-securite-2023" TargetMode="External"/><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0.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E95F9BE0-E603-8D48-A549-1126FD92C4A7}"/>
              </a:ext>
            </a:extLst>
          </p:cNvPr>
          <p:cNvSpPr>
            <a:spLocks noGrp="1"/>
          </p:cNvSpPr>
          <p:nvPr>
            <p:ph type="subTitle" idx="1"/>
          </p:nvPr>
        </p:nvSpPr>
        <p:spPr/>
        <p:txBody>
          <a:bodyPr/>
          <a:lstStyle/>
          <a:p>
            <a:r>
              <a:rPr lang="en-US"/>
              <a:t>World Day for Safety</a:t>
            </a:r>
            <a:br>
              <a:rPr lang="en-US"/>
            </a:br>
            <a:r>
              <a:rPr lang="en-US"/>
              <a:t>April 28, 2023</a:t>
            </a:r>
          </a:p>
        </p:txBody>
      </p:sp>
      <p:sp>
        <p:nvSpPr>
          <p:cNvPr id="3" name="Espace réservé du texte 2">
            <a:extLst>
              <a:ext uri="{FF2B5EF4-FFF2-40B4-BE49-F238E27FC236}">
                <a16:creationId xmlns:a16="http://schemas.microsoft.com/office/drawing/2014/main" id="{54FE0618-2D57-1443-8ADE-D55C7794FBC8}"/>
              </a:ext>
            </a:extLst>
          </p:cNvPr>
          <p:cNvSpPr>
            <a:spLocks noGrp="1"/>
          </p:cNvSpPr>
          <p:nvPr>
            <p:ph type="body" sz="quarter" idx="14"/>
          </p:nvPr>
        </p:nvSpPr>
        <p:spPr/>
        <p:txBody>
          <a:bodyPr/>
          <a:lstStyle/>
          <a:p>
            <a:r>
              <a:rPr lang="en-US"/>
              <a:t>Presentation aid for team meetings</a:t>
            </a:r>
          </a:p>
          <a:p>
            <a:endParaRPr lang="fr-FR"/>
          </a:p>
        </p:txBody>
      </p:sp>
    </p:spTree>
    <p:extLst>
      <p:ext uri="{BB962C8B-B14F-4D97-AF65-F5344CB8AC3E}">
        <p14:creationId xmlns:p14="http://schemas.microsoft.com/office/powerpoint/2010/main" val="21857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a:xfrm>
            <a:off x="651805" y="1605516"/>
            <a:ext cx="5359528" cy="2385460"/>
          </a:xfrm>
        </p:spPr>
        <p:txBody>
          <a:bodyPr/>
          <a:lstStyle/>
          <a:p>
            <a:pPr>
              <a:defRPr/>
            </a:pPr>
            <a:r>
              <a:rPr lang="en-US" b="1">
                <a:solidFill>
                  <a:srgbClr val="374649"/>
                </a:solidFill>
                <a:latin typeface="Arial"/>
                <a:cs typeface="Arial"/>
              </a:rPr>
              <a:t>Explosion of a gas cloud formed by a vacuum truck   </a:t>
            </a:r>
          </a:p>
          <a:p>
            <a:pPr lvl="1">
              <a:defRPr/>
            </a:pPr>
            <a:endParaRPr kumimoji="0" lang="fr-FR" i="0" u="none" strike="noStrike" kern="1200" cap="none" spc="0" normalizeH="0" baseline="0" noProof="0">
              <a:ln>
                <a:noFill/>
              </a:ln>
              <a:solidFill>
                <a:srgbClr val="374649"/>
              </a:solidFill>
              <a:effectLst/>
              <a:uLnTx/>
              <a:uFillTx/>
              <a:latin typeface="Arial" panose="020B0604020202020204"/>
              <a:ea typeface="+mn-ea"/>
              <a:cs typeface="+mn-cs"/>
            </a:endParaRPr>
          </a:p>
          <a:p>
            <a:pPr lvl="1">
              <a:defRPr/>
            </a:pPr>
            <a:br>
              <a:rPr lang="en-US">
                <a:solidFill>
                  <a:srgbClr val="374649"/>
                </a:solidFill>
              </a:rPr>
            </a:br>
            <a:r>
              <a:rPr lang="en-US">
                <a:solidFill>
                  <a:srgbClr val="374649"/>
                </a:solidFill>
              </a:rPr>
              <a:t>A vacuum truck had finished its cleaning operation. The signage to mark out a no entry zone had been removed. </a:t>
            </a:r>
          </a:p>
          <a:p>
            <a:pPr lvl="1">
              <a:defRPr/>
            </a:pPr>
            <a:r>
              <a:rPr lang="en-US">
                <a:solidFill>
                  <a:srgbClr val="374649"/>
                </a:solidFill>
              </a:rPr>
              <a:t>When a service vehicle drove past the truck, the engine overran and the gas cloud formed by the hydrocarbon vapors discharged through the vent on the truck, exploded. </a:t>
            </a:r>
          </a:p>
          <a:p>
            <a:pPr lvl="1"/>
            <a:endParaRPr lang="fr-F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a:lstStyle/>
          <a:p>
            <a:r>
              <a:rPr lang="en-US"/>
              <a:t>Technological risks are everybody’s business!</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noProof="0">
                <a:ln>
                  <a:noFill/>
                </a:ln>
                <a:solidFill>
                  <a:srgbClr val="374649"/>
                </a:solidFill>
                <a:effectLst/>
                <a:uLnTx/>
                <a:uFillTx/>
                <a:latin typeface="Arial" panose="020B0604020202020204"/>
                <a:ea typeface="+mn-ea"/>
                <a:cs typeface="+mn-cs"/>
              </a:rPr>
              <a:t>Manager Kit WDfS 2023</a:t>
            </a: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900" b="1" i="0" u="none" strike="noStrike" kern="1200" cap="none" spc="0" normalizeH="0" baseline="0" noProof="0" smtClean="0">
                <a:ln>
                  <a:noFill/>
                </a:ln>
                <a:solidFill>
                  <a:srgbClr val="3746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900" b="1"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vert="horz" lIns="91440" tIns="45720" rIns="91440" bIns="45720" rtlCol="0" anchor="t">
            <a:noAutofit/>
          </a:bodyPr>
          <a:lstStyle/>
          <a:p>
            <a:pPr marL="52070">
              <a:spcAft>
                <a:spcPts val="600"/>
              </a:spcAft>
            </a:pPr>
            <a:r>
              <a:rPr lang="en-US">
                <a:solidFill>
                  <a:srgbClr val="374649"/>
                </a:solidFill>
                <a:latin typeface="Arial" panose="020B0604020202020204"/>
                <a:cs typeface="Arial"/>
              </a:rPr>
              <a:t>My role</a:t>
            </a:r>
            <a:endParaRPr lang="fr-FR"/>
          </a:p>
          <a:p>
            <a:pPr lvl="1" indent="-179070" algn="just">
              <a:defRPr/>
            </a:pPr>
            <a:r>
              <a:rPr lang="en-US">
                <a:solidFill>
                  <a:srgbClr val="374649"/>
                </a:solidFill>
                <a:latin typeface="Arial" panose="020B0604020202020204"/>
                <a:cs typeface="Arial"/>
              </a:rPr>
              <a:t>As </a:t>
            </a:r>
            <a:r>
              <a:rPr lang="en-US">
                <a:latin typeface="Arial" panose="020B0604020202020204"/>
                <a:cs typeface="Arial"/>
              </a:rPr>
              <a:t>a </a:t>
            </a:r>
            <a:r>
              <a:rPr lang="en-US">
                <a:solidFill>
                  <a:srgbClr val="374649"/>
                </a:solidFill>
                <a:latin typeface="Arial" panose="020B0604020202020204"/>
                <a:cs typeface="Arial"/>
              </a:rPr>
              <a:t>work</a:t>
            </a:r>
            <a:r>
              <a:rPr lang="en-US">
                <a:latin typeface="Arial" panose="020B0604020202020204"/>
                <a:cs typeface="Arial"/>
              </a:rPr>
              <a:t> planner, </a:t>
            </a:r>
            <a:r>
              <a:rPr lang="en-US" b="0">
                <a:solidFill>
                  <a:srgbClr val="374649"/>
                </a:solidFill>
                <a:latin typeface="Arial" panose="020B0604020202020204"/>
                <a:cs typeface="Arial"/>
              </a:rPr>
              <a:t>I assess the risks throughout the entire activity and identify the associated barriers. </a:t>
            </a:r>
          </a:p>
          <a:p>
            <a:pPr lvl="1" indent="-179070" algn="just"/>
            <a:r>
              <a:rPr lang="en-US">
                <a:solidFill>
                  <a:srgbClr val="374649"/>
                </a:solidFill>
                <a:effectLst/>
                <a:latin typeface="Arial"/>
                <a:ea typeface="Calibri" panose="020F0502020204030204" pitchFamily="34" charset="0"/>
                <a:cs typeface="Arial"/>
              </a:rPr>
              <a:t>As a Field Operator</a:t>
            </a:r>
          </a:p>
          <a:p>
            <a:pPr marL="508000" lvl="2" indent="-285750">
              <a:buFontTx/>
              <a:buChar char="−"/>
            </a:pPr>
            <a:r>
              <a:rPr lang="en-US">
                <a:solidFill>
                  <a:srgbClr val="374649"/>
                </a:solidFill>
                <a:latin typeface="Arial"/>
                <a:ea typeface="Times New Roman" panose="02020603050405020304" pitchFamily="18" charset="0"/>
                <a:cs typeface="Arial"/>
              </a:rPr>
              <a:t>I make sure that any hydrocarbon vapors are deviated to a safe zone.</a:t>
            </a:r>
            <a:r>
              <a:rPr lang="en-US">
                <a:latin typeface="Arial"/>
                <a:ea typeface="Times New Roman" panose="02020603050405020304" pitchFamily="18" charset="0"/>
                <a:cs typeface="Arial"/>
              </a:rPr>
              <a:t> </a:t>
            </a:r>
            <a:endParaRPr lang="en-US">
              <a:solidFill>
                <a:srgbClr val="374649"/>
              </a:solidFill>
              <a:effectLst/>
              <a:latin typeface="Arial" panose="020B0604020202020204" pitchFamily="34" charset="0"/>
              <a:ea typeface="Times New Roman" panose="02020603050405020304" pitchFamily="18" charset="0"/>
              <a:cs typeface="Arial"/>
            </a:endParaRPr>
          </a:p>
          <a:p>
            <a:pPr marL="508000" lvl="2" indent="-285750">
              <a:buFontTx/>
              <a:buChar char="−"/>
            </a:pPr>
            <a:r>
              <a:rPr lang="en-US">
                <a:solidFill>
                  <a:srgbClr val="374649"/>
                </a:solidFill>
                <a:effectLst/>
                <a:latin typeface="Arial"/>
                <a:ea typeface="Times New Roman" panose="02020603050405020304" pitchFamily="18" charset="0"/>
                <a:cs typeface="Arial"/>
              </a:rPr>
              <a:t>I maintain the signage in place.</a:t>
            </a:r>
          </a:p>
          <a:p>
            <a:pPr marL="508000" lvl="2" indent="-285750">
              <a:buFontTx/>
              <a:buChar char="−"/>
            </a:pPr>
            <a:r>
              <a:rPr lang="en-US">
                <a:solidFill>
                  <a:srgbClr val="374649"/>
                </a:solidFill>
              </a:rPr>
              <a:t>I make regular atmospheric checks throughout the activity.</a:t>
            </a:r>
            <a:endParaRPr lang="en-US">
              <a:solidFill>
                <a:srgbClr val="374649"/>
              </a:solidFill>
              <a:cs typeface="Arial"/>
            </a:endParaRPr>
          </a:p>
          <a:p>
            <a:pPr lvl="1" indent="-179070"/>
            <a:endParaRPr lang="fr-FR">
              <a:cs typeface="Arial" panose="020B0604020202020204"/>
            </a:endParaRPr>
          </a:p>
        </p:txBody>
      </p:sp>
      <p:cxnSp>
        <p:nvCxnSpPr>
          <p:cNvPr id="9" name="Connecteur droit 8">
            <a:extLst>
              <a:ext uri="{FF2B5EF4-FFF2-40B4-BE49-F238E27FC236}">
                <a16:creationId xmlns:a16="http://schemas.microsoft.com/office/drawing/2014/main" id="{B7174BCA-7701-EDC2-6CE1-9E64AB002A23}"/>
              </a:ext>
            </a:extLst>
          </p:cNvPr>
          <p:cNvCxnSpPr/>
          <p:nvPr/>
        </p:nvCxnSpPr>
        <p:spPr>
          <a:xfrm>
            <a:off x="811207" y="2453099"/>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stretch>
            <a:fillRect/>
          </a:stretch>
        </p:blipFill>
        <p:spPr>
          <a:xfrm>
            <a:off x="795008" y="4429493"/>
            <a:ext cx="2117524" cy="1500042"/>
          </a:xfrm>
          <a:prstGeom prst="rect">
            <a:avLst/>
          </a:prstGeom>
        </p:spPr>
      </p:pic>
      <p:sp>
        <p:nvSpPr>
          <p:cNvPr id="7" name="ZoneTexte 6">
            <a:extLst>
              <a:ext uri="{FF2B5EF4-FFF2-40B4-BE49-F238E27FC236}">
                <a16:creationId xmlns:a16="http://schemas.microsoft.com/office/drawing/2014/main" id="{A293C67A-F8A0-97E3-665D-AE65C5209C87}"/>
              </a:ext>
            </a:extLst>
          </p:cNvPr>
          <p:cNvSpPr txBox="1"/>
          <p:nvPr/>
        </p:nvSpPr>
        <p:spPr>
          <a:xfrm>
            <a:off x="3151755" y="4435433"/>
            <a:ext cx="2609850" cy="1169551"/>
          </a:xfrm>
          <a:prstGeom prst="rect">
            <a:avLst/>
          </a:prstGeom>
          <a:noFill/>
        </p:spPr>
        <p:txBody>
          <a:bodyPr wrap="square">
            <a:spAutoFit/>
          </a:bodyPr>
          <a:lstStyle>
            <a:defPPr>
              <a:defRPr lang="fr-FR"/>
            </a:defPPr>
            <a:lvl1pPr>
              <a:defRPr sz="1400">
                <a:solidFill>
                  <a:srgbClr val="009CEA"/>
                </a:solidFill>
              </a:defRPr>
            </a:lvl1pPr>
          </a:lstStyle>
          <a:p>
            <a:r>
              <a:rPr lang="en-US"/>
              <a:t>The truck driver sustained burns to the face and the two people in the van were shocked by the explosion.</a:t>
            </a:r>
          </a:p>
          <a:p>
            <a:endParaRPr lang="fr-FR"/>
          </a:p>
        </p:txBody>
      </p:sp>
    </p:spTree>
    <p:extLst>
      <p:ext uri="{BB962C8B-B14F-4D97-AF65-F5344CB8AC3E}">
        <p14:creationId xmlns:p14="http://schemas.microsoft.com/office/powerpoint/2010/main" val="134109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a:xfrm>
            <a:off x="665916" y="1605515"/>
            <a:ext cx="5458306" cy="4626835"/>
          </a:xfrm>
        </p:spPr>
        <p:txBody>
          <a:bodyPr vert="horz" lIns="91440" tIns="45720" rIns="91440" bIns="45720" rtlCol="0" anchor="t">
            <a:noAutofit/>
          </a:bodyPr>
          <a:lstStyle/>
          <a:p>
            <a:pPr marL="52070">
              <a:defRPr/>
            </a:pPr>
            <a:r>
              <a:rPr lang="en-US">
                <a:latin typeface="Arial"/>
                <a:cs typeface="Arial"/>
              </a:rPr>
              <a:t>Explosion &amp; Fire on an offshore platform Compression Module</a:t>
            </a:r>
            <a:endParaRPr lang="fr-FR"/>
          </a:p>
          <a:p>
            <a:pPr marL="52070">
              <a:defRPr/>
            </a:pPr>
            <a:br>
              <a:rPr lang="en-US" sz="1300" b="0">
                <a:latin typeface="Arial"/>
                <a:cs typeface="Arial"/>
              </a:rPr>
            </a:br>
            <a:r>
              <a:rPr lang="en-US" sz="1300" b="0"/>
              <a:t>A large gas leak caught fire and exploded after being sucked into a compressor. The emergency shutdown was activated manually and the three employees present on the platform were immediately evacuated.</a:t>
            </a:r>
            <a:endParaRPr lang="en-US" sz="1300" b="0">
              <a:cs typeface="Arial"/>
            </a:endParaRPr>
          </a:p>
          <a:p>
            <a:pPr marL="52070" lvl="1">
              <a:defRPr/>
            </a:pPr>
            <a:r>
              <a:rPr lang="en-US" sz="1300"/>
              <a:t>Advanced corrosion on a pipeline that had already been replaced, was not identified as a cause for concern.</a:t>
            </a:r>
            <a:endParaRPr lang="en-US" sz="1300">
              <a:cs typeface="Arial"/>
            </a:endParaRPr>
          </a:p>
          <a:p>
            <a:pPr marL="52070" lvl="1">
              <a:defRPr/>
            </a:pPr>
            <a:r>
              <a:rPr lang="en-US" sz="1300"/>
              <a:t>The faulty gas detection system had been inhibited.</a:t>
            </a:r>
            <a:endParaRPr lang="en-US" sz="1300">
              <a:cs typeface="Arial"/>
            </a:endParaRPr>
          </a:p>
          <a:p>
            <a:pPr marL="52070" lvl="1">
              <a:defRPr/>
            </a:pPr>
            <a:r>
              <a:rPr lang="en-US" sz="1300">
                <a:solidFill>
                  <a:srgbClr val="374649"/>
                </a:solidFill>
              </a:rPr>
              <a:t>The deluge system was out of order and had not been tested for 3 years.</a:t>
            </a:r>
            <a:endParaRPr lang="en-US" sz="1300">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en-US"/>
              <a:t>Technological risks are everybody’s business!</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Manager Kit WDfS 2023</a:t>
            </a: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11</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vert="horz" lIns="91440" tIns="45720" rIns="91440" bIns="45720" rtlCol="0" anchor="t">
            <a:noAutofit/>
          </a:bodyPr>
          <a:lstStyle/>
          <a:p>
            <a:pPr marL="52070">
              <a:spcAft>
                <a:spcPts val="600"/>
              </a:spcAft>
            </a:pPr>
            <a:r>
              <a:rPr lang="en-US" sz="2800">
                <a:solidFill>
                  <a:srgbClr val="374649"/>
                </a:solidFill>
                <a:latin typeface="Arial" panose="020B0604020202020204"/>
                <a:cs typeface="Arial"/>
              </a:rPr>
              <a:t>My role</a:t>
            </a:r>
            <a:endParaRPr lang="fr-FR"/>
          </a:p>
          <a:p>
            <a:pPr lvl="1" indent="-179070" algn="just">
              <a:defRPr/>
            </a:pPr>
            <a:r>
              <a:rPr lang="en-US" b="0">
                <a:latin typeface="Arial" panose="020B0604020202020204"/>
                <a:cs typeface="Arial"/>
              </a:rPr>
              <a:t>As an</a:t>
            </a:r>
            <a:r>
              <a:rPr lang="en-US">
                <a:latin typeface="Arial" panose="020B0604020202020204"/>
                <a:cs typeface="Arial"/>
              </a:rPr>
              <a:t> Inspector</a:t>
            </a:r>
            <a:r>
              <a:rPr lang="en-US" b="1">
                <a:solidFill>
                  <a:srgbClr val="374649"/>
                </a:solidFill>
                <a:latin typeface="Arial" panose="020B0604020202020204"/>
                <a:cs typeface="Arial"/>
              </a:rPr>
              <a:t> and Maintenance</a:t>
            </a:r>
            <a:r>
              <a:rPr lang="en-US">
                <a:latin typeface="Arial" panose="020B0604020202020204"/>
                <a:cs typeface="Arial"/>
              </a:rPr>
              <a:t> Engineer</a:t>
            </a:r>
            <a:r>
              <a:rPr lang="en-US" b="0">
                <a:solidFill>
                  <a:srgbClr val="374649"/>
                </a:solidFill>
                <a:latin typeface="Arial" panose="020B0604020202020204"/>
                <a:cs typeface="Arial"/>
              </a:rPr>
              <a:t>, </a:t>
            </a:r>
            <a:r>
              <a:rPr lang="en-US" b="0">
                <a:latin typeface="Arial" panose="020B0604020202020204"/>
                <a:cs typeface="Arial"/>
              </a:rPr>
              <a:t>I have</a:t>
            </a:r>
            <a:r>
              <a:rPr lang="en-US" b="0">
                <a:solidFill>
                  <a:srgbClr val="374649"/>
                </a:solidFill>
                <a:latin typeface="Arial" panose="020B0604020202020204"/>
                <a:cs typeface="Arial"/>
              </a:rPr>
              <a:t> to ensure that piping and safety systems are inspected, tested and maintained as per requirements.</a:t>
            </a:r>
          </a:p>
          <a:p>
            <a:pPr lvl="1" indent="-179070" algn="just">
              <a:defRPr/>
            </a:pPr>
            <a:r>
              <a:rPr lang="en-US" b="0">
                <a:latin typeface="Arial" panose="020B0604020202020204"/>
                <a:cs typeface="Arial"/>
              </a:rPr>
              <a:t>As an </a:t>
            </a:r>
            <a:r>
              <a:rPr lang="en-US">
                <a:latin typeface="Arial" panose="020B0604020202020204"/>
                <a:cs typeface="Arial"/>
              </a:rPr>
              <a:t>Operator</a:t>
            </a:r>
            <a:r>
              <a:rPr lang="en-US" b="0">
                <a:solidFill>
                  <a:srgbClr val="374649"/>
                </a:solidFill>
                <a:latin typeface="Arial" panose="020B0604020202020204"/>
                <a:cs typeface="Arial"/>
              </a:rPr>
              <a:t>, </a:t>
            </a:r>
            <a:r>
              <a:rPr lang="en-US" b="0">
                <a:latin typeface="Arial" panose="020B0604020202020204"/>
                <a:cs typeface="Arial"/>
              </a:rPr>
              <a:t>I have to</a:t>
            </a:r>
            <a:r>
              <a:rPr lang="en-US" b="0">
                <a:solidFill>
                  <a:srgbClr val="374649"/>
                </a:solidFill>
                <a:latin typeface="Arial" panose="020B0604020202020204"/>
                <a:cs typeface="Arial"/>
              </a:rPr>
              <a:t> ensure the process for management of inhibitions is followed.</a:t>
            </a:r>
          </a:p>
          <a:p>
            <a:pPr lvl="1" indent="-179070" algn="just">
              <a:defRPr/>
            </a:pPr>
            <a:r>
              <a:rPr lang="en-US" b="0">
                <a:solidFill>
                  <a:srgbClr val="374649"/>
                </a:solidFill>
                <a:latin typeface="Arial" panose="020B0604020202020204"/>
                <a:cs typeface="Arial"/>
              </a:rPr>
              <a:t>As a </a:t>
            </a:r>
            <a:r>
              <a:rPr lang="en-US" b="1">
                <a:solidFill>
                  <a:srgbClr val="374649"/>
                </a:solidFill>
                <a:latin typeface="Arial" panose="020B0604020202020204"/>
                <a:cs typeface="Arial"/>
              </a:rPr>
              <a:t>Manager</a:t>
            </a:r>
            <a:r>
              <a:rPr lang="en-US" b="0">
                <a:solidFill>
                  <a:srgbClr val="374649"/>
                </a:solidFill>
                <a:latin typeface="Arial" panose="020B0604020202020204"/>
                <a:cs typeface="Arial"/>
              </a:rPr>
              <a:t>,</a:t>
            </a:r>
            <a:r>
              <a:rPr lang="en-US" b="0">
                <a:latin typeface="Arial" panose="020B0604020202020204"/>
                <a:cs typeface="Arial"/>
              </a:rPr>
              <a:t> </a:t>
            </a:r>
            <a:r>
              <a:rPr lang="en-US" b="0">
                <a:solidFill>
                  <a:srgbClr val="374649"/>
                </a:solidFill>
                <a:latin typeface="Arial" panose="020B0604020202020204"/>
                <a:cs typeface="Arial"/>
              </a:rPr>
              <a:t>I have an overview of the downgraded systems on my facilities.</a:t>
            </a:r>
            <a:r>
              <a:rPr lang="en-US" b="0">
                <a:latin typeface="Arial" panose="020B0604020202020204"/>
                <a:cs typeface="Arial"/>
              </a:rPr>
              <a:t> </a:t>
            </a:r>
            <a:endParaRPr lang="en-US" b="0">
              <a:solidFill>
                <a:srgbClr val="374649"/>
              </a:solidFill>
              <a:latin typeface="Arial" panose="020B0604020202020204"/>
              <a:cs typeface="Arial"/>
            </a:endParaRPr>
          </a:p>
          <a:p>
            <a:pPr lvl="1" indent="-179070" algn="just">
              <a:defRPr/>
            </a:pPr>
            <a:r>
              <a:rPr lang="en-US" b="0">
                <a:latin typeface="Arial" panose="020B0604020202020204"/>
                <a:cs typeface="Arial"/>
              </a:rPr>
              <a:t>As a </a:t>
            </a:r>
            <a:r>
              <a:rPr lang="en-US">
                <a:latin typeface="Arial" panose="020B0604020202020204"/>
                <a:cs typeface="Arial"/>
              </a:rPr>
              <a:t>Project Engineer</a:t>
            </a:r>
            <a:r>
              <a:rPr lang="en-US" b="0">
                <a:solidFill>
                  <a:srgbClr val="374649"/>
                </a:solidFill>
                <a:latin typeface="Arial" panose="020B0604020202020204"/>
                <a:cs typeface="Arial"/>
              </a:rPr>
              <a:t>, </a:t>
            </a:r>
            <a:r>
              <a:rPr lang="en-US" b="0">
                <a:latin typeface="Arial" panose="020B0604020202020204"/>
                <a:cs typeface="Arial"/>
              </a:rPr>
              <a:t>I have</a:t>
            </a:r>
            <a:r>
              <a:rPr lang="en-US" b="0">
                <a:solidFill>
                  <a:srgbClr val="374649"/>
                </a:solidFill>
                <a:latin typeface="Arial" panose="020B0604020202020204"/>
                <a:cs typeface="Arial"/>
              </a:rPr>
              <a:t> to define a gas detector technology, reliable in all operating conditions.</a:t>
            </a:r>
          </a:p>
          <a:p>
            <a:pPr lvl="1" indent="-179070"/>
            <a:endParaRPr lang="fr-FR">
              <a:cs typeface="Arial" panose="020B0604020202020204"/>
            </a:endParaRPr>
          </a:p>
        </p:txBody>
      </p:sp>
      <p:cxnSp>
        <p:nvCxnSpPr>
          <p:cNvPr id="9" name="Connecteur droit 8">
            <a:extLst>
              <a:ext uri="{FF2B5EF4-FFF2-40B4-BE49-F238E27FC236}">
                <a16:creationId xmlns:a16="http://schemas.microsoft.com/office/drawing/2014/main" id="{B7174BCA-7701-EDC2-6CE1-9E64AB002A23}"/>
              </a:ext>
            </a:extLst>
          </p:cNvPr>
          <p:cNvCxnSpPr/>
          <p:nvPr/>
        </p:nvCxnSpPr>
        <p:spPr>
          <a:xfrm>
            <a:off x="819625" y="2402280"/>
            <a:ext cx="1041991" cy="0"/>
          </a:xfrm>
          <a:prstGeom prst="line">
            <a:avLst/>
          </a:prstGeom>
          <a:ln w="38100">
            <a:solidFill>
              <a:srgbClr val="009CEA"/>
            </a:solidFill>
            <a:tailEnd type="none"/>
          </a:ln>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srcRect/>
          <a:stretch/>
        </p:blipFill>
        <p:spPr>
          <a:xfrm>
            <a:off x="804202" y="4550802"/>
            <a:ext cx="2711597" cy="1503561"/>
          </a:xfrm>
          <a:prstGeom prst="rect">
            <a:avLst/>
          </a:prstGeom>
        </p:spPr>
      </p:pic>
      <p:sp>
        <p:nvSpPr>
          <p:cNvPr id="7" name="TextBox 5">
            <a:extLst>
              <a:ext uri="{FF2B5EF4-FFF2-40B4-BE49-F238E27FC236}">
                <a16:creationId xmlns:a16="http://schemas.microsoft.com/office/drawing/2014/main" id="{6FE3F5D2-9E94-B790-2EB1-4141F327A980}"/>
              </a:ext>
            </a:extLst>
          </p:cNvPr>
          <p:cNvSpPr txBox="1"/>
          <p:nvPr/>
        </p:nvSpPr>
        <p:spPr>
          <a:xfrm>
            <a:off x="3571217" y="4474688"/>
            <a:ext cx="2353180" cy="14927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FR" sz="1300" dirty="0">
              <a:solidFill>
                <a:srgbClr val="FF0000"/>
              </a:solidFill>
              <a:ea typeface="+mn-lt"/>
              <a:cs typeface="+mn-lt"/>
            </a:endParaRPr>
          </a:p>
          <a:p>
            <a:r>
              <a:rPr lang="en-US" sz="1300" dirty="0">
                <a:solidFill>
                  <a:srgbClr val="009CEA"/>
                </a:solidFill>
              </a:rPr>
              <a:t>No fatalities. On the previous day, 45 people were present on a </a:t>
            </a:r>
            <a:r>
              <a:rPr lang="en-US" sz="1300" dirty="0" err="1">
                <a:solidFill>
                  <a:srgbClr val="009CEA"/>
                </a:solidFill>
              </a:rPr>
              <a:t>neighbouring</a:t>
            </a:r>
            <a:r>
              <a:rPr lang="en-US" sz="1300" dirty="0">
                <a:solidFill>
                  <a:srgbClr val="009CEA"/>
                </a:solidFill>
              </a:rPr>
              <a:t> platform.</a:t>
            </a:r>
          </a:p>
          <a:p>
            <a:r>
              <a:rPr lang="en-US" sz="1300" dirty="0">
                <a:solidFill>
                  <a:srgbClr val="009CEA"/>
                </a:solidFill>
              </a:rPr>
              <a:t> </a:t>
            </a:r>
          </a:p>
          <a:p>
            <a:r>
              <a:rPr lang="en-US" sz="1300" dirty="0">
                <a:solidFill>
                  <a:srgbClr val="009CEA"/>
                </a:solidFill>
              </a:rPr>
              <a:t>Asset damage: USD 10 Million </a:t>
            </a:r>
          </a:p>
        </p:txBody>
      </p:sp>
    </p:spTree>
    <p:extLst>
      <p:ext uri="{BB962C8B-B14F-4D97-AF65-F5344CB8AC3E}">
        <p14:creationId xmlns:p14="http://schemas.microsoft.com/office/powerpoint/2010/main" val="943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5">
            <a:extLst>
              <a:ext uri="{FF2B5EF4-FFF2-40B4-BE49-F238E27FC236}">
                <a16:creationId xmlns:a16="http://schemas.microsoft.com/office/drawing/2014/main" id="{92EE5A33-C932-4E1B-8633-A199B8B15882}"/>
              </a:ext>
            </a:extLst>
          </p:cNvPr>
          <p:cNvSpPr>
            <a:spLocks noGrp="1"/>
          </p:cNvSpPr>
          <p:nvPr>
            <p:ph type="title"/>
          </p:nvPr>
        </p:nvSpPr>
        <p:spPr>
          <a:xfrm>
            <a:off x="489742" y="3430800"/>
            <a:ext cx="11160000" cy="1152000"/>
          </a:xfrm>
        </p:spPr>
        <p:txBody>
          <a:bodyPr>
            <a:noAutofit/>
          </a:bodyPr>
          <a:lstStyle/>
          <a:p>
            <a:r>
              <a:rPr lang="en-US" sz="4000" err="1"/>
              <a:t>Organising</a:t>
            </a:r>
            <a:r>
              <a:rPr lang="en-US" sz="4000"/>
              <a:t> the </a:t>
            </a:r>
            <a:r>
              <a:rPr lang="en-US" sz="4000" err="1"/>
              <a:t>WDfS</a:t>
            </a:r>
            <a:r>
              <a:rPr lang="en-US" sz="4000"/>
              <a:t> 2023 </a:t>
            </a:r>
            <a:endParaRPr lang="fr-FR"/>
          </a:p>
        </p:txBody>
      </p:sp>
      <p:sp>
        <p:nvSpPr>
          <p:cNvPr id="22" name="Espace réservé du texte 7">
            <a:extLst>
              <a:ext uri="{FF2B5EF4-FFF2-40B4-BE49-F238E27FC236}">
                <a16:creationId xmlns:a16="http://schemas.microsoft.com/office/drawing/2014/main" id="{6D21B7A2-EFDC-4C95-B942-7B347734FDE9}"/>
              </a:ext>
            </a:extLst>
          </p:cNvPr>
          <p:cNvSpPr>
            <a:spLocks noGrp="1"/>
          </p:cNvSpPr>
          <p:nvPr>
            <p:ph type="body" sz="quarter" idx="13"/>
          </p:nvPr>
        </p:nvSpPr>
        <p:spPr>
          <a:xfrm>
            <a:off x="489742" y="1490400"/>
            <a:ext cx="3960000" cy="1872000"/>
          </a:xfrm>
        </p:spPr>
        <p:txBody>
          <a:bodyPr>
            <a:noAutofit/>
          </a:bodyPr>
          <a:lstStyle/>
          <a:p>
            <a:r>
              <a:rPr lang="fr-FR"/>
              <a:t>02.</a:t>
            </a:r>
          </a:p>
        </p:txBody>
      </p:sp>
      <p:sp>
        <p:nvSpPr>
          <p:cNvPr id="9" name="Espace réservé du pied de page 8">
            <a:extLst>
              <a:ext uri="{FF2B5EF4-FFF2-40B4-BE49-F238E27FC236}">
                <a16:creationId xmlns:a16="http://schemas.microsoft.com/office/drawing/2014/main" id="{8EF99C08-46C3-4F89-AD13-F2D65F85770D}"/>
              </a:ext>
            </a:extLst>
          </p:cNvPr>
          <p:cNvSpPr>
            <a:spLocks noGrp="1"/>
          </p:cNvSpPr>
          <p:nvPr>
            <p:ph type="ftr" sz="quarter" idx="15"/>
          </p:nvPr>
        </p:nvSpPr>
        <p:spPr>
          <a:xfrm>
            <a:off x="856680" y="6449983"/>
            <a:ext cx="3600000" cy="25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74649"/>
                </a:solidFill>
                <a:effectLst/>
                <a:uLnTx/>
                <a:uFillTx/>
                <a:latin typeface="Arial" panose="020B0604020202020204"/>
                <a:ea typeface="+mn-ea"/>
                <a:cs typeface="+mn-cs"/>
              </a:rPr>
              <a:t>Manager Kit WDfS 2023</a:t>
            </a:r>
            <a:endParaRPr kumimoji="0" lang="fr-FR" sz="9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10" name="Espace réservé du numéro de diapositive 9">
            <a:extLst>
              <a:ext uri="{FF2B5EF4-FFF2-40B4-BE49-F238E27FC236}">
                <a16:creationId xmlns:a16="http://schemas.microsoft.com/office/drawing/2014/main" id="{1DC4BD87-08D9-4C3D-B3F8-021ACE2E39F6}"/>
              </a:ext>
            </a:extLst>
          </p:cNvPr>
          <p:cNvSpPr>
            <a:spLocks noGrp="1"/>
          </p:cNvSpPr>
          <p:nvPr>
            <p:ph type="sldNum" sz="quarter" idx="16"/>
          </p:nvPr>
        </p:nvSpPr>
        <p:spPr>
          <a:xfrm>
            <a:off x="219008" y="6449983"/>
            <a:ext cx="576000" cy="252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900" b="1" i="0" u="none" strike="noStrike" kern="1200" cap="none" spc="0" normalizeH="0" baseline="0" noProof="0" smtClean="0">
                <a:ln>
                  <a:noFill/>
                </a:ln>
                <a:solidFill>
                  <a:srgbClr val="3746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900" b="1" i="0" u="none" strike="noStrike" kern="1200" cap="none" spc="0" normalizeH="0" baseline="0" noProof="0">
              <a:ln>
                <a:noFill/>
              </a:ln>
              <a:solidFill>
                <a:srgbClr val="3746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5928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04469757-83A1-46E7-8DA9-D649FCC0C1EF}"/>
              </a:ext>
            </a:extLst>
          </p:cNvPr>
          <p:cNvSpPr>
            <a:spLocks noGrp="1"/>
          </p:cNvSpPr>
          <p:nvPr>
            <p:ph type="title"/>
          </p:nvPr>
        </p:nvSpPr>
        <p:spPr/>
        <p:txBody>
          <a:bodyPr/>
          <a:lstStyle/>
          <a:p>
            <a:r>
              <a:rPr lang="en-US">
                <a:solidFill>
                  <a:srgbClr val="009CEA"/>
                </a:solidFill>
              </a:rPr>
              <a:t>Use the support material for the </a:t>
            </a:r>
            <a:r>
              <a:rPr lang="en-US" err="1">
                <a:solidFill>
                  <a:srgbClr val="009CEA"/>
                </a:solidFill>
              </a:rPr>
              <a:t>WDfS</a:t>
            </a:r>
            <a:r>
              <a:rPr lang="en-US">
                <a:solidFill>
                  <a:srgbClr val="009CEA"/>
                </a:solidFill>
              </a:rPr>
              <a:t> 2023</a:t>
            </a:r>
          </a:p>
        </p:txBody>
      </p:sp>
      <p:sp>
        <p:nvSpPr>
          <p:cNvPr id="7" name="Espace réservé du pied de page 6">
            <a:extLst>
              <a:ext uri="{FF2B5EF4-FFF2-40B4-BE49-F238E27FC236}">
                <a16:creationId xmlns:a16="http://schemas.microsoft.com/office/drawing/2014/main" id="{FCF7C337-4039-400C-946B-AD132F0CC6A8}"/>
              </a:ext>
            </a:extLst>
          </p:cNvPr>
          <p:cNvSpPr>
            <a:spLocks noGrp="1"/>
          </p:cNvSpPr>
          <p:nvPr>
            <p:ph type="ftr" sz="quarter" idx="15"/>
          </p:nvPr>
        </p:nvSpPr>
        <p:spPr/>
        <p:txBody>
          <a:bodyPr/>
          <a:lstStyle/>
          <a:p>
            <a:r>
              <a:rPr lang="en-US"/>
              <a:t>Manager Kit WDfS 2023</a:t>
            </a:r>
          </a:p>
        </p:txBody>
      </p:sp>
      <p:sp>
        <p:nvSpPr>
          <p:cNvPr id="8" name="Espace réservé du numéro de diapositive 7">
            <a:extLst>
              <a:ext uri="{FF2B5EF4-FFF2-40B4-BE49-F238E27FC236}">
                <a16:creationId xmlns:a16="http://schemas.microsoft.com/office/drawing/2014/main" id="{EBA0C3A2-1C4A-4A8C-A1A4-CDADF4A1AB34}"/>
              </a:ext>
            </a:extLst>
          </p:cNvPr>
          <p:cNvSpPr>
            <a:spLocks noGrp="1"/>
          </p:cNvSpPr>
          <p:nvPr>
            <p:ph type="sldNum" sz="quarter" idx="16"/>
          </p:nvPr>
        </p:nvSpPr>
        <p:spPr/>
        <p:txBody>
          <a:bodyPr/>
          <a:lstStyle/>
          <a:p>
            <a:fld id="{975A587B-5814-4D9B-9598-FE9CB954CB01}" type="slidenum">
              <a:rPr lang="fr-FR" smtClean="0"/>
              <a:pPr/>
              <a:t>13</a:t>
            </a:fld>
            <a:endParaRPr lang="fr-FR"/>
          </a:p>
        </p:txBody>
      </p:sp>
      <p:pic>
        <p:nvPicPr>
          <p:cNvPr id="1028" name="Picture 4">
            <a:extLst>
              <a:ext uri="{FF2B5EF4-FFF2-40B4-BE49-F238E27FC236}">
                <a16:creationId xmlns:a16="http://schemas.microsoft.com/office/drawing/2014/main" id="{95F3BE93-73A2-4DD1-9FF9-0148C2345064}"/>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856680" y="4607598"/>
            <a:ext cx="768159" cy="768159"/>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u texte 1">
            <a:extLst>
              <a:ext uri="{FF2B5EF4-FFF2-40B4-BE49-F238E27FC236}">
                <a16:creationId xmlns:a16="http://schemas.microsoft.com/office/drawing/2014/main" id="{371A1C81-1285-467B-8653-09BA27FC4800}"/>
              </a:ext>
            </a:extLst>
          </p:cNvPr>
          <p:cNvSpPr txBox="1">
            <a:spLocks/>
          </p:cNvSpPr>
          <p:nvPr/>
        </p:nvSpPr>
        <p:spPr>
          <a:xfrm>
            <a:off x="7588583" y="4128741"/>
            <a:ext cx="4603417" cy="665564"/>
          </a:xfrm>
          <a:prstGeom prst="rect">
            <a:avLst/>
          </a:prstGeom>
        </p:spPr>
        <p:txBody>
          <a:bodyPr vert="horz" lIns="91440" tIns="45720" rIns="91440" bIns="45720" rtlCol="0" anchor="t">
            <a:noAutofit/>
          </a:bodyPr>
          <a:lstStyle>
            <a:lvl1pPr marL="180000" indent="-180000" algn="l" defTabSz="914400" rtl="0" eaLnBrk="1" latinLnBrk="0" hangingPunct="1">
              <a:lnSpc>
                <a:spcPct val="100000"/>
              </a:lnSpc>
              <a:spcBef>
                <a:spcPts val="600"/>
              </a:spcBef>
              <a:buClr>
                <a:srgbClr val="FFD400"/>
              </a:buClr>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Clr>
                <a:srgbClr val="FFD400"/>
              </a:buClr>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Clr>
                <a:srgbClr val="FFD400"/>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Clr>
                <a:srgbClr val="FFD400"/>
              </a:buClr>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b="1" err="1"/>
              <a:t>WDfS</a:t>
            </a:r>
            <a:r>
              <a:rPr lang="en-US" sz="1800" b="1"/>
              <a:t> 2023 site </a:t>
            </a:r>
          </a:p>
          <a:p>
            <a:pPr marL="0" indent="0">
              <a:spcBef>
                <a:spcPts val="0"/>
              </a:spcBef>
              <a:buNone/>
            </a:pPr>
            <a:r>
              <a:rPr lang="en-US" sz="1800" b="1"/>
              <a:t>for collecting information</a:t>
            </a:r>
          </a:p>
        </p:txBody>
      </p:sp>
      <p:sp>
        <p:nvSpPr>
          <p:cNvPr id="23" name="ZoneTexte 22">
            <a:extLst>
              <a:ext uri="{FF2B5EF4-FFF2-40B4-BE49-F238E27FC236}">
                <a16:creationId xmlns:a16="http://schemas.microsoft.com/office/drawing/2014/main" id="{5641FD54-105D-4768-9630-1B65A0F9F5CB}"/>
              </a:ext>
            </a:extLst>
          </p:cNvPr>
          <p:cNvSpPr txBox="1"/>
          <p:nvPr/>
        </p:nvSpPr>
        <p:spPr>
          <a:xfrm>
            <a:off x="7588583" y="2505809"/>
            <a:ext cx="3861245" cy="646331"/>
          </a:xfrm>
          <a:prstGeom prst="rect">
            <a:avLst/>
          </a:prstGeom>
          <a:noFill/>
        </p:spPr>
        <p:txBody>
          <a:bodyPr wrap="square">
            <a:spAutoFit/>
          </a:bodyPr>
          <a:lstStyle/>
          <a:p>
            <a:pPr>
              <a:spcBef>
                <a:spcPts val="1800"/>
              </a:spcBef>
              <a:spcAft>
                <a:spcPts val="1800"/>
              </a:spcAft>
              <a:buClr>
                <a:srgbClr val="FEC800"/>
              </a:buClr>
            </a:pPr>
            <a:r>
              <a:rPr lang="en-US" b="1"/>
              <a:t>Form for collecting feedback from discussion workshops</a:t>
            </a:r>
          </a:p>
        </p:txBody>
      </p:sp>
      <p:pic>
        <p:nvPicPr>
          <p:cNvPr id="4" name="Image 3">
            <a:extLst>
              <a:ext uri="{FF2B5EF4-FFF2-40B4-BE49-F238E27FC236}">
                <a16:creationId xmlns:a16="http://schemas.microsoft.com/office/drawing/2014/main" id="{B345B451-E6E5-4482-ADC9-69044177B1A9}"/>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856680" y="2964424"/>
            <a:ext cx="856680" cy="856680"/>
          </a:xfrm>
          <a:prstGeom prst="rect">
            <a:avLst/>
          </a:prstGeom>
        </p:spPr>
      </p:pic>
      <p:pic>
        <p:nvPicPr>
          <p:cNvPr id="6" name="Image 5">
            <a:extLst>
              <a:ext uri="{FF2B5EF4-FFF2-40B4-BE49-F238E27FC236}">
                <a16:creationId xmlns:a16="http://schemas.microsoft.com/office/drawing/2014/main" id="{144E14F8-942A-487D-AD5D-94B5D9F7E780}"/>
              </a:ext>
            </a:extLst>
          </p:cNvPr>
          <p:cNvPicPr>
            <a:picLocks noChangeAspect="1"/>
          </p:cNvPicPr>
          <p:nvPr/>
        </p:nvPicPr>
        <p:blipFill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l="23173" t="5696" r="19727" b="5950"/>
          <a:stretch/>
        </p:blipFill>
        <p:spPr>
          <a:xfrm>
            <a:off x="6601481" y="2433544"/>
            <a:ext cx="928369" cy="820877"/>
          </a:xfrm>
          <a:prstGeom prst="rect">
            <a:avLst/>
          </a:prstGeom>
        </p:spPr>
      </p:pic>
      <p:pic>
        <p:nvPicPr>
          <p:cNvPr id="1026" name="Picture 2" descr="Aller sur le site Internet icône image vectorielle par porjai ©  Illustration #143452693">
            <a:extLst>
              <a:ext uri="{FF2B5EF4-FFF2-40B4-BE49-F238E27FC236}">
                <a16:creationId xmlns:a16="http://schemas.microsoft.com/office/drawing/2014/main" id="{A470BE5B-C0E9-4231-A23B-DC5DAC67CD10}"/>
              </a:ext>
            </a:extLst>
          </p:cNvPr>
          <p:cNvPicPr>
            <a:picLocks noChangeAspect="1" noChangeArrowheads="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01480" y="3997339"/>
            <a:ext cx="928369" cy="928369"/>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B56487D8-1CC3-4E5C-BC46-FB29FACB2AE1}"/>
              </a:ext>
            </a:extLst>
          </p:cNvPr>
          <p:cNvPicPr>
            <a:picLocks noChangeAspect="1"/>
          </p:cNvPicPr>
          <p:nvPr/>
        </p:nvPicPr>
        <p:blipFill>
          <a:blip r:embed="rId9">
            <a:duotone>
              <a:schemeClr val="accent1">
                <a:shade val="45000"/>
                <a:satMod val="135000"/>
              </a:schemeClr>
              <a:prstClr val="white"/>
            </a:duotone>
          </a:blip>
          <a:stretch>
            <a:fillRect/>
          </a:stretch>
        </p:blipFill>
        <p:spPr>
          <a:xfrm>
            <a:off x="856680" y="1510495"/>
            <a:ext cx="1081760" cy="1080035"/>
          </a:xfrm>
          <a:prstGeom prst="rect">
            <a:avLst/>
          </a:prstGeom>
        </p:spPr>
      </p:pic>
      <p:sp>
        <p:nvSpPr>
          <p:cNvPr id="20" name="ZoneTexte 15">
            <a:hlinkClick r:id="rId10"/>
            <a:extLst>
              <a:ext uri="{FF2B5EF4-FFF2-40B4-BE49-F238E27FC236}">
                <a16:creationId xmlns:a16="http://schemas.microsoft.com/office/drawing/2014/main" id="{C1BE6C54-9476-4A61-804B-32B79DFB43C3}"/>
              </a:ext>
            </a:extLst>
          </p:cNvPr>
          <p:cNvSpPr txBox="1"/>
          <p:nvPr/>
        </p:nvSpPr>
        <p:spPr>
          <a:xfrm>
            <a:off x="2045014" y="1916345"/>
            <a:ext cx="2976081" cy="369332"/>
          </a:xfrm>
          <a:prstGeom prst="rect">
            <a:avLst/>
          </a:prstGeom>
          <a:noFill/>
        </p:spPr>
        <p:txBody>
          <a:bodyPr wrap="square">
            <a:spAutoFit/>
          </a:bodyPr>
          <a:lstStyle/>
          <a:p>
            <a:pPr>
              <a:spcBef>
                <a:spcPts val="1800"/>
              </a:spcBef>
              <a:spcAft>
                <a:spcPts val="1800"/>
              </a:spcAft>
              <a:buClr>
                <a:srgbClr val="FEC800"/>
              </a:buClr>
            </a:pPr>
            <a:r>
              <a:rPr lang="en-US" b="1"/>
              <a:t>HSE Toolbox</a:t>
            </a:r>
          </a:p>
        </p:txBody>
      </p:sp>
      <p:sp>
        <p:nvSpPr>
          <p:cNvPr id="24" name="ZoneTexte 15">
            <a:extLst>
              <a:ext uri="{FF2B5EF4-FFF2-40B4-BE49-F238E27FC236}">
                <a16:creationId xmlns:a16="http://schemas.microsoft.com/office/drawing/2014/main" id="{DA647025-B1A8-4864-B3E5-2D3B19E62408}"/>
              </a:ext>
            </a:extLst>
          </p:cNvPr>
          <p:cNvSpPr txBox="1"/>
          <p:nvPr/>
        </p:nvSpPr>
        <p:spPr>
          <a:xfrm>
            <a:off x="2045014" y="2852078"/>
            <a:ext cx="3861245" cy="1200329"/>
          </a:xfrm>
          <a:prstGeom prst="rect">
            <a:avLst/>
          </a:prstGeom>
          <a:noFill/>
        </p:spPr>
        <p:txBody>
          <a:bodyPr wrap="square" lIns="91440" tIns="45720" rIns="91440" bIns="45720" anchor="t">
            <a:spAutoFit/>
          </a:bodyPr>
          <a:lstStyle/>
          <a:p>
            <a:pPr>
              <a:spcBef>
                <a:spcPts val="1800"/>
              </a:spcBef>
              <a:spcAft>
                <a:spcPts val="1800"/>
              </a:spcAft>
              <a:buClr>
                <a:srgbClr val="FEC800"/>
              </a:buClr>
            </a:pPr>
            <a:r>
              <a:rPr lang="en-US" b="1"/>
              <a:t>Poster</a:t>
            </a:r>
            <a:br>
              <a:rPr lang="en-US" b="1"/>
            </a:br>
            <a:r>
              <a:rPr lang="en-US" b="1"/>
              <a:t>Managers’ kit (PPT)</a:t>
            </a:r>
            <a:br>
              <a:rPr lang="en-US" b="1"/>
            </a:br>
            <a:r>
              <a:rPr lang="en-US" b="1"/>
              <a:t>Guide for leading a discussion workshop</a:t>
            </a:r>
          </a:p>
        </p:txBody>
      </p:sp>
      <p:sp>
        <p:nvSpPr>
          <p:cNvPr id="25" name="ZoneTexte 15">
            <a:extLst>
              <a:ext uri="{FF2B5EF4-FFF2-40B4-BE49-F238E27FC236}">
                <a16:creationId xmlns:a16="http://schemas.microsoft.com/office/drawing/2014/main" id="{E1D3C6D1-009D-4E28-B30B-E1B7B57E19F2}"/>
              </a:ext>
            </a:extLst>
          </p:cNvPr>
          <p:cNvSpPr txBox="1"/>
          <p:nvPr/>
        </p:nvSpPr>
        <p:spPr>
          <a:xfrm>
            <a:off x="2045013" y="4794305"/>
            <a:ext cx="2976081" cy="369332"/>
          </a:xfrm>
          <a:prstGeom prst="rect">
            <a:avLst/>
          </a:prstGeom>
          <a:noFill/>
        </p:spPr>
        <p:txBody>
          <a:bodyPr wrap="square">
            <a:spAutoFit/>
          </a:bodyPr>
          <a:lstStyle/>
          <a:p>
            <a:pPr>
              <a:spcBef>
                <a:spcPts val="1800"/>
              </a:spcBef>
              <a:spcAft>
                <a:spcPts val="1800"/>
              </a:spcAft>
              <a:buClr>
                <a:srgbClr val="FEC800"/>
              </a:buClr>
            </a:pPr>
            <a:r>
              <a:rPr lang="en-US" b="1"/>
              <a:t>One HSE Yammer</a:t>
            </a:r>
          </a:p>
        </p:txBody>
      </p:sp>
      <p:cxnSp>
        <p:nvCxnSpPr>
          <p:cNvPr id="26" name="Straight Connector 25">
            <a:extLst>
              <a:ext uri="{FF2B5EF4-FFF2-40B4-BE49-F238E27FC236}">
                <a16:creationId xmlns:a16="http://schemas.microsoft.com/office/drawing/2014/main" id="{A5090F97-5E9E-4F61-BC37-79338A54A009}"/>
              </a:ext>
            </a:extLst>
          </p:cNvPr>
          <p:cNvCxnSpPr>
            <a:cxnSpLocks/>
          </p:cNvCxnSpPr>
          <p:nvPr/>
        </p:nvCxnSpPr>
        <p:spPr>
          <a:xfrm>
            <a:off x="6096000" y="1363666"/>
            <a:ext cx="0" cy="4500000"/>
          </a:xfrm>
          <a:prstGeom prst="line">
            <a:avLst/>
          </a:prstGeom>
          <a:ln w="28575">
            <a:solidFill>
              <a:srgbClr val="009CEA"/>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554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a:extLst>
              <a:ext uri="{FF2B5EF4-FFF2-40B4-BE49-F238E27FC236}">
                <a16:creationId xmlns:a16="http://schemas.microsoft.com/office/drawing/2014/main" id="{BE385524-D29F-B79C-D58A-CB983D648528}"/>
              </a:ext>
            </a:extLst>
          </p:cNvPr>
          <p:cNvSpPr>
            <a:spLocks noGrp="1"/>
          </p:cNvSpPr>
          <p:nvPr>
            <p:ph type="title"/>
          </p:nvPr>
        </p:nvSpPr>
        <p:spPr/>
        <p:txBody>
          <a:bodyPr/>
          <a:lstStyle/>
          <a:p>
            <a:r>
              <a:rPr lang="fr-FR"/>
              <a:t>Poster</a:t>
            </a:r>
          </a:p>
        </p:txBody>
      </p:sp>
      <p:sp>
        <p:nvSpPr>
          <p:cNvPr id="5" name="Espace réservé du pied de page 4">
            <a:extLst>
              <a:ext uri="{FF2B5EF4-FFF2-40B4-BE49-F238E27FC236}">
                <a16:creationId xmlns:a16="http://schemas.microsoft.com/office/drawing/2014/main" id="{EB57D0A1-6FDE-4DBB-EBAF-D657A00EC693}"/>
              </a:ext>
            </a:extLst>
          </p:cNvPr>
          <p:cNvSpPr>
            <a:spLocks noGrp="1"/>
          </p:cNvSpPr>
          <p:nvPr>
            <p:ph type="ftr" sz="quarter" idx="15"/>
          </p:nvPr>
        </p:nvSpPr>
        <p:spPr/>
        <p:txBody>
          <a:bodyPr/>
          <a:lstStyle/>
          <a:p>
            <a:r>
              <a:rPr lang="en-US"/>
              <a:t>Manager Kit WDfS 2023</a:t>
            </a:r>
            <a:endParaRPr lang="fr-FR"/>
          </a:p>
        </p:txBody>
      </p:sp>
      <p:sp>
        <p:nvSpPr>
          <p:cNvPr id="6" name="Espace réservé du numéro de diapositive 5">
            <a:extLst>
              <a:ext uri="{FF2B5EF4-FFF2-40B4-BE49-F238E27FC236}">
                <a16:creationId xmlns:a16="http://schemas.microsoft.com/office/drawing/2014/main" id="{E4A86E3C-0ADA-7C0D-C7D7-349A1FFFBF4C}"/>
              </a:ext>
            </a:extLst>
          </p:cNvPr>
          <p:cNvSpPr>
            <a:spLocks noGrp="1"/>
          </p:cNvSpPr>
          <p:nvPr>
            <p:ph type="sldNum" sz="quarter" idx="16"/>
          </p:nvPr>
        </p:nvSpPr>
        <p:spPr/>
        <p:txBody>
          <a:bodyPr/>
          <a:lstStyle/>
          <a:p>
            <a:fld id="{975A587B-5814-4D9B-9598-FE9CB954CB01}" type="slidenum">
              <a:rPr lang="fr-FR" smtClean="0"/>
              <a:pPr/>
              <a:t>14</a:t>
            </a:fld>
            <a:endParaRPr lang="fr-FR"/>
          </a:p>
        </p:txBody>
      </p:sp>
      <p:sp>
        <p:nvSpPr>
          <p:cNvPr id="2" name="ZoneTexte 15">
            <a:hlinkClick r:id="rId2"/>
            <a:extLst>
              <a:ext uri="{FF2B5EF4-FFF2-40B4-BE49-F238E27FC236}">
                <a16:creationId xmlns:a16="http://schemas.microsoft.com/office/drawing/2014/main" id="{4ABF1AB6-6014-DA5E-1504-84650EF45FA7}"/>
              </a:ext>
            </a:extLst>
          </p:cNvPr>
          <p:cNvSpPr txBox="1"/>
          <p:nvPr/>
        </p:nvSpPr>
        <p:spPr>
          <a:xfrm>
            <a:off x="428650" y="1094309"/>
            <a:ext cx="7145168" cy="1708160"/>
          </a:xfrm>
          <a:prstGeom prst="rect">
            <a:avLst/>
          </a:prstGeom>
          <a:noFill/>
        </p:spPr>
        <p:txBody>
          <a:bodyPr wrap="square">
            <a:spAutoFit/>
          </a:bodyPr>
          <a:lstStyle/>
          <a:p>
            <a:pPr>
              <a:spcBef>
                <a:spcPts val="1800"/>
              </a:spcBef>
              <a:spcAft>
                <a:spcPts val="1800"/>
              </a:spcAft>
              <a:buClr>
                <a:srgbClr val="FEC800"/>
              </a:buClr>
            </a:pPr>
            <a:r>
              <a:rPr lang="fr-FR" dirty="0"/>
              <a:t>The poster </a:t>
            </a:r>
            <a:r>
              <a:rPr lang="fr-FR" dirty="0" err="1"/>
              <a:t>is</a:t>
            </a:r>
            <a:r>
              <a:rPr lang="fr-FR" dirty="0"/>
              <a:t> </a:t>
            </a:r>
            <a:r>
              <a:rPr lang="fr-FR" dirty="0" err="1"/>
              <a:t>available</a:t>
            </a:r>
            <a:r>
              <a:rPr lang="fr-FR" dirty="0"/>
              <a:t> in multiple formats (</a:t>
            </a:r>
            <a:r>
              <a:rPr lang="fr-FR" dirty="0" err="1"/>
              <a:t>print</a:t>
            </a:r>
            <a:r>
              <a:rPr lang="fr-FR" dirty="0"/>
              <a:t> &amp; digital):</a:t>
            </a:r>
          </a:p>
          <a:p>
            <a:pPr marL="285750" indent="-285750">
              <a:buClr>
                <a:srgbClr val="009CEA"/>
              </a:buClr>
              <a:buFontTx/>
              <a:buChar char="-"/>
            </a:pPr>
            <a:r>
              <a:rPr lang="fr-FR" dirty="0"/>
              <a:t>Horizontal</a:t>
            </a:r>
          </a:p>
          <a:p>
            <a:pPr marL="285750" indent="-285750">
              <a:buClr>
                <a:srgbClr val="009CEA"/>
              </a:buClr>
              <a:buFontTx/>
              <a:buChar char="-"/>
            </a:pPr>
            <a:r>
              <a:rPr lang="fr-FR" dirty="0"/>
              <a:t>Vertical</a:t>
            </a:r>
          </a:p>
          <a:p>
            <a:pPr marL="285750" indent="-285750">
              <a:buClr>
                <a:srgbClr val="009CEA"/>
              </a:buClr>
              <a:buFontTx/>
              <a:buChar char="-"/>
            </a:pPr>
            <a:r>
              <a:rPr lang="fr-FR" dirty="0"/>
              <a:t>JPG, PDF HD and BD</a:t>
            </a:r>
          </a:p>
          <a:p>
            <a:pPr marL="285750" indent="-285750">
              <a:buClr>
                <a:srgbClr val="009CEA"/>
              </a:buClr>
              <a:buFontTx/>
              <a:buChar char="-"/>
            </a:pPr>
            <a:r>
              <a:rPr lang="fr-FR" dirty="0"/>
              <a:t>PPT</a:t>
            </a:r>
          </a:p>
        </p:txBody>
      </p:sp>
      <p:sp>
        <p:nvSpPr>
          <p:cNvPr id="3" name="ZoneTexte 15">
            <a:hlinkClick r:id="rId2"/>
            <a:extLst>
              <a:ext uri="{FF2B5EF4-FFF2-40B4-BE49-F238E27FC236}">
                <a16:creationId xmlns:a16="http://schemas.microsoft.com/office/drawing/2014/main" id="{F6EAF6D0-EC34-8CC4-3642-9E3356413335}"/>
              </a:ext>
            </a:extLst>
          </p:cNvPr>
          <p:cNvSpPr txBox="1"/>
          <p:nvPr/>
        </p:nvSpPr>
        <p:spPr>
          <a:xfrm>
            <a:off x="424032" y="2964672"/>
            <a:ext cx="5191677" cy="646331"/>
          </a:xfrm>
          <a:prstGeom prst="rect">
            <a:avLst/>
          </a:prstGeom>
          <a:noFill/>
        </p:spPr>
        <p:txBody>
          <a:bodyPr wrap="square">
            <a:spAutoFit/>
          </a:bodyPr>
          <a:lstStyle/>
          <a:p>
            <a:pPr>
              <a:buClr>
                <a:srgbClr val="FEC800"/>
              </a:buClr>
            </a:pPr>
            <a:r>
              <a:rPr lang="fr-FR" dirty="0"/>
              <a:t>Go to the HSE Toolbox HSE </a:t>
            </a:r>
          </a:p>
          <a:p>
            <a:pPr>
              <a:buClr>
                <a:srgbClr val="FEC800"/>
              </a:buClr>
            </a:pPr>
            <a:r>
              <a:rPr lang="fr-FR" dirty="0">
                <a:solidFill>
                  <a:srgbClr val="009CEA"/>
                </a:solidFill>
                <a:hlinkClick r:id="rId3">
                  <a:extLst>
                    <a:ext uri="{A12FA001-AC4F-418D-AE19-62706E023703}">
                      <ahyp:hlinkClr xmlns:ahyp="http://schemas.microsoft.com/office/drawing/2018/hyperlinkcolor" val="tx"/>
                    </a:ext>
                  </a:extLst>
                </a:hlinkClick>
              </a:rPr>
              <a:t>Toolbox HSE | Toolbox HSE (totalenergies.com)</a:t>
            </a:r>
            <a:endParaRPr lang="fr-FR" dirty="0">
              <a:solidFill>
                <a:srgbClr val="009CEA"/>
              </a:solidFill>
            </a:endParaRPr>
          </a:p>
        </p:txBody>
      </p:sp>
      <p:pic>
        <p:nvPicPr>
          <p:cNvPr id="7" name="Image 6">
            <a:extLst>
              <a:ext uri="{FF2B5EF4-FFF2-40B4-BE49-F238E27FC236}">
                <a16:creationId xmlns:a16="http://schemas.microsoft.com/office/drawing/2014/main" id="{942BE4E1-D6B6-2144-5502-AC5354EA4341}"/>
              </a:ext>
            </a:extLst>
          </p:cNvPr>
          <p:cNvPicPr>
            <a:picLocks noChangeAspect="1"/>
          </p:cNvPicPr>
          <p:nvPr/>
        </p:nvPicPr>
        <p:blipFill>
          <a:blip r:embed="rId4"/>
          <a:stretch>
            <a:fillRect/>
          </a:stretch>
        </p:blipFill>
        <p:spPr>
          <a:xfrm>
            <a:off x="8432800" y="1930397"/>
            <a:ext cx="3148585" cy="4476894"/>
          </a:xfrm>
          <a:prstGeom prst="rect">
            <a:avLst/>
          </a:prstGeom>
          <a:ln>
            <a:solidFill>
              <a:schemeClr val="bg1">
                <a:lumMod val="85000"/>
              </a:schemeClr>
            </a:solidFill>
          </a:ln>
        </p:spPr>
      </p:pic>
      <p:pic>
        <p:nvPicPr>
          <p:cNvPr id="9" name="Image 8">
            <a:extLst>
              <a:ext uri="{FF2B5EF4-FFF2-40B4-BE49-F238E27FC236}">
                <a16:creationId xmlns:a16="http://schemas.microsoft.com/office/drawing/2014/main" id="{40198AF8-0B41-3655-9AB1-210A3F3145E4}"/>
              </a:ext>
            </a:extLst>
          </p:cNvPr>
          <p:cNvPicPr>
            <a:picLocks noChangeAspect="1"/>
          </p:cNvPicPr>
          <p:nvPr/>
        </p:nvPicPr>
        <p:blipFill>
          <a:blip r:embed="rId5"/>
          <a:stretch>
            <a:fillRect/>
          </a:stretch>
        </p:blipFill>
        <p:spPr>
          <a:xfrm>
            <a:off x="4502414" y="3694543"/>
            <a:ext cx="3847259" cy="2723138"/>
          </a:xfrm>
          <a:prstGeom prst="rect">
            <a:avLst/>
          </a:prstGeom>
          <a:ln>
            <a:solidFill>
              <a:schemeClr val="bg1">
                <a:lumMod val="85000"/>
              </a:schemeClr>
            </a:solidFill>
          </a:ln>
        </p:spPr>
      </p:pic>
    </p:spTree>
    <p:extLst>
      <p:ext uri="{BB962C8B-B14F-4D97-AF65-F5344CB8AC3E}">
        <p14:creationId xmlns:p14="http://schemas.microsoft.com/office/powerpoint/2010/main" val="318764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04469757-83A1-46E7-8DA9-D649FCC0C1EF}"/>
              </a:ext>
            </a:extLst>
          </p:cNvPr>
          <p:cNvSpPr>
            <a:spLocks noGrp="1"/>
          </p:cNvSpPr>
          <p:nvPr>
            <p:ph type="title"/>
          </p:nvPr>
        </p:nvSpPr>
        <p:spPr/>
        <p:txBody>
          <a:bodyPr/>
          <a:lstStyle/>
          <a:p>
            <a:r>
              <a:rPr lang="en-US">
                <a:solidFill>
                  <a:srgbClr val="009CEA"/>
                </a:solidFill>
              </a:rPr>
              <a:t>Staging events for the </a:t>
            </a:r>
            <a:r>
              <a:rPr lang="en-US" err="1">
                <a:solidFill>
                  <a:srgbClr val="009CEA"/>
                </a:solidFill>
              </a:rPr>
              <a:t>WDfS</a:t>
            </a:r>
            <a:r>
              <a:rPr lang="en-US">
                <a:solidFill>
                  <a:srgbClr val="009CEA"/>
                </a:solidFill>
              </a:rPr>
              <a:t> 2023</a:t>
            </a:r>
          </a:p>
        </p:txBody>
      </p:sp>
      <p:sp>
        <p:nvSpPr>
          <p:cNvPr id="7" name="Espace réservé du pied de page 6">
            <a:extLst>
              <a:ext uri="{FF2B5EF4-FFF2-40B4-BE49-F238E27FC236}">
                <a16:creationId xmlns:a16="http://schemas.microsoft.com/office/drawing/2014/main" id="{FCF7C337-4039-400C-946B-AD132F0CC6A8}"/>
              </a:ext>
            </a:extLst>
          </p:cNvPr>
          <p:cNvSpPr>
            <a:spLocks noGrp="1"/>
          </p:cNvSpPr>
          <p:nvPr>
            <p:ph type="ftr" sz="quarter" idx="15"/>
          </p:nvPr>
        </p:nvSpPr>
        <p:spPr/>
        <p:txBody>
          <a:bodyPr/>
          <a:lstStyle/>
          <a:p>
            <a:r>
              <a:rPr lang="en-US"/>
              <a:t>Manager Kit WDfS 2023</a:t>
            </a:r>
          </a:p>
        </p:txBody>
      </p:sp>
      <p:sp>
        <p:nvSpPr>
          <p:cNvPr id="8" name="Espace réservé du numéro de diapositive 7">
            <a:extLst>
              <a:ext uri="{FF2B5EF4-FFF2-40B4-BE49-F238E27FC236}">
                <a16:creationId xmlns:a16="http://schemas.microsoft.com/office/drawing/2014/main" id="{EBA0C3A2-1C4A-4A8C-A1A4-CDADF4A1AB34}"/>
              </a:ext>
            </a:extLst>
          </p:cNvPr>
          <p:cNvSpPr>
            <a:spLocks noGrp="1"/>
          </p:cNvSpPr>
          <p:nvPr>
            <p:ph type="sldNum" sz="quarter" idx="16"/>
          </p:nvPr>
        </p:nvSpPr>
        <p:spPr/>
        <p:txBody>
          <a:bodyPr/>
          <a:lstStyle/>
          <a:p>
            <a:fld id="{975A587B-5814-4D9B-9598-FE9CB954CB01}" type="slidenum">
              <a:rPr lang="fr-FR" smtClean="0"/>
              <a:pPr/>
              <a:t>15</a:t>
            </a:fld>
            <a:endParaRPr lang="fr-FR"/>
          </a:p>
        </p:txBody>
      </p:sp>
      <p:sp>
        <p:nvSpPr>
          <p:cNvPr id="6" name="Espace réservé du texte 4">
            <a:extLst>
              <a:ext uri="{FF2B5EF4-FFF2-40B4-BE49-F238E27FC236}">
                <a16:creationId xmlns:a16="http://schemas.microsoft.com/office/drawing/2014/main" id="{0599F82A-CF14-42A3-ACAD-E0B8F71E450C}"/>
              </a:ext>
            </a:extLst>
          </p:cNvPr>
          <p:cNvSpPr>
            <a:spLocks noGrp="1"/>
          </p:cNvSpPr>
          <p:nvPr>
            <p:ph type="body" sz="quarter" idx="13"/>
          </p:nvPr>
        </p:nvSpPr>
        <p:spPr>
          <a:xfrm>
            <a:off x="469900" y="1011172"/>
            <a:ext cx="11268075" cy="1270015"/>
          </a:xfrm>
        </p:spPr>
        <p:txBody>
          <a:bodyPr vert="horz" lIns="91440" tIns="45720" rIns="91440" bIns="45720" rtlCol="0" anchor="t">
            <a:normAutofit/>
          </a:bodyPr>
          <a:lstStyle/>
          <a:p>
            <a:pPr marL="0" indent="0">
              <a:buNone/>
            </a:pPr>
            <a:r>
              <a:rPr lang="en-US" sz="1600" b="1"/>
              <a:t>The </a:t>
            </a:r>
            <a:r>
              <a:rPr lang="en-US" sz="1600" b="1" err="1"/>
              <a:t>WDfS</a:t>
            </a:r>
            <a:r>
              <a:rPr lang="en-US" sz="1600" b="1"/>
              <a:t> is a time to celebrate Safety in all the Company’s entities/affiliates and headquarters, </a:t>
            </a:r>
            <a:br>
              <a:rPr lang="en-US" sz="1600" b="1"/>
            </a:br>
            <a:r>
              <a:rPr lang="en-US" sz="1600" b="1"/>
              <a:t>and to federate TotalEnergies employees and contractors. </a:t>
            </a:r>
          </a:p>
          <a:p>
            <a:pPr marL="0" indent="0" algn="just">
              <a:spcBef>
                <a:spcPts val="0"/>
              </a:spcBef>
              <a:buNone/>
            </a:pPr>
            <a:endParaRPr lang="fr-FR" sz="1600"/>
          </a:p>
          <a:p>
            <a:pPr marL="0" indent="0" algn="just">
              <a:buNone/>
            </a:pPr>
            <a:r>
              <a:rPr lang="en-US" sz="1600"/>
              <a:t>Select the activities that suit your situation: </a:t>
            </a:r>
          </a:p>
        </p:txBody>
      </p:sp>
      <p:sp>
        <p:nvSpPr>
          <p:cNvPr id="2" name="ZoneTexte 1">
            <a:extLst>
              <a:ext uri="{FF2B5EF4-FFF2-40B4-BE49-F238E27FC236}">
                <a16:creationId xmlns:a16="http://schemas.microsoft.com/office/drawing/2014/main" id="{12E2EBD8-D25B-4F5B-8B7F-1A73CB98F214}"/>
              </a:ext>
            </a:extLst>
          </p:cNvPr>
          <p:cNvSpPr txBox="1"/>
          <p:nvPr/>
        </p:nvSpPr>
        <p:spPr>
          <a:xfrm>
            <a:off x="642562" y="2521527"/>
            <a:ext cx="5864116" cy="3500582"/>
          </a:xfrm>
          <a:prstGeom prst="rect">
            <a:avLst/>
          </a:prstGeom>
          <a:noFill/>
          <a:ln w="19050">
            <a:solidFill>
              <a:srgbClr val="009CEA"/>
            </a:solidFill>
          </a:ln>
        </p:spPr>
        <p:txBody>
          <a:bodyPr wrap="square" rtlCol="0">
            <a:noAutofit/>
          </a:bodyPr>
          <a:lstStyle/>
          <a:p>
            <a:pPr marL="449263" lvl="2" indent="-342900">
              <a:spcBef>
                <a:spcPts val="1200"/>
              </a:spcBef>
              <a:spcAft>
                <a:spcPts val="600"/>
              </a:spcAft>
              <a:buClr>
                <a:srgbClr val="009CEA"/>
              </a:buClr>
              <a:buFont typeface="Arial" panose="020B0604020202020204" pitchFamily="34" charset="0"/>
              <a:buChar char="•"/>
            </a:pPr>
            <a:r>
              <a:rPr lang="en-US" sz="1400" dirty="0"/>
              <a:t>Safety talk or institutional presentation with employees (see managers’ kit).</a:t>
            </a:r>
          </a:p>
          <a:p>
            <a:pPr marL="449263" lvl="2" indent="-342900">
              <a:spcBef>
                <a:spcPts val="1200"/>
              </a:spcBef>
              <a:spcAft>
                <a:spcPts val="600"/>
              </a:spcAft>
              <a:buClr>
                <a:srgbClr val="009CEA"/>
              </a:buClr>
              <a:buFont typeface="Arial" panose="020B0604020202020204" pitchFamily="34" charset="0"/>
              <a:buChar char="•"/>
            </a:pPr>
            <a:r>
              <a:rPr lang="en-US" sz="1400" dirty="0"/>
              <a:t>Discussion workshop (see support material).</a:t>
            </a:r>
          </a:p>
          <a:p>
            <a:pPr marL="449263" lvl="2" indent="-342900">
              <a:spcBef>
                <a:spcPts val="1200"/>
              </a:spcBef>
              <a:spcAft>
                <a:spcPts val="600"/>
              </a:spcAft>
              <a:buClr>
                <a:srgbClr val="009CEA"/>
              </a:buClr>
              <a:buFont typeface="Arial" panose="020B0604020202020204" pitchFamily="34" charset="0"/>
              <a:buChar char="•"/>
            </a:pPr>
            <a:r>
              <a:rPr lang="en-US" sz="1400" dirty="0"/>
              <a:t>Presentation/demonstration of best practices implemented (see Safety+).</a:t>
            </a:r>
          </a:p>
          <a:p>
            <a:pPr marL="449263" lvl="2" indent="-342900">
              <a:spcBef>
                <a:spcPts val="1200"/>
              </a:spcBef>
              <a:spcAft>
                <a:spcPts val="600"/>
              </a:spcAft>
              <a:buClr>
                <a:srgbClr val="009CEA"/>
              </a:buClr>
              <a:buFont typeface="Arial" panose="020B0604020202020204" pitchFamily="34" charset="0"/>
              <a:buChar char="•"/>
            </a:pPr>
            <a:r>
              <a:rPr lang="en-US" sz="1400" dirty="0"/>
              <a:t>Safety, recognition and awards ceremony.</a:t>
            </a:r>
          </a:p>
          <a:p>
            <a:pPr marL="449263" lvl="2" indent="-342900">
              <a:spcBef>
                <a:spcPts val="1200"/>
              </a:spcBef>
              <a:spcAft>
                <a:spcPts val="600"/>
              </a:spcAft>
              <a:buClr>
                <a:srgbClr val="009CEA"/>
              </a:buClr>
              <a:buFont typeface="Arial" panose="020B0604020202020204" pitchFamily="34" charset="0"/>
              <a:buChar char="•"/>
            </a:pPr>
            <a:r>
              <a:rPr lang="en-US" sz="1400" dirty="0"/>
              <a:t>“Our lives first’’ activities : practices and discussion on Safety green light, carrying out Joint safety tour and Life saving checks.</a:t>
            </a:r>
          </a:p>
          <a:p>
            <a:pPr marL="449263" lvl="2" indent="-342900">
              <a:spcBef>
                <a:spcPts val="1200"/>
              </a:spcBef>
              <a:spcAft>
                <a:spcPts val="600"/>
              </a:spcAft>
              <a:buClr>
                <a:srgbClr val="009CEA"/>
              </a:buClr>
              <a:buFont typeface="Arial" panose="020B0604020202020204" pitchFamily="34" charset="0"/>
              <a:buChar char="•"/>
            </a:pPr>
            <a:r>
              <a:rPr lang="en-US" sz="1400" dirty="0"/>
              <a:t>Any other activities that correspond to your expectations, rituals of your entity/affiliate.</a:t>
            </a:r>
          </a:p>
          <a:p>
            <a:pPr marL="449263" lvl="2" indent="-342900">
              <a:spcBef>
                <a:spcPts val="1200"/>
              </a:spcBef>
              <a:spcAft>
                <a:spcPts val="600"/>
              </a:spcAft>
              <a:buClr>
                <a:srgbClr val="009CEA"/>
              </a:buClr>
              <a:buFont typeface="Arial" panose="020B0604020202020204" pitchFamily="34" charset="0"/>
              <a:buChar char="•"/>
            </a:pPr>
            <a:endParaRPr lang="en-US" sz="1400" dirty="0"/>
          </a:p>
          <a:p>
            <a:endParaRPr lang="fr-FR" sz="1400" dirty="0"/>
          </a:p>
        </p:txBody>
      </p:sp>
      <p:pic>
        <p:nvPicPr>
          <p:cNvPr id="4" name="Image 3" descr="Une image contenant texte, intérieur, personne, groupe&#10;&#10;Description générée automatiquement">
            <a:extLst>
              <a:ext uri="{FF2B5EF4-FFF2-40B4-BE49-F238E27FC236}">
                <a16:creationId xmlns:a16="http://schemas.microsoft.com/office/drawing/2014/main" id="{29017D02-0AF4-0EAE-A350-FDA59054D779}"/>
              </a:ext>
            </a:extLst>
          </p:cNvPr>
          <p:cNvPicPr>
            <a:picLocks noChangeAspect="1"/>
          </p:cNvPicPr>
          <p:nvPr/>
        </p:nvPicPr>
        <p:blipFill rotWithShape="1">
          <a:blip r:embed="rId3"/>
          <a:srcRect l="18850" t="14559" r="19196" b="23372"/>
          <a:stretch/>
        </p:blipFill>
        <p:spPr>
          <a:xfrm>
            <a:off x="9279041" y="2524352"/>
            <a:ext cx="2490951" cy="1871679"/>
          </a:xfrm>
          <a:prstGeom prst="rect">
            <a:avLst/>
          </a:prstGeom>
          <a:ln>
            <a:noFill/>
          </a:ln>
          <a:effectLst>
            <a:outerShdw blurRad="292100" dist="139700" dir="2700000" algn="tl" rotWithShape="0">
              <a:srgbClr val="333333">
                <a:alpha val="65000"/>
              </a:srgbClr>
            </a:outerShdw>
          </a:effectLst>
        </p:spPr>
      </p:pic>
      <p:pic>
        <p:nvPicPr>
          <p:cNvPr id="5" name="Image 4" descr="Une image contenant personne, extérieur, ciel, herbe&#10;&#10;Description générée automatiquement">
            <a:extLst>
              <a:ext uri="{FF2B5EF4-FFF2-40B4-BE49-F238E27FC236}">
                <a16:creationId xmlns:a16="http://schemas.microsoft.com/office/drawing/2014/main" id="{9D7852EB-B3A7-5054-9D43-C5B8D3D9E469}"/>
              </a:ext>
            </a:extLst>
          </p:cNvPr>
          <p:cNvPicPr>
            <a:picLocks noChangeAspect="1"/>
          </p:cNvPicPr>
          <p:nvPr/>
        </p:nvPicPr>
        <p:blipFill rotWithShape="1">
          <a:blip r:embed="rId4"/>
          <a:srcRect r="27639"/>
          <a:stretch/>
        </p:blipFill>
        <p:spPr>
          <a:xfrm>
            <a:off x="9284446" y="4456388"/>
            <a:ext cx="2485547" cy="1548086"/>
          </a:xfrm>
          <a:prstGeom prst="rect">
            <a:avLst/>
          </a:prstGeom>
          <a:ln>
            <a:noFill/>
          </a:ln>
          <a:effectLst>
            <a:outerShdw blurRad="292100" dist="139700" dir="2700000" algn="tl" rotWithShape="0">
              <a:srgbClr val="333333">
                <a:alpha val="65000"/>
              </a:srgbClr>
            </a:outerShdw>
          </a:effectLst>
        </p:spPr>
      </p:pic>
      <p:pic>
        <p:nvPicPr>
          <p:cNvPr id="10" name="Image 9" descr="Une image contenant personne, groupe, table de salle à manger&#10;&#10;Description générée automatiquement">
            <a:extLst>
              <a:ext uri="{FF2B5EF4-FFF2-40B4-BE49-F238E27FC236}">
                <a16:creationId xmlns:a16="http://schemas.microsoft.com/office/drawing/2014/main" id="{4411F29E-5A22-B0E1-71A6-3D31BE3DF805}"/>
              </a:ext>
            </a:extLst>
          </p:cNvPr>
          <p:cNvPicPr>
            <a:picLocks noChangeAspect="1"/>
          </p:cNvPicPr>
          <p:nvPr/>
        </p:nvPicPr>
        <p:blipFill>
          <a:blip r:embed="rId5"/>
          <a:stretch>
            <a:fillRect/>
          </a:stretch>
        </p:blipFill>
        <p:spPr>
          <a:xfrm>
            <a:off x="6785542" y="2519058"/>
            <a:ext cx="2427890" cy="1820918"/>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20164F31-859C-8BF9-6A3D-1D17E681B936}"/>
              </a:ext>
            </a:extLst>
          </p:cNvPr>
          <p:cNvPicPr>
            <a:picLocks noChangeAspect="1"/>
          </p:cNvPicPr>
          <p:nvPr/>
        </p:nvPicPr>
        <p:blipFill rotWithShape="1">
          <a:blip r:embed="rId6"/>
          <a:srcRect l="17279"/>
          <a:stretch/>
        </p:blipFill>
        <p:spPr>
          <a:xfrm>
            <a:off x="6757832" y="4381855"/>
            <a:ext cx="2427890" cy="16509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995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C0401F1-A642-4595-91D7-C044A3870E09}"/>
              </a:ext>
            </a:extLst>
          </p:cNvPr>
          <p:cNvSpPr>
            <a:spLocks noGrp="1"/>
          </p:cNvSpPr>
          <p:nvPr>
            <p:ph type="body" sz="quarter" idx="13"/>
          </p:nvPr>
        </p:nvSpPr>
        <p:spPr>
          <a:xfrm>
            <a:off x="5667573" y="1565830"/>
            <a:ext cx="6189482" cy="2647774"/>
          </a:xfrm>
        </p:spPr>
        <p:txBody>
          <a:bodyPr vert="horz" lIns="91440" tIns="45720" rIns="91440" bIns="45720" rtlCol="0" anchor="t">
            <a:noAutofit/>
          </a:bodyPr>
          <a:lstStyle/>
          <a:p>
            <a:pPr marL="179410" indent="-179705">
              <a:buClr>
                <a:srgbClr val="009CEA"/>
              </a:buClr>
            </a:pPr>
            <a:r>
              <a:rPr lang="en-US" sz="1600"/>
              <a:t>Group of people (20 - 25 maximum)</a:t>
            </a:r>
          </a:p>
          <a:p>
            <a:pPr marL="179410" indent="-179705">
              <a:buClr>
                <a:srgbClr val="009CEA"/>
              </a:buClr>
            </a:pPr>
            <a:r>
              <a:rPr lang="en-US" sz="1600"/>
              <a:t>Select and present one or more illustrations of events related to technological risks</a:t>
            </a:r>
          </a:p>
          <a:p>
            <a:pPr marL="179410" indent="-179705">
              <a:buClr>
                <a:srgbClr val="009CEA"/>
              </a:buClr>
            </a:pPr>
            <a:r>
              <a:rPr lang="en-US" sz="1600"/>
              <a:t>Open discussion on the identification of similar local situations, the role of each in the management of technological risks.</a:t>
            </a:r>
          </a:p>
          <a:p>
            <a:pPr marL="179410" indent="-179705">
              <a:buClr>
                <a:srgbClr val="009CEA"/>
              </a:buClr>
            </a:pPr>
            <a:r>
              <a:rPr lang="en-US" sz="1600">
                <a:cs typeface="Arial"/>
              </a:rPr>
              <a:t>Guide available in the HSE Toolbox</a:t>
            </a:r>
          </a:p>
          <a:p>
            <a:pPr marL="359410" lvl="1" indent="-179705"/>
            <a:endParaRPr lang="fr-FR" sz="1600">
              <a:cs typeface="Arial"/>
            </a:endParaRPr>
          </a:p>
        </p:txBody>
      </p:sp>
      <p:sp>
        <p:nvSpPr>
          <p:cNvPr id="3" name="Titre 2">
            <a:extLst>
              <a:ext uri="{FF2B5EF4-FFF2-40B4-BE49-F238E27FC236}">
                <a16:creationId xmlns:a16="http://schemas.microsoft.com/office/drawing/2014/main" id="{2ED80D5A-4F85-4EF6-B814-7D07CE806CE6}"/>
              </a:ext>
            </a:extLst>
          </p:cNvPr>
          <p:cNvSpPr>
            <a:spLocks noGrp="1"/>
          </p:cNvSpPr>
          <p:nvPr>
            <p:ph type="title"/>
          </p:nvPr>
        </p:nvSpPr>
        <p:spPr/>
        <p:txBody>
          <a:bodyPr/>
          <a:lstStyle/>
          <a:p>
            <a:r>
              <a:rPr lang="en-US">
                <a:solidFill>
                  <a:srgbClr val="009CEA"/>
                </a:solidFill>
              </a:rPr>
              <a:t>Discussion workshop</a:t>
            </a:r>
          </a:p>
        </p:txBody>
      </p:sp>
      <p:sp>
        <p:nvSpPr>
          <p:cNvPr id="4" name="Espace réservé du pied de page 3">
            <a:extLst>
              <a:ext uri="{FF2B5EF4-FFF2-40B4-BE49-F238E27FC236}">
                <a16:creationId xmlns:a16="http://schemas.microsoft.com/office/drawing/2014/main" id="{7707161F-B195-4DFF-9983-1975DFB292F3}"/>
              </a:ext>
            </a:extLst>
          </p:cNvPr>
          <p:cNvSpPr>
            <a:spLocks noGrp="1"/>
          </p:cNvSpPr>
          <p:nvPr>
            <p:ph type="ftr" sz="quarter" idx="15"/>
          </p:nvPr>
        </p:nvSpPr>
        <p:spPr/>
        <p:txBody>
          <a:bodyPr/>
          <a:lstStyle/>
          <a:p>
            <a:r>
              <a:rPr lang="en-US"/>
              <a:t>Manager Kit WDfS 2023</a:t>
            </a:r>
          </a:p>
        </p:txBody>
      </p:sp>
      <p:sp>
        <p:nvSpPr>
          <p:cNvPr id="5" name="Espace réservé du numéro de diapositive 4">
            <a:extLst>
              <a:ext uri="{FF2B5EF4-FFF2-40B4-BE49-F238E27FC236}">
                <a16:creationId xmlns:a16="http://schemas.microsoft.com/office/drawing/2014/main" id="{9017DDE0-CBBA-4554-90F1-6E08D6685068}"/>
              </a:ext>
            </a:extLst>
          </p:cNvPr>
          <p:cNvSpPr>
            <a:spLocks noGrp="1"/>
          </p:cNvSpPr>
          <p:nvPr>
            <p:ph type="sldNum" sz="quarter" idx="16"/>
          </p:nvPr>
        </p:nvSpPr>
        <p:spPr/>
        <p:txBody>
          <a:bodyPr/>
          <a:lstStyle/>
          <a:p>
            <a:fld id="{975A587B-5814-4D9B-9598-FE9CB954CB01}" type="slidenum">
              <a:rPr lang="fr-FR" smtClean="0"/>
              <a:pPr/>
              <a:t>16</a:t>
            </a:fld>
            <a:endParaRPr lang="fr-FR"/>
          </a:p>
        </p:txBody>
      </p:sp>
      <p:pic>
        <p:nvPicPr>
          <p:cNvPr id="9" name="Image 8" descr="Une image contenant personne, mur, plafond, intérieur&#10;&#10;Description générée automatiquement">
            <a:extLst>
              <a:ext uri="{FF2B5EF4-FFF2-40B4-BE49-F238E27FC236}">
                <a16:creationId xmlns:a16="http://schemas.microsoft.com/office/drawing/2014/main" id="{040E50A2-87C9-0B59-0674-8719C0451FA6}"/>
              </a:ext>
            </a:extLst>
          </p:cNvPr>
          <p:cNvPicPr>
            <a:picLocks noChangeAspect="1"/>
          </p:cNvPicPr>
          <p:nvPr/>
        </p:nvPicPr>
        <p:blipFill rotWithShape="1">
          <a:blip r:embed="rId3"/>
          <a:srcRect l="12421" t="23762" r="10756" b="6391"/>
          <a:stretch/>
        </p:blipFill>
        <p:spPr>
          <a:xfrm>
            <a:off x="635725" y="1283681"/>
            <a:ext cx="4030494" cy="2748387"/>
          </a:xfrm>
          <a:prstGeom prst="rect">
            <a:avLst/>
          </a:prstGeom>
          <a:ln>
            <a:noFill/>
          </a:ln>
          <a:effectLst>
            <a:outerShdw blurRad="292100" dist="139700" dir="2700000" algn="tl" rotWithShape="0">
              <a:srgbClr val="333333">
                <a:alpha val="65000"/>
              </a:srgbClr>
            </a:outerShdw>
          </a:effectLst>
        </p:spPr>
      </p:pic>
      <p:pic>
        <p:nvPicPr>
          <p:cNvPr id="11" name="Image 10" descr="Une image contenant intérieur, personne, plafond, plancher&#10;&#10;Description générée automatiquement">
            <a:extLst>
              <a:ext uri="{FF2B5EF4-FFF2-40B4-BE49-F238E27FC236}">
                <a16:creationId xmlns:a16="http://schemas.microsoft.com/office/drawing/2014/main" id="{6B8AD7BC-6663-D148-A77E-A9004225A100}"/>
              </a:ext>
            </a:extLst>
          </p:cNvPr>
          <p:cNvPicPr>
            <a:picLocks noChangeAspect="1"/>
          </p:cNvPicPr>
          <p:nvPr/>
        </p:nvPicPr>
        <p:blipFill>
          <a:blip r:embed="rId4"/>
          <a:stretch>
            <a:fillRect/>
          </a:stretch>
        </p:blipFill>
        <p:spPr>
          <a:xfrm>
            <a:off x="2599111" y="3500846"/>
            <a:ext cx="3178629" cy="2383972"/>
          </a:xfrm>
          <a:prstGeom prst="rect">
            <a:avLst/>
          </a:prstGeom>
          <a:ln>
            <a:noFill/>
          </a:ln>
          <a:effectLst>
            <a:outerShdw blurRad="292100" dist="139700" dir="2700000" algn="tl" rotWithShape="0">
              <a:srgbClr val="333333">
                <a:alpha val="65000"/>
              </a:srgbClr>
            </a:outerShdw>
          </a:effectLst>
        </p:spPr>
      </p:pic>
      <p:grpSp>
        <p:nvGrpSpPr>
          <p:cNvPr id="8" name="Groupe 7">
            <a:extLst>
              <a:ext uri="{FF2B5EF4-FFF2-40B4-BE49-F238E27FC236}">
                <a16:creationId xmlns:a16="http://schemas.microsoft.com/office/drawing/2014/main" id="{BAE96822-288F-532F-13D3-3F6F6E324645}"/>
              </a:ext>
            </a:extLst>
          </p:cNvPr>
          <p:cNvGrpSpPr/>
          <p:nvPr/>
        </p:nvGrpSpPr>
        <p:grpSpPr>
          <a:xfrm>
            <a:off x="6232700" y="4110182"/>
            <a:ext cx="5198066" cy="1826389"/>
            <a:chOff x="6232700" y="4110182"/>
            <a:chExt cx="5198066" cy="1826389"/>
          </a:xfrm>
        </p:grpSpPr>
        <p:pic>
          <p:nvPicPr>
            <p:cNvPr id="18" name="Image 17">
              <a:extLst>
                <a:ext uri="{FF2B5EF4-FFF2-40B4-BE49-F238E27FC236}">
                  <a16:creationId xmlns:a16="http://schemas.microsoft.com/office/drawing/2014/main" id="{98F0A8C7-89D8-1BF9-09F8-7D141C97ABC0}"/>
                </a:ext>
              </a:extLst>
            </p:cNvPr>
            <p:cNvPicPr>
              <a:picLocks noChangeAspect="1"/>
            </p:cNvPicPr>
            <p:nvPr/>
          </p:nvPicPr>
          <p:blipFill>
            <a:blip r:embed="rId5"/>
            <a:stretch>
              <a:fillRect/>
            </a:stretch>
          </p:blipFill>
          <p:spPr>
            <a:xfrm>
              <a:off x="10195090" y="4136571"/>
              <a:ext cx="1235676" cy="1800000"/>
            </a:xfrm>
            <a:prstGeom prst="rect">
              <a:avLst/>
            </a:prstGeom>
            <a:ln>
              <a:solidFill>
                <a:schemeClr val="bg1">
                  <a:lumMod val="95000"/>
                </a:schemeClr>
              </a:solidFill>
            </a:ln>
          </p:spPr>
        </p:pic>
        <p:pic>
          <p:nvPicPr>
            <p:cNvPr id="20" name="Image 19">
              <a:extLst>
                <a:ext uri="{FF2B5EF4-FFF2-40B4-BE49-F238E27FC236}">
                  <a16:creationId xmlns:a16="http://schemas.microsoft.com/office/drawing/2014/main" id="{EDE11313-0138-6F1D-5797-37FD0CB3FF0B}"/>
                </a:ext>
              </a:extLst>
            </p:cNvPr>
            <p:cNvPicPr>
              <a:picLocks noChangeAspect="1"/>
            </p:cNvPicPr>
            <p:nvPr/>
          </p:nvPicPr>
          <p:blipFill>
            <a:blip r:embed="rId6"/>
            <a:stretch>
              <a:fillRect/>
            </a:stretch>
          </p:blipFill>
          <p:spPr>
            <a:xfrm>
              <a:off x="8852604" y="4136571"/>
              <a:ext cx="1240964" cy="1800000"/>
            </a:xfrm>
            <a:prstGeom prst="rect">
              <a:avLst/>
            </a:prstGeom>
            <a:ln>
              <a:solidFill>
                <a:schemeClr val="bg1">
                  <a:lumMod val="95000"/>
                </a:schemeClr>
              </a:solidFill>
            </a:ln>
          </p:spPr>
        </p:pic>
        <p:pic>
          <p:nvPicPr>
            <p:cNvPr id="22" name="Image 21">
              <a:extLst>
                <a:ext uri="{FF2B5EF4-FFF2-40B4-BE49-F238E27FC236}">
                  <a16:creationId xmlns:a16="http://schemas.microsoft.com/office/drawing/2014/main" id="{C6A745D7-AC6F-81E2-612E-D824B5C7B4A8}"/>
                </a:ext>
              </a:extLst>
            </p:cNvPr>
            <p:cNvPicPr>
              <a:picLocks noChangeAspect="1"/>
            </p:cNvPicPr>
            <p:nvPr/>
          </p:nvPicPr>
          <p:blipFill>
            <a:blip r:embed="rId7"/>
            <a:stretch>
              <a:fillRect/>
            </a:stretch>
          </p:blipFill>
          <p:spPr>
            <a:xfrm>
              <a:off x="7515497" y="4136571"/>
              <a:ext cx="1233871" cy="1800000"/>
            </a:xfrm>
            <a:prstGeom prst="rect">
              <a:avLst/>
            </a:prstGeom>
            <a:ln>
              <a:solidFill>
                <a:schemeClr val="bg1">
                  <a:lumMod val="95000"/>
                </a:schemeClr>
              </a:solidFill>
            </a:ln>
          </p:spPr>
        </p:pic>
        <p:pic>
          <p:nvPicPr>
            <p:cNvPr id="7" name="Image 6">
              <a:extLst>
                <a:ext uri="{FF2B5EF4-FFF2-40B4-BE49-F238E27FC236}">
                  <a16:creationId xmlns:a16="http://schemas.microsoft.com/office/drawing/2014/main" id="{8ED76373-000C-E241-FD8A-DB73874C9663}"/>
                </a:ext>
              </a:extLst>
            </p:cNvPr>
            <p:cNvPicPr>
              <a:picLocks noChangeAspect="1"/>
            </p:cNvPicPr>
            <p:nvPr/>
          </p:nvPicPr>
          <p:blipFill>
            <a:blip r:embed="rId8"/>
            <a:stretch>
              <a:fillRect/>
            </a:stretch>
          </p:blipFill>
          <p:spPr>
            <a:xfrm>
              <a:off x="6232700" y="4110182"/>
              <a:ext cx="1225797" cy="1800000"/>
            </a:xfrm>
            <a:prstGeom prst="rect">
              <a:avLst/>
            </a:prstGeom>
            <a:ln>
              <a:solidFill>
                <a:schemeClr val="bg1">
                  <a:lumMod val="95000"/>
                </a:schemeClr>
              </a:solidFill>
            </a:ln>
          </p:spPr>
        </p:pic>
      </p:grpSp>
    </p:spTree>
    <p:extLst>
      <p:ext uri="{BB962C8B-B14F-4D97-AF65-F5344CB8AC3E}">
        <p14:creationId xmlns:p14="http://schemas.microsoft.com/office/powerpoint/2010/main" val="243036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C4B7FFB-1F90-4D2C-A39F-496E59B818F7}"/>
              </a:ext>
            </a:extLst>
          </p:cNvPr>
          <p:cNvSpPr>
            <a:spLocks noGrp="1"/>
          </p:cNvSpPr>
          <p:nvPr>
            <p:ph type="body" sz="quarter" idx="13"/>
          </p:nvPr>
        </p:nvSpPr>
        <p:spPr>
          <a:xfrm>
            <a:off x="469879" y="1823659"/>
            <a:ext cx="5405405" cy="3779354"/>
          </a:xfrm>
        </p:spPr>
        <p:txBody>
          <a:bodyPr/>
          <a:lstStyle/>
          <a:p>
            <a:pPr marL="0" indent="0">
              <a:buNone/>
            </a:pPr>
            <a:r>
              <a:rPr lang="en-US" sz="1800"/>
              <a:t>Safety is everybody’s business, including TotalEnergies employees and personnel from </a:t>
            </a:r>
            <a:r>
              <a:rPr lang="en-US" sz="1800" b="1"/>
              <a:t>contractors</a:t>
            </a:r>
            <a:r>
              <a:rPr lang="en-US" sz="1800"/>
              <a:t>.</a:t>
            </a:r>
            <a:br>
              <a:rPr lang="en-US" sz="1800"/>
            </a:br>
            <a:br>
              <a:rPr lang="en-US" sz="1800"/>
            </a:br>
            <a:br>
              <a:rPr lang="en-US" sz="1800"/>
            </a:br>
            <a:r>
              <a:rPr lang="en-US" sz="1800"/>
              <a:t>Which means it is important to </a:t>
            </a:r>
            <a:r>
              <a:rPr lang="en-US" sz="1800" b="1"/>
              <a:t>involve contractors in your </a:t>
            </a:r>
            <a:r>
              <a:rPr lang="en-US" sz="1800" b="1" err="1"/>
              <a:t>WDfS</a:t>
            </a:r>
            <a:r>
              <a:rPr lang="en-US" sz="1800" b="1"/>
              <a:t>:</a:t>
            </a:r>
            <a:r>
              <a:rPr lang="en-US" sz="1800"/>
              <a:t> </a:t>
            </a:r>
          </a:p>
          <a:p>
            <a:pPr lvl="1">
              <a:buClr>
                <a:srgbClr val="FEC800"/>
              </a:buClr>
              <a:buFont typeface="Arial" panose="020B0604020202020204" pitchFamily="34" charset="0"/>
              <a:buChar char="•"/>
            </a:pPr>
            <a:endParaRPr lang="fr-FR"/>
          </a:p>
          <a:p>
            <a:pPr lvl="1">
              <a:buClr>
                <a:srgbClr val="009CEA"/>
              </a:buClr>
              <a:buFont typeface="Arial" panose="020B0604020202020204" pitchFamily="34" charset="0"/>
              <a:buChar char="•"/>
            </a:pPr>
            <a:r>
              <a:rPr lang="en-US"/>
              <a:t>Members of the Safety Contract Owner network. </a:t>
            </a:r>
          </a:p>
          <a:p>
            <a:pPr lvl="1">
              <a:buClr>
                <a:srgbClr val="009CEA"/>
              </a:buClr>
              <a:buFont typeface="Arial" panose="020B0604020202020204" pitchFamily="34" charset="0"/>
              <a:buChar char="•"/>
            </a:pPr>
            <a:r>
              <a:rPr lang="en-US"/>
              <a:t>Under permanent contract with the site / entity. </a:t>
            </a:r>
          </a:p>
          <a:p>
            <a:pPr lvl="1">
              <a:buClr>
                <a:srgbClr val="009CEA"/>
              </a:buClr>
              <a:buFont typeface="Arial" panose="020B0604020202020204" pitchFamily="34" charset="0"/>
              <a:buChar char="•"/>
            </a:pPr>
            <a:r>
              <a:rPr lang="en-US"/>
              <a:t>Working on projects that generate a large quantity of working hours.</a:t>
            </a:r>
          </a:p>
        </p:txBody>
      </p:sp>
      <p:sp>
        <p:nvSpPr>
          <p:cNvPr id="3" name="Titre 2">
            <a:extLst>
              <a:ext uri="{FF2B5EF4-FFF2-40B4-BE49-F238E27FC236}">
                <a16:creationId xmlns:a16="http://schemas.microsoft.com/office/drawing/2014/main" id="{B76EC807-2A8B-4C38-94DD-D0B78293B78E}"/>
              </a:ext>
            </a:extLst>
          </p:cNvPr>
          <p:cNvSpPr>
            <a:spLocks noGrp="1"/>
          </p:cNvSpPr>
          <p:nvPr>
            <p:ph type="title"/>
          </p:nvPr>
        </p:nvSpPr>
        <p:spPr/>
        <p:txBody>
          <a:bodyPr/>
          <a:lstStyle/>
          <a:p>
            <a:r>
              <a:rPr lang="en-US">
                <a:solidFill>
                  <a:srgbClr val="009CEA"/>
                </a:solidFill>
              </a:rPr>
              <a:t>Mobilize contractors</a:t>
            </a:r>
          </a:p>
        </p:txBody>
      </p:sp>
      <p:sp>
        <p:nvSpPr>
          <p:cNvPr id="4" name="Espace réservé du pied de page 3">
            <a:extLst>
              <a:ext uri="{FF2B5EF4-FFF2-40B4-BE49-F238E27FC236}">
                <a16:creationId xmlns:a16="http://schemas.microsoft.com/office/drawing/2014/main" id="{D10FADC9-C6D7-4CB7-B3BD-28AF87D56FA5}"/>
              </a:ext>
            </a:extLst>
          </p:cNvPr>
          <p:cNvSpPr>
            <a:spLocks noGrp="1"/>
          </p:cNvSpPr>
          <p:nvPr>
            <p:ph type="ftr" sz="quarter" idx="15"/>
          </p:nvPr>
        </p:nvSpPr>
        <p:spPr/>
        <p:txBody>
          <a:bodyPr/>
          <a:lstStyle/>
          <a:p>
            <a:r>
              <a:rPr lang="en-US"/>
              <a:t>Manager Kit WDfS 2023</a:t>
            </a:r>
          </a:p>
        </p:txBody>
      </p:sp>
      <p:sp>
        <p:nvSpPr>
          <p:cNvPr id="5" name="Espace réservé du numéro de diapositive 4">
            <a:extLst>
              <a:ext uri="{FF2B5EF4-FFF2-40B4-BE49-F238E27FC236}">
                <a16:creationId xmlns:a16="http://schemas.microsoft.com/office/drawing/2014/main" id="{B0EA012F-9799-4DF2-9EAD-1DED10B79207}"/>
              </a:ext>
            </a:extLst>
          </p:cNvPr>
          <p:cNvSpPr>
            <a:spLocks noGrp="1"/>
          </p:cNvSpPr>
          <p:nvPr>
            <p:ph type="sldNum" sz="quarter" idx="16"/>
          </p:nvPr>
        </p:nvSpPr>
        <p:spPr/>
        <p:txBody>
          <a:bodyPr/>
          <a:lstStyle/>
          <a:p>
            <a:fld id="{975A587B-5814-4D9B-9598-FE9CB954CB01}" type="slidenum">
              <a:rPr lang="fr-FR" smtClean="0"/>
              <a:pPr/>
              <a:t>17</a:t>
            </a:fld>
            <a:endParaRPr lang="fr-FR"/>
          </a:p>
        </p:txBody>
      </p:sp>
      <p:pic>
        <p:nvPicPr>
          <p:cNvPr id="8" name="Image 7" descr="Une image contenant personne, extérieur&#10;&#10;Description générée automatiquement">
            <a:extLst>
              <a:ext uri="{FF2B5EF4-FFF2-40B4-BE49-F238E27FC236}">
                <a16:creationId xmlns:a16="http://schemas.microsoft.com/office/drawing/2014/main" id="{20368655-25CA-EE18-7EBB-03BB97C874B3}"/>
              </a:ext>
            </a:extLst>
          </p:cNvPr>
          <p:cNvPicPr>
            <a:picLocks noChangeAspect="1"/>
          </p:cNvPicPr>
          <p:nvPr/>
        </p:nvPicPr>
        <p:blipFill rotWithShape="1">
          <a:blip r:embed="rId3"/>
          <a:srcRect l="19028"/>
          <a:stretch/>
        </p:blipFill>
        <p:spPr>
          <a:xfrm>
            <a:off x="6531428" y="1792660"/>
            <a:ext cx="4281920" cy="35282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667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176EB1-E45B-4878-A58C-9C7D25274687}"/>
              </a:ext>
            </a:extLst>
          </p:cNvPr>
          <p:cNvSpPr>
            <a:spLocks noGrp="1"/>
          </p:cNvSpPr>
          <p:nvPr>
            <p:ph type="title"/>
          </p:nvPr>
        </p:nvSpPr>
        <p:spPr>
          <a:xfrm>
            <a:off x="2316000" y="2845977"/>
            <a:ext cx="7560000" cy="828000"/>
          </a:xfrm>
        </p:spPr>
        <p:txBody>
          <a:bodyPr/>
          <a:lstStyle/>
          <a:p>
            <a:r>
              <a:rPr lang="en-US"/>
              <a:t>Thank you!</a:t>
            </a:r>
          </a:p>
        </p:txBody>
      </p:sp>
    </p:spTree>
    <p:extLst>
      <p:ext uri="{BB962C8B-B14F-4D97-AF65-F5344CB8AC3E}">
        <p14:creationId xmlns:p14="http://schemas.microsoft.com/office/powerpoint/2010/main" val="111303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12">
            <a:extLst>
              <a:ext uri="{FF2B5EF4-FFF2-40B4-BE49-F238E27FC236}">
                <a16:creationId xmlns:a16="http://schemas.microsoft.com/office/drawing/2014/main" id="{3F419CEB-5076-42B1-A95D-B97001188E32}"/>
              </a:ext>
            </a:extLst>
          </p:cNvPr>
          <p:cNvSpPr>
            <a:spLocks noGrp="1"/>
          </p:cNvSpPr>
          <p:nvPr>
            <p:ph type="body" sz="quarter" idx="13"/>
          </p:nvPr>
        </p:nvSpPr>
        <p:spPr/>
        <p:txBody>
          <a:bodyPr/>
          <a:lstStyle/>
          <a:p>
            <a:pPr marL="0" indent="0">
              <a:spcBef>
                <a:spcPts val="0"/>
              </a:spcBef>
              <a:buNone/>
            </a:pPr>
            <a:r>
              <a:rPr lang="en-US" sz="1400" b="1" noProof="0"/>
              <a:t>Definition - TotalEnergies / Company</a:t>
            </a:r>
          </a:p>
          <a:p>
            <a:pPr marL="0" indent="0">
              <a:spcBef>
                <a:spcPts val="0"/>
              </a:spcBef>
              <a:buNone/>
            </a:pPr>
            <a:r>
              <a:rPr lang="en-US" sz="1400"/>
              <a:t>The entities in which TotalEnergies SE directly or indirectly holds an interest are separate and independent legal entities. The terms "TotalEnergies", "TotalEnergies company" and "Company" used in this document are used to refer to TotalEnergies SE and its affiliates included in the scope of consolidation. Similarly, the terms "we", "us", "our" may also be used to refer to these entities or their employees. </a:t>
            </a:r>
            <a:br>
              <a:rPr lang="en-US" sz="1400"/>
            </a:br>
            <a:r>
              <a:rPr lang="en-US" sz="1400"/>
              <a:t>It cannot be inferred from the use of these expressions that TotalEnergies SE or any of its affiliates is involved in the business or management of any other company of the TotalEnergies company. </a:t>
            </a:r>
          </a:p>
          <a:p>
            <a:pPr marL="0" indent="0">
              <a:spcBef>
                <a:spcPts val="0"/>
              </a:spcBef>
              <a:buNone/>
            </a:pPr>
            <a:endParaRPr lang="en-US" sz="1400" noProof="0"/>
          </a:p>
          <a:p>
            <a:pPr marL="0" indent="0">
              <a:spcBef>
                <a:spcPts val="0"/>
              </a:spcBef>
              <a:buNone/>
            </a:pPr>
            <a:r>
              <a:rPr lang="en-US" sz="1400" b="1" noProof="0"/>
              <a:t>Disclaimer</a:t>
            </a:r>
          </a:p>
          <a:p>
            <a:pPr marL="0" indent="0">
              <a:spcBef>
                <a:spcPts val="0"/>
              </a:spcBef>
              <a:buNone/>
            </a:pPr>
            <a:r>
              <a:rPr lang="en-US" sz="1400" noProof="0"/>
              <a:t>This presentation may include forward-looking statement within the meaning of the Private Securities Litigation Reform Act of 1995 with respect to the financial condition, results of operations, business, strategy and plans of TotalEnergies that are subject to risk factors and uncertainties caused by changes in, without limitation, technological development and innovation, supply sources, legal framework, market conditions, political or economic events.</a:t>
            </a:r>
          </a:p>
          <a:p>
            <a:pPr marL="0" indent="0">
              <a:spcBef>
                <a:spcPts val="0"/>
              </a:spcBef>
              <a:buNone/>
            </a:pPr>
            <a:r>
              <a:rPr lang="en-US" sz="1400" noProof="0"/>
              <a:t>TotalEnergies does not assume any obligation to update publicly any forward-looking statement, whether as a result of new information, future events or otherwise. Further information on factors which could affect the company’s financial results is provided in documents filed by TotalEnergies with the French </a:t>
            </a:r>
            <a:r>
              <a:rPr lang="en-US" sz="1400" i="1" noProof="0"/>
              <a:t>Autorité des Marchés Financiers </a:t>
            </a:r>
            <a:r>
              <a:rPr lang="en-US" sz="1400" noProof="0"/>
              <a:t>and the US Securities and Exchange Commission.</a:t>
            </a:r>
          </a:p>
          <a:p>
            <a:pPr marL="0" indent="0">
              <a:spcBef>
                <a:spcPts val="0"/>
              </a:spcBef>
              <a:buNone/>
            </a:pPr>
            <a:r>
              <a:rPr lang="en-US" sz="1400" noProof="0"/>
              <a:t>Accordingly, no reliance may be placed on the accuracy or correctness of any such statements.</a:t>
            </a:r>
          </a:p>
          <a:p>
            <a:pPr marL="0" indent="0">
              <a:spcBef>
                <a:spcPts val="0"/>
              </a:spcBef>
              <a:buNone/>
            </a:pPr>
            <a:endParaRPr lang="en-US" sz="1400" noProof="0"/>
          </a:p>
          <a:p>
            <a:pPr marL="0" indent="0">
              <a:spcBef>
                <a:spcPts val="0"/>
              </a:spcBef>
              <a:buNone/>
            </a:pPr>
            <a:r>
              <a:rPr lang="en-US" sz="1400" b="1" noProof="0"/>
              <a:t>Copyright</a:t>
            </a:r>
          </a:p>
          <a:p>
            <a:pPr marL="0" indent="0">
              <a:spcBef>
                <a:spcPts val="0"/>
              </a:spcBef>
              <a:buNone/>
            </a:pPr>
            <a:r>
              <a:rPr lang="en-US" sz="1400" noProof="0"/>
              <a:t>All rights are reserved and all material in this presentation may not be reproduced without the express written permission of TotalEnergies.</a:t>
            </a:r>
          </a:p>
        </p:txBody>
      </p:sp>
      <p:sp>
        <p:nvSpPr>
          <p:cNvPr id="3" name="Titre 2">
            <a:extLst>
              <a:ext uri="{FF2B5EF4-FFF2-40B4-BE49-F238E27FC236}">
                <a16:creationId xmlns:a16="http://schemas.microsoft.com/office/drawing/2014/main" id="{9FC9BD12-4E85-40BA-B737-AEB188274662}"/>
              </a:ext>
            </a:extLst>
          </p:cNvPr>
          <p:cNvSpPr>
            <a:spLocks noGrp="1"/>
          </p:cNvSpPr>
          <p:nvPr>
            <p:ph type="title"/>
          </p:nvPr>
        </p:nvSpPr>
        <p:spPr>
          <a:xfrm>
            <a:off x="469879" y="242844"/>
            <a:ext cx="9720000" cy="1008000"/>
          </a:xfrm>
        </p:spPr>
        <p:txBody>
          <a:bodyPr/>
          <a:lstStyle/>
          <a:p>
            <a:r>
              <a:rPr lang="en-US" noProof="0"/>
              <a:t>Disclaimer and copyright reservation</a:t>
            </a:r>
            <a:endParaRPr lang="fr-FR"/>
          </a:p>
        </p:txBody>
      </p:sp>
      <p:sp>
        <p:nvSpPr>
          <p:cNvPr id="4" name="Espace réservé du pied de page 3">
            <a:extLst>
              <a:ext uri="{FF2B5EF4-FFF2-40B4-BE49-F238E27FC236}">
                <a16:creationId xmlns:a16="http://schemas.microsoft.com/office/drawing/2014/main" id="{1855BF0C-8C36-4B58-95B7-409857347436}"/>
              </a:ext>
            </a:extLst>
          </p:cNvPr>
          <p:cNvSpPr>
            <a:spLocks noGrp="1"/>
          </p:cNvSpPr>
          <p:nvPr>
            <p:ph type="ftr" sz="quarter" idx="15"/>
          </p:nvPr>
        </p:nvSpPr>
        <p:spPr>
          <a:xfrm>
            <a:off x="856680" y="6449983"/>
            <a:ext cx="3600000" cy="252000"/>
          </a:xfrm>
        </p:spPr>
        <p:txBody>
          <a:bodyPr/>
          <a:lstStyle/>
          <a:p>
            <a:r>
              <a:rPr lang="fr-FR"/>
              <a:t>Manager Kit WDfS 2022</a:t>
            </a:r>
          </a:p>
        </p:txBody>
      </p:sp>
      <p:sp>
        <p:nvSpPr>
          <p:cNvPr id="5" name="Espace réservé du numéro de diapositive 4">
            <a:extLst>
              <a:ext uri="{FF2B5EF4-FFF2-40B4-BE49-F238E27FC236}">
                <a16:creationId xmlns:a16="http://schemas.microsoft.com/office/drawing/2014/main" id="{5F222718-0B86-4C36-B605-44AB70F0787F}"/>
              </a:ext>
            </a:extLst>
          </p:cNvPr>
          <p:cNvSpPr>
            <a:spLocks noGrp="1"/>
          </p:cNvSpPr>
          <p:nvPr>
            <p:ph type="sldNum" sz="quarter" idx="16"/>
          </p:nvPr>
        </p:nvSpPr>
        <p:spPr>
          <a:xfrm>
            <a:off x="219008" y="6449983"/>
            <a:ext cx="576000" cy="252000"/>
          </a:xfrm>
        </p:spPr>
        <p:txBody>
          <a:bodyPr/>
          <a:lstStyle/>
          <a:p>
            <a:fld id="{975A587B-5814-4D9B-9598-FE9CB954CB01}" type="slidenum">
              <a:rPr lang="fr-FR" smtClean="0"/>
              <a:pPr/>
              <a:t>19</a:t>
            </a:fld>
            <a:endParaRPr lang="fr-FR"/>
          </a:p>
        </p:txBody>
      </p:sp>
    </p:spTree>
    <p:extLst>
      <p:ext uri="{BB962C8B-B14F-4D97-AF65-F5344CB8AC3E}">
        <p14:creationId xmlns:p14="http://schemas.microsoft.com/office/powerpoint/2010/main" val="423655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a:extLst>
              <a:ext uri="{FF2B5EF4-FFF2-40B4-BE49-F238E27FC236}">
                <a16:creationId xmlns:a16="http://schemas.microsoft.com/office/drawing/2014/main" id="{BB6CB288-EDAC-407B-9C0C-DC713286223E}"/>
              </a:ext>
            </a:extLst>
          </p:cNvPr>
          <p:cNvPicPr>
            <a:picLocks noGrp="1" noChangeAspect="1"/>
          </p:cNvPicPr>
          <p:nvPr>
            <p:ph type="pic" idx="10"/>
          </p:nvPr>
        </p:nvPicPr>
        <p:blipFill rotWithShape="1">
          <a:blip r:embed="rId3"/>
          <a:srcRect b="90"/>
          <a:stretch/>
        </p:blipFill>
        <p:spPr>
          <a:xfrm>
            <a:off x="1303866" y="499533"/>
            <a:ext cx="3298594" cy="5858934"/>
          </a:xfrm>
        </p:spPr>
      </p:pic>
      <p:sp>
        <p:nvSpPr>
          <p:cNvPr id="3" name="Espace réservé du texte 2">
            <a:extLst>
              <a:ext uri="{FF2B5EF4-FFF2-40B4-BE49-F238E27FC236}">
                <a16:creationId xmlns:a16="http://schemas.microsoft.com/office/drawing/2014/main" id="{85307B7E-9BFD-24B9-2945-BD489F1A7167}"/>
              </a:ext>
            </a:extLst>
          </p:cNvPr>
          <p:cNvSpPr>
            <a:spLocks noGrp="1"/>
          </p:cNvSpPr>
          <p:nvPr>
            <p:ph type="body" sz="quarter" idx="17"/>
          </p:nvPr>
        </p:nvSpPr>
        <p:spPr/>
        <p:txBody>
          <a:bodyPr/>
          <a:lstStyle/>
          <a:p>
            <a:endParaRPr lang="fr-FR"/>
          </a:p>
        </p:txBody>
      </p:sp>
      <p:sp>
        <p:nvSpPr>
          <p:cNvPr id="6" name="Titre 5">
            <a:extLst>
              <a:ext uri="{FF2B5EF4-FFF2-40B4-BE49-F238E27FC236}">
                <a16:creationId xmlns:a16="http://schemas.microsoft.com/office/drawing/2014/main" id="{EBEDF8DB-E276-4E75-9A29-390E5E72148C}"/>
              </a:ext>
            </a:extLst>
          </p:cNvPr>
          <p:cNvSpPr>
            <a:spLocks noGrp="1"/>
          </p:cNvSpPr>
          <p:nvPr>
            <p:ph type="title"/>
          </p:nvPr>
        </p:nvSpPr>
        <p:spPr>
          <a:xfrm>
            <a:off x="5474508" y="593826"/>
            <a:ext cx="3960000" cy="1008000"/>
          </a:xfrm>
        </p:spPr>
        <p:txBody>
          <a:bodyPr lIns="91440" tIns="45720" rIns="91440" bIns="45720" anchor="t"/>
          <a:lstStyle/>
          <a:p>
            <a:r>
              <a:rPr lang="fr-FR" dirty="0">
                <a:solidFill>
                  <a:schemeClr val="accent1"/>
                </a:solidFill>
              </a:rPr>
              <a:t>Technological risks</a:t>
            </a:r>
            <a:endParaRPr lang="en-US" dirty="0"/>
          </a:p>
        </p:txBody>
      </p:sp>
      <p:sp>
        <p:nvSpPr>
          <p:cNvPr id="11" name="Footer Placeholder 10">
            <a:extLst>
              <a:ext uri="{FF2B5EF4-FFF2-40B4-BE49-F238E27FC236}">
                <a16:creationId xmlns:a16="http://schemas.microsoft.com/office/drawing/2014/main" id="{CFB5A6B4-6B31-428E-8565-0FC4889A9769}"/>
              </a:ext>
            </a:extLst>
          </p:cNvPr>
          <p:cNvSpPr>
            <a:spLocks noGrp="1"/>
          </p:cNvSpPr>
          <p:nvPr>
            <p:ph type="ftr" sz="quarter" idx="19"/>
          </p:nvPr>
        </p:nvSpPr>
        <p:spPr/>
        <p:txBody>
          <a:bodyPr/>
          <a:lstStyle/>
          <a:p>
            <a:r>
              <a:rPr lang="en-US">
                <a:solidFill>
                  <a:schemeClr val="tx1"/>
                </a:solidFill>
              </a:rPr>
              <a:t>Manager Kit WDfS 2023</a:t>
            </a:r>
            <a:endParaRPr lang="fr-FR">
              <a:solidFill>
                <a:schemeClr val="tx1"/>
              </a:solidFill>
            </a:endParaRPr>
          </a:p>
        </p:txBody>
      </p:sp>
      <p:sp>
        <p:nvSpPr>
          <p:cNvPr id="12" name="Slide Number Placeholder 11">
            <a:extLst>
              <a:ext uri="{FF2B5EF4-FFF2-40B4-BE49-F238E27FC236}">
                <a16:creationId xmlns:a16="http://schemas.microsoft.com/office/drawing/2014/main" id="{26DB9B1F-95B0-4288-BC24-8562EFBA0967}"/>
              </a:ext>
            </a:extLst>
          </p:cNvPr>
          <p:cNvSpPr>
            <a:spLocks noGrp="1"/>
          </p:cNvSpPr>
          <p:nvPr>
            <p:ph type="sldNum" sz="quarter" idx="20"/>
          </p:nvPr>
        </p:nvSpPr>
        <p:spPr/>
        <p:txBody>
          <a:bodyPr/>
          <a:lstStyle/>
          <a:p>
            <a:fld id="{975A587B-5814-4D9B-9598-FE9CB954CB01}" type="slidenum">
              <a:rPr lang="fr-FR" smtClean="0">
                <a:solidFill>
                  <a:schemeClr val="tx1"/>
                </a:solidFill>
              </a:rPr>
              <a:pPr/>
              <a:t>2</a:t>
            </a:fld>
            <a:endParaRPr lang="fr-FR">
              <a:solidFill>
                <a:schemeClr val="tx1"/>
              </a:solidFill>
            </a:endParaRPr>
          </a:p>
        </p:txBody>
      </p:sp>
      <p:sp>
        <p:nvSpPr>
          <p:cNvPr id="14" name="TextBox 6">
            <a:extLst>
              <a:ext uri="{FF2B5EF4-FFF2-40B4-BE49-F238E27FC236}">
                <a16:creationId xmlns:a16="http://schemas.microsoft.com/office/drawing/2014/main" id="{E99A8646-26CA-73A4-A266-A29B895CFF76}"/>
              </a:ext>
            </a:extLst>
          </p:cNvPr>
          <p:cNvSpPr txBox="1"/>
          <p:nvPr/>
        </p:nvSpPr>
        <p:spPr>
          <a:xfrm>
            <a:off x="5511454" y="1529352"/>
            <a:ext cx="5424401" cy="3785652"/>
          </a:xfrm>
          <a:prstGeom prst="rect">
            <a:avLst/>
          </a:prstGeom>
          <a:noFill/>
        </p:spPr>
        <p:txBody>
          <a:bodyPr wrap="square" lIns="91440" tIns="45720" rIns="91440" bIns="45720" rtlCol="0" anchor="t">
            <a:spAutoFit/>
          </a:bodyPr>
          <a:lstStyle/>
          <a:p>
            <a:pPr algn="just"/>
            <a:r>
              <a:rPr lang="en-US" sz="1600" dirty="0"/>
              <a:t>Safety is a value that is implemented daily in all our activities by the employees of TotalEnergies and contractors with a common goal: “Zero fatal accidents”.</a:t>
            </a:r>
          </a:p>
          <a:p>
            <a:pPr algn="just"/>
            <a:br>
              <a:rPr lang="en-US" sz="1600" dirty="0"/>
            </a:br>
            <a:r>
              <a:rPr lang="en-US" sz="1600" dirty="0"/>
              <a:t>Often visible in the form of occupational safety rules, Safety is also paramount to control the risks related to our operations and processes to prevent accidents that could impact people, the environment, and our assets.</a:t>
            </a:r>
          </a:p>
          <a:p>
            <a:pPr algn="just"/>
            <a:br>
              <a:rPr lang="en-US" sz="1600" dirty="0"/>
            </a:br>
            <a:r>
              <a:rPr lang="en-US" sz="1600" dirty="0"/>
              <a:t>The Word Day for Safety 2023 will be the opportunity to address the theme of technological risks.</a:t>
            </a:r>
            <a:endParaRPr lang="en-US" sz="1600" dirty="0">
              <a:cs typeface="Arial"/>
            </a:endParaRPr>
          </a:p>
          <a:p>
            <a:pPr algn="just"/>
            <a:endParaRPr lang="fr-FR" sz="1600" b="1" dirty="0"/>
          </a:p>
          <a:p>
            <a:pPr algn="just"/>
            <a:endParaRPr lang="fr-FR" sz="1600" b="1" dirty="0"/>
          </a:p>
          <a:p>
            <a:r>
              <a:rPr lang="fr-FR" sz="1600" b="1" dirty="0"/>
              <a:t>Michel Charton</a:t>
            </a:r>
            <a:br>
              <a:rPr lang="fr-FR" sz="1600" b="1" dirty="0"/>
            </a:br>
            <a:r>
              <a:rPr lang="fr-FR" sz="1600" dirty="0"/>
              <a:t>SVP HSE</a:t>
            </a:r>
          </a:p>
        </p:txBody>
      </p:sp>
      <p:pic>
        <p:nvPicPr>
          <p:cNvPr id="4" name="Image 3">
            <a:extLst>
              <a:ext uri="{FF2B5EF4-FFF2-40B4-BE49-F238E27FC236}">
                <a16:creationId xmlns:a16="http://schemas.microsoft.com/office/drawing/2014/main" id="{F19D95D7-7CBF-2875-BC25-CCB3B695FE5C}"/>
              </a:ext>
            </a:extLst>
          </p:cNvPr>
          <p:cNvPicPr>
            <a:picLocks noChangeAspect="1"/>
          </p:cNvPicPr>
          <p:nvPr/>
        </p:nvPicPr>
        <p:blipFill>
          <a:blip r:embed="rId4"/>
          <a:stretch>
            <a:fillRect/>
          </a:stretch>
        </p:blipFill>
        <p:spPr>
          <a:xfrm>
            <a:off x="691751" y="463435"/>
            <a:ext cx="3246365" cy="5747866"/>
          </a:xfrm>
          <a:prstGeom prst="rect">
            <a:avLst/>
          </a:prstGeom>
          <a:ln>
            <a:solidFill>
              <a:schemeClr val="bg1">
                <a:lumMod val="85000"/>
              </a:schemeClr>
            </a:solidFill>
          </a:ln>
        </p:spPr>
      </p:pic>
      <p:pic>
        <p:nvPicPr>
          <p:cNvPr id="2" name="Picture 2">
            <a:extLst>
              <a:ext uri="{FF2B5EF4-FFF2-40B4-BE49-F238E27FC236}">
                <a16:creationId xmlns:a16="http://schemas.microsoft.com/office/drawing/2014/main" id="{F75E9F4E-AB28-D3DD-C2EA-A4F0AAE5B1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37640" y="5227617"/>
            <a:ext cx="762866" cy="762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77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5">
            <a:extLst>
              <a:ext uri="{FF2B5EF4-FFF2-40B4-BE49-F238E27FC236}">
                <a16:creationId xmlns:a16="http://schemas.microsoft.com/office/drawing/2014/main" id="{92EE5A33-C932-4E1B-8633-A199B8B15882}"/>
              </a:ext>
            </a:extLst>
          </p:cNvPr>
          <p:cNvSpPr>
            <a:spLocks noGrp="1"/>
          </p:cNvSpPr>
          <p:nvPr>
            <p:ph type="title"/>
          </p:nvPr>
        </p:nvSpPr>
        <p:spPr>
          <a:xfrm>
            <a:off x="489742" y="3430800"/>
            <a:ext cx="11160000" cy="1152000"/>
          </a:xfrm>
        </p:spPr>
        <p:txBody>
          <a:bodyPr>
            <a:noAutofit/>
          </a:bodyPr>
          <a:lstStyle/>
          <a:p>
            <a:r>
              <a:rPr lang="fr-FR" sz="4000"/>
              <a:t>WDfS 2023 </a:t>
            </a:r>
            <a:br>
              <a:rPr lang="fr-FR" sz="4000"/>
            </a:br>
            <a:r>
              <a:rPr lang="en-US" sz="4000"/>
              <a:t>Technological risks</a:t>
            </a:r>
            <a:endParaRPr lang="fr-FR"/>
          </a:p>
        </p:txBody>
      </p:sp>
      <p:sp>
        <p:nvSpPr>
          <p:cNvPr id="21" name="Espace réservé du texte 6">
            <a:extLst>
              <a:ext uri="{FF2B5EF4-FFF2-40B4-BE49-F238E27FC236}">
                <a16:creationId xmlns:a16="http://schemas.microsoft.com/office/drawing/2014/main" id="{0F757CD4-EEFB-4241-AE51-8C17445DAD80}"/>
              </a:ext>
            </a:extLst>
          </p:cNvPr>
          <p:cNvSpPr>
            <a:spLocks noGrp="1"/>
          </p:cNvSpPr>
          <p:nvPr>
            <p:ph type="body" idx="1"/>
          </p:nvPr>
        </p:nvSpPr>
        <p:spPr>
          <a:xfrm>
            <a:off x="489741" y="4662000"/>
            <a:ext cx="11160000" cy="504000"/>
          </a:xfrm>
        </p:spPr>
        <p:txBody>
          <a:bodyPr>
            <a:noAutofit/>
          </a:bodyPr>
          <a:lstStyle/>
          <a:p>
            <a:endParaRPr lang="en-US"/>
          </a:p>
        </p:txBody>
      </p:sp>
      <p:sp>
        <p:nvSpPr>
          <p:cNvPr id="22" name="Espace réservé du texte 7">
            <a:extLst>
              <a:ext uri="{FF2B5EF4-FFF2-40B4-BE49-F238E27FC236}">
                <a16:creationId xmlns:a16="http://schemas.microsoft.com/office/drawing/2014/main" id="{6D21B7A2-EFDC-4C95-B942-7B347734FDE9}"/>
              </a:ext>
            </a:extLst>
          </p:cNvPr>
          <p:cNvSpPr>
            <a:spLocks noGrp="1"/>
          </p:cNvSpPr>
          <p:nvPr>
            <p:ph type="body" sz="quarter" idx="13"/>
          </p:nvPr>
        </p:nvSpPr>
        <p:spPr>
          <a:xfrm>
            <a:off x="489742" y="1490400"/>
            <a:ext cx="3960000" cy="1872000"/>
          </a:xfrm>
        </p:spPr>
        <p:txBody>
          <a:bodyPr>
            <a:noAutofit/>
          </a:bodyPr>
          <a:lstStyle/>
          <a:p>
            <a:r>
              <a:rPr lang="fr-FR"/>
              <a:t>01.</a:t>
            </a:r>
          </a:p>
        </p:txBody>
      </p:sp>
      <p:sp>
        <p:nvSpPr>
          <p:cNvPr id="9" name="Espace réservé du pied de page 8">
            <a:extLst>
              <a:ext uri="{FF2B5EF4-FFF2-40B4-BE49-F238E27FC236}">
                <a16:creationId xmlns:a16="http://schemas.microsoft.com/office/drawing/2014/main" id="{8EF99C08-46C3-4F89-AD13-F2D65F85770D}"/>
              </a:ext>
            </a:extLst>
          </p:cNvPr>
          <p:cNvSpPr>
            <a:spLocks noGrp="1"/>
          </p:cNvSpPr>
          <p:nvPr>
            <p:ph type="ftr" sz="quarter" idx="15"/>
          </p:nvPr>
        </p:nvSpPr>
        <p:spPr>
          <a:xfrm>
            <a:off x="856680" y="6449983"/>
            <a:ext cx="3600000" cy="25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74649"/>
                </a:solidFill>
                <a:effectLst/>
                <a:uLnTx/>
                <a:uFillTx/>
                <a:latin typeface="Arial" panose="020B0604020202020204"/>
                <a:ea typeface="+mn-ea"/>
                <a:cs typeface="+mn-cs"/>
              </a:rPr>
              <a:t>Manager Kit WDfS 2023</a:t>
            </a:r>
            <a:endParaRPr kumimoji="0" lang="fr-FR" sz="9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10" name="Espace réservé du numéro de diapositive 9">
            <a:extLst>
              <a:ext uri="{FF2B5EF4-FFF2-40B4-BE49-F238E27FC236}">
                <a16:creationId xmlns:a16="http://schemas.microsoft.com/office/drawing/2014/main" id="{1DC4BD87-08D9-4C3D-B3F8-021ACE2E39F6}"/>
              </a:ext>
            </a:extLst>
          </p:cNvPr>
          <p:cNvSpPr>
            <a:spLocks noGrp="1"/>
          </p:cNvSpPr>
          <p:nvPr>
            <p:ph type="sldNum" sz="quarter" idx="16"/>
          </p:nvPr>
        </p:nvSpPr>
        <p:spPr>
          <a:xfrm>
            <a:off x="219008" y="6449983"/>
            <a:ext cx="576000" cy="252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900" b="1" i="0" u="none" strike="noStrike" kern="1200" cap="none" spc="0" normalizeH="0" baseline="0" noProof="0" smtClean="0">
                <a:ln>
                  <a:noFill/>
                </a:ln>
                <a:solidFill>
                  <a:srgbClr val="3746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900" b="1" i="0" u="none" strike="noStrike" kern="1200" cap="none" spc="0" normalizeH="0" baseline="0" noProof="0">
              <a:ln>
                <a:noFill/>
              </a:ln>
              <a:solidFill>
                <a:srgbClr val="3746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2166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920F1E4-C37A-46B3-A985-D4226915C51A}"/>
              </a:ext>
            </a:extLst>
          </p:cNvPr>
          <p:cNvSpPr>
            <a:spLocks noGrp="1"/>
          </p:cNvSpPr>
          <p:nvPr>
            <p:ph type="body" sz="quarter" idx="13"/>
          </p:nvPr>
        </p:nvSpPr>
        <p:spPr>
          <a:xfrm>
            <a:off x="469879" y="1371600"/>
            <a:ext cx="5472000" cy="3407664"/>
          </a:xfrm>
        </p:spPr>
        <p:txBody>
          <a:bodyPr vert="horz" lIns="91440" tIns="45720" rIns="91440" bIns="45720" rtlCol="0" anchor="t">
            <a:noAutofit/>
          </a:bodyPr>
          <a:lstStyle/>
          <a:p>
            <a:pPr marL="0" lvl="1" indent="0">
              <a:spcAft>
                <a:spcPts val="1200"/>
              </a:spcAft>
              <a:buNone/>
            </a:pPr>
            <a:r>
              <a:rPr lang="en-US" sz="2000"/>
              <a:t>These are </a:t>
            </a:r>
            <a:r>
              <a:rPr lang="en-US" sz="2000" b="1"/>
              <a:t>risks for people, the environment or assets</a:t>
            </a:r>
            <a:r>
              <a:rPr lang="en-US" sz="2000"/>
              <a:t>, resulting from </a:t>
            </a:r>
            <a:r>
              <a:rPr lang="en-US" sz="2000" b="1"/>
              <a:t>accidental exposure</a:t>
            </a:r>
            <a:r>
              <a:rPr lang="en-US" sz="2000"/>
              <a:t> related to: </a:t>
            </a:r>
          </a:p>
          <a:p>
            <a:pPr marL="273050" lvl="1" indent="0">
              <a:spcAft>
                <a:spcPts val="1200"/>
              </a:spcAft>
              <a:buNone/>
            </a:pPr>
            <a:r>
              <a:rPr lang="en-US" sz="1800"/>
              <a:t>The toxic, explosive, flammable or harmful products used</a:t>
            </a:r>
            <a:r>
              <a:rPr lang="en-US"/>
              <a:t> </a:t>
            </a:r>
            <a:endParaRPr lang="en-US" sz="1800">
              <a:cs typeface="Arial"/>
            </a:endParaRPr>
          </a:p>
          <a:p>
            <a:pPr marL="273050" lvl="1" indent="0">
              <a:spcAft>
                <a:spcPts val="1200"/>
              </a:spcAft>
              <a:buNone/>
            </a:pPr>
            <a:r>
              <a:rPr lang="en-US" sz="1800"/>
              <a:t>Manufacturing and production processes</a:t>
            </a:r>
            <a:r>
              <a:rPr lang="en-US"/>
              <a:t> </a:t>
            </a:r>
            <a:endParaRPr lang="en-US" sz="1800">
              <a:cs typeface="Arial"/>
            </a:endParaRPr>
          </a:p>
          <a:p>
            <a:pPr marL="273050" lvl="1" indent="0">
              <a:spcAft>
                <a:spcPts val="1200"/>
              </a:spcAft>
              <a:buNone/>
            </a:pPr>
            <a:r>
              <a:rPr lang="en-US"/>
              <a:t>The flow</a:t>
            </a:r>
            <a:r>
              <a:rPr lang="en-US" sz="1800"/>
              <a:t> of raw materials and finished, stored or transported products.</a:t>
            </a:r>
            <a:endParaRPr lang="en-US" sz="1800">
              <a:cs typeface="Arial"/>
            </a:endParaRPr>
          </a:p>
        </p:txBody>
      </p:sp>
      <p:sp>
        <p:nvSpPr>
          <p:cNvPr id="3" name="Titre 2">
            <a:extLst>
              <a:ext uri="{FF2B5EF4-FFF2-40B4-BE49-F238E27FC236}">
                <a16:creationId xmlns:a16="http://schemas.microsoft.com/office/drawing/2014/main" id="{BA7A439F-C39E-4ED3-89E5-75A01349166A}"/>
              </a:ext>
            </a:extLst>
          </p:cNvPr>
          <p:cNvSpPr>
            <a:spLocks noGrp="1"/>
          </p:cNvSpPr>
          <p:nvPr>
            <p:ph type="title"/>
          </p:nvPr>
        </p:nvSpPr>
        <p:spPr/>
        <p:txBody>
          <a:bodyPr>
            <a:noAutofit/>
          </a:bodyPr>
          <a:lstStyle/>
          <a:p>
            <a:r>
              <a:rPr lang="en-US"/>
              <a:t>What are technological risks</a:t>
            </a:r>
            <a:r>
              <a:rPr lang="en-US" sz="3200" b="1"/>
              <a:t>*</a:t>
            </a:r>
            <a:r>
              <a:rPr lang="en-US"/>
              <a:t>?</a:t>
            </a:r>
          </a:p>
        </p:txBody>
      </p:sp>
      <p:sp>
        <p:nvSpPr>
          <p:cNvPr id="14" name="Espace réservé du pied de page 13">
            <a:extLst>
              <a:ext uri="{FF2B5EF4-FFF2-40B4-BE49-F238E27FC236}">
                <a16:creationId xmlns:a16="http://schemas.microsoft.com/office/drawing/2014/main" id="{CA5FE729-9A85-44EA-8FF3-7D06885B6A60}"/>
              </a:ext>
            </a:extLst>
          </p:cNvPr>
          <p:cNvSpPr>
            <a:spLocks noGrp="1"/>
          </p:cNvSpPr>
          <p:nvPr>
            <p:ph type="ftr" sz="quarter" idx="19"/>
          </p:nvPr>
        </p:nvSpPr>
        <p:spPr>
          <a:xfrm>
            <a:off x="856680" y="6449983"/>
            <a:ext cx="2433172" cy="2520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noProof="0">
                <a:ln>
                  <a:noFill/>
                </a:ln>
                <a:solidFill>
                  <a:srgbClr val="374649"/>
                </a:solidFill>
                <a:effectLst/>
                <a:uLnTx/>
                <a:uFillTx/>
                <a:latin typeface="Arial" panose="020B0604020202020204"/>
                <a:ea typeface="+mn-ea"/>
                <a:cs typeface="+mn-cs"/>
              </a:rPr>
              <a:t>Manager Kit WDfS 2023</a:t>
            </a:r>
          </a:p>
        </p:txBody>
      </p:sp>
      <p:sp>
        <p:nvSpPr>
          <p:cNvPr id="15" name="Espace réservé du numéro de diapositive 14">
            <a:extLst>
              <a:ext uri="{FF2B5EF4-FFF2-40B4-BE49-F238E27FC236}">
                <a16:creationId xmlns:a16="http://schemas.microsoft.com/office/drawing/2014/main" id="{026594C2-4321-4AA2-8AA3-F75CE67F53B1}"/>
              </a:ext>
            </a:extLst>
          </p:cNvPr>
          <p:cNvSpPr>
            <a:spLocks noGrp="1"/>
          </p:cNvSpPr>
          <p:nvPr>
            <p:ph type="sldNum" sz="quarter" idx="20"/>
          </p:nvPr>
        </p:nvSpPr>
        <p:spPr/>
        <p:txBody>
          <a:bodyP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900" b="1" i="0" u="none" strike="noStrike" kern="1200" cap="none" spc="0" normalizeH="0" baseline="0" noProof="0" smtClean="0">
                <a:ln>
                  <a:noFill/>
                </a:ln>
                <a:solidFill>
                  <a:srgbClr val="3746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900" b="1" i="0" u="none" strike="noStrike" kern="1200" cap="none" spc="0" normalizeH="0" baseline="0" noProof="0">
              <a:ln>
                <a:noFill/>
              </a:ln>
              <a:solidFill>
                <a:srgbClr val="374649"/>
              </a:solidFill>
              <a:effectLst/>
              <a:uLnTx/>
              <a:uFillTx/>
              <a:latin typeface="Arial" panose="020B0604020202020204"/>
              <a:ea typeface="+mn-ea"/>
              <a:cs typeface="+mn-cs"/>
            </a:endParaRPr>
          </a:p>
        </p:txBody>
      </p:sp>
      <p:pic>
        <p:nvPicPr>
          <p:cNvPr id="6" name="Image 5">
            <a:extLst>
              <a:ext uri="{FF2B5EF4-FFF2-40B4-BE49-F238E27FC236}">
                <a16:creationId xmlns:a16="http://schemas.microsoft.com/office/drawing/2014/main" id="{80B0F710-9CBE-4263-9AE9-B1F78220FF3C}"/>
              </a:ext>
            </a:extLst>
          </p:cNvPr>
          <p:cNvPicPr>
            <a:picLocks noChangeAspect="1"/>
          </p:cNvPicPr>
          <p:nvPr/>
        </p:nvPicPr>
        <p:blipFill rotWithShape="1">
          <a:blip r:embed="rId3">
            <a:extLst>
              <a:ext uri="{28A0092B-C50C-407E-A947-70E740481C1C}">
                <a14:useLocalDpi xmlns:a14="http://schemas.microsoft.com/office/drawing/2010/main" val="0"/>
              </a:ext>
            </a:extLst>
          </a:blip>
          <a:srcRect l="32645" t="47438" b="33164"/>
          <a:stretch/>
        </p:blipFill>
        <p:spPr>
          <a:xfrm>
            <a:off x="1714525" y="5448618"/>
            <a:ext cx="1938710" cy="789112"/>
          </a:xfrm>
          <a:prstGeom prst="rect">
            <a:avLst/>
          </a:prstGeom>
        </p:spPr>
      </p:pic>
      <p:pic>
        <p:nvPicPr>
          <p:cNvPr id="25" name="Image 24">
            <a:extLst>
              <a:ext uri="{FF2B5EF4-FFF2-40B4-BE49-F238E27FC236}">
                <a16:creationId xmlns:a16="http://schemas.microsoft.com/office/drawing/2014/main" id="{484B5566-0EED-4377-E9B4-4E9E67630360}"/>
              </a:ext>
            </a:extLst>
          </p:cNvPr>
          <p:cNvPicPr>
            <a:picLocks noChangeAspect="1"/>
          </p:cNvPicPr>
          <p:nvPr/>
        </p:nvPicPr>
        <p:blipFill rotWithShape="1">
          <a:blip r:embed="rId4">
            <a:extLst>
              <a:ext uri="{28A0092B-C50C-407E-A947-70E740481C1C}">
                <a14:useLocalDpi xmlns:a14="http://schemas.microsoft.com/office/drawing/2010/main" val="0"/>
              </a:ext>
            </a:extLst>
          </a:blip>
          <a:srcRect l="56956" t="-7093" r="1740" b="7093"/>
          <a:stretch/>
        </p:blipFill>
        <p:spPr>
          <a:xfrm>
            <a:off x="525628" y="2465788"/>
            <a:ext cx="331052" cy="1795353"/>
          </a:xfrm>
          <a:prstGeom prst="rect">
            <a:avLst/>
          </a:prstGeom>
        </p:spPr>
      </p:pic>
      <p:sp>
        <p:nvSpPr>
          <p:cNvPr id="7" name="ZoneTexte 6">
            <a:extLst>
              <a:ext uri="{FF2B5EF4-FFF2-40B4-BE49-F238E27FC236}">
                <a16:creationId xmlns:a16="http://schemas.microsoft.com/office/drawing/2014/main" id="{6AE22142-1FFD-050E-4149-EE605BF4AEE8}"/>
              </a:ext>
            </a:extLst>
          </p:cNvPr>
          <p:cNvSpPr txBox="1"/>
          <p:nvPr/>
        </p:nvSpPr>
        <p:spPr>
          <a:xfrm>
            <a:off x="0" y="5681258"/>
            <a:ext cx="276265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cap="none" normalizeH="0" baseline="0" noProof="0">
                <a:ln>
                  <a:noFill/>
                </a:ln>
                <a:solidFill>
                  <a:srgbClr val="374649"/>
                </a:solidFill>
                <a:effectLst/>
                <a:uLnTx/>
                <a:uFillTx/>
                <a:latin typeface="Arial" panose="020B0604020202020204"/>
                <a:ea typeface="+mn-ea"/>
                <a:cs typeface="+mn-cs"/>
              </a:rPr>
              <a:t>* as defined in</a:t>
            </a:r>
          </a:p>
        </p:txBody>
      </p:sp>
      <p:pic>
        <p:nvPicPr>
          <p:cNvPr id="4" name="Picture 2" descr="Flèche De Pointeur De La Souris Cliquée Sur Ou De Clic De Curseur Icône De  Schéma Pour Des Applis Et Des Sites Web Illustration de Vecteur -  Illustration du transmission, graphisme: 131379499">
            <a:extLst>
              <a:ext uri="{FF2B5EF4-FFF2-40B4-BE49-F238E27FC236}">
                <a16:creationId xmlns:a16="http://schemas.microsoft.com/office/drawing/2014/main" id="{DC66B396-CD80-336B-B95F-1D90193EEF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539" t="18168" r="27829" b="23956"/>
          <a:stretch/>
        </p:blipFill>
        <p:spPr bwMode="auto">
          <a:xfrm rot="9949030">
            <a:off x="2318462" y="5093742"/>
            <a:ext cx="426144" cy="570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DCA0F1A-AEDE-9B49-DB59-970D196FC4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1998" y="318799"/>
            <a:ext cx="6087600" cy="590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66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99341F6E-91CA-8F87-6630-763B60996E6C}"/>
              </a:ext>
            </a:extLst>
          </p:cNvPr>
          <p:cNvPicPr>
            <a:picLocks noChangeAspect="1"/>
          </p:cNvPicPr>
          <p:nvPr/>
        </p:nvPicPr>
        <p:blipFill>
          <a:blip r:embed="rId3">
            <a:extLst>
              <a:ext uri="{28A0092B-C50C-407E-A947-70E740481C1C}">
                <a14:useLocalDpi xmlns:a14="http://schemas.microsoft.com/office/drawing/2010/main" val="0"/>
              </a:ext>
            </a:extLst>
          </a:blip>
          <a:srcRect l="4423" r="4423"/>
          <a:stretch/>
        </p:blipFill>
        <p:spPr>
          <a:xfrm rot="20649720">
            <a:off x="1289109" y="460018"/>
            <a:ext cx="2455894" cy="3032507"/>
          </a:xfrm>
          <a:prstGeom prst="rect">
            <a:avLst/>
          </a:prstGeom>
        </p:spPr>
      </p:pic>
      <p:pic>
        <p:nvPicPr>
          <p:cNvPr id="8" name="Image 7">
            <a:extLst>
              <a:ext uri="{FF2B5EF4-FFF2-40B4-BE49-F238E27FC236}">
                <a16:creationId xmlns:a16="http://schemas.microsoft.com/office/drawing/2014/main" id="{EAF776D9-1DFA-96B4-538C-49DA12F533A1}"/>
              </a:ext>
            </a:extLst>
          </p:cNvPr>
          <p:cNvPicPr>
            <a:picLocks noChangeAspect="1"/>
          </p:cNvPicPr>
          <p:nvPr/>
        </p:nvPicPr>
        <p:blipFill>
          <a:blip r:embed="rId4">
            <a:extLst>
              <a:ext uri="{28A0092B-C50C-407E-A947-70E740481C1C}">
                <a14:useLocalDpi xmlns:a14="http://schemas.microsoft.com/office/drawing/2010/main" val="0"/>
              </a:ext>
            </a:extLst>
          </a:blip>
          <a:srcRect t="3081" b="3081"/>
          <a:stretch/>
        </p:blipFill>
        <p:spPr>
          <a:xfrm>
            <a:off x="-116356" y="2555284"/>
            <a:ext cx="3426469" cy="2489509"/>
          </a:xfrm>
          <a:prstGeom prst="rect">
            <a:avLst/>
          </a:prstGeom>
        </p:spPr>
      </p:pic>
      <p:pic>
        <p:nvPicPr>
          <p:cNvPr id="3" name="Image 2">
            <a:extLst>
              <a:ext uri="{FF2B5EF4-FFF2-40B4-BE49-F238E27FC236}">
                <a16:creationId xmlns:a16="http://schemas.microsoft.com/office/drawing/2014/main" id="{BCD3D060-B021-E05B-2EF1-057AE4F2F302}"/>
              </a:ext>
            </a:extLst>
          </p:cNvPr>
          <p:cNvPicPr>
            <a:picLocks noChangeAspect="1"/>
          </p:cNvPicPr>
          <p:nvPr/>
        </p:nvPicPr>
        <p:blipFill>
          <a:blip r:embed="rId5">
            <a:extLst>
              <a:ext uri="{28A0092B-C50C-407E-A947-70E740481C1C}">
                <a14:useLocalDpi xmlns:a14="http://schemas.microsoft.com/office/drawing/2010/main" val="0"/>
              </a:ext>
            </a:extLst>
          </a:blip>
          <a:srcRect t="5402" b="5402"/>
          <a:stretch/>
        </p:blipFill>
        <p:spPr>
          <a:xfrm rot="20850954">
            <a:off x="1550385" y="3962511"/>
            <a:ext cx="3316324" cy="2409483"/>
          </a:xfrm>
          <a:prstGeom prst="rect">
            <a:avLst/>
          </a:prstGeom>
        </p:spPr>
      </p:pic>
      <p:pic>
        <p:nvPicPr>
          <p:cNvPr id="18" name="Image 17">
            <a:extLst>
              <a:ext uri="{FF2B5EF4-FFF2-40B4-BE49-F238E27FC236}">
                <a16:creationId xmlns:a16="http://schemas.microsoft.com/office/drawing/2014/main" id="{60D71A99-960F-1EF4-26FE-AA3B98D9240E}"/>
              </a:ext>
            </a:extLst>
          </p:cNvPr>
          <p:cNvPicPr>
            <a:picLocks noChangeAspect="1"/>
          </p:cNvPicPr>
          <p:nvPr/>
        </p:nvPicPr>
        <p:blipFill>
          <a:blip r:embed="rId6">
            <a:extLst>
              <a:ext uri="{28A0092B-C50C-407E-A947-70E740481C1C}">
                <a14:useLocalDpi xmlns:a14="http://schemas.microsoft.com/office/drawing/2010/main" val="0"/>
              </a:ext>
            </a:extLst>
          </a:blip>
          <a:srcRect t="8132" b="8132"/>
          <a:stretch/>
        </p:blipFill>
        <p:spPr>
          <a:xfrm rot="576860">
            <a:off x="8702415" y="989910"/>
            <a:ext cx="3616866" cy="3028588"/>
          </a:xfrm>
          <a:prstGeom prst="rect">
            <a:avLst/>
          </a:prstGeom>
        </p:spPr>
      </p:pic>
      <p:pic>
        <p:nvPicPr>
          <p:cNvPr id="22" name="Image 21">
            <a:extLst>
              <a:ext uri="{FF2B5EF4-FFF2-40B4-BE49-F238E27FC236}">
                <a16:creationId xmlns:a16="http://schemas.microsoft.com/office/drawing/2014/main" id="{CFDCB4D3-D2D7-906C-7F7A-B0A48ECB007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0833439">
            <a:off x="7773083" y="1212949"/>
            <a:ext cx="1684210" cy="549946"/>
          </a:xfrm>
          <a:prstGeom prst="rect">
            <a:avLst/>
          </a:prstGeom>
        </p:spPr>
      </p:pic>
      <p:pic>
        <p:nvPicPr>
          <p:cNvPr id="15" name="Image 14">
            <a:extLst>
              <a:ext uri="{FF2B5EF4-FFF2-40B4-BE49-F238E27FC236}">
                <a16:creationId xmlns:a16="http://schemas.microsoft.com/office/drawing/2014/main" id="{7DB17ADF-8058-7BC8-996A-B9D7BE79119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7226477">
            <a:off x="4188343" y="3488437"/>
            <a:ext cx="1684210" cy="549946"/>
          </a:xfrm>
          <a:prstGeom prst="rect">
            <a:avLst/>
          </a:prstGeom>
        </p:spPr>
      </p:pic>
      <p:pic>
        <p:nvPicPr>
          <p:cNvPr id="11" name="Image 10">
            <a:extLst>
              <a:ext uri="{FF2B5EF4-FFF2-40B4-BE49-F238E27FC236}">
                <a16:creationId xmlns:a16="http://schemas.microsoft.com/office/drawing/2014/main" id="{A5D09877-C01D-9D1E-4B2A-4D6EF822C83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9473470">
            <a:off x="3026369" y="3228165"/>
            <a:ext cx="1684210" cy="549946"/>
          </a:xfrm>
          <a:prstGeom prst="rect">
            <a:avLst/>
          </a:prstGeom>
        </p:spPr>
      </p:pic>
      <p:pic>
        <p:nvPicPr>
          <p:cNvPr id="16" name="Image 15">
            <a:extLst>
              <a:ext uri="{FF2B5EF4-FFF2-40B4-BE49-F238E27FC236}">
                <a16:creationId xmlns:a16="http://schemas.microsoft.com/office/drawing/2014/main" id="{EC36E41B-45F8-889A-74DC-9368A52E0B1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2600343">
            <a:off x="3095862" y="1560219"/>
            <a:ext cx="1684210" cy="549946"/>
          </a:xfrm>
          <a:prstGeom prst="rect">
            <a:avLst/>
          </a:prstGeom>
        </p:spPr>
      </p:pic>
      <p:pic>
        <p:nvPicPr>
          <p:cNvPr id="4" name="Image 3">
            <a:extLst>
              <a:ext uri="{FF2B5EF4-FFF2-40B4-BE49-F238E27FC236}">
                <a16:creationId xmlns:a16="http://schemas.microsoft.com/office/drawing/2014/main" id="{446EF292-C8BA-93E0-591C-E866FE49C6F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315958">
            <a:off x="7102617" y="3235615"/>
            <a:ext cx="1684210" cy="549946"/>
          </a:xfrm>
          <a:prstGeom prst="rect">
            <a:avLst/>
          </a:prstGeom>
        </p:spPr>
      </p:pic>
      <p:pic>
        <p:nvPicPr>
          <p:cNvPr id="10" name="Image 9">
            <a:extLst>
              <a:ext uri="{FF2B5EF4-FFF2-40B4-BE49-F238E27FC236}">
                <a16:creationId xmlns:a16="http://schemas.microsoft.com/office/drawing/2014/main" id="{BF3187C4-6564-AEDE-08C2-55B24D64A3B4}"/>
              </a:ext>
            </a:extLst>
          </p:cNvPr>
          <p:cNvPicPr>
            <a:picLocks noChangeAspect="1"/>
          </p:cNvPicPr>
          <p:nvPr/>
        </p:nvPicPr>
        <p:blipFill rotWithShape="1">
          <a:blip r:embed="rId8">
            <a:extLst>
              <a:ext uri="{28A0092B-C50C-407E-A947-70E740481C1C}">
                <a14:useLocalDpi xmlns:a14="http://schemas.microsoft.com/office/drawing/2010/main" val="0"/>
              </a:ext>
            </a:extLst>
          </a:blip>
          <a:srcRect l="-4275" t="-16778" r="-3871" b="4915"/>
          <a:stretch/>
        </p:blipFill>
        <p:spPr>
          <a:xfrm>
            <a:off x="4554506" y="4554101"/>
            <a:ext cx="3191060" cy="2303900"/>
          </a:xfrm>
          <a:prstGeom prst="rect">
            <a:avLst/>
          </a:prstGeom>
        </p:spPr>
      </p:pic>
      <p:sp>
        <p:nvSpPr>
          <p:cNvPr id="13" name="Espace réservé du pied de page 12">
            <a:extLst>
              <a:ext uri="{FF2B5EF4-FFF2-40B4-BE49-F238E27FC236}">
                <a16:creationId xmlns:a16="http://schemas.microsoft.com/office/drawing/2014/main" id="{1837D243-0866-4644-8343-EEE790487C01}"/>
              </a:ext>
            </a:extLst>
          </p:cNvPr>
          <p:cNvSpPr>
            <a:spLocks noGrp="1"/>
          </p:cNvSpPr>
          <p:nvPr>
            <p:ph type="ftr" sz="quarter" idx="15"/>
          </p:nvPr>
        </p:nvSpPr>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noProof="0">
                <a:ln>
                  <a:noFill/>
                </a:ln>
                <a:solidFill>
                  <a:srgbClr val="374649"/>
                </a:solidFill>
                <a:effectLst/>
                <a:uLnTx/>
                <a:uFillTx/>
                <a:latin typeface="Arial" panose="020B0604020202020204"/>
                <a:ea typeface="+mn-ea"/>
                <a:cs typeface="+mn-cs"/>
              </a:rPr>
              <a:t>Manager Kit WDfS 2023</a:t>
            </a:r>
          </a:p>
        </p:txBody>
      </p:sp>
      <p:sp>
        <p:nvSpPr>
          <p:cNvPr id="35" name="ZoneTexte 34">
            <a:extLst>
              <a:ext uri="{FF2B5EF4-FFF2-40B4-BE49-F238E27FC236}">
                <a16:creationId xmlns:a16="http://schemas.microsoft.com/office/drawing/2014/main" id="{1DD1858E-AC5E-AFEB-27D8-C20A6C4227A1}"/>
              </a:ext>
            </a:extLst>
          </p:cNvPr>
          <p:cNvSpPr txBox="1"/>
          <p:nvPr/>
        </p:nvSpPr>
        <p:spPr>
          <a:xfrm rot="20766607">
            <a:off x="3384606" y="2944005"/>
            <a:ext cx="524503"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cap="none" normalizeH="0" baseline="0" noProof="0">
                <a:ln>
                  <a:noFill/>
                </a:ln>
                <a:solidFill>
                  <a:srgbClr val="374649"/>
                </a:solidFill>
                <a:effectLst/>
                <a:uLnTx/>
                <a:uFillTx/>
                <a:latin typeface="Arial" panose="020B0604020202020204"/>
                <a:ea typeface="+mn-ea"/>
                <a:cs typeface="+mn-cs"/>
              </a:rPr>
              <a:t>1992</a:t>
            </a:r>
          </a:p>
        </p:txBody>
      </p:sp>
      <p:sp>
        <p:nvSpPr>
          <p:cNvPr id="36" name="ZoneTexte 35">
            <a:extLst>
              <a:ext uri="{FF2B5EF4-FFF2-40B4-BE49-F238E27FC236}">
                <a16:creationId xmlns:a16="http://schemas.microsoft.com/office/drawing/2014/main" id="{8B25C7A3-F6FF-3DA0-325B-F8499CC7C9E6}"/>
              </a:ext>
            </a:extLst>
          </p:cNvPr>
          <p:cNvSpPr txBox="1"/>
          <p:nvPr/>
        </p:nvSpPr>
        <p:spPr>
          <a:xfrm rot="503676">
            <a:off x="11259555" y="3880138"/>
            <a:ext cx="524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cap="none" normalizeH="0" baseline="0" noProof="0">
                <a:ln>
                  <a:noFill/>
                </a:ln>
                <a:solidFill>
                  <a:srgbClr val="374649"/>
                </a:solidFill>
                <a:effectLst/>
                <a:uLnTx/>
                <a:uFillTx/>
                <a:latin typeface="Arial" panose="020B0604020202020204"/>
                <a:ea typeface="+mn-ea"/>
                <a:cs typeface="+mn-cs"/>
              </a:rPr>
              <a:t>2005</a:t>
            </a:r>
          </a:p>
        </p:txBody>
      </p:sp>
      <p:sp>
        <p:nvSpPr>
          <p:cNvPr id="7" name="ZoneTexte 6">
            <a:extLst>
              <a:ext uri="{FF2B5EF4-FFF2-40B4-BE49-F238E27FC236}">
                <a16:creationId xmlns:a16="http://schemas.microsoft.com/office/drawing/2014/main" id="{33D65DCC-6DC6-D0F9-1082-EDD0EB1A459A}"/>
              </a:ext>
            </a:extLst>
          </p:cNvPr>
          <p:cNvSpPr txBox="1"/>
          <p:nvPr/>
        </p:nvSpPr>
        <p:spPr>
          <a:xfrm rot="21034695">
            <a:off x="3961791" y="6129869"/>
            <a:ext cx="63330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solidFill>
                  <a:srgbClr val="374649"/>
                </a:solidFill>
                <a:latin typeface="Arial" panose="020B0604020202020204"/>
              </a:rPr>
              <a:t>2001</a:t>
            </a:r>
            <a:endParaRPr kumimoji="0" lang="en-US" sz="1200" b="0" i="1" u="none" strike="noStrike" cap="none" normalizeH="0" baseline="0" noProof="0">
              <a:ln>
                <a:noFill/>
              </a:ln>
              <a:solidFill>
                <a:srgbClr val="374649"/>
              </a:solidFill>
              <a:effectLst/>
              <a:uLnTx/>
              <a:uFillTx/>
              <a:latin typeface="Arial" panose="020B0604020202020204"/>
              <a:ea typeface="+mn-ea"/>
              <a:cs typeface="+mn-cs"/>
            </a:endParaRPr>
          </a:p>
        </p:txBody>
      </p:sp>
      <p:pic>
        <p:nvPicPr>
          <p:cNvPr id="17" name="Image 16">
            <a:extLst>
              <a:ext uri="{FF2B5EF4-FFF2-40B4-BE49-F238E27FC236}">
                <a16:creationId xmlns:a16="http://schemas.microsoft.com/office/drawing/2014/main" id="{D5DE18FF-9942-1351-811A-BA78B8C83752}"/>
              </a:ext>
            </a:extLst>
          </p:cNvPr>
          <p:cNvPicPr>
            <a:picLocks noChangeAspect="1"/>
          </p:cNvPicPr>
          <p:nvPr/>
        </p:nvPicPr>
        <p:blipFill rotWithShape="1">
          <a:blip r:embed="rId9">
            <a:extLst>
              <a:ext uri="{28A0092B-C50C-407E-A947-70E740481C1C}">
                <a14:useLocalDpi xmlns:a14="http://schemas.microsoft.com/office/drawing/2010/main" val="0"/>
              </a:ext>
            </a:extLst>
          </a:blip>
          <a:srcRect l="-1598" t="-2690" r="-3283"/>
          <a:stretch/>
        </p:blipFill>
        <p:spPr>
          <a:xfrm>
            <a:off x="3810440" y="477612"/>
            <a:ext cx="5168385" cy="4432571"/>
          </a:xfrm>
          <a:prstGeom prst="rect">
            <a:avLst/>
          </a:prstGeom>
        </p:spPr>
      </p:pic>
      <p:sp>
        <p:nvSpPr>
          <p:cNvPr id="19" name="Rectangle : coins arrondis 18">
            <a:extLst>
              <a:ext uri="{FF2B5EF4-FFF2-40B4-BE49-F238E27FC236}">
                <a16:creationId xmlns:a16="http://schemas.microsoft.com/office/drawing/2014/main" id="{BA06D2CC-058A-FCD7-4AFD-3BA64D1F7CAB}"/>
              </a:ext>
            </a:extLst>
          </p:cNvPr>
          <p:cNvSpPr/>
          <p:nvPr/>
        </p:nvSpPr>
        <p:spPr>
          <a:xfrm>
            <a:off x="8311041" y="3805145"/>
            <a:ext cx="2267803" cy="28968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88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cap="none" normalizeH="0" baseline="0" noProof="0">
                <a:ln>
                  <a:noFill/>
                </a:ln>
                <a:solidFill>
                  <a:srgbClr val="009BFF"/>
                </a:solidFill>
                <a:effectLst/>
                <a:uLnTx/>
                <a:uFillTx/>
                <a:latin typeface="Arial" panose="020B0604020202020204"/>
                <a:ea typeface="+mn-ea"/>
                <a:cs typeface="+mn-cs"/>
              </a:rPr>
              <a:t>And these events too...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1" i="0" u="none" strike="noStrike" kern="1200" cap="none" spc="0" normalizeH="0" baseline="0" noProof="0">
              <a:ln>
                <a:noFill/>
              </a:ln>
              <a:solidFill>
                <a:srgbClr val="37464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noProof="0">
                <a:ln>
                  <a:noFill/>
                </a:ln>
                <a:solidFill>
                  <a:srgbClr val="374649"/>
                </a:solidFill>
                <a:effectLst/>
                <a:uLnTx/>
                <a:uFillTx/>
                <a:latin typeface="Arial" panose="020B0604020202020204"/>
                <a:ea typeface="+mn-lt"/>
                <a:cs typeface="Arial" panose="020B0604020202020204"/>
              </a:rPr>
              <a:t>2019 - Lubrizol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noProof="0">
                <a:ln>
                  <a:noFill/>
                </a:ln>
                <a:solidFill>
                  <a:srgbClr val="374649"/>
                </a:solidFill>
                <a:effectLst/>
                <a:uLnTx/>
                <a:uFillTx/>
                <a:latin typeface="Arial" panose="020B0604020202020204"/>
                <a:ea typeface="+mn-lt"/>
                <a:cs typeface="Arial" panose="020B0604020202020204"/>
              </a:rPr>
              <a:t>2018 - Mostorod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noProof="0">
                <a:ln>
                  <a:noFill/>
                </a:ln>
                <a:solidFill>
                  <a:srgbClr val="374649"/>
                </a:solidFill>
                <a:effectLst/>
                <a:uLnTx/>
                <a:uFillTx/>
                <a:latin typeface="Arial" panose="020B0604020202020204"/>
                <a:ea typeface="+mn-ea"/>
                <a:cs typeface="Arial"/>
              </a:rPr>
              <a:t>2010 - </a:t>
            </a:r>
            <a:r>
              <a:rPr kumimoji="0" lang="en-US" sz="1400" b="0" i="0" u="none" strike="noStrike" cap="none" normalizeH="0" baseline="0" noProof="0">
                <a:ln>
                  <a:noFill/>
                </a:ln>
                <a:solidFill>
                  <a:srgbClr val="374649"/>
                </a:solidFill>
                <a:effectLst/>
                <a:uLnTx/>
                <a:uFillTx/>
                <a:latin typeface="Arial" panose="020B0604020202020204"/>
                <a:ea typeface="+mn-lt"/>
                <a:cs typeface="Arial" panose="020B0604020202020204"/>
              </a:rPr>
              <a:t>Macondo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noProof="0">
                <a:ln>
                  <a:noFill/>
                </a:ln>
                <a:solidFill>
                  <a:srgbClr val="374649"/>
                </a:solidFill>
                <a:effectLst/>
                <a:uLnTx/>
                <a:uFillTx/>
                <a:latin typeface="Arial" panose="020B0604020202020204"/>
                <a:ea typeface="+mn-ea"/>
                <a:cs typeface="+mn-cs"/>
              </a:rPr>
              <a:t>2005 - Texas 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noProof="0">
                <a:ln>
                  <a:noFill/>
                </a:ln>
                <a:solidFill>
                  <a:srgbClr val="374649"/>
                </a:solidFill>
                <a:effectLst/>
                <a:uLnTx/>
                <a:uFillTx/>
                <a:latin typeface="Arial" panose="020B0604020202020204"/>
                <a:ea typeface="+mn-ea"/>
                <a:cs typeface="+mn-cs"/>
              </a:rPr>
              <a:t>1989 - Exxon Valdez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noProof="0">
                <a:ln>
                  <a:noFill/>
                </a:ln>
                <a:solidFill>
                  <a:srgbClr val="374649"/>
                </a:solidFill>
                <a:effectLst/>
                <a:uLnTx/>
                <a:uFillTx/>
                <a:latin typeface="Arial" panose="020B0604020202020204"/>
                <a:ea typeface="+mn-ea"/>
                <a:cs typeface="+mn-cs"/>
              </a:rPr>
              <a:t>1988 - Piper Alpha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noProof="0">
                <a:ln>
                  <a:noFill/>
                </a:ln>
                <a:solidFill>
                  <a:srgbClr val="374649"/>
                </a:solidFill>
                <a:effectLst/>
                <a:uLnTx/>
                <a:uFillTx/>
                <a:latin typeface="Arial" panose="020B0604020202020204"/>
                <a:ea typeface="+mn-ea"/>
                <a:cs typeface="+mn-cs"/>
              </a:rPr>
              <a:t>1984 - Bhopal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noProof="0">
                <a:ln>
                  <a:noFill/>
                </a:ln>
                <a:solidFill>
                  <a:srgbClr val="374649"/>
                </a:solidFill>
                <a:effectLst/>
                <a:uLnTx/>
                <a:uFillTx/>
                <a:latin typeface="Arial" panose="020B0604020202020204"/>
                <a:ea typeface="+mn-ea"/>
                <a:cs typeface="+mn-cs"/>
              </a:rPr>
              <a:t>1979 - Bantry Bay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noProof="0">
                <a:ln>
                  <a:noFill/>
                </a:ln>
                <a:solidFill>
                  <a:srgbClr val="374649"/>
                </a:solidFill>
                <a:effectLst/>
                <a:uLnTx/>
                <a:uFillTx/>
                <a:latin typeface="Arial" panose="020B0604020202020204"/>
                <a:ea typeface="+mn-ea"/>
                <a:cs typeface="+mn-cs"/>
              </a:rPr>
              <a:t>1976 - Seveso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noProof="0">
                <a:ln>
                  <a:noFill/>
                </a:ln>
                <a:solidFill>
                  <a:srgbClr val="374649"/>
                </a:solidFill>
                <a:effectLst/>
                <a:uLnTx/>
                <a:uFillTx/>
                <a:latin typeface="Arial" panose="020B0604020202020204"/>
                <a:ea typeface="+mn-ea"/>
                <a:cs typeface="+mn-cs"/>
              </a:rPr>
              <a:t>1974 - Flixborough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noProof="0">
                <a:ln>
                  <a:noFill/>
                </a:ln>
                <a:solidFill>
                  <a:srgbClr val="374649"/>
                </a:solidFill>
                <a:effectLst/>
                <a:uLnTx/>
                <a:uFillTx/>
                <a:latin typeface="Arial" panose="020B0604020202020204"/>
                <a:ea typeface="+mn-ea"/>
                <a:cs typeface="+mn-cs"/>
              </a:rPr>
              <a:t>1966 - Feyzin</a:t>
            </a:r>
          </a:p>
        </p:txBody>
      </p:sp>
      <p:sp>
        <p:nvSpPr>
          <p:cNvPr id="34" name="ZoneTexte 33">
            <a:extLst>
              <a:ext uri="{FF2B5EF4-FFF2-40B4-BE49-F238E27FC236}">
                <a16:creationId xmlns:a16="http://schemas.microsoft.com/office/drawing/2014/main" id="{E15B4407-FED5-A5D9-5373-6EDB954E6816}"/>
              </a:ext>
            </a:extLst>
          </p:cNvPr>
          <p:cNvSpPr txBox="1"/>
          <p:nvPr/>
        </p:nvSpPr>
        <p:spPr>
          <a:xfrm rot="21092183">
            <a:off x="399972" y="4841419"/>
            <a:ext cx="97068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solidFill>
                  <a:srgbClr val="374649"/>
                </a:solidFill>
                <a:latin typeface="Arial" panose="020B0604020202020204"/>
              </a:rPr>
              <a:t>1999</a:t>
            </a:r>
            <a:endParaRPr kumimoji="0" lang="en-US" sz="1200" b="0" i="1" u="none" strike="noStrike" cap="none" normalizeH="0" baseline="0" noProof="0">
              <a:ln>
                <a:noFill/>
              </a:ln>
              <a:solidFill>
                <a:srgbClr val="374649"/>
              </a:solidFill>
              <a:effectLst/>
              <a:uLnTx/>
              <a:uFillTx/>
              <a:latin typeface="Arial" panose="020B0604020202020204"/>
              <a:ea typeface="+mn-ea"/>
              <a:cs typeface="+mn-cs"/>
            </a:endParaRPr>
          </a:p>
        </p:txBody>
      </p:sp>
      <p:sp>
        <p:nvSpPr>
          <p:cNvPr id="6" name="ZoneTexte 5">
            <a:extLst>
              <a:ext uri="{FF2B5EF4-FFF2-40B4-BE49-F238E27FC236}">
                <a16:creationId xmlns:a16="http://schemas.microsoft.com/office/drawing/2014/main" id="{64D5D2E9-92F7-9969-D044-C52B8E788815}"/>
              </a:ext>
            </a:extLst>
          </p:cNvPr>
          <p:cNvSpPr txBox="1"/>
          <p:nvPr/>
        </p:nvSpPr>
        <p:spPr>
          <a:xfrm>
            <a:off x="4029282" y="1628620"/>
            <a:ext cx="4528543" cy="1661993"/>
          </a:xfrm>
          <a:prstGeom prst="rect">
            <a:avLst/>
          </a:prstGeom>
          <a:noFill/>
        </p:spPr>
        <p:txBody>
          <a:bodyPr wrap="square"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600" b="0" i="0" u="none" strike="noStrike" cap="none" normalizeH="0" baseline="0" noProof="0">
                <a:ln>
                  <a:noFill/>
                </a:ln>
                <a:solidFill>
                  <a:srgbClr val="FFFFFF"/>
                </a:solidFill>
                <a:effectLst/>
                <a:uLnTx/>
                <a:uFillTx/>
              </a:rPr>
              <a:t>Technological risks</a:t>
            </a:r>
            <a:r>
              <a:rPr kumimoji="0" lang="en-US" sz="2600" b="0" i="0" u="none" strike="noStrike" cap="none" normalizeH="0" baseline="0" noProof="0">
                <a:ln>
                  <a:noFill/>
                </a:ln>
                <a:solidFill>
                  <a:srgbClr val="FFFFFF"/>
                </a:solidFill>
                <a:effectLst/>
                <a:uLnTx/>
                <a:uFillTx/>
                <a:latin typeface="Helvetica" pitchFamily="2" charset="0"/>
                <a:ea typeface="+mn-ea"/>
                <a:cs typeface="+mn-cs"/>
              </a:rPr>
              <a:t> </a:t>
            </a:r>
            <a:br>
              <a:rPr kumimoji="0" lang="en-US" sz="2600" b="0" i="0" u="none" strike="noStrike" cap="none" normalizeH="0" baseline="0" noProof="0">
                <a:ln>
                  <a:noFill/>
                </a:ln>
                <a:solidFill>
                  <a:srgbClr val="FFFFFF"/>
                </a:solidFill>
                <a:effectLst/>
                <a:uLnTx/>
                <a:uFillTx/>
                <a:latin typeface="Helvetica" pitchFamily="2" charset="0"/>
                <a:ea typeface="+mn-ea"/>
                <a:cs typeface="+mn-cs"/>
              </a:rPr>
            </a:br>
            <a:r>
              <a:rPr kumimoji="0" lang="en-US" sz="2600" b="0" i="0" u="none" strike="noStrike" cap="none" normalizeH="0" baseline="0" noProof="0">
                <a:ln>
                  <a:noFill/>
                </a:ln>
                <a:solidFill>
                  <a:srgbClr val="FFFFFF"/>
                </a:solidFill>
                <a:effectLst/>
                <a:uLnTx/>
                <a:uFillTx/>
                <a:latin typeface="Helvetica" pitchFamily="2" charset="0"/>
                <a:ea typeface="+mn-ea"/>
                <a:cs typeface="+mn-cs"/>
              </a:rPr>
              <a:t>evoke exceptional and disastrous events…</a:t>
            </a:r>
            <a:br>
              <a:rPr kumimoji="0" lang="en-US" sz="2400" b="0" i="0" u="none" strike="noStrike" cap="none" normalizeH="0" baseline="0" noProof="0">
                <a:ln>
                  <a:noFill/>
                </a:ln>
                <a:solidFill>
                  <a:srgbClr val="FFFFFF"/>
                </a:solidFill>
                <a:effectLst/>
                <a:uLnTx/>
                <a:uFillTx/>
                <a:latin typeface="Helvetica" pitchFamily="2" charset="0"/>
                <a:ea typeface="+mn-ea"/>
                <a:cs typeface="+mn-cs"/>
              </a:rPr>
            </a:br>
            <a:r>
              <a:rPr kumimoji="0" lang="en-US" sz="2400" b="0" i="0" u="none" strike="noStrike" cap="none" normalizeH="0" baseline="0" noProof="0">
                <a:ln>
                  <a:noFill/>
                </a:ln>
                <a:solidFill>
                  <a:srgbClr val="FFFFFF"/>
                </a:solidFill>
                <a:effectLst/>
                <a:uLnTx/>
                <a:uFillTx/>
                <a:latin typeface="Arial" panose="020B0604020202020204"/>
                <a:ea typeface="+mn-ea"/>
                <a:cs typeface="+mn-cs"/>
              </a:rPr>
              <a:t> </a:t>
            </a:r>
          </a:p>
        </p:txBody>
      </p:sp>
      <p:sp>
        <p:nvSpPr>
          <p:cNvPr id="14" name="Espace réservé du numéro de diapositive 13">
            <a:extLst>
              <a:ext uri="{FF2B5EF4-FFF2-40B4-BE49-F238E27FC236}">
                <a16:creationId xmlns:a16="http://schemas.microsoft.com/office/drawing/2014/main" id="{79B1235D-5DFF-4154-9B63-C53564C6F0CC}"/>
              </a:ext>
            </a:extLst>
          </p:cNvPr>
          <p:cNvSpPr>
            <a:spLocks noGrp="1"/>
          </p:cNvSpPr>
          <p:nvPr>
            <p:ph type="sldNum" sz="quarter" idx="16"/>
          </p:nvPr>
        </p:nvSpPr>
        <p:spPr/>
        <p:txBody>
          <a:bodyP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900" b="1" i="0" u="none" strike="noStrike" kern="1200" cap="none" spc="0" normalizeH="0" baseline="0" noProof="0" smtClean="0">
                <a:ln>
                  <a:noFill/>
                </a:ln>
                <a:solidFill>
                  <a:srgbClr val="3746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900" b="1"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2" name="ZoneTexte 1">
            <a:extLst>
              <a:ext uri="{FF2B5EF4-FFF2-40B4-BE49-F238E27FC236}">
                <a16:creationId xmlns:a16="http://schemas.microsoft.com/office/drawing/2014/main" id="{EFECADAD-3A2C-7D46-C031-C75480A8E76A}"/>
              </a:ext>
            </a:extLst>
          </p:cNvPr>
          <p:cNvSpPr txBox="1"/>
          <p:nvPr/>
        </p:nvSpPr>
        <p:spPr>
          <a:xfrm rot="16200000">
            <a:off x="11443328" y="5789761"/>
            <a:ext cx="108395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cap="none" normalizeH="0" baseline="0" noProof="0">
                <a:ln>
                  <a:noFill/>
                </a:ln>
                <a:solidFill>
                  <a:srgbClr val="374649"/>
                </a:solidFill>
                <a:effectLst/>
                <a:uLnTx/>
                <a:uFillTx/>
                <a:latin typeface="Arial" panose="020B0604020202020204"/>
                <a:ea typeface="+mn-ea"/>
                <a:cs typeface="+mn-cs"/>
              </a:rPr>
              <a:t>© Photos:  DR</a:t>
            </a:r>
          </a:p>
        </p:txBody>
      </p:sp>
    </p:spTree>
    <p:extLst>
      <p:ext uri="{BB962C8B-B14F-4D97-AF65-F5344CB8AC3E}">
        <p14:creationId xmlns:p14="http://schemas.microsoft.com/office/powerpoint/2010/main" val="63490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2EFA79D-BAA7-96C5-9222-E14218BFA9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40239" y="3706761"/>
            <a:ext cx="1745895" cy="1500670"/>
          </a:xfrm>
          <a:prstGeom prst="rect">
            <a:avLst/>
          </a:prstGeom>
        </p:spPr>
      </p:pic>
      <p:sp>
        <p:nvSpPr>
          <p:cNvPr id="21" name="Titre 2">
            <a:extLst>
              <a:ext uri="{FF2B5EF4-FFF2-40B4-BE49-F238E27FC236}">
                <a16:creationId xmlns:a16="http://schemas.microsoft.com/office/drawing/2014/main" id="{31F039B6-D846-4E28-A6DE-93A604049FA4}"/>
              </a:ext>
            </a:extLst>
          </p:cNvPr>
          <p:cNvSpPr>
            <a:spLocks noGrp="1"/>
          </p:cNvSpPr>
          <p:nvPr>
            <p:ph type="title"/>
          </p:nvPr>
        </p:nvSpPr>
        <p:spPr>
          <a:xfrm>
            <a:off x="295275" y="1399414"/>
            <a:ext cx="3788911" cy="2215926"/>
          </a:xfrm>
        </p:spPr>
        <p:txBody>
          <a:bodyPr anchor="ctr">
            <a:noAutofit/>
          </a:bodyPr>
          <a:lstStyle/>
          <a:p>
            <a:pPr algn="r"/>
            <a:r>
              <a:rPr lang="en-US" sz="2600"/>
              <a:t>…but technological risks </a:t>
            </a:r>
            <a:br>
              <a:rPr lang="en-US" sz="2600"/>
            </a:br>
            <a:r>
              <a:rPr lang="en-US" sz="2600"/>
              <a:t>are hidden in daily</a:t>
            </a:r>
            <a:br>
              <a:rPr lang="en-US" sz="2600"/>
            </a:br>
            <a:r>
              <a:rPr lang="en-US" sz="2600"/>
              <a:t>activities and are more</a:t>
            </a:r>
            <a:br>
              <a:rPr lang="en-US" sz="2600"/>
            </a:br>
            <a:r>
              <a:rPr lang="en-US" sz="2600"/>
              <a:t>common than you might think</a:t>
            </a:r>
          </a:p>
        </p:txBody>
      </p:sp>
      <p:sp>
        <p:nvSpPr>
          <p:cNvPr id="12" name="Espace réservé du pied de page 11">
            <a:extLst>
              <a:ext uri="{FF2B5EF4-FFF2-40B4-BE49-F238E27FC236}">
                <a16:creationId xmlns:a16="http://schemas.microsoft.com/office/drawing/2014/main" id="{BA41CBF9-DD38-459A-9C8E-52BBB27B9E49}"/>
              </a:ext>
            </a:extLst>
          </p:cNvPr>
          <p:cNvSpPr>
            <a:spLocks noGrp="1"/>
          </p:cNvSpPr>
          <p:nvPr>
            <p:ph type="ftr" sz="quarter" idx="15"/>
          </p:nvPr>
        </p:nvSpPr>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noProof="0">
                <a:ln>
                  <a:noFill/>
                </a:ln>
                <a:solidFill>
                  <a:srgbClr val="374649"/>
                </a:solidFill>
                <a:effectLst/>
                <a:uLnTx/>
                <a:uFillTx/>
                <a:latin typeface="Arial" panose="020B0604020202020204"/>
                <a:ea typeface="+mn-ea"/>
                <a:cs typeface="+mn-cs"/>
              </a:rPr>
              <a:t>Manager Kit WDfS 2023</a:t>
            </a:r>
          </a:p>
        </p:txBody>
      </p:sp>
      <p:sp>
        <p:nvSpPr>
          <p:cNvPr id="13" name="Espace réservé du numéro de diapositive 12">
            <a:extLst>
              <a:ext uri="{FF2B5EF4-FFF2-40B4-BE49-F238E27FC236}">
                <a16:creationId xmlns:a16="http://schemas.microsoft.com/office/drawing/2014/main" id="{B80B2DEC-994C-4476-9417-028902C2E717}"/>
              </a:ext>
            </a:extLst>
          </p:cNvPr>
          <p:cNvSpPr>
            <a:spLocks noGrp="1"/>
          </p:cNvSpPr>
          <p:nvPr>
            <p:ph type="sldNum" sz="quarter" idx="16"/>
          </p:nvPr>
        </p:nvSpPr>
        <p:spPr/>
        <p:txBody>
          <a:bodyP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900" b="1" i="0" u="none" strike="noStrike" kern="1200" cap="none" spc="0" normalizeH="0" baseline="0" noProof="0" smtClean="0">
                <a:ln>
                  <a:noFill/>
                </a:ln>
                <a:solidFill>
                  <a:srgbClr val="3746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900" b="1"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2" name="Rectangle : coins arrondis 1">
            <a:extLst>
              <a:ext uri="{FF2B5EF4-FFF2-40B4-BE49-F238E27FC236}">
                <a16:creationId xmlns:a16="http://schemas.microsoft.com/office/drawing/2014/main" id="{A2765AFF-6707-C278-3806-DC77DEA8FC28}"/>
              </a:ext>
            </a:extLst>
          </p:cNvPr>
          <p:cNvSpPr/>
          <p:nvPr/>
        </p:nvSpPr>
        <p:spPr>
          <a:xfrm>
            <a:off x="4204354" y="1354309"/>
            <a:ext cx="7161985" cy="488297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45720" rIns="36000" bIns="45720" rtlCol="0" anchor="ctr"/>
          <a:lstStyle/>
          <a:p>
            <a:pPr marL="179705" marR="0" lvl="0" indent="-179705"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1800" b="0" i="0" u="none" strike="noStrike" cap="none" normalizeH="0" baseline="0" noProof="0">
                <a:ln>
                  <a:noFill/>
                </a:ln>
                <a:solidFill>
                  <a:srgbClr val="374649"/>
                </a:solidFill>
                <a:effectLst/>
                <a:uLnTx/>
                <a:uFillTx/>
                <a:latin typeface="Arial" panose="020B0604020202020204"/>
                <a:ea typeface="+mn-ea"/>
                <a:cs typeface="+mn-cs"/>
              </a:rPr>
              <a:t>Tank purge valve left open without surveillance</a:t>
            </a:r>
          </a:p>
          <a:p>
            <a:pPr marL="179705" marR="0" lvl="0" indent="-179705"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1800" b="0" i="0" u="none" strike="noStrike" cap="none" normalizeH="0" baseline="0" noProof="0">
                <a:ln>
                  <a:noFill/>
                </a:ln>
                <a:solidFill>
                  <a:srgbClr val="374649"/>
                </a:solidFill>
                <a:effectLst/>
                <a:uLnTx/>
                <a:uFillTx/>
                <a:latin typeface="Arial" panose="020B0604020202020204"/>
                <a:ea typeface="+mn-ea"/>
                <a:cs typeface="+mn-cs"/>
              </a:rPr>
              <a:t>Unusual operating conditions</a:t>
            </a:r>
            <a:endParaRPr lang="en-US" sz="1800" b="0" i="0" u="none" strike="noStrike" cap="none" normalizeH="0" baseline="0" noProof="0">
              <a:ln>
                <a:noFill/>
              </a:ln>
              <a:solidFill>
                <a:srgbClr val="374649"/>
              </a:solidFill>
              <a:effectLst/>
              <a:uLnTx/>
              <a:uFillTx/>
              <a:latin typeface="Arial" panose="020B0604020202020204"/>
              <a:cs typeface="Arial"/>
            </a:endParaRPr>
          </a:p>
          <a:p>
            <a:pPr marL="179705" marR="0" lvl="0" indent="-179705"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1800" b="0" i="0" u="none" strike="noStrike" cap="none" normalizeH="0" baseline="0" noProof="0">
                <a:ln>
                  <a:noFill/>
                </a:ln>
                <a:solidFill>
                  <a:srgbClr val="374649"/>
                </a:solidFill>
                <a:effectLst/>
                <a:uLnTx/>
                <a:uFillTx/>
                <a:latin typeface="Arial" panose="020B0604020202020204"/>
                <a:ea typeface="+mn-ea"/>
                <a:cs typeface="+mn-cs"/>
              </a:rPr>
              <a:t>Ineffective safety level measurement</a:t>
            </a:r>
            <a:endParaRPr lang="en-US" sz="1800" b="0" i="0" u="none" strike="noStrike" cap="none" normalizeH="0" baseline="0" noProof="0">
              <a:ln>
                <a:noFill/>
              </a:ln>
              <a:solidFill>
                <a:srgbClr val="374649"/>
              </a:solidFill>
              <a:effectLst/>
              <a:uLnTx/>
              <a:uFillTx/>
              <a:latin typeface="Arial" panose="020B0604020202020204"/>
              <a:cs typeface="Arial"/>
            </a:endParaRPr>
          </a:p>
          <a:p>
            <a:pPr marL="179705" marR="0" lvl="0" indent="-179705"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1800" b="0" i="0" u="none" strike="noStrike" cap="none" normalizeH="0" baseline="0" noProof="0">
                <a:ln>
                  <a:noFill/>
                </a:ln>
                <a:solidFill>
                  <a:srgbClr val="374649"/>
                </a:solidFill>
                <a:effectLst/>
                <a:uLnTx/>
                <a:uFillTx/>
                <a:latin typeface="Arial" panose="020B0604020202020204"/>
                <a:ea typeface="+mn-ea"/>
                <a:cs typeface="+mn-cs"/>
              </a:rPr>
              <a:t>Electrical connections overheating</a:t>
            </a:r>
            <a:endParaRPr lang="en-US" sz="1800" b="0" i="0" u="none" strike="noStrike" cap="none" normalizeH="0" baseline="0" noProof="0">
              <a:ln>
                <a:noFill/>
              </a:ln>
              <a:solidFill>
                <a:srgbClr val="374649"/>
              </a:solidFill>
              <a:effectLst/>
              <a:uLnTx/>
              <a:uFillTx/>
              <a:latin typeface="Arial" panose="020B0604020202020204"/>
              <a:cs typeface="Arial"/>
            </a:endParaRPr>
          </a:p>
          <a:p>
            <a:pPr marL="179705" marR="0" lvl="0" indent="-179705"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1800" b="0" i="0" u="none" strike="noStrike" cap="none" normalizeH="0" baseline="0" noProof="0">
                <a:ln>
                  <a:noFill/>
                </a:ln>
                <a:solidFill>
                  <a:srgbClr val="374649"/>
                </a:solidFill>
                <a:effectLst/>
                <a:uLnTx/>
                <a:uFillTx/>
                <a:latin typeface="Arial" panose="020B0604020202020204"/>
                <a:ea typeface="+mn-ea"/>
                <a:cs typeface="+mn-cs"/>
              </a:rPr>
              <a:t>Truck overturns and spills product</a:t>
            </a:r>
            <a:endParaRPr lang="en-US" sz="1800" b="0" i="0" u="none" strike="noStrike" cap="none" normalizeH="0" baseline="0" noProof="0">
              <a:ln>
                <a:noFill/>
              </a:ln>
              <a:solidFill>
                <a:srgbClr val="374649"/>
              </a:solidFill>
              <a:effectLst/>
              <a:uLnTx/>
              <a:uFillTx/>
              <a:latin typeface="Arial" panose="020B0604020202020204"/>
              <a:cs typeface="Arial"/>
            </a:endParaRPr>
          </a:p>
          <a:p>
            <a:pPr marL="179705" indent="-179705" defTabSz="914400">
              <a:spcAft>
                <a:spcPts val="400"/>
              </a:spcAft>
              <a:buFont typeface="Wingdings" panose="05000000000000000000" pitchFamily="2" charset="2"/>
              <a:buChar char="§"/>
              <a:defRPr/>
            </a:pPr>
            <a:r>
              <a:rPr lang="en-US">
                <a:solidFill>
                  <a:srgbClr val="374649"/>
                </a:solidFill>
                <a:latin typeface="Arial" panose="020B0604020202020204"/>
              </a:rPr>
              <a:t>Flange gasket changed</a:t>
            </a:r>
            <a:r>
              <a:rPr kumimoji="0" lang="en-US" sz="1800" b="0" i="0" u="none" strike="noStrike" cap="none" normalizeH="0" baseline="0" noProof="0">
                <a:ln>
                  <a:noFill/>
                </a:ln>
                <a:solidFill>
                  <a:srgbClr val="374649"/>
                </a:solidFill>
                <a:effectLst/>
                <a:uLnTx/>
                <a:uFillTx/>
                <a:latin typeface="Arial" panose="020B0604020202020204"/>
                <a:ea typeface="+mn-ea"/>
                <a:cs typeface="+mn-cs"/>
              </a:rPr>
              <a:t> without checking the characteristics</a:t>
            </a:r>
            <a:endParaRPr lang="en-US" sz="1800" b="0" i="0" u="none" strike="noStrike" cap="none" normalizeH="0" baseline="0" noProof="0">
              <a:ln>
                <a:noFill/>
              </a:ln>
              <a:solidFill>
                <a:srgbClr val="374649"/>
              </a:solidFill>
              <a:effectLst/>
              <a:uLnTx/>
              <a:uFillTx/>
              <a:latin typeface="Arial" panose="020B0604020202020204"/>
              <a:cs typeface="Arial"/>
            </a:endParaRPr>
          </a:p>
          <a:p>
            <a:pPr marL="179705" marR="0" lvl="0" indent="-179705"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1800" b="0" i="0" u="none" strike="noStrike" cap="none" normalizeH="0" baseline="0" noProof="0">
                <a:ln>
                  <a:noFill/>
                </a:ln>
                <a:solidFill>
                  <a:srgbClr val="374649"/>
                </a:solidFill>
                <a:effectLst/>
                <a:uLnTx/>
                <a:uFillTx/>
                <a:latin typeface="Arial" panose="020B0604020202020204"/>
                <a:ea typeface="+mn-ea"/>
                <a:cs typeface="+mn-cs"/>
              </a:rPr>
              <a:t>Pipeline inspection planned and not executed</a:t>
            </a:r>
            <a:endParaRPr lang="en-US" sz="1800" b="0" i="0" u="none" strike="noStrike" cap="none" normalizeH="0" baseline="0" noProof="0">
              <a:ln>
                <a:noFill/>
              </a:ln>
              <a:solidFill>
                <a:srgbClr val="374649"/>
              </a:solidFill>
              <a:effectLst/>
              <a:uLnTx/>
              <a:uFillTx/>
              <a:latin typeface="Arial" panose="020B0604020202020204"/>
              <a:cs typeface="Arial"/>
            </a:endParaRPr>
          </a:p>
          <a:p>
            <a:pPr marL="179705" marR="0" lvl="0" indent="-179705"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1800" b="0" i="0" u="none" strike="noStrike" cap="none" normalizeH="0" baseline="0" noProof="0">
                <a:ln>
                  <a:noFill/>
                </a:ln>
                <a:solidFill>
                  <a:srgbClr val="374649"/>
                </a:solidFill>
                <a:effectLst/>
                <a:uLnTx/>
                <a:uFillTx/>
                <a:latin typeface="Arial" panose="020B0604020202020204"/>
                <a:ea typeface="+mn-ea"/>
                <a:cs typeface="+mn-cs"/>
              </a:rPr>
              <a:t>Lifting or mechanical excavation close to gas pipelines</a:t>
            </a:r>
            <a:endParaRPr lang="en-US" sz="1800" b="0" i="0" u="none" strike="noStrike" cap="none" normalizeH="0" baseline="0" noProof="0">
              <a:ln>
                <a:noFill/>
              </a:ln>
              <a:solidFill>
                <a:srgbClr val="374649"/>
              </a:solidFill>
              <a:effectLst/>
              <a:uLnTx/>
              <a:uFillTx/>
              <a:latin typeface="Arial" panose="020B0604020202020204"/>
              <a:cs typeface="Arial"/>
            </a:endParaRPr>
          </a:p>
          <a:p>
            <a:pPr marL="179705" marR="0" lvl="0" indent="-179705"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1800" b="0" i="0" u="none" strike="noStrike" cap="none" normalizeH="0" baseline="0" noProof="0">
                <a:ln>
                  <a:noFill/>
                </a:ln>
                <a:solidFill>
                  <a:srgbClr val="374649"/>
                </a:solidFill>
                <a:effectLst/>
                <a:uLnTx/>
                <a:uFillTx/>
                <a:latin typeface="Arial" panose="020B0604020202020204"/>
                <a:ea typeface="+mn-ea"/>
                <a:cs typeface="Arial"/>
              </a:rPr>
              <a:t>Collision with a subsea pipeline</a:t>
            </a:r>
            <a:endParaRPr lang="en-US" sz="1800" b="0" i="0" u="none" strike="noStrike" cap="none" normalizeH="0" baseline="0" noProof="0">
              <a:ln>
                <a:noFill/>
              </a:ln>
              <a:solidFill>
                <a:srgbClr val="374649"/>
              </a:solidFill>
              <a:effectLst/>
              <a:uLnTx/>
              <a:uFillTx/>
              <a:latin typeface="Arial" panose="020B0604020202020204"/>
              <a:cs typeface="Arial"/>
            </a:endParaRPr>
          </a:p>
          <a:p>
            <a:pPr marL="179705" marR="0" lvl="0" indent="-179705"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1800" b="0" i="0" u="none" strike="noStrike" cap="none" normalizeH="0" baseline="0" noProof="0">
                <a:ln>
                  <a:noFill/>
                </a:ln>
                <a:solidFill>
                  <a:srgbClr val="374649"/>
                </a:solidFill>
                <a:effectLst/>
                <a:uLnTx/>
                <a:uFillTx/>
                <a:latin typeface="Arial" panose="020B0604020202020204"/>
                <a:ea typeface="+mn-ea"/>
                <a:cs typeface="+mn-cs"/>
              </a:rPr>
              <a:t>Inflammable gas vent installed close to a furnace</a:t>
            </a:r>
            <a:endParaRPr lang="en-US" sz="1800" b="0" i="0" u="none" strike="noStrike" cap="none" normalizeH="0" baseline="0" noProof="0">
              <a:ln>
                <a:noFill/>
              </a:ln>
              <a:solidFill>
                <a:srgbClr val="374649"/>
              </a:solidFill>
              <a:effectLst/>
              <a:uLnTx/>
              <a:uFillTx/>
              <a:latin typeface="Arial" panose="020B0604020202020204"/>
              <a:cs typeface="Arial"/>
            </a:endParaRPr>
          </a:p>
          <a:p>
            <a:pPr marL="179705" marR="0" lvl="0" indent="-179705"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1800" b="0" i="0" u="none" strike="noStrike" cap="none" normalizeH="0" baseline="0" noProof="0">
                <a:ln>
                  <a:noFill/>
                </a:ln>
                <a:solidFill>
                  <a:srgbClr val="374649"/>
                </a:solidFill>
                <a:effectLst/>
                <a:uLnTx/>
                <a:uFillTx/>
                <a:latin typeface="Arial" panose="020B0604020202020204"/>
                <a:ea typeface="+mn-ea"/>
                <a:cs typeface="+mn-cs"/>
              </a:rPr>
              <a:t>Grounding wire disconnected</a:t>
            </a:r>
            <a:endParaRPr lang="en-US" sz="1800" b="0" i="0" u="none" strike="noStrike" cap="none" normalizeH="0" baseline="0" noProof="0">
              <a:ln>
                <a:noFill/>
              </a:ln>
              <a:solidFill>
                <a:srgbClr val="374649"/>
              </a:solidFill>
              <a:effectLst/>
              <a:uLnTx/>
              <a:uFillTx/>
              <a:latin typeface="Arial" panose="020B0604020202020204"/>
              <a:cs typeface="Arial"/>
            </a:endParaRPr>
          </a:p>
          <a:p>
            <a:pPr marL="179705" marR="0" lvl="0" indent="-179705"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1800" b="0" i="0" u="none" strike="noStrike" cap="none" normalizeH="0" baseline="0" noProof="0">
                <a:ln>
                  <a:noFill/>
                </a:ln>
                <a:solidFill>
                  <a:srgbClr val="374649"/>
                </a:solidFill>
                <a:effectLst/>
                <a:uLnTx/>
                <a:uFillTx/>
                <a:latin typeface="Arial" panose="020B0604020202020204"/>
                <a:ea typeface="+mn-ea"/>
                <a:cs typeface="+mn-cs"/>
              </a:rPr>
              <a:t>Temporary installation without a study and left for years</a:t>
            </a:r>
            <a:endParaRPr lang="en-US" sz="1800" b="0" i="0" u="none" strike="noStrike" cap="none" normalizeH="0" baseline="0" noProof="0">
              <a:ln>
                <a:noFill/>
              </a:ln>
              <a:solidFill>
                <a:srgbClr val="374649"/>
              </a:solidFill>
              <a:effectLst/>
              <a:uLnTx/>
              <a:uFillTx/>
              <a:latin typeface="Arial" panose="020B0604020202020204"/>
              <a:cs typeface="Arial"/>
            </a:endParaRPr>
          </a:p>
          <a:p>
            <a:pPr marL="179705" marR="0" lvl="0" indent="-179705"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1800" b="0" i="0" u="none" strike="noStrike" cap="none" normalizeH="0" baseline="0" noProof="0">
                <a:ln>
                  <a:noFill/>
                </a:ln>
                <a:solidFill>
                  <a:srgbClr val="374649"/>
                </a:solidFill>
                <a:effectLst/>
                <a:uLnTx/>
                <a:uFillTx/>
                <a:latin typeface="Arial" panose="020B0604020202020204"/>
                <a:ea typeface="+mn-ea"/>
                <a:cs typeface="+mn-cs"/>
              </a:rPr>
              <a:t>etc.</a:t>
            </a:r>
            <a:endParaRPr lang="en-US" sz="1800" b="0" i="0" u="none" strike="noStrike" cap="none" normalizeH="0" baseline="0" noProof="0">
              <a:ln>
                <a:noFill/>
              </a:ln>
              <a:solidFill>
                <a:srgbClr val="374649"/>
              </a:solidFill>
              <a:effectLst/>
              <a:uLnTx/>
              <a:uFillTx/>
              <a:latin typeface="Arial" panose="020B0604020202020204"/>
              <a:cs typeface="Arial"/>
            </a:endParaRPr>
          </a:p>
        </p:txBody>
      </p:sp>
    </p:spTree>
    <p:extLst>
      <p:ext uri="{BB962C8B-B14F-4D97-AF65-F5344CB8AC3E}">
        <p14:creationId xmlns:p14="http://schemas.microsoft.com/office/powerpoint/2010/main" val="30578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BD206C9D-8C0B-DD5E-B32E-022F398CC5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92049" y="2177512"/>
            <a:ext cx="1046135" cy="3138407"/>
          </a:xfrm>
          <a:prstGeom prst="rect">
            <a:avLst/>
          </a:prstGeom>
        </p:spPr>
      </p:pic>
      <p:sp>
        <p:nvSpPr>
          <p:cNvPr id="2" name="Titre 1">
            <a:extLst>
              <a:ext uri="{FF2B5EF4-FFF2-40B4-BE49-F238E27FC236}">
                <a16:creationId xmlns:a16="http://schemas.microsoft.com/office/drawing/2014/main" id="{97B700F5-A9EF-486A-BA1A-346AA723BEC2}"/>
              </a:ext>
            </a:extLst>
          </p:cNvPr>
          <p:cNvSpPr>
            <a:spLocks noGrp="1"/>
          </p:cNvSpPr>
          <p:nvPr>
            <p:ph type="title"/>
          </p:nvPr>
        </p:nvSpPr>
        <p:spPr/>
        <p:txBody>
          <a:bodyPr>
            <a:noAutofit/>
          </a:bodyPr>
          <a:lstStyle/>
          <a:p>
            <a:r>
              <a:rPr lang="en-US"/>
              <a:t>The challenges of technological risk management</a:t>
            </a:r>
          </a:p>
        </p:txBody>
      </p:sp>
      <p:sp>
        <p:nvSpPr>
          <p:cNvPr id="3" name="Espace réservé du pied de page 2">
            <a:extLst>
              <a:ext uri="{FF2B5EF4-FFF2-40B4-BE49-F238E27FC236}">
                <a16:creationId xmlns:a16="http://schemas.microsoft.com/office/drawing/2014/main" id="{C9845849-D802-408F-8A84-2A3611051809}"/>
              </a:ext>
            </a:extLst>
          </p:cNvPr>
          <p:cNvSpPr>
            <a:spLocks noGrp="1"/>
          </p:cNvSpPr>
          <p:nvPr>
            <p:ph type="ftr" sz="quarter" idx="15"/>
          </p:nvPr>
        </p:nvSpPr>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noProof="0">
                <a:ln>
                  <a:noFill/>
                </a:ln>
                <a:solidFill>
                  <a:srgbClr val="374649"/>
                </a:solidFill>
                <a:effectLst/>
                <a:uLnTx/>
                <a:uFillTx/>
                <a:latin typeface="Arial" panose="020B0604020202020204"/>
                <a:ea typeface="+mn-ea"/>
                <a:cs typeface="+mn-cs"/>
              </a:rPr>
              <a:t>Manager Kit WDfS 2023</a:t>
            </a:r>
          </a:p>
        </p:txBody>
      </p:sp>
      <p:sp>
        <p:nvSpPr>
          <p:cNvPr id="4" name="Espace réservé du numéro de diapositive 3">
            <a:extLst>
              <a:ext uri="{FF2B5EF4-FFF2-40B4-BE49-F238E27FC236}">
                <a16:creationId xmlns:a16="http://schemas.microsoft.com/office/drawing/2014/main" id="{1A6B276E-9D72-4B47-A67E-BD46BB521A0D}"/>
              </a:ext>
            </a:extLst>
          </p:cNvPr>
          <p:cNvSpPr>
            <a:spLocks noGrp="1"/>
          </p:cNvSpPr>
          <p:nvPr>
            <p:ph type="sldNum" sz="quarter" idx="16"/>
          </p:nvPr>
        </p:nvSpPr>
        <p:spPr/>
        <p:txBody>
          <a:bodyP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900" b="1" i="0" u="none" strike="noStrike" kern="1200" cap="none" spc="0" normalizeH="0" baseline="0" noProof="0" smtClean="0">
                <a:ln>
                  <a:noFill/>
                </a:ln>
                <a:solidFill>
                  <a:srgbClr val="3746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900" b="1"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6" name="Titre 2">
            <a:extLst>
              <a:ext uri="{FF2B5EF4-FFF2-40B4-BE49-F238E27FC236}">
                <a16:creationId xmlns:a16="http://schemas.microsoft.com/office/drawing/2014/main" id="{5BAB092C-A31D-9E77-65D3-9BD6377E5609}"/>
              </a:ext>
            </a:extLst>
          </p:cNvPr>
          <p:cNvSpPr txBox="1">
            <a:spLocks/>
          </p:cNvSpPr>
          <p:nvPr/>
        </p:nvSpPr>
        <p:spPr>
          <a:xfrm>
            <a:off x="226267" y="2522954"/>
            <a:ext cx="3282485" cy="2420680"/>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000" kern="1200" cap="none" baseline="0">
                <a:solidFill>
                  <a:schemeClr val="tx2"/>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600" b="1" i="0" u="none" strike="noStrike" cap="none" normalizeH="0" baseline="0" noProof="0">
                <a:ln>
                  <a:noFill/>
                </a:ln>
                <a:solidFill>
                  <a:srgbClr val="009BFF"/>
                </a:solidFill>
                <a:effectLst/>
                <a:uLnTx/>
                <a:uFillTx/>
                <a:latin typeface="Arial" panose="020B0604020202020204"/>
                <a:ea typeface="+mj-ea"/>
                <a:cs typeface="+mj-cs"/>
              </a:rPr>
              <a:t>They must be</a:t>
            </a:r>
            <a:br>
              <a:rPr kumimoji="0" lang="en-US" sz="2600" b="1" i="0" u="none" strike="noStrike" cap="none" normalizeH="0" baseline="0" noProof="0">
                <a:ln>
                  <a:noFill/>
                </a:ln>
                <a:solidFill>
                  <a:srgbClr val="009BFF"/>
                </a:solidFill>
                <a:effectLst/>
                <a:uLnTx/>
                <a:uFillTx/>
                <a:latin typeface="Arial" panose="020B0604020202020204"/>
                <a:ea typeface="+mj-ea"/>
                <a:cs typeface="+mj-cs"/>
              </a:rPr>
            </a:br>
            <a:r>
              <a:rPr kumimoji="0" lang="en-US" sz="2600" b="1" i="0" u="none" strike="noStrike" cap="none" normalizeH="0" baseline="0" noProof="0">
                <a:ln>
                  <a:noFill/>
                </a:ln>
                <a:solidFill>
                  <a:srgbClr val="009BFF"/>
                </a:solidFill>
                <a:effectLst/>
                <a:uLnTx/>
                <a:uFillTx/>
                <a:latin typeface="Arial" panose="020B0604020202020204"/>
                <a:ea typeface="+mj-ea"/>
                <a:cs typeface="+mj-cs"/>
              </a:rPr>
              <a:t>managed to</a:t>
            </a:r>
          </a:p>
        </p:txBody>
      </p:sp>
      <p:sp>
        <p:nvSpPr>
          <p:cNvPr id="7" name="Rectangle : coins arrondis 6">
            <a:extLst>
              <a:ext uri="{FF2B5EF4-FFF2-40B4-BE49-F238E27FC236}">
                <a16:creationId xmlns:a16="http://schemas.microsoft.com/office/drawing/2014/main" id="{312913AC-DFD9-247C-C91B-DF67AFA1DC2F}"/>
              </a:ext>
            </a:extLst>
          </p:cNvPr>
          <p:cNvSpPr/>
          <p:nvPr/>
        </p:nvSpPr>
        <p:spPr>
          <a:xfrm>
            <a:off x="3864990" y="980388"/>
            <a:ext cx="6212264" cy="53734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705" marR="0" lvl="1" indent="0" algn="l" defTabSz="914400" rtl="0" eaLnBrk="1" fontAlgn="auto" latinLnBrk="0" hangingPunct="1">
              <a:lnSpc>
                <a:spcPct val="100000"/>
              </a:lnSpc>
              <a:spcBef>
                <a:spcPts val="0"/>
              </a:spcBef>
              <a:spcAft>
                <a:spcPts val="1200"/>
              </a:spcAft>
              <a:buClr>
                <a:srgbClr val="00B0F0"/>
              </a:buClr>
              <a:buSzPct val="130000"/>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Arial"/>
            </a:endParaRPr>
          </a:p>
        </p:txBody>
      </p:sp>
      <p:sp>
        <p:nvSpPr>
          <p:cNvPr id="8" name="Espace réservé du texte 6">
            <a:extLst>
              <a:ext uri="{FF2B5EF4-FFF2-40B4-BE49-F238E27FC236}">
                <a16:creationId xmlns:a16="http://schemas.microsoft.com/office/drawing/2014/main" id="{00B4EDD0-DFBA-B32F-058D-C646C41471F0}"/>
              </a:ext>
            </a:extLst>
          </p:cNvPr>
          <p:cNvSpPr txBox="1">
            <a:spLocks/>
          </p:cNvSpPr>
          <p:nvPr/>
        </p:nvSpPr>
        <p:spPr>
          <a:xfrm>
            <a:off x="4629150" y="1396999"/>
            <a:ext cx="6496050" cy="4956857"/>
          </a:xfrm>
          <a:prstGeom prst="rect">
            <a:avLst/>
          </a:prstGeom>
        </p:spPr>
        <p:txBody>
          <a:bodyPr lIns="91440" tIns="45720" rIns="91440" bIns="45720" anchor="ctr">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705" lvl="1" indent="0">
              <a:spcBef>
                <a:spcPts val="1800"/>
              </a:spcBef>
              <a:spcAft>
                <a:spcPts val="2400"/>
              </a:spcAft>
              <a:buClr>
                <a:srgbClr val="00B0F0"/>
              </a:buClr>
              <a:buSzPct val="130000"/>
              <a:buNone/>
              <a:defRPr/>
            </a:pPr>
            <a:r>
              <a:rPr kumimoji="0" lang="en-US" sz="2000" i="0" u="none" strike="noStrike" cap="none" normalizeH="0" baseline="0" noProof="0" dirty="0">
                <a:ln>
                  <a:noFill/>
                </a:ln>
                <a:solidFill>
                  <a:srgbClr val="374649"/>
                </a:solidFill>
                <a:effectLst/>
                <a:uLnTx/>
                <a:uFillTx/>
                <a:latin typeface="Arial" panose="020B0604020202020204"/>
                <a:ea typeface="+mn-ea"/>
                <a:cs typeface="+mn-cs"/>
              </a:rPr>
              <a:t>Achieve our </a:t>
            </a:r>
            <a:r>
              <a:rPr lang="en-US" sz="2000" dirty="0">
                <a:solidFill>
                  <a:srgbClr val="374649"/>
                </a:solidFill>
                <a:latin typeface="Arial" panose="020B0604020202020204"/>
              </a:rPr>
              <a:t>goals of</a:t>
            </a:r>
            <a:r>
              <a:rPr kumimoji="0" lang="en-US" sz="2000" i="0" u="none" strike="noStrike" cap="none" normalizeH="0" baseline="0" noProof="0" dirty="0">
                <a:ln>
                  <a:noFill/>
                </a:ln>
                <a:solidFill>
                  <a:srgbClr val="374649"/>
                </a:solidFill>
                <a:effectLst/>
                <a:uLnTx/>
                <a:uFillTx/>
                <a:latin typeface="Arial" panose="020B0604020202020204"/>
                <a:ea typeface="+mn-ea"/>
                <a:cs typeface="+mn-cs"/>
              </a:rPr>
              <a:t> </a:t>
            </a:r>
            <a:r>
              <a:rPr kumimoji="0" lang="en-US" sz="2000" b="1" i="0" u="none" strike="noStrike" cap="none" normalizeH="0" baseline="0" noProof="0" dirty="0">
                <a:ln>
                  <a:noFill/>
                </a:ln>
                <a:solidFill>
                  <a:srgbClr val="374649"/>
                </a:solidFill>
                <a:effectLst/>
                <a:uLnTx/>
                <a:uFillTx/>
                <a:latin typeface="Arial" panose="020B0604020202020204"/>
                <a:ea typeface="+mn-ea"/>
                <a:cs typeface="+mn-cs"/>
              </a:rPr>
              <a:t>ZERO FATAL ACCIDENTS.</a:t>
            </a:r>
          </a:p>
          <a:p>
            <a:pPr marL="179705" marR="0" lvl="1" indent="0" algn="l" defTabSz="914400" rtl="0" eaLnBrk="1" fontAlgn="auto" latinLnBrk="0" hangingPunct="1">
              <a:lnSpc>
                <a:spcPct val="100000"/>
              </a:lnSpc>
              <a:spcBef>
                <a:spcPts val="1800"/>
              </a:spcBef>
              <a:spcAft>
                <a:spcPts val="2400"/>
              </a:spcAft>
              <a:buClr>
                <a:srgbClr val="00B0F0"/>
              </a:buClr>
              <a:buSzPct val="130000"/>
              <a:buFont typeface="Arial" panose="020B0604020202020204" pitchFamily="34" charset="0"/>
              <a:buNone/>
              <a:tabLst/>
              <a:defRPr/>
            </a:pPr>
            <a:r>
              <a:rPr kumimoji="0" lang="en-US" sz="2000" b="0" i="0" u="none" strike="noStrike" cap="none" normalizeH="0" baseline="0" noProof="0" dirty="0">
                <a:ln>
                  <a:noFill/>
                </a:ln>
                <a:solidFill>
                  <a:srgbClr val="374649"/>
                </a:solidFill>
                <a:effectLst/>
                <a:uLnTx/>
                <a:uFillTx/>
                <a:latin typeface="Arial" panose="020B0604020202020204"/>
                <a:ea typeface="+mn-ea"/>
                <a:cs typeface="+mn-cs"/>
              </a:rPr>
              <a:t>Ensure the safety of our employees, our </a:t>
            </a:r>
            <a:r>
              <a:rPr lang="en-US" sz="2000" dirty="0">
                <a:solidFill>
                  <a:srgbClr val="374649"/>
                </a:solidFill>
                <a:latin typeface="Arial" panose="020B0604020202020204"/>
              </a:rPr>
              <a:t>contractors</a:t>
            </a:r>
            <a:r>
              <a:rPr kumimoji="0" lang="en-US" sz="2000" b="0" i="0" u="none" strike="noStrike" cap="none" normalizeH="0" baseline="0" noProof="0" dirty="0">
                <a:ln>
                  <a:noFill/>
                </a:ln>
                <a:solidFill>
                  <a:srgbClr val="374649"/>
                </a:solidFill>
                <a:effectLst/>
                <a:uLnTx/>
                <a:uFillTx/>
                <a:latin typeface="Arial" panose="020B0604020202020204"/>
                <a:ea typeface="+mn-ea"/>
                <a:cs typeface="+mn-cs"/>
              </a:rPr>
              <a:t> and third parties.</a:t>
            </a:r>
            <a:endParaRPr lang="en-US" sz="2000" b="0" i="0" u="none" strike="noStrike" cap="none" normalizeH="0" baseline="0" noProof="0" dirty="0">
              <a:ln>
                <a:noFill/>
              </a:ln>
              <a:solidFill>
                <a:srgbClr val="374649"/>
              </a:solidFill>
              <a:effectLst/>
              <a:uLnTx/>
              <a:uFillTx/>
              <a:latin typeface="Arial" panose="020B0604020202020204"/>
              <a:cs typeface="Arial"/>
            </a:endParaRPr>
          </a:p>
          <a:p>
            <a:pPr marL="179705" marR="0" lvl="1" indent="0" algn="l" defTabSz="914400" rtl="0" eaLnBrk="1" fontAlgn="auto" latinLnBrk="0" hangingPunct="1">
              <a:lnSpc>
                <a:spcPct val="100000"/>
              </a:lnSpc>
              <a:spcBef>
                <a:spcPts val="1800"/>
              </a:spcBef>
              <a:spcAft>
                <a:spcPts val="2400"/>
              </a:spcAft>
              <a:buClr>
                <a:srgbClr val="00B0F0"/>
              </a:buClr>
              <a:buSzPct val="130000"/>
              <a:buFont typeface="Arial" panose="020B0604020202020204" pitchFamily="34" charset="0"/>
              <a:buNone/>
              <a:tabLst/>
              <a:defRPr/>
            </a:pPr>
            <a:r>
              <a:rPr kumimoji="0" lang="en-US" sz="2000" b="0" i="0" u="none" strike="noStrike" cap="none" normalizeH="0" baseline="0" noProof="0" dirty="0">
                <a:ln>
                  <a:noFill/>
                </a:ln>
                <a:solidFill>
                  <a:srgbClr val="374649"/>
                </a:solidFill>
                <a:effectLst/>
                <a:uLnTx/>
                <a:uFillTx/>
                <a:latin typeface="Arial" panose="020B0604020202020204"/>
                <a:ea typeface="+mn-ea"/>
                <a:cs typeface="+mn-cs"/>
              </a:rPr>
              <a:t>Avoid pollution.</a:t>
            </a:r>
            <a:endParaRPr lang="en-US" sz="2000" b="0" i="0" u="none" strike="noStrike" cap="none" normalizeH="0" baseline="0" noProof="0" dirty="0">
              <a:ln>
                <a:noFill/>
              </a:ln>
              <a:solidFill>
                <a:srgbClr val="374649"/>
              </a:solidFill>
              <a:effectLst/>
              <a:uLnTx/>
              <a:uFillTx/>
              <a:latin typeface="Arial" panose="020B0604020202020204"/>
              <a:cs typeface="Arial"/>
            </a:endParaRPr>
          </a:p>
          <a:p>
            <a:pPr marL="179705" marR="0" lvl="1" indent="0" algn="l" defTabSz="914400" rtl="0" eaLnBrk="1" fontAlgn="auto" latinLnBrk="0" hangingPunct="1">
              <a:lnSpc>
                <a:spcPct val="100000"/>
              </a:lnSpc>
              <a:spcBef>
                <a:spcPts val="1800"/>
              </a:spcBef>
              <a:spcAft>
                <a:spcPts val="2400"/>
              </a:spcAft>
              <a:buClr>
                <a:srgbClr val="00B0F0"/>
              </a:buClr>
              <a:buSzPct val="130000"/>
              <a:buFont typeface="Arial" panose="020B0604020202020204" pitchFamily="34" charset="0"/>
              <a:buNone/>
              <a:tabLst/>
              <a:defRPr/>
            </a:pPr>
            <a:r>
              <a:rPr kumimoji="0" lang="en-US" sz="2000" b="0" i="0" u="none" strike="noStrike" cap="none" normalizeH="0" baseline="0" noProof="0" dirty="0">
                <a:ln>
                  <a:noFill/>
                </a:ln>
                <a:solidFill>
                  <a:srgbClr val="374649"/>
                </a:solidFill>
                <a:effectLst/>
                <a:uLnTx/>
                <a:uFillTx/>
                <a:latin typeface="Arial" panose="020B0604020202020204"/>
                <a:ea typeface="+mn-ea"/>
                <a:cs typeface="+mn-cs"/>
              </a:rPr>
              <a:t>Avoid major accidents that could jeopardize the Company’s continuity.</a:t>
            </a:r>
            <a:endParaRPr lang="en-US" sz="2000" b="0" i="0" u="none" strike="noStrike" cap="none" normalizeH="0" baseline="0" noProof="0" dirty="0">
              <a:ln>
                <a:noFill/>
              </a:ln>
              <a:solidFill>
                <a:srgbClr val="374649"/>
              </a:solidFill>
              <a:effectLst/>
              <a:uLnTx/>
              <a:uFillTx/>
              <a:latin typeface="Arial" panose="020B0604020202020204"/>
              <a:cs typeface="Arial"/>
            </a:endParaRPr>
          </a:p>
        </p:txBody>
      </p:sp>
      <p:sp>
        <p:nvSpPr>
          <p:cNvPr id="5" name="ZoneTexte 4">
            <a:extLst>
              <a:ext uri="{FF2B5EF4-FFF2-40B4-BE49-F238E27FC236}">
                <a16:creationId xmlns:a16="http://schemas.microsoft.com/office/drawing/2014/main" id="{649C5AA9-C6D4-6E19-AB95-6349F595464E}"/>
              </a:ext>
            </a:extLst>
          </p:cNvPr>
          <p:cNvSpPr txBox="1"/>
          <p:nvPr/>
        </p:nvSpPr>
        <p:spPr>
          <a:xfrm>
            <a:off x="468773" y="1001372"/>
            <a:ext cx="4047752" cy="1292662"/>
          </a:xfrm>
          <a:prstGeom prst="rect">
            <a:avLst/>
          </a:prstGeom>
        </p:spPr>
        <p:txBody>
          <a:bodyPr vert="horz" lIns="91440" tIns="45720" rIns="91440" bIns="45720" rtlCol="0" anchor="ctr">
            <a:noAutofit/>
          </a:bodyPr>
          <a:lstStyle>
            <a:defPPr>
              <a:defRPr lang="fr-FR"/>
            </a:defPPr>
            <a:lvl1pPr defTabSz="914400">
              <a:lnSpc>
                <a:spcPct val="100000"/>
              </a:lnSpc>
              <a:spcBef>
                <a:spcPct val="0"/>
              </a:spcBef>
              <a:buNone/>
              <a:defRPr sz="2600" cap="none" baseline="0">
                <a:solidFill>
                  <a:schemeClr val="tx2"/>
                </a:solidFill>
                <a:latin typeface="+mj-lt"/>
                <a:ea typeface="+mj-ea"/>
                <a:cs typeface="+mj-cs"/>
              </a:defRPr>
            </a:lvl1pPr>
          </a:lstStyle>
          <a:p>
            <a:r>
              <a:rPr lang="en-US"/>
              <a:t>Our activities involve technological risks. </a:t>
            </a:r>
          </a:p>
          <a:p>
            <a:endParaRPr lang="fr-FR"/>
          </a:p>
        </p:txBody>
      </p:sp>
    </p:spTree>
    <p:extLst>
      <p:ext uri="{BB962C8B-B14F-4D97-AF65-F5344CB8AC3E}">
        <p14:creationId xmlns:p14="http://schemas.microsoft.com/office/powerpoint/2010/main" val="353574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 38">
            <a:extLst>
              <a:ext uri="{FF2B5EF4-FFF2-40B4-BE49-F238E27FC236}">
                <a16:creationId xmlns:a16="http://schemas.microsoft.com/office/drawing/2014/main" id="{5BD505F5-F822-3276-3CD5-F3DDA1C57A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0722" y="1351325"/>
            <a:ext cx="11870711" cy="4349268"/>
          </a:xfrm>
          <a:prstGeom prst="rect">
            <a:avLst/>
          </a:prstGeom>
        </p:spPr>
      </p:pic>
      <p:sp>
        <p:nvSpPr>
          <p:cNvPr id="2" name="Espace réservé du pied de page 1">
            <a:extLst>
              <a:ext uri="{FF2B5EF4-FFF2-40B4-BE49-F238E27FC236}">
                <a16:creationId xmlns:a16="http://schemas.microsoft.com/office/drawing/2014/main" id="{AB405536-FE01-4054-840F-7630C09548C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noProof="0">
                <a:ln>
                  <a:noFill/>
                </a:ln>
                <a:solidFill>
                  <a:srgbClr val="374649"/>
                </a:solidFill>
                <a:effectLst/>
                <a:uLnTx/>
                <a:uFillTx/>
                <a:latin typeface="Arial" panose="020B0604020202020204"/>
                <a:ea typeface="+mn-ea"/>
                <a:cs typeface="+mn-cs"/>
              </a:rPr>
              <a:t>Manager Kit WDfS 2023</a:t>
            </a:r>
          </a:p>
        </p:txBody>
      </p:sp>
      <p:sp>
        <p:nvSpPr>
          <p:cNvPr id="3" name="Espace réservé du numéro de diapositive 2">
            <a:extLst>
              <a:ext uri="{FF2B5EF4-FFF2-40B4-BE49-F238E27FC236}">
                <a16:creationId xmlns:a16="http://schemas.microsoft.com/office/drawing/2014/main" id="{794BAA70-5A0A-441F-9D9F-07898B59FE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900" b="1" i="0" u="none" strike="noStrike" kern="1200" cap="none" spc="0" normalizeH="0" baseline="0" noProof="0" smtClean="0">
                <a:ln>
                  <a:noFill/>
                </a:ln>
                <a:solidFill>
                  <a:srgbClr val="3746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900" b="1"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36" name="Espace réservé du texte 6">
            <a:extLst>
              <a:ext uri="{FF2B5EF4-FFF2-40B4-BE49-F238E27FC236}">
                <a16:creationId xmlns:a16="http://schemas.microsoft.com/office/drawing/2014/main" id="{845B2841-F436-8FC5-B22A-9491C6E33BBF}"/>
              </a:ext>
            </a:extLst>
          </p:cNvPr>
          <p:cNvSpPr txBox="1">
            <a:spLocks/>
          </p:cNvSpPr>
          <p:nvPr/>
        </p:nvSpPr>
        <p:spPr>
          <a:xfrm>
            <a:off x="6047685" y="2446394"/>
            <a:ext cx="1616511" cy="1212033"/>
          </a:xfrm>
          <a:prstGeom prst="rect">
            <a:avLst/>
          </a:prstGeom>
        </p:spPr>
        <p:txBody>
          <a:bodyPr anchor="ctr">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800" b="0" i="0" u="none" strike="noStrike" cap="none" normalizeH="0" baseline="0" noProof="0">
                <a:ln>
                  <a:noFill/>
                </a:ln>
                <a:solidFill>
                  <a:srgbClr val="FFFFFF"/>
                </a:solidFill>
                <a:effectLst/>
                <a:uLnTx/>
                <a:uFillTx/>
                <a:latin typeface="Arial" panose="020B0604020202020204"/>
                <a:ea typeface="+mn-ea"/>
                <a:cs typeface="+mn-cs"/>
              </a:rPr>
              <a:t>Define </a:t>
            </a:r>
            <a:br>
              <a:rPr kumimoji="0" lang="en-US" sz="1800" b="0" i="0" u="none" strike="noStrike" cap="none" normalizeH="0" baseline="0" noProof="0">
                <a:ln>
                  <a:noFill/>
                </a:ln>
                <a:solidFill>
                  <a:srgbClr val="FFFFFF"/>
                </a:solidFill>
                <a:effectLst/>
                <a:uLnTx/>
                <a:uFillTx/>
                <a:latin typeface="Arial" panose="020B0604020202020204"/>
                <a:ea typeface="+mn-ea"/>
                <a:cs typeface="+mn-cs"/>
              </a:rPr>
            </a:br>
            <a:r>
              <a:rPr kumimoji="0" lang="en-US" sz="1800" b="0" i="0" u="none" strike="noStrike" cap="none" normalizeH="0" baseline="0" noProof="0">
                <a:ln>
                  <a:noFill/>
                </a:ln>
                <a:solidFill>
                  <a:srgbClr val="FFFFFF"/>
                </a:solidFill>
                <a:effectLst/>
                <a:uLnTx/>
                <a:uFillTx/>
                <a:latin typeface="Arial" panose="020B0604020202020204"/>
                <a:ea typeface="+mn-ea"/>
                <a:cs typeface="+mn-cs"/>
              </a:rPr>
              <a:t>barriers</a:t>
            </a:r>
          </a:p>
        </p:txBody>
      </p:sp>
      <p:sp>
        <p:nvSpPr>
          <p:cNvPr id="16" name="Espace réservé du texte 6">
            <a:extLst>
              <a:ext uri="{FF2B5EF4-FFF2-40B4-BE49-F238E27FC236}">
                <a16:creationId xmlns:a16="http://schemas.microsoft.com/office/drawing/2014/main" id="{0BBF28B8-D9FA-107D-2B76-9BF9BEB5EDA1}"/>
              </a:ext>
            </a:extLst>
          </p:cNvPr>
          <p:cNvSpPr txBox="1">
            <a:spLocks/>
          </p:cNvSpPr>
          <p:nvPr/>
        </p:nvSpPr>
        <p:spPr>
          <a:xfrm>
            <a:off x="7993339" y="2446393"/>
            <a:ext cx="1689136" cy="1212033"/>
          </a:xfrm>
          <a:prstGeom prst="rect">
            <a:avLst/>
          </a:prstGeom>
        </p:spPr>
        <p:txBody>
          <a:bodyPr anchor="ctr">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800" b="0" i="0" u="none" strike="noStrike" cap="none" normalizeH="0" baseline="0" noProof="0">
                <a:ln>
                  <a:noFill/>
                </a:ln>
                <a:solidFill>
                  <a:srgbClr val="FFFFFF"/>
                </a:solidFill>
                <a:effectLst/>
                <a:uLnTx/>
                <a:uFillTx/>
                <a:latin typeface="Arial" panose="020B0604020202020204"/>
                <a:ea typeface="+mn-ea"/>
                <a:cs typeface="+mn-cs"/>
              </a:rPr>
              <a:t>Implement and maintain barriers</a:t>
            </a:r>
          </a:p>
        </p:txBody>
      </p:sp>
      <p:sp>
        <p:nvSpPr>
          <p:cNvPr id="40" name="Espace réservé du texte 6">
            <a:extLst>
              <a:ext uri="{FF2B5EF4-FFF2-40B4-BE49-F238E27FC236}">
                <a16:creationId xmlns:a16="http://schemas.microsoft.com/office/drawing/2014/main" id="{841798ED-66FE-5BD2-4169-FB05E709E62F}"/>
              </a:ext>
            </a:extLst>
          </p:cNvPr>
          <p:cNvSpPr txBox="1">
            <a:spLocks/>
          </p:cNvSpPr>
          <p:nvPr/>
        </p:nvSpPr>
        <p:spPr>
          <a:xfrm>
            <a:off x="4102027" y="2446394"/>
            <a:ext cx="1616514" cy="1212033"/>
          </a:xfrm>
          <a:prstGeom prst="rect">
            <a:avLst/>
          </a:prstGeom>
        </p:spPr>
        <p:txBody>
          <a:bodyPr anchor="ctr">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800" b="0" i="0" u="none" strike="noStrike" cap="none" normalizeH="0" baseline="0" noProof="0">
                <a:ln>
                  <a:noFill/>
                </a:ln>
                <a:solidFill>
                  <a:srgbClr val="FFFFFF"/>
                </a:solidFill>
                <a:effectLst/>
                <a:uLnTx/>
                <a:uFillTx/>
                <a:latin typeface="Arial" panose="020B0604020202020204"/>
                <a:ea typeface="+mn-ea"/>
                <a:cs typeface="+mn-cs"/>
              </a:rPr>
              <a:t>Assess </a:t>
            </a:r>
            <a:br>
              <a:rPr kumimoji="0" lang="en-US" sz="1800" b="0" i="0" u="none" strike="noStrike" cap="none" normalizeH="0" baseline="0" noProof="0">
                <a:ln>
                  <a:noFill/>
                </a:ln>
                <a:solidFill>
                  <a:srgbClr val="FFFFFF"/>
                </a:solidFill>
                <a:effectLst/>
                <a:uLnTx/>
                <a:uFillTx/>
                <a:latin typeface="Arial" panose="020B0604020202020204"/>
                <a:ea typeface="+mn-ea"/>
                <a:cs typeface="+mn-cs"/>
              </a:rPr>
            </a:br>
            <a:r>
              <a:rPr kumimoji="0" lang="en-US" sz="1800" b="0" i="0" u="none" strike="noStrike" cap="none" normalizeH="0" baseline="0" noProof="0">
                <a:ln>
                  <a:noFill/>
                </a:ln>
                <a:solidFill>
                  <a:srgbClr val="FFFFFF"/>
                </a:solidFill>
                <a:effectLst/>
                <a:uLnTx/>
                <a:uFillTx/>
                <a:latin typeface="Arial" panose="020B0604020202020204"/>
                <a:ea typeface="+mn-ea"/>
                <a:cs typeface="+mn-cs"/>
              </a:rPr>
              <a:t>risks</a:t>
            </a:r>
          </a:p>
        </p:txBody>
      </p:sp>
      <p:sp>
        <p:nvSpPr>
          <p:cNvPr id="44" name="Espace réservé du texte 6">
            <a:extLst>
              <a:ext uri="{FF2B5EF4-FFF2-40B4-BE49-F238E27FC236}">
                <a16:creationId xmlns:a16="http://schemas.microsoft.com/office/drawing/2014/main" id="{297A758F-0D0C-9FD6-1E4D-1ECAA75349E7}"/>
              </a:ext>
            </a:extLst>
          </p:cNvPr>
          <p:cNvSpPr txBox="1">
            <a:spLocks/>
          </p:cNvSpPr>
          <p:nvPr/>
        </p:nvSpPr>
        <p:spPr>
          <a:xfrm>
            <a:off x="2052323" y="2446394"/>
            <a:ext cx="1573718" cy="1212033"/>
          </a:xfrm>
          <a:prstGeom prst="rect">
            <a:avLst/>
          </a:prstGeom>
        </p:spPr>
        <p:txBody>
          <a:bodyPr anchor="ctr">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800" b="0" i="0" u="none" strike="noStrike" cap="none" normalizeH="0" baseline="0" noProof="0">
                <a:ln>
                  <a:noFill/>
                </a:ln>
                <a:solidFill>
                  <a:srgbClr val="FFFFFF"/>
                </a:solidFill>
                <a:effectLst/>
                <a:uLnTx/>
                <a:uFillTx/>
                <a:latin typeface="Arial" panose="020B0604020202020204"/>
                <a:ea typeface="+mn-ea"/>
                <a:cs typeface="+mn-cs"/>
              </a:rPr>
              <a:t>Identify </a:t>
            </a:r>
            <a:br>
              <a:rPr kumimoji="0" lang="en-US" sz="1800" b="0" i="0" u="none" strike="noStrike" cap="none" normalizeH="0" baseline="0" noProof="0">
                <a:ln>
                  <a:noFill/>
                </a:ln>
                <a:solidFill>
                  <a:srgbClr val="FFFFFF"/>
                </a:solidFill>
                <a:effectLst/>
                <a:uLnTx/>
                <a:uFillTx/>
                <a:latin typeface="Arial" panose="020B0604020202020204"/>
                <a:ea typeface="+mn-ea"/>
                <a:cs typeface="+mn-cs"/>
              </a:rPr>
            </a:br>
            <a:r>
              <a:rPr kumimoji="0" lang="en-US" sz="1800" b="0" i="0" u="none" strike="noStrike" cap="none" normalizeH="0" baseline="0" noProof="0">
                <a:ln>
                  <a:noFill/>
                </a:ln>
                <a:solidFill>
                  <a:srgbClr val="FFFFFF"/>
                </a:solidFill>
                <a:effectLst/>
                <a:uLnTx/>
                <a:uFillTx/>
                <a:latin typeface="Arial" panose="020B0604020202020204"/>
                <a:ea typeface="+mn-ea"/>
                <a:cs typeface="+mn-cs"/>
              </a:rPr>
              <a:t>hazards</a:t>
            </a:r>
          </a:p>
        </p:txBody>
      </p:sp>
      <p:sp>
        <p:nvSpPr>
          <p:cNvPr id="47" name="Espace réservé du texte 6">
            <a:extLst>
              <a:ext uri="{FF2B5EF4-FFF2-40B4-BE49-F238E27FC236}">
                <a16:creationId xmlns:a16="http://schemas.microsoft.com/office/drawing/2014/main" id="{D3978F95-BBE2-9E69-C684-C23ED1EF0793}"/>
              </a:ext>
            </a:extLst>
          </p:cNvPr>
          <p:cNvSpPr txBox="1">
            <a:spLocks/>
          </p:cNvSpPr>
          <p:nvPr/>
        </p:nvSpPr>
        <p:spPr>
          <a:xfrm>
            <a:off x="1589104" y="1157407"/>
            <a:ext cx="2519599" cy="1127282"/>
          </a:xfrm>
          <a:prstGeom prst="rect">
            <a:avLst/>
          </a:prstGeom>
        </p:spPr>
        <p:txBody>
          <a:bodyPr lIns="0" rIns="0" anchor="t">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i="0" u="none" strike="noStrike" cap="none" normalizeH="0" baseline="0" noProof="0">
                <a:ln>
                  <a:noFill/>
                </a:ln>
                <a:solidFill>
                  <a:srgbClr val="374649"/>
                </a:solidFill>
                <a:effectLst/>
                <a:uLnTx/>
                <a:uFillTx/>
                <a:latin typeface="Arial" panose="020B0604020202020204"/>
                <a:ea typeface="+mn-ea"/>
                <a:cs typeface="+mn-cs"/>
              </a:rPr>
              <a:t>I know all the potential hazards </a:t>
            </a:r>
            <a:r>
              <a:rPr lang="en-US" sz="1400" b="1">
                <a:solidFill>
                  <a:srgbClr val="009BFF"/>
                </a:solidFill>
                <a:latin typeface="Arial" panose="020B0604020202020204"/>
              </a:rPr>
              <a:t>(e.g. </a:t>
            </a:r>
            <a:r>
              <a:rPr kumimoji="0" lang="en-US" sz="1400" b="1" i="0" u="none" strike="noStrike" cap="none" normalizeH="0" baseline="0" noProof="0">
                <a:ln>
                  <a:noFill/>
                </a:ln>
                <a:solidFill>
                  <a:srgbClr val="009BFF"/>
                </a:solidFill>
                <a:effectLst/>
                <a:uLnTx/>
                <a:uFillTx/>
                <a:latin typeface="Arial" panose="020B0604020202020204"/>
                <a:ea typeface="+mn-ea"/>
                <a:cs typeface="+mn-cs"/>
              </a:rPr>
              <a:t>hazardous substances, etc.)</a:t>
            </a:r>
          </a:p>
        </p:txBody>
      </p:sp>
      <p:sp>
        <p:nvSpPr>
          <p:cNvPr id="48" name="Espace réservé du texte 6">
            <a:extLst>
              <a:ext uri="{FF2B5EF4-FFF2-40B4-BE49-F238E27FC236}">
                <a16:creationId xmlns:a16="http://schemas.microsoft.com/office/drawing/2014/main" id="{07A20C30-7AF9-BCEB-9AA6-7CC609A66433}"/>
              </a:ext>
            </a:extLst>
          </p:cNvPr>
          <p:cNvSpPr txBox="1">
            <a:spLocks/>
          </p:cNvSpPr>
          <p:nvPr/>
        </p:nvSpPr>
        <p:spPr>
          <a:xfrm>
            <a:off x="3619475" y="4958482"/>
            <a:ext cx="3078773" cy="1308774"/>
          </a:xfrm>
          <a:prstGeom prst="rect">
            <a:avLst/>
          </a:prstGeom>
        </p:spPr>
        <p:txBody>
          <a:bodyPr lIns="0" rIns="0" anchor="t">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defRPr/>
            </a:pPr>
            <a:r>
              <a:rPr kumimoji="0" lang="en-US" sz="1400" b="0" i="0" u="none" strike="noStrike" cap="none" normalizeH="0" baseline="0" noProof="0">
                <a:ln>
                  <a:noFill/>
                </a:ln>
                <a:solidFill>
                  <a:srgbClr val="374649"/>
                </a:solidFill>
                <a:effectLst/>
                <a:uLnTx/>
                <a:uFillTx/>
                <a:latin typeface="Arial" panose="020B0604020202020204"/>
                <a:ea typeface="+mn-ea"/>
                <a:cs typeface="+mn-cs"/>
              </a:rPr>
              <a:t>I assess the presence of potential risk </a:t>
            </a:r>
            <a:br>
              <a:rPr kumimoji="0" lang="en-US" sz="1400" b="0" i="0" u="none" strike="noStrike" cap="none" normalizeH="0" baseline="0" noProof="0">
                <a:ln>
                  <a:noFill/>
                </a:ln>
                <a:solidFill>
                  <a:srgbClr val="374649"/>
                </a:solidFill>
                <a:effectLst/>
                <a:uLnTx/>
                <a:uFillTx/>
                <a:latin typeface="Arial" panose="020B0604020202020204"/>
                <a:ea typeface="+mn-ea"/>
                <a:cs typeface="+mn-cs"/>
              </a:rPr>
            </a:br>
            <a:r>
              <a:rPr kumimoji="0" lang="en-US" sz="1400" b="0" i="0" u="none" strike="noStrike" cap="none" normalizeH="0" baseline="0" noProof="0">
                <a:ln>
                  <a:noFill/>
                </a:ln>
                <a:solidFill>
                  <a:srgbClr val="374649"/>
                </a:solidFill>
                <a:effectLst/>
                <a:uLnTx/>
                <a:uFillTx/>
                <a:latin typeface="Arial" panose="020B0604020202020204"/>
                <a:ea typeface="+mn-ea"/>
                <a:cs typeface="+mn-cs"/>
              </a:rPr>
              <a:t>situations and the consequences for </a:t>
            </a:r>
            <a:br>
              <a:rPr kumimoji="0" lang="en-US" sz="1400" b="0" i="0" u="none" strike="noStrike" cap="none" normalizeH="0" baseline="0" noProof="0">
                <a:ln>
                  <a:noFill/>
                </a:ln>
                <a:solidFill>
                  <a:srgbClr val="374649"/>
                </a:solidFill>
                <a:effectLst/>
                <a:uLnTx/>
                <a:uFillTx/>
                <a:latin typeface="Arial" panose="020B0604020202020204"/>
                <a:ea typeface="+mn-ea"/>
                <a:cs typeface="+mn-cs"/>
              </a:rPr>
            </a:br>
            <a:r>
              <a:rPr kumimoji="0" lang="en-US" sz="1400" b="0" i="0" u="none" strike="noStrike" cap="none" normalizeH="0" baseline="0" noProof="0">
                <a:ln>
                  <a:noFill/>
                </a:ln>
                <a:solidFill>
                  <a:srgbClr val="374649"/>
                </a:solidFill>
                <a:effectLst/>
                <a:uLnTx/>
                <a:uFillTx/>
                <a:latin typeface="Arial" panose="020B0604020202020204"/>
                <a:ea typeface="+mn-ea"/>
                <a:cs typeface="+mn-cs"/>
              </a:rPr>
              <a:t>people, </a:t>
            </a:r>
            <a:r>
              <a:rPr lang="en-US" sz="1400">
                <a:solidFill>
                  <a:srgbClr val="374649"/>
                </a:solidFill>
              </a:rPr>
              <a:t>environment and assets </a:t>
            </a:r>
            <a:br>
              <a:rPr lang="en-US" sz="1400">
                <a:solidFill>
                  <a:srgbClr val="374649"/>
                </a:solidFill>
              </a:rPr>
            </a:br>
            <a:r>
              <a:rPr kumimoji="0" lang="en-US" sz="1400" b="1" i="0" u="none" strike="noStrike" cap="none" normalizeH="0" baseline="0" noProof="0">
                <a:ln>
                  <a:noFill/>
                </a:ln>
                <a:solidFill>
                  <a:srgbClr val="009BFF"/>
                </a:solidFill>
                <a:effectLst/>
                <a:uLnTx/>
                <a:uFillTx/>
                <a:latin typeface="Arial" panose="020B0604020202020204"/>
                <a:ea typeface="+mn-ea"/>
                <a:cs typeface="+mn-cs"/>
              </a:rPr>
              <a:t>(e.g. overfilling of a tank resulting in pollution...)</a:t>
            </a:r>
          </a:p>
        </p:txBody>
      </p:sp>
      <p:sp>
        <p:nvSpPr>
          <p:cNvPr id="49" name="Espace réservé du texte 6">
            <a:extLst>
              <a:ext uri="{FF2B5EF4-FFF2-40B4-BE49-F238E27FC236}">
                <a16:creationId xmlns:a16="http://schemas.microsoft.com/office/drawing/2014/main" id="{3257D5DD-613F-6A6C-57F2-E3D046E5F0BA}"/>
              </a:ext>
            </a:extLst>
          </p:cNvPr>
          <p:cNvSpPr txBox="1">
            <a:spLocks/>
          </p:cNvSpPr>
          <p:nvPr/>
        </p:nvSpPr>
        <p:spPr>
          <a:xfrm>
            <a:off x="5855404" y="1157407"/>
            <a:ext cx="4059440" cy="1216844"/>
          </a:xfrm>
          <a:prstGeom prst="rect">
            <a:avLst/>
          </a:prstGeom>
        </p:spPr>
        <p:txBody>
          <a:bodyPr lIns="0" rIns="0" anchor="t">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i="0" u="none" strike="noStrike" cap="none" normalizeH="0" baseline="0" noProof="0">
                <a:ln>
                  <a:noFill/>
                </a:ln>
                <a:solidFill>
                  <a:srgbClr val="374649"/>
                </a:solidFill>
                <a:effectLst/>
                <a:uLnTx/>
                <a:uFillTx/>
                <a:latin typeface="Arial" panose="020B0604020202020204"/>
                <a:ea typeface="+mn-ea"/>
                <a:cs typeface="+mn-cs"/>
              </a:rPr>
              <a:t>I define the technical and/or organizational measures required to manage the risks </a:t>
            </a:r>
            <a:r>
              <a:rPr kumimoji="0" lang="en-US" sz="1400" b="1" i="0" u="none" strike="noStrike" cap="none" normalizeH="0" baseline="0" noProof="0">
                <a:ln>
                  <a:noFill/>
                </a:ln>
                <a:solidFill>
                  <a:srgbClr val="009BFF"/>
                </a:solidFill>
                <a:effectLst/>
                <a:uLnTx/>
                <a:uFillTx/>
                <a:latin typeface="Arial" panose="020B0604020202020204"/>
                <a:ea typeface="+mn-ea"/>
                <a:cs typeface="+mn-cs"/>
              </a:rPr>
              <a:t>(e.g. Level </a:t>
            </a:r>
            <a:r>
              <a:rPr lang="en-US" sz="1400" b="1">
                <a:solidFill>
                  <a:srgbClr val="009BFF"/>
                </a:solidFill>
                <a:latin typeface="Arial" panose="020B0604020202020204"/>
              </a:rPr>
              <a:t>S</a:t>
            </a:r>
            <a:r>
              <a:rPr kumimoji="0" lang="en-US" sz="1400" b="1" i="0" u="none" strike="noStrike" cap="none" normalizeH="0" baseline="0" noProof="0">
                <a:ln>
                  <a:noFill/>
                </a:ln>
                <a:solidFill>
                  <a:srgbClr val="009BFF"/>
                </a:solidFill>
                <a:effectLst/>
                <a:uLnTx/>
                <a:uFillTx/>
                <a:latin typeface="Arial" panose="020B0604020202020204"/>
                <a:ea typeface="+mn-ea"/>
                <a:cs typeface="+mn-cs"/>
              </a:rPr>
              <a:t>witch </a:t>
            </a:r>
            <a:r>
              <a:rPr lang="en-US" sz="1400" b="1">
                <a:solidFill>
                  <a:srgbClr val="009BFF"/>
                </a:solidFill>
                <a:latin typeface="Arial" panose="020B0604020202020204"/>
              </a:rPr>
              <a:t>H</a:t>
            </a:r>
            <a:r>
              <a:rPr kumimoji="0" lang="en-US" sz="1400" b="1" i="0" u="none" strike="noStrike" cap="none" normalizeH="0" baseline="0" noProof="0" err="1">
                <a:ln>
                  <a:noFill/>
                </a:ln>
                <a:solidFill>
                  <a:srgbClr val="009BFF"/>
                </a:solidFill>
                <a:effectLst/>
                <a:uLnTx/>
                <a:uFillTx/>
                <a:latin typeface="Arial" panose="020B0604020202020204"/>
                <a:ea typeface="+mn-ea"/>
                <a:cs typeface="+mn-cs"/>
              </a:rPr>
              <a:t>igh</a:t>
            </a:r>
            <a:r>
              <a:rPr kumimoji="0" lang="en-US" sz="1400" b="1" i="0" u="none" strike="noStrike" cap="none" normalizeH="0" baseline="0" noProof="0">
                <a:ln>
                  <a:noFill/>
                </a:ln>
                <a:solidFill>
                  <a:srgbClr val="009BFF"/>
                </a:solidFill>
                <a:effectLst/>
                <a:uLnTx/>
                <a:uFillTx/>
                <a:latin typeface="Arial" panose="020B0604020202020204"/>
                <a:ea typeface="+mn-ea"/>
                <a:cs typeface="+mn-cs"/>
              </a:rPr>
              <a:t> High...)</a:t>
            </a:r>
          </a:p>
        </p:txBody>
      </p:sp>
      <p:sp>
        <p:nvSpPr>
          <p:cNvPr id="50" name="Espace réservé du texte 6">
            <a:extLst>
              <a:ext uri="{FF2B5EF4-FFF2-40B4-BE49-F238E27FC236}">
                <a16:creationId xmlns:a16="http://schemas.microsoft.com/office/drawing/2014/main" id="{C17F987C-D0D0-00DC-3CD4-0072BCC9794F}"/>
              </a:ext>
            </a:extLst>
          </p:cNvPr>
          <p:cNvSpPr txBox="1">
            <a:spLocks/>
          </p:cNvSpPr>
          <p:nvPr/>
        </p:nvSpPr>
        <p:spPr>
          <a:xfrm>
            <a:off x="7628774" y="4958480"/>
            <a:ext cx="3981215" cy="1308775"/>
          </a:xfrm>
          <a:prstGeom prst="rect">
            <a:avLst/>
          </a:prstGeom>
        </p:spPr>
        <p:txBody>
          <a:bodyPr lIns="0" tIns="45720" rIns="0" bIns="45720" anchor="t">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1400" b="0" i="0" u="none" strike="noStrike" cap="none" normalizeH="0" baseline="0" noProof="0" dirty="0">
                <a:ln>
                  <a:noFill/>
                </a:ln>
                <a:solidFill>
                  <a:srgbClr val="374649"/>
                </a:solidFill>
                <a:effectLst/>
                <a:uLnTx/>
                <a:uFillTx/>
                <a:latin typeface="Arial" panose="020B0604020202020204"/>
                <a:ea typeface="+mn-ea"/>
                <a:cs typeface="+mn-cs"/>
              </a:rPr>
              <a:t>I </a:t>
            </a:r>
            <a:r>
              <a:rPr lang="en-US" sz="1400" dirty="0">
                <a:solidFill>
                  <a:srgbClr val="374649"/>
                </a:solidFill>
                <a:latin typeface="Arial" panose="020B0604020202020204"/>
              </a:rPr>
              <a:t>implement the defined barriers</a:t>
            </a:r>
            <a:r>
              <a:rPr kumimoji="0" lang="en-US" sz="1400" b="0" i="0" u="none" strike="noStrike" cap="none" normalizeH="0" baseline="0" noProof="0" dirty="0">
                <a:ln>
                  <a:noFill/>
                </a:ln>
                <a:solidFill>
                  <a:srgbClr val="374649"/>
                </a:solidFill>
                <a:effectLst/>
                <a:uLnTx/>
                <a:uFillTx/>
                <a:latin typeface="Arial" panose="020B0604020202020204"/>
                <a:ea typeface="+mn-ea"/>
                <a:cs typeface="+mn-cs"/>
              </a:rPr>
              <a:t> and ensure </a:t>
            </a:r>
            <a:r>
              <a:rPr lang="en-US" sz="1400" dirty="0">
                <a:solidFill>
                  <a:srgbClr val="374649"/>
                </a:solidFill>
                <a:latin typeface="Arial" panose="020B0604020202020204"/>
              </a:rPr>
              <a:t>their performance </a:t>
            </a:r>
            <a:r>
              <a:rPr kumimoji="0" lang="en-US" sz="1400" b="1" i="0" u="none" strike="noStrike" cap="none" normalizeH="0" baseline="0" noProof="0" dirty="0">
                <a:ln>
                  <a:noFill/>
                </a:ln>
                <a:solidFill>
                  <a:srgbClr val="009BFF"/>
                </a:solidFill>
                <a:effectLst/>
                <a:uLnTx/>
                <a:uFillTx/>
                <a:latin typeface="Arial" panose="020B0604020202020204"/>
                <a:ea typeface="+mn-ea"/>
                <a:cs typeface="+mn-cs"/>
              </a:rPr>
              <a:t>(e.g. inspecting equipment or testing barriers)</a:t>
            </a:r>
            <a:r>
              <a:rPr kumimoji="0" lang="en-US" sz="1400" i="0" u="none" strike="noStrike" cap="none" normalizeH="0" baseline="0" noProof="0" dirty="0">
                <a:ln>
                  <a:noFill/>
                </a:ln>
                <a:effectLst/>
                <a:uLnTx/>
                <a:uFillTx/>
                <a:latin typeface="Arial" panose="020B0604020202020204"/>
                <a:ea typeface="+mn-ea"/>
                <a:cs typeface="+mn-cs"/>
              </a:rPr>
              <a:t>.</a:t>
            </a:r>
            <a:r>
              <a:rPr lang="en-US" sz="1400" dirty="0">
                <a:latin typeface="Arial" panose="020B0604020202020204"/>
              </a:rPr>
              <a:t> </a:t>
            </a:r>
            <a:r>
              <a:rPr kumimoji="0" lang="en-US" sz="1400" i="0" u="none" strike="noStrike" cap="none" normalizeH="0" baseline="0" noProof="0" dirty="0">
                <a:ln>
                  <a:noFill/>
                </a:ln>
                <a:effectLst/>
                <a:uLnTx/>
                <a:uFillTx/>
                <a:latin typeface="Arial" panose="020B0604020202020204"/>
                <a:ea typeface="+mn-ea"/>
                <a:cs typeface="+mn-cs"/>
              </a:rPr>
              <a:t> </a:t>
            </a:r>
            <a:r>
              <a:rPr kumimoji="0" lang="en-US" sz="1400" b="0" i="0" u="none" strike="noStrike" cap="none" normalizeH="0" baseline="0" noProof="0" dirty="0">
                <a:ln>
                  <a:noFill/>
                </a:ln>
                <a:solidFill>
                  <a:srgbClr val="374649"/>
                </a:solidFill>
                <a:effectLst/>
                <a:uLnTx/>
                <a:uFillTx/>
                <a:latin typeface="Arial" panose="020B0604020202020204"/>
                <a:ea typeface="+mn-ea"/>
                <a:cs typeface="+mn-cs"/>
              </a:rPr>
              <a:t>If they </a:t>
            </a:r>
            <a:r>
              <a:rPr lang="en-US" sz="1400" dirty="0">
                <a:solidFill>
                  <a:srgbClr val="374649"/>
                </a:solidFill>
                <a:latin typeface="Arial" panose="020B0604020202020204"/>
              </a:rPr>
              <a:t>fail</a:t>
            </a:r>
            <a:r>
              <a:rPr kumimoji="0" lang="en-US" sz="1400" b="0" i="0" u="none" strike="noStrike" cap="none" normalizeH="0" baseline="0" noProof="0" dirty="0">
                <a:ln>
                  <a:noFill/>
                </a:ln>
                <a:solidFill>
                  <a:srgbClr val="374649"/>
                </a:solidFill>
                <a:effectLst/>
                <a:uLnTx/>
                <a:uFillTx/>
                <a:latin typeface="Arial" panose="020B0604020202020204"/>
                <a:ea typeface="+mn-ea"/>
                <a:cs typeface="+mn-cs"/>
              </a:rPr>
              <a:t>, </a:t>
            </a:r>
            <a:br>
              <a:rPr lang="en-US" sz="1400" b="0" i="0" u="none" strike="noStrike" cap="none" normalizeH="0" baseline="0" noProof="0" dirty="0">
                <a:ln>
                  <a:noFill/>
                </a:ln>
                <a:effectLst/>
                <a:uLnTx/>
                <a:uFillTx/>
                <a:latin typeface="Arial" panose="020B0604020202020204"/>
              </a:rPr>
            </a:br>
            <a:r>
              <a:rPr kumimoji="0" lang="en-US" sz="1400" b="0" i="0" u="none" strike="noStrike" cap="none" normalizeH="0" baseline="0" noProof="0" dirty="0">
                <a:ln>
                  <a:noFill/>
                </a:ln>
                <a:solidFill>
                  <a:srgbClr val="374649"/>
                </a:solidFill>
                <a:effectLst/>
                <a:uLnTx/>
                <a:uFillTx/>
                <a:latin typeface="Arial" panose="020B0604020202020204"/>
                <a:ea typeface="+mn-ea"/>
                <a:cs typeface="+mn-cs"/>
              </a:rPr>
              <a:t>I take measures </a:t>
            </a:r>
            <a:r>
              <a:rPr lang="en-US" sz="1400" dirty="0">
                <a:solidFill>
                  <a:srgbClr val="374649"/>
                </a:solidFill>
                <a:latin typeface="Arial" panose="020B0604020202020204"/>
              </a:rPr>
              <a:t>to attain a</a:t>
            </a:r>
            <a:r>
              <a:rPr kumimoji="0" lang="en-US" sz="1400" b="0" i="0" u="none" strike="noStrike" cap="none" normalizeH="0" baseline="0" noProof="0" dirty="0">
                <a:ln>
                  <a:noFill/>
                </a:ln>
                <a:solidFill>
                  <a:srgbClr val="374649"/>
                </a:solidFill>
                <a:effectLst/>
                <a:uLnTx/>
                <a:uFillTx/>
                <a:latin typeface="Arial" panose="020B0604020202020204"/>
                <a:ea typeface="+mn-ea"/>
                <a:cs typeface="+mn-cs"/>
              </a:rPr>
              <a:t> similar level </a:t>
            </a:r>
            <a:br>
              <a:rPr lang="en-US" sz="1400" b="0" i="0" u="none" strike="noStrike" cap="none" normalizeH="0" baseline="0" noProof="0" dirty="0">
                <a:ln>
                  <a:noFill/>
                </a:ln>
                <a:effectLst/>
                <a:uLnTx/>
                <a:uFillTx/>
                <a:latin typeface="Arial" panose="020B0604020202020204"/>
              </a:rPr>
            </a:br>
            <a:r>
              <a:rPr kumimoji="0" lang="en-US" sz="1400" b="0" i="0" u="none" strike="noStrike" cap="none" normalizeH="0" baseline="0" noProof="0" dirty="0">
                <a:ln>
                  <a:noFill/>
                </a:ln>
                <a:solidFill>
                  <a:srgbClr val="374649"/>
                </a:solidFill>
                <a:effectLst/>
                <a:uLnTx/>
                <a:uFillTx/>
                <a:latin typeface="Arial" panose="020B0604020202020204"/>
                <a:ea typeface="+mn-ea"/>
                <a:cs typeface="+mn-cs"/>
              </a:rPr>
              <a:t>of risk, or I eliminate the risk. </a:t>
            </a:r>
          </a:p>
        </p:txBody>
      </p:sp>
      <p:cxnSp>
        <p:nvCxnSpPr>
          <p:cNvPr id="5" name="Connecteur droit 4">
            <a:extLst>
              <a:ext uri="{FF2B5EF4-FFF2-40B4-BE49-F238E27FC236}">
                <a16:creationId xmlns:a16="http://schemas.microsoft.com/office/drawing/2014/main" id="{0861428E-5B9D-4D1D-042C-D303D2A0C689}"/>
              </a:ext>
            </a:extLst>
          </p:cNvPr>
          <p:cNvCxnSpPr>
            <a:cxnSpLocks/>
          </p:cNvCxnSpPr>
          <p:nvPr/>
        </p:nvCxnSpPr>
        <p:spPr>
          <a:xfrm>
            <a:off x="5718544" y="1213269"/>
            <a:ext cx="0" cy="1071420"/>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44AABEAE-5693-E45D-9EA0-3EAF2F46A472}"/>
              </a:ext>
            </a:extLst>
          </p:cNvPr>
          <p:cNvCxnSpPr>
            <a:cxnSpLocks/>
          </p:cNvCxnSpPr>
          <p:nvPr/>
        </p:nvCxnSpPr>
        <p:spPr>
          <a:xfrm>
            <a:off x="1487920" y="1213269"/>
            <a:ext cx="0" cy="1071420"/>
          </a:xfrm>
          <a:prstGeom prst="line">
            <a:avLst/>
          </a:prstGeom>
          <a:ln w="25400">
            <a:solidFill>
              <a:srgbClr val="374649"/>
            </a:solidFill>
            <a:tailEnd type="none"/>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05CB242A-4238-7282-D1FA-F0528052C465}"/>
              </a:ext>
            </a:extLst>
          </p:cNvPr>
          <p:cNvCxnSpPr>
            <a:cxnSpLocks/>
          </p:cNvCxnSpPr>
          <p:nvPr/>
        </p:nvCxnSpPr>
        <p:spPr>
          <a:xfrm>
            <a:off x="3475216" y="3847820"/>
            <a:ext cx="12681" cy="1497145"/>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A4C30DB3-D224-3C5B-B3A2-D5D0ACEC8217}"/>
              </a:ext>
            </a:extLst>
          </p:cNvPr>
          <p:cNvCxnSpPr>
            <a:cxnSpLocks/>
          </p:cNvCxnSpPr>
          <p:nvPr/>
        </p:nvCxnSpPr>
        <p:spPr>
          <a:xfrm>
            <a:off x="7497196" y="3847820"/>
            <a:ext cx="0" cy="1497145"/>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 name="Titre 1">
            <a:extLst>
              <a:ext uri="{FF2B5EF4-FFF2-40B4-BE49-F238E27FC236}">
                <a16:creationId xmlns:a16="http://schemas.microsoft.com/office/drawing/2014/main" id="{8361EE7B-2B62-245B-6186-633FD2921357}"/>
              </a:ext>
            </a:extLst>
          </p:cNvPr>
          <p:cNvSpPr txBox="1">
            <a:spLocks/>
          </p:cNvSpPr>
          <p:nvPr/>
        </p:nvSpPr>
        <p:spPr>
          <a:xfrm>
            <a:off x="469879" y="242844"/>
            <a:ext cx="9720000" cy="1008000"/>
          </a:xfrm>
          <a:prstGeom prst="rect">
            <a:avLst/>
          </a:prstGeom>
        </p:spPr>
        <p:txBody>
          <a:bodyPr>
            <a:noAutofit/>
          </a:bodyPr>
          <a:lstStyle>
            <a:lvl1pPr algn="l" defTabSz="914400" rtl="0" eaLnBrk="1" latinLnBrk="0" hangingPunct="1">
              <a:lnSpc>
                <a:spcPct val="100000"/>
              </a:lnSpc>
              <a:spcBef>
                <a:spcPct val="0"/>
              </a:spcBef>
              <a:buNone/>
              <a:defRPr sz="3000" kern="1200" cap="none"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0" i="0" u="none" strike="noStrike" cap="none" normalizeH="0" baseline="0" noProof="0">
                <a:ln>
                  <a:noFill/>
                </a:ln>
                <a:solidFill>
                  <a:srgbClr val="009BFF"/>
                </a:solidFill>
                <a:effectLst/>
                <a:uLnTx/>
                <a:uFillTx/>
                <a:latin typeface="Arial" panose="020B0604020202020204"/>
                <a:ea typeface="+mj-ea"/>
                <a:cs typeface="+mj-cs"/>
              </a:rPr>
              <a:t>How can technological risks be managed? </a:t>
            </a:r>
          </a:p>
        </p:txBody>
      </p:sp>
      <p:grpSp>
        <p:nvGrpSpPr>
          <p:cNvPr id="15" name="Groupe 14">
            <a:extLst>
              <a:ext uri="{FF2B5EF4-FFF2-40B4-BE49-F238E27FC236}">
                <a16:creationId xmlns:a16="http://schemas.microsoft.com/office/drawing/2014/main" id="{0D675828-3B0F-B82C-74DC-D5CE195170CA}"/>
              </a:ext>
            </a:extLst>
          </p:cNvPr>
          <p:cNvGrpSpPr/>
          <p:nvPr/>
        </p:nvGrpSpPr>
        <p:grpSpPr>
          <a:xfrm>
            <a:off x="7261200" y="4990381"/>
            <a:ext cx="243277" cy="371555"/>
            <a:chOff x="2215978" y="-576648"/>
            <a:chExt cx="243277" cy="371555"/>
          </a:xfrm>
        </p:grpSpPr>
        <p:sp>
          <p:nvSpPr>
            <p:cNvPr id="14" name="Rectangle 13">
              <a:extLst>
                <a:ext uri="{FF2B5EF4-FFF2-40B4-BE49-F238E27FC236}">
                  <a16:creationId xmlns:a16="http://schemas.microsoft.com/office/drawing/2014/main" id="{31337A3A-C283-8B2D-1790-C2F241A81566}"/>
                </a:ext>
              </a:extLst>
            </p:cNvPr>
            <p:cNvSpPr/>
            <p:nvPr/>
          </p:nvSpPr>
          <p:spPr>
            <a:xfrm>
              <a:off x="2215979" y="-576648"/>
              <a:ext cx="243276" cy="369332"/>
            </a:xfrm>
            <a:prstGeom prst="rect">
              <a:avLst/>
            </a:prstGeom>
            <a:solidFill>
              <a:srgbClr val="374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ZoneTexte 12">
              <a:extLst>
                <a:ext uri="{FF2B5EF4-FFF2-40B4-BE49-F238E27FC236}">
                  <a16:creationId xmlns:a16="http://schemas.microsoft.com/office/drawing/2014/main" id="{2977BCE9-7FF7-799D-EC07-D258D8F16DF4}"/>
                </a:ext>
              </a:extLst>
            </p:cNvPr>
            <p:cNvSpPr txBox="1"/>
            <p:nvPr/>
          </p:nvSpPr>
          <p:spPr>
            <a:xfrm>
              <a:off x="2215978" y="-574425"/>
              <a:ext cx="243277" cy="369332"/>
            </a:xfrm>
            <a:prstGeom prst="rect">
              <a:avLst/>
            </a:prstGeom>
            <a:solidFill>
              <a:srgbClr val="374649"/>
            </a:solidFill>
            <a:ln>
              <a:solidFill>
                <a:srgbClr val="37464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noProof="0">
                  <a:ln>
                    <a:noFill/>
                  </a:ln>
                  <a:solidFill>
                    <a:srgbClr val="FFFFFF"/>
                  </a:solidFill>
                  <a:effectLst/>
                  <a:uLnTx/>
                  <a:uFillTx/>
                  <a:latin typeface="Arial" panose="020B0604020202020204"/>
                  <a:ea typeface="+mn-ea"/>
                  <a:cs typeface="+mn-cs"/>
                </a:rPr>
                <a:t>4</a:t>
              </a:r>
            </a:p>
          </p:txBody>
        </p:sp>
      </p:grpSp>
      <p:grpSp>
        <p:nvGrpSpPr>
          <p:cNvPr id="17" name="Groupe 16">
            <a:extLst>
              <a:ext uri="{FF2B5EF4-FFF2-40B4-BE49-F238E27FC236}">
                <a16:creationId xmlns:a16="http://schemas.microsoft.com/office/drawing/2014/main" id="{BCFB5CB0-9646-3B67-ECEC-50855F3395DC}"/>
              </a:ext>
            </a:extLst>
          </p:cNvPr>
          <p:cNvGrpSpPr/>
          <p:nvPr/>
        </p:nvGrpSpPr>
        <p:grpSpPr>
          <a:xfrm>
            <a:off x="3244620" y="4973354"/>
            <a:ext cx="243277" cy="376734"/>
            <a:chOff x="2215978" y="-584050"/>
            <a:chExt cx="243277" cy="376734"/>
          </a:xfrm>
        </p:grpSpPr>
        <p:sp>
          <p:nvSpPr>
            <p:cNvPr id="18" name="Rectangle 17">
              <a:extLst>
                <a:ext uri="{FF2B5EF4-FFF2-40B4-BE49-F238E27FC236}">
                  <a16:creationId xmlns:a16="http://schemas.microsoft.com/office/drawing/2014/main" id="{629B67E1-1852-E66E-E117-60BC8FDA8914}"/>
                </a:ext>
              </a:extLst>
            </p:cNvPr>
            <p:cNvSpPr/>
            <p:nvPr/>
          </p:nvSpPr>
          <p:spPr>
            <a:xfrm>
              <a:off x="2215979" y="-576648"/>
              <a:ext cx="243276" cy="369332"/>
            </a:xfrm>
            <a:prstGeom prst="rect">
              <a:avLst/>
            </a:prstGeom>
            <a:solidFill>
              <a:srgbClr val="374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ZoneTexte 18">
              <a:extLst>
                <a:ext uri="{FF2B5EF4-FFF2-40B4-BE49-F238E27FC236}">
                  <a16:creationId xmlns:a16="http://schemas.microsoft.com/office/drawing/2014/main" id="{456C13B9-0C07-DBB5-AEF8-310CDEA4BF6D}"/>
                </a:ext>
              </a:extLst>
            </p:cNvPr>
            <p:cNvSpPr txBox="1"/>
            <p:nvPr/>
          </p:nvSpPr>
          <p:spPr>
            <a:xfrm>
              <a:off x="2215978" y="-584050"/>
              <a:ext cx="243277" cy="369332"/>
            </a:xfrm>
            <a:prstGeom prst="rect">
              <a:avLst/>
            </a:prstGeom>
            <a:solidFill>
              <a:srgbClr val="37464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noProof="0">
                  <a:ln>
                    <a:noFill/>
                  </a:ln>
                  <a:solidFill>
                    <a:srgbClr val="FFFFFF"/>
                  </a:solidFill>
                  <a:effectLst/>
                  <a:uLnTx/>
                  <a:uFillTx/>
                  <a:latin typeface="Arial" panose="020B0604020202020204"/>
                  <a:ea typeface="+mn-ea"/>
                  <a:cs typeface="+mn-cs"/>
                </a:rPr>
                <a:t>2</a:t>
              </a:r>
            </a:p>
          </p:txBody>
        </p:sp>
      </p:grpSp>
      <p:grpSp>
        <p:nvGrpSpPr>
          <p:cNvPr id="20" name="Groupe 19">
            <a:extLst>
              <a:ext uri="{FF2B5EF4-FFF2-40B4-BE49-F238E27FC236}">
                <a16:creationId xmlns:a16="http://schemas.microsoft.com/office/drawing/2014/main" id="{622FE454-76A1-B460-F94C-49A0CC959CF3}"/>
              </a:ext>
            </a:extLst>
          </p:cNvPr>
          <p:cNvGrpSpPr/>
          <p:nvPr/>
        </p:nvGrpSpPr>
        <p:grpSpPr>
          <a:xfrm>
            <a:off x="5475265" y="1213269"/>
            <a:ext cx="243277" cy="371555"/>
            <a:chOff x="2215978" y="-576648"/>
            <a:chExt cx="243277" cy="371555"/>
          </a:xfrm>
        </p:grpSpPr>
        <p:sp>
          <p:nvSpPr>
            <p:cNvPr id="21" name="Rectangle 20">
              <a:extLst>
                <a:ext uri="{FF2B5EF4-FFF2-40B4-BE49-F238E27FC236}">
                  <a16:creationId xmlns:a16="http://schemas.microsoft.com/office/drawing/2014/main" id="{17F03E4A-E49E-7EAB-A7AD-7B56A33489F5}"/>
                </a:ext>
              </a:extLst>
            </p:cNvPr>
            <p:cNvSpPr/>
            <p:nvPr/>
          </p:nvSpPr>
          <p:spPr>
            <a:xfrm>
              <a:off x="2215979" y="-576648"/>
              <a:ext cx="243276" cy="369332"/>
            </a:xfrm>
            <a:prstGeom prst="rect">
              <a:avLst/>
            </a:prstGeom>
            <a:solidFill>
              <a:srgbClr val="374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ZoneTexte 21">
              <a:extLst>
                <a:ext uri="{FF2B5EF4-FFF2-40B4-BE49-F238E27FC236}">
                  <a16:creationId xmlns:a16="http://schemas.microsoft.com/office/drawing/2014/main" id="{97FFEE70-08BF-4B43-B8FC-2EF2689D506C}"/>
                </a:ext>
              </a:extLst>
            </p:cNvPr>
            <p:cNvSpPr txBox="1"/>
            <p:nvPr/>
          </p:nvSpPr>
          <p:spPr>
            <a:xfrm>
              <a:off x="2215978" y="-574425"/>
              <a:ext cx="243277" cy="369332"/>
            </a:xfrm>
            <a:prstGeom prst="rect">
              <a:avLst/>
            </a:prstGeom>
            <a:solidFill>
              <a:srgbClr val="374649"/>
            </a:solidFill>
            <a:ln>
              <a:solidFill>
                <a:srgbClr val="37464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noProof="0">
                  <a:ln>
                    <a:noFill/>
                  </a:ln>
                  <a:solidFill>
                    <a:srgbClr val="FFFFFF"/>
                  </a:solidFill>
                  <a:effectLst/>
                  <a:uLnTx/>
                  <a:uFillTx/>
                  <a:latin typeface="Arial" panose="020B0604020202020204"/>
                  <a:ea typeface="+mn-ea"/>
                  <a:cs typeface="+mn-cs"/>
                </a:rPr>
                <a:t>3</a:t>
              </a:r>
            </a:p>
          </p:txBody>
        </p:sp>
      </p:grpSp>
      <p:grpSp>
        <p:nvGrpSpPr>
          <p:cNvPr id="23" name="Groupe 22">
            <a:extLst>
              <a:ext uri="{FF2B5EF4-FFF2-40B4-BE49-F238E27FC236}">
                <a16:creationId xmlns:a16="http://schemas.microsoft.com/office/drawing/2014/main" id="{13F0A0D9-B7AF-D36E-D559-4C746EFDAAD3}"/>
              </a:ext>
            </a:extLst>
          </p:cNvPr>
          <p:cNvGrpSpPr/>
          <p:nvPr/>
        </p:nvGrpSpPr>
        <p:grpSpPr>
          <a:xfrm>
            <a:off x="1244643" y="1213269"/>
            <a:ext cx="243277" cy="371555"/>
            <a:chOff x="2215978" y="-576648"/>
            <a:chExt cx="243277" cy="371555"/>
          </a:xfrm>
        </p:grpSpPr>
        <p:sp>
          <p:nvSpPr>
            <p:cNvPr id="24" name="Rectangle 23">
              <a:extLst>
                <a:ext uri="{FF2B5EF4-FFF2-40B4-BE49-F238E27FC236}">
                  <a16:creationId xmlns:a16="http://schemas.microsoft.com/office/drawing/2014/main" id="{74008652-83AB-AA2C-9630-23524B71A352}"/>
                </a:ext>
              </a:extLst>
            </p:cNvPr>
            <p:cNvSpPr/>
            <p:nvPr/>
          </p:nvSpPr>
          <p:spPr>
            <a:xfrm>
              <a:off x="2215979" y="-576648"/>
              <a:ext cx="243276" cy="369332"/>
            </a:xfrm>
            <a:prstGeom prst="rect">
              <a:avLst/>
            </a:prstGeom>
            <a:solidFill>
              <a:srgbClr val="374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ZoneTexte 24">
              <a:extLst>
                <a:ext uri="{FF2B5EF4-FFF2-40B4-BE49-F238E27FC236}">
                  <a16:creationId xmlns:a16="http://schemas.microsoft.com/office/drawing/2014/main" id="{3A27499A-A671-53AC-97C9-7167A6EFDB53}"/>
                </a:ext>
              </a:extLst>
            </p:cNvPr>
            <p:cNvSpPr txBox="1"/>
            <p:nvPr/>
          </p:nvSpPr>
          <p:spPr>
            <a:xfrm>
              <a:off x="2215978" y="-574425"/>
              <a:ext cx="243277" cy="369332"/>
            </a:xfrm>
            <a:prstGeom prst="rect">
              <a:avLst/>
            </a:prstGeom>
            <a:solidFill>
              <a:srgbClr val="374649"/>
            </a:solidFill>
            <a:ln>
              <a:solidFill>
                <a:srgbClr val="37464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noProof="0">
                  <a:ln>
                    <a:noFill/>
                  </a:ln>
                  <a:solidFill>
                    <a:srgbClr val="FFFFFF"/>
                  </a:solidFill>
                  <a:effectLst/>
                  <a:uLnTx/>
                  <a:uFillTx/>
                  <a:latin typeface="Arial" panose="020B0604020202020204"/>
                  <a:ea typeface="+mn-ea"/>
                  <a:cs typeface="+mn-cs"/>
                </a:rPr>
                <a:t>1</a:t>
              </a:r>
            </a:p>
          </p:txBody>
        </p:sp>
      </p:grpSp>
      <p:pic>
        <p:nvPicPr>
          <p:cNvPr id="11" name="Image 10">
            <a:extLst>
              <a:ext uri="{FF2B5EF4-FFF2-40B4-BE49-F238E27FC236}">
                <a16:creationId xmlns:a16="http://schemas.microsoft.com/office/drawing/2014/main" id="{93056B5E-7B4B-F596-30BE-83004D20381A}"/>
              </a:ext>
            </a:extLst>
          </p:cNvPr>
          <p:cNvPicPr>
            <a:picLocks noChangeAspect="1"/>
          </p:cNvPicPr>
          <p:nvPr/>
        </p:nvPicPr>
        <p:blipFill rotWithShape="1">
          <a:blip r:embed="rId4">
            <a:extLst>
              <a:ext uri="{28A0092B-C50C-407E-A947-70E740481C1C}">
                <a14:useLocalDpi xmlns:a14="http://schemas.microsoft.com/office/drawing/2010/main" val="0"/>
              </a:ext>
            </a:extLst>
          </a:blip>
          <a:srcRect l="32645" t="47438" b="33164"/>
          <a:stretch/>
        </p:blipFill>
        <p:spPr>
          <a:xfrm>
            <a:off x="254064" y="5687245"/>
            <a:ext cx="1938710" cy="789112"/>
          </a:xfrm>
          <a:prstGeom prst="rect">
            <a:avLst/>
          </a:prstGeom>
        </p:spPr>
      </p:pic>
      <p:sp>
        <p:nvSpPr>
          <p:cNvPr id="12" name="ZoneTexte 11">
            <a:extLst>
              <a:ext uri="{FF2B5EF4-FFF2-40B4-BE49-F238E27FC236}">
                <a16:creationId xmlns:a16="http://schemas.microsoft.com/office/drawing/2014/main" id="{93A00A6F-6225-73A2-E3FB-72F29BFD63DE}"/>
              </a:ext>
            </a:extLst>
          </p:cNvPr>
          <p:cNvSpPr txBox="1"/>
          <p:nvPr/>
        </p:nvSpPr>
        <p:spPr>
          <a:xfrm>
            <a:off x="556065" y="5687245"/>
            <a:ext cx="2181651"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cap="none" normalizeH="0" baseline="0" noProof="0">
                <a:ln>
                  <a:noFill/>
                </a:ln>
                <a:solidFill>
                  <a:srgbClr val="374649"/>
                </a:solidFill>
                <a:effectLst/>
                <a:uLnTx/>
                <a:uFillTx/>
                <a:latin typeface="Arial" panose="020B0604020202020204"/>
                <a:ea typeface="+mn-ea"/>
                <a:cs typeface="+mn-cs"/>
              </a:rPr>
              <a:t>From the referential</a:t>
            </a:r>
          </a:p>
        </p:txBody>
      </p:sp>
      <p:pic>
        <p:nvPicPr>
          <p:cNvPr id="26" name="Picture 2" descr="Flèche De Pointeur De La Souris Cliquée Sur Ou De Clic De Curseur Icône De  Schéma Pour Des Applis Et Des Sites Web Illustration de Vecteur -  Illustration du transmission, graphisme: 131379499">
            <a:extLst>
              <a:ext uri="{FF2B5EF4-FFF2-40B4-BE49-F238E27FC236}">
                <a16:creationId xmlns:a16="http://schemas.microsoft.com/office/drawing/2014/main" id="{2D564C5C-3F84-8752-F3FC-4CFF2F83FD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539" t="18168" r="27829" b="23956"/>
          <a:stretch/>
        </p:blipFill>
        <p:spPr bwMode="auto">
          <a:xfrm rot="9949030">
            <a:off x="388802" y="5156109"/>
            <a:ext cx="426144" cy="57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26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AB406424-959D-3B2B-A177-25F744E29E12}"/>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noProof="0">
                <a:ln>
                  <a:noFill/>
                </a:ln>
                <a:solidFill>
                  <a:srgbClr val="374649"/>
                </a:solidFill>
                <a:effectLst/>
                <a:uLnTx/>
                <a:uFillTx/>
                <a:latin typeface="Arial" panose="020B0604020202020204"/>
                <a:ea typeface="+mn-ea"/>
                <a:cs typeface="+mn-cs"/>
              </a:rPr>
              <a:t>Manager Kit WDfS 2023</a:t>
            </a:r>
          </a:p>
        </p:txBody>
      </p:sp>
      <p:sp>
        <p:nvSpPr>
          <p:cNvPr id="5" name="Espace réservé du numéro de diapositive 4">
            <a:extLst>
              <a:ext uri="{FF2B5EF4-FFF2-40B4-BE49-F238E27FC236}">
                <a16:creationId xmlns:a16="http://schemas.microsoft.com/office/drawing/2014/main" id="{FD66B2BF-7E7D-6DAC-1F49-6F3CF30B7C38}"/>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900" b="1" i="0" u="none" strike="noStrike" kern="1200" cap="none" spc="0" normalizeH="0" baseline="0" noProof="0" smtClean="0">
                <a:ln>
                  <a:noFill/>
                </a:ln>
                <a:solidFill>
                  <a:srgbClr val="3746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900" b="1"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7" name="Bulle rectangulaire à coins arrondis 6">
            <a:extLst>
              <a:ext uri="{FF2B5EF4-FFF2-40B4-BE49-F238E27FC236}">
                <a16:creationId xmlns:a16="http://schemas.microsoft.com/office/drawing/2014/main" id="{ED73CD33-23D7-2E8A-8A74-EF96C46188A8}"/>
              </a:ext>
            </a:extLst>
          </p:cNvPr>
          <p:cNvSpPr/>
          <p:nvPr/>
        </p:nvSpPr>
        <p:spPr>
          <a:xfrm>
            <a:off x="1408358" y="867509"/>
            <a:ext cx="5086227" cy="3200400"/>
          </a:xfrm>
          <a:prstGeom prst="wedgeRoundRectCallout">
            <a:avLst>
              <a:gd name="adj1" fmla="val 51805"/>
              <a:gd name="adj2" fmla="val 71837"/>
              <a:gd name="adj3" fmla="val 16667"/>
            </a:avLst>
          </a:prstGeom>
          <a:noFill/>
          <a:ln w="111125">
            <a:gradFill flip="none" rotWithShape="1">
              <a:gsLst>
                <a:gs pos="5000">
                  <a:srgbClr val="00C8FF"/>
                </a:gs>
                <a:gs pos="100000">
                  <a:srgbClr val="0082FF"/>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 name="Image 1">
            <a:extLst>
              <a:ext uri="{FF2B5EF4-FFF2-40B4-BE49-F238E27FC236}">
                <a16:creationId xmlns:a16="http://schemas.microsoft.com/office/drawing/2014/main" id="{F21FB52F-E33C-9F08-D9F4-3BEDD3B474AE}"/>
              </a:ext>
            </a:extLst>
          </p:cNvPr>
          <p:cNvPicPr>
            <a:picLocks noChangeAspect="1"/>
          </p:cNvPicPr>
          <p:nvPr/>
        </p:nvPicPr>
        <p:blipFill rotWithShape="1">
          <a:blip r:embed="rId2">
            <a:extLst>
              <a:ext uri="{28A0092B-C50C-407E-A947-70E740481C1C}">
                <a14:useLocalDpi xmlns:a14="http://schemas.microsoft.com/office/drawing/2010/main" val="0"/>
              </a:ext>
            </a:extLst>
          </a:blip>
          <a:srcRect l="-4275" t="-16777" r="-3871" b="10157"/>
          <a:stretch/>
        </p:blipFill>
        <p:spPr>
          <a:xfrm>
            <a:off x="5800938" y="2890434"/>
            <a:ext cx="5765571" cy="3967566"/>
          </a:xfrm>
          <a:prstGeom prst="rect">
            <a:avLst/>
          </a:prstGeom>
        </p:spPr>
      </p:pic>
      <p:sp>
        <p:nvSpPr>
          <p:cNvPr id="8" name="Espace réservé du texte 1">
            <a:extLst>
              <a:ext uri="{FF2B5EF4-FFF2-40B4-BE49-F238E27FC236}">
                <a16:creationId xmlns:a16="http://schemas.microsoft.com/office/drawing/2014/main" id="{123C8F64-9CE9-4581-81E8-A21ACE7DD2B3}"/>
              </a:ext>
            </a:extLst>
          </p:cNvPr>
          <p:cNvSpPr txBox="1">
            <a:spLocks/>
          </p:cNvSpPr>
          <p:nvPr/>
        </p:nvSpPr>
        <p:spPr>
          <a:xfrm>
            <a:off x="1020702" y="986956"/>
            <a:ext cx="5861538" cy="2961505"/>
          </a:xfrm>
          <a:prstGeom prst="rect">
            <a:avLst/>
          </a:prstGeom>
        </p:spPr>
        <p:txBody>
          <a:bodyPr vert="horz" lIns="91440" tIns="45720" rIns="91440" bIns="45720" rtlCol="0" anchor="ctr" anchorCtr="0">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000" b="0" i="0" u="none" strike="noStrike" cap="none" normalizeH="0" baseline="0" noProof="0">
                <a:ln>
                  <a:noFill/>
                </a:ln>
                <a:solidFill>
                  <a:srgbClr val="374649"/>
                </a:solidFill>
                <a:effectLst/>
                <a:uLnTx/>
                <a:uFillTx/>
                <a:latin typeface="Arial" panose="020B0604020202020204"/>
                <a:ea typeface="+mn-ea"/>
                <a:cs typeface="+mn-cs"/>
              </a:rPr>
              <a:t>What is my role </a:t>
            </a:r>
            <a:br>
              <a:rPr kumimoji="0" lang="en-US" sz="4000" b="0" i="0" u="none" strike="noStrike" cap="none" normalizeH="0" baseline="0" noProof="0">
                <a:ln>
                  <a:noFill/>
                </a:ln>
                <a:solidFill>
                  <a:srgbClr val="374649"/>
                </a:solidFill>
                <a:effectLst/>
                <a:uLnTx/>
                <a:uFillTx/>
                <a:latin typeface="Arial" panose="020B0604020202020204"/>
                <a:ea typeface="+mn-ea"/>
                <a:cs typeface="+mn-cs"/>
              </a:rPr>
            </a:br>
            <a:r>
              <a:rPr kumimoji="0" lang="en-US" sz="4000" b="0" i="0" u="none" strike="noStrike" cap="none" normalizeH="0" baseline="0" noProof="0">
                <a:ln>
                  <a:noFill/>
                </a:ln>
                <a:solidFill>
                  <a:srgbClr val="374649"/>
                </a:solidFill>
                <a:effectLst/>
                <a:uLnTx/>
                <a:uFillTx/>
                <a:latin typeface="Arial" panose="020B0604020202020204"/>
                <a:ea typeface="+mn-ea"/>
                <a:cs typeface="+mn-cs"/>
              </a:rPr>
              <a:t>in technological </a:t>
            </a:r>
            <a:br>
              <a:rPr kumimoji="0" lang="en-US" sz="4000" b="0" i="0" u="none" strike="noStrike" cap="none" normalizeH="0" baseline="0" noProof="0">
                <a:ln>
                  <a:noFill/>
                </a:ln>
                <a:solidFill>
                  <a:srgbClr val="374649"/>
                </a:solidFill>
                <a:effectLst/>
                <a:uLnTx/>
                <a:uFillTx/>
                <a:latin typeface="Arial" panose="020B0604020202020204"/>
                <a:ea typeface="+mn-ea"/>
                <a:cs typeface="+mn-cs"/>
              </a:rPr>
            </a:br>
            <a:r>
              <a:rPr kumimoji="0" lang="en-US" sz="4000" b="0" i="0" u="none" strike="noStrike" cap="none" normalizeH="0" baseline="0" noProof="0">
                <a:ln>
                  <a:noFill/>
                </a:ln>
                <a:solidFill>
                  <a:srgbClr val="374649"/>
                </a:solidFill>
                <a:effectLst/>
                <a:uLnTx/>
                <a:uFillTx/>
                <a:latin typeface="Arial" panose="020B0604020202020204"/>
                <a:ea typeface="+mn-ea"/>
                <a:cs typeface="+mn-cs"/>
              </a:rPr>
              <a:t>risk management?</a:t>
            </a:r>
          </a:p>
        </p:txBody>
      </p:sp>
    </p:spTree>
    <p:extLst>
      <p:ext uri="{BB962C8B-B14F-4D97-AF65-F5344CB8AC3E}">
        <p14:creationId xmlns:p14="http://schemas.microsoft.com/office/powerpoint/2010/main" val="61798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otalEnergies AA - Bleu">
  <a:themeElements>
    <a:clrScheme name="Personnalisé 4">
      <a:dk1>
        <a:srgbClr val="374649"/>
      </a:dk1>
      <a:lt1>
        <a:srgbClr val="FFFFFF"/>
      </a:lt1>
      <a:dk2>
        <a:srgbClr val="FFD300"/>
      </a:dk2>
      <a:lt2>
        <a:srgbClr val="FFFFFF"/>
      </a:lt2>
      <a:accent1>
        <a:srgbClr val="009CEA"/>
      </a:accent1>
      <a:accent2>
        <a:srgbClr val="ED0000"/>
      </a:accent2>
      <a:accent3>
        <a:srgbClr val="40A900"/>
      </a:accent3>
      <a:accent4>
        <a:srgbClr val="F66A00"/>
      </a:accent4>
      <a:accent5>
        <a:srgbClr val="009CEA"/>
      </a:accent5>
      <a:accent6>
        <a:srgbClr val="ED0000"/>
      </a:accent6>
      <a:hlink>
        <a:srgbClr val="374649"/>
      </a:hlink>
      <a:folHlink>
        <a:srgbClr val="009C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defPPr>
      </a:lstStyle>
    </a:txDef>
  </a:objectDefaults>
  <a:extraClrSchemeLst/>
  <a:extLst>
    <a:ext uri="{05A4C25C-085E-4340-85A3-A5531E510DB2}">
      <thm15:themeFamily xmlns:thm15="http://schemas.microsoft.com/office/thememl/2012/main" name="Présentation11" id="{9BEC3FBE-2419-4042-98D8-48FD7A597541}" vid="{2A8E718C-D1D5-B54E-A9CF-4229D3F9F1C1}"/>
    </a:ext>
  </a:extLst>
</a:theme>
</file>

<file path=ppt/theme/theme2.xml><?xml version="1.0" encoding="utf-8"?>
<a:theme xmlns:a="http://schemas.openxmlformats.org/drawingml/2006/main" name="TotalEnergies AA - Orange">
  <a:themeElements>
    <a:clrScheme name="Personnalisé 18">
      <a:dk1>
        <a:srgbClr val="374649"/>
      </a:dk1>
      <a:lt1>
        <a:srgbClr val="FFFFFF"/>
      </a:lt1>
      <a:dk2>
        <a:srgbClr val="009BFF"/>
      </a:dk2>
      <a:lt2>
        <a:srgbClr val="FFFFFF"/>
      </a:lt2>
      <a:accent1>
        <a:srgbClr val="009BFF"/>
      </a:accent1>
      <a:accent2>
        <a:srgbClr val="ED0000"/>
      </a:accent2>
      <a:accent3>
        <a:srgbClr val="40A900"/>
      </a:accent3>
      <a:accent4>
        <a:srgbClr val="F66900"/>
      </a:accent4>
      <a:accent5>
        <a:srgbClr val="009CEA"/>
      </a:accent5>
      <a:accent6>
        <a:srgbClr val="ED0000"/>
      </a:accent6>
      <a:hlink>
        <a:srgbClr val="374649"/>
      </a:hlink>
      <a:folHlink>
        <a:srgbClr val="009C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defPPr>
      </a:lstStyle>
    </a:txDef>
  </a:objectDefaults>
  <a:extraClrSchemeLst/>
  <a:extLst>
    <a:ext uri="{05A4C25C-085E-4340-85A3-A5531E510DB2}">
      <thm15:themeFamily xmlns:thm15="http://schemas.microsoft.com/office/thememl/2012/main" name="PPT_Template Orange AA 16-9_FR" id="{4BCF2959-A21C-3947-8975-813A1706C524}" vid="{85DDA4AC-937D-DC44-BE52-6058B461CDBD}"/>
    </a:ext>
  </a:extLst>
</a:theme>
</file>

<file path=ppt/theme/theme3.xml><?xml version="1.0" encoding="utf-8"?>
<a:theme xmlns:a="http://schemas.openxmlformats.org/drawingml/2006/main" name="1_TotalEnergies AA - Bleu">
  <a:themeElements>
    <a:clrScheme name="TotalEnergies AA - Bleu">
      <a:dk1>
        <a:srgbClr val="374649"/>
      </a:dk1>
      <a:lt1>
        <a:srgbClr val="FFFFFF"/>
      </a:lt1>
      <a:dk2>
        <a:srgbClr val="009CEA"/>
      </a:dk2>
      <a:lt2>
        <a:srgbClr val="FFFFFF"/>
      </a:lt2>
      <a:accent1>
        <a:srgbClr val="009CEA"/>
      </a:accent1>
      <a:accent2>
        <a:srgbClr val="ED0000"/>
      </a:accent2>
      <a:accent3>
        <a:srgbClr val="40A900"/>
      </a:accent3>
      <a:accent4>
        <a:srgbClr val="F66A00"/>
      </a:accent4>
      <a:accent5>
        <a:srgbClr val="009CEA"/>
      </a:accent5>
      <a:accent6>
        <a:srgbClr val="ED0000"/>
      </a:accent6>
      <a:hlink>
        <a:srgbClr val="374649"/>
      </a:hlink>
      <a:folHlink>
        <a:srgbClr val="009C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defPPr>
      </a:lstStyle>
    </a:txDef>
  </a:objectDefaults>
  <a:extraClrSchemeLst/>
  <a:extLst>
    <a:ext uri="{05A4C25C-085E-4340-85A3-A5531E510DB2}">
      <thm15:themeFamily xmlns:thm15="http://schemas.microsoft.com/office/thememl/2012/main" name="Présentation27" id="{AA9C60C9-366C-6A4F-BDED-917007AD6B46}" vid="{CAB51DE4-01D8-474E-BFE0-E8311B9481E3}"/>
    </a:ext>
  </a:ext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0117C2CCE7924285B64660865AB5EB" ma:contentTypeVersion="14" ma:contentTypeDescription="Crée un document." ma:contentTypeScope="" ma:versionID="831879fef9b82efb0457bce614f75274">
  <xsd:schema xmlns:xsd="http://www.w3.org/2001/XMLSchema" xmlns:xs="http://www.w3.org/2001/XMLSchema" xmlns:p="http://schemas.microsoft.com/office/2006/metadata/properties" xmlns:ns2="c7df1beb-9555-4a34-a0bb-bc4222cc815e" xmlns:ns3="b93f7d12-03ed-48c2-84fb-322e67083590" targetNamespace="http://schemas.microsoft.com/office/2006/metadata/properties" ma:root="true" ma:fieldsID="e34c89cd144872b2465e00d5afddf587" ns2:_="" ns3:_="">
    <xsd:import namespace="c7df1beb-9555-4a34-a0bb-bc4222cc815e"/>
    <xsd:import namespace="b93f7d12-03ed-48c2-84fb-322e6708359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df1beb-9555-4a34-a0bb-bc4222cc81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alises d’images" ma:readOnly="false" ma:fieldId="{5cf76f15-5ced-4ddc-b409-7134ff3c332f}" ma:taxonomyMulti="true" ma:sspId="7d7a317d-19e9-4a41-b675-f2bd41b4cab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93f7d12-03ed-48c2-84fb-322e67083590"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690069a7-9aa9-4af8-b785-53069a55ecb7}" ma:internalName="TaxCatchAll" ma:showField="CatchAllData" ma:web="b93f7d12-03ed-48c2-84fb-322e670835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7df1beb-9555-4a34-a0bb-bc4222cc815e">
      <Terms xmlns="http://schemas.microsoft.com/office/infopath/2007/PartnerControls"/>
    </lcf76f155ced4ddcb4097134ff3c332f>
    <TaxCatchAll xmlns="b93f7d12-03ed-48c2-84fb-322e67083590" xsi:nil="true"/>
  </documentManagement>
</p:properties>
</file>

<file path=customXml/itemProps1.xml><?xml version="1.0" encoding="utf-8"?>
<ds:datastoreItem xmlns:ds="http://schemas.openxmlformats.org/officeDocument/2006/customXml" ds:itemID="{46BAADB2-4B01-44C1-BA5E-D13066E08A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df1beb-9555-4a34-a0bb-bc4222cc815e"/>
    <ds:schemaRef ds:uri="b93f7d12-03ed-48c2-84fb-322e670835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70B42D-8B38-4901-8738-84FE355098DF}">
  <ds:schemaRefs>
    <ds:schemaRef ds:uri="http://schemas.microsoft.com/sharepoint/v3/contenttype/forms"/>
  </ds:schemaRefs>
</ds:datastoreItem>
</file>

<file path=customXml/itemProps3.xml><?xml version="1.0" encoding="utf-8"?>
<ds:datastoreItem xmlns:ds="http://schemas.openxmlformats.org/officeDocument/2006/customXml" ds:itemID="{CFC6F5C3-F1D5-4856-9833-449D2A283518}">
  <ds:schemaRefs>
    <ds:schemaRef ds:uri="http://schemas.microsoft.com/office/2006/documentManagement/types"/>
    <ds:schemaRef ds:uri="5110b012-10a1-40b4-b3f3-56f94d40c9a0"/>
    <ds:schemaRef ds:uri="http://purl.org/dc/dcmitype/"/>
    <ds:schemaRef ds:uri="http://schemas.microsoft.com/office/infopath/2007/PartnerControls"/>
    <ds:schemaRef ds:uri="http://purl.org/dc/terms/"/>
    <ds:schemaRef ds:uri="http://purl.org/dc/elements/1.1/"/>
    <ds:schemaRef ds:uri="http://www.w3.org/XML/1998/namespace"/>
    <ds:schemaRef ds:uri="http://schemas.openxmlformats.org/package/2006/metadata/core-properties"/>
    <ds:schemaRef ds:uri="0aae023e-a4af-467f-90cb-55fd2682a96a"/>
    <ds:schemaRef ds:uri="http://schemas.microsoft.com/office/2006/metadata/properties"/>
    <ds:schemaRef ds:uri="c7df1beb-9555-4a34-a0bb-bc4222cc815e"/>
    <ds:schemaRef ds:uri="b93f7d12-03ed-48c2-84fb-322e67083590"/>
  </ds:schemaRefs>
</ds:datastoreItem>
</file>

<file path=docProps/app.xml><?xml version="1.0" encoding="utf-8"?>
<Properties xmlns="http://schemas.openxmlformats.org/officeDocument/2006/extended-properties" xmlns:vt="http://schemas.openxmlformats.org/officeDocument/2006/docPropsVTypes">
  <TotalTime>414</TotalTime>
  <Words>1589</Words>
  <Application>Microsoft Office PowerPoint</Application>
  <PresentationFormat>Grand écran</PresentationFormat>
  <Paragraphs>203</Paragraphs>
  <Slides>19</Slides>
  <Notes>14</Notes>
  <HiddenSlides>0</HiddenSlides>
  <MMClips>0</MMClips>
  <ScaleCrop>false</ScaleCrop>
  <HeadingPairs>
    <vt:vector size="6" baseType="variant">
      <vt:variant>
        <vt:lpstr>Polices utilisées</vt:lpstr>
      </vt:variant>
      <vt:variant>
        <vt:i4>4</vt:i4>
      </vt:variant>
      <vt:variant>
        <vt:lpstr>Thème</vt:lpstr>
      </vt:variant>
      <vt:variant>
        <vt:i4>3</vt:i4>
      </vt:variant>
      <vt:variant>
        <vt:lpstr>Titres des diapositives</vt:lpstr>
      </vt:variant>
      <vt:variant>
        <vt:i4>19</vt:i4>
      </vt:variant>
    </vt:vector>
  </HeadingPairs>
  <TitlesOfParts>
    <vt:vector size="26" baseType="lpstr">
      <vt:lpstr>Arial</vt:lpstr>
      <vt:lpstr>Calibri</vt:lpstr>
      <vt:lpstr>Helvetica</vt:lpstr>
      <vt:lpstr>Wingdings</vt:lpstr>
      <vt:lpstr>TotalEnergies AA - Bleu</vt:lpstr>
      <vt:lpstr>TotalEnergies AA - Orange</vt:lpstr>
      <vt:lpstr>1_TotalEnergies AA - Bleu</vt:lpstr>
      <vt:lpstr>Présentation PowerPoint</vt:lpstr>
      <vt:lpstr>Technological risks</vt:lpstr>
      <vt:lpstr>WDfS 2023  Technological risks</vt:lpstr>
      <vt:lpstr>What are technological risks*?</vt:lpstr>
      <vt:lpstr>Présentation PowerPoint</vt:lpstr>
      <vt:lpstr>…but technological risks  are hidden in daily activities and are more common than you might think</vt:lpstr>
      <vt:lpstr>The challenges of technological risk management</vt:lpstr>
      <vt:lpstr>Présentation PowerPoint</vt:lpstr>
      <vt:lpstr>Présentation PowerPoint</vt:lpstr>
      <vt:lpstr>Technological risks are everybody’s business!</vt:lpstr>
      <vt:lpstr>Technological risks are everybody’s business!</vt:lpstr>
      <vt:lpstr>Organising the WDfS 2023 </vt:lpstr>
      <vt:lpstr>Use the support material for the WDfS 2023</vt:lpstr>
      <vt:lpstr>Poster</vt:lpstr>
      <vt:lpstr>Staging events for the WDfS 2023</vt:lpstr>
      <vt:lpstr>Discussion workshop</vt:lpstr>
      <vt:lpstr>Mobilize contractors</vt:lpstr>
      <vt:lpstr>Thank you!</vt:lpstr>
      <vt:lpstr>Disclaimer and copyright reservation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Nicolas FOREST</dc:creator>
  <cp:lastModifiedBy>Claire MAIRET</cp:lastModifiedBy>
  <cp:revision>18</cp:revision>
  <dcterms:created xsi:type="dcterms:W3CDTF">2021-04-08T15:44:53Z</dcterms:created>
  <dcterms:modified xsi:type="dcterms:W3CDTF">2023-03-10T16:40:10Z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0x010100FE9B3B0C67C3394DBB498FB565B0CA06</vt:lpwstr>
  </property>
  <property fmtid="{D5CDD505-2E9C-101B-9397-08002B2CF9AE}" pid="3" name="MSIP_Label_2b30ed1b-e95f-40b5-af89-828263f287a7_Enabled">
    <vt:lpwstr>true</vt:lpwstr>
  </property>
  <property fmtid="{D5CDD505-2E9C-101B-9397-08002B2CF9AE}" pid="4" name="MSIP_Label_2b30ed1b-e95f-40b5-af89-828263f287a7_SetDate">
    <vt:lpwstr>2021-04-10T12:45:13Z</vt:lpwstr>
  </property>
  <property fmtid="{D5CDD505-2E9C-101B-9397-08002B2CF9AE}" pid="5" name="MSIP_Label_2b30ed1b-e95f-40b5-af89-828263f287a7_Method">
    <vt:lpwstr>Standard</vt:lpwstr>
  </property>
  <property fmtid="{D5CDD505-2E9C-101B-9397-08002B2CF9AE}" pid="6" name="MSIP_Label_2b30ed1b-e95f-40b5-af89-828263f287a7_Name">
    <vt:lpwstr>2b30ed1b-e95f-40b5-af89-828263f287a7</vt:lpwstr>
  </property>
  <property fmtid="{D5CDD505-2E9C-101B-9397-08002B2CF9AE}" pid="7" name="MSIP_Label_2b30ed1b-e95f-40b5-af89-828263f287a7_SiteId">
    <vt:lpwstr>329e91b0-e21f-48fb-a071-456717ecc28e</vt:lpwstr>
  </property>
  <property fmtid="{D5CDD505-2E9C-101B-9397-08002B2CF9AE}" pid="8" name="MSIP_Label_2b30ed1b-e95f-40b5-af89-828263f287a7_ActionId">
    <vt:lpwstr>320e8168-aa23-4c66-a6e0-b1201b4f82ed</vt:lpwstr>
  </property>
  <property fmtid="{D5CDD505-2E9C-101B-9397-08002B2CF9AE}" pid="9" name="MSIP_Label_2b30ed1b-e95f-40b5-af89-828263f287a7_ContentBits">
    <vt:lpwstr>2</vt:lpwstr>
  </property>
  <property fmtid="{D5CDD505-2E9C-101B-9397-08002B2CF9AE}" pid="10" name="MediaServiceImageTags">
    <vt:lpwstr/>
  </property>
</Properties>
</file>