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AC"/>
    <a:srgbClr val="312783"/>
    <a:srgbClr val="35494C"/>
    <a:srgbClr val="E84D0E"/>
    <a:srgbClr val="E05329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>
        <p:scale>
          <a:sx n="30" d="100"/>
          <a:sy n="30" d="100"/>
        </p:scale>
        <p:origin x="2760" y="-1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29/08/2022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3EA4394-5C5A-214E-9E7E-7644F28D9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3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Golden </a:t>
            </a:r>
            <a:r>
              <a:rPr lang="fr-FR" sz="6800" b="1" spc="-240" dirty="0" err="1">
                <a:solidFill>
                  <a:srgbClr val="35494C"/>
                </a:solidFill>
                <a:latin typeface="Gotham Rounded Bold" pitchFamily="2" charset="77"/>
              </a:rPr>
              <a:t>Rule</a:t>
            </a:r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 7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 err="1">
                <a:solidFill>
                  <a:srgbClr val="0064AC"/>
                </a:solidFill>
                <a:latin typeface="Gotham Rounded Bold" pitchFamily="2" charset="77"/>
              </a:rPr>
              <a:t>Powered</a:t>
            </a:r>
            <a:br>
              <a:rPr lang="fr-FR" sz="20400" b="1" spc="-700" dirty="0">
                <a:solidFill>
                  <a:srgbClr val="0064AC"/>
                </a:solidFill>
                <a:latin typeface="Gotham Rounded Bold" pitchFamily="2" charset="77"/>
              </a:rPr>
            </a:br>
            <a:r>
              <a:rPr lang="fr-FR" sz="20400" b="1" spc="-700" dirty="0" err="1">
                <a:solidFill>
                  <a:srgbClr val="0064AC"/>
                </a:solidFill>
                <a:latin typeface="Gotham Rounded Bold" pitchFamily="2" charset="77"/>
              </a:rPr>
              <a:t>Systems</a:t>
            </a:r>
            <a:endParaRPr lang="fr-FR" sz="20400" b="1" spc="-700" dirty="0">
              <a:solidFill>
                <a:srgbClr val="0064AC"/>
              </a:solidFill>
              <a:latin typeface="Gotham Rounded Bold" pitchFamily="2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455807"/>
            <a:ext cx="154550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I check the isolation and </a:t>
            </a:r>
            <a:b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</a:b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the absence of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energy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and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fluids</a:t>
            </a:r>
            <a:b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</a:b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before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</a:t>
            </a:r>
            <a:r>
              <a:rPr lang="fr-FR" sz="6800" dirty="0" err="1">
                <a:solidFill>
                  <a:srgbClr val="35494C"/>
                </a:solidFill>
                <a:latin typeface="Gotham Rounded Book" pitchFamily="2" charset="0"/>
              </a:rPr>
              <a:t>any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 intervention. 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23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24</cp:revision>
  <dcterms:created xsi:type="dcterms:W3CDTF">2022-01-17T11:44:19Z</dcterms:created>
  <dcterms:modified xsi:type="dcterms:W3CDTF">2022-08-29T09:41:06Z</dcterms:modified>
</cp:coreProperties>
</file>