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14" r:id="rId6"/>
    <p:sldId id="322" r:id="rId7"/>
    <p:sldId id="339" r:id="rId8"/>
    <p:sldId id="320" r:id="rId9"/>
    <p:sldId id="337" r:id="rId10"/>
    <p:sldId id="327" r:id="rId11"/>
    <p:sldId id="326" r:id="rId12"/>
    <p:sldId id="328" r:id="rId13"/>
    <p:sldId id="329" r:id="rId14"/>
    <p:sldId id="330" r:id="rId15"/>
    <p:sldId id="331" r:id="rId16"/>
    <p:sldId id="333" r:id="rId17"/>
    <p:sldId id="334" r:id="rId18"/>
    <p:sldId id="335" r:id="rId19"/>
    <p:sldId id="336" r:id="rId20"/>
  </p:sldIdLst>
  <p:sldSz cx="12192000" cy="6858000"/>
  <p:notesSz cx="6797675" cy="9926638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en MUNERET" initials="SM" lastIdx="5" clrIdx="0">
    <p:extLst>
      <p:ext uri="{19B8F6BF-5375-455C-9EA6-DF929625EA0E}">
        <p15:presenceInfo xmlns:p15="http://schemas.microsoft.com/office/powerpoint/2012/main" userId="S-1-5-21-1688137703-1013256711-2629252250-3234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2CE"/>
    <a:srgbClr val="376092"/>
    <a:srgbClr val="FFFF99"/>
    <a:srgbClr val="A90025"/>
    <a:srgbClr val="FF9900"/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F654E-E8A7-4AB5-A1A3-93E855A43D00}" v="46" dt="2020-10-06T08:10:57.921"/>
    <p1510:client id="{7DBACA29-F7EC-4372-A31B-8312AED2FE2F}" v="6" dt="2020-10-06T09:55:39.871"/>
    <p1510:client id="{CE2627E7-7EF1-4022-942D-4E3616A816A8}" v="22" dt="2020-10-06T14:30:46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ril CHAMPIGNY" userId="8331ef57-2eda-4549-a9c3-149072f322d1" providerId="ADAL" clId="{597F654E-E8A7-4AB5-A1A3-93E855A43D00}"/>
    <pc:docChg chg="undo custSel modSld sldOrd">
      <pc:chgData name="Cyril CHAMPIGNY" userId="8331ef57-2eda-4549-a9c3-149072f322d1" providerId="ADAL" clId="{597F654E-E8A7-4AB5-A1A3-93E855A43D00}" dt="2020-10-06T08:11:34.610" v="254" actId="14100"/>
      <pc:docMkLst>
        <pc:docMk/>
      </pc:docMkLst>
      <pc:sldChg chg="ord">
        <pc:chgData name="Cyril CHAMPIGNY" userId="8331ef57-2eda-4549-a9c3-149072f322d1" providerId="ADAL" clId="{597F654E-E8A7-4AB5-A1A3-93E855A43D00}" dt="2020-10-06T06:48:47.961" v="238"/>
        <pc:sldMkLst>
          <pc:docMk/>
          <pc:sldMk cId="0" sldId="256"/>
        </pc:sldMkLst>
      </pc:sldChg>
      <pc:sldChg chg="modSp">
        <pc:chgData name="Cyril CHAMPIGNY" userId="8331ef57-2eda-4549-a9c3-149072f322d1" providerId="ADAL" clId="{597F654E-E8A7-4AB5-A1A3-93E855A43D00}" dt="2020-10-06T08:11:34.610" v="254" actId="14100"/>
        <pc:sldMkLst>
          <pc:docMk/>
          <pc:sldMk cId="3984636068" sldId="314"/>
        </pc:sldMkLst>
        <pc:spChg chg="mod">
          <ac:chgData name="Cyril CHAMPIGNY" userId="8331ef57-2eda-4549-a9c3-149072f322d1" providerId="ADAL" clId="{597F654E-E8A7-4AB5-A1A3-93E855A43D00}" dt="2020-10-06T08:11:34.610" v="254" actId="14100"/>
          <ac:spMkLst>
            <pc:docMk/>
            <pc:sldMk cId="3984636068" sldId="314"/>
            <ac:spMk id="2" creationId="{00000000-0000-0000-0000-000000000000}"/>
          </ac:spMkLst>
        </pc:spChg>
      </pc:sldChg>
      <pc:sldChg chg="modSp">
        <pc:chgData name="Cyril CHAMPIGNY" userId="8331ef57-2eda-4549-a9c3-149072f322d1" providerId="ADAL" clId="{597F654E-E8A7-4AB5-A1A3-93E855A43D00}" dt="2020-10-06T06:31:03.004" v="51" actId="1035"/>
        <pc:sldMkLst>
          <pc:docMk/>
          <pc:sldMk cId="3205347914" sldId="320"/>
        </pc:sldMkLst>
        <pc:graphicFrameChg chg="mod">
          <ac:chgData name="Cyril CHAMPIGNY" userId="8331ef57-2eda-4549-a9c3-149072f322d1" providerId="ADAL" clId="{597F654E-E8A7-4AB5-A1A3-93E855A43D00}" dt="2020-10-06T06:31:03.004" v="51" actId="1035"/>
          <ac:graphicFrameMkLst>
            <pc:docMk/>
            <pc:sldMk cId="3205347914" sldId="320"/>
            <ac:graphicFrameMk id="11" creationId="{99E46904-0D02-497C-B99B-DE0057D24681}"/>
          </ac:graphicFrameMkLst>
        </pc:graphicFrameChg>
      </pc:sldChg>
      <pc:sldChg chg="modSp">
        <pc:chgData name="Cyril CHAMPIGNY" userId="8331ef57-2eda-4549-a9c3-149072f322d1" providerId="ADAL" clId="{597F654E-E8A7-4AB5-A1A3-93E855A43D00}" dt="2020-10-06T06:31:22.145" v="53" actId="1036"/>
        <pc:sldMkLst>
          <pc:docMk/>
          <pc:sldMk cId="145012956" sldId="326"/>
        </pc:sldMkLst>
        <pc:graphicFrameChg chg="mod">
          <ac:chgData name="Cyril CHAMPIGNY" userId="8331ef57-2eda-4549-a9c3-149072f322d1" providerId="ADAL" clId="{597F654E-E8A7-4AB5-A1A3-93E855A43D00}" dt="2020-10-06T06:31:22.145" v="53" actId="1036"/>
          <ac:graphicFrameMkLst>
            <pc:docMk/>
            <pc:sldMk cId="145012956" sldId="326"/>
            <ac:graphicFrameMk id="10" creationId="{ED4904C8-06CD-465E-BAC7-F11B545E2D9F}"/>
          </ac:graphicFrameMkLst>
        </pc:graphicFrameChg>
        <pc:picChg chg="mod">
          <ac:chgData name="Cyril CHAMPIGNY" userId="8331ef57-2eda-4549-a9c3-149072f322d1" providerId="ADAL" clId="{597F654E-E8A7-4AB5-A1A3-93E855A43D00}" dt="2020-10-06T06:29:34.138" v="42" actId="1036"/>
          <ac:picMkLst>
            <pc:docMk/>
            <pc:sldMk cId="145012956" sldId="326"/>
            <ac:picMk id="14" creationId="{1DA232DD-EA3F-492B-A97C-A9591BB38364}"/>
          </ac:picMkLst>
        </pc:picChg>
      </pc:sldChg>
      <pc:sldChg chg="modSp">
        <pc:chgData name="Cyril CHAMPIGNY" userId="8331ef57-2eda-4549-a9c3-149072f322d1" providerId="ADAL" clId="{597F654E-E8A7-4AB5-A1A3-93E855A43D00}" dt="2020-10-06T06:31:10.171" v="52" actId="1035"/>
        <pc:sldMkLst>
          <pc:docMk/>
          <pc:sldMk cId="1991716452" sldId="327"/>
        </pc:sldMkLst>
        <pc:graphicFrameChg chg="mod">
          <ac:chgData name="Cyril CHAMPIGNY" userId="8331ef57-2eda-4549-a9c3-149072f322d1" providerId="ADAL" clId="{597F654E-E8A7-4AB5-A1A3-93E855A43D00}" dt="2020-10-06T06:31:10.171" v="52" actId="1035"/>
          <ac:graphicFrameMkLst>
            <pc:docMk/>
            <pc:sldMk cId="1991716452" sldId="327"/>
            <ac:graphicFrameMk id="12" creationId="{1579FE88-4ADF-49A3-98BB-B8EF51E6951C}"/>
          </ac:graphicFrameMkLst>
        </pc:graphicFrameChg>
      </pc:sldChg>
      <pc:sldChg chg="modSp">
        <pc:chgData name="Cyril CHAMPIGNY" userId="8331ef57-2eda-4549-a9c3-149072f322d1" providerId="ADAL" clId="{597F654E-E8A7-4AB5-A1A3-93E855A43D00}" dt="2020-10-06T06:32:24.027" v="57" actId="1035"/>
        <pc:sldMkLst>
          <pc:docMk/>
          <pc:sldMk cId="580559251" sldId="328"/>
        </pc:sldMkLst>
        <pc:spChg chg="mod">
          <ac:chgData name="Cyril CHAMPIGNY" userId="8331ef57-2eda-4549-a9c3-149072f322d1" providerId="ADAL" clId="{597F654E-E8A7-4AB5-A1A3-93E855A43D00}" dt="2020-10-06T06:29:15.789" v="40" actId="2711"/>
          <ac:spMkLst>
            <pc:docMk/>
            <pc:sldMk cId="580559251" sldId="328"/>
            <ac:spMk id="4" creationId="{FDCE8BB5-C36A-41B5-B4DA-66D0F5178F6E}"/>
          </ac:spMkLst>
        </pc:spChg>
        <pc:graphicFrameChg chg="mod">
          <ac:chgData name="Cyril CHAMPIGNY" userId="8331ef57-2eda-4549-a9c3-149072f322d1" providerId="ADAL" clId="{597F654E-E8A7-4AB5-A1A3-93E855A43D00}" dt="2020-10-06T06:32:24.027" v="57" actId="1035"/>
          <ac:graphicFrameMkLst>
            <pc:docMk/>
            <pc:sldMk cId="580559251" sldId="328"/>
            <ac:graphicFrameMk id="7" creationId="{6CA5B377-F18A-48FD-949D-2D672B97FAC8}"/>
          </ac:graphicFrameMkLst>
        </pc:graphicFrameChg>
      </pc:sldChg>
      <pc:sldChg chg="modSp">
        <pc:chgData name="Cyril CHAMPIGNY" userId="8331ef57-2eda-4549-a9c3-149072f322d1" providerId="ADAL" clId="{597F654E-E8A7-4AB5-A1A3-93E855A43D00}" dt="2020-10-06T06:32:09.029" v="56" actId="1036"/>
        <pc:sldMkLst>
          <pc:docMk/>
          <pc:sldMk cId="2849906093" sldId="329"/>
        </pc:sldMkLst>
        <pc:spChg chg="mod">
          <ac:chgData name="Cyril CHAMPIGNY" userId="8331ef57-2eda-4549-a9c3-149072f322d1" providerId="ADAL" clId="{597F654E-E8A7-4AB5-A1A3-93E855A43D00}" dt="2020-10-06T06:29:05.165" v="39" actId="2711"/>
          <ac:spMkLst>
            <pc:docMk/>
            <pc:sldMk cId="2849906093" sldId="329"/>
            <ac:spMk id="17" creationId="{CEA46C25-C84C-41D7-8D85-5706EE014231}"/>
          </ac:spMkLst>
        </pc:spChg>
        <pc:graphicFrameChg chg="mod">
          <ac:chgData name="Cyril CHAMPIGNY" userId="8331ef57-2eda-4549-a9c3-149072f322d1" providerId="ADAL" clId="{597F654E-E8A7-4AB5-A1A3-93E855A43D00}" dt="2020-10-06T06:32:09.029" v="56" actId="1036"/>
          <ac:graphicFrameMkLst>
            <pc:docMk/>
            <pc:sldMk cId="2849906093" sldId="329"/>
            <ac:graphicFrameMk id="11" creationId="{D7B312DE-67AE-4A28-95B2-5DD788701C31}"/>
          </ac:graphicFrameMkLst>
        </pc:graphicFrameChg>
      </pc:sldChg>
      <pc:sldChg chg="addSp delSp modSp">
        <pc:chgData name="Cyril CHAMPIGNY" userId="8331ef57-2eda-4549-a9c3-149072f322d1" providerId="ADAL" clId="{597F654E-E8A7-4AB5-A1A3-93E855A43D00}" dt="2020-10-06T06:33:00.528" v="61" actId="1036"/>
        <pc:sldMkLst>
          <pc:docMk/>
          <pc:sldMk cId="3072056274" sldId="330"/>
        </pc:sldMkLst>
        <pc:spChg chg="mod">
          <ac:chgData name="Cyril CHAMPIGNY" userId="8331ef57-2eda-4549-a9c3-149072f322d1" providerId="ADAL" clId="{597F654E-E8A7-4AB5-A1A3-93E855A43D00}" dt="2020-10-06T06:26:10.400" v="0" actId="1076"/>
          <ac:spMkLst>
            <pc:docMk/>
            <pc:sldMk cId="3072056274" sldId="330"/>
            <ac:spMk id="2" creationId="{00000000-0000-0000-0000-000000000000}"/>
          </ac:spMkLst>
        </pc:spChg>
        <pc:spChg chg="mod">
          <ac:chgData name="Cyril CHAMPIGNY" userId="8331ef57-2eda-4549-a9c3-149072f322d1" providerId="ADAL" clId="{597F654E-E8A7-4AB5-A1A3-93E855A43D00}" dt="2020-10-06T06:33:00.528" v="61" actId="1036"/>
          <ac:spMkLst>
            <pc:docMk/>
            <pc:sldMk cId="3072056274" sldId="330"/>
            <ac:spMk id="11" creationId="{6998D14B-3FE9-4AFA-B4E8-F9A75505F097}"/>
          </ac:spMkLst>
        </pc:spChg>
        <pc:spChg chg="mod">
          <ac:chgData name="Cyril CHAMPIGNY" userId="8331ef57-2eda-4549-a9c3-149072f322d1" providerId="ADAL" clId="{597F654E-E8A7-4AB5-A1A3-93E855A43D00}" dt="2020-10-06T06:33:00.528" v="61" actId="1036"/>
          <ac:spMkLst>
            <pc:docMk/>
            <pc:sldMk cId="3072056274" sldId="330"/>
            <ac:spMk id="17" creationId="{CEA46C25-C84C-41D7-8D85-5706EE014231}"/>
          </ac:spMkLst>
        </pc:spChg>
        <pc:graphicFrameChg chg="mod modGraphic">
          <ac:chgData name="Cyril CHAMPIGNY" userId="8331ef57-2eda-4549-a9c3-149072f322d1" providerId="ADAL" clId="{597F654E-E8A7-4AB5-A1A3-93E855A43D00}" dt="2020-10-06T06:33:00.528" v="61" actId="1036"/>
          <ac:graphicFrameMkLst>
            <pc:docMk/>
            <pc:sldMk cId="3072056274" sldId="330"/>
            <ac:graphicFrameMk id="8" creationId="{AB714005-CC36-4217-9B25-76007DEE7825}"/>
          </ac:graphicFrameMkLst>
        </pc:graphicFrameChg>
        <pc:graphicFrameChg chg="del mod">
          <ac:chgData name="Cyril CHAMPIGNY" userId="8331ef57-2eda-4549-a9c3-149072f322d1" providerId="ADAL" clId="{597F654E-E8A7-4AB5-A1A3-93E855A43D00}" dt="2020-10-06T06:26:16.335" v="3" actId="478"/>
          <ac:graphicFrameMkLst>
            <pc:docMk/>
            <pc:sldMk cId="3072056274" sldId="330"/>
            <ac:graphicFrameMk id="13" creationId="{33ADBC04-682A-4A38-A455-D24AC6CFF7CE}"/>
          </ac:graphicFrameMkLst>
        </pc:graphicFrameChg>
        <pc:graphicFrameChg chg="add">
          <ac:chgData name="Cyril CHAMPIGNY" userId="8331ef57-2eda-4549-a9c3-149072f322d1" providerId="ADAL" clId="{597F654E-E8A7-4AB5-A1A3-93E855A43D00}" dt="2020-10-06T06:26:58.112" v="10"/>
          <ac:graphicFrameMkLst>
            <pc:docMk/>
            <pc:sldMk cId="3072056274" sldId="330"/>
            <ac:graphicFrameMk id="15" creationId="{0B8698FD-B3F8-4F05-BAA0-F977144BE1BC}"/>
          </ac:graphicFrameMkLst>
        </pc:graphicFrameChg>
        <pc:picChg chg="del">
          <ac:chgData name="Cyril CHAMPIGNY" userId="8331ef57-2eda-4549-a9c3-149072f322d1" providerId="ADAL" clId="{597F654E-E8A7-4AB5-A1A3-93E855A43D00}" dt="2020-10-06T06:26:13.388" v="1" actId="478"/>
          <ac:picMkLst>
            <pc:docMk/>
            <pc:sldMk cId="3072056274" sldId="330"/>
            <ac:picMk id="3" creationId="{466DDD09-9596-48C6-8259-E7611D315687}"/>
          </ac:picMkLst>
        </pc:picChg>
        <pc:picChg chg="del">
          <ac:chgData name="Cyril CHAMPIGNY" userId="8331ef57-2eda-4549-a9c3-149072f322d1" providerId="ADAL" clId="{597F654E-E8A7-4AB5-A1A3-93E855A43D00}" dt="2020-10-06T06:26:48.716" v="8" actId="478"/>
          <ac:picMkLst>
            <pc:docMk/>
            <pc:sldMk cId="3072056274" sldId="330"/>
            <ac:picMk id="9" creationId="{FF0D7DB8-4F92-4869-ADE6-441B0FE0FB5A}"/>
          </ac:picMkLst>
        </pc:picChg>
        <pc:picChg chg="mod">
          <ac:chgData name="Cyril CHAMPIGNY" userId="8331ef57-2eda-4549-a9c3-149072f322d1" providerId="ADAL" clId="{597F654E-E8A7-4AB5-A1A3-93E855A43D00}" dt="2020-10-06T06:33:00.528" v="61" actId="1036"/>
          <ac:picMkLst>
            <pc:docMk/>
            <pc:sldMk cId="3072056274" sldId="330"/>
            <ac:picMk id="10" creationId="{035F9384-81DB-4D19-B233-849A9248BB5E}"/>
          </ac:picMkLst>
        </pc:picChg>
        <pc:picChg chg="add mod">
          <ac:chgData name="Cyril CHAMPIGNY" userId="8331ef57-2eda-4549-a9c3-149072f322d1" providerId="ADAL" clId="{597F654E-E8A7-4AB5-A1A3-93E855A43D00}" dt="2020-10-06T06:33:00.528" v="61" actId="1036"/>
          <ac:picMkLst>
            <pc:docMk/>
            <pc:sldMk cId="3072056274" sldId="330"/>
            <ac:picMk id="12" creationId="{3A11DE5C-FF95-4252-B13E-693DBB4732A5}"/>
          </ac:picMkLst>
        </pc:picChg>
        <pc:picChg chg="add mod">
          <ac:chgData name="Cyril CHAMPIGNY" userId="8331ef57-2eda-4549-a9c3-149072f322d1" providerId="ADAL" clId="{597F654E-E8A7-4AB5-A1A3-93E855A43D00}" dt="2020-10-06T06:33:00.528" v="61" actId="1036"/>
          <ac:picMkLst>
            <pc:docMk/>
            <pc:sldMk cId="3072056274" sldId="330"/>
            <ac:picMk id="14" creationId="{E7699839-1C1A-406D-AEA6-DA5669D30D5F}"/>
          </ac:picMkLst>
        </pc:picChg>
        <pc:picChg chg="del">
          <ac:chgData name="Cyril CHAMPIGNY" userId="8331ef57-2eda-4549-a9c3-149072f322d1" providerId="ADAL" clId="{597F654E-E8A7-4AB5-A1A3-93E855A43D00}" dt="2020-10-06T06:26:49.507" v="9" actId="478"/>
          <ac:picMkLst>
            <pc:docMk/>
            <pc:sldMk cId="3072056274" sldId="330"/>
            <ac:picMk id="20" creationId="{DE6CEF7A-3F85-4112-AF1C-5028F982C791}"/>
          </ac:picMkLst>
        </pc:picChg>
      </pc:sldChg>
      <pc:sldChg chg="addSp delSp modSp">
        <pc:chgData name="Cyril CHAMPIGNY" userId="8331ef57-2eda-4549-a9c3-149072f322d1" providerId="ADAL" clId="{597F654E-E8A7-4AB5-A1A3-93E855A43D00}" dt="2020-10-06T06:34:05.953" v="78" actId="1036"/>
        <pc:sldMkLst>
          <pc:docMk/>
          <pc:sldMk cId="1916466038" sldId="331"/>
        </pc:sldMkLst>
        <pc:spChg chg="mod">
          <ac:chgData name="Cyril CHAMPIGNY" userId="8331ef57-2eda-4549-a9c3-149072f322d1" providerId="ADAL" clId="{597F654E-E8A7-4AB5-A1A3-93E855A43D00}" dt="2020-10-06T06:34:05.953" v="78" actId="1036"/>
          <ac:spMkLst>
            <pc:docMk/>
            <pc:sldMk cId="1916466038" sldId="331"/>
            <ac:spMk id="17" creationId="{CEA46C25-C84C-41D7-8D85-5706EE014231}"/>
          </ac:spMkLst>
        </pc:spChg>
        <pc:graphicFrameChg chg="add">
          <ac:chgData name="Cyril CHAMPIGNY" userId="8331ef57-2eda-4549-a9c3-149072f322d1" providerId="ADAL" clId="{597F654E-E8A7-4AB5-A1A3-93E855A43D00}" dt="2020-10-06T06:28:26.455" v="37"/>
          <ac:graphicFrameMkLst>
            <pc:docMk/>
            <pc:sldMk cId="1916466038" sldId="331"/>
            <ac:graphicFrameMk id="7" creationId="{4338F994-80B8-4FF4-AE4F-075B182BD6DA}"/>
          </ac:graphicFrameMkLst>
        </pc:graphicFrameChg>
        <pc:graphicFrameChg chg="mod modGraphic">
          <ac:chgData name="Cyril CHAMPIGNY" userId="8331ef57-2eda-4549-a9c3-149072f322d1" providerId="ADAL" clId="{597F654E-E8A7-4AB5-A1A3-93E855A43D00}" dt="2020-10-06T06:34:05.953" v="78" actId="1036"/>
          <ac:graphicFrameMkLst>
            <pc:docMk/>
            <pc:sldMk cId="1916466038" sldId="331"/>
            <ac:graphicFrameMk id="8" creationId="{AB714005-CC36-4217-9B25-76007DEE7825}"/>
          </ac:graphicFrameMkLst>
        </pc:graphicFrameChg>
        <pc:graphicFrameChg chg="del mod">
          <ac:chgData name="Cyril CHAMPIGNY" userId="8331ef57-2eda-4549-a9c3-149072f322d1" providerId="ADAL" clId="{597F654E-E8A7-4AB5-A1A3-93E855A43D00}" dt="2020-10-06T06:28:22.123" v="36" actId="478"/>
          <ac:graphicFrameMkLst>
            <pc:docMk/>
            <pc:sldMk cId="1916466038" sldId="331"/>
            <ac:graphicFrameMk id="13" creationId="{33ADBC04-682A-4A38-A455-D24AC6CFF7CE}"/>
          </ac:graphicFrameMkLst>
        </pc:graphicFrameChg>
        <pc:picChg chg="del">
          <ac:chgData name="Cyril CHAMPIGNY" userId="8331ef57-2eda-4549-a9c3-149072f322d1" providerId="ADAL" clId="{597F654E-E8A7-4AB5-A1A3-93E855A43D00}" dt="2020-10-06T06:28:17.888" v="34" actId="478"/>
          <ac:picMkLst>
            <pc:docMk/>
            <pc:sldMk cId="1916466038" sldId="331"/>
            <ac:picMk id="3" creationId="{466DDD09-9596-48C6-8259-E7611D315687}"/>
          </ac:picMkLst>
        </pc:picChg>
      </pc:sldChg>
      <pc:sldChg chg="addSp delSp modSp">
        <pc:chgData name="Cyril CHAMPIGNY" userId="8331ef57-2eda-4549-a9c3-149072f322d1" providerId="ADAL" clId="{597F654E-E8A7-4AB5-A1A3-93E855A43D00}" dt="2020-10-06T06:44:28.422" v="171" actId="207"/>
        <pc:sldMkLst>
          <pc:docMk/>
          <pc:sldMk cId="4123723453" sldId="333"/>
        </pc:sldMkLst>
        <pc:spChg chg="mod">
          <ac:chgData name="Cyril CHAMPIGNY" userId="8331ef57-2eda-4549-a9c3-149072f322d1" providerId="ADAL" clId="{597F654E-E8A7-4AB5-A1A3-93E855A43D00}" dt="2020-10-06T06:36:28.803" v="105" actId="1036"/>
          <ac:spMkLst>
            <pc:docMk/>
            <pc:sldMk cId="4123723453" sldId="333"/>
            <ac:spMk id="17" creationId="{CEA46C25-C84C-41D7-8D85-5706EE014231}"/>
          </ac:spMkLst>
        </pc:spChg>
        <pc:graphicFrameChg chg="mod modGraphic">
          <ac:chgData name="Cyril CHAMPIGNY" userId="8331ef57-2eda-4549-a9c3-149072f322d1" providerId="ADAL" clId="{597F654E-E8A7-4AB5-A1A3-93E855A43D00}" dt="2020-10-06T06:36:22.656" v="103" actId="14100"/>
          <ac:graphicFrameMkLst>
            <pc:docMk/>
            <pc:sldMk cId="4123723453" sldId="333"/>
            <ac:graphicFrameMk id="8" creationId="{AB714005-CC36-4217-9B25-76007DEE7825}"/>
          </ac:graphicFrameMkLst>
        </pc:graphicFrameChg>
        <pc:graphicFrameChg chg="add mod">
          <ac:chgData name="Cyril CHAMPIGNY" userId="8331ef57-2eda-4549-a9c3-149072f322d1" providerId="ADAL" clId="{597F654E-E8A7-4AB5-A1A3-93E855A43D00}" dt="2020-10-06T06:44:28.422" v="171" actId="207"/>
          <ac:graphicFrameMkLst>
            <pc:docMk/>
            <pc:sldMk cId="4123723453" sldId="333"/>
            <ac:graphicFrameMk id="12" creationId="{6FEDEE4C-2F27-4173-A397-F9086005A5F7}"/>
          </ac:graphicFrameMkLst>
        </pc:graphicFrameChg>
        <pc:graphicFrameChg chg="del mod">
          <ac:chgData name="Cyril CHAMPIGNY" userId="8331ef57-2eda-4549-a9c3-149072f322d1" providerId="ADAL" clId="{597F654E-E8A7-4AB5-A1A3-93E855A43D00}" dt="2020-10-06T06:34:12.657" v="81" actId="478"/>
          <ac:graphicFrameMkLst>
            <pc:docMk/>
            <pc:sldMk cId="4123723453" sldId="333"/>
            <ac:graphicFrameMk id="13" creationId="{33ADBC04-682A-4A38-A455-D24AC6CFF7CE}"/>
          </ac:graphicFrameMkLst>
        </pc:graphicFrameChg>
        <pc:picChg chg="del">
          <ac:chgData name="Cyril CHAMPIGNY" userId="8331ef57-2eda-4549-a9c3-149072f322d1" providerId="ADAL" clId="{597F654E-E8A7-4AB5-A1A3-93E855A43D00}" dt="2020-10-06T06:34:10.449" v="79" actId="478"/>
          <ac:picMkLst>
            <pc:docMk/>
            <pc:sldMk cId="4123723453" sldId="333"/>
            <ac:picMk id="3" creationId="{466DDD09-9596-48C6-8259-E7611D315687}"/>
          </ac:picMkLst>
        </pc:picChg>
        <pc:picChg chg="del">
          <ac:chgData name="Cyril CHAMPIGNY" userId="8331ef57-2eda-4549-a9c3-149072f322d1" providerId="ADAL" clId="{597F654E-E8A7-4AB5-A1A3-93E855A43D00}" dt="2020-10-06T06:34:35.176" v="85" actId="478"/>
          <ac:picMkLst>
            <pc:docMk/>
            <pc:sldMk cId="4123723453" sldId="333"/>
            <ac:picMk id="10" creationId="{035F9384-81DB-4D19-B233-849A9248BB5E}"/>
          </ac:picMkLst>
        </pc:picChg>
        <pc:picChg chg="mod">
          <ac:chgData name="Cyril CHAMPIGNY" userId="8331ef57-2eda-4549-a9c3-149072f322d1" providerId="ADAL" clId="{597F654E-E8A7-4AB5-A1A3-93E855A43D00}" dt="2020-10-06T06:36:52.716" v="108" actId="14100"/>
          <ac:picMkLst>
            <pc:docMk/>
            <pc:sldMk cId="4123723453" sldId="333"/>
            <ac:picMk id="11" creationId="{F518F135-BA31-4051-9593-D72636DBF36B}"/>
          </ac:picMkLst>
        </pc:picChg>
        <pc:picChg chg="add">
          <ac:chgData name="Cyril CHAMPIGNY" userId="8331ef57-2eda-4549-a9c3-149072f322d1" providerId="ADAL" clId="{597F654E-E8A7-4AB5-A1A3-93E855A43D00}" dt="2020-10-06T06:34:56.211" v="88"/>
          <ac:picMkLst>
            <pc:docMk/>
            <pc:sldMk cId="4123723453" sldId="333"/>
            <ac:picMk id="14" creationId="{510396AC-BCF5-4A36-BC03-6B94639DB0AC}"/>
          </ac:picMkLst>
        </pc:picChg>
        <pc:picChg chg="add mod">
          <ac:chgData name="Cyril CHAMPIGNY" userId="8331ef57-2eda-4549-a9c3-149072f322d1" providerId="ADAL" clId="{597F654E-E8A7-4AB5-A1A3-93E855A43D00}" dt="2020-10-06T06:35:37.183" v="92" actId="1076"/>
          <ac:picMkLst>
            <pc:docMk/>
            <pc:sldMk cId="4123723453" sldId="333"/>
            <ac:picMk id="15" creationId="{A31448F1-D977-4EB4-B97D-C2E7E59EB9ED}"/>
          </ac:picMkLst>
        </pc:picChg>
        <pc:picChg chg="add del">
          <ac:chgData name="Cyril CHAMPIGNY" userId="8331ef57-2eda-4549-a9c3-149072f322d1" providerId="ADAL" clId="{597F654E-E8A7-4AB5-A1A3-93E855A43D00}" dt="2020-10-06T06:35:01.851" v="89" actId="478"/>
          <ac:picMkLst>
            <pc:docMk/>
            <pc:sldMk cId="4123723453" sldId="333"/>
            <ac:picMk id="20" creationId="{DE6CEF7A-3F85-4112-AF1C-5028F982C791}"/>
          </ac:picMkLst>
        </pc:picChg>
      </pc:sldChg>
      <pc:sldChg chg="addSp delSp modSp">
        <pc:chgData name="Cyril CHAMPIGNY" userId="8331ef57-2eda-4549-a9c3-149072f322d1" providerId="ADAL" clId="{597F654E-E8A7-4AB5-A1A3-93E855A43D00}" dt="2020-10-06T06:44:45.409" v="173" actId="207"/>
        <pc:sldMkLst>
          <pc:docMk/>
          <pc:sldMk cId="723946636" sldId="334"/>
        </pc:sldMkLst>
        <pc:spChg chg="mod">
          <ac:chgData name="Cyril CHAMPIGNY" userId="8331ef57-2eda-4549-a9c3-149072f322d1" providerId="ADAL" clId="{597F654E-E8A7-4AB5-A1A3-93E855A43D00}" dt="2020-10-06T06:42:32.816" v="167" actId="1036"/>
          <ac:spMkLst>
            <pc:docMk/>
            <pc:sldMk cId="723946636" sldId="334"/>
            <ac:spMk id="17" creationId="{1DDEA9DF-7F1F-451F-9D27-8AD8F4FFED1E}"/>
          </ac:spMkLst>
        </pc:spChg>
        <pc:spChg chg="mod">
          <ac:chgData name="Cyril CHAMPIGNY" userId="8331ef57-2eda-4549-a9c3-149072f322d1" providerId="ADAL" clId="{597F654E-E8A7-4AB5-A1A3-93E855A43D00}" dt="2020-10-06T06:42:32.816" v="167" actId="1036"/>
          <ac:spMkLst>
            <pc:docMk/>
            <pc:sldMk cId="723946636" sldId="334"/>
            <ac:spMk id="18" creationId="{4236DCFE-5435-4CE7-B762-70300E07C6DA}"/>
          </ac:spMkLst>
        </pc:spChg>
        <pc:graphicFrameChg chg="mod modGraphic">
          <ac:chgData name="Cyril CHAMPIGNY" userId="8331ef57-2eda-4549-a9c3-149072f322d1" providerId="ADAL" clId="{597F654E-E8A7-4AB5-A1A3-93E855A43D00}" dt="2020-10-06T06:42:51.448" v="169" actId="1036"/>
          <ac:graphicFrameMkLst>
            <pc:docMk/>
            <pc:sldMk cId="723946636" sldId="334"/>
            <ac:graphicFrameMk id="8" creationId="{AB714005-CC36-4217-9B25-76007DEE7825}"/>
          </ac:graphicFrameMkLst>
        </pc:graphicFrameChg>
        <pc:graphicFrameChg chg="del">
          <ac:chgData name="Cyril CHAMPIGNY" userId="8331ef57-2eda-4549-a9c3-149072f322d1" providerId="ADAL" clId="{597F654E-E8A7-4AB5-A1A3-93E855A43D00}" dt="2020-10-06T06:36:59.878" v="110" actId="478"/>
          <ac:graphicFrameMkLst>
            <pc:docMk/>
            <pc:sldMk cId="723946636" sldId="334"/>
            <ac:graphicFrameMk id="13" creationId="{33ADBC04-682A-4A38-A455-D24AC6CFF7CE}"/>
          </ac:graphicFrameMkLst>
        </pc:graphicFrameChg>
        <pc:graphicFrameChg chg="mod modGraphic">
          <ac:chgData name="Cyril CHAMPIGNY" userId="8331ef57-2eda-4549-a9c3-149072f322d1" providerId="ADAL" clId="{597F654E-E8A7-4AB5-A1A3-93E855A43D00}" dt="2020-10-06T06:41:56.374" v="166" actId="1037"/>
          <ac:graphicFrameMkLst>
            <pc:docMk/>
            <pc:sldMk cId="723946636" sldId="334"/>
            <ac:graphicFrameMk id="15" creationId="{CCE3061E-8446-4CDF-9252-6759E38C7975}"/>
          </ac:graphicFrameMkLst>
        </pc:graphicFrameChg>
        <pc:graphicFrameChg chg="add mod">
          <ac:chgData name="Cyril CHAMPIGNY" userId="8331ef57-2eda-4549-a9c3-149072f322d1" providerId="ADAL" clId="{597F654E-E8A7-4AB5-A1A3-93E855A43D00}" dt="2020-10-06T06:44:45.409" v="173" actId="207"/>
          <ac:graphicFrameMkLst>
            <pc:docMk/>
            <pc:sldMk cId="723946636" sldId="334"/>
            <ac:graphicFrameMk id="16" creationId="{84739FF2-9689-4677-BB8B-9888980B0EC7}"/>
          </ac:graphicFrameMkLst>
        </pc:graphicFrameChg>
        <pc:picChg chg="del">
          <ac:chgData name="Cyril CHAMPIGNY" userId="8331ef57-2eda-4549-a9c3-149072f322d1" providerId="ADAL" clId="{597F654E-E8A7-4AB5-A1A3-93E855A43D00}" dt="2020-10-06T06:36:58.809" v="109" actId="478"/>
          <ac:picMkLst>
            <pc:docMk/>
            <pc:sldMk cId="723946636" sldId="334"/>
            <ac:picMk id="3" creationId="{466DDD09-9596-48C6-8259-E7611D315687}"/>
          </ac:picMkLst>
        </pc:picChg>
        <pc:picChg chg="del">
          <ac:chgData name="Cyril CHAMPIGNY" userId="8331ef57-2eda-4549-a9c3-149072f322d1" providerId="ADAL" clId="{597F654E-E8A7-4AB5-A1A3-93E855A43D00}" dt="2020-10-06T06:38:02.928" v="118" actId="478"/>
          <ac:picMkLst>
            <pc:docMk/>
            <pc:sldMk cId="723946636" sldId="334"/>
            <ac:picMk id="11" creationId="{F518F135-BA31-4051-9593-D72636DBF36B}"/>
          </ac:picMkLst>
        </pc:picChg>
        <pc:picChg chg="del">
          <ac:chgData name="Cyril CHAMPIGNY" userId="8331ef57-2eda-4549-a9c3-149072f322d1" providerId="ADAL" clId="{597F654E-E8A7-4AB5-A1A3-93E855A43D00}" dt="2020-10-06T06:37:58.442" v="115" actId="478"/>
          <ac:picMkLst>
            <pc:docMk/>
            <pc:sldMk cId="723946636" sldId="334"/>
            <ac:picMk id="12" creationId="{672F2531-E7C5-4617-9DE7-8618E0CB63CB}"/>
          </ac:picMkLst>
        </pc:picChg>
        <pc:picChg chg="del">
          <ac:chgData name="Cyril CHAMPIGNY" userId="8331ef57-2eda-4549-a9c3-149072f322d1" providerId="ADAL" clId="{597F654E-E8A7-4AB5-A1A3-93E855A43D00}" dt="2020-10-06T06:38:05.289" v="120" actId="478"/>
          <ac:picMkLst>
            <pc:docMk/>
            <pc:sldMk cId="723946636" sldId="334"/>
            <ac:picMk id="14" creationId="{2C9FB7D3-75F3-4756-AF48-344AC6200535}"/>
          </ac:picMkLst>
        </pc:picChg>
        <pc:picChg chg="add mod">
          <ac:chgData name="Cyril CHAMPIGNY" userId="8331ef57-2eda-4549-a9c3-149072f322d1" providerId="ADAL" clId="{597F654E-E8A7-4AB5-A1A3-93E855A43D00}" dt="2020-10-06T06:42:41.950" v="168" actId="1036"/>
          <ac:picMkLst>
            <pc:docMk/>
            <pc:sldMk cId="723946636" sldId="334"/>
            <ac:picMk id="19" creationId="{6EAB295C-BA91-43EE-A02E-C6F07719541E}"/>
          </ac:picMkLst>
        </pc:picChg>
        <pc:picChg chg="del">
          <ac:chgData name="Cyril CHAMPIGNY" userId="8331ef57-2eda-4549-a9c3-149072f322d1" providerId="ADAL" clId="{597F654E-E8A7-4AB5-A1A3-93E855A43D00}" dt="2020-10-06T06:38:04.119" v="119" actId="478"/>
          <ac:picMkLst>
            <pc:docMk/>
            <pc:sldMk cId="723946636" sldId="334"/>
            <ac:picMk id="20" creationId="{DE6CEF7A-3F85-4112-AF1C-5028F982C791}"/>
          </ac:picMkLst>
        </pc:picChg>
        <pc:picChg chg="add mod">
          <ac:chgData name="Cyril CHAMPIGNY" userId="8331ef57-2eda-4549-a9c3-149072f322d1" providerId="ADAL" clId="{597F654E-E8A7-4AB5-A1A3-93E855A43D00}" dt="2020-10-06T06:42:41.950" v="168" actId="1036"/>
          <ac:picMkLst>
            <pc:docMk/>
            <pc:sldMk cId="723946636" sldId="334"/>
            <ac:picMk id="21" creationId="{60293071-1FF7-40E0-98B6-8AA6C42D45BD}"/>
          </ac:picMkLst>
        </pc:picChg>
        <pc:picChg chg="add mod">
          <ac:chgData name="Cyril CHAMPIGNY" userId="8331ef57-2eda-4549-a9c3-149072f322d1" providerId="ADAL" clId="{597F654E-E8A7-4AB5-A1A3-93E855A43D00}" dt="2020-10-06T06:42:41.950" v="168" actId="1036"/>
          <ac:picMkLst>
            <pc:docMk/>
            <pc:sldMk cId="723946636" sldId="334"/>
            <ac:picMk id="22" creationId="{F7E0E4E5-F31E-4EDF-B01F-F12D74DE30B0}"/>
          </ac:picMkLst>
        </pc:picChg>
        <pc:picChg chg="add mod">
          <ac:chgData name="Cyril CHAMPIGNY" userId="8331ef57-2eda-4549-a9c3-149072f322d1" providerId="ADAL" clId="{597F654E-E8A7-4AB5-A1A3-93E855A43D00}" dt="2020-10-06T06:42:41.950" v="168" actId="1036"/>
          <ac:picMkLst>
            <pc:docMk/>
            <pc:sldMk cId="723946636" sldId="334"/>
            <ac:picMk id="23" creationId="{9E860EF2-B6D1-4D72-A995-C208AC98EF71}"/>
          </ac:picMkLst>
        </pc:picChg>
      </pc:sldChg>
      <pc:sldChg chg="addSp delSp modSp">
        <pc:chgData name="Cyril CHAMPIGNY" userId="8331ef57-2eda-4549-a9c3-149072f322d1" providerId="ADAL" clId="{597F654E-E8A7-4AB5-A1A3-93E855A43D00}" dt="2020-10-06T06:46:16.737" v="190" actId="1037"/>
        <pc:sldMkLst>
          <pc:docMk/>
          <pc:sldMk cId="2219798008" sldId="335"/>
        </pc:sldMkLst>
        <pc:spChg chg="mod">
          <ac:chgData name="Cyril CHAMPIGNY" userId="8331ef57-2eda-4549-a9c3-149072f322d1" providerId="ADAL" clId="{597F654E-E8A7-4AB5-A1A3-93E855A43D00}" dt="2020-10-06T06:46:16.737" v="190" actId="1037"/>
          <ac:spMkLst>
            <pc:docMk/>
            <pc:sldMk cId="2219798008" sldId="335"/>
            <ac:spMk id="17" creationId="{CEA46C25-C84C-41D7-8D85-5706EE014231}"/>
          </ac:spMkLst>
        </pc:spChg>
        <pc:graphicFrameChg chg="add mod">
          <ac:chgData name="Cyril CHAMPIGNY" userId="8331ef57-2eda-4549-a9c3-149072f322d1" providerId="ADAL" clId="{597F654E-E8A7-4AB5-A1A3-93E855A43D00}" dt="2020-10-06T06:46:09.950" v="187" actId="207"/>
          <ac:graphicFrameMkLst>
            <pc:docMk/>
            <pc:sldMk cId="2219798008" sldId="335"/>
            <ac:graphicFrameMk id="7" creationId="{47B2B8C1-6D4C-492D-B050-040F47EADE73}"/>
          </ac:graphicFrameMkLst>
        </pc:graphicFrameChg>
        <pc:graphicFrameChg chg="mod modGraphic">
          <ac:chgData name="Cyril CHAMPIGNY" userId="8331ef57-2eda-4549-a9c3-149072f322d1" providerId="ADAL" clId="{597F654E-E8A7-4AB5-A1A3-93E855A43D00}" dt="2020-10-06T06:46:16.737" v="190" actId="1037"/>
          <ac:graphicFrameMkLst>
            <pc:docMk/>
            <pc:sldMk cId="2219798008" sldId="335"/>
            <ac:graphicFrameMk id="8" creationId="{AB714005-CC36-4217-9B25-76007DEE7825}"/>
          </ac:graphicFrameMkLst>
        </pc:graphicFrameChg>
        <pc:graphicFrameChg chg="del mod">
          <ac:chgData name="Cyril CHAMPIGNY" userId="8331ef57-2eda-4549-a9c3-149072f322d1" providerId="ADAL" clId="{597F654E-E8A7-4AB5-A1A3-93E855A43D00}" dt="2020-10-06T06:44:59.464" v="176" actId="478"/>
          <ac:graphicFrameMkLst>
            <pc:docMk/>
            <pc:sldMk cId="2219798008" sldId="335"/>
            <ac:graphicFrameMk id="13" creationId="{33ADBC04-682A-4A38-A455-D24AC6CFF7CE}"/>
          </ac:graphicFrameMkLst>
        </pc:graphicFrameChg>
        <pc:picChg chg="del">
          <ac:chgData name="Cyril CHAMPIGNY" userId="8331ef57-2eda-4549-a9c3-149072f322d1" providerId="ADAL" clId="{597F654E-E8A7-4AB5-A1A3-93E855A43D00}" dt="2020-10-06T06:44:56.623" v="174" actId="478"/>
          <ac:picMkLst>
            <pc:docMk/>
            <pc:sldMk cId="2219798008" sldId="335"/>
            <ac:picMk id="3" creationId="{466DDD09-9596-48C6-8259-E7611D315687}"/>
          </ac:picMkLst>
        </pc:picChg>
      </pc:sldChg>
      <pc:sldChg chg="addSp delSp modSp">
        <pc:chgData name="Cyril CHAMPIGNY" userId="8331ef57-2eda-4549-a9c3-149072f322d1" providerId="ADAL" clId="{597F654E-E8A7-4AB5-A1A3-93E855A43D00}" dt="2020-10-06T06:48:14.330" v="237"/>
        <pc:sldMkLst>
          <pc:docMk/>
          <pc:sldMk cId="2218914831" sldId="336"/>
        </pc:sldMkLst>
        <pc:spChg chg="mod">
          <ac:chgData name="Cyril CHAMPIGNY" userId="8331ef57-2eda-4549-a9c3-149072f322d1" providerId="ADAL" clId="{597F654E-E8A7-4AB5-A1A3-93E855A43D00}" dt="2020-10-06T06:47:58.137" v="233" actId="1076"/>
          <ac:spMkLst>
            <pc:docMk/>
            <pc:sldMk cId="2218914831" sldId="336"/>
            <ac:spMk id="5" creationId="{FABEC36C-3C3A-4AB0-92DD-4C6F2F7ED6BA}"/>
          </ac:spMkLst>
        </pc:spChg>
        <pc:spChg chg="mod">
          <ac:chgData name="Cyril CHAMPIGNY" userId="8331ef57-2eda-4549-a9c3-149072f322d1" providerId="ADAL" clId="{597F654E-E8A7-4AB5-A1A3-93E855A43D00}" dt="2020-10-06T06:47:52.217" v="232" actId="1037"/>
          <ac:spMkLst>
            <pc:docMk/>
            <pc:sldMk cId="2218914831" sldId="336"/>
            <ac:spMk id="17" creationId="{CEA46C25-C84C-41D7-8D85-5706EE014231}"/>
          </ac:spMkLst>
        </pc:spChg>
        <pc:graphicFrameChg chg="mod modGraphic">
          <ac:chgData name="Cyril CHAMPIGNY" userId="8331ef57-2eda-4549-a9c3-149072f322d1" providerId="ADAL" clId="{597F654E-E8A7-4AB5-A1A3-93E855A43D00}" dt="2020-10-06T06:47:22.499" v="225" actId="14100"/>
          <ac:graphicFrameMkLst>
            <pc:docMk/>
            <pc:sldMk cId="2218914831" sldId="336"/>
            <ac:graphicFrameMk id="8" creationId="{AB714005-CC36-4217-9B25-76007DEE7825}"/>
          </ac:graphicFrameMkLst>
        </pc:graphicFrameChg>
        <pc:graphicFrameChg chg="add">
          <ac:chgData name="Cyril CHAMPIGNY" userId="8331ef57-2eda-4549-a9c3-149072f322d1" providerId="ADAL" clId="{597F654E-E8A7-4AB5-A1A3-93E855A43D00}" dt="2020-10-06T06:48:14.330" v="237"/>
          <ac:graphicFrameMkLst>
            <pc:docMk/>
            <pc:sldMk cId="2218914831" sldId="336"/>
            <ac:graphicFrameMk id="15" creationId="{E56D146E-E7F0-47AC-8CE9-73FB238DD494}"/>
          </ac:graphicFrameMkLst>
        </pc:graphicFrameChg>
        <pc:picChg chg="del">
          <ac:chgData name="Cyril CHAMPIGNY" userId="8331ef57-2eda-4549-a9c3-149072f322d1" providerId="ADAL" clId="{597F654E-E8A7-4AB5-A1A3-93E855A43D00}" dt="2020-10-06T06:47:03.731" v="209" actId="478"/>
          <ac:picMkLst>
            <pc:docMk/>
            <pc:sldMk cId="2218914831" sldId="336"/>
            <ac:picMk id="6" creationId="{DA3E8975-5361-4874-9C45-68E8250E3DCF}"/>
          </ac:picMkLst>
        </pc:picChg>
        <pc:picChg chg="del">
          <ac:chgData name="Cyril CHAMPIGNY" userId="8331ef57-2eda-4549-a9c3-149072f322d1" providerId="ADAL" clId="{597F654E-E8A7-4AB5-A1A3-93E855A43D00}" dt="2020-10-06T06:47:03.731" v="209" actId="478"/>
          <ac:picMkLst>
            <pc:docMk/>
            <pc:sldMk cId="2218914831" sldId="336"/>
            <ac:picMk id="7" creationId="{A94824C5-9157-4C67-BE72-38F4014E99B5}"/>
          </ac:picMkLst>
        </pc:picChg>
        <pc:picChg chg="del">
          <ac:chgData name="Cyril CHAMPIGNY" userId="8331ef57-2eda-4549-a9c3-149072f322d1" providerId="ADAL" clId="{597F654E-E8A7-4AB5-A1A3-93E855A43D00}" dt="2020-10-06T06:47:03.731" v="209" actId="478"/>
          <ac:picMkLst>
            <pc:docMk/>
            <pc:sldMk cId="2218914831" sldId="336"/>
            <ac:picMk id="9" creationId="{F603C014-5529-4F33-8BCC-846615CBB1D6}"/>
          </ac:picMkLst>
        </pc:picChg>
        <pc:picChg chg="del">
          <ac:chgData name="Cyril CHAMPIGNY" userId="8331ef57-2eda-4549-a9c3-149072f322d1" providerId="ADAL" clId="{597F654E-E8A7-4AB5-A1A3-93E855A43D00}" dt="2020-10-06T06:47:03.731" v="209" actId="478"/>
          <ac:picMkLst>
            <pc:docMk/>
            <pc:sldMk cId="2218914831" sldId="336"/>
            <ac:picMk id="10" creationId="{132D3444-6005-4B49-AF6F-476858A95574}"/>
          </ac:picMkLst>
        </pc:picChg>
        <pc:picChg chg="add mod">
          <ac:chgData name="Cyril CHAMPIGNY" userId="8331ef57-2eda-4549-a9c3-149072f322d1" providerId="ADAL" clId="{597F654E-E8A7-4AB5-A1A3-93E855A43D00}" dt="2020-10-06T06:48:06.502" v="236" actId="1036"/>
          <ac:picMkLst>
            <pc:docMk/>
            <pc:sldMk cId="2218914831" sldId="336"/>
            <ac:picMk id="11" creationId="{32A38AE6-784E-4E4B-9DE8-398C39A50D1C}"/>
          </ac:picMkLst>
        </pc:picChg>
        <pc:picChg chg="add mod">
          <ac:chgData name="Cyril CHAMPIGNY" userId="8331ef57-2eda-4549-a9c3-149072f322d1" providerId="ADAL" clId="{597F654E-E8A7-4AB5-A1A3-93E855A43D00}" dt="2020-10-06T06:48:06.502" v="236" actId="1036"/>
          <ac:picMkLst>
            <pc:docMk/>
            <pc:sldMk cId="2218914831" sldId="336"/>
            <ac:picMk id="12" creationId="{700E35EE-B100-4FDA-AA17-D6B40600D945}"/>
          </ac:picMkLst>
        </pc:picChg>
        <pc:picChg chg="add mod">
          <ac:chgData name="Cyril CHAMPIGNY" userId="8331ef57-2eda-4549-a9c3-149072f322d1" providerId="ADAL" clId="{597F654E-E8A7-4AB5-A1A3-93E855A43D00}" dt="2020-10-06T06:48:06.502" v="236" actId="1036"/>
          <ac:picMkLst>
            <pc:docMk/>
            <pc:sldMk cId="2218914831" sldId="336"/>
            <ac:picMk id="13" creationId="{29C1AA9C-8181-4E6F-A887-6E9A01B38B26}"/>
          </ac:picMkLst>
        </pc:picChg>
        <pc:picChg chg="add mod">
          <ac:chgData name="Cyril CHAMPIGNY" userId="8331ef57-2eda-4549-a9c3-149072f322d1" providerId="ADAL" clId="{597F654E-E8A7-4AB5-A1A3-93E855A43D00}" dt="2020-10-06T06:48:06.502" v="236" actId="1036"/>
          <ac:picMkLst>
            <pc:docMk/>
            <pc:sldMk cId="2218914831" sldId="336"/>
            <ac:picMk id="14" creationId="{0318729D-0B0B-4D2B-AEC2-EAB694A91F20}"/>
          </ac:picMkLst>
        </pc:picChg>
      </pc:sldChg>
      <pc:sldChg chg="modSp">
        <pc:chgData name="Cyril CHAMPIGNY" userId="8331ef57-2eda-4549-a9c3-149072f322d1" providerId="ADAL" clId="{597F654E-E8A7-4AB5-A1A3-93E855A43D00}" dt="2020-10-06T06:29:56.788" v="43" actId="1038"/>
        <pc:sldMkLst>
          <pc:docMk/>
          <pc:sldMk cId="567752815" sldId="337"/>
        </pc:sldMkLst>
        <pc:picChg chg="mod">
          <ac:chgData name="Cyril CHAMPIGNY" userId="8331ef57-2eda-4549-a9c3-149072f322d1" providerId="ADAL" clId="{597F654E-E8A7-4AB5-A1A3-93E855A43D00}" dt="2020-10-06T06:29:56.788" v="43" actId="1038"/>
          <ac:picMkLst>
            <pc:docMk/>
            <pc:sldMk cId="567752815" sldId="337"/>
            <ac:picMk id="20" creationId="{E671436B-3AF6-4163-826C-31D6F3683618}"/>
          </ac:picMkLst>
        </pc:picChg>
        <pc:picChg chg="mod">
          <ac:chgData name="Cyril CHAMPIGNY" userId="8331ef57-2eda-4549-a9c3-149072f322d1" providerId="ADAL" clId="{597F654E-E8A7-4AB5-A1A3-93E855A43D00}" dt="2020-10-06T06:29:56.788" v="43" actId="1038"/>
          <ac:picMkLst>
            <pc:docMk/>
            <pc:sldMk cId="567752815" sldId="337"/>
            <ac:picMk id="21" creationId="{ED970905-D0C6-4980-8C62-A283C0504CD0}"/>
          </ac:picMkLst>
        </pc:picChg>
        <pc:picChg chg="mod">
          <ac:chgData name="Cyril CHAMPIGNY" userId="8331ef57-2eda-4549-a9c3-149072f322d1" providerId="ADAL" clId="{597F654E-E8A7-4AB5-A1A3-93E855A43D00}" dt="2020-10-06T06:29:56.788" v="43" actId="1038"/>
          <ac:picMkLst>
            <pc:docMk/>
            <pc:sldMk cId="567752815" sldId="337"/>
            <ac:picMk id="22" creationId="{C77A487B-EA2E-4ADF-8D4A-D3434C443ECC}"/>
          </ac:picMkLst>
        </pc:picChg>
      </pc:sldChg>
    </pc:docChg>
  </pc:docChgLst>
  <pc:docChgLst>
    <pc:chgData name="Martial MIGNE" userId="S::martial.migne@total.com::2b0478c9-02ec-4605-8bba-bbf577e4c220" providerId="AD" clId="Web-{CE2627E7-7EF1-4022-942D-4E3616A816A8}"/>
    <pc:docChg chg="modSld">
      <pc:chgData name="Martial MIGNE" userId="S::martial.migne@total.com::2b0478c9-02ec-4605-8bba-bbf577e4c220" providerId="AD" clId="Web-{CE2627E7-7EF1-4022-942D-4E3616A816A8}" dt="2020-10-06T14:30:45.650" v="20" actId="20577"/>
      <pc:docMkLst>
        <pc:docMk/>
      </pc:docMkLst>
      <pc:sldChg chg="modSp">
        <pc:chgData name="Martial MIGNE" userId="S::martial.migne@total.com::2b0478c9-02ec-4605-8bba-bbf577e4c220" providerId="AD" clId="Web-{CE2627E7-7EF1-4022-942D-4E3616A816A8}" dt="2020-10-06T14:30:45.650" v="20" actId="20577"/>
        <pc:sldMkLst>
          <pc:docMk/>
          <pc:sldMk cId="3984636068" sldId="314"/>
        </pc:sldMkLst>
        <pc:spChg chg="mod">
          <ac:chgData name="Martial MIGNE" userId="S::martial.migne@total.com::2b0478c9-02ec-4605-8bba-bbf577e4c220" providerId="AD" clId="Web-{CE2627E7-7EF1-4022-942D-4E3616A816A8}" dt="2020-10-06T14:30:45.650" v="20" actId="20577"/>
          <ac:spMkLst>
            <pc:docMk/>
            <pc:sldMk cId="3984636068" sldId="314"/>
            <ac:spMk id="2" creationId="{00000000-0000-0000-0000-000000000000}"/>
          </ac:spMkLst>
        </pc:spChg>
      </pc:sldChg>
    </pc:docChg>
  </pc:docChgLst>
  <pc:docChgLst>
    <pc:chgData name="Martial MIGNE" userId="S::martial.migne@total.com::2b0478c9-02ec-4605-8bba-bbf577e4c220" providerId="AD" clId="Web-{7DBACA29-F7EC-4372-A31B-8312AED2FE2F}"/>
    <pc:docChg chg="modSld">
      <pc:chgData name="Martial MIGNE" userId="S::martial.migne@total.com::2b0478c9-02ec-4605-8bba-bbf577e4c220" providerId="AD" clId="Web-{7DBACA29-F7EC-4372-A31B-8312AED2FE2F}" dt="2020-10-06T09:55:39.762" v="4" actId="20577"/>
      <pc:docMkLst>
        <pc:docMk/>
      </pc:docMkLst>
      <pc:sldChg chg="modSp">
        <pc:chgData name="Martial MIGNE" userId="S::martial.migne@total.com::2b0478c9-02ec-4605-8bba-bbf577e4c220" providerId="AD" clId="Web-{7DBACA29-F7EC-4372-A31B-8312AED2FE2F}" dt="2020-10-06T09:55:37.496" v="2" actId="20577"/>
        <pc:sldMkLst>
          <pc:docMk/>
          <pc:sldMk cId="3791368520" sldId="339"/>
        </pc:sldMkLst>
        <pc:spChg chg="mod">
          <ac:chgData name="Martial MIGNE" userId="S::martial.migne@total.com::2b0478c9-02ec-4605-8bba-bbf577e4c220" providerId="AD" clId="Web-{7DBACA29-F7EC-4372-A31B-8312AED2FE2F}" dt="2020-10-06T09:55:37.496" v="2" actId="20577"/>
          <ac:spMkLst>
            <pc:docMk/>
            <pc:sldMk cId="3791368520" sldId="339"/>
            <ac:spMk id="8" creationId="{7CCDD2CC-A4FF-4FDA-801A-A51C64A7283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accent1"/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 custLinFactNeighborY="-4995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accent1"/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 custLinFactNeighborY="-4995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accent1"/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 custLinFactNeighborY="-4995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accent1"/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accent1"/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 custLinFactNeighborY="-4995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accent1"/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 custLinFactNeighborY="-4995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accent1"/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 custLinFactNeighborY="-4995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accent1"/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 custLinFactNeighborY="-4995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accent1"/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 custLinFactNeighborY="-4995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accent1"/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 custLinFactNeighborY="-4995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accent1"/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accent1"/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accent1"/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accent1"/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accent1"/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accent1"/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accent1"/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accent1"/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accent1"/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Analyse des risques &amp; procédures</a:t>
          </a: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Information &amp; formation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accent1"/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Mise en œuvre</a:t>
          </a: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F9218-3AC4-4588-AD15-C8B9615A4193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1A043-F37E-42BC-90A9-BA46E9EBA48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47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1C22-5F7F-45DB-B066-C38515A5A04C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BD1F9-669C-4CA0-8FBF-032659BF092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30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1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38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79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55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13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5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1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2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07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08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13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89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3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">
    <p:bg>
      <p:bgPr>
        <a:solidFill>
          <a:srgbClr val="A900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OTAL_LOGO_bandeau_01_haut_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  <p:sp>
        <p:nvSpPr>
          <p:cNvPr id="14" name="Titre 4"/>
          <p:cNvSpPr>
            <a:spLocks noGrp="1"/>
          </p:cNvSpPr>
          <p:nvPr>
            <p:ph type="title" hasCustomPrompt="1"/>
          </p:nvPr>
        </p:nvSpPr>
        <p:spPr>
          <a:xfrm>
            <a:off x="1188000" y="1845592"/>
            <a:ext cx="9372496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noProof="0"/>
              <a:t>COMPANY RULE TITLE</a:t>
            </a:r>
          </a:p>
        </p:txBody>
      </p:sp>
      <p:sp>
        <p:nvSpPr>
          <p:cNvPr id="15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4077072"/>
            <a:ext cx="9372496" cy="22322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 err="1"/>
              <a:t>Executive</a:t>
            </a:r>
            <a:r>
              <a:rPr lang="fr-FR" noProof="0"/>
              <a:t> </a:t>
            </a:r>
            <a:r>
              <a:rPr lang="fr-FR" noProof="0" err="1"/>
              <a:t>summary</a:t>
            </a:r>
            <a:endParaRPr lang="fr-FR" noProof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919" y="6631430"/>
            <a:ext cx="1458162" cy="1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083" y="3672830"/>
            <a:ext cx="9523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/>
              <a:t>GAP ANALYSIS: GRP</a:t>
            </a:r>
            <a:endParaRPr lang="en-US"/>
          </a:p>
        </p:txBody>
      </p:sp>
      <p:grpSp>
        <p:nvGrpSpPr>
          <p:cNvPr id="8" name="Group 47"/>
          <p:cNvGrpSpPr/>
          <p:nvPr userDrawn="1"/>
        </p:nvGrpSpPr>
        <p:grpSpPr>
          <a:xfrm>
            <a:off x="11371622" y="548681"/>
            <a:ext cx="468802" cy="171450"/>
            <a:chOff x="9963489" y="2555193"/>
            <a:chExt cx="468802" cy="171450"/>
          </a:xfrm>
        </p:grpSpPr>
        <p:sp>
          <p:nvSpPr>
            <p:cNvPr id="33" name="RectangleLegend4"/>
            <p:cNvSpPr>
              <a:spLocks noChangeArrowheads="1"/>
            </p:cNvSpPr>
            <p:nvPr/>
          </p:nvSpPr>
          <p:spPr bwMode="gray">
            <a:xfrm>
              <a:off x="9963489" y="2566305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555193"/>
              <a:ext cx="21480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GRP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/>
              <a:t>IMPLEMENTATION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/>
              <a:t>DOCUMENTS USED FOR THE GAP ANALYSIS</a:t>
            </a:r>
            <a:endParaRPr lang="en-US"/>
          </a:p>
        </p:txBody>
      </p:sp>
      <p:grpSp>
        <p:nvGrpSpPr>
          <p:cNvPr id="2" name="Group 43"/>
          <p:cNvGrpSpPr/>
          <p:nvPr userDrawn="1"/>
        </p:nvGrpSpPr>
        <p:grpSpPr>
          <a:xfrm>
            <a:off x="8760296" y="548680"/>
            <a:ext cx="581013" cy="171451"/>
            <a:chOff x="9219943" y="2346534"/>
            <a:chExt cx="581013" cy="171451"/>
          </a:xfrm>
        </p:grpSpPr>
        <p:sp>
          <p:nvSpPr>
            <p:cNvPr id="15" name="RectangleLegend1"/>
            <p:cNvSpPr>
              <a:spLocks noChangeArrowheads="1"/>
            </p:cNvSpPr>
            <p:nvPr/>
          </p:nvSpPr>
          <p:spPr bwMode="gray">
            <a:xfrm>
              <a:off x="9219943" y="2357647"/>
              <a:ext cx="165100" cy="1603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16" name="Legend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9473943" y="2346534"/>
              <a:ext cx="3270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Group</a:t>
              </a:r>
            </a:p>
          </p:txBody>
        </p:sp>
      </p:grpSp>
      <p:grpSp>
        <p:nvGrpSpPr>
          <p:cNvPr id="3" name="Group 44"/>
          <p:cNvGrpSpPr/>
          <p:nvPr userDrawn="1"/>
        </p:nvGrpSpPr>
        <p:grpSpPr>
          <a:xfrm>
            <a:off x="9500438" y="548680"/>
            <a:ext cx="470406" cy="171451"/>
            <a:chOff x="9219943" y="2553779"/>
            <a:chExt cx="470406" cy="171451"/>
          </a:xfrm>
        </p:grpSpPr>
        <p:sp>
          <p:nvSpPr>
            <p:cNvPr id="18" name="RectangleLegend2"/>
            <p:cNvSpPr>
              <a:spLocks noChangeArrowheads="1"/>
            </p:cNvSpPr>
            <p:nvPr/>
          </p:nvSpPr>
          <p:spPr bwMode="gray">
            <a:xfrm>
              <a:off x="9219943" y="256489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20" name="Legend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9473943" y="2553779"/>
              <a:ext cx="21640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E&amp;P</a:t>
              </a:r>
            </a:p>
          </p:txBody>
        </p:sp>
      </p:grpSp>
      <p:grpSp>
        <p:nvGrpSpPr>
          <p:cNvPr id="4" name="Group 45"/>
          <p:cNvGrpSpPr/>
          <p:nvPr userDrawn="1"/>
        </p:nvGrpSpPr>
        <p:grpSpPr>
          <a:xfrm>
            <a:off x="10073290" y="548680"/>
            <a:ext cx="510480" cy="171451"/>
            <a:chOff x="9219943" y="2756349"/>
            <a:chExt cx="510480" cy="171451"/>
          </a:xfrm>
        </p:grpSpPr>
        <p:sp>
          <p:nvSpPr>
            <p:cNvPr id="22" name="RectangleLegend3"/>
            <p:cNvSpPr>
              <a:spLocks noChangeArrowheads="1"/>
            </p:cNvSpPr>
            <p:nvPr/>
          </p:nvSpPr>
          <p:spPr bwMode="gray">
            <a:xfrm>
              <a:off x="9219943" y="276746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9473943" y="2756349"/>
              <a:ext cx="25648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M&amp;S</a:t>
              </a:r>
            </a:p>
          </p:txBody>
        </p:sp>
      </p:grpSp>
      <p:grpSp>
        <p:nvGrpSpPr>
          <p:cNvPr id="6" name="Group 46"/>
          <p:cNvGrpSpPr/>
          <p:nvPr userDrawn="1"/>
        </p:nvGrpSpPr>
        <p:grpSpPr>
          <a:xfrm>
            <a:off x="10724348" y="548681"/>
            <a:ext cx="480024" cy="171450"/>
            <a:chOff x="9963489" y="2348072"/>
            <a:chExt cx="480024" cy="171450"/>
          </a:xfrm>
        </p:grpSpPr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9963489" y="2359184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0217489" y="2348072"/>
              <a:ext cx="22602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R&amp;C</a:t>
              </a:r>
            </a:p>
          </p:txBody>
        </p:sp>
      </p:grpSp>
      <p:grpSp>
        <p:nvGrpSpPr>
          <p:cNvPr id="8" name="Group 47"/>
          <p:cNvGrpSpPr/>
          <p:nvPr userDrawn="1"/>
        </p:nvGrpSpPr>
        <p:grpSpPr>
          <a:xfrm>
            <a:off x="11371622" y="548681"/>
            <a:ext cx="468802" cy="171450"/>
            <a:chOff x="9963489" y="2555193"/>
            <a:chExt cx="468802" cy="171450"/>
          </a:xfrm>
        </p:grpSpPr>
        <p:sp>
          <p:nvSpPr>
            <p:cNvPr id="33" name="RectangleLegend4"/>
            <p:cNvSpPr>
              <a:spLocks noChangeArrowheads="1"/>
            </p:cNvSpPr>
            <p:nvPr/>
          </p:nvSpPr>
          <p:spPr bwMode="gray">
            <a:xfrm>
              <a:off x="9963489" y="2566305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555193"/>
              <a:ext cx="21480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GRP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personne, extérieur, homme, portant&#10;&#10;Description générée automatiquement">
            <a:extLst>
              <a:ext uri="{FF2B5EF4-FFF2-40B4-BE49-F238E27FC236}">
                <a16:creationId xmlns:a16="http://schemas.microsoft.com/office/drawing/2014/main" id="{01331BF5-730D-4B20-9D30-91E234A84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8665" y="404664"/>
            <a:ext cx="2461991" cy="792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" name="Espace réservé du texte 16"/>
          <p:cNvSpPr>
            <a:spLocks noGrp="1" noEditPoints="1"/>
          </p:cNvSpPr>
          <p:nvPr>
            <p:ph type="body" sz="quarter" idx="11" hasCustomPrompt="1"/>
          </p:nvPr>
        </p:nvSpPr>
        <p:spPr>
          <a:xfrm>
            <a:off x="191344" y="404664"/>
            <a:ext cx="5616624" cy="561662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600" b="0" baseline="0"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/>
              <a:t>List </a:t>
            </a:r>
            <a:r>
              <a:rPr lang="fr-FR" err="1"/>
              <a:t>highlights</a:t>
            </a:r>
            <a:endParaRPr lang="fr-FR"/>
          </a:p>
          <a:p>
            <a:pPr lvl="0"/>
            <a:endParaRPr lang="fr-FR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4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1_"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OTAL_LOGO_bandeau_01_haut_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  <p:sp>
        <p:nvSpPr>
          <p:cNvPr id="14" name="Titre 4"/>
          <p:cNvSpPr>
            <a:spLocks noGrp="1"/>
          </p:cNvSpPr>
          <p:nvPr>
            <p:ph type="title" hasCustomPrompt="1"/>
          </p:nvPr>
        </p:nvSpPr>
        <p:spPr>
          <a:xfrm>
            <a:off x="1188000" y="1845592"/>
            <a:ext cx="9372496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noProof="0"/>
              <a:t>COMPANY RULE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919" y="6631430"/>
            <a:ext cx="1458162" cy="1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/>
              <a:t>SYNTHESIS OF CHANGES</a:t>
            </a:r>
            <a:endParaRPr lang="en-US"/>
          </a:p>
        </p:txBody>
      </p:sp>
      <p:grpSp>
        <p:nvGrpSpPr>
          <p:cNvPr id="14" name="Group 43"/>
          <p:cNvGrpSpPr/>
          <p:nvPr userDrawn="1"/>
        </p:nvGrpSpPr>
        <p:grpSpPr>
          <a:xfrm>
            <a:off x="8760296" y="548680"/>
            <a:ext cx="581013" cy="171451"/>
            <a:chOff x="9219943" y="2346534"/>
            <a:chExt cx="581013" cy="171451"/>
          </a:xfrm>
        </p:grpSpPr>
        <p:sp>
          <p:nvSpPr>
            <p:cNvPr id="15" name="RectangleLegend1"/>
            <p:cNvSpPr>
              <a:spLocks noChangeArrowheads="1"/>
            </p:cNvSpPr>
            <p:nvPr/>
          </p:nvSpPr>
          <p:spPr bwMode="gray">
            <a:xfrm>
              <a:off x="9219943" y="2357647"/>
              <a:ext cx="165100" cy="1603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16" name="Legend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9473943" y="2346534"/>
              <a:ext cx="3270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Group</a:t>
              </a:r>
            </a:p>
          </p:txBody>
        </p:sp>
      </p:grpSp>
      <p:grpSp>
        <p:nvGrpSpPr>
          <p:cNvPr id="17" name="Group 44"/>
          <p:cNvGrpSpPr/>
          <p:nvPr userDrawn="1"/>
        </p:nvGrpSpPr>
        <p:grpSpPr>
          <a:xfrm>
            <a:off x="9500438" y="548680"/>
            <a:ext cx="470406" cy="171451"/>
            <a:chOff x="9219943" y="2553779"/>
            <a:chExt cx="470406" cy="171451"/>
          </a:xfrm>
        </p:grpSpPr>
        <p:sp>
          <p:nvSpPr>
            <p:cNvPr id="18" name="RectangleLegend2"/>
            <p:cNvSpPr>
              <a:spLocks noChangeArrowheads="1"/>
            </p:cNvSpPr>
            <p:nvPr/>
          </p:nvSpPr>
          <p:spPr bwMode="gray">
            <a:xfrm>
              <a:off x="9219943" y="256489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20" name="Legend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9473943" y="2553779"/>
              <a:ext cx="21640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E&amp;P</a:t>
              </a:r>
            </a:p>
          </p:txBody>
        </p:sp>
      </p:grpSp>
      <p:grpSp>
        <p:nvGrpSpPr>
          <p:cNvPr id="21" name="Group 45"/>
          <p:cNvGrpSpPr/>
          <p:nvPr userDrawn="1"/>
        </p:nvGrpSpPr>
        <p:grpSpPr>
          <a:xfrm>
            <a:off x="10073290" y="548680"/>
            <a:ext cx="510480" cy="171451"/>
            <a:chOff x="9219943" y="2756349"/>
            <a:chExt cx="510480" cy="171451"/>
          </a:xfrm>
        </p:grpSpPr>
        <p:sp>
          <p:nvSpPr>
            <p:cNvPr id="22" name="RectangleLegend3"/>
            <p:cNvSpPr>
              <a:spLocks noChangeArrowheads="1"/>
            </p:cNvSpPr>
            <p:nvPr/>
          </p:nvSpPr>
          <p:spPr bwMode="gray">
            <a:xfrm>
              <a:off x="9219943" y="276746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9473943" y="2756349"/>
              <a:ext cx="25648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M&amp;S</a:t>
              </a:r>
            </a:p>
          </p:txBody>
        </p:sp>
      </p:grpSp>
      <p:grpSp>
        <p:nvGrpSpPr>
          <p:cNvPr id="25" name="Group 46"/>
          <p:cNvGrpSpPr/>
          <p:nvPr userDrawn="1"/>
        </p:nvGrpSpPr>
        <p:grpSpPr>
          <a:xfrm>
            <a:off x="10724348" y="548681"/>
            <a:ext cx="480024" cy="171450"/>
            <a:chOff x="9963489" y="2348072"/>
            <a:chExt cx="480024" cy="171450"/>
          </a:xfrm>
        </p:grpSpPr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9963489" y="2359184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0217489" y="2348072"/>
              <a:ext cx="22602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R&amp;C</a:t>
              </a:r>
            </a:p>
          </p:txBody>
        </p:sp>
      </p:grpSp>
      <p:grpSp>
        <p:nvGrpSpPr>
          <p:cNvPr id="32" name="Group 47"/>
          <p:cNvGrpSpPr/>
          <p:nvPr userDrawn="1"/>
        </p:nvGrpSpPr>
        <p:grpSpPr>
          <a:xfrm>
            <a:off x="11371622" y="548681"/>
            <a:ext cx="468802" cy="171450"/>
            <a:chOff x="9963489" y="2555193"/>
            <a:chExt cx="468802" cy="171450"/>
          </a:xfrm>
        </p:grpSpPr>
        <p:sp>
          <p:nvSpPr>
            <p:cNvPr id="33" name="RectangleLegend4"/>
            <p:cNvSpPr>
              <a:spLocks noChangeArrowheads="1"/>
            </p:cNvSpPr>
            <p:nvPr/>
          </p:nvSpPr>
          <p:spPr bwMode="gray">
            <a:xfrm>
              <a:off x="9963489" y="2566305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555193"/>
              <a:ext cx="21480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GRP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/>
              <a:t>REQUIREMENTS REMOVED IN NEW RULE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/>
              <a:t>GAP ANALYSIS: GROUP</a:t>
            </a:r>
            <a:endParaRPr lang="en-US"/>
          </a:p>
        </p:txBody>
      </p:sp>
      <p:grpSp>
        <p:nvGrpSpPr>
          <p:cNvPr id="2" name="Group 43"/>
          <p:cNvGrpSpPr/>
          <p:nvPr userDrawn="1"/>
        </p:nvGrpSpPr>
        <p:grpSpPr>
          <a:xfrm>
            <a:off x="8760296" y="548680"/>
            <a:ext cx="581013" cy="171451"/>
            <a:chOff x="9219943" y="2346534"/>
            <a:chExt cx="581013" cy="171451"/>
          </a:xfrm>
        </p:grpSpPr>
        <p:sp>
          <p:nvSpPr>
            <p:cNvPr id="15" name="RectangleLegend1"/>
            <p:cNvSpPr>
              <a:spLocks noChangeArrowheads="1"/>
            </p:cNvSpPr>
            <p:nvPr/>
          </p:nvSpPr>
          <p:spPr bwMode="gray">
            <a:xfrm>
              <a:off x="9219943" y="2357647"/>
              <a:ext cx="165100" cy="1603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16" name="Legend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9473943" y="2346534"/>
              <a:ext cx="3270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Group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525344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/>
              <a:t>GAP ANALYSIS: E&amp;P</a:t>
            </a:r>
            <a:endParaRPr lang="en-US"/>
          </a:p>
        </p:txBody>
      </p:sp>
      <p:grpSp>
        <p:nvGrpSpPr>
          <p:cNvPr id="3" name="Group 44"/>
          <p:cNvGrpSpPr/>
          <p:nvPr userDrawn="1"/>
        </p:nvGrpSpPr>
        <p:grpSpPr>
          <a:xfrm>
            <a:off x="9500438" y="548680"/>
            <a:ext cx="470406" cy="171451"/>
            <a:chOff x="9219943" y="2553779"/>
            <a:chExt cx="470406" cy="171451"/>
          </a:xfrm>
        </p:grpSpPr>
        <p:sp>
          <p:nvSpPr>
            <p:cNvPr id="18" name="RectangleLegend2"/>
            <p:cNvSpPr>
              <a:spLocks noChangeArrowheads="1"/>
            </p:cNvSpPr>
            <p:nvPr/>
          </p:nvSpPr>
          <p:spPr bwMode="gray">
            <a:xfrm>
              <a:off x="9219943" y="256489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20" name="Legend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9473943" y="2553779"/>
              <a:ext cx="21640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E&amp;P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/>
              <a:t>GAP ANALYSIS: M&amp;S</a:t>
            </a:r>
            <a:endParaRPr lang="en-US"/>
          </a:p>
        </p:txBody>
      </p:sp>
      <p:grpSp>
        <p:nvGrpSpPr>
          <p:cNvPr id="4" name="Group 45"/>
          <p:cNvGrpSpPr/>
          <p:nvPr userDrawn="1"/>
        </p:nvGrpSpPr>
        <p:grpSpPr>
          <a:xfrm>
            <a:off x="10073290" y="548680"/>
            <a:ext cx="510480" cy="171451"/>
            <a:chOff x="9219943" y="2756349"/>
            <a:chExt cx="510480" cy="171451"/>
          </a:xfrm>
        </p:grpSpPr>
        <p:sp>
          <p:nvSpPr>
            <p:cNvPr id="22" name="RectangleLegend3"/>
            <p:cNvSpPr>
              <a:spLocks noChangeArrowheads="1"/>
            </p:cNvSpPr>
            <p:nvPr/>
          </p:nvSpPr>
          <p:spPr bwMode="gray">
            <a:xfrm>
              <a:off x="9219943" y="276746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9473943" y="2756349"/>
              <a:ext cx="25648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M&amp;S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/>
              <a:t>GAP ANALYSIS: R&amp;C</a:t>
            </a:r>
            <a:endParaRPr lang="en-US"/>
          </a:p>
        </p:txBody>
      </p:sp>
      <p:grpSp>
        <p:nvGrpSpPr>
          <p:cNvPr id="6" name="Group 46"/>
          <p:cNvGrpSpPr/>
          <p:nvPr userDrawn="1"/>
        </p:nvGrpSpPr>
        <p:grpSpPr>
          <a:xfrm>
            <a:off x="10724348" y="548681"/>
            <a:ext cx="480024" cy="171450"/>
            <a:chOff x="9963489" y="2348072"/>
            <a:chExt cx="480024" cy="171450"/>
          </a:xfrm>
        </p:grpSpPr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9963489" y="2359184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348072"/>
              <a:ext cx="22602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R&amp;C</a:t>
              </a:r>
            </a:p>
          </p:txBody>
        </p:sp>
      </p:grp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4" r:id="rId2"/>
    <p:sldLayoutId id="2147483667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3" r:id="rId11"/>
    <p:sldLayoutId id="2147483692" r:id="rId12"/>
    <p:sldLayoutId id="2147483695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7.xml"/><Relationship Id="rId5" Type="http://schemas.openxmlformats.org/officeDocument/2006/relationships/image" Target="../media/image15.png"/><Relationship Id="rId10" Type="http://schemas.microsoft.com/office/2007/relationships/diagramDrawing" Target="../diagrams/drawing7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image" Target="../media/image15.png"/><Relationship Id="rId4" Type="http://schemas.openxmlformats.org/officeDocument/2006/relationships/diagramData" Target="../diagrams/data9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image" Target="../media/image18.png"/><Relationship Id="rId7" Type="http://schemas.openxmlformats.org/officeDocument/2006/relationships/diagramData" Target="../diagrams/data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microsoft.com/office/2007/relationships/diagramDrawing" Target="../diagrams/drawing12.xml"/><Relationship Id="rId5" Type="http://schemas.openxmlformats.org/officeDocument/2006/relationships/image" Target="../media/image14.png"/><Relationship Id="rId10" Type="http://schemas.openxmlformats.org/officeDocument/2006/relationships/diagramColors" Target="../diagrams/colors12.xml"/><Relationship Id="rId4" Type="http://schemas.openxmlformats.org/officeDocument/2006/relationships/image" Target="../media/image15.png"/><Relationship Id="rId9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8000" y="1844824"/>
            <a:ext cx="9732536" cy="1748663"/>
          </a:xfrm>
        </p:spPr>
        <p:txBody>
          <a:bodyPr/>
          <a:lstStyle/>
          <a:p>
            <a:r>
              <a:rPr lang="fr-FR" b="1"/>
              <a:t>Exigences HSE pour les opérations de chargement et déchargement des camions et des wagons</a:t>
            </a:r>
            <a:br>
              <a:rPr lang="fr-FR"/>
            </a:br>
            <a:r>
              <a:rPr lang="fr-FR" sz="2000"/>
              <a:t>REGLE HSE GROUPE (CR-GR-HSE-431)</a:t>
            </a:r>
            <a:br>
              <a:rPr lang="fr-FR"/>
            </a:br>
            <a:endParaRPr lang="en-US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1115992" y="3212976"/>
            <a:ext cx="10380608" cy="302976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  <a:p>
            <a:r>
              <a:rPr lang="en-GB" b="1" i="1">
                <a:solidFill>
                  <a:schemeClr val="bg1"/>
                </a:solidFill>
                <a:latin typeface="+mn-lt"/>
              </a:rPr>
              <a:t>SYNTHÈSE</a:t>
            </a:r>
          </a:p>
          <a:p>
            <a:pPr algn="just"/>
            <a:endParaRPr lang="en-GB" b="1" i="1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fr-FR" sz="1600">
                <a:solidFill>
                  <a:schemeClr val="bg1"/>
                </a:solidFill>
                <a:latin typeface="+mn-lt"/>
              </a:rPr>
              <a:t>La présente règle définit les exigences HSE minimales pour la gestion des risques lors des opérations de chargement et de déchargement de marchandises dangereuses ou non, de ou à partir de camions et wagons, réalisées sur des aires et des postes de chargement / déchargement.</a:t>
            </a:r>
            <a:endParaRPr lang="en-US" sz="1600">
              <a:solidFill>
                <a:schemeClr val="bg1"/>
              </a:solidFill>
              <a:latin typeface="+mn-lt"/>
            </a:endParaRPr>
          </a:p>
          <a:p>
            <a:endParaRPr lang="en-US" sz="1600">
              <a:solidFill>
                <a:schemeClr val="bg1"/>
              </a:solidFill>
              <a:latin typeface="+mn-lt"/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/>
              <a:t>REVUE DES EXIGENCES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667276"/>
              </p:ext>
            </p:extLst>
          </p:nvPr>
        </p:nvGraphicFramePr>
        <p:xfrm>
          <a:off x="947426" y="2492896"/>
          <a:ext cx="10297144" cy="3203956"/>
        </p:xfrm>
        <a:graphic>
          <a:graphicData uri="http://schemas.openxmlformats.org/drawingml/2006/table">
            <a:tbl>
              <a:tblPr firstRow="1" firstCol="1" bandRow="1"/>
              <a:tblGrid>
                <a:gridCol w="10297144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345226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u="non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Exigence 3.3.2 : contrôle supplémentaire des camions citernes propulsés au GNC ou GNL transportant des matières dangereuses</a:t>
                      </a:r>
                      <a:endParaRPr lang="fr-FR" sz="1600" b="1" u="non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34008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 camions citernes propulsés au Gaz Naturel Compressé (GNC) ou Gaz Naturel Liquéfié (GNL) transportant des matières dangereuses font l’objet des contrôles supplémentaires suivants :</a:t>
                      </a:r>
                      <a:endParaRPr lang="fr-FR" sz="14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"/>
                        <a:tabLst/>
                        <a:defRPr/>
                      </a:pPr>
                      <a:r>
                        <a:rPr lang="fr-FR" sz="14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sur les sites industriels, avant qu’ils ne soient autorisés à accéder aux postes de chargement / déchargement :</a:t>
                      </a:r>
                    </a:p>
                    <a:p>
                      <a:pPr marL="742950" marR="57785" lvl="1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4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présence du certificat de conformité du camion avec l’une des 2 réglementations suivantes : </a:t>
                      </a:r>
                      <a:r>
                        <a:rPr lang="fr-FR" sz="1400" u="non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ECE-R110 </a:t>
                      </a:r>
                      <a:r>
                        <a:rPr lang="fr-FR" sz="14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 </a:t>
                      </a:r>
                      <a:r>
                        <a:rPr lang="fr-FR" sz="1400" u="non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NFPA 52</a:t>
                      </a:r>
                      <a:r>
                        <a:rPr lang="fr-FR" sz="1400" u="non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</a:t>
                      </a:r>
                      <a:endParaRPr lang="fr-FR" sz="14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marR="57785" lvl="1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4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pression dans le réservoir de GNL inférieure à 13 bars ;</a:t>
                      </a:r>
                      <a:endParaRPr lang="fr-FR" sz="14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marR="57785" lvl="1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4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absence de dommages visibles sur le réservoir et ses équipements ;</a:t>
                      </a:r>
                      <a:endParaRPr lang="fr-FR" sz="14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marR="57785" lvl="1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4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présence de 2 dispositifs de sécurité sur les bouteilles GNC : fusible thermique et disque de rupture.</a:t>
                      </a:r>
                      <a:endParaRPr lang="fr-FR" sz="14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"/>
                        <a:tabLst/>
                        <a:defRPr/>
                      </a:pPr>
                      <a:r>
                        <a:rPr lang="fr-FR" sz="14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sur tous les autres sites, avant qu’ils ne soient autorisés à charger / décharger, le conducteur vérifie que la pression dans le réservoir de GNL est inférieure à 13 bars.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endParaRPr lang="fr-FR" sz="14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943180" y="5785519"/>
            <a:ext cx="10697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b="0" u="sng">
                <a:solidFill>
                  <a:srgbClr val="FF0000"/>
                </a:solidFill>
                <a:latin typeface="+mn-lt"/>
              </a:rPr>
              <a:t>Nouvelle exigence pour toutes les branches</a:t>
            </a:r>
            <a:r>
              <a:rPr lang="fr-FR" sz="140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FR"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ZoneTexte 21">
            <a:extLst>
              <a:ext uri="{FF2B5EF4-FFF2-40B4-BE49-F238E27FC236}">
                <a16:creationId xmlns:a16="http://schemas.microsoft.com/office/drawing/2014/main" id="{97484177-A501-422B-A0A7-31DF5C6552F7}"/>
              </a:ext>
            </a:extLst>
          </p:cNvPr>
          <p:cNvSpPr txBox="1"/>
          <p:nvPr/>
        </p:nvSpPr>
        <p:spPr>
          <a:xfrm rot="19448902">
            <a:off x="-49088" y="3940985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>
                <a:solidFill>
                  <a:srgbClr val="00B050"/>
                </a:solidFill>
              </a:rPr>
              <a:t>NOUVEAU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D7B312DE-67AE-4A28-95B2-5DD788701C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568308"/>
              </p:ext>
            </p:extLst>
          </p:nvPr>
        </p:nvGraphicFramePr>
        <p:xfrm>
          <a:off x="1991542" y="692696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8B72AB55-2EF6-47B8-B15C-97362F0492F6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7888" y="1719881"/>
            <a:ext cx="751962" cy="717562"/>
          </a:xfrm>
          <a:prstGeom prst="rect">
            <a:avLst/>
          </a:prstGeom>
          <a:noFill/>
        </p:spPr>
      </p:pic>
      <p:pic>
        <p:nvPicPr>
          <p:cNvPr id="14" name="Image 13" descr="Image result for pictogramme marchandise dangereuse">
            <a:extLst>
              <a:ext uri="{FF2B5EF4-FFF2-40B4-BE49-F238E27FC236}">
                <a16:creationId xmlns:a16="http://schemas.microsoft.com/office/drawing/2014/main" id="{E53A7231-AB91-4181-9F07-478BFC5DB099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92" y="1700808"/>
            <a:ext cx="75196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90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-32657"/>
            <a:ext cx="6312024" cy="404664"/>
          </a:xfrm>
        </p:spPr>
        <p:txBody>
          <a:bodyPr/>
          <a:lstStyle/>
          <a:p>
            <a:r>
              <a:rPr lang="fr-FR"/>
              <a:t>REVUE DES EXIGENCES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282739"/>
              </p:ext>
            </p:extLst>
          </p:nvPr>
        </p:nvGraphicFramePr>
        <p:xfrm>
          <a:off x="947426" y="2708919"/>
          <a:ext cx="10297144" cy="1948416"/>
        </p:xfrm>
        <a:graphic>
          <a:graphicData uri="http://schemas.openxmlformats.org/drawingml/2006/table">
            <a:tbl>
              <a:tblPr firstRow="1" firstCol="1" bandRow="1"/>
              <a:tblGrid>
                <a:gridCol w="10297144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387776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Exigence 3.3.3 : contrôle spécifique des </a:t>
                      </a:r>
                      <a:r>
                        <a:rPr lang="fr-FR" sz="1600" b="1" u="non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camions dans les pays à risques </a:t>
                      </a:r>
                      <a:r>
                        <a:rPr lang="fr-FR" sz="16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routiers élevés - </a:t>
                      </a:r>
                      <a:r>
                        <a:rPr lang="fr-FR" sz="1600" b="1" i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Safe to </a:t>
                      </a:r>
                      <a:r>
                        <a:rPr lang="fr-FR" sz="1600" b="1" i="1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Load</a:t>
                      </a:r>
                      <a:endParaRPr lang="fr-FR" sz="16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11982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 contrôle est réalisé avant d’autoriser tout chargement de marchandises dangereuses dans les pays à risques routiers élevés, selon la matrice définie en annexe 2.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 points de contrôle dits « bloquants » sont satisfaits pour autoriser le chargement.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 contrôles sont effectués par du personnel formé et habilité.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réalisation des contrôles et la décision d’autorisation du chargement sont documentés et enregistrés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920530" y="4777988"/>
            <a:ext cx="10324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FR" sz="1400" u="sng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Nouvelle exigence pour toutes les branches car le </a:t>
            </a:r>
            <a:r>
              <a:rPr lang="fr-CH" sz="1400" i="1" u="sng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Safe to </a:t>
            </a:r>
            <a:r>
              <a:rPr lang="fr-CH" sz="1400" i="1" u="sng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Load</a:t>
            </a:r>
            <a:r>
              <a:rPr lang="fr-CH" sz="1400" i="1" u="sng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CH" sz="1400" u="sng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concerne dorénavant la totalité du </a:t>
            </a:r>
            <a:r>
              <a:rPr lang="fr-FR" sz="1400" u="sng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transport de marchandises dangereuses</a:t>
            </a:r>
            <a:r>
              <a:rPr lang="fr-CH" sz="1400" u="sng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(citerne ou colis) </a:t>
            </a:r>
            <a:r>
              <a:rPr lang="fr-FR" sz="1400" u="sng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dans les pays à risques routiers élevés.</a:t>
            </a:r>
          </a:p>
        </p:txBody>
      </p:sp>
      <p:pic>
        <p:nvPicPr>
          <p:cNvPr id="10" name="Image 9" descr="Image result for pictogramme camion">
            <a:extLst>
              <a:ext uri="{FF2B5EF4-FFF2-40B4-BE49-F238E27FC236}">
                <a16:creationId xmlns:a16="http://schemas.microsoft.com/office/drawing/2014/main" id="{035F9384-81DB-4D19-B233-849A9248BB5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9" b="25026"/>
          <a:stretch/>
        </p:blipFill>
        <p:spPr bwMode="auto">
          <a:xfrm>
            <a:off x="4417815" y="1996334"/>
            <a:ext cx="751962" cy="422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ZoneTexte 21">
            <a:extLst>
              <a:ext uri="{FF2B5EF4-FFF2-40B4-BE49-F238E27FC236}">
                <a16:creationId xmlns:a16="http://schemas.microsoft.com/office/drawing/2014/main" id="{6998D14B-3FE9-4AFA-B4E8-F9A75505F097}"/>
              </a:ext>
            </a:extLst>
          </p:cNvPr>
          <p:cNvSpPr txBox="1"/>
          <p:nvPr/>
        </p:nvSpPr>
        <p:spPr>
          <a:xfrm rot="19448902">
            <a:off x="-78594" y="3679451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>
                <a:solidFill>
                  <a:srgbClr val="00B050"/>
                </a:solidFill>
              </a:rPr>
              <a:t>NOUVEAU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A11DE5C-FF95-4252-B13E-693DBB4732A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9019" y="1863897"/>
            <a:ext cx="751962" cy="717562"/>
          </a:xfrm>
          <a:prstGeom prst="rect">
            <a:avLst/>
          </a:prstGeom>
          <a:noFill/>
        </p:spPr>
      </p:pic>
      <p:pic>
        <p:nvPicPr>
          <p:cNvPr id="14" name="Image 13" descr="Image result for pictogramme marchandise dangereuse">
            <a:extLst>
              <a:ext uri="{FF2B5EF4-FFF2-40B4-BE49-F238E27FC236}">
                <a16:creationId xmlns:a16="http://schemas.microsoft.com/office/drawing/2014/main" id="{E7699839-1C1A-406D-AEA6-DA5669D30D5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23" y="1844824"/>
            <a:ext cx="751961" cy="7200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0B8698FD-B3F8-4F05-BAA0-F977144BE1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72807"/>
              </p:ext>
            </p:extLst>
          </p:nvPr>
        </p:nvGraphicFramePr>
        <p:xfrm>
          <a:off x="1991542" y="620688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7205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/>
              <a:t>REVUE DES EXIGENCES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126957"/>
              </p:ext>
            </p:extLst>
          </p:nvPr>
        </p:nvGraphicFramePr>
        <p:xfrm>
          <a:off x="980420" y="2276872"/>
          <a:ext cx="10297144" cy="1800200"/>
        </p:xfrm>
        <a:graphic>
          <a:graphicData uri="http://schemas.openxmlformats.org/drawingml/2006/table">
            <a:tbl>
              <a:tblPr firstRow="1" firstCol="1" bandRow="1"/>
              <a:tblGrid>
                <a:gridCol w="10297144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366094">
                <a:tc>
                  <a:txBody>
                    <a:bodyPr/>
                    <a:lstStyle/>
                    <a:p>
                      <a:pPr marR="5842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u="non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Exigence 3.3.4 : maintien du véhicule sur l’aire / poste de chargement / déchargement</a:t>
                      </a:r>
                      <a:endParaRPr lang="fr-FR" sz="1600" b="1" u="non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14341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ou des dispositifs sont </a:t>
                      </a:r>
                      <a:r>
                        <a:rPr lang="fr-FR" sz="140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 en place pour éviter le déplacement du véhicule routier ou ferroviaire durant son chargement / déchargement.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particulier, des cales sont utilisées lors des déchargements de liquides inflammables en stations-services.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Pendant le chargement / déchargement d’un véhicule ferroviaire, des mesures sont prises pour éviter l’accès d’autres véhicules ferroviaires au même poste.</a:t>
                      </a:r>
                      <a:endParaRPr lang="fr-FR" sz="11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967777" y="4201343"/>
            <a:ext cx="5152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>
                <a:solidFill>
                  <a:srgbClr val="FF0000"/>
                </a:solidFill>
                <a:latin typeface="+mn-lt"/>
              </a:rPr>
              <a:t>Pas de changement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338F994-80B8-4FF4-AE4F-075B182BD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72807"/>
              </p:ext>
            </p:extLst>
          </p:nvPr>
        </p:nvGraphicFramePr>
        <p:xfrm>
          <a:off x="1991542" y="620688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646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/>
              <a:t>REVUE DES EXIGENCES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05691"/>
              </p:ext>
            </p:extLst>
          </p:nvPr>
        </p:nvGraphicFramePr>
        <p:xfrm>
          <a:off x="1178493" y="2852936"/>
          <a:ext cx="10297144" cy="2234166"/>
        </p:xfrm>
        <a:graphic>
          <a:graphicData uri="http://schemas.openxmlformats.org/drawingml/2006/table">
            <a:tbl>
              <a:tblPr firstRow="1" firstCol="1" bandRow="1"/>
              <a:tblGrid>
                <a:gridCol w="10297144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416018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u="non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Exigence 3.3.5 : répartition et arrimage des charges</a:t>
                      </a:r>
                      <a:endParaRPr lang="fr-FR" sz="1600" b="1" u="non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1818148">
                <a:tc>
                  <a:txBody>
                    <a:bodyPr/>
                    <a:lstStyle/>
                    <a:p>
                      <a:pPr marR="57785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u="non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Avant que tout camion quitte le site, le personnel de ce dernier ou le conducteur vérifie que les dispositions suivantes sont respectées :</a:t>
                      </a:r>
                      <a:endParaRPr lang="fr-FR" sz="14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9138" marR="57785" lvl="0" indent="-342900" algn="just"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4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 répartition des charges est réalisée afin d’assurer leur stabilité et celle du camion au cours du transport ;</a:t>
                      </a:r>
                      <a:endParaRPr lang="fr-FR" sz="14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9138" marR="57785" lvl="0" indent="-342900" algn="just"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4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toutes les charges sont arrimées (verrouillage, amarrage, blocage/calage) afin d’éviter leur déplacement au cours du transport ou en cas de freinage d’urgence ;</a:t>
                      </a:r>
                      <a:endParaRPr lang="fr-FR" sz="14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9138" marR="57785" lvl="0" indent="-342900" algn="just"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4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l’enlèvement du dispositif d’arrimage (par exemple pour le déchargement) ne remet pas en cause la stabilité des charges.</a:t>
                      </a:r>
                      <a:endParaRPr lang="fr-FR" sz="14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1148411" y="5209455"/>
            <a:ext cx="10327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CH" sz="1400" u="sng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Exigence déjà existante avec des précisions concernant les points de contrôles obligatoires. </a:t>
            </a:r>
            <a:endParaRPr lang="fr-FR" sz="1400" b="0" u="sng" strike="sngStrike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Image 10" descr="Image result for pictogramme bouteille eau">
            <a:extLst>
              <a:ext uri="{FF2B5EF4-FFF2-40B4-BE49-F238E27FC236}">
                <a16:creationId xmlns:a16="http://schemas.microsoft.com/office/drawing/2014/main" id="{F518F135-BA31-4051-9593-D72636DBF36B}"/>
              </a:ext>
            </a:extLst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218" y="1835529"/>
            <a:ext cx="751961" cy="7200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6FEDEE4C-2F27-4173-A397-F9086005A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894091"/>
              </p:ext>
            </p:extLst>
          </p:nvPr>
        </p:nvGraphicFramePr>
        <p:xfrm>
          <a:off x="1991542" y="620688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Image 13" descr="Image result for pictogramme camion">
            <a:extLst>
              <a:ext uri="{FF2B5EF4-FFF2-40B4-BE49-F238E27FC236}">
                <a16:creationId xmlns:a16="http://schemas.microsoft.com/office/drawing/2014/main" id="{510396AC-BCF5-4A36-BC03-6B94639DB0AC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9" b="25026"/>
          <a:stretch/>
        </p:blipFill>
        <p:spPr bwMode="auto">
          <a:xfrm>
            <a:off x="4417815" y="1996334"/>
            <a:ext cx="751962" cy="422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 descr="Image result for pictogramme marchandise dangereuse">
            <a:extLst>
              <a:ext uri="{FF2B5EF4-FFF2-40B4-BE49-F238E27FC236}">
                <a16:creationId xmlns:a16="http://schemas.microsoft.com/office/drawing/2014/main" id="{A31448F1-D977-4EB4-B97D-C2E7E59EB9E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17" y="1835529"/>
            <a:ext cx="75196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723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/>
              <a:t>REVUE DES EXIGENCES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025906"/>
              </p:ext>
            </p:extLst>
          </p:nvPr>
        </p:nvGraphicFramePr>
        <p:xfrm>
          <a:off x="986528" y="2257961"/>
          <a:ext cx="10621182" cy="666983"/>
        </p:xfrm>
        <a:graphic>
          <a:graphicData uri="http://schemas.openxmlformats.org/drawingml/2006/table">
            <a:tbl>
              <a:tblPr firstRow="1" firstCol="1" bandRow="1"/>
              <a:tblGrid>
                <a:gridCol w="10621182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265199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Exigence 3.3.6 : accès au </a:t>
                      </a:r>
                      <a:r>
                        <a:rPr lang="fr-FR" sz="1400" b="1" u="non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dôme des véhicules citernes</a:t>
                      </a:r>
                      <a:endParaRPr lang="fr-FR" sz="1400" b="1" u="non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401784">
                <a:tc>
                  <a:txBody>
                    <a:bodyPr/>
                    <a:lstStyle/>
                    <a:p>
                      <a:pPr marR="57785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 mesures de maitrise des risques décrites dans l’annexe 3 sont mises en œuvre pour l’accès au dôme des véhicules citernes</a:t>
                      </a:r>
                      <a:r>
                        <a:rPr lang="fr-FR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CCE3061E-8446-4CDF-9252-6759E38C7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75647"/>
              </p:ext>
            </p:extLst>
          </p:nvPr>
        </p:nvGraphicFramePr>
        <p:xfrm>
          <a:off x="191344" y="3568513"/>
          <a:ext cx="11817628" cy="2812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828">
                  <a:extLst>
                    <a:ext uri="{9D8B030D-6E8A-4147-A177-3AD203B41FA5}">
                      <a16:colId xmlns:a16="http://schemas.microsoft.com/office/drawing/2014/main" val="1104635877"/>
                    </a:ext>
                  </a:extLst>
                </a:gridCol>
                <a:gridCol w="3242642">
                  <a:extLst>
                    <a:ext uri="{9D8B030D-6E8A-4147-A177-3AD203B41FA5}">
                      <a16:colId xmlns:a16="http://schemas.microsoft.com/office/drawing/2014/main" val="2134374267"/>
                    </a:ext>
                  </a:extLst>
                </a:gridCol>
                <a:gridCol w="8053158">
                  <a:extLst>
                    <a:ext uri="{9D8B030D-6E8A-4147-A177-3AD203B41FA5}">
                      <a16:colId xmlns:a16="http://schemas.microsoft.com/office/drawing/2014/main" val="335942699"/>
                    </a:ext>
                  </a:extLst>
                </a:gridCol>
              </a:tblGrid>
              <a:tr h="314672">
                <a:tc gridSpan="2">
                  <a:txBody>
                    <a:bodyPr/>
                    <a:lstStyle/>
                    <a:p>
                      <a:pPr marR="5842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300">
                          <a:effectLst/>
                        </a:rPr>
                        <a:t>Type d’opération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842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300">
                          <a:effectLst/>
                        </a:rPr>
                        <a:t>Mesures minimales de maitrise des risques pour l’accès au dôme du véhicule citerne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7271607"/>
                  </a:ext>
                </a:extLst>
              </a:tr>
              <a:tr h="270804">
                <a:tc rowSpan="3">
                  <a:txBody>
                    <a:bodyPr/>
                    <a:lstStyle/>
                    <a:p>
                      <a:pPr marL="71755" marR="58420" algn="ctr">
                        <a:spcAft>
                          <a:spcPts val="0"/>
                        </a:spcAft>
                      </a:pPr>
                      <a:r>
                        <a:rPr lang="fr-CH" sz="1400">
                          <a:effectLst/>
                        </a:rPr>
                        <a:t>Chargement/Déchargement sur site industriel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5842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300">
                          <a:effectLst/>
                        </a:rPr>
                        <a:t>En dôme (ex. : connexion de flexible, manipulation de bras de chargement)</a:t>
                      </a:r>
                    </a:p>
                  </a:txBody>
                  <a:tcPr marL="52922" marR="529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300">
                          <a:effectLst/>
                        </a:rPr>
                        <a:t>Plateforme d’accès équipée de protections collectives contre les chutes (incluant lisse, sous-lisse, plinthe)</a:t>
                      </a:r>
                      <a:endParaRPr lang="fr-FR" sz="1300">
                        <a:effectLst/>
                      </a:endParaRPr>
                    </a:p>
                    <a:p>
                      <a:pPr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ou</a:t>
                      </a:r>
                    </a:p>
                    <a:p>
                      <a:pPr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Plateforme d’accès + utilisation d’</a:t>
                      </a:r>
                      <a:r>
                        <a:rPr lang="fr-CH" sz="1300">
                          <a:effectLst/>
                        </a:rPr>
                        <a:t>une protection individuelle contre les chutes (incluant harnais + point d’ancrage)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0610302"/>
                  </a:ext>
                </a:extLst>
              </a:tr>
              <a:tr h="7324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842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300">
                          <a:effectLst/>
                        </a:rPr>
                        <a:t>Par le bas nécessitant l’accès au dôme du camion-citerne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300">
                          <a:effectLst/>
                        </a:rPr>
                        <a:t>Plateforme mobile équipée de protections collectives contre les chutes (incluant lisse, sous-lisse, plinthe) </a:t>
                      </a:r>
                      <a:endParaRPr lang="fr-FR" sz="1300">
                        <a:effectLst/>
                      </a:endParaRPr>
                    </a:p>
                    <a:p>
                      <a:pPr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300">
                          <a:effectLst/>
                        </a:rPr>
                        <a:t>ou</a:t>
                      </a:r>
                      <a:endParaRPr lang="fr-FR" sz="1300">
                        <a:effectLst/>
                      </a:endParaRPr>
                    </a:p>
                    <a:p>
                      <a:pPr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300">
                          <a:effectLst/>
                        </a:rPr>
                        <a:t>Utilisation d’une protection individuelle contre les chutes (incluant harnais + point d’ancrage) 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6453118"/>
                  </a:ext>
                </a:extLst>
              </a:tr>
              <a:tr h="9361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842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300">
                          <a:effectLst/>
                        </a:rPr>
                        <a:t>Par le bas nécessitant l’accès au dôme du wagon-citerne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300">
                          <a:effectLst/>
                        </a:rPr>
                        <a:t>Plateforme mobile équipée de protections collectives contre les chutes (incluant lisse, sous-lisse, plinthe) </a:t>
                      </a:r>
                      <a:endParaRPr lang="fr-FR" sz="1300">
                        <a:effectLst/>
                      </a:endParaRPr>
                    </a:p>
                    <a:p>
                      <a:pPr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300">
                          <a:effectLst/>
                        </a:rPr>
                        <a:t>ou</a:t>
                      </a:r>
                      <a:endParaRPr lang="fr-FR" sz="1300">
                        <a:effectLst/>
                      </a:endParaRPr>
                    </a:p>
                    <a:p>
                      <a:pPr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300">
                          <a:effectLst/>
                        </a:rPr>
                        <a:t>Utilisation d’une protection individuelle contre les chutes (ex. : harnais équipé de 2 longes, dont une accrochée en permanence sur le côté du cheminement) 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572966"/>
                  </a:ext>
                </a:extLst>
              </a:tr>
              <a:tr h="235207"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00">
                          <a:effectLst/>
                        </a:rPr>
                        <a:t>Déchargement de camion-citerne hors site industriel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Utilisation d’une (1) rambarde tout le long du cheminement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907623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1DDEA9DF-7F1F-451F-9D27-8AD8F4FFED1E}"/>
              </a:ext>
            </a:extLst>
          </p:cNvPr>
          <p:cNvSpPr/>
          <p:nvPr/>
        </p:nvSpPr>
        <p:spPr>
          <a:xfrm>
            <a:off x="983432" y="2905780"/>
            <a:ext cx="10621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u="sng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Nouvelle exigence pour toutes les branches car des </a:t>
            </a:r>
            <a:r>
              <a:rPr lang="fr-FR" sz="1400" u="sng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>mesures minimales de maitrise des risques pour l’accès au dôme de la citerne sont maintenant définies en fonction du type d’opération.</a:t>
            </a:r>
          </a:p>
        </p:txBody>
      </p:sp>
      <p:sp>
        <p:nvSpPr>
          <p:cNvPr id="18" name="ZoneTexte 21">
            <a:extLst>
              <a:ext uri="{FF2B5EF4-FFF2-40B4-BE49-F238E27FC236}">
                <a16:creationId xmlns:a16="http://schemas.microsoft.com/office/drawing/2014/main" id="{4236DCFE-5435-4CE7-B762-70300E07C6DA}"/>
              </a:ext>
            </a:extLst>
          </p:cNvPr>
          <p:cNvSpPr txBox="1"/>
          <p:nvPr/>
        </p:nvSpPr>
        <p:spPr>
          <a:xfrm rot="19448902">
            <a:off x="-31048" y="2530882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>
                <a:solidFill>
                  <a:srgbClr val="00B050"/>
                </a:solidFill>
              </a:rPr>
              <a:t>NOUVEAU</a:t>
            </a:r>
          </a:p>
        </p:txBody>
      </p:sp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84739FF2-9689-4677-BB8B-9888980B0E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7194561"/>
              </p:ext>
            </p:extLst>
          </p:nvPr>
        </p:nvGraphicFramePr>
        <p:xfrm>
          <a:off x="1991542" y="620688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Image 18" descr="Image result for pictogramme bouteille eau">
            <a:extLst>
              <a:ext uri="{FF2B5EF4-FFF2-40B4-BE49-F238E27FC236}">
                <a16:creationId xmlns:a16="http://schemas.microsoft.com/office/drawing/2014/main" id="{6EAB295C-BA91-43EE-A02E-C6F07719541E}"/>
              </a:ext>
            </a:extLst>
          </p:cNvPr>
          <p:cNvPicPr/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295" y="1484784"/>
            <a:ext cx="751961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 descr="Image result for pictogramme marchandise dangereuse">
            <a:extLst>
              <a:ext uri="{FF2B5EF4-FFF2-40B4-BE49-F238E27FC236}">
                <a16:creationId xmlns:a16="http://schemas.microsoft.com/office/drawing/2014/main" id="{60293071-1FF7-40E0-98B6-8AA6C42D45B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94" y="1484784"/>
            <a:ext cx="751961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 descr="Image result for pictogramme wagon-citerne">
            <a:extLst>
              <a:ext uri="{FF2B5EF4-FFF2-40B4-BE49-F238E27FC236}">
                <a16:creationId xmlns:a16="http://schemas.microsoft.com/office/drawing/2014/main" id="{F7E0E4E5-F31E-4EDF-B01F-F12D74DE30B0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2" b="29877"/>
          <a:stretch/>
        </p:blipFill>
        <p:spPr bwMode="auto">
          <a:xfrm>
            <a:off x="3771939" y="1613067"/>
            <a:ext cx="928973" cy="462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E860EF2-B6D1-4D72-A995-C208AC98EF71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06019" y="1484784"/>
            <a:ext cx="751962" cy="71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3946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/>
              <a:t>REVUE DES EXIGENCES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250466"/>
              </p:ext>
            </p:extLst>
          </p:nvPr>
        </p:nvGraphicFramePr>
        <p:xfrm>
          <a:off x="983432" y="2276872"/>
          <a:ext cx="10297144" cy="2331069"/>
        </p:xfrm>
        <a:graphic>
          <a:graphicData uri="http://schemas.openxmlformats.org/drawingml/2006/table">
            <a:tbl>
              <a:tblPr firstRow="1" firstCol="1" bandRow="1"/>
              <a:tblGrid>
                <a:gridCol w="10297144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378116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Exigence 3.4.1 : audits</a:t>
                      </a:r>
                      <a:endParaRPr lang="fr-FR" sz="14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1952953"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Chaque entité ou filiale vérifie périodiquement l’adéquation de sa/ses procédure(s) de chargement /</a:t>
                      </a:r>
                      <a:r>
                        <a:rPr lang="fr-FR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déchargement.</a:t>
                      </a:r>
                    </a:p>
                    <a:p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Une attention particulière est portée sur :</a:t>
                      </a:r>
                    </a:p>
                    <a:p>
                      <a:pPr marL="719138" marR="57785" lvl="0" indent="-342900" algn="just"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l’application des modes opératoires ;</a:t>
                      </a:r>
                    </a:p>
                    <a:p>
                      <a:pPr marL="719138" marR="57785" lvl="0" indent="-342900" algn="just"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 programmes de maintenance des postes de chargement / déchargement incluant les tests des équipements de sécurité sur les sites industriels ;</a:t>
                      </a:r>
                    </a:p>
                    <a:p>
                      <a:pPr marL="719138" marR="57785" lvl="0" indent="-342900" algn="just"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 contrôles des véhicules.</a:t>
                      </a:r>
                    </a:p>
                    <a:p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périodicité de ces audits est définie en fonction de l’analyse des risques. Le délai entre deux audits est au maximum de 5 ans.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1007040" y="4751958"/>
            <a:ext cx="5152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>
                <a:solidFill>
                  <a:srgbClr val="FF0000"/>
                </a:solidFill>
                <a:latin typeface="+mn-lt"/>
              </a:rPr>
              <a:t>Pas de changement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7B2B8C1-6D4C-492D-B050-040F47EADE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621811"/>
              </p:ext>
            </p:extLst>
          </p:nvPr>
        </p:nvGraphicFramePr>
        <p:xfrm>
          <a:off x="1991542" y="620688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9798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/>
              <a:t>REVUE DES EXIGENCES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752357"/>
              </p:ext>
            </p:extLst>
          </p:nvPr>
        </p:nvGraphicFramePr>
        <p:xfrm>
          <a:off x="1019435" y="2636912"/>
          <a:ext cx="10189132" cy="1700457"/>
        </p:xfrm>
        <a:graphic>
          <a:graphicData uri="http://schemas.openxmlformats.org/drawingml/2006/table">
            <a:tbl>
              <a:tblPr firstRow="1" firstCol="1" bandRow="1"/>
              <a:tblGrid>
                <a:gridCol w="10189132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367827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Exigence 3.5.1 : </a:t>
                      </a:r>
                      <a:r>
                        <a:rPr lang="fr-FR" sz="1400" b="1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</a:t>
                      </a:r>
                      <a:r>
                        <a:rPr lang="fr-FR" sz="14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HSE des </a:t>
                      </a:r>
                      <a:r>
                        <a:rPr lang="fr-FR" sz="1400" b="1" u="dotted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sites tiers</a:t>
                      </a:r>
                      <a:r>
                        <a:rPr lang="fr-FR" sz="14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fr-FR" sz="1400" b="1" u="dotted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chargement</a:t>
                      </a:r>
                      <a:endParaRPr lang="fr-FR" sz="14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133263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</a:t>
                      </a:r>
                      <a:r>
                        <a:rPr lang="fr-FR" sz="14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sites tiers </a:t>
                      </a:r>
                      <a:r>
                        <a:rPr lang="fr-FR" sz="14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 lesquels sont réalisées des opérations de chargement de camions opérés ou de camions contractés, font </a:t>
                      </a:r>
                      <a:r>
                        <a:rPr lang="fr-FR" sz="14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l’objet d’une évaluation HSE.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4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Cette évaluation HSE comprend a minima les critères listés en annexe 4 et est renouvelée au moins tous les 5 ans.</a:t>
                      </a:r>
                    </a:p>
                    <a:p>
                      <a:r>
                        <a:rPr lang="fr-FR" sz="14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Le cas échéant, l’entité ou filiale s’assure qu’un plan de progrès est mis en place par l’opérateur du site tiers pour parvenir au respect des critères listés en annexe 4.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983432" y="4437112"/>
            <a:ext cx="10189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>
                <a:solidFill>
                  <a:srgbClr val="FF0000"/>
                </a:solidFill>
              </a:rPr>
              <a:t>Nouvelle exigence pour toutes les branches</a:t>
            </a:r>
            <a:endParaRPr lang="fr-FR" sz="140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21">
            <a:extLst>
              <a:ext uri="{FF2B5EF4-FFF2-40B4-BE49-F238E27FC236}">
                <a16:creationId xmlns:a16="http://schemas.microsoft.com/office/drawing/2014/main" id="{FABEC36C-3C3A-4AB0-92DD-4C6F2F7ED6BA}"/>
              </a:ext>
            </a:extLst>
          </p:cNvPr>
          <p:cNvSpPr txBox="1"/>
          <p:nvPr/>
        </p:nvSpPr>
        <p:spPr>
          <a:xfrm rot="19448902">
            <a:off x="-12554" y="3275112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>
                <a:solidFill>
                  <a:srgbClr val="00B050"/>
                </a:solidFill>
              </a:rPr>
              <a:t>NOUVEAU</a:t>
            </a:r>
          </a:p>
        </p:txBody>
      </p:sp>
      <p:pic>
        <p:nvPicPr>
          <p:cNvPr id="11" name="Image 10" descr="Image result for pictogramme bouteille eau">
            <a:extLst>
              <a:ext uri="{FF2B5EF4-FFF2-40B4-BE49-F238E27FC236}">
                <a16:creationId xmlns:a16="http://schemas.microsoft.com/office/drawing/2014/main" id="{32A38AE6-784E-4E4B-9DE8-398C39A50D1C}"/>
              </a:ext>
            </a:extLst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295" y="1700808"/>
            <a:ext cx="751961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Image result for pictogramme marchandise dangereuse">
            <a:extLst>
              <a:ext uri="{FF2B5EF4-FFF2-40B4-BE49-F238E27FC236}">
                <a16:creationId xmlns:a16="http://schemas.microsoft.com/office/drawing/2014/main" id="{700E35EE-B100-4FDA-AA17-D6B40600D94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94" y="1700808"/>
            <a:ext cx="751961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9C1AA9C-8181-4E6F-A887-6E9A01B38B26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6019" y="1700808"/>
            <a:ext cx="751962" cy="717562"/>
          </a:xfrm>
          <a:prstGeom prst="rect">
            <a:avLst/>
          </a:prstGeom>
          <a:noFill/>
        </p:spPr>
      </p:pic>
      <p:pic>
        <p:nvPicPr>
          <p:cNvPr id="14" name="Image 13" descr="Image result for pictogramme camion">
            <a:extLst>
              <a:ext uri="{FF2B5EF4-FFF2-40B4-BE49-F238E27FC236}">
                <a16:creationId xmlns:a16="http://schemas.microsoft.com/office/drawing/2014/main" id="{0318729D-0B0B-4D2B-AEC2-EAB694A91F20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9" b="25026"/>
          <a:stretch/>
        </p:blipFill>
        <p:spPr bwMode="auto">
          <a:xfrm>
            <a:off x="3863752" y="1844824"/>
            <a:ext cx="751962" cy="422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E56D146E-E7F0-47AC-8CE9-73FB238DD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0699713"/>
              </p:ext>
            </p:extLst>
          </p:nvPr>
        </p:nvGraphicFramePr>
        <p:xfrm>
          <a:off x="1991542" y="620688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1891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91344" y="692696"/>
            <a:ext cx="5904656" cy="5616624"/>
          </a:xfrm>
          <a:solidFill>
            <a:schemeClr val="bg1">
              <a:alpha val="35000"/>
            </a:schemeClr>
          </a:solidFill>
        </p:spPr>
        <p:txBody>
          <a:bodyPr lIns="91440" tIns="45720" rIns="91440" bIns="45720" anchor="t"/>
          <a:lstStyle/>
          <a:p>
            <a:pPr>
              <a:spcBef>
                <a:spcPts val="1200"/>
              </a:spcBef>
            </a:pPr>
            <a:r>
              <a:rPr lang="fr-FR" dirty="0"/>
              <a:t>Contexte :</a:t>
            </a:r>
          </a:p>
          <a:p>
            <a:pPr marL="718820" lvl="2" indent="-363220" algn="just" eaLnBrk="0" fontAlgn="base" hangingPunct="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4,3 Millions de chargements/an;  12 Millions de déchargements/an. </a:t>
            </a:r>
          </a:p>
          <a:p>
            <a:pPr marL="718820" lvl="2" indent="-363220" algn="just" eaLnBrk="0" fontAlgn="base" hangingPunct="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diversité des marchandises ou objet chargés. </a:t>
            </a:r>
          </a:p>
          <a:p>
            <a:pPr>
              <a:spcBef>
                <a:spcPts val="1200"/>
              </a:spcBef>
            </a:pPr>
            <a:r>
              <a:rPr lang="fr-FR" dirty="0"/>
              <a:t>Définition de 13 exigences, regroupées en 4 thèmes :</a:t>
            </a:r>
          </a:p>
          <a:p>
            <a:pPr marL="718820" lvl="2" indent="-36322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analyse des risques &amp; procédure ;</a:t>
            </a:r>
          </a:p>
          <a:p>
            <a:pPr marL="718820" lvl="2" indent="-36322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information &amp; formation ;</a:t>
            </a:r>
          </a:p>
          <a:p>
            <a:pPr marL="718820" lvl="2" indent="-36322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mise en œuvre ;</a:t>
            </a:r>
          </a:p>
          <a:p>
            <a:pPr marL="718820" lvl="2" indent="-36322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audits. </a:t>
            </a:r>
          </a:p>
          <a:p>
            <a:pPr>
              <a:spcBef>
                <a:spcPts val="1200"/>
              </a:spcBef>
            </a:pPr>
            <a:r>
              <a:rPr lang="fr-FR" dirty="0"/>
              <a:t>Remplacement des documents :</a:t>
            </a:r>
          </a:p>
          <a:p>
            <a:pPr marL="718820" lvl="2" indent="-36322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+mj-lt"/>
              </a:rPr>
              <a:t>DIR-SEC-14 - </a:t>
            </a:r>
            <a:r>
              <a:rPr lang="fr-FR" sz="1400" dirty="0">
                <a:latin typeface="+mj-lt"/>
              </a:rPr>
              <a:t>Opération de chargement/déchargement route et fer ;</a:t>
            </a:r>
            <a:endParaRPr lang="en-US" sz="1400" dirty="0">
              <a:latin typeface="+mj-lt"/>
            </a:endParaRPr>
          </a:p>
          <a:p>
            <a:pPr marL="718820" lvl="2" indent="-36322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CR-RC-HSE-067 - Sécurité des opérations de chargement déchargement route et rail ;</a:t>
            </a:r>
          </a:p>
          <a:p>
            <a:pPr marL="718820" lvl="2" indent="-36322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CR-GP-HSE-122 - Operations de chargement déchargement par route et fer ; </a:t>
            </a:r>
          </a:p>
          <a:p>
            <a:pPr marL="718820" lvl="2" indent="-36322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+mj-lt"/>
              </a:rPr>
              <a:t>REG-GR-SEC-031 - </a:t>
            </a:r>
            <a:r>
              <a:rPr lang="fr-FR" sz="1400" dirty="0">
                <a:latin typeface="+mj-lt"/>
              </a:rPr>
              <a:t>Procédure de contrôle avant chargement des camions citernes d’hydrocarbures liquides et de GPL ‟</a:t>
            </a:r>
            <a:r>
              <a:rPr lang="fr-FR" sz="1400" i="1" dirty="0">
                <a:latin typeface="+mj-lt"/>
              </a:rPr>
              <a:t>Safe to </a:t>
            </a:r>
            <a:r>
              <a:rPr lang="fr-FR" sz="1400" i="1" dirty="0" err="1">
                <a:latin typeface="+mj-lt"/>
              </a:rPr>
              <a:t>Load</a:t>
            </a:r>
            <a:r>
              <a:rPr lang="fr-FR" sz="1400" dirty="0">
                <a:latin typeface="+mj-lt"/>
              </a:rPr>
              <a:t>” ;</a:t>
            </a:r>
          </a:p>
          <a:p>
            <a:pPr marL="718820" lvl="2" indent="-36322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GS-RC-HSE-050 – Taux de remplissage des camions de produits noirs.</a:t>
            </a:r>
            <a:endParaRPr lang="fr-FR" sz="1400" dirty="0">
              <a:highlight>
                <a:srgbClr val="FFFF00"/>
              </a:highlight>
              <a:latin typeface="+mj-lt"/>
            </a:endParaRPr>
          </a:p>
          <a:p>
            <a:pPr algn="l">
              <a:spcBef>
                <a:spcPts val="1200"/>
              </a:spcBef>
            </a:pPr>
            <a:r>
              <a:rPr lang="fr-FR" dirty="0"/>
              <a:t>Date de publication dans REFLEX : 02/10/2020</a:t>
            </a:r>
          </a:p>
          <a:p>
            <a:pPr algn="l">
              <a:spcBef>
                <a:spcPts val="1200"/>
              </a:spcBef>
            </a:pPr>
            <a:r>
              <a:rPr lang="fr-FR" dirty="0"/>
              <a:t>Date d’application : 02/04/2021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1342" y="188640"/>
            <a:ext cx="5760641" cy="338554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/>
          <a:lstStyle>
            <a:lvl1pPr marL="342900" indent="-342900">
              <a:spcBef>
                <a:spcPts val="1200"/>
              </a:spcBef>
              <a:buFont typeface="Wingdings" pitchFamily="2" charset="2"/>
              <a:buChar char="q"/>
              <a:defRPr sz="1600" b="0" baseline="0"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  <a:lvl3pPr marL="719138" lvl="2" indent="-363538">
              <a:spcBef>
                <a:spcPts val="300"/>
              </a:spcBef>
              <a:buFont typeface="Wingdings" panose="05000000000000000000" pitchFamily="2" charset="2"/>
              <a:buChar char="ü"/>
              <a:defRPr sz="1400">
                <a:latin typeface="+mj-lt"/>
              </a:defRPr>
            </a:lvl3pPr>
          </a:lstStyle>
          <a:p>
            <a:pPr marL="0" indent="0" algn="ctr">
              <a:buNone/>
            </a:pPr>
            <a:r>
              <a:rPr lang="fr-FR" sz="1800" b="1">
                <a:solidFill>
                  <a:schemeClr val="tx1"/>
                </a:solidFill>
              </a:rPr>
              <a:t>CR-GR-HSE-431</a:t>
            </a:r>
          </a:p>
        </p:txBody>
      </p:sp>
    </p:spTree>
    <p:extLst>
      <p:ext uri="{BB962C8B-B14F-4D97-AF65-F5344CB8AC3E}">
        <p14:creationId xmlns:p14="http://schemas.microsoft.com/office/powerpoint/2010/main" val="398463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23B11C9-6114-418B-805E-1956C6048F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Champ d’application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614EBD-59CF-4D35-A1B6-FC93355F7AA9}"/>
              </a:ext>
            </a:extLst>
          </p:cNvPr>
          <p:cNvSpPr/>
          <p:nvPr/>
        </p:nvSpPr>
        <p:spPr>
          <a:xfrm>
            <a:off x="730567" y="933688"/>
            <a:ext cx="7513925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>
                <a:solidFill>
                  <a:schemeClr val="tx1"/>
                </a:solidFill>
                <a:latin typeface="+mn-lt"/>
              </a:rPr>
              <a:t>Concerne les opérations de chargements/déchargements sur une aire permanente ou un poste dédié : </a:t>
            </a:r>
          </a:p>
          <a:p>
            <a:pPr algn="just"/>
            <a:endParaRPr lang="fr-FR" sz="1600">
              <a:solidFill>
                <a:schemeClr val="tx1"/>
              </a:solidFill>
              <a:latin typeface="+mn-lt"/>
            </a:endParaRPr>
          </a:p>
          <a:p>
            <a:pPr marL="719138" lvl="2" indent="-363538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600">
                <a:latin typeface="+mn-lt"/>
              </a:rPr>
              <a:t>de tous types de camions et wagons (benne, citerne, plateau, etc… ) ;</a:t>
            </a:r>
          </a:p>
          <a:p>
            <a:pPr marL="719138" lvl="2" indent="-363538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600">
                <a:latin typeface="+mn-lt"/>
              </a:rPr>
              <a:t>de tous types de matières/marchandises dangereuses ou non, objets (sauf </a:t>
            </a:r>
            <a:r>
              <a:rPr lang="fr-CH" sz="1600">
                <a:latin typeface="+mn-lt"/>
              </a:rPr>
              <a:t>marchandises de type courriers ou colis postaux) </a:t>
            </a:r>
            <a:r>
              <a:rPr lang="fr-FR" sz="1600">
                <a:latin typeface="+mn-lt"/>
              </a:rPr>
              <a:t>;</a:t>
            </a:r>
          </a:p>
          <a:p>
            <a:pPr marL="719138" lvl="2" indent="-363538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600">
                <a:latin typeface="+mn-lt"/>
              </a:rPr>
              <a:t>effectués sur des sites opérés (sauf les chantiers de construction) ; </a:t>
            </a:r>
          </a:p>
          <a:p>
            <a:pPr marL="719138" lvl="2" indent="-363538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600">
                <a:latin typeface="+mn-lt"/>
              </a:rPr>
              <a:t>de camion opéré et/ou contracté de plus de 6 mois effectués sur des sites non opérés.</a:t>
            </a:r>
          </a:p>
        </p:txBody>
      </p:sp>
      <p:sp>
        <p:nvSpPr>
          <p:cNvPr id="6" name="ZoneTexte 21">
            <a:extLst>
              <a:ext uri="{FF2B5EF4-FFF2-40B4-BE49-F238E27FC236}">
                <a16:creationId xmlns:a16="http://schemas.microsoft.com/office/drawing/2014/main" id="{8A5D943D-92E9-4808-854A-14CCA90FB039}"/>
              </a:ext>
            </a:extLst>
          </p:cNvPr>
          <p:cNvSpPr txBox="1"/>
          <p:nvPr/>
        </p:nvSpPr>
        <p:spPr>
          <a:xfrm rot="19819066">
            <a:off x="38408" y="3040894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>
                <a:solidFill>
                  <a:srgbClr val="00B050"/>
                </a:solidFill>
              </a:rPr>
              <a:t>NOUVEAU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5840B1-BD8C-4E4C-888B-DD62B1AA2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746" y="1124744"/>
            <a:ext cx="268487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BC1314F2-9FC2-4294-A5A0-033B9A4B6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9103" y="4334652"/>
            <a:ext cx="4095390" cy="1387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6D4161B-B0B5-48DE-93A8-D4109230F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r="28264"/>
          <a:stretch/>
        </p:blipFill>
        <p:spPr bwMode="auto">
          <a:xfrm>
            <a:off x="730568" y="4041083"/>
            <a:ext cx="2707283" cy="1980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779150-7C80-4AF8-91E2-CF21D4015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5746" y="4041083"/>
            <a:ext cx="2684870" cy="1975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57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121CA9F-9E34-4BC2-85CD-4335554A5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Champ d’application </a:t>
            </a:r>
            <a:r>
              <a:rPr lang="fr-FR">
                <a:latin typeface="+mn-lt"/>
              </a:rPr>
              <a:t> 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93C44AC-60C8-45CA-862D-830A92A06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877239"/>
              </p:ext>
            </p:extLst>
          </p:nvPr>
        </p:nvGraphicFramePr>
        <p:xfrm>
          <a:off x="1856450" y="1895451"/>
          <a:ext cx="8488022" cy="2541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1302">
                  <a:extLst>
                    <a:ext uri="{9D8B030D-6E8A-4147-A177-3AD203B41FA5}">
                      <a16:colId xmlns:a16="http://schemas.microsoft.com/office/drawing/2014/main" val="2386711562"/>
                    </a:ext>
                  </a:extLst>
                </a:gridCol>
                <a:gridCol w="877610">
                  <a:extLst>
                    <a:ext uri="{9D8B030D-6E8A-4147-A177-3AD203B41FA5}">
                      <a16:colId xmlns:a16="http://schemas.microsoft.com/office/drawing/2014/main" val="4095222952"/>
                    </a:ext>
                  </a:extLst>
                </a:gridCol>
                <a:gridCol w="3659110">
                  <a:extLst>
                    <a:ext uri="{9D8B030D-6E8A-4147-A177-3AD203B41FA5}">
                      <a16:colId xmlns:a16="http://schemas.microsoft.com/office/drawing/2014/main" val="3722545624"/>
                    </a:ext>
                  </a:extLst>
                </a:gridCol>
              </a:tblGrid>
              <a:tr h="847221"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0" u="none">
                          <a:solidFill>
                            <a:schemeClr val="tx1"/>
                          </a:solidFill>
                          <a:effectLst/>
                        </a:rPr>
                        <a:t>Marchandises dangereuses</a:t>
                      </a:r>
                      <a:endParaRPr lang="fr-FR" sz="1600" b="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fr-FR" sz="16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0" u="none">
                          <a:solidFill>
                            <a:schemeClr val="tx1"/>
                          </a:solidFill>
                          <a:effectLst/>
                        </a:rPr>
                        <a:t>Marchandises non dangereuses</a:t>
                      </a:r>
                      <a:endParaRPr lang="fr-FR" sz="1600" b="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171818"/>
                  </a:ext>
                </a:extLst>
              </a:tr>
              <a:tr h="423610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600" b="0" u="non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b="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 u="non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600" u="non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542427"/>
                  </a:ext>
                </a:extLst>
              </a:tr>
              <a:tr h="423610"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0" u="none">
                          <a:solidFill>
                            <a:schemeClr val="tx1"/>
                          </a:solidFill>
                          <a:effectLst/>
                        </a:rPr>
                        <a:t>Camions citernes</a:t>
                      </a:r>
                      <a:endParaRPr lang="fr-FR" sz="1600" b="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fr-FR" sz="16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u="none">
                          <a:solidFill>
                            <a:schemeClr val="tx1"/>
                          </a:solidFill>
                          <a:effectLst/>
                        </a:rPr>
                        <a:t>Autres camions</a:t>
                      </a:r>
                      <a:endParaRPr lang="fr-FR" sz="16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53012"/>
                  </a:ext>
                </a:extLst>
              </a:tr>
              <a:tr h="423610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600" b="0" u="non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b="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600" u="non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600" u="non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127134"/>
                  </a:ext>
                </a:extLst>
              </a:tr>
              <a:tr h="423610"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0" u="none">
                          <a:solidFill>
                            <a:schemeClr val="tx1"/>
                          </a:solidFill>
                          <a:effectLst/>
                        </a:rPr>
                        <a:t>Wagons citernes</a:t>
                      </a:r>
                      <a:endParaRPr lang="fr-FR" sz="1600" b="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fr-FR" sz="16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u="none">
                          <a:solidFill>
                            <a:schemeClr val="tx1"/>
                          </a:solidFill>
                          <a:effectLst/>
                        </a:rPr>
                        <a:t>Autres wagons</a:t>
                      </a:r>
                      <a:endParaRPr lang="fr-FR" sz="16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15203"/>
                  </a:ext>
                </a:extLst>
              </a:tr>
            </a:tbl>
          </a:graphicData>
        </a:graphic>
      </p:graphicFrame>
      <p:pic>
        <p:nvPicPr>
          <p:cNvPr id="13" name="Image 12" descr="Image result for pictogramme bouteille eau">
            <a:extLst>
              <a:ext uri="{FF2B5EF4-FFF2-40B4-BE49-F238E27FC236}">
                <a16:creationId xmlns:a16="http://schemas.microsoft.com/office/drawing/2014/main" id="{E02B61C0-5CC1-4935-9657-BF4238586875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793" y="2055552"/>
            <a:ext cx="417916" cy="45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Image 5" descr="Image result for pictogramme camion">
            <a:extLst>
              <a:ext uri="{FF2B5EF4-FFF2-40B4-BE49-F238E27FC236}">
                <a16:creationId xmlns:a16="http://schemas.microsoft.com/office/drawing/2014/main" id="{E1161988-BF4A-45C7-BD85-92E718B30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0" b="25026"/>
          <a:stretch>
            <a:fillRect/>
          </a:stretch>
        </p:blipFill>
        <p:spPr bwMode="auto">
          <a:xfrm flipH="1">
            <a:off x="6050805" y="3056102"/>
            <a:ext cx="661892" cy="5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 6" descr="Image result for wagon transport ferroviaire">
            <a:extLst>
              <a:ext uri="{FF2B5EF4-FFF2-40B4-BE49-F238E27FC236}">
                <a16:creationId xmlns:a16="http://schemas.microsoft.com/office/drawing/2014/main" id="{E6E6B1A5-1234-4F99-BBC0-668E9B331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29166" r="6204" b="30807"/>
          <a:stretch>
            <a:fillRect/>
          </a:stretch>
        </p:blipFill>
        <p:spPr bwMode="auto">
          <a:xfrm>
            <a:off x="5947422" y="4042268"/>
            <a:ext cx="868658" cy="39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912DDD8-7795-432E-8E72-180D9BF4143B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488" y="3015335"/>
            <a:ext cx="576064" cy="552001"/>
          </a:xfrm>
          <a:prstGeom prst="rect">
            <a:avLst/>
          </a:prstGeom>
          <a:noFill/>
        </p:spPr>
      </p:pic>
      <p:pic>
        <p:nvPicPr>
          <p:cNvPr id="17" name="Image 16" descr="Image result for pictogramme marchandise dangereuse">
            <a:extLst>
              <a:ext uri="{FF2B5EF4-FFF2-40B4-BE49-F238E27FC236}">
                <a16:creationId xmlns:a16="http://schemas.microsoft.com/office/drawing/2014/main" id="{91FB627A-806A-421A-A639-C2E39B8EEDB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67" y="2052467"/>
            <a:ext cx="576065" cy="5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Image result for pictogramme wagon-citerne">
            <a:extLst>
              <a:ext uri="{FF2B5EF4-FFF2-40B4-BE49-F238E27FC236}">
                <a16:creationId xmlns:a16="http://schemas.microsoft.com/office/drawing/2014/main" id="{2AAB62BE-F5FB-47F1-886C-E28FE638470A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2" b="29877"/>
          <a:stretch/>
        </p:blipFill>
        <p:spPr bwMode="auto">
          <a:xfrm>
            <a:off x="1271464" y="4011666"/>
            <a:ext cx="945343" cy="4254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CDD2CC-A4FF-4FDA-801A-A51C64A72836}"/>
              </a:ext>
            </a:extLst>
          </p:cNvPr>
          <p:cNvSpPr/>
          <p:nvPr/>
        </p:nvSpPr>
        <p:spPr>
          <a:xfrm>
            <a:off x="563941" y="764704"/>
            <a:ext cx="11004667" cy="9848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600">
                <a:effectLst/>
                <a:latin typeface="+mn-lt"/>
                <a:ea typeface="Times New Roman" panose="02020603050405020304" pitchFamily="18" charset="0"/>
                <a:cs typeface="Arial"/>
              </a:rPr>
              <a:t>Les exigences de cette règle </a:t>
            </a:r>
            <a:r>
              <a:rPr lang="fr-FR" sz="1600">
                <a:latin typeface="+mn-lt"/>
                <a:ea typeface="Times New Roman" panose="02020603050405020304" pitchFamily="18" charset="0"/>
                <a:cs typeface="Arial"/>
              </a:rPr>
              <a:t>s’exercent</a:t>
            </a:r>
            <a:r>
              <a:rPr lang="fr-FR" sz="1600">
                <a:effectLst/>
                <a:latin typeface="+mn-lt"/>
                <a:ea typeface="Times New Roman" panose="02020603050405020304" pitchFamily="18" charset="0"/>
                <a:cs typeface="Arial"/>
              </a:rPr>
              <a:t> en fonction des types de véhicules et de la nature des marchandises.</a:t>
            </a:r>
          </a:p>
          <a:p>
            <a:pPr algn="just">
              <a:spcAft>
                <a:spcPts val="600"/>
              </a:spcAft>
            </a:pPr>
            <a:endParaRPr lang="fr-FR" sz="160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>
                <a:effectLst/>
                <a:latin typeface="+mn-lt"/>
                <a:ea typeface="Times New Roman" panose="02020603050405020304" pitchFamily="18" charset="0"/>
              </a:rPr>
              <a:t>En plus de la description textuelle, des pictogrammes sont ajoutés le cas échéant pour préciser le champ d’application :</a:t>
            </a:r>
            <a:endParaRPr lang="fr-FR" sz="160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A9B7ED-7AFD-44A7-A37D-5A216F9986E9}"/>
              </a:ext>
            </a:extLst>
          </p:cNvPr>
          <p:cNvSpPr/>
          <p:nvPr/>
        </p:nvSpPr>
        <p:spPr>
          <a:xfrm>
            <a:off x="733437" y="5199744"/>
            <a:ext cx="108351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600"/>
              </a:spcAft>
            </a:pPr>
            <a:r>
              <a:rPr lang="fr-FR" sz="160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Une exigence qui n’est pas précédée par un pictogramme s’applique à toutes les opérations visées par l’objet de la règle.</a:t>
            </a:r>
            <a:endParaRPr lang="fr-FR" sz="160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36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/>
              <a:t>REVUE DES EXIGENCES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731179"/>
              </p:ext>
            </p:extLst>
          </p:nvPr>
        </p:nvGraphicFramePr>
        <p:xfrm>
          <a:off x="947426" y="2824616"/>
          <a:ext cx="10297144" cy="936539"/>
        </p:xfrm>
        <a:graphic>
          <a:graphicData uri="http://schemas.openxmlformats.org/drawingml/2006/table">
            <a:tbl>
              <a:tblPr firstRow="1" firstCol="1" bandRow="1"/>
              <a:tblGrid>
                <a:gridCol w="10297144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365591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Exigence 3.1.1 : analyse des risques</a:t>
                      </a:r>
                      <a:endParaRPr lang="fr-FR" sz="16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570948"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Tout type d’opération de chargement / déchargement fait l’objet d’une analyse des risques</a:t>
                      </a:r>
                      <a:r>
                        <a:rPr lang="fr-CH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Elle est révisée en cas de changement significatif de l’aire / poste de chargement / déchargement, ou du mode opératoire.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947426" y="3933056"/>
            <a:ext cx="10297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CH" sz="1400" u="sng">
                <a:solidFill>
                  <a:srgbClr val="FF0000"/>
                </a:solidFill>
                <a:latin typeface="+mn-lt"/>
              </a:rPr>
              <a:t>Pas de changement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99E46904-0D02-497C-B99B-DE0057D24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636713"/>
              </p:ext>
            </p:extLst>
          </p:nvPr>
        </p:nvGraphicFramePr>
        <p:xfrm>
          <a:off x="1991542" y="692696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5347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/>
              <a:t>REVUE DES EXIGENCES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D57D23BC-8A76-4A13-BA3F-018B7EB68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59747"/>
              </p:ext>
            </p:extLst>
          </p:nvPr>
        </p:nvGraphicFramePr>
        <p:xfrm>
          <a:off x="947428" y="2434104"/>
          <a:ext cx="10297144" cy="1567512"/>
        </p:xfrm>
        <a:graphic>
          <a:graphicData uri="http://schemas.openxmlformats.org/drawingml/2006/table">
            <a:tbl>
              <a:tblPr firstRow="1" firstCol="1" bandRow="1"/>
              <a:tblGrid>
                <a:gridCol w="10297144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633114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Exigence 3.1.2 : mesures de maîtrise des risques spécifiques aux postes de chargement / déchargement de matières dangereuses en véhicule citerne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93439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Lors des opérations </a:t>
                      </a:r>
                      <a:r>
                        <a:rPr lang="fr-FR" sz="1400" u="none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 chargement / déchargement</a:t>
                      </a:r>
                      <a:r>
                        <a:rPr lang="fr-FR" sz="14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matières dangereuses en véhicule citerne</a:t>
                      </a:r>
                      <a:r>
                        <a:rPr lang="fr-FR" sz="1400" u="none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:</a:t>
                      </a:r>
                      <a:endParaRPr lang="fr-FR" sz="14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57785" lvl="0" indent="-342900" algn="just"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4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 minimum de deux mesures de maitrise des risques pour chaque risque identifié est mis en œuvre en permanence ;</a:t>
                      </a:r>
                    </a:p>
                    <a:p>
                      <a:pPr marL="342900" marR="57785" lvl="0" indent="-342900" algn="just"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4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minima, toutes les mesures de maitrise des risques listées dans l’annexe 1 sont mises en œuvre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911424" y="4080412"/>
            <a:ext cx="10366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CH" sz="1400" u="sng">
                <a:solidFill>
                  <a:srgbClr val="FF0000"/>
                </a:solidFill>
                <a:latin typeface="+mn-lt"/>
              </a:rPr>
              <a:t>Exigence déjà existante mais précisions des mesures de maitrises de risques requises dans l’annexe 1 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33ADBC04-682A-4A38-A455-D24AC6CFF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766379"/>
              </p:ext>
            </p:extLst>
          </p:nvPr>
        </p:nvGraphicFramePr>
        <p:xfrm>
          <a:off x="1991542" y="692696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Image 19" descr="Image result for pictogramme wagon-citerne">
            <a:extLst>
              <a:ext uri="{FF2B5EF4-FFF2-40B4-BE49-F238E27FC236}">
                <a16:creationId xmlns:a16="http://schemas.microsoft.com/office/drawing/2014/main" id="{E671436B-3AF6-4163-826C-31D6F3683618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2" b="29877"/>
          <a:stretch/>
        </p:blipFill>
        <p:spPr bwMode="auto">
          <a:xfrm>
            <a:off x="4374939" y="1776156"/>
            <a:ext cx="928973" cy="462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D970905-D0C6-4980-8C62-A283C0504CD0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09019" y="1647873"/>
            <a:ext cx="751962" cy="717562"/>
          </a:xfrm>
          <a:prstGeom prst="rect">
            <a:avLst/>
          </a:prstGeom>
          <a:noFill/>
        </p:spPr>
      </p:pic>
      <p:pic>
        <p:nvPicPr>
          <p:cNvPr id="22" name="Image 21" descr="Image result for pictogramme marchandise dangereuse">
            <a:extLst>
              <a:ext uri="{FF2B5EF4-FFF2-40B4-BE49-F238E27FC236}">
                <a16:creationId xmlns:a16="http://schemas.microsoft.com/office/drawing/2014/main" id="{C77A487B-EA2E-4ADF-8D4A-D3434C443EC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23" y="1628800"/>
            <a:ext cx="751961" cy="7200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C719D635-5BB6-4EFA-BE77-065C17155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589109"/>
              </p:ext>
            </p:extLst>
          </p:nvPr>
        </p:nvGraphicFramePr>
        <p:xfrm>
          <a:off x="947426" y="4821095"/>
          <a:ext cx="10297144" cy="1091391"/>
        </p:xfrm>
        <a:graphic>
          <a:graphicData uri="http://schemas.openxmlformats.org/drawingml/2006/table">
            <a:tbl>
              <a:tblPr firstRow="1" firstCol="1" bandRow="1"/>
              <a:tblGrid>
                <a:gridCol w="10297144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488087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Exigence 3.1.3 : procédures de </a:t>
                      </a:r>
                      <a:r>
                        <a:rPr lang="fr-FR" sz="1600" b="1" u="dotted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chargement</a:t>
                      </a:r>
                      <a:r>
                        <a:rPr lang="fr-FR" sz="16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/ </a:t>
                      </a:r>
                      <a:r>
                        <a:rPr lang="fr-FR" sz="1600" b="1" u="dotted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déchargement</a:t>
                      </a:r>
                      <a:endParaRPr lang="fr-FR" sz="16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603304"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Une ou des procédures intégrant a minima les exigences de la présente règle et tenant compte des mesures de maitrise des risques sont définies et mises en œuvre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7AFC710-1057-41E1-836D-1865D7F3A03C}"/>
              </a:ext>
            </a:extLst>
          </p:cNvPr>
          <p:cNvSpPr/>
          <p:nvPr/>
        </p:nvSpPr>
        <p:spPr>
          <a:xfrm>
            <a:off x="947426" y="6001543"/>
            <a:ext cx="16129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>
                <a:solidFill>
                  <a:srgbClr val="FF0000"/>
                </a:solidFill>
                <a:latin typeface="+mn-lt"/>
              </a:rPr>
              <a:t>Pas de changement</a:t>
            </a:r>
          </a:p>
        </p:txBody>
      </p:sp>
    </p:spTree>
    <p:extLst>
      <p:ext uri="{BB962C8B-B14F-4D97-AF65-F5344CB8AC3E}">
        <p14:creationId xmlns:p14="http://schemas.microsoft.com/office/powerpoint/2010/main" val="56775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/>
              <a:t>REVUE DES EXIGENCES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872133"/>
              </p:ext>
            </p:extLst>
          </p:nvPr>
        </p:nvGraphicFramePr>
        <p:xfrm>
          <a:off x="1364011" y="2513037"/>
          <a:ext cx="10297144" cy="947412"/>
        </p:xfrm>
        <a:graphic>
          <a:graphicData uri="http://schemas.openxmlformats.org/drawingml/2006/table">
            <a:tbl>
              <a:tblPr firstRow="1" firstCol="1" bandRow="1"/>
              <a:tblGrid>
                <a:gridCol w="10297144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423697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Exigence 3.2.1 : information </a:t>
                      </a:r>
                      <a:r>
                        <a:rPr lang="fr-FR" sz="1600" b="1" u="none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des membres d’équipage</a:t>
                      </a:r>
                      <a:endParaRPr lang="fr-FR" sz="1600" b="1" u="none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523715"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  <a:latin typeface="+mn-lt"/>
                          <a:ea typeface="SimSun" panose="02010600030101010101" pitchFamily="2" charset="-122"/>
                        </a:rPr>
                        <a:t>Les </a:t>
                      </a:r>
                      <a:r>
                        <a:rPr lang="fr-FR" sz="1400" u="none">
                          <a:effectLst/>
                          <a:latin typeface="+mn-lt"/>
                          <a:ea typeface="SimSun" panose="02010600030101010101" pitchFamily="2" charset="-122"/>
                        </a:rPr>
                        <a:t>membres d’équipage sont informés des consignes de sécurité spécifiques à l’aire / poste de chargement / déchargement (y compris les consignes de positionnement du véhicule) avant qu’ils ne soient autorisés à rentrer sur le site</a:t>
                      </a:r>
                      <a:endParaRPr lang="fr-FR" sz="1400" u="none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05C3401-5E7F-4D31-9B89-44552F76EFA0}"/>
              </a:ext>
            </a:extLst>
          </p:cNvPr>
          <p:cNvSpPr/>
          <p:nvPr/>
        </p:nvSpPr>
        <p:spPr>
          <a:xfrm>
            <a:off x="1364011" y="3553271"/>
            <a:ext cx="9834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>
                <a:solidFill>
                  <a:srgbClr val="FF0000"/>
                </a:solidFill>
                <a:latin typeface="+mn-lt"/>
              </a:rPr>
              <a:t>Nouvelle exigenc</a:t>
            </a:r>
            <a:r>
              <a:rPr lang="fr-FR" sz="1400" u="sng">
                <a:solidFill>
                  <a:srgbClr val="FF0000"/>
                </a:solidFill>
                <a:latin typeface="+mn-lt"/>
              </a:rPr>
              <a:t>e pour toutes les branches (formalisation de l’information des consignes de sécurité aux membres de l’équipage)</a:t>
            </a:r>
            <a:r>
              <a:rPr lang="fr-FR" sz="1400">
                <a:solidFill>
                  <a:srgbClr val="FF0000"/>
                </a:solidFill>
                <a:latin typeface="+mn-lt"/>
              </a:rPr>
              <a:t>.   </a:t>
            </a:r>
            <a:endParaRPr lang="fr-FR" sz="1400" b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ZoneTexte 21">
            <a:extLst>
              <a:ext uri="{FF2B5EF4-FFF2-40B4-BE49-F238E27FC236}">
                <a16:creationId xmlns:a16="http://schemas.microsoft.com/office/drawing/2014/main" id="{69B44496-B16B-4527-B5CD-29D0F203F71B}"/>
              </a:ext>
            </a:extLst>
          </p:cNvPr>
          <p:cNvSpPr txBox="1"/>
          <p:nvPr/>
        </p:nvSpPr>
        <p:spPr>
          <a:xfrm rot="19448902">
            <a:off x="147130" y="2916259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>
                <a:solidFill>
                  <a:srgbClr val="00B050"/>
                </a:solidFill>
              </a:rPr>
              <a:t>NOUVEAU</a:t>
            </a: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1579FE88-4ADF-49A3-98BB-B8EF51E695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75578"/>
              </p:ext>
            </p:extLst>
          </p:nvPr>
        </p:nvGraphicFramePr>
        <p:xfrm>
          <a:off x="1991542" y="692696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171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-32657"/>
            <a:ext cx="6312024" cy="404664"/>
          </a:xfrm>
        </p:spPr>
        <p:txBody>
          <a:bodyPr/>
          <a:lstStyle/>
          <a:p>
            <a:r>
              <a:rPr lang="fr-FR"/>
              <a:t>REVUE DES EXIGENCES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475067"/>
              </p:ext>
            </p:extLst>
          </p:nvPr>
        </p:nvGraphicFramePr>
        <p:xfrm>
          <a:off x="653916" y="2420888"/>
          <a:ext cx="10949047" cy="3456384"/>
        </p:xfrm>
        <a:graphic>
          <a:graphicData uri="http://schemas.openxmlformats.org/drawingml/2006/table">
            <a:tbl>
              <a:tblPr firstRow="1" firstCol="1" bandRow="1"/>
              <a:tblGrid>
                <a:gridCol w="10949047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358085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Exigence 3.2.2 : formation et autorisation</a:t>
                      </a:r>
                      <a:endParaRPr lang="fr-FR" sz="16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3098299">
                <a:tc>
                  <a:txBody>
                    <a:bodyPr/>
                    <a:lstStyle/>
                    <a:p>
                      <a:pPr marR="5842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 personnes impliquées (conducteur routier inclus) dans la supervision, le contrôle ou l’exécution d’opérations de chargement / déchargement de marchandises dangereuses, sont formées au minimum :</a:t>
                      </a:r>
                      <a:endParaRPr lang="fr-FR" sz="13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9138" marR="57785" lvl="0" indent="-342900" algn="just"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300" u="non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aux procédures applicables</a:t>
                      </a:r>
                      <a:r>
                        <a:rPr lang="fr-FR" sz="13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afin de connaître les risques liés aux opérations et aux produits manipulés ainsi que les mesures de maitrise des risques correspondantes ;</a:t>
                      </a:r>
                      <a:endParaRPr lang="fr-FR" sz="13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9138" marR="57785" lvl="0" indent="-342900" algn="just"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3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à la conduite à tenir en cas d’incident ou de situation d’urgence ;</a:t>
                      </a:r>
                      <a:endParaRPr lang="fr-FR" sz="13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9138" marR="57785" lvl="0" indent="-342900" algn="just"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3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 recyclage est réalisé tous les 5 ans au maximum.</a:t>
                      </a:r>
                      <a:endParaRPr lang="fr-FR" sz="13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7785" algn="just">
                        <a:spcAft>
                          <a:spcPts val="600"/>
                        </a:spcAft>
                      </a:pPr>
                      <a:r>
                        <a:rPr lang="fr-FR" sz="13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addition, sur un site industriel et pour le personnel exécutant des opérations de chargement / déchargement en libre-service :</a:t>
                      </a:r>
                      <a:r>
                        <a:rPr lang="fr-FR" sz="1300" u="non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3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9138" marR="57785" lvl="0" indent="-342900" algn="just"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3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 formations comprennent une partie pratique spécifique au(x) poste(s) de chargement / déchargement et aux types de produits ;</a:t>
                      </a:r>
                      <a:endParaRPr lang="fr-FR" sz="13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9138" marR="57785" lvl="0" indent="-342900" algn="just"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3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 recyclage est réalisé après un changement significatif de l’aire / poste de chargement / déchargement ou du mode opératoire.</a:t>
                      </a:r>
                      <a:endParaRPr lang="fr-FR" sz="13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7785" algn="just">
                        <a:spcAft>
                          <a:spcPts val="600"/>
                        </a:spcAft>
                      </a:pPr>
                      <a:r>
                        <a:rPr lang="fr-FR" sz="13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Pour les conducteurs opérant un poste de chargement / déchargement en libre-service sur un site industriel, la formation est validée par une autorisation.</a:t>
                      </a:r>
                      <a:endParaRPr lang="fr-FR" sz="13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7785" algn="just">
                        <a:spcAft>
                          <a:spcPts val="600"/>
                        </a:spcAft>
                      </a:pPr>
                      <a:r>
                        <a:rPr lang="fr-F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 formations, leur recyclage et les autorisations sont enregistrés.</a:t>
                      </a:r>
                      <a:r>
                        <a:rPr lang="fr-FR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623392" y="5929535"/>
            <a:ext cx="102196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CH" sz="1400" u="sng">
                <a:solidFill>
                  <a:srgbClr val="FF0000"/>
                </a:solidFill>
                <a:latin typeface="+mn-lt"/>
              </a:rPr>
              <a:t>Exigence déjà existante avec une nouvelle précision sur la périodicité des formations de 5 ans. </a:t>
            </a:r>
            <a:endParaRPr lang="fr-FR" sz="1400" u="sng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ZoneTexte 21">
            <a:extLst>
              <a:ext uri="{FF2B5EF4-FFF2-40B4-BE49-F238E27FC236}">
                <a16:creationId xmlns:a16="http://schemas.microsoft.com/office/drawing/2014/main" id="{40EA4A1E-22D2-4074-9189-F047D8FF384F}"/>
              </a:ext>
            </a:extLst>
          </p:cNvPr>
          <p:cNvSpPr txBox="1"/>
          <p:nvPr/>
        </p:nvSpPr>
        <p:spPr>
          <a:xfrm>
            <a:off x="5231904" y="3913311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>
                <a:solidFill>
                  <a:srgbClr val="00B050"/>
                </a:solidFill>
              </a:rPr>
              <a:t>NOUVEAU</a:t>
            </a:r>
          </a:p>
        </p:txBody>
      </p:sp>
      <p:sp>
        <p:nvSpPr>
          <p:cNvPr id="12" name="ZoneTexte 21">
            <a:extLst>
              <a:ext uri="{FF2B5EF4-FFF2-40B4-BE49-F238E27FC236}">
                <a16:creationId xmlns:a16="http://schemas.microsoft.com/office/drawing/2014/main" id="{729722D1-4F3D-4592-942C-93FFA7A7EBF7}"/>
              </a:ext>
            </a:extLst>
          </p:cNvPr>
          <p:cNvSpPr txBox="1"/>
          <p:nvPr/>
        </p:nvSpPr>
        <p:spPr>
          <a:xfrm>
            <a:off x="10848528" y="4777407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>
                <a:solidFill>
                  <a:srgbClr val="00B050"/>
                </a:solidFill>
              </a:rPr>
              <a:t>NOUVEAU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ED4904C8-06CD-465E-BAC7-F11B545E2D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2354975"/>
              </p:ext>
            </p:extLst>
          </p:nvPr>
        </p:nvGraphicFramePr>
        <p:xfrm>
          <a:off x="1991542" y="692696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Image 13" descr="Image result for pictogramme marchandise dangereuse">
            <a:extLst>
              <a:ext uri="{FF2B5EF4-FFF2-40B4-BE49-F238E27FC236}">
                <a16:creationId xmlns:a16="http://schemas.microsoft.com/office/drawing/2014/main" id="{1DA232DD-EA3F-492B-A97C-A9591BB3836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81" y="1628800"/>
            <a:ext cx="75196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12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/>
              <a:t>REVUE DES EXIGENCES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584508"/>
              </p:ext>
            </p:extLst>
          </p:nvPr>
        </p:nvGraphicFramePr>
        <p:xfrm>
          <a:off x="947426" y="2348879"/>
          <a:ext cx="10297144" cy="1600905"/>
        </p:xfrm>
        <a:graphic>
          <a:graphicData uri="http://schemas.openxmlformats.org/drawingml/2006/table">
            <a:tbl>
              <a:tblPr firstRow="1" firstCol="1" bandRow="1"/>
              <a:tblGrid>
                <a:gridCol w="10297144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409065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6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Exigence 3.3.1 : contrôle </a:t>
                      </a:r>
                      <a:r>
                        <a:rPr lang="fr-FR" sz="1600" b="1" u="non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 véhicules (routiers et ferroviaires) et des </a:t>
                      </a:r>
                      <a:r>
                        <a:rPr lang="fr-FR" sz="16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conducteurs routiers</a:t>
                      </a:r>
                      <a:endParaRPr lang="fr-FR" sz="1600" b="1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1191840">
                <a:tc>
                  <a:txBody>
                    <a:bodyPr/>
                    <a:lstStyle/>
                    <a:p>
                      <a:pPr marR="5842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 système de contrôle dont la fréquence et les points sont définis à partir de l’analyse des risques, des retours d’expérience et de la réglementation locale applicable, est mis en œuvre.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8420" algn="just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Une attention particulière est portée pour </a:t>
                      </a:r>
                      <a:r>
                        <a:rPr lang="fr-FR" sz="14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qu’aucun véhicule en surcharge, </a:t>
                      </a: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surpression ou sur-rempli ne quitte le site.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Les résultats de ces contrôles sont enregistrés et les mesures correctrices éventuelles sont mises en place.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DCE8BB5-C36A-41B5-B4DA-66D0F5178F6E}"/>
              </a:ext>
            </a:extLst>
          </p:cNvPr>
          <p:cNvSpPr/>
          <p:nvPr/>
        </p:nvSpPr>
        <p:spPr>
          <a:xfrm>
            <a:off x="935931" y="4077072"/>
            <a:ext cx="16129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Pas de changement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6CA5B377-F18A-48FD-949D-2D672B97FA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402436"/>
              </p:ext>
            </p:extLst>
          </p:nvPr>
        </p:nvGraphicFramePr>
        <p:xfrm>
          <a:off x="1991542" y="692696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05592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5F59FDF42DE547BFD6E5891ADB92C9" ma:contentTypeVersion="6" ma:contentTypeDescription="Crée un document." ma:contentTypeScope="" ma:versionID="ec53d225e463ae41cf26e3885372c36a">
  <xsd:schema xmlns:xsd="http://www.w3.org/2001/XMLSchema" xmlns:xs="http://www.w3.org/2001/XMLSchema" xmlns:p="http://schemas.microsoft.com/office/2006/metadata/properties" xmlns:ns2="21704ee1-111b-490d-a76d-d2c364ee5600" xmlns:ns3="4b50f26b-75a6-4d91-ac13-e98b30e4ed8a" targetNamespace="http://schemas.microsoft.com/office/2006/metadata/properties" ma:root="true" ma:fieldsID="965c4a813544da05d279c142f4041175" ns2:_="" ns3:_="">
    <xsd:import namespace="21704ee1-111b-490d-a76d-d2c364ee5600"/>
    <xsd:import namespace="4b50f26b-75a6-4d91-ac13-e98b30e4ed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4ee1-111b-490d-a76d-d2c364ee56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0f26b-75a6-4d91-ac13-e98b30e4ed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D88F68-0A51-4E62-AAE4-E730753D58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F2867B-5A02-4EE6-A342-08025357D1F8}"/>
</file>

<file path=customXml/itemProps3.xml><?xml version="1.0" encoding="utf-8"?>
<ds:datastoreItem xmlns:ds="http://schemas.openxmlformats.org/officeDocument/2006/customXml" ds:itemID="{E99F6862-519E-4D3B-959E-8B8E74B90771}">
  <ds:schemaRefs>
    <ds:schemaRef ds:uri="5d669db1-3e2f-44f1-b377-ffdb62ca66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16</Slides>
  <Notes>15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/>
      <vt:lpstr>Exigences HSE pour les opérations de chargement et déchargement des camions et des wagons REGLE HSE GROUPE (CR-GR-HSE-431)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Sebastien MUNERET</dc:creator>
  <cp:revision>10</cp:revision>
  <cp:lastPrinted>2020-10-01T12:44:15Z</cp:lastPrinted>
  <dcterms:modified xsi:type="dcterms:W3CDTF">2020-10-06T14:30:47Z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0x010100035F59FDF42DE547BFD6E5891ADB92C9</vt:lpwstr>
  </property>
  <property fmtid="{D5CDD505-2E9C-101B-9397-08002B2CF9AE}" pid="3" name="Branch">
    <vt:lpwstr>2;#Toutes les branches|d8c5459c-c634-4dad-b3a5-1a2375c988a9</vt:lpwstr>
  </property>
  <property fmtid="{D5CDD505-2E9C-101B-9397-08002B2CF9AE}" pid="4" name="OrganizationStructure">
    <vt:lpwstr>1;#Toutes les structures organisationnelles|c4bb9c23-2c4c-4150-9738-50d0ceb648ec</vt:lpwstr>
  </property>
  <property fmtid="{D5CDD505-2E9C-101B-9397-08002B2CF9AE}" pid="5" name="Metier">
    <vt:lpwstr>5;#H3SEQ|1a49191b-7ec0-475b-ba04-e5bafe48b8b4</vt:lpwstr>
  </property>
  <property fmtid="{D5CDD505-2E9C-101B-9397-08002B2CF9AE}" pid="6" name="Site">
    <vt:lpwstr>3;#Tous les sites|26f15989-d479-4e08-b5e6-c4ab22359765</vt:lpwstr>
  </property>
  <property fmtid="{D5CDD505-2E9C-101B-9397-08002B2CF9AE}" pid="7" name="Country">
    <vt:lpwstr>4;#Tous les pays|de099b83-0153-463f-a92c-1666929f7084</vt:lpwstr>
  </property>
  <property fmtid="{D5CDD505-2E9C-101B-9397-08002B2CF9AE}" pid="8" name="Order">
    <vt:r8>110800</vt:r8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MSIP_Label_a4593b6e-8994-43c5-a486-e951b5f02cec_Enabled">
    <vt:lpwstr>True</vt:lpwstr>
  </property>
  <property fmtid="{D5CDD505-2E9C-101B-9397-08002B2CF9AE}" pid="14" name="MSIP_Label_a4593b6e-8994-43c5-a486-e951b5f02cec_SiteId">
    <vt:lpwstr>329e91b0-e21f-48fb-a071-456717ecc28e</vt:lpwstr>
  </property>
  <property fmtid="{D5CDD505-2E9C-101B-9397-08002B2CF9AE}" pid="15" name="MSIP_Label_a4593b6e-8994-43c5-a486-e951b5f02cec_Owner">
    <vt:lpwstr>cyril.champigny@total.com</vt:lpwstr>
  </property>
  <property fmtid="{D5CDD505-2E9C-101B-9397-08002B2CF9AE}" pid="16" name="MSIP_Label_a4593b6e-8994-43c5-a486-e951b5f02cec_SetDate">
    <vt:lpwstr>2020-10-06T05:49:54.1044968Z</vt:lpwstr>
  </property>
  <property fmtid="{D5CDD505-2E9C-101B-9397-08002B2CF9AE}" pid="17" name="MSIP_Label_a4593b6e-8994-43c5-a486-e951b5f02cec_Name">
    <vt:lpwstr>Public</vt:lpwstr>
  </property>
  <property fmtid="{D5CDD505-2E9C-101B-9397-08002B2CF9AE}" pid="18" name="MSIP_Label_a4593b6e-8994-43c5-a486-e951b5f02cec_Application">
    <vt:lpwstr>Microsoft Azure Information Protection</vt:lpwstr>
  </property>
  <property fmtid="{D5CDD505-2E9C-101B-9397-08002B2CF9AE}" pid="19" name="MSIP_Label_a4593b6e-8994-43c5-a486-e951b5f02cec_ActionId">
    <vt:lpwstr>e934ea29-5bf6-4470-b3ce-c38c9c9b72eb</vt:lpwstr>
  </property>
  <property fmtid="{D5CDD505-2E9C-101B-9397-08002B2CF9AE}" pid="20" name="MSIP_Label_a4593b6e-8994-43c5-a486-e951b5f02cec_Extended_MSFT_Method">
    <vt:lpwstr>Manual</vt:lpwstr>
  </property>
  <property fmtid="{D5CDD505-2E9C-101B-9397-08002B2CF9AE}" pid="21" name="Sensitivity">
    <vt:lpwstr>Public</vt:lpwstr>
  </property>
  <property fmtid="{D5CDD505-2E9C-101B-9397-08002B2CF9AE}" pid="22" name="_SourceUrl">
    <vt:lpwstr/>
  </property>
  <property fmtid="{D5CDD505-2E9C-101B-9397-08002B2CF9AE}" pid="23" name="_SharedFileIndex">
    <vt:lpwstr/>
  </property>
</Properties>
</file>