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321"/>
    <a:srgbClr val="172982"/>
    <a:srgbClr val="E65113"/>
    <a:srgbClr val="E1001A"/>
    <a:srgbClr val="F7941D"/>
    <a:srgbClr val="374649"/>
    <a:srgbClr val="285AFF"/>
    <a:srgbClr val="5079FF"/>
    <a:srgbClr val="009B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CA7DC9-EBD6-4228-B618-3B1B53B06AE0}" v="1" dt="2022-11-30T16:28:46.014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66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FERIAUX" userId="9c5c5508-a7dc-4b9b-82fc-6eb9dc922111" providerId="ADAL" clId="{CBCC1782-29B0-462E-93AE-FDF43FFD52C5}"/>
    <pc:docChg chg="undo custSel modSld">
      <pc:chgData name="Clayton FERIAUX" userId="9c5c5508-a7dc-4b9b-82fc-6eb9dc922111" providerId="ADAL" clId="{CBCC1782-29B0-462E-93AE-FDF43FFD52C5}" dt="2022-11-28T16:23:22.908" v="102" actId="14100"/>
      <pc:docMkLst>
        <pc:docMk/>
      </pc:docMkLst>
      <pc:sldChg chg="delSp modSp mod">
        <pc:chgData name="Clayton FERIAUX" userId="9c5c5508-a7dc-4b9b-82fc-6eb9dc922111" providerId="ADAL" clId="{CBCC1782-29B0-462E-93AE-FDF43FFD52C5}" dt="2022-11-28T16:23:22.908" v="102" actId="14100"/>
        <pc:sldMkLst>
          <pc:docMk/>
          <pc:sldMk cId="3920847002" sldId="272"/>
        </pc:sldMkLst>
        <pc:spChg chg="mod">
          <ac:chgData name="Clayton FERIAUX" userId="9c5c5508-a7dc-4b9b-82fc-6eb9dc922111" providerId="ADAL" clId="{CBCC1782-29B0-462E-93AE-FDF43FFD52C5}" dt="2022-11-28T14:23:12.436" v="28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yton FERIAUX" userId="9c5c5508-a7dc-4b9b-82fc-6eb9dc922111" providerId="ADAL" clId="{CBCC1782-29B0-462E-93AE-FDF43FFD52C5}" dt="2022-11-28T14:15:22.821" v="27" actId="208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Clayton FERIAUX" userId="9c5c5508-a7dc-4b9b-82fc-6eb9dc922111" providerId="ADAL" clId="{CBCC1782-29B0-462E-93AE-FDF43FFD52C5}" dt="2022-11-28T14:14:28.599" v="18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yton FERIAUX" userId="9c5c5508-a7dc-4b9b-82fc-6eb9dc922111" providerId="ADAL" clId="{CBCC1782-29B0-462E-93AE-FDF43FFD52C5}" dt="2022-11-28T14:13:57.254" v="13" actId="207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Clayton FERIAUX" userId="9c5c5508-a7dc-4b9b-82fc-6eb9dc922111" providerId="ADAL" clId="{CBCC1782-29B0-462E-93AE-FDF43FFD52C5}" dt="2022-11-28T14:14:11.359" v="15" actId="12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yton FERIAUX" userId="9c5c5508-a7dc-4b9b-82fc-6eb9dc922111" providerId="ADAL" clId="{CBCC1782-29B0-462E-93AE-FDF43FFD52C5}" dt="2022-11-28T14:13:46.244" v="8" actId="207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Clayton FERIAUX" userId="9c5c5508-a7dc-4b9b-82fc-6eb9dc922111" providerId="ADAL" clId="{CBCC1782-29B0-462E-93AE-FDF43FFD52C5}" dt="2022-11-28T14:15:11.648" v="24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yton FERIAUX" userId="9c5c5508-a7dc-4b9b-82fc-6eb9dc922111" providerId="ADAL" clId="{CBCC1782-29B0-462E-93AE-FDF43FFD52C5}" dt="2022-11-28T14:14:18.908" v="16" actId="12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yton FERIAUX" userId="9c5c5508-a7dc-4b9b-82fc-6eb9dc922111" providerId="ADAL" clId="{CBCC1782-29B0-462E-93AE-FDF43FFD52C5}" dt="2022-11-28T16:23:22.908" v="102" actId="14100"/>
          <ac:spMkLst>
            <pc:docMk/>
            <pc:sldMk cId="3920847002" sldId="272"/>
            <ac:spMk id="56" creationId="{C5A31F5B-A8C4-4A5B-9C6B-647843CC4FA3}"/>
          </ac:spMkLst>
        </pc:spChg>
        <pc:picChg chg="del">
          <ac:chgData name="Clayton FERIAUX" userId="9c5c5508-a7dc-4b9b-82fc-6eb9dc922111" providerId="ADAL" clId="{CBCC1782-29B0-462E-93AE-FDF43FFD52C5}" dt="2022-11-28T16:23:10.839" v="101" actId="478"/>
          <ac:picMkLst>
            <pc:docMk/>
            <pc:sldMk cId="3920847002" sldId="272"/>
            <ac:picMk id="4" creationId="{6949128C-E7CC-4A45-B8C5-6629D0B23BD4}"/>
          </ac:picMkLst>
        </pc:picChg>
      </pc:sldChg>
      <pc:sldChg chg="modSp mod">
        <pc:chgData name="Clayton FERIAUX" userId="9c5c5508-a7dc-4b9b-82fc-6eb9dc922111" providerId="ADAL" clId="{CBCC1782-29B0-462E-93AE-FDF43FFD52C5}" dt="2022-11-28T14:33:24.799" v="70" actId="20577"/>
        <pc:sldMkLst>
          <pc:docMk/>
          <pc:sldMk cId="1092025909" sldId="285"/>
        </pc:sldMkLst>
        <pc:spChg chg="mod">
          <ac:chgData name="Clayton FERIAUX" userId="9c5c5508-a7dc-4b9b-82fc-6eb9dc922111" providerId="ADAL" clId="{CBCC1782-29B0-462E-93AE-FDF43FFD52C5}" dt="2022-11-28T14:24:19.070" v="33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yton FERIAUX" userId="9c5c5508-a7dc-4b9b-82fc-6eb9dc922111" providerId="ADAL" clId="{CBCC1782-29B0-462E-93AE-FDF43FFD52C5}" dt="2022-11-28T14:26:00.638" v="59" actId="208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Clayton FERIAUX" userId="9c5c5508-a7dc-4b9b-82fc-6eb9dc922111" providerId="ADAL" clId="{CBCC1782-29B0-462E-93AE-FDF43FFD52C5}" dt="2022-11-28T14:25:09.778" v="47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Clayton FERIAUX" userId="9c5c5508-a7dc-4b9b-82fc-6eb9dc922111" providerId="ADAL" clId="{CBCC1782-29B0-462E-93AE-FDF43FFD52C5}" dt="2022-11-28T14:33:24.799" v="70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yton FERIAUX" userId="9c5c5508-a7dc-4b9b-82fc-6eb9dc922111" providerId="ADAL" clId="{CBCC1782-29B0-462E-93AE-FDF43FFD52C5}" dt="2022-11-28T14:25:38.165" v="53" actId="207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Clayton FERIAUX" userId="9c5c5508-a7dc-4b9b-82fc-6eb9dc922111" providerId="ADAL" clId="{CBCC1782-29B0-462E-93AE-FDF43FFD52C5}" dt="2022-11-28T14:32:52.276" v="67" actId="207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Clayton FERIAUX" userId="9c5c5508-a7dc-4b9b-82fc-6eb9dc922111" providerId="ADAL" clId="{CBCC1782-29B0-462E-93AE-FDF43FFD52C5}" dt="2022-11-28T14:32:52.276" v="67" actId="207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Clayton FERIAUX" userId="9c5c5508-a7dc-4b9b-82fc-6eb9dc922111" providerId="ADAL" clId="{CBCC1782-29B0-462E-93AE-FDF43FFD52C5}" dt="2022-11-28T14:24:21.817" v="34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Clayton FERIAUX" userId="9c5c5508-a7dc-4b9b-82fc-6eb9dc922111" providerId="ADAL" clId="{CBCC1782-29B0-462E-93AE-FDF43FFD52C5}" dt="2022-11-28T14:32:52.276" v="67" actId="207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Clayton FERIAUX" userId="9c5c5508-a7dc-4b9b-82fc-6eb9dc922111" providerId="ADAL" clId="{CBCC1782-29B0-462E-93AE-FDF43FFD52C5}" dt="2022-11-28T14:32:52.276" v="67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Clayton FERIAUX" userId="9c5c5508-a7dc-4b9b-82fc-6eb9dc922111" providerId="ADAL" clId="{CBCC1782-29B0-462E-93AE-FDF43FFD52C5}" dt="2022-11-28T14:25:29.191" v="49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yton FERIAUX" userId="9c5c5508-a7dc-4b9b-82fc-6eb9dc922111" providerId="ADAL" clId="{CBCC1782-29B0-462E-93AE-FDF43FFD52C5}" dt="2022-11-28T14:24:38.264" v="44" actId="208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Clayton FERIAUX" userId="9c5c5508-a7dc-4b9b-82fc-6eb9dc922111" providerId="ADAL" clId="{CBCC1782-29B0-462E-93AE-FDF43FFD52C5}" dt="2022-11-28T14:25:34.585" v="51" actId="207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Clayton FERIAUX" userId="9c5c5508-a7dc-4b9b-82fc-6eb9dc922111" providerId="ADAL" clId="{CBCC1782-29B0-462E-93AE-FDF43FFD52C5}" dt="2022-11-28T14:24:52.622" v="45" actId="208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yton FERIAUX" userId="9c5c5508-a7dc-4b9b-82fc-6eb9dc922111" providerId="ADAL" clId="{CBCC1782-29B0-462E-93AE-FDF43FFD52C5}" dt="2022-11-28T14:26:43.550" v="65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yton FERIAUX" userId="9c5c5508-a7dc-4b9b-82fc-6eb9dc922111" providerId="ADAL" clId="{CBCC1782-29B0-462E-93AE-FDF43FFD52C5}" dt="2022-11-28T14:32:52.276" v="67" actId="207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Clayton FERIAUX" userId="9c5c5508-a7dc-4b9b-82fc-6eb9dc922111" providerId="ADAL" clId="{CBCC1782-29B0-462E-93AE-FDF43FFD52C5}" dt="2022-11-28T14:24:30.858" v="40" actId="208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Clayton FERIAUX" userId="9c5c5508-a7dc-4b9b-82fc-6eb9dc922111" providerId="ADAL" clId="{CBCC1782-29B0-462E-93AE-FDF43FFD52C5}" dt="2022-11-28T14:27:48.828" v="66" actId="12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Clayton FERIAUX" userId="9c5c5508-a7dc-4b9b-82fc-6eb9dc922111" providerId="ADAL" clId="{CBCC1782-29B0-462E-93AE-FDF43FFD52C5}" dt="2022-11-28T14:33:06.530" v="68" actId="208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Clayton FERIAUX" userId="9c5c5508-a7dc-4b9b-82fc-6eb9dc922111" providerId="ADAL" clId="{CBCC1782-29B0-462E-93AE-FDF43FFD52C5}" dt="2022-11-28T14:33:06.530" v="68" actId="208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Clayton FERIAUX" userId="9c5c5508-a7dc-4b9b-82fc-6eb9dc922111" providerId="ADAL" clId="{CBCC1782-29B0-462E-93AE-FDF43FFD52C5}" dt="2022-11-28T14:33:06.530" v="68" actId="208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Clayton FERIAUX" userId="9c5c5508-a7dc-4b9b-82fc-6eb9dc922111" providerId="ADAL" clId="{CBCC1782-29B0-462E-93AE-FDF43FFD52C5}" dt="2022-11-28T14:33:06.530" v="68" actId="208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Clayton FERIAUX" userId="9c5c5508-a7dc-4b9b-82fc-6eb9dc922111" providerId="ADAL" clId="{CBCC1782-29B0-462E-93AE-FDF43FFD52C5}" dt="2022-11-28T14:35:11.279" v="99" actId="20577"/>
        <pc:sldMkLst>
          <pc:docMk/>
          <pc:sldMk cId="3254035797" sldId="286"/>
        </pc:sldMkLst>
        <pc:spChg chg="mod">
          <ac:chgData name="Clayton FERIAUX" userId="9c5c5508-a7dc-4b9b-82fc-6eb9dc922111" providerId="ADAL" clId="{CBCC1782-29B0-462E-93AE-FDF43FFD52C5}" dt="2022-11-28T14:34:00.121" v="84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Clayton FERIAUX" userId="9c5c5508-a7dc-4b9b-82fc-6eb9dc922111" providerId="ADAL" clId="{CBCC1782-29B0-462E-93AE-FDF43FFD52C5}" dt="2022-11-28T14:34:24.170" v="88" actId="207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yton FERIAUX" userId="9c5c5508-a7dc-4b9b-82fc-6eb9dc922111" providerId="ADAL" clId="{CBCC1782-29B0-462E-93AE-FDF43FFD52C5}" dt="2022-11-28T14:34:33.746" v="90" actId="12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yton FERIAUX" userId="9c5c5508-a7dc-4b9b-82fc-6eb9dc922111" providerId="ADAL" clId="{CBCC1782-29B0-462E-93AE-FDF43FFD52C5}" dt="2022-11-28T14:35:04.763" v="97" actId="12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yton FERIAUX" userId="9c5c5508-a7dc-4b9b-82fc-6eb9dc922111" providerId="ADAL" clId="{CBCC1782-29B0-462E-93AE-FDF43FFD52C5}" dt="2022-11-28T14:34:37.993" v="91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yton FERIAUX" userId="9c5c5508-a7dc-4b9b-82fc-6eb9dc922111" providerId="ADAL" clId="{CBCC1782-29B0-462E-93AE-FDF43FFD52C5}" dt="2022-11-28T14:35:11.279" v="99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yton FERIAUX" userId="9c5c5508-a7dc-4b9b-82fc-6eb9dc922111" providerId="ADAL" clId="{CBCC1782-29B0-462E-93AE-FDF43FFD52C5}" dt="2022-11-28T14:34:41.233" v="92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yton FERIAUX" userId="9c5c5508-a7dc-4b9b-82fc-6eb9dc922111" providerId="ADAL" clId="{CBCC1782-29B0-462E-93AE-FDF43FFD52C5}" dt="2022-11-28T14:34:46.442" v="93" actId="208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Clayton FERIAUX" userId="9c5c5508-a7dc-4b9b-82fc-6eb9dc922111" providerId="ADAL" clId="{CBCC1782-29B0-462E-93AE-FDF43FFD52C5}" dt="2022-11-28T14:34:53.098" v="95" actId="207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yton FERIAUX" userId="9c5c5508-a7dc-4b9b-82fc-6eb9dc922111" providerId="ADAL" clId="{CBCC1782-29B0-462E-93AE-FDF43FFD52C5}" dt="2022-11-28T14:34:13.938" v="86" actId="208"/>
          <ac:spMkLst>
            <pc:docMk/>
            <pc:sldMk cId="3254035797" sldId="286"/>
            <ac:spMk id="47" creationId="{73ED01A3-F7DC-491D-94D0-1D4138422593}"/>
          </ac:spMkLst>
        </pc:spChg>
        <pc:spChg chg="mod">
          <ac:chgData name="Clayton FERIAUX" userId="9c5c5508-a7dc-4b9b-82fc-6eb9dc922111" providerId="ADAL" clId="{CBCC1782-29B0-462E-93AE-FDF43FFD52C5}" dt="2022-11-28T14:34:04.865" v="85" actId="207"/>
          <ac:spMkLst>
            <pc:docMk/>
            <pc:sldMk cId="3254035797" sldId="286"/>
            <ac:spMk id="62" creationId="{3E7C8226-DC59-40B4-9E80-1E19F655D195}"/>
          </ac:spMkLst>
        </pc:spChg>
      </pc:sldChg>
      <pc:sldChg chg="delSp modSp mod">
        <pc:chgData name="Clayton FERIAUX" userId="9c5c5508-a7dc-4b9b-82fc-6eb9dc922111" providerId="ADAL" clId="{CBCC1782-29B0-462E-93AE-FDF43FFD52C5}" dt="2022-11-28T15:28:16.075" v="100" actId="478"/>
        <pc:sldMkLst>
          <pc:docMk/>
          <pc:sldMk cId="2152224845" sldId="287"/>
        </pc:sldMkLst>
        <pc:spChg chg="mod">
          <ac:chgData name="Clayton FERIAUX" userId="9c5c5508-a7dc-4b9b-82fc-6eb9dc922111" providerId="ADAL" clId="{CBCC1782-29B0-462E-93AE-FDF43FFD52C5}" dt="2022-11-28T14:33:30.960" v="71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Clayton FERIAUX" userId="9c5c5508-a7dc-4b9b-82fc-6eb9dc922111" providerId="ADAL" clId="{CBCC1782-29B0-462E-93AE-FDF43FFD52C5}" dt="2022-11-28T14:33:37.782" v="74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yton FERIAUX" userId="9c5c5508-a7dc-4b9b-82fc-6eb9dc922111" providerId="ADAL" clId="{CBCC1782-29B0-462E-93AE-FDF43FFD52C5}" dt="2022-11-28T14:33:42.621" v="77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yton FERIAUX" userId="9c5c5508-a7dc-4b9b-82fc-6eb9dc922111" providerId="ADAL" clId="{CBCC1782-29B0-462E-93AE-FDF43FFD52C5}" dt="2022-11-28T14:33:53.198" v="83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yton FERIAUX" userId="9c5c5508-a7dc-4b9b-82fc-6eb9dc922111" providerId="ADAL" clId="{CBCC1782-29B0-462E-93AE-FDF43FFD52C5}" dt="2022-11-28T14:33:46.642" v="79" actId="208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Clayton FERIAUX" userId="9c5c5508-a7dc-4b9b-82fc-6eb9dc922111" providerId="ADAL" clId="{CBCC1782-29B0-462E-93AE-FDF43FFD52C5}" dt="2022-11-28T14:33:50.034" v="81" actId="207"/>
          <ac:spMkLst>
            <pc:docMk/>
            <pc:sldMk cId="2152224845" sldId="287"/>
            <ac:spMk id="41" creationId="{0ECB284E-4263-4EE8-8F24-0C804B6F78E2}"/>
          </ac:spMkLst>
        </pc:spChg>
        <pc:picChg chg="del">
          <ac:chgData name="Clayton FERIAUX" userId="9c5c5508-a7dc-4b9b-82fc-6eb9dc922111" providerId="ADAL" clId="{CBCC1782-29B0-462E-93AE-FDF43FFD52C5}" dt="2022-11-28T15:28:16.075" v="100" actId="478"/>
          <ac:picMkLst>
            <pc:docMk/>
            <pc:sldMk cId="2152224845" sldId="287"/>
            <ac:picMk id="4" creationId="{D4EF2C36-EADD-42A9-9775-FAAD2BA6B46C}"/>
          </ac:picMkLst>
        </pc:picChg>
      </pc:sldChg>
    </pc:docChg>
  </pc:docChgLst>
  <pc:docChgLst>
    <pc:chgData name="Claire MAIRET" userId="b91d9db2-e41b-4c98-9525-27312980cc2f" providerId="ADAL" clId="{5FCA7DC9-EBD6-4228-B618-3B1B53B06AE0}"/>
    <pc:docChg chg="modSld">
      <pc:chgData name="Claire MAIRET" userId="b91d9db2-e41b-4c98-9525-27312980cc2f" providerId="ADAL" clId="{5FCA7DC9-EBD6-4228-B618-3B1B53B06AE0}" dt="2022-11-30T16:29:05.540" v="122" actId="208"/>
      <pc:docMkLst>
        <pc:docMk/>
      </pc:docMkLst>
      <pc:sldChg chg="addSp modSp mod">
        <pc:chgData name="Claire MAIRET" userId="b91d9db2-e41b-4c98-9525-27312980cc2f" providerId="ADAL" clId="{5FCA7DC9-EBD6-4228-B618-3B1B53B06AE0}" dt="2022-11-30T16:29:05.540" v="122" actId="208"/>
        <pc:sldMkLst>
          <pc:docMk/>
          <pc:sldMk cId="3920847002" sldId="272"/>
        </pc:sldMkLst>
        <pc:spChg chg="mod">
          <ac:chgData name="Claire MAIRET" userId="b91d9db2-e41b-4c98-9525-27312980cc2f" providerId="ADAL" clId="{5FCA7DC9-EBD6-4228-B618-3B1B53B06AE0}" dt="2022-11-30T12:29:19.264" v="15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ire MAIRET" userId="b91d9db2-e41b-4c98-9525-27312980cc2f" providerId="ADAL" clId="{5FCA7DC9-EBD6-4228-B618-3B1B53B06AE0}" dt="2022-11-30T12:29:25.954" v="16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ire MAIRET" userId="b91d9db2-e41b-4c98-9525-27312980cc2f" providerId="ADAL" clId="{5FCA7DC9-EBD6-4228-B618-3B1B53B06AE0}" dt="2022-11-30T12:29:28.525" v="17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ire MAIRET" userId="b91d9db2-e41b-4c98-9525-27312980cc2f" providerId="ADAL" clId="{5FCA7DC9-EBD6-4228-B618-3B1B53B06AE0}" dt="2022-11-30T12:29:33.100" v="18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ire MAIRET" userId="b91d9db2-e41b-4c98-9525-27312980cc2f" providerId="ADAL" clId="{5FCA7DC9-EBD6-4228-B618-3B1B53B06AE0}" dt="2022-11-30T12:29:35.033" v="19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ire MAIRET" userId="b91d9db2-e41b-4c98-9525-27312980cc2f" providerId="ADAL" clId="{5FCA7DC9-EBD6-4228-B618-3B1B53B06AE0}" dt="2022-11-30T12:29:47.824" v="21" actId="14100"/>
          <ac:spMkLst>
            <pc:docMk/>
            <pc:sldMk cId="3920847002" sldId="272"/>
            <ac:spMk id="56" creationId="{C5A31F5B-A8C4-4A5B-9C6B-647843CC4FA3}"/>
          </ac:spMkLst>
        </pc:spChg>
        <pc:picChg chg="add mod">
          <ac:chgData name="Claire MAIRET" userId="b91d9db2-e41b-4c98-9525-27312980cc2f" providerId="ADAL" clId="{5FCA7DC9-EBD6-4228-B618-3B1B53B06AE0}" dt="2022-11-30T16:29:05.540" v="122" actId="208"/>
          <ac:picMkLst>
            <pc:docMk/>
            <pc:sldMk cId="3920847002" sldId="272"/>
            <ac:picMk id="4" creationId="{863B54D4-C245-4693-A2EB-A508D4303D0E}"/>
          </ac:picMkLst>
        </pc:picChg>
      </pc:sldChg>
      <pc:sldChg chg="modSp mod">
        <pc:chgData name="Claire MAIRET" userId="b91d9db2-e41b-4c98-9525-27312980cc2f" providerId="ADAL" clId="{5FCA7DC9-EBD6-4228-B618-3B1B53B06AE0}" dt="2022-11-30T12:54:48.387" v="47" actId="20577"/>
        <pc:sldMkLst>
          <pc:docMk/>
          <pc:sldMk cId="1092025909" sldId="285"/>
        </pc:sldMkLst>
        <pc:spChg chg="mod">
          <ac:chgData name="Claire MAIRET" userId="b91d9db2-e41b-4c98-9525-27312980cc2f" providerId="ADAL" clId="{5FCA7DC9-EBD6-4228-B618-3B1B53B06AE0}" dt="2022-11-30T12:32:18.765" v="22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ire MAIRET" userId="b91d9db2-e41b-4c98-9525-27312980cc2f" providerId="ADAL" clId="{5FCA7DC9-EBD6-4228-B618-3B1B53B06AE0}" dt="2022-11-30T12:54:48.387" v="47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ire MAIRET" userId="b91d9db2-e41b-4c98-9525-27312980cc2f" providerId="ADAL" clId="{5FCA7DC9-EBD6-4228-B618-3B1B53B06AE0}" dt="2022-11-30T12:32:28.639" v="24" actId="14100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ire MAIRET" userId="b91d9db2-e41b-4c98-9525-27312980cc2f" providerId="ADAL" clId="{5FCA7DC9-EBD6-4228-B618-3B1B53B06AE0}" dt="2022-11-30T12:32:41.262" v="25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ire MAIRET" userId="b91d9db2-e41b-4c98-9525-27312980cc2f" providerId="ADAL" clId="{5FCA7DC9-EBD6-4228-B618-3B1B53B06AE0}" dt="2022-11-30T12:32:21.103" v="23" actId="20577"/>
          <ac:spMkLst>
            <pc:docMk/>
            <pc:sldMk cId="1092025909" sldId="285"/>
            <ac:spMk id="84" creationId="{B946E0C4-6593-48DC-88B4-40289605EA64}"/>
          </ac:spMkLst>
        </pc:spChg>
      </pc:sldChg>
      <pc:sldChg chg="modSp mod">
        <pc:chgData name="Claire MAIRET" userId="b91d9db2-e41b-4c98-9525-27312980cc2f" providerId="ADAL" clId="{5FCA7DC9-EBD6-4228-B618-3B1B53B06AE0}" dt="2022-11-30T12:54:23.051" v="45" actId="20577"/>
        <pc:sldMkLst>
          <pc:docMk/>
          <pc:sldMk cId="3254035797" sldId="286"/>
        </pc:sldMkLst>
        <pc:spChg chg="mod">
          <ac:chgData name="Claire MAIRET" userId="b91d9db2-e41b-4c98-9525-27312980cc2f" providerId="ADAL" clId="{5FCA7DC9-EBD6-4228-B618-3B1B53B06AE0}" dt="2022-11-30T12:54:00.440" v="43" actId="14100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5FCA7DC9-EBD6-4228-B618-3B1B53B06AE0}" dt="2022-11-30T12:54:23.051" v="45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ire MAIRET" userId="b91d9db2-e41b-4c98-9525-27312980cc2f" providerId="ADAL" clId="{5FCA7DC9-EBD6-4228-B618-3B1B53B06AE0}" dt="2022-11-30T12:54:07.880" v="44" actId="14100"/>
          <ac:spMkLst>
            <pc:docMk/>
            <pc:sldMk cId="3254035797" sldId="286"/>
            <ac:spMk id="40" creationId="{253F895C-B6EB-4515-8619-7FFBBB86557A}"/>
          </ac:spMkLst>
        </pc:spChg>
      </pc:sldChg>
      <pc:sldChg chg="addSp modSp mod">
        <pc:chgData name="Claire MAIRET" userId="b91d9db2-e41b-4c98-9525-27312980cc2f" providerId="ADAL" clId="{5FCA7DC9-EBD6-4228-B618-3B1B53B06AE0}" dt="2022-11-30T12:52:09.422" v="36" actId="208"/>
        <pc:sldMkLst>
          <pc:docMk/>
          <pc:sldMk cId="2152224845" sldId="287"/>
        </pc:sldMkLst>
        <pc:spChg chg="mod ord">
          <ac:chgData name="Claire MAIRET" userId="b91d9db2-e41b-4c98-9525-27312980cc2f" providerId="ADAL" clId="{5FCA7DC9-EBD6-4228-B618-3B1B53B06AE0}" dt="2022-11-30T12:52:00.611" v="35" actId="166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ire MAIRET" userId="b91d9db2-e41b-4c98-9525-27312980cc2f" providerId="ADAL" clId="{5FCA7DC9-EBD6-4228-B618-3B1B53B06AE0}" dt="2022-11-30T12:33:01.014" v="27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ire MAIRET" userId="b91d9db2-e41b-4c98-9525-27312980cc2f" providerId="ADAL" clId="{5FCA7DC9-EBD6-4228-B618-3B1B53B06AE0}" dt="2022-11-30T12:33:03.907" v="28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ire MAIRET" userId="b91d9db2-e41b-4c98-9525-27312980cc2f" providerId="ADAL" clId="{5FCA7DC9-EBD6-4228-B618-3B1B53B06AE0}" dt="2022-11-30T12:32:57.336" v="26" actId="208"/>
          <ac:spMkLst>
            <pc:docMk/>
            <pc:sldMk cId="2152224845" sldId="287"/>
            <ac:spMk id="42" creationId="{52201A59-73B0-4FE6-AA27-D5ACAF66FE1F}"/>
          </ac:spMkLst>
        </pc:spChg>
        <pc:picChg chg="add mod">
          <ac:chgData name="Claire MAIRET" userId="b91d9db2-e41b-4c98-9525-27312980cc2f" providerId="ADAL" clId="{5FCA7DC9-EBD6-4228-B618-3B1B53B06AE0}" dt="2022-11-30T12:52:09.422" v="36" actId="208"/>
          <ac:picMkLst>
            <pc:docMk/>
            <pc:sldMk cId="2152224845" sldId="287"/>
            <ac:picMk id="4" creationId="{6B72A5F2-C40F-47CA-9C89-0A741570025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92286" y="5593556"/>
            <a:ext cx="2999014" cy="3740393"/>
          </a:xfrm>
          <a:ln w="19050">
            <a:solidFill>
              <a:srgbClr val="79B321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79B321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3 - “BODY MECHANICS &amp; tools”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3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79B321"/>
          </a:solidFill>
          <a:ln w="19050">
            <a:solidFill>
              <a:srgbClr val="79B321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3.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9050">
            <a:solidFill>
              <a:srgbClr val="79B321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3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79B321"/>
          </a:solidFill>
          <a:ln w="19050"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79B3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3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79B321"/>
          </a:solidFill>
          <a:ln w="19050"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63B54D4-C245-4693-A2EB-A508D4303D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6663" y="5188332"/>
            <a:ext cx="2939028" cy="41254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79B32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</a:t>
            </a:r>
            <a:r>
              <a:rPr lang="en-US" sz="1800" dirty="0">
                <a:solidFill>
                  <a:srgbClr val="17298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79B321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79B321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79B321"/>
                </a:solidFill>
                <a:latin typeface="Roboto"/>
                <a:ea typeface="Roboto"/>
              </a:rPr>
              <a:t>– GR 3 </a:t>
            </a:r>
            <a:endParaRPr lang="en-US" sz="1800" dirty="0">
              <a:solidFill>
                <a:srgbClr val="79B32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79B321"/>
          </a:solidFill>
          <a:ln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3 deployment kit.</a:t>
            </a:r>
          </a:p>
          <a:p>
            <a:pPr marL="171450" lvl="2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79B321"/>
                </a:solidFill>
                <a:latin typeface="Roboto"/>
                <a:ea typeface="Roboto"/>
              </a:rPr>
              <a:t>Present the GR 3 deployment kit...</a:t>
            </a:r>
          </a:p>
          <a:p>
            <a:pPr marL="358775" lvl="1" indent="-825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79B321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79B321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79B321"/>
          </a:solidFill>
          <a:ln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79B32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79B321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79B32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79B321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79B321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79B321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79B321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79B321"/>
          </a:solidFill>
          <a:ln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79B321"/>
            </a:solidFill>
            <a:ln>
              <a:solidFill>
                <a:srgbClr val="79B32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6792" cy="1384536"/>
          </a:xfrm>
          <a:prstGeom prst="rect">
            <a:avLst/>
          </a:prstGeom>
          <a:noFill/>
          <a:ln>
            <a:solidFill>
              <a:srgbClr val="79B3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3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79B32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79B321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79B321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3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79B321"/>
          </a:solidFill>
          <a:ln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79B321"/>
          </a:solidFill>
          <a:ln>
            <a:solidFill>
              <a:srgbClr val="79B321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3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rgbClr val="79B3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B72A5F2-C40F-47CA-9C89-0A74157002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74" y="1081376"/>
            <a:ext cx="4634590" cy="264301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48809" y="1634810"/>
            <a:ext cx="4126451" cy="307777"/>
          </a:xfrm>
          <a:prstGeom prst="rect">
            <a:avLst/>
          </a:prstGeom>
          <a:ln>
            <a:solidFill>
              <a:srgbClr val="79B32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3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79B321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hlinkClick r:id="rId9"/>
              </a:rPr>
              <a:t>Safety</a:t>
            </a:r>
            <a:r>
              <a:rPr lang="fr-FR" sz="1400" dirty="0">
                <a:hlinkClick r:id="rId9"/>
              </a:rPr>
              <a:t>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79B3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3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79B321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79B3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56051" y="1610093"/>
            <a:ext cx="2188365" cy="2739210"/>
          </a:xfrm>
          <a:prstGeom prst="rect">
            <a:avLst/>
          </a:prstGeom>
          <a:noFill/>
          <a:ln w="12700">
            <a:solidFill>
              <a:srgbClr val="79B321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1" y="5975653"/>
            <a:ext cx="2180414" cy="3370163"/>
          </a:xfrm>
          <a:prstGeom prst="rect">
            <a:avLst/>
          </a:prstGeom>
          <a:noFill/>
          <a:ln w="12700">
            <a:solidFill>
              <a:srgbClr val="79B321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79B32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79B321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79B32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79B321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3f7d12-03ed-48c2-84fb-322e67083590"/>
    <ds:schemaRef ds:uri="c7df1beb-9555-4a34-a0bb-bc4222cc815e"/>
  </ds:schemaRefs>
</ds:datastoreItem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4CE168-7741-4033-BA05-7C67B723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1216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3 - “BODY MECHANICS &amp; tools”</vt:lpstr>
      <vt:lpstr>deployment workshop guide – GR 3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</cp:revision>
  <cp:lastPrinted>2021-02-17T08:07:55Z</cp:lastPrinted>
  <dcterms:created xsi:type="dcterms:W3CDTF">2019-03-06T16:25:49Z</dcterms:created>
  <dcterms:modified xsi:type="dcterms:W3CDTF">2022-11-30T16:29:11Z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