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nl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nl">
                <a:cs typeface="Arial" charset="0"/>
              </a:rPr>
              <a:t>WERKPROCEDURE EN WERKVERGUNNINGEN</a:t>
            </a:r>
            <a:br>
              <a:rPr cap="none" lang="nl">
                <a:cs typeface="Arial" charset="0"/>
              </a:rPr>
            </a:br>
            <a:r>
              <a:rPr cap="none" b="1" i="0" u="none" baseline="0" lang="nl">
                <a:cs typeface="Arial" charset="0"/>
              </a:rPr>
              <a:t>Documentatie</a:t>
            </a:r>
            <a:endParaRPr lang="nl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nl">
                <a:cs typeface="Arial" charset="0"/>
              </a:rPr>
              <a:t>Integratieset H3SE</a:t>
            </a:r>
          </a:p>
          <a:p>
            <a:pPr eaLnBrk="1" hangingPunct="1" algn="l" rtl="0"/>
            <a:r>
              <a:rPr b="0" i="0" u="none" baseline="0" lang="nl">
                <a:cs typeface="Arial" charset="0"/>
              </a:rPr>
              <a:t>Module TCT 3.2</a:t>
            </a:r>
            <a:endParaRPr lang="nl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Titel van de presentatie – Plaats en landen – Datum Dag Maand Jaar</a:t>
            </a:r>
            <a:endParaRPr lang="nl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E8C60BB0-420A-9948-9106-300F718B7488}" type="slidenum">
              <a:rPr/>
              <a:pPr/>
              <a:t>3</a:t>
            </a:fld>
            <a:endParaRPr lang="nl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>Titel van de presentatie – Plaats en landen – Datum Dag Maand Jaar</a:t>
            </a:r>
            <a:endParaRPr lang="nl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nl"/>
              <a:t/>
            </a:r>
            <a:fld id="{E8C60BB0-420A-9948-9106-300F718B7488}" type="slidenum">
              <a:rPr/>
              <a:pPr/>
              <a:t>4</a:t>
            </a:fld>
            <a:endParaRPr lang="nl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