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4D7"/>
    <a:srgbClr val="0064AC"/>
    <a:srgbClr val="5079FF"/>
    <a:srgbClr val="E65113"/>
    <a:srgbClr val="E1001A"/>
    <a:srgbClr val="374649"/>
    <a:srgbClr val="F7941D"/>
    <a:srgbClr val="FFC800"/>
    <a:srgbClr val="285AFF"/>
    <a:srgbClr val="009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358EBE-0E68-48D2-B4B1-A89C10605453}" v="4" dt="2022-10-14T10:21:51.031"/>
    <p1510:client id="{362F182E-9182-45EE-802D-FD3FAECB877D}" v="1" dt="2022-10-14T15:28:47.391"/>
  </p1510:revLst>
</p1510:revInfo>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2778" y="-978"/>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yton FERIAUX" userId="9c5c5508-a7dc-4b9b-82fc-6eb9dc922111" providerId="ADAL" clId="{27358EBE-0E68-48D2-B4B1-A89C10605453}"/>
    <pc:docChg chg="undo redo custSel modSld">
      <pc:chgData name="Clayton FERIAUX" userId="9c5c5508-a7dc-4b9b-82fc-6eb9dc922111" providerId="ADAL" clId="{27358EBE-0E68-48D2-B4B1-A89C10605453}" dt="2022-10-14T11:55:15.637" v="224" actId="207"/>
      <pc:docMkLst>
        <pc:docMk/>
      </pc:docMkLst>
      <pc:sldChg chg="modSp mod">
        <pc:chgData name="Clayton FERIAUX" userId="9c5c5508-a7dc-4b9b-82fc-6eb9dc922111" providerId="ADAL" clId="{27358EBE-0E68-48D2-B4B1-A89C10605453}" dt="2022-10-14T09:55:56.817" v="105" actId="12"/>
        <pc:sldMkLst>
          <pc:docMk/>
          <pc:sldMk cId="3920847002" sldId="272"/>
        </pc:sldMkLst>
        <pc:spChg chg="mod">
          <ac:chgData name="Clayton FERIAUX" userId="9c5c5508-a7dc-4b9b-82fc-6eb9dc922111" providerId="ADAL" clId="{27358EBE-0E68-48D2-B4B1-A89C10605453}" dt="2022-10-14T09:47:55.263" v="41" actId="207"/>
          <ac:spMkLst>
            <pc:docMk/>
            <pc:sldMk cId="3920847002" sldId="272"/>
            <ac:spMk id="2" creationId="{00000000-0000-0000-0000-000000000000}"/>
          </ac:spMkLst>
        </pc:spChg>
        <pc:spChg chg="mod">
          <ac:chgData name="Clayton FERIAUX" userId="9c5c5508-a7dc-4b9b-82fc-6eb9dc922111" providerId="ADAL" clId="{27358EBE-0E68-48D2-B4B1-A89C10605453}" dt="2022-10-14T09:51:07.894" v="64" actId="20577"/>
          <ac:spMkLst>
            <pc:docMk/>
            <pc:sldMk cId="3920847002" sldId="272"/>
            <ac:spMk id="5" creationId="{8DABA0B8-3B25-CA91-F869-0D86C7928514}"/>
          </ac:spMkLst>
        </pc:spChg>
        <pc:spChg chg="mod">
          <ac:chgData name="Clayton FERIAUX" userId="9c5c5508-a7dc-4b9b-82fc-6eb9dc922111" providerId="ADAL" clId="{27358EBE-0E68-48D2-B4B1-A89C10605453}" dt="2022-10-14T09:48:20.297" v="44" actId="208"/>
          <ac:spMkLst>
            <pc:docMk/>
            <pc:sldMk cId="3920847002" sldId="272"/>
            <ac:spMk id="8" creationId="{AA64CC0C-5E58-4D61-8A27-4BE577F259EB}"/>
          </ac:spMkLst>
        </pc:spChg>
        <pc:spChg chg="mod">
          <ac:chgData name="Clayton FERIAUX" userId="9c5c5508-a7dc-4b9b-82fc-6eb9dc922111" providerId="ADAL" clId="{27358EBE-0E68-48D2-B4B1-A89C10605453}" dt="2022-10-14T09:49:47.776" v="53" actId="20577"/>
          <ac:spMkLst>
            <pc:docMk/>
            <pc:sldMk cId="3920847002" sldId="272"/>
            <ac:spMk id="12" creationId="{81CE6414-97A0-4E9C-AB09-828EF951187B}"/>
          </ac:spMkLst>
        </pc:spChg>
        <pc:spChg chg="mod">
          <ac:chgData name="Clayton FERIAUX" userId="9c5c5508-a7dc-4b9b-82fc-6eb9dc922111" providerId="ADAL" clId="{27358EBE-0E68-48D2-B4B1-A89C10605453}" dt="2022-10-14T09:50:18.120" v="57" actId="208"/>
          <ac:spMkLst>
            <pc:docMk/>
            <pc:sldMk cId="3920847002" sldId="272"/>
            <ac:spMk id="13" creationId="{D81B700D-AFEB-4659-9278-F75980FDC78D}"/>
          </ac:spMkLst>
        </pc:spChg>
        <pc:spChg chg="mod">
          <ac:chgData name="Clayton FERIAUX" userId="9c5c5508-a7dc-4b9b-82fc-6eb9dc922111" providerId="ADAL" clId="{27358EBE-0E68-48D2-B4B1-A89C10605453}" dt="2022-10-14T09:55:10.823" v="101" actId="12"/>
          <ac:spMkLst>
            <pc:docMk/>
            <pc:sldMk cId="3920847002" sldId="272"/>
            <ac:spMk id="14" creationId="{B186940C-3617-4A62-BC5C-3F07F0187F03}"/>
          </ac:spMkLst>
        </pc:spChg>
        <pc:spChg chg="mod">
          <ac:chgData name="Clayton FERIAUX" userId="9c5c5508-a7dc-4b9b-82fc-6eb9dc922111" providerId="ADAL" clId="{27358EBE-0E68-48D2-B4B1-A89C10605453}" dt="2022-10-14T09:48:41.538" v="48" actId="208"/>
          <ac:spMkLst>
            <pc:docMk/>
            <pc:sldMk cId="3920847002" sldId="272"/>
            <ac:spMk id="15" creationId="{6AAD629B-D0DF-435F-A137-D1466C359F81}"/>
          </ac:spMkLst>
        </pc:spChg>
        <pc:spChg chg="mod">
          <ac:chgData name="Clayton FERIAUX" userId="9c5c5508-a7dc-4b9b-82fc-6eb9dc922111" providerId="ADAL" clId="{27358EBE-0E68-48D2-B4B1-A89C10605453}" dt="2022-10-14T09:55:03.119" v="100" actId="12"/>
          <ac:spMkLst>
            <pc:docMk/>
            <pc:sldMk cId="3920847002" sldId="272"/>
            <ac:spMk id="26" creationId="{86D83647-D2F5-45E7-9102-A36BE5B37D24}"/>
          </ac:spMkLst>
        </pc:spChg>
        <pc:spChg chg="mod">
          <ac:chgData name="Clayton FERIAUX" userId="9c5c5508-a7dc-4b9b-82fc-6eb9dc922111" providerId="ADAL" clId="{27358EBE-0E68-48D2-B4B1-A89C10605453}" dt="2022-10-14T09:55:56.817" v="105" actId="12"/>
          <ac:spMkLst>
            <pc:docMk/>
            <pc:sldMk cId="3920847002" sldId="272"/>
            <ac:spMk id="56" creationId="{C5A31F5B-A8C4-4A5B-9C6B-647843CC4FA3}"/>
          </ac:spMkLst>
        </pc:spChg>
        <pc:picChg chg="mod">
          <ac:chgData name="Clayton FERIAUX" userId="9c5c5508-a7dc-4b9b-82fc-6eb9dc922111" providerId="ADAL" clId="{27358EBE-0E68-48D2-B4B1-A89C10605453}" dt="2022-10-14T09:52:54.419" v="82" actId="1037"/>
          <ac:picMkLst>
            <pc:docMk/>
            <pc:sldMk cId="3920847002" sldId="272"/>
            <ac:picMk id="9" creationId="{B634C78F-80A0-4AF8-8FE5-08AE5A26A4D3}"/>
          </ac:picMkLst>
        </pc:picChg>
      </pc:sldChg>
      <pc:sldChg chg="modSp mod">
        <pc:chgData name="Clayton FERIAUX" userId="9c5c5508-a7dc-4b9b-82fc-6eb9dc922111" providerId="ADAL" clId="{27358EBE-0E68-48D2-B4B1-A89C10605453}" dt="2022-10-14T11:30:57.002" v="222" actId="14100"/>
        <pc:sldMkLst>
          <pc:docMk/>
          <pc:sldMk cId="1092025909" sldId="285"/>
        </pc:sldMkLst>
        <pc:spChg chg="mod">
          <ac:chgData name="Clayton FERIAUX" userId="9c5c5508-a7dc-4b9b-82fc-6eb9dc922111" providerId="ADAL" clId="{27358EBE-0E68-48D2-B4B1-A89C10605453}" dt="2022-10-14T10:14:45.839" v="133" actId="20577"/>
          <ac:spMkLst>
            <pc:docMk/>
            <pc:sldMk cId="1092025909" sldId="285"/>
            <ac:spMk id="2" creationId="{00000000-0000-0000-0000-000000000000}"/>
          </ac:spMkLst>
        </pc:spChg>
        <pc:spChg chg="mod">
          <ac:chgData name="Clayton FERIAUX" userId="9c5c5508-a7dc-4b9b-82fc-6eb9dc922111" providerId="ADAL" clId="{27358EBE-0E68-48D2-B4B1-A89C10605453}" dt="2022-10-14T09:57:38.630" v="117" actId="208"/>
          <ac:spMkLst>
            <pc:docMk/>
            <pc:sldMk cId="1092025909" sldId="285"/>
            <ac:spMk id="7" creationId="{A304F54B-97C3-4E13-8E1C-90D615BD7F02}"/>
          </ac:spMkLst>
        </pc:spChg>
        <pc:spChg chg="mod">
          <ac:chgData name="Clayton FERIAUX" userId="9c5c5508-a7dc-4b9b-82fc-6eb9dc922111" providerId="ADAL" clId="{27358EBE-0E68-48D2-B4B1-A89C10605453}" dt="2022-10-14T09:53:36.099" v="86" actId="207"/>
          <ac:spMkLst>
            <pc:docMk/>
            <pc:sldMk cId="1092025909" sldId="285"/>
            <ac:spMk id="17" creationId="{23F0CF50-2ADC-4EA6-88DF-8F37825CA125}"/>
          </ac:spMkLst>
        </pc:spChg>
        <pc:spChg chg="mod">
          <ac:chgData name="Clayton FERIAUX" userId="9c5c5508-a7dc-4b9b-82fc-6eb9dc922111" providerId="ADAL" clId="{27358EBE-0E68-48D2-B4B1-A89C10605453}" dt="2022-10-14T10:17:12.824" v="141" actId="20577"/>
          <ac:spMkLst>
            <pc:docMk/>
            <pc:sldMk cId="1092025909" sldId="285"/>
            <ac:spMk id="18" creationId="{F44AEE55-6713-40B8-BEBB-5FF28295E249}"/>
          </ac:spMkLst>
        </pc:spChg>
        <pc:spChg chg="mod">
          <ac:chgData name="Clayton FERIAUX" userId="9c5c5508-a7dc-4b9b-82fc-6eb9dc922111" providerId="ADAL" clId="{27358EBE-0E68-48D2-B4B1-A89C10605453}" dt="2022-10-14T09:54:37.547" v="96" actId="207"/>
          <ac:spMkLst>
            <pc:docMk/>
            <pc:sldMk cId="1092025909" sldId="285"/>
            <ac:spMk id="19" creationId="{B363004E-D9F5-4451-969E-1A58456FA79F}"/>
          </ac:spMkLst>
        </pc:spChg>
        <pc:spChg chg="mod">
          <ac:chgData name="Clayton FERIAUX" userId="9c5c5508-a7dc-4b9b-82fc-6eb9dc922111" providerId="ADAL" clId="{27358EBE-0E68-48D2-B4B1-A89C10605453}" dt="2022-10-14T09:58:43.146" v="123" actId="207"/>
          <ac:spMkLst>
            <pc:docMk/>
            <pc:sldMk cId="1092025909" sldId="285"/>
            <ac:spMk id="26" creationId="{7D294FCF-63BA-4BC8-A08E-45DEA043F1E8}"/>
          </ac:spMkLst>
        </pc:spChg>
        <pc:spChg chg="mod">
          <ac:chgData name="Clayton FERIAUX" userId="9c5c5508-a7dc-4b9b-82fc-6eb9dc922111" providerId="ADAL" clId="{27358EBE-0E68-48D2-B4B1-A89C10605453}" dt="2022-10-14T09:58:51.416" v="126" actId="207"/>
          <ac:spMkLst>
            <pc:docMk/>
            <pc:sldMk cId="1092025909" sldId="285"/>
            <ac:spMk id="31" creationId="{046F1B10-6B15-4FF8-BAE3-D179A12B74EB}"/>
          </ac:spMkLst>
        </pc:spChg>
        <pc:spChg chg="mod">
          <ac:chgData name="Clayton FERIAUX" userId="9c5c5508-a7dc-4b9b-82fc-6eb9dc922111" providerId="ADAL" clId="{27358EBE-0E68-48D2-B4B1-A89C10605453}" dt="2022-10-14T09:53:25.839" v="84" actId="207"/>
          <ac:spMkLst>
            <pc:docMk/>
            <pc:sldMk cId="1092025909" sldId="285"/>
            <ac:spMk id="32" creationId="{CA625D36-0596-8341-85F6-494301E0B39F}"/>
          </ac:spMkLst>
        </pc:spChg>
        <pc:spChg chg="mod">
          <ac:chgData name="Clayton FERIAUX" userId="9c5c5508-a7dc-4b9b-82fc-6eb9dc922111" providerId="ADAL" clId="{27358EBE-0E68-48D2-B4B1-A89C10605453}" dt="2022-10-14T09:58:54.777" v="127" actId="207"/>
          <ac:spMkLst>
            <pc:docMk/>
            <pc:sldMk cId="1092025909" sldId="285"/>
            <ac:spMk id="34" creationId="{0A040165-86A0-4AEA-9D3A-4E09B4E30707}"/>
          </ac:spMkLst>
        </pc:spChg>
        <pc:spChg chg="mod">
          <ac:chgData name="Clayton FERIAUX" userId="9c5c5508-a7dc-4b9b-82fc-6eb9dc922111" providerId="ADAL" clId="{27358EBE-0E68-48D2-B4B1-A89C10605453}" dt="2022-10-14T09:58:46.378" v="124" actId="207"/>
          <ac:spMkLst>
            <pc:docMk/>
            <pc:sldMk cId="1092025909" sldId="285"/>
            <ac:spMk id="35" creationId="{6CBD728C-42A9-4218-9915-C5F0D444973C}"/>
          </ac:spMkLst>
        </pc:spChg>
        <pc:spChg chg="mod">
          <ac:chgData name="Clayton FERIAUX" userId="9c5c5508-a7dc-4b9b-82fc-6eb9dc922111" providerId="ADAL" clId="{27358EBE-0E68-48D2-B4B1-A89C10605453}" dt="2022-10-14T11:30:06.569" v="211" actId="2085"/>
          <ac:spMkLst>
            <pc:docMk/>
            <pc:sldMk cId="1092025909" sldId="285"/>
            <ac:spMk id="36" creationId="{156FA4AE-A3E8-47D3-8189-E6501F99B5D2}"/>
          </ac:spMkLst>
        </pc:spChg>
        <pc:spChg chg="mod">
          <ac:chgData name="Clayton FERIAUX" userId="9c5c5508-a7dc-4b9b-82fc-6eb9dc922111" providerId="ADAL" clId="{27358EBE-0E68-48D2-B4B1-A89C10605453}" dt="2022-10-14T11:30:57.002" v="222" actId="14100"/>
          <ac:spMkLst>
            <pc:docMk/>
            <pc:sldMk cId="1092025909" sldId="285"/>
            <ac:spMk id="59" creationId="{16CCC2B1-F243-42E3-8953-977DF626816B}"/>
          </ac:spMkLst>
        </pc:spChg>
        <pc:spChg chg="mod">
          <ac:chgData name="Clayton FERIAUX" userId="9c5c5508-a7dc-4b9b-82fc-6eb9dc922111" providerId="ADAL" clId="{27358EBE-0E68-48D2-B4B1-A89C10605453}" dt="2022-10-14T09:57:07.923" v="111" actId="208"/>
          <ac:spMkLst>
            <pc:docMk/>
            <pc:sldMk cId="1092025909" sldId="285"/>
            <ac:spMk id="60" creationId="{1E61AA3D-F34D-4980-A6D2-7ABC90C58239}"/>
          </ac:spMkLst>
        </pc:spChg>
        <pc:spChg chg="mod">
          <ac:chgData name="Clayton FERIAUX" userId="9c5c5508-a7dc-4b9b-82fc-6eb9dc922111" providerId="ADAL" clId="{27358EBE-0E68-48D2-B4B1-A89C10605453}" dt="2022-10-14T11:30:32.960" v="215" actId="14100"/>
          <ac:spMkLst>
            <pc:docMk/>
            <pc:sldMk cId="1092025909" sldId="285"/>
            <ac:spMk id="61" creationId="{A9616E41-8FA2-4105-A36D-CF7327A04A0D}"/>
          </ac:spMkLst>
        </pc:spChg>
        <pc:spChg chg="mod">
          <ac:chgData name="Clayton FERIAUX" userId="9c5c5508-a7dc-4b9b-82fc-6eb9dc922111" providerId="ADAL" clId="{27358EBE-0E68-48D2-B4B1-A89C10605453}" dt="2022-10-14T10:18:01.409" v="143" actId="20577"/>
          <ac:spMkLst>
            <pc:docMk/>
            <pc:sldMk cId="1092025909" sldId="285"/>
            <ac:spMk id="68" creationId="{14E3B7A5-3478-4FFE-8A55-D41E9EBDE3DB}"/>
          </ac:spMkLst>
        </pc:spChg>
        <pc:spChg chg="mod">
          <ac:chgData name="Clayton FERIAUX" userId="9c5c5508-a7dc-4b9b-82fc-6eb9dc922111" providerId="ADAL" clId="{27358EBE-0E68-48D2-B4B1-A89C10605453}" dt="2022-10-14T09:58:48.946" v="125" actId="207"/>
          <ac:spMkLst>
            <pc:docMk/>
            <pc:sldMk cId="1092025909" sldId="285"/>
            <ac:spMk id="70" creationId="{85668F7F-7477-4D12-BA8E-EEC1828FAB5C}"/>
          </ac:spMkLst>
        </pc:spChg>
        <pc:spChg chg="mod">
          <ac:chgData name="Clayton FERIAUX" userId="9c5c5508-a7dc-4b9b-82fc-6eb9dc922111" providerId="ADAL" clId="{27358EBE-0E68-48D2-B4B1-A89C10605453}" dt="2022-10-14T09:53:30.378" v="85" actId="207"/>
          <ac:spMkLst>
            <pc:docMk/>
            <pc:sldMk cId="1092025909" sldId="285"/>
            <ac:spMk id="83" creationId="{89657512-2182-4DF7-ADF4-3A73E52B061F}"/>
          </ac:spMkLst>
        </pc:spChg>
        <pc:spChg chg="mod">
          <ac:chgData name="Clayton FERIAUX" userId="9c5c5508-a7dc-4b9b-82fc-6eb9dc922111" providerId="ADAL" clId="{27358EBE-0E68-48D2-B4B1-A89C10605453}" dt="2022-10-14T10:15:54.673" v="135" actId="20577"/>
          <ac:spMkLst>
            <pc:docMk/>
            <pc:sldMk cId="1092025909" sldId="285"/>
            <ac:spMk id="84" creationId="{B946E0C4-6593-48DC-88B4-40289605EA64}"/>
          </ac:spMkLst>
        </pc:spChg>
        <pc:cxnChg chg="mod">
          <ac:chgData name="Clayton FERIAUX" userId="9c5c5508-a7dc-4b9b-82fc-6eb9dc922111" providerId="ADAL" clId="{27358EBE-0E68-48D2-B4B1-A89C10605453}" dt="2022-10-14T09:58:58.803" v="128" actId="208"/>
          <ac:cxnSpMkLst>
            <pc:docMk/>
            <pc:sldMk cId="1092025909" sldId="285"/>
            <ac:cxnSpMk id="25" creationId="{F0740F23-7E9B-4E78-9283-8693C38C5597}"/>
          </ac:cxnSpMkLst>
        </pc:cxnChg>
        <pc:cxnChg chg="mod">
          <ac:chgData name="Clayton FERIAUX" userId="9c5c5508-a7dc-4b9b-82fc-6eb9dc922111" providerId="ADAL" clId="{27358EBE-0E68-48D2-B4B1-A89C10605453}" dt="2022-10-14T09:59:02.994" v="130" actId="208"/>
          <ac:cxnSpMkLst>
            <pc:docMk/>
            <pc:sldMk cId="1092025909" sldId="285"/>
            <ac:cxnSpMk id="27" creationId="{74344904-6423-4553-9A76-8DE7FD1073EA}"/>
          </ac:cxnSpMkLst>
        </pc:cxnChg>
        <pc:cxnChg chg="mod">
          <ac:chgData name="Clayton FERIAUX" userId="9c5c5508-a7dc-4b9b-82fc-6eb9dc922111" providerId="ADAL" clId="{27358EBE-0E68-48D2-B4B1-A89C10605453}" dt="2022-10-14T09:59:05.712" v="131" actId="208"/>
          <ac:cxnSpMkLst>
            <pc:docMk/>
            <pc:sldMk cId="1092025909" sldId="285"/>
            <ac:cxnSpMk id="29" creationId="{71A298E8-D11E-4017-BFB7-0F0101402FC0}"/>
          </ac:cxnSpMkLst>
        </pc:cxnChg>
        <pc:cxnChg chg="mod">
          <ac:chgData name="Clayton FERIAUX" userId="9c5c5508-a7dc-4b9b-82fc-6eb9dc922111" providerId="ADAL" clId="{27358EBE-0E68-48D2-B4B1-A89C10605453}" dt="2022-10-14T09:59:00.920" v="129" actId="208"/>
          <ac:cxnSpMkLst>
            <pc:docMk/>
            <pc:sldMk cId="1092025909" sldId="285"/>
            <ac:cxnSpMk id="62" creationId="{EFC030D0-63CE-40F4-8DDF-685D7E71660F}"/>
          </ac:cxnSpMkLst>
        </pc:cxnChg>
      </pc:sldChg>
      <pc:sldChg chg="modSp mod">
        <pc:chgData name="Clayton FERIAUX" userId="9c5c5508-a7dc-4b9b-82fc-6eb9dc922111" providerId="ADAL" clId="{27358EBE-0E68-48D2-B4B1-A89C10605453}" dt="2022-10-14T11:55:15.637" v="224" actId="207"/>
        <pc:sldMkLst>
          <pc:docMk/>
          <pc:sldMk cId="3254035797" sldId="286"/>
        </pc:sldMkLst>
        <pc:spChg chg="mod">
          <ac:chgData name="Clayton FERIAUX" userId="9c5c5508-a7dc-4b9b-82fc-6eb9dc922111" providerId="ADAL" clId="{27358EBE-0E68-48D2-B4B1-A89C10605453}" dt="2022-10-14T10:22:43.043" v="166" actId="207"/>
          <ac:spMkLst>
            <pc:docMk/>
            <pc:sldMk cId="3254035797" sldId="286"/>
            <ac:spMk id="2" creationId="{00000000-0000-0000-0000-000000000000}"/>
          </ac:spMkLst>
        </pc:spChg>
        <pc:spChg chg="mod">
          <ac:chgData name="Clayton FERIAUX" userId="9c5c5508-a7dc-4b9b-82fc-6eb9dc922111" providerId="ADAL" clId="{27358EBE-0E68-48D2-B4B1-A89C10605453}" dt="2022-10-14T10:23:21.275" v="178" actId="207"/>
          <ac:spMkLst>
            <pc:docMk/>
            <pc:sldMk cId="3254035797" sldId="286"/>
            <ac:spMk id="5" creationId="{ED1DDB19-EEEC-49FF-904B-7E0F1F126E68}"/>
          </ac:spMkLst>
        </pc:spChg>
        <pc:spChg chg="mod">
          <ac:chgData name="Clayton FERIAUX" userId="9c5c5508-a7dc-4b9b-82fc-6eb9dc922111" providerId="ADAL" clId="{27358EBE-0E68-48D2-B4B1-A89C10605453}" dt="2022-10-14T10:24:39.379" v="184" actId="12"/>
          <ac:spMkLst>
            <pc:docMk/>
            <pc:sldMk cId="3254035797" sldId="286"/>
            <ac:spMk id="7" creationId="{4A1A07A7-4039-4CDF-8B90-76E046401985}"/>
          </ac:spMkLst>
        </pc:spChg>
        <pc:spChg chg="mod">
          <ac:chgData name="Clayton FERIAUX" userId="9c5c5508-a7dc-4b9b-82fc-6eb9dc922111" providerId="ADAL" clId="{27358EBE-0E68-48D2-B4B1-A89C10605453}" dt="2022-10-14T11:55:15.637" v="224" actId="207"/>
          <ac:spMkLst>
            <pc:docMk/>
            <pc:sldMk cId="3254035797" sldId="286"/>
            <ac:spMk id="18" creationId="{A1B8A6BF-3C1D-4719-A0C1-63F89F1FCA37}"/>
          </ac:spMkLst>
        </pc:spChg>
        <pc:spChg chg="mod">
          <ac:chgData name="Clayton FERIAUX" userId="9c5c5508-a7dc-4b9b-82fc-6eb9dc922111" providerId="ADAL" clId="{27358EBE-0E68-48D2-B4B1-A89C10605453}" dt="2022-10-14T10:23:33.828" v="179" actId="207"/>
          <ac:spMkLst>
            <pc:docMk/>
            <pc:sldMk cId="3254035797" sldId="286"/>
            <ac:spMk id="26" creationId="{1B6A7301-6F8A-4A9A-BB15-9CFFF3E4DD05}"/>
          </ac:spMkLst>
        </pc:spChg>
        <pc:spChg chg="mod">
          <ac:chgData name="Clayton FERIAUX" userId="9c5c5508-a7dc-4b9b-82fc-6eb9dc922111" providerId="ADAL" clId="{27358EBE-0E68-48D2-B4B1-A89C10605453}" dt="2022-10-14T10:28:19.494" v="190" actId="20577"/>
          <ac:spMkLst>
            <pc:docMk/>
            <pc:sldMk cId="3254035797" sldId="286"/>
            <ac:spMk id="30" creationId="{6487F39D-A535-41A5-88E7-F475BC3D7BFD}"/>
          </ac:spMkLst>
        </pc:spChg>
        <pc:spChg chg="mod">
          <ac:chgData name="Clayton FERIAUX" userId="9c5c5508-a7dc-4b9b-82fc-6eb9dc922111" providerId="ADAL" clId="{27358EBE-0E68-48D2-B4B1-A89C10605453}" dt="2022-10-14T10:23:42.627" v="180" actId="207"/>
          <ac:spMkLst>
            <pc:docMk/>
            <pc:sldMk cId="3254035797" sldId="286"/>
            <ac:spMk id="33" creationId="{04E2CD8D-A7BA-4E6C-BEEF-3B9A621AD4EE}"/>
          </ac:spMkLst>
        </pc:spChg>
        <pc:spChg chg="mod">
          <ac:chgData name="Clayton FERIAUX" userId="9c5c5508-a7dc-4b9b-82fc-6eb9dc922111" providerId="ADAL" clId="{27358EBE-0E68-48D2-B4B1-A89C10605453}" dt="2022-10-14T10:31:24.805" v="193" actId="208"/>
          <ac:spMkLst>
            <pc:docMk/>
            <pc:sldMk cId="3254035797" sldId="286"/>
            <ac:spMk id="34" creationId="{A3B38FB1-B1D2-454F-B0AE-D4488C03A279}"/>
          </ac:spMkLst>
        </pc:spChg>
        <pc:spChg chg="mod">
          <ac:chgData name="Clayton FERIAUX" userId="9c5c5508-a7dc-4b9b-82fc-6eb9dc922111" providerId="ADAL" clId="{27358EBE-0E68-48D2-B4B1-A89C10605453}" dt="2022-10-14T11:54:33.074" v="223" actId="208"/>
          <ac:spMkLst>
            <pc:docMk/>
            <pc:sldMk cId="3254035797" sldId="286"/>
            <ac:spMk id="40" creationId="{253F895C-B6EB-4515-8619-7FFBBB86557A}"/>
          </ac:spMkLst>
        </pc:spChg>
        <pc:spChg chg="mod">
          <ac:chgData name="Clayton FERIAUX" userId="9c5c5508-a7dc-4b9b-82fc-6eb9dc922111" providerId="ADAL" clId="{27358EBE-0E68-48D2-B4B1-A89C10605453}" dt="2022-10-14T10:23:04.466" v="172" actId="208"/>
          <ac:spMkLst>
            <pc:docMk/>
            <pc:sldMk cId="3254035797" sldId="286"/>
            <ac:spMk id="47" creationId="{73ED01A3-F7DC-491D-94D0-1D4138422593}"/>
          </ac:spMkLst>
        </pc:spChg>
        <pc:spChg chg="mod">
          <ac:chgData name="Clayton FERIAUX" userId="9c5c5508-a7dc-4b9b-82fc-6eb9dc922111" providerId="ADAL" clId="{27358EBE-0E68-48D2-B4B1-A89C10605453}" dt="2022-10-14T10:25:26.238" v="188" actId="207"/>
          <ac:spMkLst>
            <pc:docMk/>
            <pc:sldMk cId="3254035797" sldId="286"/>
            <ac:spMk id="62" creationId="{3E7C8226-DC59-40B4-9E80-1E19F655D195}"/>
          </ac:spMkLst>
        </pc:spChg>
      </pc:sldChg>
      <pc:sldChg chg="modSp mod">
        <pc:chgData name="Clayton FERIAUX" userId="9c5c5508-a7dc-4b9b-82fc-6eb9dc922111" providerId="ADAL" clId="{27358EBE-0E68-48D2-B4B1-A89C10605453}" dt="2022-10-14T10:21:51.031" v="165" actId="14826"/>
        <pc:sldMkLst>
          <pc:docMk/>
          <pc:sldMk cId="2152224845" sldId="287"/>
        </pc:sldMkLst>
        <pc:spChg chg="mod">
          <ac:chgData name="Clayton FERIAUX" userId="9c5c5508-a7dc-4b9b-82fc-6eb9dc922111" providerId="ADAL" clId="{27358EBE-0E68-48D2-B4B1-A89C10605453}" dt="2022-10-14T10:18:36.066" v="144" actId="207"/>
          <ac:spMkLst>
            <pc:docMk/>
            <pc:sldMk cId="2152224845" sldId="287"/>
            <ac:spMk id="2" creationId="{74900BB5-3D46-4932-87F4-17D2E6DE0C10}"/>
          </ac:spMkLst>
        </pc:spChg>
        <pc:spChg chg="mod">
          <ac:chgData name="Clayton FERIAUX" userId="9c5c5508-a7dc-4b9b-82fc-6eb9dc922111" providerId="ADAL" clId="{27358EBE-0E68-48D2-B4B1-A89C10605453}" dt="2022-10-14T10:18:46.252" v="147" actId="20577"/>
          <ac:spMkLst>
            <pc:docMk/>
            <pc:sldMk cId="2152224845" sldId="287"/>
            <ac:spMk id="15" creationId="{E8AA07E6-5E8A-49D7-8828-2BED23B84C4B}"/>
          </ac:spMkLst>
        </pc:spChg>
        <pc:spChg chg="mod">
          <ac:chgData name="Clayton FERIAUX" userId="9c5c5508-a7dc-4b9b-82fc-6eb9dc922111" providerId="ADAL" clId="{27358EBE-0E68-48D2-B4B1-A89C10605453}" dt="2022-10-14T10:20:05.725" v="164" actId="20577"/>
          <ac:spMkLst>
            <pc:docMk/>
            <pc:sldMk cId="2152224845" sldId="287"/>
            <ac:spMk id="17" creationId="{B3AF608D-3970-44D4-9288-F14901321A9F}"/>
          </ac:spMkLst>
        </pc:spChg>
        <pc:spChg chg="mod">
          <ac:chgData name="Clayton FERIAUX" userId="9c5c5508-a7dc-4b9b-82fc-6eb9dc922111" providerId="ADAL" clId="{27358EBE-0E68-48D2-B4B1-A89C10605453}" dt="2022-10-14T10:19:53.315" v="162" actId="20577"/>
          <ac:spMkLst>
            <pc:docMk/>
            <pc:sldMk cId="2152224845" sldId="287"/>
            <ac:spMk id="27" creationId="{55AC0581-57AB-4F7D-9336-79D82604A6C4}"/>
          </ac:spMkLst>
        </pc:spChg>
        <pc:spChg chg="mod">
          <ac:chgData name="Clayton FERIAUX" userId="9c5c5508-a7dc-4b9b-82fc-6eb9dc922111" providerId="ADAL" clId="{27358EBE-0E68-48D2-B4B1-A89C10605453}" dt="2022-10-14T10:19:17.010" v="153" actId="207"/>
          <ac:spMkLst>
            <pc:docMk/>
            <pc:sldMk cId="2152224845" sldId="287"/>
            <ac:spMk id="40" creationId="{49E8F843-9F18-4246-9474-5C20DE4F5F1E}"/>
          </ac:spMkLst>
        </pc:spChg>
        <pc:spChg chg="mod">
          <ac:chgData name="Clayton FERIAUX" userId="9c5c5508-a7dc-4b9b-82fc-6eb9dc922111" providerId="ADAL" clId="{27358EBE-0E68-48D2-B4B1-A89C10605453}" dt="2022-10-14T10:19:37.203" v="159" actId="207"/>
          <ac:spMkLst>
            <pc:docMk/>
            <pc:sldMk cId="2152224845" sldId="287"/>
            <ac:spMk id="41" creationId="{0ECB284E-4263-4EE8-8F24-0C804B6F78E2}"/>
          </ac:spMkLst>
        </pc:spChg>
        <pc:spChg chg="mod">
          <ac:chgData name="Clayton FERIAUX" userId="9c5c5508-a7dc-4b9b-82fc-6eb9dc922111" providerId="ADAL" clId="{27358EBE-0E68-48D2-B4B1-A89C10605453}" dt="2022-10-14T10:19:42.994" v="160" actId="208"/>
          <ac:spMkLst>
            <pc:docMk/>
            <pc:sldMk cId="2152224845" sldId="287"/>
            <ac:spMk id="42" creationId="{52201A59-73B0-4FE6-AA27-D5ACAF66FE1F}"/>
          </ac:spMkLst>
        </pc:spChg>
        <pc:spChg chg="mod">
          <ac:chgData name="Clayton FERIAUX" userId="9c5c5508-a7dc-4b9b-82fc-6eb9dc922111" providerId="ADAL" clId="{27358EBE-0E68-48D2-B4B1-A89C10605453}" dt="2022-10-14T10:19:28.607" v="155" actId="207"/>
          <ac:spMkLst>
            <pc:docMk/>
            <pc:sldMk cId="2152224845" sldId="287"/>
            <ac:spMk id="45" creationId="{FB876BB6-0BEF-4BF5-BA13-8CE11BF35729}"/>
          </ac:spMkLst>
        </pc:spChg>
        <pc:picChg chg="mod">
          <ac:chgData name="Clayton FERIAUX" userId="9c5c5508-a7dc-4b9b-82fc-6eb9dc922111" providerId="ADAL" clId="{27358EBE-0E68-48D2-B4B1-A89C10605453}" dt="2022-10-14T10:21:51.031" v="165" actId="14826"/>
          <ac:picMkLst>
            <pc:docMk/>
            <pc:sldMk cId="2152224845" sldId="287"/>
            <ac:picMk id="4" creationId="{4E7A3384-30B6-4F9C-AA83-F4B7501040E2}"/>
          </ac:picMkLst>
        </pc:picChg>
      </pc:sldChg>
    </pc:docChg>
  </pc:docChgLst>
  <pc:docChgLst>
    <pc:chgData name="Claire MAIRET" userId="b91d9db2-e41b-4c98-9525-27312980cc2f" providerId="ADAL" clId="{362F182E-9182-45EE-802D-FD3FAECB877D}"/>
    <pc:docChg chg="custSel modSld">
      <pc:chgData name="Claire MAIRET" userId="b91d9db2-e41b-4c98-9525-27312980cc2f" providerId="ADAL" clId="{362F182E-9182-45EE-802D-FD3FAECB877D}" dt="2022-10-14T16:09:25.029" v="107" actId="20577"/>
      <pc:docMkLst>
        <pc:docMk/>
      </pc:docMkLst>
      <pc:sldChg chg="modSp mod">
        <pc:chgData name="Claire MAIRET" userId="b91d9db2-e41b-4c98-9525-27312980cc2f" providerId="ADAL" clId="{362F182E-9182-45EE-802D-FD3FAECB877D}" dt="2022-10-14T16:02:40.387" v="80" actId="20577"/>
        <pc:sldMkLst>
          <pc:docMk/>
          <pc:sldMk cId="3920847002" sldId="272"/>
        </pc:sldMkLst>
        <pc:spChg chg="mod">
          <ac:chgData name="Claire MAIRET" userId="b91d9db2-e41b-4c98-9525-27312980cc2f" providerId="ADAL" clId="{362F182E-9182-45EE-802D-FD3FAECB877D}" dt="2022-10-14T16:02:40.387" v="80" actId="20577"/>
          <ac:spMkLst>
            <pc:docMk/>
            <pc:sldMk cId="3920847002" sldId="272"/>
            <ac:spMk id="12" creationId="{81CE6414-97A0-4E9C-AB09-828EF951187B}"/>
          </ac:spMkLst>
        </pc:spChg>
        <pc:spChg chg="mod">
          <ac:chgData name="Claire MAIRET" userId="b91d9db2-e41b-4c98-9525-27312980cc2f" providerId="ADAL" clId="{362F182E-9182-45EE-802D-FD3FAECB877D}" dt="2022-10-14T15:31:05.189" v="17" actId="20577"/>
          <ac:spMkLst>
            <pc:docMk/>
            <pc:sldMk cId="3920847002" sldId="272"/>
            <ac:spMk id="26" creationId="{86D83647-D2F5-45E7-9102-A36BE5B37D24}"/>
          </ac:spMkLst>
        </pc:spChg>
        <pc:picChg chg="mod">
          <ac:chgData name="Claire MAIRET" userId="b91d9db2-e41b-4c98-9525-27312980cc2f" providerId="ADAL" clId="{362F182E-9182-45EE-802D-FD3FAECB877D}" dt="2022-10-14T15:28:47.387" v="0" actId="14826"/>
          <ac:picMkLst>
            <pc:docMk/>
            <pc:sldMk cId="3920847002" sldId="272"/>
            <ac:picMk id="9" creationId="{B634C78F-80A0-4AF8-8FE5-08AE5A26A4D3}"/>
          </ac:picMkLst>
        </pc:picChg>
      </pc:sldChg>
      <pc:sldChg chg="addSp delSp modSp mod">
        <pc:chgData name="Claire MAIRET" userId="b91d9db2-e41b-4c98-9525-27312980cc2f" providerId="ADAL" clId="{362F182E-9182-45EE-802D-FD3FAECB877D}" dt="2022-10-14T16:09:25.029" v="107" actId="20577"/>
        <pc:sldMkLst>
          <pc:docMk/>
          <pc:sldMk cId="3254035797" sldId="286"/>
        </pc:sldMkLst>
        <pc:spChg chg="mod">
          <ac:chgData name="Claire MAIRET" userId="b91d9db2-e41b-4c98-9525-27312980cc2f" providerId="ADAL" clId="{362F182E-9182-45EE-802D-FD3FAECB877D}" dt="2022-10-14T15:37:14.070" v="37" actId="14100"/>
          <ac:spMkLst>
            <pc:docMk/>
            <pc:sldMk cId="3254035797" sldId="286"/>
            <ac:spMk id="5" creationId="{ED1DDB19-EEEC-49FF-904B-7E0F1F126E68}"/>
          </ac:spMkLst>
        </pc:spChg>
        <pc:spChg chg="mod">
          <ac:chgData name="Claire MAIRET" userId="b91d9db2-e41b-4c98-9525-27312980cc2f" providerId="ADAL" clId="{362F182E-9182-45EE-802D-FD3FAECB877D}" dt="2022-10-14T15:38:10.690" v="50" actId="20577"/>
          <ac:spMkLst>
            <pc:docMk/>
            <pc:sldMk cId="3254035797" sldId="286"/>
            <ac:spMk id="7" creationId="{4A1A07A7-4039-4CDF-8B90-76E046401985}"/>
          </ac:spMkLst>
        </pc:spChg>
        <pc:spChg chg="mod">
          <ac:chgData name="Claire MAIRET" userId="b91d9db2-e41b-4c98-9525-27312980cc2f" providerId="ADAL" clId="{362F182E-9182-45EE-802D-FD3FAECB877D}" dt="2022-10-14T15:39:19.620" v="66" actId="1036"/>
          <ac:spMkLst>
            <pc:docMk/>
            <pc:sldMk cId="3254035797" sldId="286"/>
            <ac:spMk id="18" creationId="{A1B8A6BF-3C1D-4719-A0C1-63F89F1FCA37}"/>
          </ac:spMkLst>
        </pc:spChg>
        <pc:spChg chg="mod">
          <ac:chgData name="Claire MAIRET" userId="b91d9db2-e41b-4c98-9525-27312980cc2f" providerId="ADAL" clId="{362F182E-9182-45EE-802D-FD3FAECB877D}" dt="2022-10-14T16:09:25.029" v="107" actId="20577"/>
          <ac:spMkLst>
            <pc:docMk/>
            <pc:sldMk cId="3254035797" sldId="286"/>
            <ac:spMk id="30" creationId="{6487F39D-A535-41A5-88E7-F475BC3D7BFD}"/>
          </ac:spMkLst>
        </pc:spChg>
        <pc:spChg chg="mod">
          <ac:chgData name="Claire MAIRET" userId="b91d9db2-e41b-4c98-9525-27312980cc2f" providerId="ADAL" clId="{362F182E-9182-45EE-802D-FD3FAECB877D}" dt="2022-10-14T15:39:24.886" v="77" actId="1036"/>
          <ac:spMkLst>
            <pc:docMk/>
            <pc:sldMk cId="3254035797" sldId="286"/>
            <ac:spMk id="33" creationId="{04E2CD8D-A7BA-4E6C-BEEF-3B9A621AD4EE}"/>
          </ac:spMkLst>
        </pc:spChg>
        <pc:spChg chg="mod">
          <ac:chgData name="Claire MAIRET" userId="b91d9db2-e41b-4c98-9525-27312980cc2f" providerId="ADAL" clId="{362F182E-9182-45EE-802D-FD3FAECB877D}" dt="2022-10-14T15:39:19.620" v="66" actId="1036"/>
          <ac:spMkLst>
            <pc:docMk/>
            <pc:sldMk cId="3254035797" sldId="286"/>
            <ac:spMk id="40" creationId="{253F895C-B6EB-4515-8619-7FFBBB86557A}"/>
          </ac:spMkLst>
        </pc:spChg>
        <pc:spChg chg="mod">
          <ac:chgData name="Claire MAIRET" userId="b91d9db2-e41b-4c98-9525-27312980cc2f" providerId="ADAL" clId="{362F182E-9182-45EE-802D-FD3FAECB877D}" dt="2022-10-14T15:46:30.881" v="79" actId="108"/>
          <ac:spMkLst>
            <pc:docMk/>
            <pc:sldMk cId="3254035797" sldId="286"/>
            <ac:spMk id="62" creationId="{3E7C8226-DC59-40B4-9E80-1E19F655D195}"/>
          </ac:spMkLst>
        </pc:spChg>
        <pc:cxnChg chg="add del mod">
          <ac:chgData name="Claire MAIRET" userId="b91d9db2-e41b-4c98-9525-27312980cc2f" providerId="ADAL" clId="{362F182E-9182-45EE-802D-FD3FAECB877D}" dt="2022-10-14T15:36:54.296" v="32" actId="478"/>
          <ac:cxnSpMkLst>
            <pc:docMk/>
            <pc:sldMk cId="3254035797" sldId="286"/>
            <ac:cxnSpMk id="8" creationId="{E116D3C1-DF7D-4233-909D-ABBD6DA059FE}"/>
          </ac:cxnSpMkLst>
        </pc:cxnChg>
      </pc:sldChg>
      <pc:sldChg chg="modSp mod">
        <pc:chgData name="Claire MAIRET" userId="b91d9db2-e41b-4c98-9525-27312980cc2f" providerId="ADAL" clId="{362F182E-9182-45EE-802D-FD3FAECB877D}" dt="2022-10-14T16:06:22.409" v="104" actId="20577"/>
        <pc:sldMkLst>
          <pc:docMk/>
          <pc:sldMk cId="2152224845" sldId="287"/>
        </pc:sldMkLst>
        <pc:spChg chg="mod">
          <ac:chgData name="Claire MAIRET" userId="b91d9db2-e41b-4c98-9525-27312980cc2f" providerId="ADAL" clId="{362F182E-9182-45EE-802D-FD3FAECB877D}" dt="2022-10-14T16:06:22.409" v="104" actId="20577"/>
          <ac:spMkLst>
            <pc:docMk/>
            <pc:sldMk cId="2152224845" sldId="287"/>
            <ac:spMk id="27" creationId="{55AC0581-57AB-4F7D-9336-79D82604A6C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14/10/2022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14/10/2022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11</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7143" y="5600588"/>
            <a:ext cx="3012132" cy="3733361"/>
          </a:xfrm>
          <a:ln w="25400">
            <a:solidFill>
              <a:srgbClr val="0094D7"/>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0094D7"/>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0094D7"/>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0094D7"/>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0094D7"/>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0094D7"/>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0094D7"/>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6 - ‘’</a:t>
            </a:r>
            <a:r>
              <a:rPr lang="fr-FR" sz="1600" dirty="0" err="1">
                <a:solidFill>
                  <a:srgbClr val="374649"/>
                </a:solidFill>
                <a:latin typeface="Roboto" panose="02000000000000000000" pitchFamily="2" charset="0"/>
                <a:ea typeface="Roboto" panose="02000000000000000000" pitchFamily="2" charset="0"/>
              </a:rPr>
              <a:t>OPéRATIONS</a:t>
            </a:r>
            <a:r>
              <a:rPr lang="fr-FR" sz="1600" dirty="0">
                <a:solidFill>
                  <a:srgbClr val="374649"/>
                </a:solidFill>
                <a:latin typeface="Roboto" panose="02000000000000000000" pitchFamily="2" charset="0"/>
                <a:ea typeface="Roboto" panose="02000000000000000000" pitchFamily="2" charset="0"/>
              </a:rPr>
              <a:t> DE LEVAGE’’</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6" y="1703269"/>
            <a:ext cx="2989839"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0094D7"/>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0094D7"/>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6,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0094D7"/>
          </a:solidFill>
          <a:ln w="19050">
            <a:no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6.</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93804" y="3000641"/>
            <a:ext cx="3008607" cy="2116131"/>
          </a:xfrm>
          <a:prstGeom prst="rect">
            <a:avLst/>
          </a:prstGeom>
          <a:noFill/>
          <a:ln w="25400">
            <a:solidFill>
              <a:srgbClr val="0094D7"/>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0094D7"/>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6 et le kit de déploiement associé ;</a:t>
            </a:r>
          </a:p>
          <a:p>
            <a:pPr marL="182245" lvl="1" indent="-82550" defTabSz="300042">
              <a:spcBef>
                <a:spcPts val="600"/>
              </a:spcBef>
              <a:spcAft>
                <a:spcPts val="600"/>
              </a:spcAft>
              <a:buClr>
                <a:srgbClr val="0094D7"/>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0094D7"/>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0094D7"/>
          </a:solidFill>
          <a:ln w="19050">
            <a:solidFill>
              <a:srgbClr val="0094D7"/>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94D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0094D7"/>
          </a:solidFill>
          <a:ln w="19050">
            <a:solidFill>
              <a:srgbClr val="0094D7"/>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6</a:t>
            </a:r>
          </a:p>
        </p:txBody>
      </p:sp>
      <p:pic>
        <p:nvPicPr>
          <p:cNvPr id="9" name="Image 8">
            <a:extLst>
              <a:ext uri="{FF2B5EF4-FFF2-40B4-BE49-F238E27FC236}">
                <a16:creationId xmlns:a16="http://schemas.microsoft.com/office/drawing/2014/main" id="{B634C78F-80A0-4AF8-8FE5-08AE5A26A4D3}"/>
              </a:ext>
            </a:extLst>
          </p:cNvPr>
          <p:cNvPicPr>
            <a:picLocks noChangeAspect="1"/>
          </p:cNvPicPr>
          <p:nvPr/>
        </p:nvPicPr>
        <p:blipFill>
          <a:blip r:embed="rId10"/>
          <a:srcRect/>
          <a:stretch/>
        </p:blipFill>
        <p:spPr>
          <a:xfrm>
            <a:off x="437978" y="5369455"/>
            <a:ext cx="2751794" cy="3940362"/>
          </a:xfrm>
          <a:prstGeom prst="rect">
            <a:avLst/>
          </a:prstGeom>
          <a:ln>
            <a:solidFill>
              <a:schemeClr val="tx1">
                <a:lumMod val="50000"/>
                <a:lumOff val="50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094D7"/>
                </a:solidFill>
                <a:latin typeface="Roboto"/>
                <a:ea typeface="Roboto"/>
              </a:rPr>
              <a:t>PRÉPARER  </a:t>
            </a:r>
            <a:endParaRPr lang="fr-FR" sz="1600" dirty="0">
              <a:solidFill>
                <a:srgbClr val="0094D7"/>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0094D7"/>
                </a:solidFill>
                <a:latin typeface="Roboto" panose="02000000000000000000" pitchFamily="2" charset="0"/>
                <a:ea typeface="Roboto" panose="02000000000000000000" pitchFamily="2" charset="0"/>
              </a:rPr>
              <a:t>Guide atelier de déploiement – RO 6</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0094D7"/>
          </a:solidFill>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0094D7"/>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0094D7"/>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6</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0094D7"/>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0094D7"/>
                </a:solidFill>
                <a:latin typeface="Roboto"/>
                <a:ea typeface="Roboto"/>
              </a:rPr>
              <a:t>ANIMER</a:t>
            </a:r>
            <a:endParaRPr lang="fr-FR" sz="1600" dirty="0">
              <a:solidFill>
                <a:srgbClr val="0094D7"/>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0094D7"/>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0094D7"/>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0094D7"/>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0094D7"/>
                </a:solidFill>
                <a:latin typeface="Roboto"/>
                <a:ea typeface="Roboto"/>
              </a:rPr>
              <a:t>Présentez le kit de déploiement RO 6…</a:t>
            </a:r>
          </a:p>
          <a:p>
            <a:pPr marL="358775" lvl="1" indent="-82550">
              <a:buClr>
                <a:srgbClr val="0094D7"/>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0094D7"/>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0094D7"/>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0094D7"/>
                </a:solidFill>
                <a:latin typeface="Roboto"/>
                <a:ea typeface="Roboto"/>
              </a:rPr>
              <a:t>Synthétisez les échanges…</a:t>
            </a:r>
          </a:p>
          <a:p>
            <a:pPr marL="358775" lvl="2" indent="-80645">
              <a:buClr>
                <a:srgbClr val="0094D7"/>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0094D7"/>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0094D7"/>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0094D7"/>
                </a:solidFill>
                <a:latin typeface="Roboto"/>
                <a:ea typeface="Roboto"/>
              </a:rPr>
              <a:t>Consolidez les échanges</a:t>
            </a:r>
          </a:p>
          <a:p>
            <a:pPr marL="358775" lvl="1" indent="-80645">
              <a:buClr>
                <a:srgbClr val="0094D7"/>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0094D7"/>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0094D7"/>
          </a:solidFill>
          <a:ln>
            <a:solidFill>
              <a:srgbClr val="0094D7"/>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0094D7"/>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0094D7"/>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0094D7"/>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0094D7"/>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0094D7"/>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0094D7"/>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0094D7"/>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a:ln>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0094D7"/>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0094D7"/>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0094D7"/>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0094D7"/>
                </a:solidFill>
                <a:latin typeface="Roboto"/>
                <a:ea typeface="Roboto"/>
              </a:rPr>
              <a:t>Suivez ces quelques conseils d’animation</a:t>
            </a:r>
          </a:p>
          <a:p>
            <a:pPr marL="171450" lvl="1" indent="-85725" algn="just">
              <a:spcBef>
                <a:spcPts val="600"/>
              </a:spcBef>
              <a:spcAft>
                <a:spcPts val="600"/>
              </a:spcAft>
              <a:buClr>
                <a:srgbClr val="0094D7"/>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0094D7"/>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0094D7"/>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42900" y="3155377"/>
            <a:ext cx="2990850" cy="254573"/>
          </a:xfrm>
          <a:prstGeom prst="rect">
            <a:avLst/>
          </a:prstGeom>
          <a:solidFill>
            <a:srgbClr val="0094D7"/>
          </a:solidFill>
          <a:ln>
            <a:solidFill>
              <a:srgbClr val="0094D7"/>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0094D7"/>
            </a:solidFill>
            <a:ln>
              <a:solidFill>
                <a:srgbClr val="0094D7"/>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42900" y="3416595"/>
            <a:ext cx="2990850" cy="1230722"/>
          </a:xfrm>
          <a:prstGeom prst="rect">
            <a:avLst/>
          </a:prstGeom>
          <a:noFill/>
          <a:ln>
            <a:solidFill>
              <a:srgbClr val="0094D7"/>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6</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0094D7"/>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0094D7"/>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0094D7"/>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745944" y="893075"/>
            <a:ext cx="5182967" cy="2951256"/>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0094D7"/>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6</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0094D7"/>
          </a:solidFill>
          <a:ln>
            <a:solidFill>
              <a:srgbClr val="0094D7"/>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0094D7"/>
          </a:solidFill>
          <a:ln>
            <a:solidFill>
              <a:srgbClr val="0094D7"/>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0094D7"/>
                </a:solidFill>
                <a:latin typeface="Roboto"/>
                <a:ea typeface="Roboto"/>
              </a:rPr>
              <a:t>Et vous, comment faites-vous … ? </a:t>
            </a:r>
            <a:endParaRPr lang="fr-FR" sz="1400" b="1" dirty="0">
              <a:solidFill>
                <a:srgbClr val="0094D7"/>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6.</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230643" y="4905546"/>
            <a:ext cx="6396714" cy="4457980"/>
          </a:xfrm>
          <a:prstGeom prst="roundRect">
            <a:avLst>
              <a:gd name="adj" fmla="val 1717"/>
            </a:avLst>
          </a:prstGeom>
          <a:noFill/>
          <a:ln w="6350">
            <a:solidFill>
              <a:srgbClr val="0094D7"/>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548409" y="1386193"/>
            <a:ext cx="3768980" cy="307777"/>
          </a:xfrm>
          <a:prstGeom prst="rect">
            <a:avLst/>
          </a:prstGeom>
          <a:ln>
            <a:solidFill>
              <a:srgbClr val="0094D7"/>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6</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0094D7"/>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094D7"/>
                </a:solidFill>
                <a:latin typeface="Roboto"/>
                <a:ea typeface="Roboto"/>
                <a:cs typeface="Arial"/>
              </a:rPr>
              <a:t>Partager une bonne pratique dans Safety+</a:t>
            </a:r>
            <a:br>
              <a:rPr lang="fr-FR" sz="1400" b="1" dirty="0">
                <a:solidFill>
                  <a:srgbClr val="0094D7"/>
                </a:solidFill>
                <a:latin typeface="Roboto"/>
                <a:ea typeface="Roboto"/>
                <a:cs typeface="Arial"/>
              </a:rPr>
            </a:br>
            <a:r>
              <a:rPr lang="fr-FR" sz="1200" dirty="0">
                <a:solidFill>
                  <a:srgbClr val="0094D7"/>
                </a:solidFill>
                <a:hlinkClick r:id="rId9">
                  <a:extLst>
                    <a:ext uri="{A12FA001-AC4F-418D-AE19-62706E023703}">
                      <ahyp:hlinkClr xmlns:ahyp="http://schemas.microsoft.com/office/drawing/2018/hyperlinkcolor" val="tx"/>
                    </a:ext>
                  </a:extLst>
                </a:hlinkClick>
              </a:rPr>
              <a:t>Accès Safety+</a:t>
            </a:r>
            <a:r>
              <a:rPr lang="fr-FR" sz="1200" b="1" dirty="0">
                <a:solidFill>
                  <a:srgbClr val="0094D7"/>
                </a:solidFill>
                <a:latin typeface="Roboto"/>
                <a:ea typeface="Roboto"/>
                <a:cs typeface="Arial"/>
              </a:rPr>
              <a:t>  </a:t>
            </a:r>
            <a:endParaRPr lang="fr-FR" sz="1400" b="1" dirty="0">
              <a:solidFill>
                <a:srgbClr val="0094D7"/>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94D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06</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0094D7"/>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381854"/>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0094D7"/>
                </a:solidFill>
                <a:latin typeface="Roboto"/>
                <a:ea typeface="Roboto"/>
                <a:cs typeface="Arial"/>
              </a:rPr>
              <a:t>Remonter une difficulté sur le Yammer dédié </a:t>
            </a:r>
            <a:br>
              <a:rPr lang="fr-FR" sz="1400" b="1" dirty="0">
                <a:solidFill>
                  <a:srgbClr val="0094D7"/>
                </a:solidFill>
                <a:latin typeface="Roboto" panose="02000000000000000000" pitchFamily="2" charset="0"/>
                <a:ea typeface="Roboto" panose="02000000000000000000" pitchFamily="2" charset="0"/>
                <a:cs typeface="Arial"/>
              </a:rPr>
            </a:br>
            <a:r>
              <a:rPr lang="fr-FR" sz="1400" b="1" dirty="0">
                <a:solidFill>
                  <a:srgbClr val="0094D7"/>
                </a:solidFill>
                <a:latin typeface="Roboto"/>
                <a:ea typeface="Roboto"/>
                <a:cs typeface="Arial"/>
              </a:rPr>
              <a:t> ‘’ Nouvelles Règles d’or - déploiement ’’ </a:t>
            </a:r>
            <a:r>
              <a:rPr lang="fr-FR" sz="1200" dirty="0">
                <a:solidFill>
                  <a:srgbClr val="0094D7"/>
                </a:solidFill>
                <a:hlinkClick r:id="rId13">
                  <a:extLst>
                    <a:ext uri="{A12FA001-AC4F-418D-AE19-62706E023703}">
                      <ahyp:hlinkClr xmlns:ahyp="http://schemas.microsoft.com/office/drawing/2018/hyperlinkcolor" val="tx"/>
                    </a:ext>
                  </a:extLst>
                </a:hlinkClick>
              </a:rPr>
              <a:t>Yammer - New Golden Rules roll-out / Nouvelles Règles d'or déploiement</a:t>
            </a:r>
            <a:endParaRPr lang="fr-FR" sz="1400" b="1" dirty="0">
              <a:solidFill>
                <a:srgbClr val="0094D7"/>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0094D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0094D7"/>
              </a:solidFill>
            </a:endParaRP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0"/>
            <a:ext cx="2295779" cy="3012993"/>
          </a:xfrm>
          <a:prstGeom prst="rect">
            <a:avLst/>
          </a:prstGeom>
          <a:noFill/>
          <a:ln w="12700">
            <a:solidFill>
              <a:srgbClr val="0094D7"/>
            </a:solidFill>
          </a:ln>
        </p:spPr>
        <p:txBody>
          <a:bodyPr wrap="square" lIns="91440" tIns="45720" rIns="91440" bIns="45720" rtlCol="0" anchor="t">
            <a:noAutofit/>
          </a:bodyPr>
          <a:lstStyle/>
          <a:p>
            <a:r>
              <a:rPr lang="fr-FR" sz="1200" b="1" dirty="0">
                <a:solidFill>
                  <a:srgbClr val="0094D7"/>
                </a:solidFill>
                <a:latin typeface="Roboto"/>
                <a:ea typeface="Roboto"/>
              </a:rPr>
              <a:t>A quoi cela sert de partager une bonne pratique ?</a:t>
            </a:r>
            <a:endParaRPr lang="fr-FR" sz="1200" b="1" dirty="0">
              <a:solidFill>
                <a:srgbClr val="0094D7"/>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6124516"/>
            <a:ext cx="2267462" cy="2923798"/>
          </a:xfrm>
          <a:prstGeom prst="rect">
            <a:avLst/>
          </a:prstGeom>
          <a:noFill/>
          <a:ln w="12700">
            <a:solidFill>
              <a:srgbClr val="0094D7"/>
            </a:solidFill>
          </a:ln>
        </p:spPr>
        <p:txBody>
          <a:bodyPr wrap="square" lIns="91440" tIns="45720" rIns="91440" bIns="45720" rtlCol="0" anchor="t">
            <a:noAutofit/>
          </a:bodyPr>
          <a:lstStyle>
            <a:defPPr>
              <a:defRPr lang="fr-FR"/>
            </a:defPPr>
            <a:lvl1pPr>
              <a:defRPr sz="1200" b="1"/>
            </a:lvl1pPr>
          </a:lstStyle>
          <a:p>
            <a:r>
              <a:rPr lang="fr-FR" dirty="0">
                <a:solidFill>
                  <a:srgbClr val="0094D7"/>
                </a:solidFill>
                <a:latin typeface="Roboto"/>
                <a:ea typeface="Roboto"/>
              </a:rPr>
              <a:t>A quoi cela sert de remonter une difficulté ?</a:t>
            </a:r>
            <a:endParaRPr lang="fr-FR" dirty="0">
              <a:solidFill>
                <a:srgbClr val="0094D7"/>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79361" y="1631832"/>
            <a:ext cx="4094330" cy="2954655"/>
          </a:xfrm>
          <a:prstGeom prst="rect">
            <a:avLst/>
          </a:prstGeom>
          <a:noFill/>
          <a:ln>
            <a:noFill/>
          </a:ln>
        </p:spPr>
        <p:txBody>
          <a:bodyPr wrap="square" lIns="91440" tIns="45720" rIns="91440" bIns="45720" rtlCol="0" anchor="t">
            <a:spAutoFit/>
          </a:bodyPr>
          <a:lstStyle/>
          <a:p>
            <a:r>
              <a:rPr lang="fr-FR" sz="1400" b="1" dirty="0">
                <a:solidFill>
                  <a:srgbClr val="0094D7"/>
                </a:solidFill>
                <a:latin typeface="Roboto"/>
                <a:ea typeface="Roboto"/>
              </a:rPr>
              <a:t>Comment faire ?</a:t>
            </a:r>
            <a:br>
              <a:rPr lang="fr-FR" sz="1400" b="1" dirty="0">
                <a:solidFill>
                  <a:srgbClr val="0094D7"/>
                </a:solidFill>
                <a:latin typeface="Roboto"/>
                <a:ea typeface="Roboto"/>
              </a:rPr>
            </a:br>
            <a:endParaRPr lang="fr-FR" sz="1400" b="1" dirty="0">
              <a:solidFill>
                <a:srgbClr val="0094D7"/>
              </a:solidFill>
              <a:latin typeface="Roboto"/>
              <a:ea typeface="Roboto"/>
              <a:cs typeface="Arial"/>
            </a:endParaRPr>
          </a:p>
          <a:p>
            <a:pPr marL="171450" indent="-171450">
              <a:spcBef>
                <a:spcPts val="300"/>
              </a:spcBef>
              <a:spcAft>
                <a:spcPts val="300"/>
              </a:spcAft>
              <a:buClr>
                <a:srgbClr val="0094D7"/>
              </a:buClr>
              <a:buFont typeface="Arial" panose="05000000000000000000" pitchFamily="2" charset="2"/>
              <a:buChar char="•"/>
            </a:pPr>
            <a:r>
              <a:rPr lang="fr-FR" sz="1200" dirty="0">
                <a:solidFill>
                  <a:srgbClr val="374649"/>
                </a:solidFill>
                <a:latin typeface="Roboto"/>
                <a:ea typeface="Roboto"/>
              </a:rPr>
              <a:t>Ouvrir la page Safety+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0094D7"/>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0094D7"/>
              </a:buClr>
              <a:buFont typeface="Arial" panose="05000000000000000000" pitchFamily="2" charset="2"/>
              <a:buChar char="•"/>
            </a:pPr>
            <a:r>
              <a:rPr lang="fr-FR" sz="1200" dirty="0">
                <a:solidFill>
                  <a:srgbClr val="374649"/>
                </a:solidFill>
                <a:latin typeface="Roboto"/>
                <a:ea typeface="Roboto"/>
              </a:rPr>
              <a:t>Faites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0094D7"/>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0094D7"/>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26195" y="6124515"/>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0094D7"/>
                </a:solidFill>
                <a:latin typeface="Roboto"/>
                <a:ea typeface="Roboto"/>
              </a:rPr>
              <a:t>Comment faire ?</a:t>
            </a:r>
            <a:br>
              <a:rPr lang="fr-FR" dirty="0">
                <a:solidFill>
                  <a:srgbClr val="0094D7"/>
                </a:solidFill>
                <a:latin typeface="Roboto"/>
                <a:ea typeface="Roboto"/>
              </a:rPr>
            </a:br>
            <a:endParaRPr lang="fr-FR" dirty="0">
              <a:solidFill>
                <a:srgbClr val="0094D7"/>
              </a:solidFill>
              <a:latin typeface="Roboto"/>
              <a:ea typeface="Roboto"/>
              <a:cs typeface="Arial"/>
            </a:endParaRPr>
          </a:p>
          <a:p>
            <a:pPr marL="171450" indent="-171450">
              <a:spcBef>
                <a:spcPts val="300"/>
              </a:spcBef>
              <a:spcAft>
                <a:spcPts val="300"/>
              </a:spcAft>
              <a:buClr>
                <a:srgbClr val="0094D7"/>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0094D7"/>
                </a:solidFill>
                <a:latin typeface="Roboto"/>
                <a:ea typeface="Roboto"/>
                <a:hlinkClick r:id="rId13">
                  <a:extLst>
                    <a:ext uri="{A12FA001-AC4F-418D-AE19-62706E023703}">
                      <ahyp:hlinkClr xmlns:ahyp="http://schemas.microsoft.com/office/drawing/2018/hyperlinkcolor" val="tx"/>
                    </a:ext>
                  </a:extLst>
                </a:hlinkClick>
              </a:rPr>
              <a:t>ICI</a:t>
            </a:r>
            <a:endParaRPr lang="fr-FR" sz="1200" b="0" dirty="0">
              <a:solidFill>
                <a:srgbClr val="0094D7"/>
              </a:solidFill>
              <a:latin typeface="Roboto"/>
              <a:ea typeface="Roboto"/>
              <a:cs typeface="Arial"/>
            </a:endParaRPr>
          </a:p>
          <a:p>
            <a:pPr marL="171450" indent="-171450">
              <a:spcBef>
                <a:spcPts val="300"/>
              </a:spcBef>
              <a:spcAft>
                <a:spcPts val="300"/>
              </a:spcAft>
              <a:buClr>
                <a:srgbClr val="0094D7"/>
              </a:buClr>
              <a:buFont typeface="Wingdings" panose="05000000000000000000" pitchFamily="2" charset="2"/>
              <a:buChar char="ü"/>
            </a:pPr>
            <a:r>
              <a:rPr lang="fr-FR" sz="1200" b="0" dirty="0">
                <a:solidFill>
                  <a:srgbClr val="374649"/>
                </a:solidFill>
                <a:latin typeface="Roboto"/>
                <a:ea typeface="Roboto"/>
              </a:rPr>
              <a:t>Dans le fil d’actualité, publiez un commentaire avec ou sans photo décrivant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0094D7"/>
              </a:buClr>
              <a:buFont typeface="Wingdings" panose="05000000000000000000" pitchFamily="2" charset="2"/>
              <a:buChar char="ü"/>
            </a:pPr>
            <a:r>
              <a:rPr lang="fr-FR" sz="1200" b="0" dirty="0">
                <a:solidFill>
                  <a:srgbClr val="374649"/>
                </a:solidFill>
                <a:latin typeface="Roboto"/>
                <a:ea typeface="Roboto"/>
              </a:rPr>
              <a:t>N’oubliez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B9E54B-CE23-4962-801B-01F0449C3A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c7df1beb-9555-4a34-a0bb-bc4222cc815e"/>
    <ds:schemaRef ds:uri="b93f7d12-03ed-48c2-84fb-322e67083590"/>
  </ds:schemaRefs>
</ds:datastoreItem>
</file>

<file path=customXml/itemProps3.xml><?xml version="1.0" encoding="utf-8"?>
<ds:datastoreItem xmlns:ds="http://schemas.openxmlformats.org/officeDocument/2006/customXml" ds:itemID="{2D2983EB-130C-4079-8101-6343AB16E1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405</TotalTime>
  <Words>1208</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6 - ‘’OPéRATIONS DE LEVAGE’’</vt:lpstr>
      <vt:lpstr>Guide atelier de déploiement – RO 6</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19</cp:revision>
  <cp:lastPrinted>2021-02-17T08:07:55Z</cp:lastPrinted>
  <dcterms:created xsi:type="dcterms:W3CDTF">2019-03-06T16:25:49Z</dcterms:created>
  <dcterms:modified xsi:type="dcterms:W3CDTF">2022-10-14T16:09:28Z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0x010100700117C2CCE7924285B64660865AB5EB</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