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15"/>
  </p:notesMasterIdLst>
  <p:handoutMasterIdLst>
    <p:handoutMasterId r:id="rId16"/>
  </p:handoutMasterIdLst>
  <p:sldIdLst>
    <p:sldId id="2134805770" r:id="rId11"/>
    <p:sldId id="2134805710" r:id="rId12"/>
    <p:sldId id="2134805796" r:id="rId13"/>
    <p:sldId id="2134805797"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MIR" initials="TM" lastIdx="59" clrIdx="0">
    <p:extLst>
      <p:ext uri="{19B8F6BF-5375-455C-9EA6-DF929625EA0E}">
        <p15:presenceInfo xmlns:p15="http://schemas.microsoft.com/office/powerpoint/2012/main" userId="S::tatiana.mir@totalenergies.com::4d1b6097-a687-44dd-ad16-6ad111d36e7d"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4"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9"/>
    <a:srgbClr val="FED304"/>
    <a:srgbClr val="FFF6CD"/>
    <a:srgbClr val="BF0F21"/>
    <a:srgbClr val="B3D234"/>
    <a:srgbClr val="71BF44"/>
    <a:srgbClr val="179648"/>
    <a:srgbClr val="3C3C3B"/>
    <a:srgbClr val="EE1C25"/>
    <a:srgbClr val="E40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5C98E-E306-49AE-8607-2E31A02720BF}" v="27" dt="2022-12-01T14:20:05.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7E35C98E-E306-49AE-8607-2E31A02720BF}"/>
    <pc:docChg chg="undo redo custSel addSld delSld modSld">
      <pc:chgData name="Alexandra PAPILLON" userId="6ed42675-17a0-4139-8016-992ac43c869f" providerId="ADAL" clId="{7E35C98E-E306-49AE-8607-2E31A02720BF}" dt="2022-12-01T14:19:56.666" v="273" actId="20577"/>
      <pc:docMkLst>
        <pc:docMk/>
      </pc:docMkLst>
      <pc:sldChg chg="addSp delSp modSp add mod">
        <pc:chgData name="Alexandra PAPILLON" userId="6ed42675-17a0-4139-8016-992ac43c869f" providerId="ADAL" clId="{7E35C98E-E306-49AE-8607-2E31A02720BF}" dt="2022-12-01T14:19:56.666" v="273" actId="20577"/>
        <pc:sldMkLst>
          <pc:docMk/>
          <pc:sldMk cId="3848476589" sldId="2134805710"/>
        </pc:sldMkLst>
        <pc:spChg chg="mod">
          <ac:chgData name="Alexandra PAPILLON" userId="6ed42675-17a0-4139-8016-992ac43c869f" providerId="ADAL" clId="{7E35C98E-E306-49AE-8607-2E31A02720BF}" dt="2022-12-01T14:19:56.666" v="273" actId="20577"/>
          <ac:spMkLst>
            <pc:docMk/>
            <pc:sldMk cId="3848476589" sldId="2134805710"/>
            <ac:spMk id="4" creationId="{C07678AB-75D3-4D2B-BCD4-0EAC267DE67E}"/>
          </ac:spMkLst>
        </pc:spChg>
        <pc:spChg chg="mod">
          <ac:chgData name="Alexandra PAPILLON" userId="6ed42675-17a0-4139-8016-992ac43c869f" providerId="ADAL" clId="{7E35C98E-E306-49AE-8607-2E31A02720BF}" dt="2022-12-01T13:03:12.295" v="123" actId="113"/>
          <ac:spMkLst>
            <pc:docMk/>
            <pc:sldMk cId="3848476589" sldId="2134805710"/>
            <ac:spMk id="21" creationId="{51B40DFC-80DD-49EC-BC1D-F0E6D7E875A7}"/>
          </ac:spMkLst>
        </pc:spChg>
        <pc:spChg chg="mod">
          <ac:chgData name="Alexandra PAPILLON" userId="6ed42675-17a0-4139-8016-992ac43c869f" providerId="ADAL" clId="{7E35C98E-E306-49AE-8607-2E31A02720BF}" dt="2022-12-01T13:02:27.360" v="118"/>
          <ac:spMkLst>
            <pc:docMk/>
            <pc:sldMk cId="3848476589" sldId="2134805710"/>
            <ac:spMk id="24" creationId="{B8C3A1DD-A1E3-48A6-BE7B-066B5EED8B28}"/>
          </ac:spMkLst>
        </pc:spChg>
        <pc:spChg chg="mod">
          <ac:chgData name="Alexandra PAPILLON" userId="6ed42675-17a0-4139-8016-992ac43c869f" providerId="ADAL" clId="{7E35C98E-E306-49AE-8607-2E31A02720BF}" dt="2022-12-01T13:02:07.952" v="115" actId="20577"/>
          <ac:spMkLst>
            <pc:docMk/>
            <pc:sldMk cId="3848476589" sldId="2134805710"/>
            <ac:spMk id="27" creationId="{AF50B1B0-06A6-C045-A908-F2ABF98C6817}"/>
          </ac:spMkLst>
        </pc:spChg>
        <pc:picChg chg="add mod ord">
          <ac:chgData name="Alexandra PAPILLON" userId="6ed42675-17a0-4139-8016-992ac43c869f" providerId="ADAL" clId="{7E35C98E-E306-49AE-8607-2E31A02720BF}" dt="2022-12-01T13:03:36.857" v="128" actId="14100"/>
          <ac:picMkLst>
            <pc:docMk/>
            <pc:sldMk cId="3848476589" sldId="2134805710"/>
            <ac:picMk id="19" creationId="{E304E65A-2A86-401E-B0F6-80C0F80996B4}"/>
          </ac:picMkLst>
        </pc:picChg>
        <pc:picChg chg="del">
          <ac:chgData name="Alexandra PAPILLON" userId="6ed42675-17a0-4139-8016-992ac43c869f" providerId="ADAL" clId="{7E35C98E-E306-49AE-8607-2E31A02720BF}" dt="2022-12-01T13:03:21.474" v="124" actId="478"/>
          <ac:picMkLst>
            <pc:docMk/>
            <pc:sldMk cId="3848476589" sldId="2134805710"/>
            <ac:picMk id="22" creationId="{C13CD9DE-5F09-461F-9EDF-C8A4F7763B95}"/>
          </ac:picMkLst>
        </pc:picChg>
      </pc:sldChg>
      <pc:sldChg chg="del">
        <pc:chgData name="Alexandra PAPILLON" userId="6ed42675-17a0-4139-8016-992ac43c869f" providerId="ADAL" clId="{7E35C98E-E306-49AE-8607-2E31A02720BF}" dt="2022-12-01T13:25:34.055" v="214" actId="47"/>
        <pc:sldMkLst>
          <pc:docMk/>
          <pc:sldMk cId="3279526026" sldId="2134805739"/>
        </pc:sldMkLst>
      </pc:sldChg>
      <pc:sldChg chg="del">
        <pc:chgData name="Alexandra PAPILLON" userId="6ed42675-17a0-4139-8016-992ac43c869f" providerId="ADAL" clId="{7E35C98E-E306-49AE-8607-2E31A02720BF}" dt="2022-12-01T13:25:34.765" v="215" actId="47"/>
        <pc:sldMkLst>
          <pc:docMk/>
          <pc:sldMk cId="3219673142" sldId="2134805747"/>
        </pc:sldMkLst>
      </pc:sldChg>
      <pc:sldChg chg="modSp mod">
        <pc:chgData name="Alexandra PAPILLON" userId="6ed42675-17a0-4139-8016-992ac43c869f" providerId="ADAL" clId="{7E35C98E-E306-49AE-8607-2E31A02720BF}" dt="2022-12-01T13:01:25.343" v="65" actId="20577"/>
        <pc:sldMkLst>
          <pc:docMk/>
          <pc:sldMk cId="3004514661" sldId="2134805770"/>
        </pc:sldMkLst>
        <pc:spChg chg="mod">
          <ac:chgData name="Alexandra PAPILLON" userId="6ed42675-17a0-4139-8016-992ac43c869f" providerId="ADAL" clId="{7E35C98E-E306-49AE-8607-2E31A02720BF}" dt="2022-12-01T13:01:25.343" v="65" actId="20577"/>
          <ac:spMkLst>
            <pc:docMk/>
            <pc:sldMk cId="3004514661" sldId="2134805770"/>
            <ac:spMk id="6" creationId="{0A77405E-6FA2-2642-88F5-70A68628BCDD}"/>
          </ac:spMkLst>
        </pc:spChg>
        <pc:spChg chg="mod">
          <ac:chgData name="Alexandra PAPILLON" userId="6ed42675-17a0-4139-8016-992ac43c869f" providerId="ADAL" clId="{7E35C98E-E306-49AE-8607-2E31A02720BF}" dt="2022-12-01T13:01:21.102" v="59" actId="6549"/>
          <ac:spMkLst>
            <pc:docMk/>
            <pc:sldMk cId="3004514661" sldId="2134805770"/>
            <ac:spMk id="14" creationId="{43A97237-37D7-0B48-A2E9-CCF167850641}"/>
          </ac:spMkLst>
        </pc:spChg>
      </pc:sldChg>
      <pc:sldChg chg="del">
        <pc:chgData name="Alexandra PAPILLON" userId="6ed42675-17a0-4139-8016-992ac43c869f" providerId="ADAL" clId="{7E35C98E-E306-49AE-8607-2E31A02720BF}" dt="2022-12-01T13:01:28.819" v="66" actId="47"/>
        <pc:sldMkLst>
          <pc:docMk/>
          <pc:sldMk cId="1180370113" sldId="2134805772"/>
        </pc:sldMkLst>
      </pc:sldChg>
      <pc:sldChg chg="del">
        <pc:chgData name="Alexandra PAPILLON" userId="6ed42675-17a0-4139-8016-992ac43c869f" providerId="ADAL" clId="{7E35C98E-E306-49AE-8607-2E31A02720BF}" dt="2022-12-01T13:03:58.727" v="130" actId="47"/>
        <pc:sldMkLst>
          <pc:docMk/>
          <pc:sldMk cId="3233931030" sldId="2134805773"/>
        </pc:sldMkLst>
      </pc:sldChg>
      <pc:sldChg chg="del">
        <pc:chgData name="Alexandra PAPILLON" userId="6ed42675-17a0-4139-8016-992ac43c869f" providerId="ADAL" clId="{7E35C98E-E306-49AE-8607-2E31A02720BF}" dt="2022-12-01T13:25:25.933" v="202" actId="47"/>
        <pc:sldMkLst>
          <pc:docMk/>
          <pc:sldMk cId="2332208611" sldId="2134805774"/>
        </pc:sldMkLst>
      </pc:sldChg>
      <pc:sldChg chg="del">
        <pc:chgData name="Alexandra PAPILLON" userId="6ed42675-17a0-4139-8016-992ac43c869f" providerId="ADAL" clId="{7E35C98E-E306-49AE-8607-2E31A02720BF}" dt="2022-12-01T13:25:27.454" v="203" actId="47"/>
        <pc:sldMkLst>
          <pc:docMk/>
          <pc:sldMk cId="733464506" sldId="2134805775"/>
        </pc:sldMkLst>
      </pc:sldChg>
      <pc:sldChg chg="del">
        <pc:chgData name="Alexandra PAPILLON" userId="6ed42675-17a0-4139-8016-992ac43c869f" providerId="ADAL" clId="{7E35C98E-E306-49AE-8607-2E31A02720BF}" dt="2022-12-01T13:25:30.118" v="204" actId="47"/>
        <pc:sldMkLst>
          <pc:docMk/>
          <pc:sldMk cId="1527423765" sldId="2134805776"/>
        </pc:sldMkLst>
      </pc:sldChg>
      <pc:sldChg chg="del">
        <pc:chgData name="Alexandra PAPILLON" userId="6ed42675-17a0-4139-8016-992ac43c869f" providerId="ADAL" clId="{7E35C98E-E306-49AE-8607-2E31A02720BF}" dt="2022-12-01T13:25:30.457" v="205" actId="47"/>
        <pc:sldMkLst>
          <pc:docMk/>
          <pc:sldMk cId="2406595206" sldId="2134805777"/>
        </pc:sldMkLst>
      </pc:sldChg>
      <pc:sldChg chg="del">
        <pc:chgData name="Alexandra PAPILLON" userId="6ed42675-17a0-4139-8016-992ac43c869f" providerId="ADAL" clId="{7E35C98E-E306-49AE-8607-2E31A02720BF}" dt="2022-12-01T13:25:30.727" v="206" actId="47"/>
        <pc:sldMkLst>
          <pc:docMk/>
          <pc:sldMk cId="4163919738" sldId="2134805778"/>
        </pc:sldMkLst>
      </pc:sldChg>
      <pc:sldChg chg="del">
        <pc:chgData name="Alexandra PAPILLON" userId="6ed42675-17a0-4139-8016-992ac43c869f" providerId="ADAL" clId="{7E35C98E-E306-49AE-8607-2E31A02720BF}" dt="2022-12-01T13:25:30.988" v="207" actId="47"/>
        <pc:sldMkLst>
          <pc:docMk/>
          <pc:sldMk cId="1842554219" sldId="2134805779"/>
        </pc:sldMkLst>
      </pc:sldChg>
      <pc:sldChg chg="del">
        <pc:chgData name="Alexandra PAPILLON" userId="6ed42675-17a0-4139-8016-992ac43c869f" providerId="ADAL" clId="{7E35C98E-E306-49AE-8607-2E31A02720BF}" dt="2022-12-01T13:25:31.197" v="208" actId="47"/>
        <pc:sldMkLst>
          <pc:docMk/>
          <pc:sldMk cId="3728495562" sldId="2134805780"/>
        </pc:sldMkLst>
      </pc:sldChg>
      <pc:sldChg chg="del">
        <pc:chgData name="Alexandra PAPILLON" userId="6ed42675-17a0-4139-8016-992ac43c869f" providerId="ADAL" clId="{7E35C98E-E306-49AE-8607-2E31A02720BF}" dt="2022-12-01T13:25:31.420" v="209" actId="47"/>
        <pc:sldMkLst>
          <pc:docMk/>
          <pc:sldMk cId="2525027558" sldId="2134805781"/>
        </pc:sldMkLst>
      </pc:sldChg>
      <pc:sldChg chg="del">
        <pc:chgData name="Alexandra PAPILLON" userId="6ed42675-17a0-4139-8016-992ac43c869f" providerId="ADAL" clId="{7E35C98E-E306-49AE-8607-2E31A02720BF}" dt="2022-12-01T13:25:32.121" v="212" actId="47"/>
        <pc:sldMkLst>
          <pc:docMk/>
          <pc:sldMk cId="3620951184" sldId="2134805783"/>
        </pc:sldMkLst>
      </pc:sldChg>
      <pc:sldChg chg="del">
        <pc:chgData name="Alexandra PAPILLON" userId="6ed42675-17a0-4139-8016-992ac43c869f" providerId="ADAL" clId="{7E35C98E-E306-49AE-8607-2E31A02720BF}" dt="2022-12-01T13:25:31.904" v="211" actId="47"/>
        <pc:sldMkLst>
          <pc:docMk/>
          <pc:sldMk cId="3261033733" sldId="2134805785"/>
        </pc:sldMkLst>
      </pc:sldChg>
      <pc:sldChg chg="del">
        <pc:chgData name="Alexandra PAPILLON" userId="6ed42675-17a0-4139-8016-992ac43c869f" providerId="ADAL" clId="{7E35C98E-E306-49AE-8607-2E31A02720BF}" dt="2022-12-01T13:25:33.117" v="213" actId="47"/>
        <pc:sldMkLst>
          <pc:docMk/>
          <pc:sldMk cId="2089116878" sldId="2134805787"/>
        </pc:sldMkLst>
      </pc:sldChg>
      <pc:sldChg chg="del">
        <pc:chgData name="Alexandra PAPILLON" userId="6ed42675-17a0-4139-8016-992ac43c869f" providerId="ADAL" clId="{7E35C98E-E306-49AE-8607-2E31A02720BF}" dt="2022-12-01T14:19:39.392" v="239" actId="47"/>
        <pc:sldMkLst>
          <pc:docMk/>
          <pc:sldMk cId="3228966446" sldId="2134805793"/>
        </pc:sldMkLst>
      </pc:sldChg>
      <pc:sldChg chg="del">
        <pc:chgData name="Alexandra PAPILLON" userId="6ed42675-17a0-4139-8016-992ac43c869f" providerId="ADAL" clId="{7E35C98E-E306-49AE-8607-2E31A02720BF}" dt="2022-12-01T13:25:31.651" v="210" actId="47"/>
        <pc:sldMkLst>
          <pc:docMk/>
          <pc:sldMk cId="2740300421" sldId="2134805795"/>
        </pc:sldMkLst>
      </pc:sldChg>
      <pc:sldChg chg="addSp delSp modSp add mod">
        <pc:chgData name="Alexandra PAPILLON" userId="6ed42675-17a0-4139-8016-992ac43c869f" providerId="ADAL" clId="{7E35C98E-E306-49AE-8607-2E31A02720BF}" dt="2022-12-01T13:24:58.329" v="201"/>
        <pc:sldMkLst>
          <pc:docMk/>
          <pc:sldMk cId="2609051058" sldId="2134805796"/>
        </pc:sldMkLst>
        <pc:spChg chg="mod">
          <ac:chgData name="Alexandra PAPILLON" userId="6ed42675-17a0-4139-8016-992ac43c869f" providerId="ADAL" clId="{7E35C98E-E306-49AE-8607-2E31A02720BF}" dt="2022-12-01T13:04:10.867" v="160" actId="20577"/>
          <ac:spMkLst>
            <pc:docMk/>
            <pc:sldMk cId="2609051058" sldId="2134805796"/>
            <ac:spMk id="3" creationId="{1026347A-7F06-4819-9CED-D05E061BD65F}"/>
          </ac:spMkLst>
        </pc:spChg>
        <pc:spChg chg="mod">
          <ac:chgData name="Alexandra PAPILLON" userId="6ed42675-17a0-4139-8016-992ac43c869f" providerId="ADAL" clId="{7E35C98E-E306-49AE-8607-2E31A02720BF}" dt="2022-12-01T13:24:58.329" v="201"/>
          <ac:spMkLst>
            <pc:docMk/>
            <pc:sldMk cId="2609051058" sldId="2134805796"/>
            <ac:spMk id="13" creationId="{F8E49D59-9AFF-429C-AA95-0798FE7CF540}"/>
          </ac:spMkLst>
        </pc:spChg>
        <pc:spChg chg="mod">
          <ac:chgData name="Alexandra PAPILLON" userId="6ed42675-17a0-4139-8016-992ac43c869f" providerId="ADAL" clId="{7E35C98E-E306-49AE-8607-2E31A02720BF}" dt="2022-12-01T13:24:17.601" v="172"/>
          <ac:spMkLst>
            <pc:docMk/>
            <pc:sldMk cId="2609051058" sldId="2134805796"/>
            <ac:spMk id="14" creationId="{FE2B32B2-FE69-4ED9-9880-941D613B79A2}"/>
          </ac:spMkLst>
        </pc:spChg>
        <pc:spChg chg="mod">
          <ac:chgData name="Alexandra PAPILLON" userId="6ed42675-17a0-4139-8016-992ac43c869f" providerId="ADAL" clId="{7E35C98E-E306-49AE-8607-2E31A02720BF}" dt="2022-12-01T13:24:04.796" v="170"/>
          <ac:spMkLst>
            <pc:docMk/>
            <pc:sldMk cId="2609051058" sldId="2134805796"/>
            <ac:spMk id="15" creationId="{A5881908-1BF9-4BD7-BDC6-943CFF4C4E18}"/>
          </ac:spMkLst>
        </pc:spChg>
        <pc:spChg chg="mod">
          <ac:chgData name="Alexandra PAPILLON" userId="6ed42675-17a0-4139-8016-992ac43c869f" providerId="ADAL" clId="{7E35C98E-E306-49AE-8607-2E31A02720BF}" dt="2022-12-01T13:24:23.256" v="182" actId="20577"/>
          <ac:spMkLst>
            <pc:docMk/>
            <pc:sldMk cId="2609051058" sldId="2134805796"/>
            <ac:spMk id="16" creationId="{EC2B9527-3781-4932-87EB-13DDFB74FA8A}"/>
          </ac:spMkLst>
        </pc:spChg>
        <pc:spChg chg="mod">
          <ac:chgData name="Alexandra PAPILLON" userId="6ed42675-17a0-4139-8016-992ac43c869f" providerId="ADAL" clId="{7E35C98E-E306-49AE-8607-2E31A02720BF}" dt="2022-12-01T13:24:36.253" v="183"/>
          <ac:spMkLst>
            <pc:docMk/>
            <pc:sldMk cId="2609051058" sldId="2134805796"/>
            <ac:spMk id="18" creationId="{9F3342CB-0F31-49C0-9B75-3E0EC2D53B15}"/>
          </ac:spMkLst>
        </pc:spChg>
        <pc:spChg chg="mod">
          <ac:chgData name="Alexandra PAPILLON" userId="6ed42675-17a0-4139-8016-992ac43c869f" providerId="ADAL" clId="{7E35C98E-E306-49AE-8607-2E31A02720BF}" dt="2022-12-01T13:24:51.066" v="196" actId="1035"/>
          <ac:spMkLst>
            <pc:docMk/>
            <pc:sldMk cId="2609051058" sldId="2134805796"/>
            <ac:spMk id="20" creationId="{58DFC15E-E93B-49E3-A5CF-DED8E3AF86AC}"/>
          </ac:spMkLst>
        </pc:spChg>
        <pc:spChg chg="mod">
          <ac:chgData name="Alexandra PAPILLON" userId="6ed42675-17a0-4139-8016-992ac43c869f" providerId="ADAL" clId="{7E35C98E-E306-49AE-8607-2E31A02720BF}" dt="2022-12-01T13:23:49.619" v="168"/>
          <ac:spMkLst>
            <pc:docMk/>
            <pc:sldMk cId="2609051058" sldId="2134805796"/>
            <ac:spMk id="26" creationId="{6AA34269-C9DB-47A6-A4C8-28DFEAAD2EB5}"/>
          </ac:spMkLst>
        </pc:spChg>
        <pc:spChg chg="mod">
          <ac:chgData name="Alexandra PAPILLON" userId="6ed42675-17a0-4139-8016-992ac43c869f" providerId="ADAL" clId="{7E35C98E-E306-49AE-8607-2E31A02720BF}" dt="2022-12-01T13:23:55.953" v="169"/>
          <ac:spMkLst>
            <pc:docMk/>
            <pc:sldMk cId="2609051058" sldId="2134805796"/>
            <ac:spMk id="27" creationId="{405C25A3-F07B-43B9-ABA8-332633CF28E3}"/>
          </ac:spMkLst>
        </pc:spChg>
        <pc:picChg chg="del">
          <ac:chgData name="Alexandra PAPILLON" userId="6ed42675-17a0-4139-8016-992ac43c869f" providerId="ADAL" clId="{7E35C98E-E306-49AE-8607-2E31A02720BF}" dt="2022-12-01T13:04:18.004" v="161" actId="478"/>
          <ac:picMkLst>
            <pc:docMk/>
            <pc:sldMk cId="2609051058" sldId="2134805796"/>
            <ac:picMk id="6" creationId="{122295E0-86E8-2EE9-C067-2B6F20B8B5CD}"/>
          </ac:picMkLst>
        </pc:picChg>
        <pc:picChg chg="add mod ord modCrop">
          <ac:chgData name="Alexandra PAPILLON" userId="6ed42675-17a0-4139-8016-992ac43c869f" providerId="ADAL" clId="{7E35C98E-E306-49AE-8607-2E31A02720BF}" dt="2022-12-01T13:04:43.051" v="167" actId="732"/>
          <ac:picMkLst>
            <pc:docMk/>
            <pc:sldMk cId="2609051058" sldId="2134805796"/>
            <ac:picMk id="22" creationId="{00F4F938-571A-4FEB-9102-7045047F7D1A}"/>
          </ac:picMkLst>
        </pc:picChg>
      </pc:sldChg>
      <pc:sldChg chg="addSp delSp modSp mod">
        <pc:chgData name="Alexandra PAPILLON" userId="6ed42675-17a0-4139-8016-992ac43c869f" providerId="ADAL" clId="{7E35C98E-E306-49AE-8607-2E31A02720BF}" dt="2022-12-01T14:19:21.386" v="238" actId="1036"/>
        <pc:sldMkLst>
          <pc:docMk/>
          <pc:sldMk cId="3009331208" sldId="2134805797"/>
        </pc:sldMkLst>
        <pc:spChg chg="mod">
          <ac:chgData name="Alexandra PAPILLON" userId="6ed42675-17a0-4139-8016-992ac43c869f" providerId="ADAL" clId="{7E35C98E-E306-49AE-8607-2E31A02720BF}" dt="2022-12-01T14:19:21.386" v="238" actId="1036"/>
          <ac:spMkLst>
            <pc:docMk/>
            <pc:sldMk cId="3009331208" sldId="2134805797"/>
            <ac:spMk id="7" creationId="{58E025EA-1702-1090-A3C3-391E64D5ECFF}"/>
          </ac:spMkLst>
        </pc:spChg>
        <pc:spChg chg="mod">
          <ac:chgData name="Alexandra PAPILLON" userId="6ed42675-17a0-4139-8016-992ac43c869f" providerId="ADAL" clId="{7E35C98E-E306-49AE-8607-2E31A02720BF}" dt="2022-12-01T14:19:21.386" v="238" actId="1036"/>
          <ac:spMkLst>
            <pc:docMk/>
            <pc:sldMk cId="3009331208" sldId="2134805797"/>
            <ac:spMk id="19" creationId="{E356A3E1-F15E-634E-8A46-2B9F7A5CC0F7}"/>
          </ac:spMkLst>
        </pc:spChg>
        <pc:spChg chg="del">
          <ac:chgData name="Alexandra PAPILLON" userId="6ed42675-17a0-4139-8016-992ac43c869f" providerId="ADAL" clId="{7E35C98E-E306-49AE-8607-2E31A02720BF}" dt="2022-12-01T14:19:10.605" v="218" actId="478"/>
          <ac:spMkLst>
            <pc:docMk/>
            <pc:sldMk cId="3009331208" sldId="2134805797"/>
            <ac:spMk id="21" creationId="{4E64A7A0-7C4C-4793-9CCF-3066432CC412}"/>
          </ac:spMkLst>
        </pc:spChg>
        <pc:picChg chg="del">
          <ac:chgData name="Alexandra PAPILLON" userId="6ed42675-17a0-4139-8016-992ac43c869f" providerId="ADAL" clId="{7E35C98E-E306-49AE-8607-2E31A02720BF}" dt="2022-12-01T14:19:10.605" v="218" actId="478"/>
          <ac:picMkLst>
            <pc:docMk/>
            <pc:sldMk cId="3009331208" sldId="2134805797"/>
            <ac:picMk id="15" creationId="{CEE34A56-F9A2-415D-B2A1-5A149BC94BB2}"/>
          </ac:picMkLst>
        </pc:picChg>
        <pc:picChg chg="del">
          <ac:chgData name="Alexandra PAPILLON" userId="6ed42675-17a0-4139-8016-992ac43c869f" providerId="ADAL" clId="{7E35C98E-E306-49AE-8607-2E31A02720BF}" dt="2022-12-01T14:19:03.530" v="216" actId="478"/>
          <ac:picMkLst>
            <pc:docMk/>
            <pc:sldMk cId="3009331208" sldId="2134805797"/>
            <ac:picMk id="16" creationId="{BE15C3CB-E393-4355-BC0E-6A3A0AC1FA87}"/>
          </ac:picMkLst>
        </pc:picChg>
        <pc:picChg chg="add mod">
          <ac:chgData name="Alexandra PAPILLON" userId="6ed42675-17a0-4139-8016-992ac43c869f" providerId="ADAL" clId="{7E35C98E-E306-49AE-8607-2E31A02720BF}" dt="2022-12-01T14:19:03.776" v="217"/>
          <ac:picMkLst>
            <pc:docMk/>
            <pc:sldMk cId="3009331208" sldId="2134805797"/>
            <ac:picMk id="17" creationId="{1A82F97E-00AC-4B51-B7A6-87A59C15C9A6}"/>
          </ac:picMkLst>
        </pc:picChg>
        <pc:picChg chg="mod">
          <ac:chgData name="Alexandra PAPILLON" userId="6ed42675-17a0-4139-8016-992ac43c869f" providerId="ADAL" clId="{7E35C98E-E306-49AE-8607-2E31A02720BF}" dt="2022-12-01T14:19:21.386" v="238" actId="1036"/>
          <ac:picMkLst>
            <pc:docMk/>
            <pc:sldMk cId="3009331208" sldId="2134805797"/>
            <ac:picMk id="23" creationId="{67688CBA-0EEF-4F7E-AE03-C2B5863E99ED}"/>
          </ac:picMkLst>
        </pc:picChg>
        <pc:picChg chg="mod">
          <ac:chgData name="Alexandra PAPILLON" userId="6ed42675-17a0-4139-8016-992ac43c869f" providerId="ADAL" clId="{7E35C98E-E306-49AE-8607-2E31A02720BF}" dt="2022-12-01T14:19:21.386" v="238" actId="1036"/>
          <ac:picMkLst>
            <pc:docMk/>
            <pc:sldMk cId="3009331208" sldId="2134805797"/>
            <ac:picMk id="24" creationId="{78867ECC-B017-42B7-9106-CF1021042C4E}"/>
          </ac:picMkLst>
        </pc:picChg>
        <pc:picChg chg="mod">
          <ac:chgData name="Alexandra PAPILLON" userId="6ed42675-17a0-4139-8016-992ac43c869f" providerId="ADAL" clId="{7E35C98E-E306-49AE-8607-2E31A02720BF}" dt="2022-12-01T14:19:21.386" v="238" actId="1036"/>
          <ac:picMkLst>
            <pc:docMk/>
            <pc:sldMk cId="3009331208" sldId="2134805797"/>
            <ac:picMk id="25" creationId="{A62C29BE-BC01-4306-BDB3-D37133B54322}"/>
          </ac:picMkLst>
        </pc:picChg>
        <pc:picChg chg="mod">
          <ac:chgData name="Alexandra PAPILLON" userId="6ed42675-17a0-4139-8016-992ac43c869f" providerId="ADAL" clId="{7E35C98E-E306-49AE-8607-2E31A02720BF}" dt="2022-12-01T14:19:21.386" v="238" actId="1036"/>
          <ac:picMkLst>
            <pc:docMk/>
            <pc:sldMk cId="3009331208" sldId="2134805797"/>
            <ac:picMk id="29" creationId="{B6D8CC1F-12A3-417F-8406-CF4E585D8B4B}"/>
          </ac:picMkLst>
        </pc:picChg>
        <pc:picChg chg="mod">
          <ac:chgData name="Alexandra PAPILLON" userId="6ed42675-17a0-4139-8016-992ac43c869f" providerId="ADAL" clId="{7E35C98E-E306-49AE-8607-2E31A02720BF}" dt="2022-12-01T14:19:21.386" v="238" actId="1036"/>
          <ac:picMkLst>
            <pc:docMk/>
            <pc:sldMk cId="3009331208" sldId="2134805797"/>
            <ac:picMk id="1026" creationId="{4B2606AB-ACAB-4D9B-B2F5-6886ED391F9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01/12/2022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371063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Safety moment -  Golden Rule 1 High-Risk Situations</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Safety moment -  Golden Rule 1 High-Risk Situations</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Safety moment -  Golden Rule 1 High-Risk Situations</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1 High-Risk Situations</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1 High-Risk Situations</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1 High-Risk Situations</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1 High-Risk Situations</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1 High-Risk Situations</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1 High-Risk Situations</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Safety moment -  Golden Rule 1 High-Risk Situations</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oolbox-hse-ftp.totalenergies.com/RO/Reformulation_2022/Regle_1/GOLDEN_RULES-Regle_01_VFSTFR--10Mbps.mp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solidFill>
                  <a:srgbClr val="FED304"/>
                </a:solidFill>
                <a:latin typeface="+mj-lt"/>
                <a:ea typeface="+mj-ea"/>
                <a:cs typeface="+mj-cs"/>
              </a:rPr>
              <a:t>Safety moment</a:t>
            </a:r>
            <a:endParaRPr lang="fr-FR" sz="3200" b="1" dirty="0">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err="1">
                <a:solidFill>
                  <a:srgbClr val="354D56"/>
                </a:solidFill>
              </a:rPr>
              <a:t>December</a:t>
            </a:r>
            <a:r>
              <a:rPr lang="fr-FR" sz="2000" dirty="0">
                <a:solidFill>
                  <a:srgbClr val="354D56"/>
                </a:solidFill>
              </a:rPr>
              <a:t> 2022</a:t>
            </a:r>
            <a:endParaRPr lang="fr-FR" sz="2000" b="1" dirty="0">
              <a:solidFill>
                <a:srgbClr val="354D56"/>
              </a:solidFill>
            </a:endParaRPr>
          </a:p>
        </p:txBody>
      </p:sp>
      <p:sp>
        <p:nvSpPr>
          <p:cNvPr id="7" name="Rectangle 6">
            <a:extLst>
              <a:ext uri="{FF2B5EF4-FFF2-40B4-BE49-F238E27FC236}">
                <a16:creationId xmlns:a16="http://schemas.microsoft.com/office/drawing/2014/main" id="{95CC4D6A-AB3A-456D-897B-856117BF43A1}"/>
              </a:ext>
            </a:extLst>
          </p:cNvPr>
          <p:cNvSpPr/>
          <p:nvPr/>
        </p:nvSpPr>
        <p:spPr>
          <a:xfrm>
            <a:off x="-1" y="0"/>
            <a:ext cx="6123709"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0CAA96C-778A-40FF-A895-DB35F5CB62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6136" y="800530"/>
            <a:ext cx="3937135" cy="3937135"/>
          </a:xfrm>
          <a:prstGeom prst="rect">
            <a:avLst/>
          </a:prstGeom>
        </p:spPr>
      </p:pic>
      <p:sp>
        <p:nvSpPr>
          <p:cNvPr id="11" name="Sous-titre 2">
            <a:extLst>
              <a:ext uri="{FF2B5EF4-FFF2-40B4-BE49-F238E27FC236}">
                <a16:creationId xmlns:a16="http://schemas.microsoft.com/office/drawing/2014/main" id="{A71B86B1-A27D-43F1-B78F-00CD48D1B819}"/>
              </a:ext>
            </a:extLst>
          </p:cNvPr>
          <p:cNvSpPr txBox="1">
            <a:spLocks/>
          </p:cNvSpPr>
          <p:nvPr/>
        </p:nvSpPr>
        <p:spPr>
          <a:xfrm>
            <a:off x="777739" y="5086894"/>
            <a:ext cx="5318262" cy="924393"/>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Golden Rule 1 </a:t>
            </a:r>
            <a:br>
              <a:rPr lang="fr-FR" sz="3600" b="1" cap="all">
                <a:solidFill>
                  <a:srgbClr val="F7941D"/>
                </a:solidFill>
              </a:rPr>
            </a:br>
            <a:r>
              <a:rPr lang="fr-FR" sz="3600" b="1">
                <a:solidFill>
                  <a:srgbClr val="FFD400"/>
                </a:solidFill>
              </a:rPr>
              <a:t>High-Risk Situations</a:t>
            </a:r>
          </a:p>
        </p:txBody>
      </p:sp>
    </p:spTree>
    <p:extLst>
      <p:ext uri="{BB962C8B-B14F-4D97-AF65-F5344CB8AC3E}">
        <p14:creationId xmlns:p14="http://schemas.microsoft.com/office/powerpoint/2010/main" val="300451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304E65A-2A86-401E-B0F6-80C0F80996B4}"/>
              </a:ext>
            </a:extLst>
          </p:cNvPr>
          <p:cNvPicPr>
            <a:picLocks noChangeAspect="1"/>
          </p:cNvPicPr>
          <p:nvPr/>
        </p:nvPicPr>
        <p:blipFill>
          <a:blip r:embed="rId3"/>
          <a:stretch>
            <a:fillRect/>
          </a:stretch>
        </p:blipFill>
        <p:spPr>
          <a:xfrm>
            <a:off x="4586728" y="1246272"/>
            <a:ext cx="3426425" cy="4803659"/>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dirty="0"/>
              <a:t>Safety moment -  Golden Rule 1 High-Risk Situations</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dirty="0">
                <a:solidFill>
                  <a:srgbClr val="354D56"/>
                </a:solidFill>
              </a:rPr>
              <a:t>The Golden Rule High-Risk Situations</a:t>
            </a:r>
          </a:p>
        </p:txBody>
      </p:sp>
      <p:sp>
        <p:nvSpPr>
          <p:cNvPr id="16" name="Rectangle : coins arrondis 15">
            <a:extLst>
              <a:ext uri="{FF2B5EF4-FFF2-40B4-BE49-F238E27FC236}">
                <a16:creationId xmlns:a16="http://schemas.microsoft.com/office/drawing/2014/main" id="{EC7FC17B-6214-4189-8C8C-726B5AC5BDAE}"/>
              </a:ext>
            </a:extLst>
          </p:cNvPr>
          <p:cNvSpPr/>
          <p:nvPr/>
        </p:nvSpPr>
        <p:spPr>
          <a:xfrm>
            <a:off x="4560285" y="1246272"/>
            <a:ext cx="3452868" cy="4808065"/>
          </a:xfrm>
          <a:prstGeom prst="roundRect">
            <a:avLst>
              <a:gd name="adj" fmla="val 8862"/>
            </a:avLst>
          </a:prstGeom>
          <a:no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51B40DFC-80DD-49EC-BC1D-F0E6D7E875A7}"/>
              </a:ext>
            </a:extLst>
          </p:cNvPr>
          <p:cNvSpPr txBox="1"/>
          <p:nvPr/>
        </p:nvSpPr>
        <p:spPr>
          <a:xfrm>
            <a:off x="558455" y="1920448"/>
            <a:ext cx="3452868" cy="1698542"/>
          </a:xfrm>
          <a:prstGeom prst="rect">
            <a:avLst/>
          </a:prstGeom>
          <a:noFill/>
        </p:spPr>
        <p:txBody>
          <a:bodyPr wrap="square" lIns="0" tIns="0" rIns="0" bIns="0">
            <a:spAutoFit/>
          </a:bodyPr>
          <a:lstStyle/>
          <a:p>
            <a:pPr marL="285750" indent="-285750">
              <a:lnSpc>
                <a:spcPct val="114000"/>
              </a:lnSpc>
              <a:buClr>
                <a:srgbClr val="FED304"/>
              </a:buClr>
              <a:buFont typeface="Wingdings" panose="05000000000000000000" pitchFamily="2" charset="2"/>
              <a:buChar char="§"/>
            </a:pPr>
            <a:r>
              <a:rPr lang="en-US" sz="1400" b="1" dirty="0">
                <a:latin typeface="+mj-lt"/>
              </a:rPr>
              <a:t>Communication</a:t>
            </a:r>
            <a:r>
              <a:rPr lang="en-US" sz="1400" dirty="0">
                <a:latin typeface="+mj-lt"/>
              </a:rPr>
              <a:t> at the </a:t>
            </a:r>
            <a:r>
              <a:rPr lang="en-US" sz="1400" dirty="0" err="1">
                <a:latin typeface="+mj-lt"/>
              </a:rPr>
              <a:t>WDfS</a:t>
            </a:r>
            <a:r>
              <a:rPr lang="en-US" sz="1400" dirty="0">
                <a:latin typeface="+mj-lt"/>
              </a:rPr>
              <a:t> 2022</a:t>
            </a:r>
          </a:p>
          <a:p>
            <a:pPr marL="285750" indent="-285750">
              <a:lnSpc>
                <a:spcPct val="114000"/>
              </a:lnSpc>
              <a:buClr>
                <a:srgbClr val="38B5B8"/>
              </a:buClr>
              <a:buFont typeface="Wingdings" panose="05000000000000000000" pitchFamily="2" charset="2"/>
              <a:buChar char="§"/>
            </a:pPr>
            <a:endParaRPr lang="en-US" sz="1400" dirty="0">
              <a:latin typeface="+mj-lt"/>
            </a:endParaRPr>
          </a:p>
          <a:p>
            <a:pPr marL="285750" indent="-285750">
              <a:lnSpc>
                <a:spcPct val="114000"/>
              </a:lnSpc>
              <a:buClr>
                <a:srgbClr val="FED304"/>
              </a:buClr>
              <a:buFont typeface="Wingdings" panose="05000000000000000000" pitchFamily="2" charset="2"/>
              <a:buChar char="§"/>
            </a:pPr>
            <a:r>
              <a:rPr lang="en-US" sz="1400" dirty="0">
                <a:latin typeface="+mj-lt"/>
              </a:rPr>
              <a:t>Evolution of Golden Rules 1 to 10 to strengthen </a:t>
            </a:r>
            <a:r>
              <a:rPr lang="en-US" sz="1400" b="1" dirty="0">
                <a:latin typeface="+mj-lt"/>
              </a:rPr>
              <a:t>personal commitment </a:t>
            </a:r>
          </a:p>
          <a:p>
            <a:pPr>
              <a:lnSpc>
                <a:spcPct val="114000"/>
              </a:lnSpc>
              <a:buClr>
                <a:srgbClr val="38B5B8"/>
              </a:buClr>
            </a:pPr>
            <a:r>
              <a:rPr lang="en-US" sz="1400" dirty="0">
                <a:solidFill>
                  <a:srgbClr val="374649"/>
                </a:solidFill>
                <a:latin typeface="+mj-lt"/>
                <a:sym typeface="Wingdings" panose="05000000000000000000" pitchFamily="2" charset="2"/>
              </a:rPr>
              <a:t>      </a:t>
            </a:r>
            <a:r>
              <a:rPr kumimoji="0" lang="en-US" sz="1400" b="0" i="0" u="none" strike="noStrike" kern="1200" cap="none" spc="0" normalizeH="0" baseline="0" noProof="0" dirty="0">
                <a:ln>
                  <a:noFill/>
                </a:ln>
                <a:solidFill>
                  <a:srgbClr val="374649"/>
                </a:solidFill>
                <a:effectLst/>
                <a:uLnTx/>
                <a:uFillTx/>
                <a:latin typeface="Arial" panose="020B0604020202020204"/>
                <a:ea typeface="+mn-ea"/>
                <a:cs typeface="+mn-cs"/>
                <a:sym typeface="Wingdings" panose="05000000000000000000" pitchFamily="2" charset="2"/>
              </a:rPr>
              <a:t> </a:t>
            </a:r>
            <a:r>
              <a:rPr lang="en-US" sz="1400" dirty="0">
                <a:latin typeface="+mj-lt"/>
              </a:rPr>
              <a:t>Golden Rules written in "I "</a:t>
            </a:r>
          </a:p>
          <a:p>
            <a:pPr marL="285750" indent="-285750">
              <a:lnSpc>
                <a:spcPct val="114000"/>
              </a:lnSpc>
              <a:buClr>
                <a:srgbClr val="38B5B8"/>
              </a:buClr>
              <a:buFont typeface="Wingdings" panose="05000000000000000000" pitchFamily="2" charset="2"/>
              <a:buChar char="§"/>
            </a:pPr>
            <a:endParaRPr lang="en-US" sz="1400" dirty="0">
              <a:latin typeface="+mj-lt"/>
            </a:endParaRPr>
          </a:p>
          <a:p>
            <a:pPr marL="285750" indent="-285750">
              <a:lnSpc>
                <a:spcPct val="114000"/>
              </a:lnSpc>
              <a:buClr>
                <a:srgbClr val="FED304"/>
              </a:buClr>
              <a:buFont typeface="Wingdings" panose="05000000000000000000" pitchFamily="2" charset="2"/>
              <a:buChar char="§"/>
            </a:pPr>
            <a:r>
              <a:rPr lang="en-US" sz="1400" dirty="0">
                <a:latin typeface="+mj-lt"/>
              </a:rPr>
              <a:t>2 new Golden Rules</a:t>
            </a:r>
          </a:p>
        </p:txBody>
      </p:sp>
      <p:sp>
        <p:nvSpPr>
          <p:cNvPr id="24" name="ZoneTexte 23">
            <a:extLst>
              <a:ext uri="{FF2B5EF4-FFF2-40B4-BE49-F238E27FC236}">
                <a16:creationId xmlns:a16="http://schemas.microsoft.com/office/drawing/2014/main" id="{B8C3A1DD-A1E3-48A6-BE7B-066B5EED8B28}"/>
              </a:ext>
            </a:extLst>
          </p:cNvPr>
          <p:cNvSpPr txBox="1"/>
          <p:nvPr/>
        </p:nvSpPr>
        <p:spPr>
          <a:xfrm>
            <a:off x="558455" y="1246273"/>
            <a:ext cx="2628925" cy="246221"/>
          </a:xfrm>
          <a:prstGeom prst="rect">
            <a:avLst/>
          </a:prstGeom>
          <a:noFill/>
        </p:spPr>
        <p:txBody>
          <a:bodyPr wrap="none" lIns="0" tIns="0" rIns="0" bIns="0" rtlCol="0">
            <a:spAutoFit/>
          </a:bodyPr>
          <a:lstStyle/>
          <a:p>
            <a:pPr algn="l"/>
            <a:r>
              <a:rPr lang="en-US" sz="1600" b="1" dirty="0">
                <a:solidFill>
                  <a:srgbClr val="FFD400"/>
                </a:solidFill>
              </a:rPr>
              <a:t>THE NEW GOLDEN RULES</a:t>
            </a:r>
          </a:p>
        </p:txBody>
      </p:sp>
      <p:pic>
        <p:nvPicPr>
          <p:cNvPr id="20" name="Image 19">
            <a:extLst>
              <a:ext uri="{FF2B5EF4-FFF2-40B4-BE49-F238E27FC236}">
                <a16:creationId xmlns:a16="http://schemas.microsoft.com/office/drawing/2014/main" id="{E3C64E26-C1BB-472B-B9DF-0F88A8431E3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t="51267"/>
          <a:stretch/>
        </p:blipFill>
        <p:spPr>
          <a:xfrm>
            <a:off x="499043" y="4721514"/>
            <a:ext cx="3357312" cy="519438"/>
          </a:xfrm>
          <a:prstGeom prst="rect">
            <a:avLst/>
          </a:prstGeom>
        </p:spPr>
      </p:pic>
      <p:pic>
        <p:nvPicPr>
          <p:cNvPr id="17" name="Image 16">
            <a:extLst>
              <a:ext uri="{FF2B5EF4-FFF2-40B4-BE49-F238E27FC236}">
                <a16:creationId xmlns:a16="http://schemas.microsoft.com/office/drawing/2014/main" id="{A4FE0EE7-27C1-4E4D-9AE9-B492B4D6697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44" b="94737" l="2442" r="97044">
                        <a14:foregroundMark x1="7326" y1="26518" x2="7326" y2="26518"/>
                        <a14:foregroundMark x1="5206" y1="22065" x2="5206" y2="22065"/>
                        <a14:foregroundMark x1="3470" y1="22065" x2="3470" y2="22065"/>
                        <a14:foregroundMark x1="3470" y1="22065" x2="3470" y2="22065"/>
                        <a14:foregroundMark x1="6620" y1="83806" x2="6620" y2="83806"/>
                        <a14:foregroundMark x1="6620" y1="83806" x2="6620" y2="83806"/>
                        <a14:foregroundMark x1="6620" y1="83806" x2="6620" y2="83806"/>
                        <a14:foregroundMark x1="5913" y1="66194" x2="5913" y2="66194"/>
                        <a14:foregroundMark x1="8740" y1="70445" x2="8740" y2="70445"/>
                        <a14:foregroundMark x1="10154" y1="84818" x2="10154" y2="84818"/>
                        <a14:foregroundMark x1="5591" y1="77126" x2="5591" y2="77126"/>
                        <a14:foregroundMark x1="4177" y1="70445" x2="4177" y2="70445"/>
                        <a14:foregroundMark x1="4177" y1="70445" x2="4177" y2="70445"/>
                        <a14:foregroundMark x1="4177" y1="70445" x2="4177" y2="70445"/>
                        <a14:foregroundMark x1="10797" y1="62753" x2="10797" y2="62753"/>
                        <a14:foregroundMark x1="12918" y1="63968" x2="12918" y2="63968"/>
                        <a14:foregroundMark x1="12918" y1="63968" x2="12918" y2="63968"/>
                        <a14:foregroundMark x1="9447" y1="70445" x2="9447" y2="70445"/>
                        <a14:foregroundMark x1="9447" y1="27530" x2="9447" y2="27530"/>
                        <a14:foregroundMark x1="9447" y1="27530" x2="9447" y2="27530"/>
                        <a14:foregroundMark x1="44023" y1="78138" x2="44023" y2="78138"/>
                        <a14:foregroundMark x1="41902" y1="78138" x2="40167" y2="78138"/>
                        <a14:foregroundMark x1="36311" y1="70445" x2="36311" y2="70445"/>
                        <a14:foregroundMark x1="39139" y1="67206" x2="39139" y2="67206"/>
                        <a14:foregroundMark x1="40488" y1="66194" x2="41902" y2="64980"/>
                        <a14:foregroundMark x1="42609" y1="64980" x2="42609" y2="64980"/>
                        <a14:foregroundMark x1="44023" y1="64980" x2="44023" y2="64980"/>
                        <a14:foregroundMark x1="44344" y1="84818" x2="44344" y2="84818"/>
                        <a14:foregroundMark x1="42931" y1="89271" x2="40167" y2="89271"/>
                        <a14:foregroundMark x1="39460" y1="89271" x2="39460" y2="89271"/>
                        <a14:foregroundMark x1="35990" y1="84818" x2="35990" y2="84818"/>
                        <a14:foregroundMark x1="36632" y1="70445" x2="36632" y2="70445"/>
                        <a14:foregroundMark x1="36632" y1="70445" x2="37725" y2="68421"/>
                        <a14:foregroundMark x1="58676" y1="83806" x2="58676" y2="83806"/>
                        <a14:foregroundMark x1="58997" y1="83806" x2="58997" y2="83806"/>
                        <a14:foregroundMark x1="54820" y1="84818" x2="54820" y2="84818"/>
                        <a14:foregroundMark x1="54820" y1="80364" x2="54820" y2="80364"/>
                        <a14:foregroundMark x1="55141" y1="77126" x2="55141" y2="77126"/>
                        <a14:foregroundMark x1="60411" y1="66194" x2="60411" y2="66194"/>
                        <a14:foregroundMark x1="60733" y1="66194" x2="61118" y2="69433"/>
                        <a14:foregroundMark x1="61118" y1="76113" x2="61118" y2="76113"/>
                        <a14:foregroundMark x1="61118" y1="76113" x2="61118" y2="76113"/>
                        <a14:foregroundMark x1="58676" y1="77126" x2="57262" y2="77126"/>
                        <a14:foregroundMark x1="53085" y1="73887" x2="53085" y2="73887"/>
                        <a14:foregroundMark x1="52699" y1="73887" x2="52699" y2="73887"/>
                        <a14:foregroundMark x1="52699" y1="68421" x2="54113" y2="68421"/>
                        <a14:foregroundMark x1="55527" y1="68421" x2="55527" y2="68421"/>
                        <a14:foregroundMark x1="58676" y1="68421" x2="58676" y2="68421"/>
                        <a14:foregroundMark x1="59383" y1="69433" x2="59383" y2="69433"/>
                        <a14:foregroundMark x1="62147" y1="80364" x2="62147" y2="80364"/>
                        <a14:foregroundMark x1="62532" y1="83806" x2="63175" y2="91498"/>
                        <a14:foregroundMark x1="63175" y1="94737" x2="60411" y2="94737"/>
                        <a14:foregroundMark x1="59704" y1="93522" x2="59704" y2="93522"/>
                        <a14:foregroundMark x1="58290" y1="89271" x2="58290" y2="89271"/>
                        <a14:foregroundMark x1="58290" y1="89271" x2="58290" y2="89271"/>
                        <a14:foregroundMark x1="60411" y1="68421" x2="60411" y2="68421"/>
                        <a14:foregroundMark x1="60411" y1="66194" x2="54499" y2="64980"/>
                        <a14:foregroundMark x1="54499" y1="64980" x2="54499" y2="64980"/>
                        <a14:foregroundMark x1="56234" y1="63968" x2="57262" y2="64980"/>
                        <a14:foregroundMark x1="57584" y1="77126" x2="58997" y2="82591"/>
                        <a14:foregroundMark x1="59704" y1="85830" x2="59704" y2="85830"/>
                        <a14:foregroundMark x1="60090" y1="85830" x2="60090" y2="85830"/>
                        <a14:foregroundMark x1="72301" y1="82591" x2="72301" y2="82591"/>
                        <a14:foregroundMark x1="72301" y1="82591" x2="72301" y2="82591"/>
                        <a14:foregroundMark x1="72301" y1="70445" x2="72301" y2="70445"/>
                        <a14:foregroundMark x1="74357" y1="68421" x2="74357" y2="68421"/>
                        <a14:foregroundMark x1="77506" y1="71660" x2="77506" y2="71660"/>
                        <a14:foregroundMark x1="78535" y1="73887" x2="78535" y2="80364"/>
                        <a14:foregroundMark x1="78535" y1="87045" x2="78535" y2="87045"/>
                        <a14:foregroundMark x1="75771" y1="88057" x2="73650" y2="88057"/>
                        <a14:foregroundMark x1="69473" y1="84818" x2="69473" y2="84818"/>
                        <a14:foregroundMark x1="69152" y1="81579" x2="69152" y2="81579"/>
                        <a14:foregroundMark x1="70566" y1="68421" x2="70566" y2="68421"/>
                        <a14:foregroundMark x1="71915" y1="67206" x2="71915" y2="67206"/>
                        <a14:foregroundMark x1="92738" y1="62753" x2="92738" y2="62753"/>
                        <a14:foregroundMark x1="91581" y1="62753" x2="91131" y2="63158"/>
                        <a14:foregroundMark x1="89846" y1="66194" x2="88817" y2="67814"/>
                        <a14:foregroundMark x1="88689" y1="67814" x2="88303" y2="70243"/>
                        <a14:foregroundMark x1="87725" y1="74696" x2="87725" y2="78138"/>
                        <a14:foregroundMark x1="89460" y1="85020" x2="89974" y2="85020"/>
                        <a14:foregroundMark x1="93509" y1="88462" x2="93895" y2="88462"/>
                        <a14:foregroundMark x1="96787" y1="90486" x2="96787" y2="90486"/>
                        <a14:foregroundMark x1="97044" y1="76518" x2="97044" y2="76518"/>
                        <a14:foregroundMark x1="96915" y1="69028" x2="96915" y2="69028"/>
                        <a14:foregroundMark x1="93766" y1="84211" x2="94023" y2="87247"/>
                        <a14:foregroundMark x1="92866" y1="92510" x2="90746" y2="93320"/>
                        <a14:foregroundMark x1="88817" y1="90891" x2="88817" y2="90891"/>
                        <a14:foregroundMark x1="88560" y1="9514" x2="88560" y2="9514"/>
                        <a14:foregroundMark x1="90103" y1="12348" x2="90103" y2="12348"/>
                        <a14:foregroundMark x1="92352" y1="19838" x2="93123" y2="21053"/>
                        <a14:foregroundMark x1="94409" y1="26113" x2="94666" y2="28138"/>
                        <a14:foregroundMark x1="94794" y1="36032" x2="94794" y2="36032"/>
                        <a14:foregroundMark x1="93509" y1="38462" x2="92095" y2="40081"/>
                        <a14:foregroundMark x1="90617" y1="39676" x2="89846" y2="38866"/>
                        <a14:foregroundMark x1="88303" y1="32996" x2="88303" y2="32996"/>
                        <a14:foregroundMark x1="87596" y1="20648" x2="87211" y2="15789"/>
                        <a14:foregroundMark x1="87082" y1="10729" x2="87082" y2="10729"/>
                        <a14:foregroundMark x1="88689" y1="7490" x2="90617" y2="6680"/>
                        <a14:foregroundMark x1="92224" y1="7895" x2="93123" y2="8300"/>
                        <a14:foregroundMark x1="96015" y1="10729" x2="96401" y2="11134"/>
                        <a14:foregroundMark x1="96401" y1="18623" x2="96401" y2="24899"/>
                        <a14:foregroundMark x1="96272" y1="27328" x2="96272" y2="31377"/>
                        <a14:foregroundMark x1="96015" y1="37247" x2="96015" y2="39271"/>
                        <a14:foregroundMark x1="91581" y1="37652" x2="91260" y2="37652"/>
                        <a14:foregroundMark x1="88175" y1="34008" x2="88175" y2="34008"/>
                        <a14:foregroundMark x1="94409" y1="15789" x2="94409" y2="15789"/>
                        <a14:foregroundMark x1="90360" y1="35223" x2="90360" y2="35223"/>
                        <a14:foregroundMark x1="77763" y1="16599" x2="77763" y2="16599"/>
                        <a14:foregroundMark x1="74100" y1="10324" x2="73458" y2="10324"/>
                        <a14:foregroundMark x1="70951" y1="8300" x2="70951" y2="8300"/>
                        <a14:foregroundMark x1="76478" y1="38866" x2="76478" y2="38866"/>
                        <a14:foregroundMark x1="76735" y1="38866" x2="75964" y2="39271"/>
                        <a14:foregroundMark x1="74486" y1="39271" x2="74486" y2="39271"/>
                        <a14:foregroundMark x1="70823" y1="38057" x2="70823" y2="38057"/>
                        <a14:foregroundMark x1="69666" y1="26923" x2="69666" y2="26923"/>
                        <a14:foregroundMark x1="69794" y1="26113" x2="70180" y2="24494"/>
                        <a14:foregroundMark x1="76735" y1="15789" x2="77378" y2="15789"/>
                        <a14:foregroundMark x1="79370" y1="17409" x2="79756" y2="17814"/>
                        <a14:foregroundMark x1="80141" y1="19433" x2="80141" y2="19433"/>
                        <a14:foregroundMark x1="80527" y1="29757" x2="80527" y2="32186"/>
                        <a14:foregroundMark x1="77249" y1="23077" x2="77249" y2="23077"/>
                        <a14:foregroundMark x1="75707" y1="18623" x2="75707" y2="18623"/>
                        <a14:foregroundMark x1="72429" y1="18623" x2="72429" y2="18623"/>
                        <a14:foregroundMark x1="73715" y1="23077" x2="73715" y2="23077"/>
                        <a14:foregroundMark x1="74486" y1="24899" x2="74486" y2="24899"/>
                        <a14:foregroundMark x1="60476" y1="12753" x2="60476" y2="12753"/>
                        <a14:foregroundMark x1="57069" y1="8300" x2="57069" y2="8300"/>
                        <a14:foregroundMark x1="54563" y1="6680" x2="54563" y2="6680"/>
                        <a14:foregroundMark x1="58226" y1="17409" x2="58676" y2="17409"/>
                        <a14:foregroundMark x1="59961" y1="24089" x2="59961" y2="24089"/>
                        <a14:foregroundMark x1="58676" y1="27328" x2="57841" y2="29352"/>
                        <a14:foregroundMark x1="56427" y1="28947" x2="56427" y2="28947"/>
                        <a14:foregroundMark x1="55013" y1="28947" x2="54177" y2="29352"/>
                        <a14:foregroundMark x1="53149" y1="32591" x2="53149" y2="35223"/>
                        <a14:foregroundMark x1="54049" y1="37652" x2="54434" y2="37652"/>
                        <a14:foregroundMark x1="55784" y1="37652" x2="56941" y2="37652"/>
                        <a14:foregroundMark x1="61697" y1="32996" x2="62596" y2="32591"/>
                        <a14:foregroundMark x1="62725" y1="32186" x2="62725" y2="32186"/>
                        <a14:foregroundMark x1="62853" y1="17814" x2="62853" y2="17814"/>
                        <a14:foregroundMark x1="62982" y1="7085" x2="62982" y2="7085"/>
                        <a14:foregroundMark x1="59961" y1="3846" x2="57455" y2="5061"/>
                        <a14:foregroundMark x1="55398" y1="5061" x2="55398" y2="5061"/>
                        <a14:foregroundMark x1="53021" y1="10729" x2="53021" y2="13765"/>
                        <a14:foregroundMark x1="40810" y1="17814" x2="40296" y2="17814"/>
                        <a14:foregroundMark x1="37918" y1="10324" x2="37918" y2="10324"/>
                        <a14:foregroundMark x1="38432" y1="18219" x2="38753" y2="19838"/>
                        <a14:foregroundMark x1="38882" y1="25304" x2="39396" y2="27328"/>
                        <a14:foregroundMark x1="41195" y1="34008" x2="42288" y2="36842"/>
                        <a14:foregroundMark x1="42931" y1="37652" x2="43316" y2="38057"/>
                        <a14:foregroundMark x1="45437" y1="34818" x2="46465" y2="32591"/>
                        <a14:foregroundMark x1="48586" y1="14980" x2="48586" y2="14980"/>
                        <a14:foregroundMark x1="47237" y1="7490" x2="46722" y2="7085"/>
                        <a14:foregroundMark x1="45437" y1="7085" x2="45437" y2="7085"/>
                        <a14:foregroundMark x1="43188" y1="5466" x2="39524" y2="5466"/>
                        <a14:foregroundMark x1="37661" y1="5466" x2="37661" y2="5466"/>
                        <a14:foregroundMark x1="35990" y1="11943" x2="35733" y2="15385"/>
                        <a14:foregroundMark x1="37532" y1="24494" x2="37661" y2="27328"/>
                        <a14:foregroundMark x1="37661" y1="31781" x2="37789" y2="35628"/>
                        <a14:foregroundMark x1="37918" y1="37247" x2="37918" y2="37247"/>
                        <a14:foregroundMark x1="29563" y1="21053" x2="29563" y2="21053"/>
                        <a14:foregroundMark x1="24422" y1="17004" x2="24422" y2="17004"/>
                        <a14:foregroundMark x1="24422" y1="17004" x2="25771" y2="16194"/>
                        <a14:foregroundMark x1="26928" y1="15385" x2="28085" y2="14575"/>
                        <a14:foregroundMark x1="28535" y1="14170" x2="29434" y2="13360"/>
                        <a14:foregroundMark x1="28920" y1="13158" x2="26028" y2="13158"/>
                        <a14:foregroundMark x1="23008" y1="11943" x2="22622" y2="11943"/>
                        <a14:foregroundMark x1="20758" y1="11943" x2="20758" y2="11943"/>
                        <a14:foregroundMark x1="17609" y1="28947" x2="17609" y2="29757"/>
                        <a14:foregroundMark x1="17609" y1="27935" x2="17609" y2="28947"/>
                        <a14:foregroundMark x1="17609" y1="26923" x2="17609" y2="27935"/>
                        <a14:foregroundMark x1="22751" y1="33401" x2="22751" y2="33401"/>
                        <a14:foregroundMark x1="24550" y1="39271" x2="24936" y2="39676"/>
                        <a14:foregroundMark x1="25900" y1="39676" x2="25900" y2="39676"/>
                        <a14:foregroundMark x1="27828" y1="38866" x2="27828" y2="38866"/>
                        <a14:foregroundMark x1="28663" y1="28947" x2="28663" y2="28947"/>
                        <a14:foregroundMark x1="29177" y1="14170" x2="26671" y2="13360"/>
                        <a14:foregroundMark x1="21530" y1="9109" x2="20630" y2="9109"/>
                        <a14:foregroundMark x1="18252" y1="9109" x2="17995" y2="13158"/>
                        <a14:foregroundMark x1="21851" y1="20648" x2="21851" y2="20648"/>
                        <a14:foregroundMark x1="23265" y1="25709" x2="23650" y2="26518"/>
                        <a14:foregroundMark x1="13946" y1="14170" x2="13946" y2="14170"/>
                        <a14:foregroundMark x1="10283" y1="11134" x2="10283" y2="11134"/>
                        <a14:foregroundMark x1="8548" y1="10324" x2="7262" y2="10729"/>
                        <a14:foregroundMark x1="4499" y1="11538" x2="4499" y2="11538"/>
                        <a14:foregroundMark x1="4113" y1="16194" x2="3985" y2="25304"/>
                        <a14:foregroundMark x1="4370" y1="26518" x2="5206" y2="30162"/>
                        <a14:foregroundMark x1="6748" y1="35223" x2="8033" y2="38866"/>
                        <a14:foregroundMark x1="8290" y1="38866" x2="8997" y2="38866"/>
                        <a14:foregroundMark x1="12018" y1="30972" x2="12018" y2="30972"/>
                        <a14:foregroundMark x1="12018" y1="21862" x2="12018" y2="21862"/>
                        <a14:foregroundMark x1="11697" y1="18219" x2="11697" y2="18219"/>
                        <a14:foregroundMark x1="11697" y1="13765" x2="11697" y2="13765"/>
                        <a14:foregroundMark x1="10540" y1="8704" x2="8997" y2="9109"/>
                        <a14:foregroundMark x1="13432" y1="37652" x2="13432" y2="37652"/>
                        <a14:foregroundMark x1="10154" y1="44534" x2="10154" y2="44534"/>
                        <a14:foregroundMark x1="8419" y1="42915" x2="7262" y2="42915"/>
                        <a14:foregroundMark x1="80656" y1="60324" x2="80656" y2="60324"/>
                        <a14:foregroundMark x1="80398" y1="60729" x2="79370" y2="61943"/>
                        <a14:foregroundMark x1="76735" y1="60324" x2="76735" y2="60324"/>
                        <a14:foregroundMark x1="72686" y1="59514" x2="72686" y2="59514"/>
                        <a14:foregroundMark x1="72686" y1="59514" x2="72686" y2="59514"/>
                        <a14:foregroundMark x1="56555" y1="72267" x2="56555" y2="72267"/>
                        <a14:foregroundMark x1="45566" y1="63158" x2="45180" y2="63158"/>
                        <a14:foregroundMark x1="42674" y1="61538" x2="41710" y2="61943"/>
                        <a14:foregroundMark x1="40039" y1="61943" x2="40039" y2="61943"/>
                        <a14:foregroundMark x1="45308" y1="74696" x2="45308" y2="74696"/>
                        <a14:foregroundMark x1="39139" y1="65385" x2="39139" y2="65385"/>
                        <a14:foregroundMark x1="21979" y1="72672" x2="21979" y2="72672"/>
                        <a14:foregroundMark x1="25064" y1="73482" x2="25064" y2="73482"/>
                        <a14:foregroundMark x1="24936" y1="70243" x2="24936" y2="70243"/>
                        <a14:foregroundMark x1="24936" y1="70243" x2="24936" y2="70243"/>
                        <a14:foregroundMark x1="24422" y1="80162" x2="24422" y2="80162"/>
                        <a14:foregroundMark x1="24422" y1="80162" x2="24422" y2="80162"/>
                        <a14:foregroundMark x1="24422" y1="85830" x2="24422" y2="85830"/>
                        <a14:foregroundMark x1="24422" y1="85830" x2="24422" y2="85830"/>
                        <a14:foregroundMark x1="25257" y1="86235" x2="25257" y2="86235"/>
                        <a14:foregroundMark x1="25386" y1="86235" x2="25386" y2="86235"/>
                        <a14:foregroundMark x1="25514" y1="79757" x2="25514" y2="79757"/>
                        <a14:foregroundMark x1="25514" y1="79757" x2="25514" y2="79757"/>
                        <a14:foregroundMark x1="24293" y1="69433" x2="23522" y2="69433"/>
                        <a14:foregroundMark x1="21851" y1="67814" x2="21851" y2="67814"/>
                        <a14:foregroundMark x1="21851" y1="67814" x2="20887" y2="65385"/>
                        <a14:foregroundMark x1="20116" y1="62753" x2="20116" y2="62753"/>
                        <a14:foregroundMark x1="20116" y1="62753" x2="20116" y2="62753"/>
                        <a14:foregroundMark x1="19730" y1="58704" x2="19730" y2="58704"/>
                        <a14:foregroundMark x1="29434" y1="85830" x2="29434" y2="85830"/>
                        <a14:foregroundMark x1="28792" y1="90486" x2="28792" y2="90486"/>
                        <a14:foregroundMark x1="27185" y1="90081" x2="21530" y2="87652"/>
                        <a14:foregroundMark x1="20501" y1="86235" x2="20501" y2="86235"/>
                        <a14:foregroundMark x1="20373" y1="76923" x2="20373" y2="76923"/>
                        <a14:foregroundMark x1="20373" y1="71862" x2="20373" y2="71862"/>
                        <a14:foregroundMark x1="21401" y1="67814" x2="22108" y2="67409"/>
                        <a14:foregroundMark x1="22365" y1="67004" x2="22365" y2="67004"/>
                        <a14:foregroundMark x1="24422" y1="66194" x2="24807" y2="66194"/>
                        <a14:foregroundMark x1="25514" y1="65789" x2="25900" y2="65789"/>
                        <a14:foregroundMark x1="26157" y1="65385" x2="26157" y2="65385"/>
                        <a14:foregroundMark x1="27185" y1="65182" x2="27571" y2="65182"/>
                        <a14:foregroundMark x1="27828" y1="65182" x2="27828" y2="65182"/>
                        <a14:foregroundMark x1="28342" y1="62753" x2="28342" y2="62753"/>
                        <a14:foregroundMark x1="28535" y1="61134" x2="28535" y2="61134"/>
                        <a14:foregroundMark x1="26799" y1="61134" x2="26799" y2="61134"/>
                        <a14:foregroundMark x1="26028" y1="61134" x2="22879" y2="61538"/>
                        <a14:foregroundMark x1="20630" y1="61943" x2="20630" y2="61943"/>
                        <a14:foregroundMark x1="13432" y1="67409" x2="13432" y2="67409"/>
                        <a14:foregroundMark x1="13432" y1="67409" x2="12789" y2="67814"/>
                        <a14:foregroundMark x1="11568" y1="69028" x2="11054" y2="70243"/>
                        <a14:foregroundMark x1="11054" y1="70243" x2="11054" y2="70243"/>
                        <a14:foregroundMark x1="10283" y1="71457" x2="7776" y2="73887"/>
                        <a14:foregroundMark x1="6234" y1="74696" x2="6234" y2="74696"/>
                        <a14:foregroundMark x1="5463" y1="74291" x2="5013" y2="73077"/>
                        <a14:foregroundMark x1="3599" y1="64777" x2="3599" y2="64777"/>
                        <a14:foregroundMark x1="3599" y1="64777" x2="3342" y2="69028"/>
                        <a14:foregroundMark x1="2442" y1="80972" x2="3342" y2="87247"/>
                        <a14:foregroundMark x1="3470" y1="87652" x2="4884" y2="87652"/>
                        <a14:foregroundMark x1="7134" y1="87652" x2="7776" y2="87652"/>
                        <a14:foregroundMark x1="11054" y1="87247" x2="11054" y2="87247"/>
                        <a14:foregroundMark x1="11183" y1="87247" x2="11183" y2="87247"/>
                        <a14:foregroundMark x1="12275" y1="77733" x2="12275" y2="77733"/>
                        <a14:foregroundMark x1="12275" y1="69433" x2="12275" y2="69433"/>
                        <a14:foregroundMark x1="10411" y1="60729" x2="7648" y2="61538"/>
                        <a14:foregroundMark x1="4499" y1="61538" x2="4499" y2="61538"/>
                        <a14:foregroundMark x1="6105" y1="60324" x2="6491" y2="60324"/>
                        <a14:foregroundMark x1="9769" y1="65789" x2="10925" y2="74291"/>
                        <a14:foregroundMark x1="11311" y1="80567" x2="11311" y2="80567"/>
                        <a14:foregroundMark x1="11440" y1="85020" x2="11889" y2="88866"/>
                        <a14:foregroundMark x1="11889" y1="88866" x2="10925" y2="90891"/>
                        <a14:foregroundMark x1="9512" y1="90486" x2="9512" y2="90486"/>
                        <a14:foregroundMark x1="7391" y1="88057" x2="7391" y2="88057"/>
                        <a14:foregroundMark x1="45566" y1="75911" x2="45566" y2="75911"/>
                        <a14:foregroundMark x1="44987" y1="76113" x2="44987" y2="76113"/>
                        <a14:foregroundMark x1="44216" y1="73482" x2="44216" y2="73482"/>
                        <a14:foregroundMark x1="92995" y1="75911" x2="92995" y2="75911"/>
                        <a14:foregroundMark x1="86954" y1="26113" x2="86954" y2="26113"/>
                        <a14:foregroundMark x1="86954" y1="26113" x2="86954" y2="26113"/>
                        <a14:foregroundMark x1="80398" y1="28947" x2="80398" y2="28947"/>
                        <a14:foregroundMark x1="82005" y1="19028" x2="82005" y2="19028"/>
                        <a14:backgroundMark x1="66388" y1="26113" x2="66388" y2="26113"/>
                        <a14:backgroundMark x1="66388" y1="24899" x2="66388" y2="24899"/>
                        <a14:backgroundMark x1="66260" y1="26113" x2="66260" y2="26113"/>
                        <a14:backgroundMark x1="66388" y1="22267" x2="66388" y2="22267"/>
                        <a14:backgroundMark x1="66131" y1="18219" x2="66131" y2="18219"/>
                        <a14:backgroundMark x1="66260" y1="23077" x2="66388" y2="25304"/>
                        <a14:backgroundMark x1="66388" y1="26113" x2="66388" y2="26113"/>
                        <a14:backgroundMark x1="66003" y1="19028" x2="66003" y2="19028"/>
                        <a14:backgroundMark x1="48779" y1="15587" x2="48779" y2="15587"/>
                        <a14:backgroundMark x1="48779" y1="15385" x2="48779" y2="15385"/>
                        <a14:backgroundMark x1="17416" y1="27935" x2="17416" y2="27935"/>
                        <a14:backgroundMark x1="17416" y1="29352" x2="17416" y2="29352"/>
                        <a14:backgroundMark x1="17416" y1="26923" x2="17416" y2="26923"/>
                        <a14:backgroundMark x1="17352" y1="28947" x2="17352" y2="28947"/>
                        <a14:backgroundMark x1="17352" y1="30162" x2="17352" y2="30162"/>
                        <a14:backgroundMark x1="17352" y1="30162" x2="17352" y2="30162"/>
                      </a14:backgroundRemoval>
                    </a14:imgEffect>
                  </a14:imgLayer>
                </a14:imgProps>
              </a:ext>
            </a:extLst>
          </a:blip>
          <a:srcRect b="50817"/>
          <a:stretch/>
        </p:blipFill>
        <p:spPr>
          <a:xfrm>
            <a:off x="804415" y="4175070"/>
            <a:ext cx="3357312" cy="524232"/>
          </a:xfrm>
          <a:prstGeom prst="rect">
            <a:avLst/>
          </a:prstGeom>
        </p:spPr>
      </p:pic>
      <p:pic>
        <p:nvPicPr>
          <p:cNvPr id="18" name="Image 17">
            <a:extLst>
              <a:ext uri="{FF2B5EF4-FFF2-40B4-BE49-F238E27FC236}">
                <a16:creationId xmlns:a16="http://schemas.microsoft.com/office/drawing/2014/main" id="{F3A49AD1-0BCF-41EC-A9D6-5F3BBC40F6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5886" y="3871233"/>
            <a:ext cx="792000" cy="792000"/>
          </a:xfrm>
          <a:prstGeom prst="rect">
            <a:avLst/>
          </a:prstGeom>
        </p:spPr>
      </p:pic>
      <p:grpSp>
        <p:nvGrpSpPr>
          <p:cNvPr id="31" name="Groupe 30">
            <a:extLst>
              <a:ext uri="{FF2B5EF4-FFF2-40B4-BE49-F238E27FC236}">
                <a16:creationId xmlns:a16="http://schemas.microsoft.com/office/drawing/2014/main" id="{57E7E627-3C52-4BF8-AC6A-9B74A502E120}"/>
              </a:ext>
            </a:extLst>
          </p:cNvPr>
          <p:cNvGrpSpPr>
            <a:grpSpLocks noChangeAspect="1"/>
          </p:cNvGrpSpPr>
          <p:nvPr/>
        </p:nvGrpSpPr>
        <p:grpSpPr>
          <a:xfrm>
            <a:off x="8147462" y="2807857"/>
            <a:ext cx="3460670" cy="1862011"/>
            <a:chOff x="6788006" y="4056765"/>
            <a:chExt cx="4314103" cy="2321200"/>
          </a:xfrm>
        </p:grpSpPr>
        <p:pic>
          <p:nvPicPr>
            <p:cNvPr id="32" name="Image 31">
              <a:hlinkClick r:id="rId7"/>
              <a:extLst>
                <a:ext uri="{FF2B5EF4-FFF2-40B4-BE49-F238E27FC236}">
                  <a16:creationId xmlns:a16="http://schemas.microsoft.com/office/drawing/2014/main" id="{3FCDCFEF-BD39-45C0-9161-1BB612600336}"/>
                </a:ext>
              </a:extLst>
            </p:cNvPr>
            <p:cNvPicPr>
              <a:picLocks noChangeAspect="1"/>
            </p:cNvPicPr>
            <p:nvPr/>
          </p:nvPicPr>
          <p:blipFill>
            <a:blip r:embed="rId8"/>
            <a:stretch>
              <a:fillRect/>
            </a:stretch>
          </p:blipFill>
          <p:spPr>
            <a:xfrm>
              <a:off x="6788006" y="4056765"/>
              <a:ext cx="4314103" cy="2321200"/>
            </a:xfrm>
            <a:prstGeom prst="rect">
              <a:avLst/>
            </a:prstGeom>
          </p:spPr>
        </p:pic>
        <p:grpSp>
          <p:nvGrpSpPr>
            <p:cNvPr id="33" name="Groupe 32">
              <a:extLst>
                <a:ext uri="{FF2B5EF4-FFF2-40B4-BE49-F238E27FC236}">
                  <a16:creationId xmlns:a16="http://schemas.microsoft.com/office/drawing/2014/main" id="{DA283DA3-3A43-415D-B539-96F6929E4D72}"/>
                </a:ext>
              </a:extLst>
            </p:cNvPr>
            <p:cNvGrpSpPr/>
            <p:nvPr/>
          </p:nvGrpSpPr>
          <p:grpSpPr>
            <a:xfrm>
              <a:off x="8589822" y="5126183"/>
              <a:ext cx="831272" cy="489527"/>
              <a:chOff x="8589822" y="5126183"/>
              <a:chExt cx="831272" cy="489527"/>
            </a:xfrm>
          </p:grpSpPr>
          <p:sp>
            <p:nvSpPr>
              <p:cNvPr id="34" name="Rectangle : coins arrondis 33">
                <a:hlinkClick r:id="rId7"/>
                <a:extLst>
                  <a:ext uri="{FF2B5EF4-FFF2-40B4-BE49-F238E27FC236}">
                    <a16:creationId xmlns:a16="http://schemas.microsoft.com/office/drawing/2014/main" id="{D411BFD5-4235-4BAB-B35B-8D9F26D12A30}"/>
                  </a:ext>
                </a:extLst>
              </p:cNvPr>
              <p:cNvSpPr/>
              <p:nvPr/>
            </p:nvSpPr>
            <p:spPr>
              <a:xfrm>
                <a:off x="8589822" y="5126183"/>
                <a:ext cx="831272" cy="489527"/>
              </a:xfrm>
              <a:prstGeom prst="roundRect">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isocèle 34">
                <a:hlinkClick r:id="rId7"/>
                <a:extLst>
                  <a:ext uri="{FF2B5EF4-FFF2-40B4-BE49-F238E27FC236}">
                    <a16:creationId xmlns:a16="http://schemas.microsoft.com/office/drawing/2014/main" id="{D59B398C-C12D-439E-AAEA-F1E2ECCEEB44}"/>
                  </a:ext>
                </a:extLst>
              </p:cNvPr>
              <p:cNvSpPr/>
              <p:nvPr/>
            </p:nvSpPr>
            <p:spPr>
              <a:xfrm rot="5594061">
                <a:off x="8885387" y="5264727"/>
                <a:ext cx="277091" cy="2124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4847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00F4F938-571A-4FEB-9102-7045047F7D1A}"/>
              </a:ext>
            </a:extLst>
          </p:cNvPr>
          <p:cNvPicPr>
            <a:picLocks noChangeAspect="1"/>
          </p:cNvPicPr>
          <p:nvPr/>
        </p:nvPicPr>
        <p:blipFill rotWithShape="1">
          <a:blip r:embed="rId3"/>
          <a:srcRect b="4983"/>
          <a:stretch/>
        </p:blipFill>
        <p:spPr>
          <a:xfrm>
            <a:off x="641494" y="903719"/>
            <a:ext cx="3815186" cy="5353243"/>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The essence of Golden Rule 1</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Safety moment -  Golden Rule 1 High-Risk Situations</a:t>
            </a:r>
            <a:endParaRPr lang="fr-F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9" name="Rectangle : coins arrondis 8">
            <a:extLst>
              <a:ext uri="{FF2B5EF4-FFF2-40B4-BE49-F238E27FC236}">
                <a16:creationId xmlns:a16="http://schemas.microsoft.com/office/drawing/2014/main" id="{A7AB960F-9161-44EC-9D53-2C0F4BE72534}"/>
              </a:ext>
            </a:extLst>
          </p:cNvPr>
          <p:cNvSpPr/>
          <p:nvPr/>
        </p:nvSpPr>
        <p:spPr>
          <a:xfrm>
            <a:off x="598895" y="853236"/>
            <a:ext cx="3903599" cy="5507099"/>
          </a:xfrm>
          <a:prstGeom prst="roundRect">
            <a:avLst>
              <a:gd name="adj" fmla="val 8862"/>
            </a:avLst>
          </a:prstGeom>
          <a:no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8E49D59-9AFF-429C-AA95-0798FE7CF540}"/>
              </a:ext>
            </a:extLst>
          </p:cNvPr>
          <p:cNvSpPr txBox="1"/>
          <p:nvPr/>
        </p:nvSpPr>
        <p:spPr>
          <a:xfrm>
            <a:off x="5253491" y="5475057"/>
            <a:ext cx="6163852" cy="606833"/>
          </a:xfrm>
          <a:prstGeom prst="rect">
            <a:avLst/>
          </a:prstGeom>
          <a:noFill/>
        </p:spPr>
        <p:txBody>
          <a:bodyPr wrap="square" lIns="0" tIns="0" rIns="0" bIns="0">
            <a:spAutoFit/>
          </a:bodyPr>
          <a:lstStyle/>
          <a:p>
            <a:pPr algn="just">
              <a:lnSpc>
                <a:spcPct val="130000"/>
              </a:lnSpc>
            </a:pPr>
            <a:r>
              <a:rPr lang="en-US" sz="1600" b="1" dirty="0">
                <a:solidFill>
                  <a:srgbClr val="FFD400"/>
                </a:solidFill>
                <a:latin typeface="+mj-lt"/>
              </a:rPr>
              <a:t>On industrial sites, in the office and at home, we are all implicated!</a:t>
            </a:r>
          </a:p>
        </p:txBody>
      </p:sp>
      <p:sp>
        <p:nvSpPr>
          <p:cNvPr id="14" name="ZoneTexte 13">
            <a:extLst>
              <a:ext uri="{FF2B5EF4-FFF2-40B4-BE49-F238E27FC236}">
                <a16:creationId xmlns:a16="http://schemas.microsoft.com/office/drawing/2014/main" id="{FE2B32B2-FE69-4ED9-9880-941D613B79A2}"/>
              </a:ext>
            </a:extLst>
          </p:cNvPr>
          <p:cNvSpPr txBox="1"/>
          <p:nvPr/>
        </p:nvSpPr>
        <p:spPr>
          <a:xfrm>
            <a:off x="5296522" y="1562934"/>
            <a:ext cx="6376780" cy="430887"/>
          </a:xfrm>
          <a:prstGeom prst="rect">
            <a:avLst/>
          </a:prstGeom>
          <a:noFill/>
        </p:spPr>
        <p:txBody>
          <a:bodyPr wrap="square" lIns="0" tIns="0" rIns="0" bIns="0" anchor="t">
            <a:spAutoFit/>
          </a:bodyPr>
          <a:lstStyle/>
          <a:p>
            <a:r>
              <a:rPr lang="en-US" sz="1400" dirty="0">
                <a:solidFill>
                  <a:srgbClr val="323130"/>
                </a:solidFill>
                <a:latin typeface="+mj-lt"/>
              </a:rPr>
              <a:t>Any situation in which one or more persons are exposed to hazards that may result in immediate or long-term damage</a:t>
            </a:r>
            <a:r>
              <a:rPr lang="fr-FR" sz="1400" i="0" dirty="0">
                <a:solidFill>
                  <a:srgbClr val="202124"/>
                </a:solidFill>
                <a:effectLst/>
                <a:latin typeface="arial" panose="020B0604020202020204" pitchFamily="34" charset="0"/>
              </a:rPr>
              <a:t>.</a:t>
            </a:r>
            <a:endParaRPr lang="fr-FR" sz="1400" dirty="0">
              <a:solidFill>
                <a:srgbClr val="323130"/>
              </a:solidFill>
              <a:latin typeface="+mj-lt"/>
            </a:endParaRPr>
          </a:p>
        </p:txBody>
      </p:sp>
      <p:sp>
        <p:nvSpPr>
          <p:cNvPr id="15" name="ZoneTexte 14">
            <a:extLst>
              <a:ext uri="{FF2B5EF4-FFF2-40B4-BE49-F238E27FC236}">
                <a16:creationId xmlns:a16="http://schemas.microsoft.com/office/drawing/2014/main" id="{A5881908-1BF9-4BD7-BDC6-943CFF4C4E18}"/>
              </a:ext>
            </a:extLst>
          </p:cNvPr>
          <p:cNvSpPr txBox="1"/>
          <p:nvPr/>
        </p:nvSpPr>
        <p:spPr>
          <a:xfrm>
            <a:off x="5296522" y="1205577"/>
            <a:ext cx="2394823" cy="246221"/>
          </a:xfrm>
          <a:prstGeom prst="rect">
            <a:avLst/>
          </a:prstGeom>
          <a:noFill/>
        </p:spPr>
        <p:txBody>
          <a:bodyPr wrap="none" lIns="0" tIns="0" rIns="0" bIns="0" rtlCol="0">
            <a:spAutoFit/>
          </a:bodyPr>
          <a:lstStyle/>
          <a:p>
            <a:pPr algn="l"/>
            <a:r>
              <a:rPr lang="fr-FR" sz="1600" b="1" dirty="0">
                <a:solidFill>
                  <a:srgbClr val="FED304"/>
                </a:solidFill>
              </a:rPr>
              <a:t>HIGH-RISK SITUATIONS</a:t>
            </a:r>
          </a:p>
        </p:txBody>
      </p:sp>
      <p:sp>
        <p:nvSpPr>
          <p:cNvPr id="16" name="object 2">
            <a:extLst>
              <a:ext uri="{FF2B5EF4-FFF2-40B4-BE49-F238E27FC236}">
                <a16:creationId xmlns:a16="http://schemas.microsoft.com/office/drawing/2014/main" id="{EC2B9527-3781-4932-87EB-13DDFB74FA8A}"/>
              </a:ext>
            </a:extLst>
          </p:cNvPr>
          <p:cNvSpPr txBox="1"/>
          <p:nvPr/>
        </p:nvSpPr>
        <p:spPr>
          <a:xfrm>
            <a:off x="6347342" y="3952104"/>
            <a:ext cx="2514876" cy="263727"/>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fr-FR" sz="1400" b="1" spc="25" dirty="0" err="1">
                <a:solidFill>
                  <a:srgbClr val="374649"/>
                </a:solidFill>
                <a:latin typeface="Arial" panose="020B0604020202020204" pitchFamily="34" charset="0"/>
                <a:cs typeface="Arial" panose="020B0604020202020204" pitchFamily="34" charset="0"/>
              </a:rPr>
              <a:t>Fatalities</a:t>
            </a:r>
            <a:r>
              <a:rPr lang="fr-FR" sz="1400" spc="25" dirty="0">
                <a:solidFill>
                  <a:srgbClr val="374649"/>
                </a:solidFill>
                <a:latin typeface="Arial" panose="020B0604020202020204" pitchFamily="34" charset="0"/>
                <a:cs typeface="Arial" panose="020B0604020202020204" pitchFamily="34" charset="0"/>
              </a:rPr>
              <a:t> </a:t>
            </a:r>
            <a:r>
              <a:rPr lang="fr-FR" sz="1400" dirty="0">
                <a:solidFill>
                  <a:srgbClr val="323130"/>
                </a:solidFill>
                <a:latin typeface="+mj-lt"/>
              </a:rPr>
              <a:t>(2012-2021)</a:t>
            </a:r>
          </a:p>
        </p:txBody>
      </p:sp>
      <p:sp>
        <p:nvSpPr>
          <p:cNvPr id="17" name="object 2">
            <a:extLst>
              <a:ext uri="{FF2B5EF4-FFF2-40B4-BE49-F238E27FC236}">
                <a16:creationId xmlns:a16="http://schemas.microsoft.com/office/drawing/2014/main" id="{06E26672-C921-4FC5-8B51-E17D17637CDD}"/>
              </a:ext>
            </a:extLst>
          </p:cNvPr>
          <p:cNvSpPr txBox="1"/>
          <p:nvPr/>
        </p:nvSpPr>
        <p:spPr>
          <a:xfrm>
            <a:off x="5768149" y="3798991"/>
            <a:ext cx="442800"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sz="3000" spc="25" dirty="0">
                <a:solidFill>
                  <a:srgbClr val="FFD400"/>
                </a:solidFill>
                <a:latin typeface="Arial MT Light" pitchFamily="2"/>
                <a:cs typeface="Arial" panose="020B0604020202020204" pitchFamily="34" charset="0"/>
              </a:rPr>
              <a:t>6</a:t>
            </a:r>
          </a:p>
        </p:txBody>
      </p:sp>
      <p:sp>
        <p:nvSpPr>
          <p:cNvPr id="18" name="object 2">
            <a:extLst>
              <a:ext uri="{FF2B5EF4-FFF2-40B4-BE49-F238E27FC236}">
                <a16:creationId xmlns:a16="http://schemas.microsoft.com/office/drawing/2014/main" id="{9F3342CB-0F31-49C0-9B75-3E0EC2D53B15}"/>
              </a:ext>
            </a:extLst>
          </p:cNvPr>
          <p:cNvSpPr txBox="1"/>
          <p:nvPr/>
        </p:nvSpPr>
        <p:spPr>
          <a:xfrm>
            <a:off x="6347342" y="4615835"/>
            <a:ext cx="2514876" cy="543803"/>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sz="1400" b="1" spc="25" dirty="0">
                <a:solidFill>
                  <a:srgbClr val="374649"/>
                </a:solidFill>
                <a:latin typeface="Arial" panose="020B0604020202020204" pitchFamily="34" charset="0"/>
                <a:cs typeface="Arial" panose="020B0604020202020204" pitchFamily="34" charset="0"/>
              </a:rPr>
              <a:t>Events with a high severity potential </a:t>
            </a:r>
            <a:r>
              <a:rPr lang="fr-FR" sz="1400" dirty="0">
                <a:solidFill>
                  <a:srgbClr val="323130"/>
                </a:solidFill>
                <a:latin typeface="+mj-lt"/>
              </a:rPr>
              <a:t>(2017-2021)</a:t>
            </a:r>
          </a:p>
        </p:txBody>
      </p:sp>
      <p:sp>
        <p:nvSpPr>
          <p:cNvPr id="19" name="object 2">
            <a:extLst>
              <a:ext uri="{FF2B5EF4-FFF2-40B4-BE49-F238E27FC236}">
                <a16:creationId xmlns:a16="http://schemas.microsoft.com/office/drawing/2014/main" id="{1FF82C74-3760-4AF3-84BC-20C11541C85F}"/>
              </a:ext>
            </a:extLst>
          </p:cNvPr>
          <p:cNvSpPr txBox="1"/>
          <p:nvPr/>
        </p:nvSpPr>
        <p:spPr>
          <a:xfrm>
            <a:off x="5757590" y="4622871"/>
            <a:ext cx="474393" cy="55047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sz="3000" spc="25" dirty="0">
                <a:solidFill>
                  <a:srgbClr val="FFD400"/>
                </a:solidFill>
                <a:latin typeface="Arial MT Light" pitchFamily="2"/>
                <a:cs typeface="Arial" panose="020B0604020202020204" pitchFamily="34" charset="0"/>
              </a:rPr>
              <a:t>55</a:t>
            </a:r>
          </a:p>
        </p:txBody>
      </p:sp>
      <p:sp>
        <p:nvSpPr>
          <p:cNvPr id="20" name="ZoneTexte 19">
            <a:extLst>
              <a:ext uri="{FF2B5EF4-FFF2-40B4-BE49-F238E27FC236}">
                <a16:creationId xmlns:a16="http://schemas.microsoft.com/office/drawing/2014/main" id="{58DFC15E-E93B-49E3-A5CF-DED8E3AF86AC}"/>
              </a:ext>
            </a:extLst>
          </p:cNvPr>
          <p:cNvSpPr txBox="1"/>
          <p:nvPr/>
        </p:nvSpPr>
        <p:spPr>
          <a:xfrm>
            <a:off x="9060408" y="4028316"/>
            <a:ext cx="2376000" cy="903389"/>
          </a:xfrm>
          <a:prstGeom prst="rect">
            <a:avLst/>
          </a:prstGeom>
          <a:noFill/>
        </p:spPr>
        <p:txBody>
          <a:bodyPr wrap="square" rtlCol="0">
            <a:spAutoFit/>
          </a:bodyPr>
          <a:lstStyle/>
          <a:p>
            <a:pPr algn="l">
              <a:lnSpc>
                <a:spcPct val="130000"/>
              </a:lnSpc>
            </a:pPr>
            <a:r>
              <a:rPr lang="en-US" sz="1400" dirty="0">
                <a:latin typeface="+mj-lt"/>
              </a:rPr>
              <a:t>In the Company, where a requirement of Golden Rule 1 has been breached</a:t>
            </a:r>
          </a:p>
        </p:txBody>
      </p:sp>
      <p:sp>
        <p:nvSpPr>
          <p:cNvPr id="21" name="Accolade fermante 20">
            <a:extLst>
              <a:ext uri="{FF2B5EF4-FFF2-40B4-BE49-F238E27FC236}">
                <a16:creationId xmlns:a16="http://schemas.microsoft.com/office/drawing/2014/main" id="{61587853-8373-4FD0-8E1F-1599ECD2D247}"/>
              </a:ext>
            </a:extLst>
          </p:cNvPr>
          <p:cNvSpPr/>
          <p:nvPr/>
        </p:nvSpPr>
        <p:spPr>
          <a:xfrm>
            <a:off x="8844749" y="3738086"/>
            <a:ext cx="186378" cy="1467683"/>
          </a:xfrm>
          <a:prstGeom prst="rightBrace">
            <a:avLst/>
          </a:prstGeom>
          <a:ln w="12700">
            <a:solidFill>
              <a:srgbClr val="FFD4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US">
              <a:solidFill>
                <a:srgbClr val="79B321"/>
              </a:solidFill>
            </a:endParaRPr>
          </a:p>
        </p:txBody>
      </p:sp>
      <p:pic>
        <p:nvPicPr>
          <p:cNvPr id="24" name="Image 23">
            <a:extLst>
              <a:ext uri="{FF2B5EF4-FFF2-40B4-BE49-F238E27FC236}">
                <a16:creationId xmlns:a16="http://schemas.microsoft.com/office/drawing/2014/main" id="{04E515D3-B7A7-4578-83B1-CCEA0F62D749}"/>
              </a:ext>
            </a:extLst>
          </p:cNvPr>
          <p:cNvPicPr>
            <a:picLocks noChangeAspect="1"/>
          </p:cNvPicPr>
          <p:nvPr/>
        </p:nvPicPr>
        <p:blipFill>
          <a:blip r:embed="rId4"/>
          <a:stretch>
            <a:fillRect/>
          </a:stretch>
        </p:blipFill>
        <p:spPr>
          <a:xfrm>
            <a:off x="4935640" y="3747738"/>
            <a:ext cx="710463" cy="710463"/>
          </a:xfrm>
          <a:prstGeom prst="rect">
            <a:avLst/>
          </a:prstGeom>
        </p:spPr>
      </p:pic>
      <p:pic>
        <p:nvPicPr>
          <p:cNvPr id="25" name="Image 24">
            <a:extLst>
              <a:ext uri="{FF2B5EF4-FFF2-40B4-BE49-F238E27FC236}">
                <a16:creationId xmlns:a16="http://schemas.microsoft.com/office/drawing/2014/main" id="{0379D841-B617-4202-B283-C5835872E5FD}"/>
              </a:ext>
            </a:extLst>
          </p:cNvPr>
          <p:cNvPicPr>
            <a:picLocks noChangeAspect="1"/>
          </p:cNvPicPr>
          <p:nvPr/>
        </p:nvPicPr>
        <p:blipFill>
          <a:blip r:embed="rId5"/>
          <a:stretch>
            <a:fillRect/>
          </a:stretch>
        </p:blipFill>
        <p:spPr>
          <a:xfrm>
            <a:off x="4935640" y="4563302"/>
            <a:ext cx="710463" cy="710463"/>
          </a:xfrm>
          <a:prstGeom prst="rect">
            <a:avLst/>
          </a:prstGeom>
        </p:spPr>
      </p:pic>
      <p:sp>
        <p:nvSpPr>
          <p:cNvPr id="26" name="ZoneTexte 25">
            <a:extLst>
              <a:ext uri="{FF2B5EF4-FFF2-40B4-BE49-F238E27FC236}">
                <a16:creationId xmlns:a16="http://schemas.microsoft.com/office/drawing/2014/main" id="{6AA34269-C9DB-47A6-A4C8-28DFEAAD2EB5}"/>
              </a:ext>
            </a:extLst>
          </p:cNvPr>
          <p:cNvSpPr txBox="1"/>
          <p:nvPr/>
        </p:nvSpPr>
        <p:spPr>
          <a:xfrm>
            <a:off x="5295879" y="2971550"/>
            <a:ext cx="6297226" cy="430887"/>
          </a:xfrm>
          <a:prstGeom prst="rect">
            <a:avLst/>
          </a:prstGeom>
          <a:noFill/>
        </p:spPr>
        <p:txBody>
          <a:bodyPr wrap="square" lIns="0" tIns="0" rIns="0" bIns="0">
            <a:spAutoFit/>
          </a:bodyPr>
          <a:lstStyle/>
          <a:p>
            <a:r>
              <a:rPr lang="en-US" sz="1400" dirty="0">
                <a:solidFill>
                  <a:srgbClr val="323130"/>
                </a:solidFill>
                <a:latin typeface="+mj-lt"/>
              </a:rPr>
              <a:t>A natural or synthetic product, legal or illegal, whose use alters the state of consciousness and has the potential for harmful use, abuse or addiction.</a:t>
            </a:r>
            <a:endParaRPr lang="fr-FR" sz="1400" dirty="0">
              <a:solidFill>
                <a:srgbClr val="323130"/>
              </a:solidFill>
              <a:latin typeface="+mj-lt"/>
            </a:endParaRPr>
          </a:p>
        </p:txBody>
      </p:sp>
      <p:sp>
        <p:nvSpPr>
          <p:cNvPr id="27" name="ZoneTexte 26">
            <a:extLst>
              <a:ext uri="{FF2B5EF4-FFF2-40B4-BE49-F238E27FC236}">
                <a16:creationId xmlns:a16="http://schemas.microsoft.com/office/drawing/2014/main" id="{405C25A3-F07B-43B9-ABA8-332633CF28E3}"/>
              </a:ext>
            </a:extLst>
          </p:cNvPr>
          <p:cNvSpPr txBox="1"/>
          <p:nvPr/>
        </p:nvSpPr>
        <p:spPr>
          <a:xfrm>
            <a:off x="5295879" y="2451344"/>
            <a:ext cx="6297226" cy="492443"/>
          </a:xfrm>
          <a:prstGeom prst="rect">
            <a:avLst/>
          </a:prstGeom>
          <a:noFill/>
        </p:spPr>
        <p:txBody>
          <a:bodyPr wrap="square" lIns="0" tIns="0" rIns="0" bIns="0" rtlCol="0">
            <a:spAutoFit/>
          </a:bodyPr>
          <a:lstStyle/>
          <a:p>
            <a:pPr algn="l"/>
            <a:r>
              <a:rPr lang="en-US" sz="1600" b="1" dirty="0">
                <a:solidFill>
                  <a:srgbClr val="FED304"/>
                </a:solidFill>
              </a:rPr>
              <a:t>PSYCHOACTIVE OR PSYCHOTROPIC SUBSTANCE </a:t>
            </a:r>
            <a:br>
              <a:rPr lang="en-US" sz="1600" b="1" dirty="0">
                <a:solidFill>
                  <a:srgbClr val="FED304"/>
                </a:solidFill>
              </a:rPr>
            </a:br>
            <a:r>
              <a:rPr lang="en-US" sz="1600" b="1" dirty="0">
                <a:solidFill>
                  <a:srgbClr val="FED304"/>
                </a:solidFill>
              </a:rPr>
              <a:t>(INCLUDING ALCOHOL AND DRUGS)</a:t>
            </a:r>
            <a:endParaRPr lang="fr-FR" sz="1600" b="1" dirty="0">
              <a:solidFill>
                <a:srgbClr val="FED304"/>
              </a:solidFill>
            </a:endParaRPr>
          </a:p>
        </p:txBody>
      </p:sp>
    </p:spTree>
    <p:extLst>
      <p:ext uri="{BB962C8B-B14F-4D97-AF65-F5344CB8AC3E}">
        <p14:creationId xmlns:p14="http://schemas.microsoft.com/office/powerpoint/2010/main" val="260905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483568" y="1239679"/>
            <a:ext cx="7210323" cy="4507619"/>
          </a:xfrm>
          <a:prstGeom prst="roundRect">
            <a:avLst>
              <a:gd name="adj" fmla="val 6998"/>
            </a:avLst>
          </a:prstGeom>
          <a:solidFill>
            <a:srgbClr val="FFF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en-US">
                <a:solidFill>
                  <a:schemeClr val="tx1"/>
                </a:solidFill>
              </a:rPr>
              <a:t>Golden Rule 1 applied to offices</a:t>
            </a:r>
            <a:endParaRPr lang="fr-FR">
              <a:solidFill>
                <a:schemeClr val="tx1"/>
              </a:solidFill>
            </a:endParaRP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600037" y="1654358"/>
            <a:ext cx="6084617" cy="3570208"/>
          </a:xfrm>
          <a:prstGeom prst="rect">
            <a:avLst/>
          </a:prstGeom>
          <a:noFill/>
        </p:spPr>
        <p:txBody>
          <a:bodyPr wrap="square" lIns="0" tIns="0" rIns="0" bIns="0">
            <a:spAutoFit/>
          </a:bodyPr>
          <a:lstStyle/>
          <a:p>
            <a:pPr marL="252000" lvl="1"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b="1">
                <a:solidFill>
                  <a:srgbClr val="FED304"/>
                </a:solidFill>
              </a:rPr>
              <a:t>I do not smoke or vape </a:t>
            </a:r>
            <a:r>
              <a:rPr lang="en-US" sz="1400">
                <a:solidFill>
                  <a:srgbClr val="7098A7">
                    <a:lumMod val="50000"/>
                  </a:srgbClr>
                </a:solidFill>
                <a:cs typeface="Arial" panose="020B0604020202020204" pitchFamily="34" charset="0"/>
              </a:rPr>
              <a:t>outside designated areas.</a:t>
            </a:r>
          </a:p>
          <a:p>
            <a:pPr marL="0" lvl="1" algn="just" defTabSz="685800">
              <a:spcAft>
                <a:spcPts val="600"/>
              </a:spcAft>
              <a:buClr>
                <a:srgbClr val="FED304"/>
              </a:buClr>
              <a:buSzPct val="100000"/>
              <a:tabLst>
                <a:tab pos="282575" algn="l"/>
              </a:tabLst>
              <a:defRPr/>
            </a:pPr>
            <a:endParaRPr lang="en-US" sz="1400" b="1">
              <a:solidFill>
                <a:srgbClr val="FED304"/>
              </a:solidFill>
            </a:endParaRPr>
          </a:p>
          <a:p>
            <a:pPr marL="0" lvl="1" algn="just" defTabSz="685800">
              <a:spcAft>
                <a:spcPts val="600"/>
              </a:spcAft>
              <a:buClr>
                <a:srgbClr val="FED304"/>
              </a:buClr>
              <a:buSzPct val="100000"/>
              <a:tabLst>
                <a:tab pos="282575" algn="l"/>
              </a:tabLst>
              <a:defRPr/>
            </a:pPr>
            <a:endParaRPr lang="en-US" sz="1400" b="1">
              <a:solidFill>
                <a:srgbClr val="FED304"/>
              </a:solidFill>
            </a:endParaRPr>
          </a:p>
          <a:p>
            <a:pPr marL="252000" lvl="1"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a:solidFill>
                  <a:srgbClr val="7098A7">
                    <a:lumMod val="50000"/>
                  </a:srgbClr>
                </a:solidFill>
                <a:cs typeface="Arial" panose="020B0604020202020204" pitchFamily="34" charset="0"/>
              </a:rPr>
              <a:t>Psychoactive substances change my </a:t>
            </a:r>
            <a:r>
              <a:rPr lang="en-US" sz="1400" err="1">
                <a:solidFill>
                  <a:srgbClr val="7098A7">
                    <a:lumMod val="50000"/>
                  </a:srgbClr>
                </a:solidFill>
                <a:cs typeface="Arial" panose="020B0604020202020204" pitchFamily="34" charset="0"/>
              </a:rPr>
              <a:t>behaviour</a:t>
            </a:r>
            <a:r>
              <a:rPr lang="en-US" sz="1400">
                <a:solidFill>
                  <a:srgbClr val="7098A7">
                    <a:lumMod val="50000"/>
                  </a:srgbClr>
                </a:solidFill>
                <a:cs typeface="Arial" panose="020B0604020202020204" pitchFamily="34" charset="0"/>
              </a:rPr>
              <a:t> and my state of consciousness (altered perception and coordination, fatigue, etc.)</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b="1">
                <a:solidFill>
                  <a:srgbClr val="FED304"/>
                </a:solidFill>
              </a:rPr>
              <a:t>I do not work or drive </a:t>
            </a:r>
            <a:r>
              <a:rPr lang="en-US" sz="1400">
                <a:solidFill>
                  <a:srgbClr val="7098A7">
                    <a:lumMod val="50000"/>
                  </a:srgbClr>
                </a:solidFill>
                <a:cs typeface="Arial" panose="020B0604020202020204" pitchFamily="34" charset="0"/>
              </a:rPr>
              <a:t>under the influence of alcohol or drugs,</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b="1">
                <a:solidFill>
                  <a:srgbClr val="FED304"/>
                </a:solidFill>
              </a:rPr>
              <a:t>I do not consume </a:t>
            </a:r>
            <a:r>
              <a:rPr lang="en-US" sz="1400">
                <a:solidFill>
                  <a:srgbClr val="7098A7">
                    <a:lumMod val="50000"/>
                  </a:srgbClr>
                </a:solidFill>
                <a:cs typeface="Arial" panose="020B0604020202020204" pitchFamily="34" charset="0"/>
              </a:rPr>
              <a:t>alcohol or drugs at work,</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a:solidFill>
                  <a:srgbClr val="7098A7">
                    <a:lumMod val="50000"/>
                  </a:srgbClr>
                </a:solidFill>
                <a:cs typeface="Arial" panose="020B0604020202020204" pitchFamily="34" charset="0"/>
              </a:rPr>
              <a:t>I comply with the </a:t>
            </a:r>
            <a:r>
              <a:rPr lang="en-US" sz="1400" b="1">
                <a:solidFill>
                  <a:srgbClr val="FED304"/>
                </a:solidFill>
              </a:rPr>
              <a:t>internal </a:t>
            </a:r>
            <a:r>
              <a:rPr lang="en-US" sz="1400" b="1" dirty="0">
                <a:solidFill>
                  <a:srgbClr val="FED304"/>
                </a:solidFill>
              </a:rPr>
              <a:t>policy </a:t>
            </a:r>
            <a:r>
              <a:rPr lang="en-US" sz="1400">
                <a:solidFill>
                  <a:srgbClr val="7098A7">
                    <a:lumMod val="50000"/>
                  </a:srgbClr>
                </a:solidFill>
                <a:cs typeface="Arial" panose="020B0604020202020204" pitchFamily="34" charset="0"/>
              </a:rPr>
              <a:t>of my </a:t>
            </a:r>
            <a:r>
              <a:rPr lang="en-US" sz="1400" dirty="0">
                <a:solidFill>
                  <a:srgbClr val="7098A7">
                    <a:lumMod val="50000"/>
                  </a:srgbClr>
                </a:solidFill>
                <a:cs typeface="Arial" panose="020B0604020202020204" pitchFamily="34" charset="0"/>
              </a:rPr>
              <a:t>site</a:t>
            </a:r>
            <a:r>
              <a:rPr lang="en-US" sz="1400">
                <a:solidFill>
                  <a:srgbClr val="7098A7">
                    <a:lumMod val="50000"/>
                  </a:srgbClr>
                </a:solidFill>
                <a:cs typeface="Arial" panose="020B0604020202020204" pitchFamily="34" charset="0"/>
              </a:rPr>
              <a:t>.</a:t>
            </a:r>
          </a:p>
          <a:p>
            <a:pPr marL="0" lvl="1" algn="just" defTabSz="685800">
              <a:spcAft>
                <a:spcPts val="600"/>
              </a:spcAft>
              <a:buClr>
                <a:srgbClr val="FED304"/>
              </a:buClr>
              <a:buSzPct val="100000"/>
              <a:tabLst>
                <a:tab pos="282575" algn="l"/>
              </a:tabLst>
              <a:defRPr/>
            </a:pPr>
            <a:endParaRPr lang="en-US" sz="1400" b="1">
              <a:solidFill>
                <a:srgbClr val="FED304"/>
              </a:solidFill>
            </a:endParaRPr>
          </a:p>
          <a:p>
            <a:pPr marL="252000" lvl="1"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a:solidFill>
                  <a:srgbClr val="7098A7">
                    <a:lumMod val="50000"/>
                  </a:srgbClr>
                </a:solidFill>
                <a:cs typeface="Arial" panose="020B0604020202020204" pitchFamily="34" charset="0"/>
              </a:rPr>
              <a:t>In the event of a </a:t>
            </a:r>
            <a:r>
              <a:rPr lang="en-US" sz="1400" b="1">
                <a:solidFill>
                  <a:srgbClr val="FED304"/>
                </a:solidFill>
              </a:rPr>
              <a:t>downgraded situation: </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a:solidFill>
                  <a:srgbClr val="7098A7">
                    <a:lumMod val="50000"/>
                  </a:srgbClr>
                </a:solidFill>
                <a:cs typeface="Arial" panose="020B0604020202020204" pitchFamily="34" charset="0"/>
              </a:rPr>
              <a:t>I call the service responsible for the management of the building. </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a:solidFill>
                  <a:srgbClr val="7098A7">
                    <a:lumMod val="50000"/>
                  </a:srgbClr>
                </a:solidFill>
                <a:cs typeface="Arial" panose="020B0604020202020204" pitchFamily="34" charset="0"/>
              </a:rPr>
              <a:t>If the situation is </a:t>
            </a:r>
            <a:r>
              <a:rPr lang="en-US" sz="1400" dirty="0" err="1">
                <a:solidFill>
                  <a:srgbClr val="7098A7">
                    <a:lumMod val="50000"/>
                  </a:srgbClr>
                </a:solidFill>
                <a:cs typeface="Arial" panose="020B0604020202020204" pitchFamily="34" charset="0"/>
              </a:rPr>
              <a:t>is</a:t>
            </a:r>
            <a:r>
              <a:rPr lang="en-US" sz="1400" dirty="0">
                <a:solidFill>
                  <a:srgbClr val="7098A7">
                    <a:lumMod val="50000"/>
                  </a:srgbClr>
                </a:solidFill>
                <a:cs typeface="Arial" panose="020B0604020202020204" pitchFamily="34" charset="0"/>
              </a:rPr>
              <a:t> urgent</a:t>
            </a:r>
            <a:r>
              <a:rPr lang="en-US" sz="1400">
                <a:solidFill>
                  <a:srgbClr val="7098A7">
                    <a:lumMod val="50000"/>
                  </a:srgbClr>
                </a:solidFill>
                <a:cs typeface="Arial" panose="020B0604020202020204" pitchFamily="34" charset="0"/>
              </a:rPr>
              <a:t> (major risk of falling, wet false ceiling, etc.), I contact the internal emergency service.</a:t>
            </a:r>
          </a:p>
        </p:txBody>
      </p:sp>
      <p:pic>
        <p:nvPicPr>
          <p:cNvPr id="1026" name="Picture 2">
            <a:extLst>
              <a:ext uri="{FF2B5EF4-FFF2-40B4-BE49-F238E27FC236}">
                <a16:creationId xmlns:a16="http://schemas.microsoft.com/office/drawing/2014/main" id="{4B2606AB-ACAB-4D9B-B2F5-6886ED391F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73" b="9729"/>
          <a:stretch/>
        </p:blipFill>
        <p:spPr bwMode="auto">
          <a:xfrm>
            <a:off x="7979446" y="2779033"/>
            <a:ext cx="2023536" cy="299390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B6D8CC1F-12A3-417F-8406-CF4E585D8B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904"/>
          <a:stretch/>
        </p:blipFill>
        <p:spPr bwMode="auto">
          <a:xfrm>
            <a:off x="7974626" y="1217785"/>
            <a:ext cx="2030321" cy="1370678"/>
          </a:xfrm>
          <a:prstGeom prst="roundRect">
            <a:avLst>
              <a:gd name="adj" fmla="val 8594"/>
            </a:avLst>
          </a:prstGeom>
          <a:solidFill>
            <a:srgbClr val="FFFFFF">
              <a:shade val="85000"/>
            </a:srgbClr>
          </a:solidFill>
          <a:ln>
            <a:noFill/>
          </a:ln>
          <a:effectLst/>
        </p:spPr>
      </p:pic>
      <p:sp>
        <p:nvSpPr>
          <p:cNvPr id="22" name="Espace réservé du pied de page 4">
            <a:extLst>
              <a:ext uri="{FF2B5EF4-FFF2-40B4-BE49-F238E27FC236}">
                <a16:creationId xmlns:a16="http://schemas.microsoft.com/office/drawing/2014/main" id="{B7E8ABFD-DD59-49EA-8B0B-81B0DC73FC44}"/>
              </a:ext>
            </a:extLst>
          </p:cNvPr>
          <p:cNvSpPr>
            <a:spLocks noGrp="1"/>
          </p:cNvSpPr>
          <p:nvPr>
            <p:ph type="ftr" sz="quarter" idx="15"/>
          </p:nvPr>
        </p:nvSpPr>
        <p:spPr>
          <a:xfrm>
            <a:off x="856680" y="6449983"/>
            <a:ext cx="3600000" cy="252000"/>
          </a:xfrm>
        </p:spPr>
        <p:txBody>
          <a:bodyPr/>
          <a:lstStyle/>
          <a:p>
            <a:r>
              <a:rPr lang="en-US"/>
              <a:t>Safety moment -  Golden Rule 1 High-Risk Situations</a:t>
            </a:r>
            <a:endParaRPr lang="fr-FR"/>
          </a:p>
        </p:txBody>
      </p:sp>
      <p:pic>
        <p:nvPicPr>
          <p:cNvPr id="23"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67688CBA-0EEF-4F7E-AE03-C2B5863E99ED}"/>
              </a:ext>
            </a:extLst>
          </p:cNvPr>
          <p:cNvPicPr>
            <a:picLocks noChangeAspect="1" noChangeArrowheads="1"/>
          </p:cNvPicPr>
          <p:nvPr/>
        </p:nvPicPr>
        <p:blipFill rotWithShape="1">
          <a:blip r:embed="rId5">
            <a:clrChange>
              <a:clrFrom>
                <a:srgbClr val="FDFFFA"/>
              </a:clrFrom>
              <a:clrTo>
                <a:srgbClr val="FDFFFA">
                  <a:alpha val="0"/>
                </a:srgbClr>
              </a:clrTo>
            </a:clrChange>
            <a:extLst>
              <a:ext uri="{28A0092B-C50C-407E-A947-70E740481C1C}">
                <a14:useLocalDpi xmlns:a14="http://schemas.microsoft.com/office/drawing/2010/main" val="0"/>
              </a:ext>
            </a:extLst>
          </a:blip>
          <a:srcRect l="35810" r="36009"/>
          <a:stretch/>
        </p:blipFill>
        <p:spPr bwMode="auto">
          <a:xfrm>
            <a:off x="637309" y="3051436"/>
            <a:ext cx="803564" cy="10201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78867ECC-B017-42B7-9106-CF1021042C4E}"/>
              </a:ext>
            </a:extLst>
          </p:cNvPr>
          <p:cNvPicPr>
            <a:picLocks noChangeAspect="1" noChangeArrowheads="1"/>
          </p:cNvPicPr>
          <p:nvPr/>
        </p:nvPicPr>
        <p:blipFill rotWithShape="1">
          <a:blip r:embed="rId5">
            <a:clrChange>
              <a:clrFrom>
                <a:srgbClr val="FDFFFA"/>
              </a:clrFrom>
              <a:clrTo>
                <a:srgbClr val="FDFFFA">
                  <a:alpha val="0"/>
                </a:srgbClr>
              </a:clrTo>
            </a:clrChange>
            <a:extLst>
              <a:ext uri="{28A0092B-C50C-407E-A947-70E740481C1C}">
                <a14:useLocalDpi xmlns:a14="http://schemas.microsoft.com/office/drawing/2010/main" val="0"/>
              </a:ext>
            </a:extLst>
          </a:blip>
          <a:srcRect l="69601"/>
          <a:stretch/>
        </p:blipFill>
        <p:spPr bwMode="auto">
          <a:xfrm>
            <a:off x="646548" y="2224782"/>
            <a:ext cx="831273" cy="9783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A62C29BE-BC01-4306-BDB3-D37133B54322}"/>
              </a:ext>
            </a:extLst>
          </p:cNvPr>
          <p:cNvPicPr>
            <a:picLocks noChangeAspect="1" noChangeArrowheads="1"/>
          </p:cNvPicPr>
          <p:nvPr/>
        </p:nvPicPr>
        <p:blipFill rotWithShape="1">
          <a:blip r:embed="rId5">
            <a:clrChange>
              <a:clrFrom>
                <a:srgbClr val="FDFFFA"/>
              </a:clrFrom>
              <a:clrTo>
                <a:srgbClr val="FDFFFA">
                  <a:alpha val="0"/>
                </a:srgbClr>
              </a:clrTo>
            </a:clrChange>
            <a:extLst>
              <a:ext uri="{28A0092B-C50C-407E-A947-70E740481C1C}">
                <a14:useLocalDpi xmlns:a14="http://schemas.microsoft.com/office/drawing/2010/main" val="0"/>
              </a:ext>
            </a:extLst>
          </a:blip>
          <a:srcRect r="68496"/>
          <a:stretch/>
        </p:blipFill>
        <p:spPr bwMode="auto">
          <a:xfrm>
            <a:off x="612056" y="1375036"/>
            <a:ext cx="874999" cy="99371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1A82F97E-00AC-4B51-B7A6-87A59C15C9A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49537" y="4541821"/>
            <a:ext cx="566454" cy="544814"/>
          </a:xfrm>
          <a:prstGeom prst="rect">
            <a:avLst/>
          </a:prstGeom>
        </p:spPr>
      </p:pic>
    </p:spTree>
    <p:extLst>
      <p:ext uri="{BB962C8B-B14F-4D97-AF65-F5344CB8AC3E}">
        <p14:creationId xmlns:p14="http://schemas.microsoft.com/office/powerpoint/2010/main" val="3009331208"/>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SharedWithUsers xmlns="5e3fc8a5-ae92-42ac-9a5b-adc0faec43d6">
      <UserInfo>
        <DisplayName>Michiel DE KOSTER</DisplayName>
        <AccountId>9</AccountId>
        <AccountType/>
      </UserInfo>
      <UserInfo>
        <DisplayName>Alexandra PAPILLON</DisplayName>
        <AccountId>13</AccountId>
        <AccountType/>
      </UserInfo>
    </SharedWithUsers>
  </documentManagement>
</p:properties>
</file>

<file path=customXml/itemProps1.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2.xml><?xml version="1.0" encoding="utf-8"?>
<ds:datastoreItem xmlns:ds="http://schemas.openxmlformats.org/officeDocument/2006/customXml" ds:itemID="{47CD0F3B-CAD2-4F5A-AB44-8BDF5D5FCA5F}">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560780-D1C1-4641-9B08-F0A5FFFCA309}">
  <ds:schemaRef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5e3fc8a5-ae92-42ac-9a5b-adc0faec43d6"/>
    <ds:schemaRef ds:uri="40753fda-f579-4bb9-aa37-7b314b45a769"/>
    <ds:schemaRef ds:uri="http://purl.org/dc/te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103</TotalTime>
  <Words>307</Words>
  <Application>Microsoft Office PowerPoint</Application>
  <PresentationFormat>Grand écran</PresentationFormat>
  <Paragraphs>43</Paragraphs>
  <Slides>4</Slides>
  <Notes>3</Notes>
  <HiddenSlides>0</HiddenSlides>
  <MMClips>0</MMClips>
  <ScaleCrop>false</ScaleCrop>
  <HeadingPairs>
    <vt:vector size="6" baseType="variant">
      <vt:variant>
        <vt:lpstr>Polices utilisées</vt:lpstr>
      </vt:variant>
      <vt:variant>
        <vt:i4>4</vt:i4>
      </vt:variant>
      <vt:variant>
        <vt:lpstr>Thème</vt:lpstr>
      </vt:variant>
      <vt:variant>
        <vt:i4>7</vt:i4>
      </vt:variant>
      <vt:variant>
        <vt:lpstr>Titres des diapositives</vt:lpstr>
      </vt:variant>
      <vt:variant>
        <vt:i4>4</vt:i4>
      </vt:variant>
    </vt:vector>
  </HeadingPairs>
  <TitlesOfParts>
    <vt:vector size="15" baseType="lpstr">
      <vt:lpstr>Arial</vt:lpstr>
      <vt:lpstr>Arial</vt:lpstr>
      <vt:lpstr>Arial MT Light</vt:lpstr>
      <vt:lpstr>Wingdings</vt: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Présentation PowerPoint</vt:lpstr>
      <vt:lpstr>The Golden Rule High-Risk Situations</vt:lpstr>
      <vt:lpstr>The essence of Golden Rule 1</vt:lpstr>
      <vt:lpstr>Golden Rule 1 applied to offices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Alexandra PAPILLON</cp:lastModifiedBy>
  <cp:revision>1</cp:revision>
  <cp:lastPrinted>2021-09-13T12:46:09Z</cp:lastPrinted>
  <dcterms:created xsi:type="dcterms:W3CDTF">2021-08-30T17:14:08Z</dcterms:created>
  <dcterms:modified xsi:type="dcterms:W3CDTF">2022-12-01T14:20:06Z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