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 id="2147483728" r:id="rId8"/>
    <p:sldMasterId id="2147483743" r:id="rId9"/>
    <p:sldMasterId id="2147483745" r:id="rId10"/>
  </p:sldMasterIdLst>
  <p:notesMasterIdLst>
    <p:notesMasterId r:id="rId15"/>
  </p:notesMasterIdLst>
  <p:handoutMasterIdLst>
    <p:handoutMasterId r:id="rId16"/>
  </p:handoutMasterIdLst>
  <p:sldIdLst>
    <p:sldId id="2134805770" r:id="rId11"/>
    <p:sldId id="2134805710" r:id="rId12"/>
    <p:sldId id="2134805796" r:id="rId13"/>
    <p:sldId id="2134805797" r:id="rId14"/>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tiana MIR" initials="TM" lastIdx="59" clrIdx="0">
    <p:extLst>
      <p:ext uri="{19B8F6BF-5375-455C-9EA6-DF929625EA0E}">
        <p15:presenceInfo xmlns:p15="http://schemas.microsoft.com/office/powerpoint/2012/main" userId="S::tatiana.mir@totalenergies.com::4d1b6097-a687-44dd-ad16-6ad111d36e7d" providerId="AD"/>
      </p:ext>
    </p:extLst>
  </p:cmAuthor>
  <p:cmAuthor id="2" name="Cyril DE-COATPONT" initials="CDC" lastIdx="17" clrIdx="1">
    <p:extLst>
      <p:ext uri="{19B8F6BF-5375-455C-9EA6-DF929625EA0E}">
        <p15:presenceInfo xmlns:p15="http://schemas.microsoft.com/office/powerpoint/2012/main" userId="S::cyril.de-coatpont@totalenergies.com::8e2a7a85-c243-49c2-bdd5-9a8a2591b005" providerId="AD"/>
      </p:ext>
    </p:extLst>
  </p:cmAuthor>
  <p:cmAuthor id="3" name="Michiel DE KOSTER" initials="MDK" lastIdx="10" clrIdx="2">
    <p:extLst>
      <p:ext uri="{19B8F6BF-5375-455C-9EA6-DF929625EA0E}">
        <p15:presenceInfo xmlns:p15="http://schemas.microsoft.com/office/powerpoint/2012/main" userId="S::michiel.de-koster@totalenergies.com::7d7c490e-1e4b-4bd1-978a-bd0aaf19c382" providerId="AD"/>
      </p:ext>
    </p:extLst>
  </p:cmAuthor>
  <p:cmAuthor id="4" name="David DOYONNAS" initials="DD" lastIdx="25" clrIdx="3">
    <p:extLst>
      <p:ext uri="{19B8F6BF-5375-455C-9EA6-DF929625EA0E}">
        <p15:presenceInfo xmlns:p15="http://schemas.microsoft.com/office/powerpoint/2012/main" userId="S::david.doyonnas@totalenergies.com::50d04fe7-e08d-4de1-95c9-593ebd14dc57" providerId="AD"/>
      </p:ext>
    </p:extLst>
  </p:cmAuthor>
  <p:cmAuthor id="5" name="Cyril DE-COATPONT" initials="CDC [2]" lastIdx="7" clrIdx="4">
    <p:extLst>
      <p:ext uri="{19B8F6BF-5375-455C-9EA6-DF929625EA0E}">
        <p15:presenceInfo xmlns:p15="http://schemas.microsoft.com/office/powerpoint/2012/main" userId="S::cyril.de-coatpont@total.com::8e2a7a85-c243-49c2-bdd5-9a8a2591b005" providerId="AD"/>
      </p:ext>
    </p:extLst>
  </p:cmAuthor>
  <p:cmAuthor id="6" name="Nicolas FOREST" initials="NF" lastIdx="4" clrIdx="5">
    <p:extLst>
      <p:ext uri="{19B8F6BF-5375-455C-9EA6-DF929625EA0E}">
        <p15:presenceInfo xmlns:p15="http://schemas.microsoft.com/office/powerpoint/2012/main" userId="S::nicolas.forest@total.com::74d7feb1-6457-475c-bfcc-0f29457bb0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4649"/>
    <a:srgbClr val="FED304"/>
    <a:srgbClr val="FFF6CD"/>
    <a:srgbClr val="BF0F21"/>
    <a:srgbClr val="B3D234"/>
    <a:srgbClr val="71BF44"/>
    <a:srgbClr val="179648"/>
    <a:srgbClr val="3C3C3B"/>
    <a:srgbClr val="EE1C25"/>
    <a:srgbClr val="E403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35C98E-E306-49AE-8607-2E31A02720BF}" v="27" dt="2022-12-01T14:20:05.7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3.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5" Type="http://schemas.openxmlformats.org/officeDocument/2006/relationships/slideMaster" Target="slideMasters/slideMaster2.xml"/><Relationship Id="rId15" Type="http://schemas.openxmlformats.org/officeDocument/2006/relationships/notesMaster" Target="notesMasters/notesMaster1.xml"/><Relationship Id="rId23" Type="http://schemas.microsoft.com/office/2015/10/relationships/revisionInfo" Target="revisionInfo.xml"/><Relationship Id="rId10" Type="http://schemas.openxmlformats.org/officeDocument/2006/relationships/slideMaster" Target="slideMasters/slideMaster7.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a PAPILLON" userId="6ed42675-17a0-4139-8016-992ac43c869f" providerId="ADAL" clId="{7E35C98E-E306-49AE-8607-2E31A02720BF}"/>
    <pc:docChg chg="undo redo custSel addSld delSld modSld">
      <pc:chgData name="Alexandra PAPILLON" userId="6ed42675-17a0-4139-8016-992ac43c869f" providerId="ADAL" clId="{7E35C98E-E306-49AE-8607-2E31A02720BF}" dt="2022-12-01T14:19:56.666" v="273" actId="20577"/>
      <pc:docMkLst>
        <pc:docMk/>
      </pc:docMkLst>
      <pc:sldChg chg="addSp delSp modSp add mod">
        <pc:chgData name="Alexandra PAPILLON" userId="6ed42675-17a0-4139-8016-992ac43c869f" providerId="ADAL" clId="{7E35C98E-E306-49AE-8607-2E31A02720BF}" dt="2022-12-01T14:19:56.666" v="273" actId="20577"/>
        <pc:sldMkLst>
          <pc:docMk/>
          <pc:sldMk cId="3848476589" sldId="2134805710"/>
        </pc:sldMkLst>
        <pc:spChg chg="mod">
          <ac:chgData name="Alexandra PAPILLON" userId="6ed42675-17a0-4139-8016-992ac43c869f" providerId="ADAL" clId="{7E35C98E-E306-49AE-8607-2E31A02720BF}" dt="2022-12-01T14:19:56.666" v="273" actId="20577"/>
          <ac:spMkLst>
            <pc:docMk/>
            <pc:sldMk cId="3848476589" sldId="2134805710"/>
            <ac:spMk id="4" creationId="{C07678AB-75D3-4D2B-BCD4-0EAC267DE67E}"/>
          </ac:spMkLst>
        </pc:spChg>
        <pc:spChg chg="mod">
          <ac:chgData name="Alexandra PAPILLON" userId="6ed42675-17a0-4139-8016-992ac43c869f" providerId="ADAL" clId="{7E35C98E-E306-49AE-8607-2E31A02720BF}" dt="2022-12-01T13:03:12.295" v="123" actId="113"/>
          <ac:spMkLst>
            <pc:docMk/>
            <pc:sldMk cId="3848476589" sldId="2134805710"/>
            <ac:spMk id="21" creationId="{51B40DFC-80DD-49EC-BC1D-F0E6D7E875A7}"/>
          </ac:spMkLst>
        </pc:spChg>
        <pc:spChg chg="mod">
          <ac:chgData name="Alexandra PAPILLON" userId="6ed42675-17a0-4139-8016-992ac43c869f" providerId="ADAL" clId="{7E35C98E-E306-49AE-8607-2E31A02720BF}" dt="2022-12-01T13:02:27.360" v="118"/>
          <ac:spMkLst>
            <pc:docMk/>
            <pc:sldMk cId="3848476589" sldId="2134805710"/>
            <ac:spMk id="24" creationId="{B8C3A1DD-A1E3-48A6-BE7B-066B5EED8B28}"/>
          </ac:spMkLst>
        </pc:spChg>
        <pc:spChg chg="mod">
          <ac:chgData name="Alexandra PAPILLON" userId="6ed42675-17a0-4139-8016-992ac43c869f" providerId="ADAL" clId="{7E35C98E-E306-49AE-8607-2E31A02720BF}" dt="2022-12-01T13:02:07.952" v="115" actId="20577"/>
          <ac:spMkLst>
            <pc:docMk/>
            <pc:sldMk cId="3848476589" sldId="2134805710"/>
            <ac:spMk id="27" creationId="{AF50B1B0-06A6-C045-A908-F2ABF98C6817}"/>
          </ac:spMkLst>
        </pc:spChg>
        <pc:picChg chg="add mod ord">
          <ac:chgData name="Alexandra PAPILLON" userId="6ed42675-17a0-4139-8016-992ac43c869f" providerId="ADAL" clId="{7E35C98E-E306-49AE-8607-2E31A02720BF}" dt="2022-12-01T13:03:36.857" v="128" actId="14100"/>
          <ac:picMkLst>
            <pc:docMk/>
            <pc:sldMk cId="3848476589" sldId="2134805710"/>
            <ac:picMk id="19" creationId="{E304E65A-2A86-401E-B0F6-80C0F80996B4}"/>
          </ac:picMkLst>
        </pc:picChg>
        <pc:picChg chg="del">
          <ac:chgData name="Alexandra PAPILLON" userId="6ed42675-17a0-4139-8016-992ac43c869f" providerId="ADAL" clId="{7E35C98E-E306-49AE-8607-2E31A02720BF}" dt="2022-12-01T13:03:21.474" v="124" actId="478"/>
          <ac:picMkLst>
            <pc:docMk/>
            <pc:sldMk cId="3848476589" sldId="2134805710"/>
            <ac:picMk id="22" creationId="{C13CD9DE-5F09-461F-9EDF-C8A4F7763B95}"/>
          </ac:picMkLst>
        </pc:picChg>
      </pc:sldChg>
      <pc:sldChg chg="del">
        <pc:chgData name="Alexandra PAPILLON" userId="6ed42675-17a0-4139-8016-992ac43c869f" providerId="ADAL" clId="{7E35C98E-E306-49AE-8607-2E31A02720BF}" dt="2022-12-01T13:25:34.055" v="214" actId="47"/>
        <pc:sldMkLst>
          <pc:docMk/>
          <pc:sldMk cId="3279526026" sldId="2134805739"/>
        </pc:sldMkLst>
      </pc:sldChg>
      <pc:sldChg chg="del">
        <pc:chgData name="Alexandra PAPILLON" userId="6ed42675-17a0-4139-8016-992ac43c869f" providerId="ADAL" clId="{7E35C98E-E306-49AE-8607-2E31A02720BF}" dt="2022-12-01T13:25:34.765" v="215" actId="47"/>
        <pc:sldMkLst>
          <pc:docMk/>
          <pc:sldMk cId="3219673142" sldId="2134805747"/>
        </pc:sldMkLst>
      </pc:sldChg>
      <pc:sldChg chg="modSp mod">
        <pc:chgData name="Alexandra PAPILLON" userId="6ed42675-17a0-4139-8016-992ac43c869f" providerId="ADAL" clId="{7E35C98E-E306-49AE-8607-2E31A02720BF}" dt="2022-12-01T13:01:25.343" v="65" actId="20577"/>
        <pc:sldMkLst>
          <pc:docMk/>
          <pc:sldMk cId="3004514661" sldId="2134805770"/>
        </pc:sldMkLst>
        <pc:spChg chg="mod">
          <ac:chgData name="Alexandra PAPILLON" userId="6ed42675-17a0-4139-8016-992ac43c869f" providerId="ADAL" clId="{7E35C98E-E306-49AE-8607-2E31A02720BF}" dt="2022-12-01T13:01:25.343" v="65" actId="20577"/>
          <ac:spMkLst>
            <pc:docMk/>
            <pc:sldMk cId="3004514661" sldId="2134805770"/>
            <ac:spMk id="6" creationId="{0A77405E-6FA2-2642-88F5-70A68628BCDD}"/>
          </ac:spMkLst>
        </pc:spChg>
        <pc:spChg chg="mod">
          <ac:chgData name="Alexandra PAPILLON" userId="6ed42675-17a0-4139-8016-992ac43c869f" providerId="ADAL" clId="{7E35C98E-E306-49AE-8607-2E31A02720BF}" dt="2022-12-01T13:01:21.102" v="59" actId="6549"/>
          <ac:spMkLst>
            <pc:docMk/>
            <pc:sldMk cId="3004514661" sldId="2134805770"/>
            <ac:spMk id="14" creationId="{43A97237-37D7-0B48-A2E9-CCF167850641}"/>
          </ac:spMkLst>
        </pc:spChg>
      </pc:sldChg>
      <pc:sldChg chg="del">
        <pc:chgData name="Alexandra PAPILLON" userId="6ed42675-17a0-4139-8016-992ac43c869f" providerId="ADAL" clId="{7E35C98E-E306-49AE-8607-2E31A02720BF}" dt="2022-12-01T13:01:28.819" v="66" actId="47"/>
        <pc:sldMkLst>
          <pc:docMk/>
          <pc:sldMk cId="1180370113" sldId="2134805772"/>
        </pc:sldMkLst>
      </pc:sldChg>
      <pc:sldChg chg="del">
        <pc:chgData name="Alexandra PAPILLON" userId="6ed42675-17a0-4139-8016-992ac43c869f" providerId="ADAL" clId="{7E35C98E-E306-49AE-8607-2E31A02720BF}" dt="2022-12-01T13:03:58.727" v="130" actId="47"/>
        <pc:sldMkLst>
          <pc:docMk/>
          <pc:sldMk cId="3233931030" sldId="2134805773"/>
        </pc:sldMkLst>
      </pc:sldChg>
      <pc:sldChg chg="del">
        <pc:chgData name="Alexandra PAPILLON" userId="6ed42675-17a0-4139-8016-992ac43c869f" providerId="ADAL" clId="{7E35C98E-E306-49AE-8607-2E31A02720BF}" dt="2022-12-01T13:25:25.933" v="202" actId="47"/>
        <pc:sldMkLst>
          <pc:docMk/>
          <pc:sldMk cId="2332208611" sldId="2134805774"/>
        </pc:sldMkLst>
      </pc:sldChg>
      <pc:sldChg chg="del">
        <pc:chgData name="Alexandra PAPILLON" userId="6ed42675-17a0-4139-8016-992ac43c869f" providerId="ADAL" clId="{7E35C98E-E306-49AE-8607-2E31A02720BF}" dt="2022-12-01T13:25:27.454" v="203" actId="47"/>
        <pc:sldMkLst>
          <pc:docMk/>
          <pc:sldMk cId="733464506" sldId="2134805775"/>
        </pc:sldMkLst>
      </pc:sldChg>
      <pc:sldChg chg="del">
        <pc:chgData name="Alexandra PAPILLON" userId="6ed42675-17a0-4139-8016-992ac43c869f" providerId="ADAL" clId="{7E35C98E-E306-49AE-8607-2E31A02720BF}" dt="2022-12-01T13:25:30.118" v="204" actId="47"/>
        <pc:sldMkLst>
          <pc:docMk/>
          <pc:sldMk cId="1527423765" sldId="2134805776"/>
        </pc:sldMkLst>
      </pc:sldChg>
      <pc:sldChg chg="del">
        <pc:chgData name="Alexandra PAPILLON" userId="6ed42675-17a0-4139-8016-992ac43c869f" providerId="ADAL" clId="{7E35C98E-E306-49AE-8607-2E31A02720BF}" dt="2022-12-01T13:25:30.457" v="205" actId="47"/>
        <pc:sldMkLst>
          <pc:docMk/>
          <pc:sldMk cId="2406595206" sldId="2134805777"/>
        </pc:sldMkLst>
      </pc:sldChg>
      <pc:sldChg chg="del">
        <pc:chgData name="Alexandra PAPILLON" userId="6ed42675-17a0-4139-8016-992ac43c869f" providerId="ADAL" clId="{7E35C98E-E306-49AE-8607-2E31A02720BF}" dt="2022-12-01T13:25:30.727" v="206" actId="47"/>
        <pc:sldMkLst>
          <pc:docMk/>
          <pc:sldMk cId="4163919738" sldId="2134805778"/>
        </pc:sldMkLst>
      </pc:sldChg>
      <pc:sldChg chg="del">
        <pc:chgData name="Alexandra PAPILLON" userId="6ed42675-17a0-4139-8016-992ac43c869f" providerId="ADAL" clId="{7E35C98E-E306-49AE-8607-2E31A02720BF}" dt="2022-12-01T13:25:30.988" v="207" actId="47"/>
        <pc:sldMkLst>
          <pc:docMk/>
          <pc:sldMk cId="1842554219" sldId="2134805779"/>
        </pc:sldMkLst>
      </pc:sldChg>
      <pc:sldChg chg="del">
        <pc:chgData name="Alexandra PAPILLON" userId="6ed42675-17a0-4139-8016-992ac43c869f" providerId="ADAL" clId="{7E35C98E-E306-49AE-8607-2E31A02720BF}" dt="2022-12-01T13:25:31.197" v="208" actId="47"/>
        <pc:sldMkLst>
          <pc:docMk/>
          <pc:sldMk cId="3728495562" sldId="2134805780"/>
        </pc:sldMkLst>
      </pc:sldChg>
      <pc:sldChg chg="del">
        <pc:chgData name="Alexandra PAPILLON" userId="6ed42675-17a0-4139-8016-992ac43c869f" providerId="ADAL" clId="{7E35C98E-E306-49AE-8607-2E31A02720BF}" dt="2022-12-01T13:25:31.420" v="209" actId="47"/>
        <pc:sldMkLst>
          <pc:docMk/>
          <pc:sldMk cId="2525027558" sldId="2134805781"/>
        </pc:sldMkLst>
      </pc:sldChg>
      <pc:sldChg chg="del">
        <pc:chgData name="Alexandra PAPILLON" userId="6ed42675-17a0-4139-8016-992ac43c869f" providerId="ADAL" clId="{7E35C98E-E306-49AE-8607-2E31A02720BF}" dt="2022-12-01T13:25:32.121" v="212" actId="47"/>
        <pc:sldMkLst>
          <pc:docMk/>
          <pc:sldMk cId="3620951184" sldId="2134805783"/>
        </pc:sldMkLst>
      </pc:sldChg>
      <pc:sldChg chg="del">
        <pc:chgData name="Alexandra PAPILLON" userId="6ed42675-17a0-4139-8016-992ac43c869f" providerId="ADAL" clId="{7E35C98E-E306-49AE-8607-2E31A02720BF}" dt="2022-12-01T13:25:31.904" v="211" actId="47"/>
        <pc:sldMkLst>
          <pc:docMk/>
          <pc:sldMk cId="3261033733" sldId="2134805785"/>
        </pc:sldMkLst>
      </pc:sldChg>
      <pc:sldChg chg="del">
        <pc:chgData name="Alexandra PAPILLON" userId="6ed42675-17a0-4139-8016-992ac43c869f" providerId="ADAL" clId="{7E35C98E-E306-49AE-8607-2E31A02720BF}" dt="2022-12-01T13:25:33.117" v="213" actId="47"/>
        <pc:sldMkLst>
          <pc:docMk/>
          <pc:sldMk cId="2089116878" sldId="2134805787"/>
        </pc:sldMkLst>
      </pc:sldChg>
      <pc:sldChg chg="del">
        <pc:chgData name="Alexandra PAPILLON" userId="6ed42675-17a0-4139-8016-992ac43c869f" providerId="ADAL" clId="{7E35C98E-E306-49AE-8607-2E31A02720BF}" dt="2022-12-01T14:19:39.392" v="239" actId="47"/>
        <pc:sldMkLst>
          <pc:docMk/>
          <pc:sldMk cId="3228966446" sldId="2134805793"/>
        </pc:sldMkLst>
      </pc:sldChg>
      <pc:sldChg chg="del">
        <pc:chgData name="Alexandra PAPILLON" userId="6ed42675-17a0-4139-8016-992ac43c869f" providerId="ADAL" clId="{7E35C98E-E306-49AE-8607-2E31A02720BF}" dt="2022-12-01T13:25:31.651" v="210" actId="47"/>
        <pc:sldMkLst>
          <pc:docMk/>
          <pc:sldMk cId="2740300421" sldId="2134805795"/>
        </pc:sldMkLst>
      </pc:sldChg>
      <pc:sldChg chg="addSp delSp modSp add mod">
        <pc:chgData name="Alexandra PAPILLON" userId="6ed42675-17a0-4139-8016-992ac43c869f" providerId="ADAL" clId="{7E35C98E-E306-49AE-8607-2E31A02720BF}" dt="2022-12-01T13:24:58.329" v="201"/>
        <pc:sldMkLst>
          <pc:docMk/>
          <pc:sldMk cId="2609051058" sldId="2134805796"/>
        </pc:sldMkLst>
        <pc:spChg chg="mod">
          <ac:chgData name="Alexandra PAPILLON" userId="6ed42675-17a0-4139-8016-992ac43c869f" providerId="ADAL" clId="{7E35C98E-E306-49AE-8607-2E31A02720BF}" dt="2022-12-01T13:04:10.867" v="160" actId="20577"/>
          <ac:spMkLst>
            <pc:docMk/>
            <pc:sldMk cId="2609051058" sldId="2134805796"/>
            <ac:spMk id="3" creationId="{1026347A-7F06-4819-9CED-D05E061BD65F}"/>
          </ac:spMkLst>
        </pc:spChg>
        <pc:spChg chg="mod">
          <ac:chgData name="Alexandra PAPILLON" userId="6ed42675-17a0-4139-8016-992ac43c869f" providerId="ADAL" clId="{7E35C98E-E306-49AE-8607-2E31A02720BF}" dt="2022-12-01T13:24:58.329" v="201"/>
          <ac:spMkLst>
            <pc:docMk/>
            <pc:sldMk cId="2609051058" sldId="2134805796"/>
            <ac:spMk id="13" creationId="{F8E49D59-9AFF-429C-AA95-0798FE7CF540}"/>
          </ac:spMkLst>
        </pc:spChg>
        <pc:spChg chg="mod">
          <ac:chgData name="Alexandra PAPILLON" userId="6ed42675-17a0-4139-8016-992ac43c869f" providerId="ADAL" clId="{7E35C98E-E306-49AE-8607-2E31A02720BF}" dt="2022-12-01T13:24:17.601" v="172"/>
          <ac:spMkLst>
            <pc:docMk/>
            <pc:sldMk cId="2609051058" sldId="2134805796"/>
            <ac:spMk id="14" creationId="{FE2B32B2-FE69-4ED9-9880-941D613B79A2}"/>
          </ac:spMkLst>
        </pc:spChg>
        <pc:spChg chg="mod">
          <ac:chgData name="Alexandra PAPILLON" userId="6ed42675-17a0-4139-8016-992ac43c869f" providerId="ADAL" clId="{7E35C98E-E306-49AE-8607-2E31A02720BF}" dt="2022-12-01T13:24:04.796" v="170"/>
          <ac:spMkLst>
            <pc:docMk/>
            <pc:sldMk cId="2609051058" sldId="2134805796"/>
            <ac:spMk id="15" creationId="{A5881908-1BF9-4BD7-BDC6-943CFF4C4E18}"/>
          </ac:spMkLst>
        </pc:spChg>
        <pc:spChg chg="mod">
          <ac:chgData name="Alexandra PAPILLON" userId="6ed42675-17a0-4139-8016-992ac43c869f" providerId="ADAL" clId="{7E35C98E-E306-49AE-8607-2E31A02720BF}" dt="2022-12-01T13:24:23.256" v="182" actId="20577"/>
          <ac:spMkLst>
            <pc:docMk/>
            <pc:sldMk cId="2609051058" sldId="2134805796"/>
            <ac:spMk id="16" creationId="{EC2B9527-3781-4932-87EB-13DDFB74FA8A}"/>
          </ac:spMkLst>
        </pc:spChg>
        <pc:spChg chg="mod">
          <ac:chgData name="Alexandra PAPILLON" userId="6ed42675-17a0-4139-8016-992ac43c869f" providerId="ADAL" clId="{7E35C98E-E306-49AE-8607-2E31A02720BF}" dt="2022-12-01T13:24:36.253" v="183"/>
          <ac:spMkLst>
            <pc:docMk/>
            <pc:sldMk cId="2609051058" sldId="2134805796"/>
            <ac:spMk id="18" creationId="{9F3342CB-0F31-49C0-9B75-3E0EC2D53B15}"/>
          </ac:spMkLst>
        </pc:spChg>
        <pc:spChg chg="mod">
          <ac:chgData name="Alexandra PAPILLON" userId="6ed42675-17a0-4139-8016-992ac43c869f" providerId="ADAL" clId="{7E35C98E-E306-49AE-8607-2E31A02720BF}" dt="2022-12-01T13:24:51.066" v="196" actId="1035"/>
          <ac:spMkLst>
            <pc:docMk/>
            <pc:sldMk cId="2609051058" sldId="2134805796"/>
            <ac:spMk id="20" creationId="{58DFC15E-E93B-49E3-A5CF-DED8E3AF86AC}"/>
          </ac:spMkLst>
        </pc:spChg>
        <pc:spChg chg="mod">
          <ac:chgData name="Alexandra PAPILLON" userId="6ed42675-17a0-4139-8016-992ac43c869f" providerId="ADAL" clId="{7E35C98E-E306-49AE-8607-2E31A02720BF}" dt="2022-12-01T13:23:49.619" v="168"/>
          <ac:spMkLst>
            <pc:docMk/>
            <pc:sldMk cId="2609051058" sldId="2134805796"/>
            <ac:spMk id="26" creationId="{6AA34269-C9DB-47A6-A4C8-28DFEAAD2EB5}"/>
          </ac:spMkLst>
        </pc:spChg>
        <pc:spChg chg="mod">
          <ac:chgData name="Alexandra PAPILLON" userId="6ed42675-17a0-4139-8016-992ac43c869f" providerId="ADAL" clId="{7E35C98E-E306-49AE-8607-2E31A02720BF}" dt="2022-12-01T13:23:55.953" v="169"/>
          <ac:spMkLst>
            <pc:docMk/>
            <pc:sldMk cId="2609051058" sldId="2134805796"/>
            <ac:spMk id="27" creationId="{405C25A3-F07B-43B9-ABA8-332633CF28E3}"/>
          </ac:spMkLst>
        </pc:spChg>
        <pc:picChg chg="del">
          <ac:chgData name="Alexandra PAPILLON" userId="6ed42675-17a0-4139-8016-992ac43c869f" providerId="ADAL" clId="{7E35C98E-E306-49AE-8607-2E31A02720BF}" dt="2022-12-01T13:04:18.004" v="161" actId="478"/>
          <ac:picMkLst>
            <pc:docMk/>
            <pc:sldMk cId="2609051058" sldId="2134805796"/>
            <ac:picMk id="6" creationId="{122295E0-86E8-2EE9-C067-2B6F20B8B5CD}"/>
          </ac:picMkLst>
        </pc:picChg>
        <pc:picChg chg="add mod ord modCrop">
          <ac:chgData name="Alexandra PAPILLON" userId="6ed42675-17a0-4139-8016-992ac43c869f" providerId="ADAL" clId="{7E35C98E-E306-49AE-8607-2E31A02720BF}" dt="2022-12-01T13:04:43.051" v="167" actId="732"/>
          <ac:picMkLst>
            <pc:docMk/>
            <pc:sldMk cId="2609051058" sldId="2134805796"/>
            <ac:picMk id="22" creationId="{00F4F938-571A-4FEB-9102-7045047F7D1A}"/>
          </ac:picMkLst>
        </pc:picChg>
      </pc:sldChg>
      <pc:sldChg chg="addSp delSp modSp mod">
        <pc:chgData name="Alexandra PAPILLON" userId="6ed42675-17a0-4139-8016-992ac43c869f" providerId="ADAL" clId="{7E35C98E-E306-49AE-8607-2E31A02720BF}" dt="2022-12-01T14:19:21.386" v="238" actId="1036"/>
        <pc:sldMkLst>
          <pc:docMk/>
          <pc:sldMk cId="3009331208" sldId="2134805797"/>
        </pc:sldMkLst>
        <pc:spChg chg="mod">
          <ac:chgData name="Alexandra PAPILLON" userId="6ed42675-17a0-4139-8016-992ac43c869f" providerId="ADAL" clId="{7E35C98E-E306-49AE-8607-2E31A02720BF}" dt="2022-12-01T14:19:21.386" v="238" actId="1036"/>
          <ac:spMkLst>
            <pc:docMk/>
            <pc:sldMk cId="3009331208" sldId="2134805797"/>
            <ac:spMk id="7" creationId="{58E025EA-1702-1090-A3C3-391E64D5ECFF}"/>
          </ac:spMkLst>
        </pc:spChg>
        <pc:spChg chg="mod">
          <ac:chgData name="Alexandra PAPILLON" userId="6ed42675-17a0-4139-8016-992ac43c869f" providerId="ADAL" clId="{7E35C98E-E306-49AE-8607-2E31A02720BF}" dt="2022-12-01T14:19:21.386" v="238" actId="1036"/>
          <ac:spMkLst>
            <pc:docMk/>
            <pc:sldMk cId="3009331208" sldId="2134805797"/>
            <ac:spMk id="19" creationId="{E356A3E1-F15E-634E-8A46-2B9F7A5CC0F7}"/>
          </ac:spMkLst>
        </pc:spChg>
        <pc:spChg chg="del">
          <ac:chgData name="Alexandra PAPILLON" userId="6ed42675-17a0-4139-8016-992ac43c869f" providerId="ADAL" clId="{7E35C98E-E306-49AE-8607-2E31A02720BF}" dt="2022-12-01T14:19:10.605" v="218" actId="478"/>
          <ac:spMkLst>
            <pc:docMk/>
            <pc:sldMk cId="3009331208" sldId="2134805797"/>
            <ac:spMk id="21" creationId="{4E64A7A0-7C4C-4793-9CCF-3066432CC412}"/>
          </ac:spMkLst>
        </pc:spChg>
        <pc:picChg chg="del">
          <ac:chgData name="Alexandra PAPILLON" userId="6ed42675-17a0-4139-8016-992ac43c869f" providerId="ADAL" clId="{7E35C98E-E306-49AE-8607-2E31A02720BF}" dt="2022-12-01T14:19:10.605" v="218" actId="478"/>
          <ac:picMkLst>
            <pc:docMk/>
            <pc:sldMk cId="3009331208" sldId="2134805797"/>
            <ac:picMk id="15" creationId="{CEE34A56-F9A2-415D-B2A1-5A149BC94BB2}"/>
          </ac:picMkLst>
        </pc:picChg>
        <pc:picChg chg="del">
          <ac:chgData name="Alexandra PAPILLON" userId="6ed42675-17a0-4139-8016-992ac43c869f" providerId="ADAL" clId="{7E35C98E-E306-49AE-8607-2E31A02720BF}" dt="2022-12-01T14:19:03.530" v="216" actId="478"/>
          <ac:picMkLst>
            <pc:docMk/>
            <pc:sldMk cId="3009331208" sldId="2134805797"/>
            <ac:picMk id="16" creationId="{BE15C3CB-E393-4355-BC0E-6A3A0AC1FA87}"/>
          </ac:picMkLst>
        </pc:picChg>
        <pc:picChg chg="add mod">
          <ac:chgData name="Alexandra PAPILLON" userId="6ed42675-17a0-4139-8016-992ac43c869f" providerId="ADAL" clId="{7E35C98E-E306-49AE-8607-2E31A02720BF}" dt="2022-12-01T14:19:03.776" v="217"/>
          <ac:picMkLst>
            <pc:docMk/>
            <pc:sldMk cId="3009331208" sldId="2134805797"/>
            <ac:picMk id="17" creationId="{1A82F97E-00AC-4B51-B7A6-87A59C15C9A6}"/>
          </ac:picMkLst>
        </pc:picChg>
        <pc:picChg chg="mod">
          <ac:chgData name="Alexandra PAPILLON" userId="6ed42675-17a0-4139-8016-992ac43c869f" providerId="ADAL" clId="{7E35C98E-E306-49AE-8607-2E31A02720BF}" dt="2022-12-01T14:19:21.386" v="238" actId="1036"/>
          <ac:picMkLst>
            <pc:docMk/>
            <pc:sldMk cId="3009331208" sldId="2134805797"/>
            <ac:picMk id="23" creationId="{67688CBA-0EEF-4F7E-AE03-C2B5863E99ED}"/>
          </ac:picMkLst>
        </pc:picChg>
        <pc:picChg chg="mod">
          <ac:chgData name="Alexandra PAPILLON" userId="6ed42675-17a0-4139-8016-992ac43c869f" providerId="ADAL" clId="{7E35C98E-E306-49AE-8607-2E31A02720BF}" dt="2022-12-01T14:19:21.386" v="238" actId="1036"/>
          <ac:picMkLst>
            <pc:docMk/>
            <pc:sldMk cId="3009331208" sldId="2134805797"/>
            <ac:picMk id="24" creationId="{78867ECC-B017-42B7-9106-CF1021042C4E}"/>
          </ac:picMkLst>
        </pc:picChg>
        <pc:picChg chg="mod">
          <ac:chgData name="Alexandra PAPILLON" userId="6ed42675-17a0-4139-8016-992ac43c869f" providerId="ADAL" clId="{7E35C98E-E306-49AE-8607-2E31A02720BF}" dt="2022-12-01T14:19:21.386" v="238" actId="1036"/>
          <ac:picMkLst>
            <pc:docMk/>
            <pc:sldMk cId="3009331208" sldId="2134805797"/>
            <ac:picMk id="25" creationId="{A62C29BE-BC01-4306-BDB3-D37133B54322}"/>
          </ac:picMkLst>
        </pc:picChg>
        <pc:picChg chg="mod">
          <ac:chgData name="Alexandra PAPILLON" userId="6ed42675-17a0-4139-8016-992ac43c869f" providerId="ADAL" clId="{7E35C98E-E306-49AE-8607-2E31A02720BF}" dt="2022-12-01T14:19:21.386" v="238" actId="1036"/>
          <ac:picMkLst>
            <pc:docMk/>
            <pc:sldMk cId="3009331208" sldId="2134805797"/>
            <ac:picMk id="29" creationId="{B6D8CC1F-12A3-417F-8406-CF4E585D8B4B}"/>
          </ac:picMkLst>
        </pc:picChg>
        <pc:picChg chg="mod">
          <ac:chgData name="Alexandra PAPILLON" userId="6ed42675-17a0-4139-8016-992ac43c869f" providerId="ADAL" clId="{7E35C98E-E306-49AE-8607-2E31A02720BF}" dt="2022-12-01T14:19:21.386" v="238" actId="1036"/>
          <ac:picMkLst>
            <pc:docMk/>
            <pc:sldMk cId="3009331208" sldId="2134805797"/>
            <ac:picMk id="1026" creationId="{4B2606AB-ACAB-4D9B-B2F5-6886ED391F93}"/>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01/12/2022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01/12/2022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2</a:t>
            </a:fld>
            <a:endParaRPr lang="fr-FR"/>
          </a:p>
        </p:txBody>
      </p:sp>
    </p:spTree>
    <p:extLst>
      <p:ext uri="{BB962C8B-B14F-4D97-AF65-F5344CB8AC3E}">
        <p14:creationId xmlns:p14="http://schemas.microsoft.com/office/powerpoint/2010/main" val="27994398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3</a:t>
            </a:fld>
            <a:endParaRPr lang="fr-FR"/>
          </a:p>
        </p:txBody>
      </p:sp>
    </p:spTree>
    <p:extLst>
      <p:ext uri="{BB962C8B-B14F-4D97-AF65-F5344CB8AC3E}">
        <p14:creationId xmlns:p14="http://schemas.microsoft.com/office/powerpoint/2010/main" val="1474635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4</a:t>
            </a:fld>
            <a:endParaRPr lang="fr-FR"/>
          </a:p>
        </p:txBody>
      </p:sp>
    </p:spTree>
    <p:extLst>
      <p:ext uri="{BB962C8B-B14F-4D97-AF65-F5344CB8AC3E}">
        <p14:creationId xmlns:p14="http://schemas.microsoft.com/office/powerpoint/2010/main" val="37106378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Safety moment -  Golden Rule 1 High-Risk Situations</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Safety moment -  Golden Rule 1 High-Risk Situations</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Safety moment -  Golden Rule 1 High-Risk Situations</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Safety moment -  Golden Rule 1 High-Risk Situations</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Safety moment -  Golden Rule 1 High-Risk Situations</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Safety moment -  Golden Rule 1 High-Risk Situations</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Safety moment -  Golden Rule 1 High-Risk Situations</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Safety moment -  Golden Rule 1 High-Risk Situations</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Safety moment -  Golden Rule 1 High-Risk Situations</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Safety moment -  Golden Rule 1 High-Risk Situations</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Safety moment -  Golden Rule 1 High-Risk Situations</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Safety moment -  Golden Rule 1 High-Risk Situations</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Safety moment -  Golden Rule 1 High-Risk Situations</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Safety moment -  Golden Rule 1 High-Risk Situations</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Safety moment -  Golden Rule 1 High-Risk Situations</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Safety moment -  Golden Rule 1 High-Risk Situations</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Safety moment -  Golden Rule 1 High-Risk Situations</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Safety moment -  Golden Rule 1 High-Risk Situations</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Safety moment -  Golden Rule 1 High-Risk Situations</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Safety moment -  Golden Rule 1 High-Risk Situations</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Safety moment -  Golden Rule 1 High-Risk Situations</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Safety moment -  Golden Rule 1 High-Risk Situations</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Safety moment -  Golden Rule 1 High-Risk Situations</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Safety moment -  Golden Rule 1 High-Risk Situations</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Safety moment -  Golden Rule 1 High-Risk Situations</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Safety moment -  Golden Rule 1 High-Risk Situations</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Safety moment -  Golden Rule 1 High-Risk Situations</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Safety moment -  Golden Rule 1 High-Risk Situations</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Safety moment -  Golden Rule 1 High-Risk Situations</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Safety moment -  Golden Rule 1 High-Risk Situations</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Safety moment -  Golden Rule 1 High-Risk Situations</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Safety moment -  Golden Rule 1 High-Risk Situations</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Safety moment -  Golden Rule 1 High-Risk Situations</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Safety moment -  Golden Rule 1 High-Risk Situations</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Safety moment -  Golden Rule 1 High-Risk Situations</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Safety moment -  Golden Rule 1 High-Risk Situations</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95697976"/>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376720765"/>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02801313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Safety moment -  Golden Rule 1 High-Risk Situations</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Safety moment -  Golden Rule 1 High-Risk Situations</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57050052"/>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Safety moment -  Golden Rule 1 High-Risk Situations</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09540665"/>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Safety moment -  Golden Rule 1 High-Risk Situations</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9562082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Safety moment -  Golden Rule 1 High-Risk Situations</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92571214"/>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Safety moment -  Golden Rule 1 High-Risk Situations</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52955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Safety moment -  Golden Rule 1 High-Risk Situations</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626070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Safety moment -  Golden Rule 1 High-Risk Situations</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825118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Safety moment -  Golden Rule 1 High-Risk Situations</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794521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Safety moment -  Golden Rule 1 High-Risk Situations</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3563156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Safety moment -  Golden Rule 1 High-Risk Situations</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498908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Safety moment -  Golden Rule 1 High-Risk Situations</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55369109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Safety moment -  Golden Rule 1 High-Risk Situations</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Safety moment -  Golden Rule 1 High-Risk Situations</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Safety moment -  Golden Rule 1 High-Risk Situations</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Safety moment -  Golden Rule 1 High-Risk Situations</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Safety moment -  Golden Rule 1 High-Risk Situations</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6" Type="http://schemas.openxmlformats.org/officeDocument/2006/relationships/image" Target="../media/image1.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6.xml"/><Relationship Id="rId1" Type="http://schemas.openxmlformats.org/officeDocument/2006/relationships/slideLayout" Target="../slideLayouts/slideLayout71.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73.xml"/><Relationship Id="rId1" Type="http://schemas.openxmlformats.org/officeDocument/2006/relationships/slideLayout" Target="../slideLayouts/slideLayout72.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Safety moment -  Golden Rule 1 High-Risk Situations</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Safety moment -  Golden Rule 1 High-Risk Situations</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Safety moment -  Golden Rule 1 High-Risk Situations</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Safety moment -  Golden Rule 1 High-Risk Situations</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Safety moment -  Golden Rule 1 High-Risk Situations</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56174214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Safety moment -  Golden Rule 1 High-Risk Situations</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744" r:id="rId1"/>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Safety moment -  Golden Rule 1 High-Risk Situations</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747" r:id="rId1"/>
    <p:sldLayoutId id="2147483746" r:id="rId2"/>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png"/><Relationship Id="rId7" Type="http://schemas.openxmlformats.org/officeDocument/2006/relationships/hyperlink" Target="https://toolbox-hse-ftp.totalenergies.com/RO/Reformulation_2022/Regle_1/GOLDEN_RULES-Regle_01_VFSTFR--10Mbps.mp4"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9.emf"/><Relationship Id="rId4" Type="http://schemas.openxmlformats.org/officeDocument/2006/relationships/image" Target="../media/image8.emf"/></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ous-titre 2">
            <a:extLst>
              <a:ext uri="{FF2B5EF4-FFF2-40B4-BE49-F238E27FC236}">
                <a16:creationId xmlns:a16="http://schemas.microsoft.com/office/drawing/2014/main" id="{43A97237-37D7-0B48-A2E9-CCF167850641}"/>
              </a:ext>
            </a:extLst>
          </p:cNvPr>
          <p:cNvSpPr txBox="1">
            <a:spLocks/>
          </p:cNvSpPr>
          <p:nvPr/>
        </p:nvSpPr>
        <p:spPr>
          <a:xfrm>
            <a:off x="6437745" y="3730128"/>
            <a:ext cx="4976517" cy="91157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200" dirty="0">
                <a:solidFill>
                  <a:srgbClr val="FED304"/>
                </a:solidFill>
                <a:latin typeface="+mj-lt"/>
                <a:ea typeface="+mj-ea"/>
                <a:cs typeface="+mj-cs"/>
              </a:rPr>
              <a:t>Safety moment</a:t>
            </a:r>
            <a:endParaRPr lang="fr-FR" sz="3200" b="1" dirty="0">
              <a:solidFill>
                <a:srgbClr val="354D56"/>
              </a:solidFill>
            </a:endParaRPr>
          </a:p>
        </p:txBody>
      </p:sp>
      <p:sp>
        <p:nvSpPr>
          <p:cNvPr id="6" name="Sous-titre 2">
            <a:extLst>
              <a:ext uri="{FF2B5EF4-FFF2-40B4-BE49-F238E27FC236}">
                <a16:creationId xmlns:a16="http://schemas.microsoft.com/office/drawing/2014/main" id="{0A77405E-6FA2-2642-88F5-70A68628BCDD}"/>
              </a:ext>
            </a:extLst>
          </p:cNvPr>
          <p:cNvSpPr txBox="1">
            <a:spLocks/>
          </p:cNvSpPr>
          <p:nvPr/>
        </p:nvSpPr>
        <p:spPr>
          <a:xfrm>
            <a:off x="6437745" y="4907836"/>
            <a:ext cx="4976517" cy="35811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000" dirty="0" err="1">
                <a:solidFill>
                  <a:srgbClr val="354D56"/>
                </a:solidFill>
              </a:rPr>
              <a:t>December</a:t>
            </a:r>
            <a:r>
              <a:rPr lang="fr-FR" sz="2000" dirty="0">
                <a:solidFill>
                  <a:srgbClr val="354D56"/>
                </a:solidFill>
              </a:rPr>
              <a:t> 2022</a:t>
            </a:r>
            <a:endParaRPr lang="fr-FR" sz="2000" b="1" dirty="0">
              <a:solidFill>
                <a:srgbClr val="354D56"/>
              </a:solidFill>
            </a:endParaRPr>
          </a:p>
        </p:txBody>
      </p:sp>
      <p:sp>
        <p:nvSpPr>
          <p:cNvPr id="7" name="Rectangle 6">
            <a:extLst>
              <a:ext uri="{FF2B5EF4-FFF2-40B4-BE49-F238E27FC236}">
                <a16:creationId xmlns:a16="http://schemas.microsoft.com/office/drawing/2014/main" id="{95CC4D6A-AB3A-456D-897B-856117BF43A1}"/>
              </a:ext>
            </a:extLst>
          </p:cNvPr>
          <p:cNvSpPr/>
          <p:nvPr/>
        </p:nvSpPr>
        <p:spPr>
          <a:xfrm>
            <a:off x="-1" y="0"/>
            <a:ext cx="6123709" cy="6858000"/>
          </a:xfrm>
          <a:prstGeom prst="rect">
            <a:avLst/>
          </a:prstGeom>
          <a:solidFill>
            <a:srgbClr val="FFD4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a:extLst>
              <a:ext uri="{FF2B5EF4-FFF2-40B4-BE49-F238E27FC236}">
                <a16:creationId xmlns:a16="http://schemas.microsoft.com/office/drawing/2014/main" id="{20CAA96C-778A-40FF-A895-DB35F5CB62B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76136" y="800530"/>
            <a:ext cx="3937135" cy="3937135"/>
          </a:xfrm>
          <a:prstGeom prst="rect">
            <a:avLst/>
          </a:prstGeom>
        </p:spPr>
      </p:pic>
      <p:sp>
        <p:nvSpPr>
          <p:cNvPr id="11" name="Sous-titre 2">
            <a:extLst>
              <a:ext uri="{FF2B5EF4-FFF2-40B4-BE49-F238E27FC236}">
                <a16:creationId xmlns:a16="http://schemas.microsoft.com/office/drawing/2014/main" id="{A71B86B1-A27D-43F1-B78F-00CD48D1B819}"/>
              </a:ext>
            </a:extLst>
          </p:cNvPr>
          <p:cNvSpPr txBox="1">
            <a:spLocks/>
          </p:cNvSpPr>
          <p:nvPr/>
        </p:nvSpPr>
        <p:spPr>
          <a:xfrm>
            <a:off x="777739" y="5086894"/>
            <a:ext cx="5318262" cy="924393"/>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600">
                <a:solidFill>
                  <a:srgbClr val="354D56"/>
                </a:solidFill>
              </a:rPr>
              <a:t>Golden Rule 1 </a:t>
            </a:r>
            <a:br>
              <a:rPr lang="fr-FR" sz="3600" b="1" cap="all">
                <a:solidFill>
                  <a:srgbClr val="F7941D"/>
                </a:solidFill>
              </a:rPr>
            </a:br>
            <a:r>
              <a:rPr lang="fr-FR" sz="3600" b="1">
                <a:solidFill>
                  <a:srgbClr val="FFD400"/>
                </a:solidFill>
              </a:rPr>
              <a:t>High-Risk Situations</a:t>
            </a:r>
          </a:p>
        </p:txBody>
      </p:sp>
    </p:spTree>
    <p:extLst>
      <p:ext uri="{BB962C8B-B14F-4D97-AF65-F5344CB8AC3E}">
        <p14:creationId xmlns:p14="http://schemas.microsoft.com/office/powerpoint/2010/main" val="3004514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 18">
            <a:extLst>
              <a:ext uri="{FF2B5EF4-FFF2-40B4-BE49-F238E27FC236}">
                <a16:creationId xmlns:a16="http://schemas.microsoft.com/office/drawing/2014/main" id="{E304E65A-2A86-401E-B0F6-80C0F80996B4}"/>
              </a:ext>
            </a:extLst>
          </p:cNvPr>
          <p:cNvPicPr>
            <a:picLocks noChangeAspect="1"/>
          </p:cNvPicPr>
          <p:nvPr/>
        </p:nvPicPr>
        <p:blipFill>
          <a:blip r:embed="rId3"/>
          <a:stretch>
            <a:fillRect/>
          </a:stretch>
        </p:blipFill>
        <p:spPr>
          <a:xfrm>
            <a:off x="4586728" y="1246272"/>
            <a:ext cx="3426425" cy="4803659"/>
          </a:xfrm>
          <a:prstGeom prst="rect">
            <a:avLst/>
          </a:prstGeom>
        </p:spPr>
      </p:pic>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fr-FR" dirty="0"/>
              <a:t>Safety moment -  Golden Rule 1 High-Risk Situations</a:t>
            </a: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2</a:t>
            </a:fld>
            <a:endParaRPr lang="fr-FR"/>
          </a:p>
        </p:txBody>
      </p:sp>
      <p:sp>
        <p:nvSpPr>
          <p:cNvPr id="27" name="Titre 26">
            <a:extLst>
              <a:ext uri="{FF2B5EF4-FFF2-40B4-BE49-F238E27FC236}">
                <a16:creationId xmlns:a16="http://schemas.microsoft.com/office/drawing/2014/main" id="{AF50B1B0-06A6-C045-A908-F2ABF98C6817}"/>
              </a:ext>
            </a:extLst>
          </p:cNvPr>
          <p:cNvSpPr>
            <a:spLocks noGrp="1"/>
          </p:cNvSpPr>
          <p:nvPr>
            <p:ph type="title"/>
          </p:nvPr>
        </p:nvSpPr>
        <p:spPr/>
        <p:txBody>
          <a:bodyPr/>
          <a:lstStyle/>
          <a:p>
            <a:r>
              <a:rPr lang="fr-FR" dirty="0">
                <a:solidFill>
                  <a:srgbClr val="354D56"/>
                </a:solidFill>
              </a:rPr>
              <a:t>The Golden Rule High-Risk Situations</a:t>
            </a:r>
          </a:p>
        </p:txBody>
      </p:sp>
      <p:sp>
        <p:nvSpPr>
          <p:cNvPr id="16" name="Rectangle : coins arrondis 15">
            <a:extLst>
              <a:ext uri="{FF2B5EF4-FFF2-40B4-BE49-F238E27FC236}">
                <a16:creationId xmlns:a16="http://schemas.microsoft.com/office/drawing/2014/main" id="{EC7FC17B-6214-4189-8C8C-726B5AC5BDAE}"/>
              </a:ext>
            </a:extLst>
          </p:cNvPr>
          <p:cNvSpPr/>
          <p:nvPr/>
        </p:nvSpPr>
        <p:spPr>
          <a:xfrm>
            <a:off x="4560285" y="1246272"/>
            <a:ext cx="3452868" cy="4808065"/>
          </a:xfrm>
          <a:prstGeom prst="roundRect">
            <a:avLst>
              <a:gd name="adj" fmla="val 8862"/>
            </a:avLst>
          </a:prstGeom>
          <a:noFill/>
          <a:ln>
            <a:solidFill>
              <a:srgbClr val="FF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ZoneTexte 20">
            <a:extLst>
              <a:ext uri="{FF2B5EF4-FFF2-40B4-BE49-F238E27FC236}">
                <a16:creationId xmlns:a16="http://schemas.microsoft.com/office/drawing/2014/main" id="{51B40DFC-80DD-49EC-BC1D-F0E6D7E875A7}"/>
              </a:ext>
            </a:extLst>
          </p:cNvPr>
          <p:cNvSpPr txBox="1"/>
          <p:nvPr/>
        </p:nvSpPr>
        <p:spPr>
          <a:xfrm>
            <a:off x="558455" y="1920448"/>
            <a:ext cx="3452868" cy="1698542"/>
          </a:xfrm>
          <a:prstGeom prst="rect">
            <a:avLst/>
          </a:prstGeom>
          <a:noFill/>
        </p:spPr>
        <p:txBody>
          <a:bodyPr wrap="square" lIns="0" tIns="0" rIns="0" bIns="0">
            <a:spAutoFit/>
          </a:bodyPr>
          <a:lstStyle/>
          <a:p>
            <a:pPr marL="285750" indent="-285750">
              <a:lnSpc>
                <a:spcPct val="114000"/>
              </a:lnSpc>
              <a:buClr>
                <a:srgbClr val="FED304"/>
              </a:buClr>
              <a:buFont typeface="Wingdings" panose="05000000000000000000" pitchFamily="2" charset="2"/>
              <a:buChar char="§"/>
            </a:pPr>
            <a:r>
              <a:rPr lang="en-US" sz="1400" b="1" dirty="0">
                <a:latin typeface="+mj-lt"/>
              </a:rPr>
              <a:t>Communication</a:t>
            </a:r>
            <a:r>
              <a:rPr lang="en-US" sz="1400" dirty="0">
                <a:latin typeface="+mj-lt"/>
              </a:rPr>
              <a:t> at the </a:t>
            </a:r>
            <a:r>
              <a:rPr lang="en-US" sz="1400" dirty="0" err="1">
                <a:latin typeface="+mj-lt"/>
              </a:rPr>
              <a:t>WDfS</a:t>
            </a:r>
            <a:r>
              <a:rPr lang="en-US" sz="1400" dirty="0">
                <a:latin typeface="+mj-lt"/>
              </a:rPr>
              <a:t> 2022</a:t>
            </a:r>
          </a:p>
          <a:p>
            <a:pPr marL="285750" indent="-285750">
              <a:lnSpc>
                <a:spcPct val="114000"/>
              </a:lnSpc>
              <a:buClr>
                <a:srgbClr val="38B5B8"/>
              </a:buClr>
              <a:buFont typeface="Wingdings" panose="05000000000000000000" pitchFamily="2" charset="2"/>
              <a:buChar char="§"/>
            </a:pPr>
            <a:endParaRPr lang="en-US" sz="1400" dirty="0">
              <a:latin typeface="+mj-lt"/>
            </a:endParaRPr>
          </a:p>
          <a:p>
            <a:pPr marL="285750" indent="-285750">
              <a:lnSpc>
                <a:spcPct val="114000"/>
              </a:lnSpc>
              <a:buClr>
                <a:srgbClr val="FED304"/>
              </a:buClr>
              <a:buFont typeface="Wingdings" panose="05000000000000000000" pitchFamily="2" charset="2"/>
              <a:buChar char="§"/>
            </a:pPr>
            <a:r>
              <a:rPr lang="en-US" sz="1400" dirty="0">
                <a:latin typeface="+mj-lt"/>
              </a:rPr>
              <a:t>Evolution of Golden Rules 1 to 10 to strengthen </a:t>
            </a:r>
            <a:r>
              <a:rPr lang="en-US" sz="1400" b="1" dirty="0">
                <a:latin typeface="+mj-lt"/>
              </a:rPr>
              <a:t>personal commitment </a:t>
            </a:r>
          </a:p>
          <a:p>
            <a:pPr>
              <a:lnSpc>
                <a:spcPct val="114000"/>
              </a:lnSpc>
              <a:buClr>
                <a:srgbClr val="38B5B8"/>
              </a:buClr>
            </a:pPr>
            <a:r>
              <a:rPr lang="en-US" sz="1400" dirty="0">
                <a:solidFill>
                  <a:srgbClr val="374649"/>
                </a:solidFill>
                <a:latin typeface="+mj-lt"/>
                <a:sym typeface="Wingdings" panose="05000000000000000000" pitchFamily="2" charset="2"/>
              </a:rPr>
              <a:t>      </a:t>
            </a:r>
            <a:r>
              <a:rPr kumimoji="0" lang="en-US" sz="1400" b="0" i="0" u="none" strike="noStrike" kern="1200" cap="none" spc="0" normalizeH="0" baseline="0" noProof="0" dirty="0">
                <a:ln>
                  <a:noFill/>
                </a:ln>
                <a:solidFill>
                  <a:srgbClr val="374649"/>
                </a:solidFill>
                <a:effectLst/>
                <a:uLnTx/>
                <a:uFillTx/>
                <a:latin typeface="Arial" panose="020B0604020202020204"/>
                <a:ea typeface="+mn-ea"/>
                <a:cs typeface="+mn-cs"/>
                <a:sym typeface="Wingdings" panose="05000000000000000000" pitchFamily="2" charset="2"/>
              </a:rPr>
              <a:t> </a:t>
            </a:r>
            <a:r>
              <a:rPr lang="en-US" sz="1400" dirty="0">
                <a:latin typeface="+mj-lt"/>
              </a:rPr>
              <a:t>Golden Rules written in "I "</a:t>
            </a:r>
          </a:p>
          <a:p>
            <a:pPr marL="285750" indent="-285750">
              <a:lnSpc>
                <a:spcPct val="114000"/>
              </a:lnSpc>
              <a:buClr>
                <a:srgbClr val="38B5B8"/>
              </a:buClr>
              <a:buFont typeface="Wingdings" panose="05000000000000000000" pitchFamily="2" charset="2"/>
              <a:buChar char="§"/>
            </a:pPr>
            <a:endParaRPr lang="en-US" sz="1400" dirty="0">
              <a:latin typeface="+mj-lt"/>
            </a:endParaRPr>
          </a:p>
          <a:p>
            <a:pPr marL="285750" indent="-285750">
              <a:lnSpc>
                <a:spcPct val="114000"/>
              </a:lnSpc>
              <a:buClr>
                <a:srgbClr val="FED304"/>
              </a:buClr>
              <a:buFont typeface="Wingdings" panose="05000000000000000000" pitchFamily="2" charset="2"/>
              <a:buChar char="§"/>
            </a:pPr>
            <a:r>
              <a:rPr lang="en-US" sz="1400" dirty="0">
                <a:latin typeface="+mj-lt"/>
              </a:rPr>
              <a:t>2 new Golden Rules</a:t>
            </a:r>
          </a:p>
        </p:txBody>
      </p:sp>
      <p:sp>
        <p:nvSpPr>
          <p:cNvPr id="24" name="ZoneTexte 23">
            <a:extLst>
              <a:ext uri="{FF2B5EF4-FFF2-40B4-BE49-F238E27FC236}">
                <a16:creationId xmlns:a16="http://schemas.microsoft.com/office/drawing/2014/main" id="{B8C3A1DD-A1E3-48A6-BE7B-066B5EED8B28}"/>
              </a:ext>
            </a:extLst>
          </p:cNvPr>
          <p:cNvSpPr txBox="1"/>
          <p:nvPr/>
        </p:nvSpPr>
        <p:spPr>
          <a:xfrm>
            <a:off x="558455" y="1246273"/>
            <a:ext cx="2628925" cy="246221"/>
          </a:xfrm>
          <a:prstGeom prst="rect">
            <a:avLst/>
          </a:prstGeom>
          <a:noFill/>
        </p:spPr>
        <p:txBody>
          <a:bodyPr wrap="none" lIns="0" tIns="0" rIns="0" bIns="0" rtlCol="0">
            <a:spAutoFit/>
          </a:bodyPr>
          <a:lstStyle/>
          <a:p>
            <a:pPr algn="l"/>
            <a:r>
              <a:rPr lang="en-US" sz="1600" b="1" dirty="0">
                <a:solidFill>
                  <a:srgbClr val="FFD400"/>
                </a:solidFill>
              </a:rPr>
              <a:t>THE NEW GOLDEN RULES</a:t>
            </a:r>
          </a:p>
        </p:txBody>
      </p:sp>
      <p:pic>
        <p:nvPicPr>
          <p:cNvPr id="20" name="Image 19">
            <a:extLst>
              <a:ext uri="{FF2B5EF4-FFF2-40B4-BE49-F238E27FC236}">
                <a16:creationId xmlns:a16="http://schemas.microsoft.com/office/drawing/2014/main" id="{E3C64E26-C1BB-472B-B9DF-0F88A8431E3A}"/>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644" b="94737" l="2442" r="97044">
                        <a14:foregroundMark x1="7326" y1="26518" x2="7326" y2="26518"/>
                        <a14:foregroundMark x1="5206" y1="22065" x2="5206" y2="22065"/>
                        <a14:foregroundMark x1="3470" y1="22065" x2="3470" y2="22065"/>
                        <a14:foregroundMark x1="3470" y1="22065" x2="3470" y2="22065"/>
                        <a14:foregroundMark x1="6620" y1="83806" x2="6620" y2="83806"/>
                        <a14:foregroundMark x1="6620" y1="83806" x2="6620" y2="83806"/>
                        <a14:foregroundMark x1="6620" y1="83806" x2="6620" y2="83806"/>
                        <a14:foregroundMark x1="5913" y1="66194" x2="5913" y2="66194"/>
                        <a14:foregroundMark x1="8740" y1="70445" x2="8740" y2="70445"/>
                        <a14:foregroundMark x1="10154" y1="84818" x2="10154" y2="84818"/>
                        <a14:foregroundMark x1="5591" y1="77126" x2="5591" y2="77126"/>
                        <a14:foregroundMark x1="4177" y1="70445" x2="4177" y2="70445"/>
                        <a14:foregroundMark x1="4177" y1="70445" x2="4177" y2="70445"/>
                        <a14:foregroundMark x1="4177" y1="70445" x2="4177" y2="70445"/>
                        <a14:foregroundMark x1="10797" y1="62753" x2="10797" y2="62753"/>
                        <a14:foregroundMark x1="12918" y1="63968" x2="12918" y2="63968"/>
                        <a14:foregroundMark x1="12918" y1="63968" x2="12918" y2="63968"/>
                        <a14:foregroundMark x1="9447" y1="70445" x2="9447" y2="70445"/>
                        <a14:foregroundMark x1="9447" y1="27530" x2="9447" y2="27530"/>
                        <a14:foregroundMark x1="9447" y1="27530" x2="9447" y2="27530"/>
                        <a14:foregroundMark x1="44023" y1="78138" x2="44023" y2="78138"/>
                        <a14:foregroundMark x1="41902" y1="78138" x2="40167" y2="78138"/>
                        <a14:foregroundMark x1="36311" y1="70445" x2="36311" y2="70445"/>
                        <a14:foregroundMark x1="39139" y1="67206" x2="39139" y2="67206"/>
                        <a14:foregroundMark x1="40488" y1="66194" x2="41902" y2="64980"/>
                        <a14:foregroundMark x1="42609" y1="64980" x2="42609" y2="64980"/>
                        <a14:foregroundMark x1="44023" y1="64980" x2="44023" y2="64980"/>
                        <a14:foregroundMark x1="44344" y1="84818" x2="44344" y2="84818"/>
                        <a14:foregroundMark x1="42931" y1="89271" x2="40167" y2="89271"/>
                        <a14:foregroundMark x1="39460" y1="89271" x2="39460" y2="89271"/>
                        <a14:foregroundMark x1="35990" y1="84818" x2="35990" y2="84818"/>
                        <a14:foregroundMark x1="36632" y1="70445" x2="36632" y2="70445"/>
                        <a14:foregroundMark x1="36632" y1="70445" x2="37725" y2="68421"/>
                        <a14:foregroundMark x1="58676" y1="83806" x2="58676" y2="83806"/>
                        <a14:foregroundMark x1="58997" y1="83806" x2="58997" y2="83806"/>
                        <a14:foregroundMark x1="54820" y1="84818" x2="54820" y2="84818"/>
                        <a14:foregroundMark x1="54820" y1="80364" x2="54820" y2="80364"/>
                        <a14:foregroundMark x1="55141" y1="77126" x2="55141" y2="77126"/>
                        <a14:foregroundMark x1="60411" y1="66194" x2="60411" y2="66194"/>
                        <a14:foregroundMark x1="60733" y1="66194" x2="61118" y2="69433"/>
                        <a14:foregroundMark x1="61118" y1="76113" x2="61118" y2="76113"/>
                        <a14:foregroundMark x1="61118" y1="76113" x2="61118" y2="76113"/>
                        <a14:foregroundMark x1="58676" y1="77126" x2="57262" y2="77126"/>
                        <a14:foregroundMark x1="53085" y1="73887" x2="53085" y2="73887"/>
                        <a14:foregroundMark x1="52699" y1="73887" x2="52699" y2="73887"/>
                        <a14:foregroundMark x1="52699" y1="68421" x2="54113" y2="68421"/>
                        <a14:foregroundMark x1="55527" y1="68421" x2="55527" y2="68421"/>
                        <a14:foregroundMark x1="58676" y1="68421" x2="58676" y2="68421"/>
                        <a14:foregroundMark x1="59383" y1="69433" x2="59383" y2="69433"/>
                        <a14:foregroundMark x1="62147" y1="80364" x2="62147" y2="80364"/>
                        <a14:foregroundMark x1="62532" y1="83806" x2="63175" y2="91498"/>
                        <a14:foregroundMark x1="63175" y1="94737" x2="60411" y2="94737"/>
                        <a14:foregroundMark x1="59704" y1="93522" x2="59704" y2="93522"/>
                        <a14:foregroundMark x1="58290" y1="89271" x2="58290" y2="89271"/>
                        <a14:foregroundMark x1="58290" y1="89271" x2="58290" y2="89271"/>
                        <a14:foregroundMark x1="60411" y1="68421" x2="60411" y2="68421"/>
                        <a14:foregroundMark x1="60411" y1="66194" x2="54499" y2="64980"/>
                        <a14:foregroundMark x1="54499" y1="64980" x2="54499" y2="64980"/>
                        <a14:foregroundMark x1="56234" y1="63968" x2="57262" y2="64980"/>
                        <a14:foregroundMark x1="57584" y1="77126" x2="58997" y2="82591"/>
                        <a14:foregroundMark x1="59704" y1="85830" x2="59704" y2="85830"/>
                        <a14:foregroundMark x1="60090" y1="85830" x2="60090" y2="85830"/>
                        <a14:foregroundMark x1="72301" y1="82591" x2="72301" y2="82591"/>
                        <a14:foregroundMark x1="72301" y1="82591" x2="72301" y2="82591"/>
                        <a14:foregroundMark x1="72301" y1="70445" x2="72301" y2="70445"/>
                        <a14:foregroundMark x1="74357" y1="68421" x2="74357" y2="68421"/>
                        <a14:foregroundMark x1="77506" y1="71660" x2="77506" y2="71660"/>
                        <a14:foregroundMark x1="78535" y1="73887" x2="78535" y2="80364"/>
                        <a14:foregroundMark x1="78535" y1="87045" x2="78535" y2="87045"/>
                        <a14:foregroundMark x1="75771" y1="88057" x2="73650" y2="88057"/>
                        <a14:foregroundMark x1="69473" y1="84818" x2="69473" y2="84818"/>
                        <a14:foregroundMark x1="69152" y1="81579" x2="69152" y2="81579"/>
                        <a14:foregroundMark x1="70566" y1="68421" x2="70566" y2="68421"/>
                        <a14:foregroundMark x1="71915" y1="67206" x2="71915" y2="67206"/>
                        <a14:foregroundMark x1="92738" y1="62753" x2="92738" y2="62753"/>
                        <a14:foregroundMark x1="91581" y1="62753" x2="91131" y2="63158"/>
                        <a14:foregroundMark x1="89846" y1="66194" x2="88817" y2="67814"/>
                        <a14:foregroundMark x1="88689" y1="67814" x2="88303" y2="70243"/>
                        <a14:foregroundMark x1="87725" y1="74696" x2="87725" y2="78138"/>
                        <a14:foregroundMark x1="89460" y1="85020" x2="89974" y2="85020"/>
                        <a14:foregroundMark x1="93509" y1="88462" x2="93895" y2="88462"/>
                        <a14:foregroundMark x1="96787" y1="90486" x2="96787" y2="90486"/>
                        <a14:foregroundMark x1="97044" y1="76518" x2="97044" y2="76518"/>
                        <a14:foregroundMark x1="96915" y1="69028" x2="96915" y2="69028"/>
                        <a14:foregroundMark x1="93766" y1="84211" x2="94023" y2="87247"/>
                        <a14:foregroundMark x1="92866" y1="92510" x2="90746" y2="93320"/>
                        <a14:foregroundMark x1="88817" y1="90891" x2="88817" y2="90891"/>
                        <a14:foregroundMark x1="88560" y1="9514" x2="88560" y2="9514"/>
                        <a14:foregroundMark x1="90103" y1="12348" x2="90103" y2="12348"/>
                        <a14:foregroundMark x1="92352" y1="19838" x2="93123" y2="21053"/>
                        <a14:foregroundMark x1="94409" y1="26113" x2="94666" y2="28138"/>
                        <a14:foregroundMark x1="94794" y1="36032" x2="94794" y2="36032"/>
                        <a14:foregroundMark x1="93509" y1="38462" x2="92095" y2="40081"/>
                        <a14:foregroundMark x1="90617" y1="39676" x2="89846" y2="38866"/>
                        <a14:foregroundMark x1="88303" y1="32996" x2="88303" y2="32996"/>
                        <a14:foregroundMark x1="87596" y1="20648" x2="87211" y2="15789"/>
                        <a14:foregroundMark x1="87082" y1="10729" x2="87082" y2="10729"/>
                        <a14:foregroundMark x1="88689" y1="7490" x2="90617" y2="6680"/>
                        <a14:foregroundMark x1="92224" y1="7895" x2="93123" y2="8300"/>
                        <a14:foregroundMark x1="96015" y1="10729" x2="96401" y2="11134"/>
                        <a14:foregroundMark x1="96401" y1="18623" x2="96401" y2="24899"/>
                        <a14:foregroundMark x1="96272" y1="27328" x2="96272" y2="31377"/>
                        <a14:foregroundMark x1="96015" y1="37247" x2="96015" y2="39271"/>
                        <a14:foregroundMark x1="91581" y1="37652" x2="91260" y2="37652"/>
                        <a14:foregroundMark x1="88175" y1="34008" x2="88175" y2="34008"/>
                        <a14:foregroundMark x1="94409" y1="15789" x2="94409" y2="15789"/>
                        <a14:foregroundMark x1="90360" y1="35223" x2="90360" y2="35223"/>
                        <a14:foregroundMark x1="77763" y1="16599" x2="77763" y2="16599"/>
                        <a14:foregroundMark x1="74100" y1="10324" x2="73458" y2="10324"/>
                        <a14:foregroundMark x1="70951" y1="8300" x2="70951" y2="8300"/>
                        <a14:foregroundMark x1="76478" y1="38866" x2="76478" y2="38866"/>
                        <a14:foregroundMark x1="76735" y1="38866" x2="75964" y2="39271"/>
                        <a14:foregroundMark x1="74486" y1="39271" x2="74486" y2="39271"/>
                        <a14:foregroundMark x1="70823" y1="38057" x2="70823" y2="38057"/>
                        <a14:foregroundMark x1="69666" y1="26923" x2="69666" y2="26923"/>
                        <a14:foregroundMark x1="69794" y1="26113" x2="70180" y2="24494"/>
                        <a14:foregroundMark x1="76735" y1="15789" x2="77378" y2="15789"/>
                        <a14:foregroundMark x1="79370" y1="17409" x2="79756" y2="17814"/>
                        <a14:foregroundMark x1="80141" y1="19433" x2="80141" y2="19433"/>
                        <a14:foregroundMark x1="80527" y1="29757" x2="80527" y2="32186"/>
                        <a14:foregroundMark x1="77249" y1="23077" x2="77249" y2="23077"/>
                        <a14:foregroundMark x1="75707" y1="18623" x2="75707" y2="18623"/>
                        <a14:foregroundMark x1="72429" y1="18623" x2="72429" y2="18623"/>
                        <a14:foregroundMark x1="73715" y1="23077" x2="73715" y2="23077"/>
                        <a14:foregroundMark x1="74486" y1="24899" x2="74486" y2="24899"/>
                        <a14:foregroundMark x1="60476" y1="12753" x2="60476" y2="12753"/>
                        <a14:foregroundMark x1="57069" y1="8300" x2="57069" y2="8300"/>
                        <a14:foregroundMark x1="54563" y1="6680" x2="54563" y2="6680"/>
                        <a14:foregroundMark x1="58226" y1="17409" x2="58676" y2="17409"/>
                        <a14:foregroundMark x1="59961" y1="24089" x2="59961" y2="24089"/>
                        <a14:foregroundMark x1="58676" y1="27328" x2="57841" y2="29352"/>
                        <a14:foregroundMark x1="56427" y1="28947" x2="56427" y2="28947"/>
                        <a14:foregroundMark x1="55013" y1="28947" x2="54177" y2="29352"/>
                        <a14:foregroundMark x1="53149" y1="32591" x2="53149" y2="35223"/>
                        <a14:foregroundMark x1="54049" y1="37652" x2="54434" y2="37652"/>
                        <a14:foregroundMark x1="55784" y1="37652" x2="56941" y2="37652"/>
                        <a14:foregroundMark x1="61697" y1="32996" x2="62596" y2="32591"/>
                        <a14:foregroundMark x1="62725" y1="32186" x2="62725" y2="32186"/>
                        <a14:foregroundMark x1="62853" y1="17814" x2="62853" y2="17814"/>
                        <a14:foregroundMark x1="62982" y1="7085" x2="62982" y2="7085"/>
                        <a14:foregroundMark x1="59961" y1="3846" x2="57455" y2="5061"/>
                        <a14:foregroundMark x1="55398" y1="5061" x2="55398" y2="5061"/>
                        <a14:foregroundMark x1="53021" y1="10729" x2="53021" y2="13765"/>
                        <a14:foregroundMark x1="40810" y1="17814" x2="40296" y2="17814"/>
                        <a14:foregroundMark x1="37918" y1="10324" x2="37918" y2="10324"/>
                        <a14:foregroundMark x1="38432" y1="18219" x2="38753" y2="19838"/>
                        <a14:foregroundMark x1="38882" y1="25304" x2="39396" y2="27328"/>
                        <a14:foregroundMark x1="41195" y1="34008" x2="42288" y2="36842"/>
                        <a14:foregroundMark x1="42931" y1="37652" x2="43316" y2="38057"/>
                        <a14:foregroundMark x1="45437" y1="34818" x2="46465" y2="32591"/>
                        <a14:foregroundMark x1="48586" y1="14980" x2="48586" y2="14980"/>
                        <a14:foregroundMark x1="47237" y1="7490" x2="46722" y2="7085"/>
                        <a14:foregroundMark x1="45437" y1="7085" x2="45437" y2="7085"/>
                        <a14:foregroundMark x1="43188" y1="5466" x2="39524" y2="5466"/>
                        <a14:foregroundMark x1="37661" y1="5466" x2="37661" y2="5466"/>
                        <a14:foregroundMark x1="35990" y1="11943" x2="35733" y2="15385"/>
                        <a14:foregroundMark x1="37532" y1="24494" x2="37661" y2="27328"/>
                        <a14:foregroundMark x1="37661" y1="31781" x2="37789" y2="35628"/>
                        <a14:foregroundMark x1="37918" y1="37247" x2="37918" y2="37247"/>
                        <a14:foregroundMark x1="29563" y1="21053" x2="29563" y2="21053"/>
                        <a14:foregroundMark x1="24422" y1="17004" x2="24422" y2="17004"/>
                        <a14:foregroundMark x1="24422" y1="17004" x2="25771" y2="16194"/>
                        <a14:foregroundMark x1="26928" y1="15385" x2="28085" y2="14575"/>
                        <a14:foregroundMark x1="28535" y1="14170" x2="29434" y2="13360"/>
                        <a14:foregroundMark x1="28920" y1="13158" x2="26028" y2="13158"/>
                        <a14:foregroundMark x1="23008" y1="11943" x2="22622" y2="11943"/>
                        <a14:foregroundMark x1="20758" y1="11943" x2="20758" y2="11943"/>
                        <a14:foregroundMark x1="17609" y1="28947" x2="17609" y2="29757"/>
                        <a14:foregroundMark x1="17609" y1="27935" x2="17609" y2="28947"/>
                        <a14:foregroundMark x1="17609" y1="26923" x2="17609" y2="27935"/>
                        <a14:foregroundMark x1="22751" y1="33401" x2="22751" y2="33401"/>
                        <a14:foregroundMark x1="24550" y1="39271" x2="24936" y2="39676"/>
                        <a14:foregroundMark x1="25900" y1="39676" x2="25900" y2="39676"/>
                        <a14:foregroundMark x1="27828" y1="38866" x2="27828" y2="38866"/>
                        <a14:foregroundMark x1="28663" y1="28947" x2="28663" y2="28947"/>
                        <a14:foregroundMark x1="29177" y1="14170" x2="26671" y2="13360"/>
                        <a14:foregroundMark x1="21530" y1="9109" x2="20630" y2="9109"/>
                        <a14:foregroundMark x1="18252" y1="9109" x2="17995" y2="13158"/>
                        <a14:foregroundMark x1="21851" y1="20648" x2="21851" y2="20648"/>
                        <a14:foregroundMark x1="23265" y1="25709" x2="23650" y2="26518"/>
                        <a14:foregroundMark x1="13946" y1="14170" x2="13946" y2="14170"/>
                        <a14:foregroundMark x1="10283" y1="11134" x2="10283" y2="11134"/>
                        <a14:foregroundMark x1="8548" y1="10324" x2="7262" y2="10729"/>
                        <a14:foregroundMark x1="4499" y1="11538" x2="4499" y2="11538"/>
                        <a14:foregroundMark x1="4113" y1="16194" x2="3985" y2="25304"/>
                        <a14:foregroundMark x1="4370" y1="26518" x2="5206" y2="30162"/>
                        <a14:foregroundMark x1="6748" y1="35223" x2="8033" y2="38866"/>
                        <a14:foregroundMark x1="8290" y1="38866" x2="8997" y2="38866"/>
                        <a14:foregroundMark x1="12018" y1="30972" x2="12018" y2="30972"/>
                        <a14:foregroundMark x1="12018" y1="21862" x2="12018" y2="21862"/>
                        <a14:foregroundMark x1="11697" y1="18219" x2="11697" y2="18219"/>
                        <a14:foregroundMark x1="11697" y1="13765" x2="11697" y2="13765"/>
                        <a14:foregroundMark x1="10540" y1="8704" x2="8997" y2="9109"/>
                        <a14:foregroundMark x1="13432" y1="37652" x2="13432" y2="37652"/>
                        <a14:foregroundMark x1="10154" y1="44534" x2="10154" y2="44534"/>
                        <a14:foregroundMark x1="8419" y1="42915" x2="7262" y2="42915"/>
                        <a14:foregroundMark x1="80656" y1="60324" x2="80656" y2="60324"/>
                        <a14:foregroundMark x1="80398" y1="60729" x2="79370" y2="61943"/>
                        <a14:foregroundMark x1="76735" y1="60324" x2="76735" y2="60324"/>
                        <a14:foregroundMark x1="72686" y1="59514" x2="72686" y2="59514"/>
                        <a14:foregroundMark x1="72686" y1="59514" x2="72686" y2="59514"/>
                        <a14:foregroundMark x1="56555" y1="72267" x2="56555" y2="72267"/>
                        <a14:foregroundMark x1="45566" y1="63158" x2="45180" y2="63158"/>
                        <a14:foregroundMark x1="42674" y1="61538" x2="41710" y2="61943"/>
                        <a14:foregroundMark x1="40039" y1="61943" x2="40039" y2="61943"/>
                        <a14:foregroundMark x1="45308" y1="74696" x2="45308" y2="74696"/>
                        <a14:foregroundMark x1="39139" y1="65385" x2="39139" y2="65385"/>
                        <a14:foregroundMark x1="21979" y1="72672" x2="21979" y2="72672"/>
                        <a14:foregroundMark x1="25064" y1="73482" x2="25064" y2="73482"/>
                        <a14:foregroundMark x1="24936" y1="70243" x2="24936" y2="70243"/>
                        <a14:foregroundMark x1="24936" y1="70243" x2="24936" y2="70243"/>
                        <a14:foregroundMark x1="24422" y1="80162" x2="24422" y2="80162"/>
                        <a14:foregroundMark x1="24422" y1="80162" x2="24422" y2="80162"/>
                        <a14:foregroundMark x1="24422" y1="85830" x2="24422" y2="85830"/>
                        <a14:foregroundMark x1="24422" y1="85830" x2="24422" y2="85830"/>
                        <a14:foregroundMark x1="25257" y1="86235" x2="25257" y2="86235"/>
                        <a14:foregroundMark x1="25386" y1="86235" x2="25386" y2="86235"/>
                        <a14:foregroundMark x1="25514" y1="79757" x2="25514" y2="79757"/>
                        <a14:foregroundMark x1="25514" y1="79757" x2="25514" y2="79757"/>
                        <a14:foregroundMark x1="24293" y1="69433" x2="23522" y2="69433"/>
                        <a14:foregroundMark x1="21851" y1="67814" x2="21851" y2="67814"/>
                        <a14:foregroundMark x1="21851" y1="67814" x2="20887" y2="65385"/>
                        <a14:foregroundMark x1="20116" y1="62753" x2="20116" y2="62753"/>
                        <a14:foregroundMark x1="20116" y1="62753" x2="20116" y2="62753"/>
                        <a14:foregroundMark x1="19730" y1="58704" x2="19730" y2="58704"/>
                        <a14:foregroundMark x1="29434" y1="85830" x2="29434" y2="85830"/>
                        <a14:foregroundMark x1="28792" y1="90486" x2="28792" y2="90486"/>
                        <a14:foregroundMark x1="27185" y1="90081" x2="21530" y2="87652"/>
                        <a14:foregroundMark x1="20501" y1="86235" x2="20501" y2="86235"/>
                        <a14:foregroundMark x1="20373" y1="76923" x2="20373" y2="76923"/>
                        <a14:foregroundMark x1="20373" y1="71862" x2="20373" y2="71862"/>
                        <a14:foregroundMark x1="21401" y1="67814" x2="22108" y2="67409"/>
                        <a14:foregroundMark x1="22365" y1="67004" x2="22365" y2="67004"/>
                        <a14:foregroundMark x1="24422" y1="66194" x2="24807" y2="66194"/>
                        <a14:foregroundMark x1="25514" y1="65789" x2="25900" y2="65789"/>
                        <a14:foregroundMark x1="26157" y1="65385" x2="26157" y2="65385"/>
                        <a14:foregroundMark x1="27185" y1="65182" x2="27571" y2="65182"/>
                        <a14:foregroundMark x1="27828" y1="65182" x2="27828" y2="65182"/>
                        <a14:foregroundMark x1="28342" y1="62753" x2="28342" y2="62753"/>
                        <a14:foregroundMark x1="28535" y1="61134" x2="28535" y2="61134"/>
                        <a14:foregroundMark x1="26799" y1="61134" x2="26799" y2="61134"/>
                        <a14:foregroundMark x1="26028" y1="61134" x2="22879" y2="61538"/>
                        <a14:foregroundMark x1="20630" y1="61943" x2="20630" y2="61943"/>
                        <a14:foregroundMark x1="13432" y1="67409" x2="13432" y2="67409"/>
                        <a14:foregroundMark x1="13432" y1="67409" x2="12789" y2="67814"/>
                        <a14:foregroundMark x1="11568" y1="69028" x2="11054" y2="70243"/>
                        <a14:foregroundMark x1="11054" y1="70243" x2="11054" y2="70243"/>
                        <a14:foregroundMark x1="10283" y1="71457" x2="7776" y2="73887"/>
                        <a14:foregroundMark x1="6234" y1="74696" x2="6234" y2="74696"/>
                        <a14:foregroundMark x1="5463" y1="74291" x2="5013" y2="73077"/>
                        <a14:foregroundMark x1="3599" y1="64777" x2="3599" y2="64777"/>
                        <a14:foregroundMark x1="3599" y1="64777" x2="3342" y2="69028"/>
                        <a14:foregroundMark x1="2442" y1="80972" x2="3342" y2="87247"/>
                        <a14:foregroundMark x1="3470" y1="87652" x2="4884" y2="87652"/>
                        <a14:foregroundMark x1="7134" y1="87652" x2="7776" y2="87652"/>
                        <a14:foregroundMark x1="11054" y1="87247" x2="11054" y2="87247"/>
                        <a14:foregroundMark x1="11183" y1="87247" x2="11183" y2="87247"/>
                        <a14:foregroundMark x1="12275" y1="77733" x2="12275" y2="77733"/>
                        <a14:foregroundMark x1="12275" y1="69433" x2="12275" y2="69433"/>
                        <a14:foregroundMark x1="10411" y1="60729" x2="7648" y2="61538"/>
                        <a14:foregroundMark x1="4499" y1="61538" x2="4499" y2="61538"/>
                        <a14:foregroundMark x1="6105" y1="60324" x2="6491" y2="60324"/>
                        <a14:foregroundMark x1="9769" y1="65789" x2="10925" y2="74291"/>
                        <a14:foregroundMark x1="11311" y1="80567" x2="11311" y2="80567"/>
                        <a14:foregroundMark x1="11440" y1="85020" x2="11889" y2="88866"/>
                        <a14:foregroundMark x1="11889" y1="88866" x2="10925" y2="90891"/>
                        <a14:foregroundMark x1="9512" y1="90486" x2="9512" y2="90486"/>
                        <a14:foregroundMark x1="7391" y1="88057" x2="7391" y2="88057"/>
                        <a14:foregroundMark x1="45566" y1="75911" x2="45566" y2="75911"/>
                        <a14:foregroundMark x1="44987" y1="76113" x2="44987" y2="76113"/>
                        <a14:foregroundMark x1="44216" y1="73482" x2="44216" y2="73482"/>
                        <a14:foregroundMark x1="92995" y1="75911" x2="92995" y2="75911"/>
                        <a14:foregroundMark x1="86954" y1="26113" x2="86954" y2="26113"/>
                        <a14:foregroundMark x1="86954" y1="26113" x2="86954" y2="26113"/>
                        <a14:foregroundMark x1="80398" y1="28947" x2="80398" y2="28947"/>
                        <a14:foregroundMark x1="82005" y1="19028" x2="82005" y2="19028"/>
                        <a14:backgroundMark x1="66388" y1="26113" x2="66388" y2="26113"/>
                        <a14:backgroundMark x1="66388" y1="24899" x2="66388" y2="24899"/>
                        <a14:backgroundMark x1="66260" y1="26113" x2="66260" y2="26113"/>
                        <a14:backgroundMark x1="66388" y1="22267" x2="66388" y2="22267"/>
                        <a14:backgroundMark x1="66131" y1="18219" x2="66131" y2="18219"/>
                        <a14:backgroundMark x1="66260" y1="23077" x2="66388" y2="25304"/>
                        <a14:backgroundMark x1="66388" y1="26113" x2="66388" y2="26113"/>
                        <a14:backgroundMark x1="66003" y1="19028" x2="66003" y2="19028"/>
                        <a14:backgroundMark x1="48779" y1="15587" x2="48779" y2="15587"/>
                        <a14:backgroundMark x1="48779" y1="15385" x2="48779" y2="15385"/>
                        <a14:backgroundMark x1="17416" y1="27935" x2="17416" y2="27935"/>
                        <a14:backgroundMark x1="17416" y1="29352" x2="17416" y2="29352"/>
                        <a14:backgroundMark x1="17416" y1="26923" x2="17416" y2="26923"/>
                        <a14:backgroundMark x1="17352" y1="28947" x2="17352" y2="28947"/>
                        <a14:backgroundMark x1="17352" y1="30162" x2="17352" y2="30162"/>
                        <a14:backgroundMark x1="17352" y1="30162" x2="17352" y2="30162"/>
                      </a14:backgroundRemoval>
                    </a14:imgEffect>
                  </a14:imgLayer>
                </a14:imgProps>
              </a:ext>
            </a:extLst>
          </a:blip>
          <a:srcRect t="51267"/>
          <a:stretch/>
        </p:blipFill>
        <p:spPr>
          <a:xfrm>
            <a:off x="499043" y="4721514"/>
            <a:ext cx="3357312" cy="519438"/>
          </a:xfrm>
          <a:prstGeom prst="rect">
            <a:avLst/>
          </a:prstGeom>
        </p:spPr>
      </p:pic>
      <p:pic>
        <p:nvPicPr>
          <p:cNvPr id="17" name="Image 16">
            <a:extLst>
              <a:ext uri="{FF2B5EF4-FFF2-40B4-BE49-F238E27FC236}">
                <a16:creationId xmlns:a16="http://schemas.microsoft.com/office/drawing/2014/main" id="{A4FE0EE7-27C1-4E4D-9AE9-B492B4D6697E}"/>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3644" b="94737" l="2442" r="97044">
                        <a14:foregroundMark x1="7326" y1="26518" x2="7326" y2="26518"/>
                        <a14:foregroundMark x1="5206" y1="22065" x2="5206" y2="22065"/>
                        <a14:foregroundMark x1="3470" y1="22065" x2="3470" y2="22065"/>
                        <a14:foregroundMark x1="3470" y1="22065" x2="3470" y2="22065"/>
                        <a14:foregroundMark x1="6620" y1="83806" x2="6620" y2="83806"/>
                        <a14:foregroundMark x1="6620" y1="83806" x2="6620" y2="83806"/>
                        <a14:foregroundMark x1="6620" y1="83806" x2="6620" y2="83806"/>
                        <a14:foregroundMark x1="5913" y1="66194" x2="5913" y2="66194"/>
                        <a14:foregroundMark x1="8740" y1="70445" x2="8740" y2="70445"/>
                        <a14:foregroundMark x1="10154" y1="84818" x2="10154" y2="84818"/>
                        <a14:foregroundMark x1="5591" y1="77126" x2="5591" y2="77126"/>
                        <a14:foregroundMark x1="4177" y1="70445" x2="4177" y2="70445"/>
                        <a14:foregroundMark x1="4177" y1="70445" x2="4177" y2="70445"/>
                        <a14:foregroundMark x1="4177" y1="70445" x2="4177" y2="70445"/>
                        <a14:foregroundMark x1="10797" y1="62753" x2="10797" y2="62753"/>
                        <a14:foregroundMark x1="12918" y1="63968" x2="12918" y2="63968"/>
                        <a14:foregroundMark x1="12918" y1="63968" x2="12918" y2="63968"/>
                        <a14:foregroundMark x1="9447" y1="70445" x2="9447" y2="70445"/>
                        <a14:foregroundMark x1="9447" y1="27530" x2="9447" y2="27530"/>
                        <a14:foregroundMark x1="9447" y1="27530" x2="9447" y2="27530"/>
                        <a14:foregroundMark x1="44023" y1="78138" x2="44023" y2="78138"/>
                        <a14:foregroundMark x1="41902" y1="78138" x2="40167" y2="78138"/>
                        <a14:foregroundMark x1="36311" y1="70445" x2="36311" y2="70445"/>
                        <a14:foregroundMark x1="39139" y1="67206" x2="39139" y2="67206"/>
                        <a14:foregroundMark x1="40488" y1="66194" x2="41902" y2="64980"/>
                        <a14:foregroundMark x1="42609" y1="64980" x2="42609" y2="64980"/>
                        <a14:foregroundMark x1="44023" y1="64980" x2="44023" y2="64980"/>
                        <a14:foregroundMark x1="44344" y1="84818" x2="44344" y2="84818"/>
                        <a14:foregroundMark x1="42931" y1="89271" x2="40167" y2="89271"/>
                        <a14:foregroundMark x1="39460" y1="89271" x2="39460" y2="89271"/>
                        <a14:foregroundMark x1="35990" y1="84818" x2="35990" y2="84818"/>
                        <a14:foregroundMark x1="36632" y1="70445" x2="36632" y2="70445"/>
                        <a14:foregroundMark x1="36632" y1="70445" x2="37725" y2="68421"/>
                        <a14:foregroundMark x1="58676" y1="83806" x2="58676" y2="83806"/>
                        <a14:foregroundMark x1="58997" y1="83806" x2="58997" y2="83806"/>
                        <a14:foregroundMark x1="54820" y1="84818" x2="54820" y2="84818"/>
                        <a14:foregroundMark x1="54820" y1="80364" x2="54820" y2="80364"/>
                        <a14:foregroundMark x1="55141" y1="77126" x2="55141" y2="77126"/>
                        <a14:foregroundMark x1="60411" y1="66194" x2="60411" y2="66194"/>
                        <a14:foregroundMark x1="60733" y1="66194" x2="61118" y2="69433"/>
                        <a14:foregroundMark x1="61118" y1="76113" x2="61118" y2="76113"/>
                        <a14:foregroundMark x1="61118" y1="76113" x2="61118" y2="76113"/>
                        <a14:foregroundMark x1="58676" y1="77126" x2="57262" y2="77126"/>
                        <a14:foregroundMark x1="53085" y1="73887" x2="53085" y2="73887"/>
                        <a14:foregroundMark x1="52699" y1="73887" x2="52699" y2="73887"/>
                        <a14:foregroundMark x1="52699" y1="68421" x2="54113" y2="68421"/>
                        <a14:foregroundMark x1="55527" y1="68421" x2="55527" y2="68421"/>
                        <a14:foregroundMark x1="58676" y1="68421" x2="58676" y2="68421"/>
                        <a14:foregroundMark x1="59383" y1="69433" x2="59383" y2="69433"/>
                        <a14:foregroundMark x1="62147" y1="80364" x2="62147" y2="80364"/>
                        <a14:foregroundMark x1="62532" y1="83806" x2="63175" y2="91498"/>
                        <a14:foregroundMark x1="63175" y1="94737" x2="60411" y2="94737"/>
                        <a14:foregroundMark x1="59704" y1="93522" x2="59704" y2="93522"/>
                        <a14:foregroundMark x1="58290" y1="89271" x2="58290" y2="89271"/>
                        <a14:foregroundMark x1="58290" y1="89271" x2="58290" y2="89271"/>
                        <a14:foregroundMark x1="60411" y1="68421" x2="60411" y2="68421"/>
                        <a14:foregroundMark x1="60411" y1="66194" x2="54499" y2="64980"/>
                        <a14:foregroundMark x1="54499" y1="64980" x2="54499" y2="64980"/>
                        <a14:foregroundMark x1="56234" y1="63968" x2="57262" y2="64980"/>
                        <a14:foregroundMark x1="57584" y1="77126" x2="58997" y2="82591"/>
                        <a14:foregroundMark x1="59704" y1="85830" x2="59704" y2="85830"/>
                        <a14:foregroundMark x1="60090" y1="85830" x2="60090" y2="85830"/>
                        <a14:foregroundMark x1="72301" y1="82591" x2="72301" y2="82591"/>
                        <a14:foregroundMark x1="72301" y1="82591" x2="72301" y2="82591"/>
                        <a14:foregroundMark x1="72301" y1="70445" x2="72301" y2="70445"/>
                        <a14:foregroundMark x1="74357" y1="68421" x2="74357" y2="68421"/>
                        <a14:foregroundMark x1="77506" y1="71660" x2="77506" y2="71660"/>
                        <a14:foregroundMark x1="78535" y1="73887" x2="78535" y2="80364"/>
                        <a14:foregroundMark x1="78535" y1="87045" x2="78535" y2="87045"/>
                        <a14:foregroundMark x1="75771" y1="88057" x2="73650" y2="88057"/>
                        <a14:foregroundMark x1="69473" y1="84818" x2="69473" y2="84818"/>
                        <a14:foregroundMark x1="69152" y1="81579" x2="69152" y2="81579"/>
                        <a14:foregroundMark x1="70566" y1="68421" x2="70566" y2="68421"/>
                        <a14:foregroundMark x1="71915" y1="67206" x2="71915" y2="67206"/>
                        <a14:foregroundMark x1="92738" y1="62753" x2="92738" y2="62753"/>
                        <a14:foregroundMark x1="91581" y1="62753" x2="91131" y2="63158"/>
                        <a14:foregroundMark x1="89846" y1="66194" x2="88817" y2="67814"/>
                        <a14:foregroundMark x1="88689" y1="67814" x2="88303" y2="70243"/>
                        <a14:foregroundMark x1="87725" y1="74696" x2="87725" y2="78138"/>
                        <a14:foregroundMark x1="89460" y1="85020" x2="89974" y2="85020"/>
                        <a14:foregroundMark x1="93509" y1="88462" x2="93895" y2="88462"/>
                        <a14:foregroundMark x1="96787" y1="90486" x2="96787" y2="90486"/>
                        <a14:foregroundMark x1="97044" y1="76518" x2="97044" y2="76518"/>
                        <a14:foregroundMark x1="96915" y1="69028" x2="96915" y2="69028"/>
                        <a14:foregroundMark x1="93766" y1="84211" x2="94023" y2="87247"/>
                        <a14:foregroundMark x1="92866" y1="92510" x2="90746" y2="93320"/>
                        <a14:foregroundMark x1="88817" y1="90891" x2="88817" y2="90891"/>
                        <a14:foregroundMark x1="88560" y1="9514" x2="88560" y2="9514"/>
                        <a14:foregroundMark x1="90103" y1="12348" x2="90103" y2="12348"/>
                        <a14:foregroundMark x1="92352" y1="19838" x2="93123" y2="21053"/>
                        <a14:foregroundMark x1="94409" y1="26113" x2="94666" y2="28138"/>
                        <a14:foregroundMark x1="94794" y1="36032" x2="94794" y2="36032"/>
                        <a14:foregroundMark x1="93509" y1="38462" x2="92095" y2="40081"/>
                        <a14:foregroundMark x1="90617" y1="39676" x2="89846" y2="38866"/>
                        <a14:foregroundMark x1="88303" y1="32996" x2="88303" y2="32996"/>
                        <a14:foregroundMark x1="87596" y1="20648" x2="87211" y2="15789"/>
                        <a14:foregroundMark x1="87082" y1="10729" x2="87082" y2="10729"/>
                        <a14:foregroundMark x1="88689" y1="7490" x2="90617" y2="6680"/>
                        <a14:foregroundMark x1="92224" y1="7895" x2="93123" y2="8300"/>
                        <a14:foregroundMark x1="96015" y1="10729" x2="96401" y2="11134"/>
                        <a14:foregroundMark x1="96401" y1="18623" x2="96401" y2="24899"/>
                        <a14:foregroundMark x1="96272" y1="27328" x2="96272" y2="31377"/>
                        <a14:foregroundMark x1="96015" y1="37247" x2="96015" y2="39271"/>
                        <a14:foregroundMark x1="91581" y1="37652" x2="91260" y2="37652"/>
                        <a14:foregroundMark x1="88175" y1="34008" x2="88175" y2="34008"/>
                        <a14:foregroundMark x1="94409" y1="15789" x2="94409" y2="15789"/>
                        <a14:foregroundMark x1="90360" y1="35223" x2="90360" y2="35223"/>
                        <a14:foregroundMark x1="77763" y1="16599" x2="77763" y2="16599"/>
                        <a14:foregroundMark x1="74100" y1="10324" x2="73458" y2="10324"/>
                        <a14:foregroundMark x1="70951" y1="8300" x2="70951" y2="8300"/>
                        <a14:foregroundMark x1="76478" y1="38866" x2="76478" y2="38866"/>
                        <a14:foregroundMark x1="76735" y1="38866" x2="75964" y2="39271"/>
                        <a14:foregroundMark x1="74486" y1="39271" x2="74486" y2="39271"/>
                        <a14:foregroundMark x1="70823" y1="38057" x2="70823" y2="38057"/>
                        <a14:foregroundMark x1="69666" y1="26923" x2="69666" y2="26923"/>
                        <a14:foregroundMark x1="69794" y1="26113" x2="70180" y2="24494"/>
                        <a14:foregroundMark x1="76735" y1="15789" x2="77378" y2="15789"/>
                        <a14:foregroundMark x1="79370" y1="17409" x2="79756" y2="17814"/>
                        <a14:foregroundMark x1="80141" y1="19433" x2="80141" y2="19433"/>
                        <a14:foregroundMark x1="80527" y1="29757" x2="80527" y2="32186"/>
                        <a14:foregroundMark x1="77249" y1="23077" x2="77249" y2="23077"/>
                        <a14:foregroundMark x1="75707" y1="18623" x2="75707" y2="18623"/>
                        <a14:foregroundMark x1="72429" y1="18623" x2="72429" y2="18623"/>
                        <a14:foregroundMark x1="73715" y1="23077" x2="73715" y2="23077"/>
                        <a14:foregroundMark x1="74486" y1="24899" x2="74486" y2="24899"/>
                        <a14:foregroundMark x1="60476" y1="12753" x2="60476" y2="12753"/>
                        <a14:foregroundMark x1="57069" y1="8300" x2="57069" y2="8300"/>
                        <a14:foregroundMark x1="54563" y1="6680" x2="54563" y2="6680"/>
                        <a14:foregroundMark x1="58226" y1="17409" x2="58676" y2="17409"/>
                        <a14:foregroundMark x1="59961" y1="24089" x2="59961" y2="24089"/>
                        <a14:foregroundMark x1="58676" y1="27328" x2="57841" y2="29352"/>
                        <a14:foregroundMark x1="56427" y1="28947" x2="56427" y2="28947"/>
                        <a14:foregroundMark x1="55013" y1="28947" x2="54177" y2="29352"/>
                        <a14:foregroundMark x1="53149" y1="32591" x2="53149" y2="35223"/>
                        <a14:foregroundMark x1="54049" y1="37652" x2="54434" y2="37652"/>
                        <a14:foregroundMark x1="55784" y1="37652" x2="56941" y2="37652"/>
                        <a14:foregroundMark x1="61697" y1="32996" x2="62596" y2="32591"/>
                        <a14:foregroundMark x1="62725" y1="32186" x2="62725" y2="32186"/>
                        <a14:foregroundMark x1="62853" y1="17814" x2="62853" y2="17814"/>
                        <a14:foregroundMark x1="62982" y1="7085" x2="62982" y2="7085"/>
                        <a14:foregroundMark x1="59961" y1="3846" x2="57455" y2="5061"/>
                        <a14:foregroundMark x1="55398" y1="5061" x2="55398" y2="5061"/>
                        <a14:foregroundMark x1="53021" y1="10729" x2="53021" y2="13765"/>
                        <a14:foregroundMark x1="40810" y1="17814" x2="40296" y2="17814"/>
                        <a14:foregroundMark x1="37918" y1="10324" x2="37918" y2="10324"/>
                        <a14:foregroundMark x1="38432" y1="18219" x2="38753" y2="19838"/>
                        <a14:foregroundMark x1="38882" y1="25304" x2="39396" y2="27328"/>
                        <a14:foregroundMark x1="41195" y1="34008" x2="42288" y2="36842"/>
                        <a14:foregroundMark x1="42931" y1="37652" x2="43316" y2="38057"/>
                        <a14:foregroundMark x1="45437" y1="34818" x2="46465" y2="32591"/>
                        <a14:foregroundMark x1="48586" y1="14980" x2="48586" y2="14980"/>
                        <a14:foregroundMark x1="47237" y1="7490" x2="46722" y2="7085"/>
                        <a14:foregroundMark x1="45437" y1="7085" x2="45437" y2="7085"/>
                        <a14:foregroundMark x1="43188" y1="5466" x2="39524" y2="5466"/>
                        <a14:foregroundMark x1="37661" y1="5466" x2="37661" y2="5466"/>
                        <a14:foregroundMark x1="35990" y1="11943" x2="35733" y2="15385"/>
                        <a14:foregroundMark x1="37532" y1="24494" x2="37661" y2="27328"/>
                        <a14:foregroundMark x1="37661" y1="31781" x2="37789" y2="35628"/>
                        <a14:foregroundMark x1="37918" y1="37247" x2="37918" y2="37247"/>
                        <a14:foregroundMark x1="29563" y1="21053" x2="29563" y2="21053"/>
                        <a14:foregroundMark x1="24422" y1="17004" x2="24422" y2="17004"/>
                        <a14:foregroundMark x1="24422" y1="17004" x2="25771" y2="16194"/>
                        <a14:foregroundMark x1="26928" y1="15385" x2="28085" y2="14575"/>
                        <a14:foregroundMark x1="28535" y1="14170" x2="29434" y2="13360"/>
                        <a14:foregroundMark x1="28920" y1="13158" x2="26028" y2="13158"/>
                        <a14:foregroundMark x1="23008" y1="11943" x2="22622" y2="11943"/>
                        <a14:foregroundMark x1="20758" y1="11943" x2="20758" y2="11943"/>
                        <a14:foregroundMark x1="17609" y1="28947" x2="17609" y2="29757"/>
                        <a14:foregroundMark x1="17609" y1="27935" x2="17609" y2="28947"/>
                        <a14:foregroundMark x1="17609" y1="26923" x2="17609" y2="27935"/>
                        <a14:foregroundMark x1="22751" y1="33401" x2="22751" y2="33401"/>
                        <a14:foregroundMark x1="24550" y1="39271" x2="24936" y2="39676"/>
                        <a14:foregroundMark x1="25900" y1="39676" x2="25900" y2="39676"/>
                        <a14:foregroundMark x1="27828" y1="38866" x2="27828" y2="38866"/>
                        <a14:foregroundMark x1="28663" y1="28947" x2="28663" y2="28947"/>
                        <a14:foregroundMark x1="29177" y1="14170" x2="26671" y2="13360"/>
                        <a14:foregroundMark x1="21530" y1="9109" x2="20630" y2="9109"/>
                        <a14:foregroundMark x1="18252" y1="9109" x2="17995" y2="13158"/>
                        <a14:foregroundMark x1="21851" y1="20648" x2="21851" y2="20648"/>
                        <a14:foregroundMark x1="23265" y1="25709" x2="23650" y2="26518"/>
                        <a14:foregroundMark x1="13946" y1="14170" x2="13946" y2="14170"/>
                        <a14:foregroundMark x1="10283" y1="11134" x2="10283" y2="11134"/>
                        <a14:foregroundMark x1="8548" y1="10324" x2="7262" y2="10729"/>
                        <a14:foregroundMark x1="4499" y1="11538" x2="4499" y2="11538"/>
                        <a14:foregroundMark x1="4113" y1="16194" x2="3985" y2="25304"/>
                        <a14:foregroundMark x1="4370" y1="26518" x2="5206" y2="30162"/>
                        <a14:foregroundMark x1="6748" y1="35223" x2="8033" y2="38866"/>
                        <a14:foregroundMark x1="8290" y1="38866" x2="8997" y2="38866"/>
                        <a14:foregroundMark x1="12018" y1="30972" x2="12018" y2="30972"/>
                        <a14:foregroundMark x1="12018" y1="21862" x2="12018" y2="21862"/>
                        <a14:foregroundMark x1="11697" y1="18219" x2="11697" y2="18219"/>
                        <a14:foregroundMark x1="11697" y1="13765" x2="11697" y2="13765"/>
                        <a14:foregroundMark x1="10540" y1="8704" x2="8997" y2="9109"/>
                        <a14:foregroundMark x1="13432" y1="37652" x2="13432" y2="37652"/>
                        <a14:foregroundMark x1="10154" y1="44534" x2="10154" y2="44534"/>
                        <a14:foregroundMark x1="8419" y1="42915" x2="7262" y2="42915"/>
                        <a14:foregroundMark x1="80656" y1="60324" x2="80656" y2="60324"/>
                        <a14:foregroundMark x1="80398" y1="60729" x2="79370" y2="61943"/>
                        <a14:foregroundMark x1="76735" y1="60324" x2="76735" y2="60324"/>
                        <a14:foregroundMark x1="72686" y1="59514" x2="72686" y2="59514"/>
                        <a14:foregroundMark x1="72686" y1="59514" x2="72686" y2="59514"/>
                        <a14:foregroundMark x1="56555" y1="72267" x2="56555" y2="72267"/>
                        <a14:foregroundMark x1="45566" y1="63158" x2="45180" y2="63158"/>
                        <a14:foregroundMark x1="42674" y1="61538" x2="41710" y2="61943"/>
                        <a14:foregroundMark x1="40039" y1="61943" x2="40039" y2="61943"/>
                        <a14:foregroundMark x1="45308" y1="74696" x2="45308" y2="74696"/>
                        <a14:foregroundMark x1="39139" y1="65385" x2="39139" y2="65385"/>
                        <a14:foregroundMark x1="21979" y1="72672" x2="21979" y2="72672"/>
                        <a14:foregroundMark x1="25064" y1="73482" x2="25064" y2="73482"/>
                        <a14:foregroundMark x1="24936" y1="70243" x2="24936" y2="70243"/>
                        <a14:foregroundMark x1="24936" y1="70243" x2="24936" y2="70243"/>
                        <a14:foregroundMark x1="24422" y1="80162" x2="24422" y2="80162"/>
                        <a14:foregroundMark x1="24422" y1="80162" x2="24422" y2="80162"/>
                        <a14:foregroundMark x1="24422" y1="85830" x2="24422" y2="85830"/>
                        <a14:foregroundMark x1="24422" y1="85830" x2="24422" y2="85830"/>
                        <a14:foregroundMark x1="25257" y1="86235" x2="25257" y2="86235"/>
                        <a14:foregroundMark x1="25386" y1="86235" x2="25386" y2="86235"/>
                        <a14:foregroundMark x1="25514" y1="79757" x2="25514" y2="79757"/>
                        <a14:foregroundMark x1="25514" y1="79757" x2="25514" y2="79757"/>
                        <a14:foregroundMark x1="24293" y1="69433" x2="23522" y2="69433"/>
                        <a14:foregroundMark x1="21851" y1="67814" x2="21851" y2="67814"/>
                        <a14:foregroundMark x1="21851" y1="67814" x2="20887" y2="65385"/>
                        <a14:foregroundMark x1="20116" y1="62753" x2="20116" y2="62753"/>
                        <a14:foregroundMark x1="20116" y1="62753" x2="20116" y2="62753"/>
                        <a14:foregroundMark x1="19730" y1="58704" x2="19730" y2="58704"/>
                        <a14:foregroundMark x1="29434" y1="85830" x2="29434" y2="85830"/>
                        <a14:foregroundMark x1="28792" y1="90486" x2="28792" y2="90486"/>
                        <a14:foregroundMark x1="27185" y1="90081" x2="21530" y2="87652"/>
                        <a14:foregroundMark x1="20501" y1="86235" x2="20501" y2="86235"/>
                        <a14:foregroundMark x1="20373" y1="76923" x2="20373" y2="76923"/>
                        <a14:foregroundMark x1="20373" y1="71862" x2="20373" y2="71862"/>
                        <a14:foregroundMark x1="21401" y1="67814" x2="22108" y2="67409"/>
                        <a14:foregroundMark x1="22365" y1="67004" x2="22365" y2="67004"/>
                        <a14:foregroundMark x1="24422" y1="66194" x2="24807" y2="66194"/>
                        <a14:foregroundMark x1="25514" y1="65789" x2="25900" y2="65789"/>
                        <a14:foregroundMark x1="26157" y1="65385" x2="26157" y2="65385"/>
                        <a14:foregroundMark x1="27185" y1="65182" x2="27571" y2="65182"/>
                        <a14:foregroundMark x1="27828" y1="65182" x2="27828" y2="65182"/>
                        <a14:foregroundMark x1="28342" y1="62753" x2="28342" y2="62753"/>
                        <a14:foregroundMark x1="28535" y1="61134" x2="28535" y2="61134"/>
                        <a14:foregroundMark x1="26799" y1="61134" x2="26799" y2="61134"/>
                        <a14:foregroundMark x1="26028" y1="61134" x2="22879" y2="61538"/>
                        <a14:foregroundMark x1="20630" y1="61943" x2="20630" y2="61943"/>
                        <a14:foregroundMark x1="13432" y1="67409" x2="13432" y2="67409"/>
                        <a14:foregroundMark x1="13432" y1="67409" x2="12789" y2="67814"/>
                        <a14:foregroundMark x1="11568" y1="69028" x2="11054" y2="70243"/>
                        <a14:foregroundMark x1="11054" y1="70243" x2="11054" y2="70243"/>
                        <a14:foregroundMark x1="10283" y1="71457" x2="7776" y2="73887"/>
                        <a14:foregroundMark x1="6234" y1="74696" x2="6234" y2="74696"/>
                        <a14:foregroundMark x1="5463" y1="74291" x2="5013" y2="73077"/>
                        <a14:foregroundMark x1="3599" y1="64777" x2="3599" y2="64777"/>
                        <a14:foregroundMark x1="3599" y1="64777" x2="3342" y2="69028"/>
                        <a14:foregroundMark x1="2442" y1="80972" x2="3342" y2="87247"/>
                        <a14:foregroundMark x1="3470" y1="87652" x2="4884" y2="87652"/>
                        <a14:foregroundMark x1="7134" y1="87652" x2="7776" y2="87652"/>
                        <a14:foregroundMark x1="11054" y1="87247" x2="11054" y2="87247"/>
                        <a14:foregroundMark x1="11183" y1="87247" x2="11183" y2="87247"/>
                        <a14:foregroundMark x1="12275" y1="77733" x2="12275" y2="77733"/>
                        <a14:foregroundMark x1="12275" y1="69433" x2="12275" y2="69433"/>
                        <a14:foregroundMark x1="10411" y1="60729" x2="7648" y2="61538"/>
                        <a14:foregroundMark x1="4499" y1="61538" x2="4499" y2="61538"/>
                        <a14:foregroundMark x1="6105" y1="60324" x2="6491" y2="60324"/>
                        <a14:foregroundMark x1="9769" y1="65789" x2="10925" y2="74291"/>
                        <a14:foregroundMark x1="11311" y1="80567" x2="11311" y2="80567"/>
                        <a14:foregroundMark x1="11440" y1="85020" x2="11889" y2="88866"/>
                        <a14:foregroundMark x1="11889" y1="88866" x2="10925" y2="90891"/>
                        <a14:foregroundMark x1="9512" y1="90486" x2="9512" y2="90486"/>
                        <a14:foregroundMark x1="7391" y1="88057" x2="7391" y2="88057"/>
                        <a14:foregroundMark x1="45566" y1="75911" x2="45566" y2="75911"/>
                        <a14:foregroundMark x1="44987" y1="76113" x2="44987" y2="76113"/>
                        <a14:foregroundMark x1="44216" y1="73482" x2="44216" y2="73482"/>
                        <a14:foregroundMark x1="92995" y1="75911" x2="92995" y2="75911"/>
                        <a14:foregroundMark x1="86954" y1="26113" x2="86954" y2="26113"/>
                        <a14:foregroundMark x1="86954" y1="26113" x2="86954" y2="26113"/>
                        <a14:foregroundMark x1="80398" y1="28947" x2="80398" y2="28947"/>
                        <a14:foregroundMark x1="82005" y1="19028" x2="82005" y2="19028"/>
                        <a14:backgroundMark x1="66388" y1="26113" x2="66388" y2="26113"/>
                        <a14:backgroundMark x1="66388" y1="24899" x2="66388" y2="24899"/>
                        <a14:backgroundMark x1="66260" y1="26113" x2="66260" y2="26113"/>
                        <a14:backgroundMark x1="66388" y1="22267" x2="66388" y2="22267"/>
                        <a14:backgroundMark x1="66131" y1="18219" x2="66131" y2="18219"/>
                        <a14:backgroundMark x1="66260" y1="23077" x2="66388" y2="25304"/>
                        <a14:backgroundMark x1="66388" y1="26113" x2="66388" y2="26113"/>
                        <a14:backgroundMark x1="66003" y1="19028" x2="66003" y2="19028"/>
                        <a14:backgroundMark x1="48779" y1="15587" x2="48779" y2="15587"/>
                        <a14:backgroundMark x1="48779" y1="15385" x2="48779" y2="15385"/>
                        <a14:backgroundMark x1="17416" y1="27935" x2="17416" y2="27935"/>
                        <a14:backgroundMark x1="17416" y1="29352" x2="17416" y2="29352"/>
                        <a14:backgroundMark x1="17416" y1="26923" x2="17416" y2="26923"/>
                        <a14:backgroundMark x1="17352" y1="28947" x2="17352" y2="28947"/>
                        <a14:backgroundMark x1="17352" y1="30162" x2="17352" y2="30162"/>
                        <a14:backgroundMark x1="17352" y1="30162" x2="17352" y2="30162"/>
                      </a14:backgroundRemoval>
                    </a14:imgEffect>
                  </a14:imgLayer>
                </a14:imgProps>
              </a:ext>
            </a:extLst>
          </a:blip>
          <a:srcRect b="50817"/>
          <a:stretch/>
        </p:blipFill>
        <p:spPr>
          <a:xfrm>
            <a:off x="804415" y="4175070"/>
            <a:ext cx="3357312" cy="524232"/>
          </a:xfrm>
          <a:prstGeom prst="rect">
            <a:avLst/>
          </a:prstGeom>
        </p:spPr>
      </p:pic>
      <p:pic>
        <p:nvPicPr>
          <p:cNvPr id="18" name="Image 17">
            <a:extLst>
              <a:ext uri="{FF2B5EF4-FFF2-40B4-BE49-F238E27FC236}">
                <a16:creationId xmlns:a16="http://schemas.microsoft.com/office/drawing/2014/main" id="{F3A49AD1-0BCF-41EC-A9D6-5F3BBC40F6D4}"/>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15886" y="3871233"/>
            <a:ext cx="792000" cy="792000"/>
          </a:xfrm>
          <a:prstGeom prst="rect">
            <a:avLst/>
          </a:prstGeom>
        </p:spPr>
      </p:pic>
      <p:grpSp>
        <p:nvGrpSpPr>
          <p:cNvPr id="31" name="Groupe 30">
            <a:extLst>
              <a:ext uri="{FF2B5EF4-FFF2-40B4-BE49-F238E27FC236}">
                <a16:creationId xmlns:a16="http://schemas.microsoft.com/office/drawing/2014/main" id="{57E7E627-3C52-4BF8-AC6A-9B74A502E120}"/>
              </a:ext>
            </a:extLst>
          </p:cNvPr>
          <p:cNvGrpSpPr>
            <a:grpSpLocks noChangeAspect="1"/>
          </p:cNvGrpSpPr>
          <p:nvPr/>
        </p:nvGrpSpPr>
        <p:grpSpPr>
          <a:xfrm>
            <a:off x="8147462" y="2807857"/>
            <a:ext cx="3460670" cy="1862011"/>
            <a:chOff x="6788006" y="4056765"/>
            <a:chExt cx="4314103" cy="2321200"/>
          </a:xfrm>
        </p:grpSpPr>
        <p:pic>
          <p:nvPicPr>
            <p:cNvPr id="32" name="Image 31">
              <a:hlinkClick r:id="rId7"/>
              <a:extLst>
                <a:ext uri="{FF2B5EF4-FFF2-40B4-BE49-F238E27FC236}">
                  <a16:creationId xmlns:a16="http://schemas.microsoft.com/office/drawing/2014/main" id="{3FCDCFEF-BD39-45C0-9161-1BB612600336}"/>
                </a:ext>
              </a:extLst>
            </p:cNvPr>
            <p:cNvPicPr>
              <a:picLocks noChangeAspect="1"/>
            </p:cNvPicPr>
            <p:nvPr/>
          </p:nvPicPr>
          <p:blipFill>
            <a:blip r:embed="rId8"/>
            <a:stretch>
              <a:fillRect/>
            </a:stretch>
          </p:blipFill>
          <p:spPr>
            <a:xfrm>
              <a:off x="6788006" y="4056765"/>
              <a:ext cx="4314103" cy="2321200"/>
            </a:xfrm>
            <a:prstGeom prst="rect">
              <a:avLst/>
            </a:prstGeom>
          </p:spPr>
        </p:pic>
        <p:grpSp>
          <p:nvGrpSpPr>
            <p:cNvPr id="33" name="Groupe 32">
              <a:extLst>
                <a:ext uri="{FF2B5EF4-FFF2-40B4-BE49-F238E27FC236}">
                  <a16:creationId xmlns:a16="http://schemas.microsoft.com/office/drawing/2014/main" id="{DA283DA3-3A43-415D-B539-96F6929E4D72}"/>
                </a:ext>
              </a:extLst>
            </p:cNvPr>
            <p:cNvGrpSpPr/>
            <p:nvPr/>
          </p:nvGrpSpPr>
          <p:grpSpPr>
            <a:xfrm>
              <a:off x="8589822" y="5126183"/>
              <a:ext cx="831272" cy="489527"/>
              <a:chOff x="8589822" y="5126183"/>
              <a:chExt cx="831272" cy="489527"/>
            </a:xfrm>
          </p:grpSpPr>
          <p:sp>
            <p:nvSpPr>
              <p:cNvPr id="34" name="Rectangle : coins arrondis 33">
                <a:hlinkClick r:id="rId7"/>
                <a:extLst>
                  <a:ext uri="{FF2B5EF4-FFF2-40B4-BE49-F238E27FC236}">
                    <a16:creationId xmlns:a16="http://schemas.microsoft.com/office/drawing/2014/main" id="{D411BFD5-4235-4BAB-B35B-8D9F26D12A30}"/>
                  </a:ext>
                </a:extLst>
              </p:cNvPr>
              <p:cNvSpPr/>
              <p:nvPr/>
            </p:nvSpPr>
            <p:spPr>
              <a:xfrm>
                <a:off x="8589822" y="5126183"/>
                <a:ext cx="831272" cy="489527"/>
              </a:xfrm>
              <a:prstGeom prst="roundRect">
                <a:avLst/>
              </a:prstGeom>
              <a:solidFill>
                <a:srgbClr val="FED3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Triangle isocèle 34">
                <a:hlinkClick r:id="rId7"/>
                <a:extLst>
                  <a:ext uri="{FF2B5EF4-FFF2-40B4-BE49-F238E27FC236}">
                    <a16:creationId xmlns:a16="http://schemas.microsoft.com/office/drawing/2014/main" id="{D59B398C-C12D-439E-AAEA-F1E2ECCEEB44}"/>
                  </a:ext>
                </a:extLst>
              </p:cNvPr>
              <p:cNvSpPr/>
              <p:nvPr/>
            </p:nvSpPr>
            <p:spPr>
              <a:xfrm rot="5594061">
                <a:off x="8885387" y="5264727"/>
                <a:ext cx="277091" cy="21243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Tree>
    <p:extLst>
      <p:ext uri="{BB962C8B-B14F-4D97-AF65-F5344CB8AC3E}">
        <p14:creationId xmlns:p14="http://schemas.microsoft.com/office/powerpoint/2010/main" val="3848476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Image 21">
            <a:extLst>
              <a:ext uri="{FF2B5EF4-FFF2-40B4-BE49-F238E27FC236}">
                <a16:creationId xmlns:a16="http://schemas.microsoft.com/office/drawing/2014/main" id="{00F4F938-571A-4FEB-9102-7045047F7D1A}"/>
              </a:ext>
            </a:extLst>
          </p:cNvPr>
          <p:cNvPicPr>
            <a:picLocks noChangeAspect="1"/>
          </p:cNvPicPr>
          <p:nvPr/>
        </p:nvPicPr>
        <p:blipFill rotWithShape="1">
          <a:blip r:embed="rId3"/>
          <a:srcRect b="4983"/>
          <a:stretch/>
        </p:blipFill>
        <p:spPr>
          <a:xfrm>
            <a:off x="641494" y="903719"/>
            <a:ext cx="3815186" cy="5353243"/>
          </a:xfrm>
          <a:prstGeom prst="rect">
            <a:avLst/>
          </a:prstGeom>
        </p:spPr>
      </p:pic>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dirty="0">
                <a:solidFill>
                  <a:srgbClr val="354D56"/>
                </a:solidFill>
              </a:rPr>
              <a:t>The essence of Golden Rule 1</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en-US"/>
              <a:t>Safety moment -  Golden Rule 1 High-Risk Situations</a:t>
            </a:r>
            <a:endParaRPr lang="fr-FR"/>
          </a:p>
        </p:txBody>
      </p:sp>
      <p:sp>
        <p:nvSpPr>
          <p:cNvPr id="10" name="Slide Number Placeholder 9">
            <a:extLst>
              <a:ext uri="{FF2B5EF4-FFF2-40B4-BE49-F238E27FC236}">
                <a16:creationId xmlns:a16="http://schemas.microsoft.com/office/drawing/2014/main" id="{C9417B14-93DF-4EAB-B19D-43D9CBA9D563}"/>
              </a:ext>
            </a:extLst>
          </p:cNvPr>
          <p:cNvSpPr>
            <a:spLocks noGrp="1"/>
          </p:cNvSpPr>
          <p:nvPr>
            <p:ph type="sldNum" sz="quarter" idx="16"/>
          </p:nvPr>
        </p:nvSpPr>
        <p:spPr/>
        <p:txBody>
          <a:bodyPr/>
          <a:lstStyle/>
          <a:p>
            <a:fld id="{975A587B-5814-4D9B-9598-FE9CB954CB01}" type="slidenum">
              <a:rPr lang="fr-FR" smtClean="0"/>
              <a:pPr/>
              <a:t>3</a:t>
            </a:fld>
            <a:endParaRPr lang="fr-FR"/>
          </a:p>
        </p:txBody>
      </p:sp>
      <p:sp>
        <p:nvSpPr>
          <p:cNvPr id="9" name="Rectangle : coins arrondis 8">
            <a:extLst>
              <a:ext uri="{FF2B5EF4-FFF2-40B4-BE49-F238E27FC236}">
                <a16:creationId xmlns:a16="http://schemas.microsoft.com/office/drawing/2014/main" id="{A7AB960F-9161-44EC-9D53-2C0F4BE72534}"/>
              </a:ext>
            </a:extLst>
          </p:cNvPr>
          <p:cNvSpPr/>
          <p:nvPr/>
        </p:nvSpPr>
        <p:spPr>
          <a:xfrm>
            <a:off x="598895" y="853236"/>
            <a:ext cx="3903599" cy="5507099"/>
          </a:xfrm>
          <a:prstGeom prst="roundRect">
            <a:avLst>
              <a:gd name="adj" fmla="val 8862"/>
            </a:avLst>
          </a:prstGeom>
          <a:noFill/>
          <a:ln>
            <a:solidFill>
              <a:srgbClr val="FFD4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ZoneTexte 12">
            <a:extLst>
              <a:ext uri="{FF2B5EF4-FFF2-40B4-BE49-F238E27FC236}">
                <a16:creationId xmlns:a16="http://schemas.microsoft.com/office/drawing/2014/main" id="{F8E49D59-9AFF-429C-AA95-0798FE7CF540}"/>
              </a:ext>
            </a:extLst>
          </p:cNvPr>
          <p:cNvSpPr txBox="1"/>
          <p:nvPr/>
        </p:nvSpPr>
        <p:spPr>
          <a:xfrm>
            <a:off x="5253491" y="5475057"/>
            <a:ext cx="6163852" cy="606833"/>
          </a:xfrm>
          <a:prstGeom prst="rect">
            <a:avLst/>
          </a:prstGeom>
          <a:noFill/>
        </p:spPr>
        <p:txBody>
          <a:bodyPr wrap="square" lIns="0" tIns="0" rIns="0" bIns="0">
            <a:spAutoFit/>
          </a:bodyPr>
          <a:lstStyle/>
          <a:p>
            <a:pPr algn="just">
              <a:lnSpc>
                <a:spcPct val="130000"/>
              </a:lnSpc>
            </a:pPr>
            <a:r>
              <a:rPr lang="en-US" sz="1600" b="1" dirty="0">
                <a:solidFill>
                  <a:srgbClr val="FFD400"/>
                </a:solidFill>
                <a:latin typeface="+mj-lt"/>
              </a:rPr>
              <a:t>On industrial sites, in the office and at home, we are all implicated!</a:t>
            </a:r>
          </a:p>
        </p:txBody>
      </p:sp>
      <p:sp>
        <p:nvSpPr>
          <p:cNvPr id="14" name="ZoneTexte 13">
            <a:extLst>
              <a:ext uri="{FF2B5EF4-FFF2-40B4-BE49-F238E27FC236}">
                <a16:creationId xmlns:a16="http://schemas.microsoft.com/office/drawing/2014/main" id="{FE2B32B2-FE69-4ED9-9880-941D613B79A2}"/>
              </a:ext>
            </a:extLst>
          </p:cNvPr>
          <p:cNvSpPr txBox="1"/>
          <p:nvPr/>
        </p:nvSpPr>
        <p:spPr>
          <a:xfrm>
            <a:off x="5296522" y="1562934"/>
            <a:ext cx="6376780" cy="430887"/>
          </a:xfrm>
          <a:prstGeom prst="rect">
            <a:avLst/>
          </a:prstGeom>
          <a:noFill/>
        </p:spPr>
        <p:txBody>
          <a:bodyPr wrap="square" lIns="0" tIns="0" rIns="0" bIns="0" anchor="t">
            <a:spAutoFit/>
          </a:bodyPr>
          <a:lstStyle/>
          <a:p>
            <a:r>
              <a:rPr lang="en-US" sz="1400" dirty="0">
                <a:solidFill>
                  <a:srgbClr val="323130"/>
                </a:solidFill>
                <a:latin typeface="+mj-lt"/>
              </a:rPr>
              <a:t>Any situation in which one or more persons are exposed to hazards that may result in immediate or long-term damage</a:t>
            </a:r>
            <a:r>
              <a:rPr lang="fr-FR" sz="1400" i="0" dirty="0">
                <a:solidFill>
                  <a:srgbClr val="202124"/>
                </a:solidFill>
                <a:effectLst/>
                <a:latin typeface="arial" panose="020B0604020202020204" pitchFamily="34" charset="0"/>
              </a:rPr>
              <a:t>.</a:t>
            </a:r>
            <a:endParaRPr lang="fr-FR" sz="1400" dirty="0">
              <a:solidFill>
                <a:srgbClr val="323130"/>
              </a:solidFill>
              <a:latin typeface="+mj-lt"/>
            </a:endParaRPr>
          </a:p>
        </p:txBody>
      </p:sp>
      <p:sp>
        <p:nvSpPr>
          <p:cNvPr id="15" name="ZoneTexte 14">
            <a:extLst>
              <a:ext uri="{FF2B5EF4-FFF2-40B4-BE49-F238E27FC236}">
                <a16:creationId xmlns:a16="http://schemas.microsoft.com/office/drawing/2014/main" id="{A5881908-1BF9-4BD7-BDC6-943CFF4C4E18}"/>
              </a:ext>
            </a:extLst>
          </p:cNvPr>
          <p:cNvSpPr txBox="1"/>
          <p:nvPr/>
        </p:nvSpPr>
        <p:spPr>
          <a:xfrm>
            <a:off x="5296522" y="1205577"/>
            <a:ext cx="2394823" cy="246221"/>
          </a:xfrm>
          <a:prstGeom prst="rect">
            <a:avLst/>
          </a:prstGeom>
          <a:noFill/>
        </p:spPr>
        <p:txBody>
          <a:bodyPr wrap="none" lIns="0" tIns="0" rIns="0" bIns="0" rtlCol="0">
            <a:spAutoFit/>
          </a:bodyPr>
          <a:lstStyle/>
          <a:p>
            <a:pPr algn="l"/>
            <a:r>
              <a:rPr lang="fr-FR" sz="1600" b="1" dirty="0">
                <a:solidFill>
                  <a:srgbClr val="FED304"/>
                </a:solidFill>
              </a:rPr>
              <a:t>HIGH-RISK SITUATIONS</a:t>
            </a:r>
          </a:p>
        </p:txBody>
      </p:sp>
      <p:sp>
        <p:nvSpPr>
          <p:cNvPr id="16" name="object 2">
            <a:extLst>
              <a:ext uri="{FF2B5EF4-FFF2-40B4-BE49-F238E27FC236}">
                <a16:creationId xmlns:a16="http://schemas.microsoft.com/office/drawing/2014/main" id="{EC2B9527-3781-4932-87EB-13DDFB74FA8A}"/>
              </a:ext>
            </a:extLst>
          </p:cNvPr>
          <p:cNvSpPr txBox="1"/>
          <p:nvPr/>
        </p:nvSpPr>
        <p:spPr>
          <a:xfrm>
            <a:off x="6347342" y="3952104"/>
            <a:ext cx="2514876" cy="263727"/>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30000"/>
              </a:lnSpc>
            </a:pPr>
            <a:r>
              <a:rPr lang="fr-FR" sz="1400" b="1" spc="25" dirty="0" err="1">
                <a:solidFill>
                  <a:srgbClr val="374649"/>
                </a:solidFill>
                <a:latin typeface="Arial" panose="020B0604020202020204" pitchFamily="34" charset="0"/>
                <a:cs typeface="Arial" panose="020B0604020202020204" pitchFamily="34" charset="0"/>
              </a:rPr>
              <a:t>Fatalities</a:t>
            </a:r>
            <a:r>
              <a:rPr lang="fr-FR" sz="1400" spc="25" dirty="0">
                <a:solidFill>
                  <a:srgbClr val="374649"/>
                </a:solidFill>
                <a:latin typeface="Arial" panose="020B0604020202020204" pitchFamily="34" charset="0"/>
                <a:cs typeface="Arial" panose="020B0604020202020204" pitchFamily="34" charset="0"/>
              </a:rPr>
              <a:t> </a:t>
            </a:r>
            <a:r>
              <a:rPr lang="fr-FR" sz="1400" dirty="0">
                <a:solidFill>
                  <a:srgbClr val="323130"/>
                </a:solidFill>
                <a:latin typeface="+mj-lt"/>
              </a:rPr>
              <a:t>(2012-2021)</a:t>
            </a:r>
          </a:p>
        </p:txBody>
      </p:sp>
      <p:sp>
        <p:nvSpPr>
          <p:cNvPr id="17" name="object 2">
            <a:extLst>
              <a:ext uri="{FF2B5EF4-FFF2-40B4-BE49-F238E27FC236}">
                <a16:creationId xmlns:a16="http://schemas.microsoft.com/office/drawing/2014/main" id="{06E26672-C921-4FC5-8B51-E17D17637CDD}"/>
              </a:ext>
            </a:extLst>
          </p:cNvPr>
          <p:cNvSpPr txBox="1"/>
          <p:nvPr/>
        </p:nvSpPr>
        <p:spPr>
          <a:xfrm>
            <a:off x="5768149" y="3798991"/>
            <a:ext cx="442800" cy="550472"/>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30000"/>
              </a:lnSpc>
            </a:pPr>
            <a:r>
              <a:rPr lang="en-US" sz="3000" spc="25" dirty="0">
                <a:solidFill>
                  <a:srgbClr val="FFD400"/>
                </a:solidFill>
                <a:latin typeface="Arial MT Light" pitchFamily="2"/>
                <a:cs typeface="Arial" panose="020B0604020202020204" pitchFamily="34" charset="0"/>
              </a:rPr>
              <a:t>6</a:t>
            </a:r>
          </a:p>
        </p:txBody>
      </p:sp>
      <p:sp>
        <p:nvSpPr>
          <p:cNvPr id="18" name="object 2">
            <a:extLst>
              <a:ext uri="{FF2B5EF4-FFF2-40B4-BE49-F238E27FC236}">
                <a16:creationId xmlns:a16="http://schemas.microsoft.com/office/drawing/2014/main" id="{9F3342CB-0F31-49C0-9B75-3E0EC2D53B15}"/>
              </a:ext>
            </a:extLst>
          </p:cNvPr>
          <p:cNvSpPr txBox="1"/>
          <p:nvPr/>
        </p:nvSpPr>
        <p:spPr>
          <a:xfrm>
            <a:off x="6347342" y="4615835"/>
            <a:ext cx="2514876" cy="543803"/>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30000"/>
              </a:lnSpc>
            </a:pPr>
            <a:r>
              <a:rPr lang="en-US" sz="1400" b="1" spc="25" dirty="0">
                <a:solidFill>
                  <a:srgbClr val="374649"/>
                </a:solidFill>
                <a:latin typeface="Arial" panose="020B0604020202020204" pitchFamily="34" charset="0"/>
                <a:cs typeface="Arial" panose="020B0604020202020204" pitchFamily="34" charset="0"/>
              </a:rPr>
              <a:t>Events with a high severity potential </a:t>
            </a:r>
            <a:r>
              <a:rPr lang="fr-FR" sz="1400" dirty="0">
                <a:solidFill>
                  <a:srgbClr val="323130"/>
                </a:solidFill>
                <a:latin typeface="+mj-lt"/>
              </a:rPr>
              <a:t>(2017-2021)</a:t>
            </a:r>
          </a:p>
        </p:txBody>
      </p:sp>
      <p:sp>
        <p:nvSpPr>
          <p:cNvPr id="19" name="object 2">
            <a:extLst>
              <a:ext uri="{FF2B5EF4-FFF2-40B4-BE49-F238E27FC236}">
                <a16:creationId xmlns:a16="http://schemas.microsoft.com/office/drawing/2014/main" id="{1FF82C74-3760-4AF3-84BC-20C11541C85F}"/>
              </a:ext>
            </a:extLst>
          </p:cNvPr>
          <p:cNvSpPr txBox="1"/>
          <p:nvPr/>
        </p:nvSpPr>
        <p:spPr>
          <a:xfrm>
            <a:off x="5757590" y="4622871"/>
            <a:ext cx="474393" cy="550472"/>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30000"/>
              </a:lnSpc>
            </a:pPr>
            <a:r>
              <a:rPr lang="en-US" sz="3000" spc="25" dirty="0">
                <a:solidFill>
                  <a:srgbClr val="FFD400"/>
                </a:solidFill>
                <a:latin typeface="Arial MT Light" pitchFamily="2"/>
                <a:cs typeface="Arial" panose="020B0604020202020204" pitchFamily="34" charset="0"/>
              </a:rPr>
              <a:t>55</a:t>
            </a:r>
          </a:p>
        </p:txBody>
      </p:sp>
      <p:sp>
        <p:nvSpPr>
          <p:cNvPr id="20" name="ZoneTexte 19">
            <a:extLst>
              <a:ext uri="{FF2B5EF4-FFF2-40B4-BE49-F238E27FC236}">
                <a16:creationId xmlns:a16="http://schemas.microsoft.com/office/drawing/2014/main" id="{58DFC15E-E93B-49E3-A5CF-DED8E3AF86AC}"/>
              </a:ext>
            </a:extLst>
          </p:cNvPr>
          <p:cNvSpPr txBox="1"/>
          <p:nvPr/>
        </p:nvSpPr>
        <p:spPr>
          <a:xfrm>
            <a:off x="9060408" y="4028316"/>
            <a:ext cx="2376000" cy="903389"/>
          </a:xfrm>
          <a:prstGeom prst="rect">
            <a:avLst/>
          </a:prstGeom>
          <a:noFill/>
        </p:spPr>
        <p:txBody>
          <a:bodyPr wrap="square" rtlCol="0">
            <a:spAutoFit/>
          </a:bodyPr>
          <a:lstStyle/>
          <a:p>
            <a:pPr algn="l">
              <a:lnSpc>
                <a:spcPct val="130000"/>
              </a:lnSpc>
            </a:pPr>
            <a:r>
              <a:rPr lang="en-US" sz="1400" dirty="0">
                <a:latin typeface="+mj-lt"/>
              </a:rPr>
              <a:t>In the Company, where a requirement of Golden Rule 1 has been breached</a:t>
            </a:r>
          </a:p>
        </p:txBody>
      </p:sp>
      <p:sp>
        <p:nvSpPr>
          <p:cNvPr id="21" name="Accolade fermante 20">
            <a:extLst>
              <a:ext uri="{FF2B5EF4-FFF2-40B4-BE49-F238E27FC236}">
                <a16:creationId xmlns:a16="http://schemas.microsoft.com/office/drawing/2014/main" id="{61587853-8373-4FD0-8E1F-1599ECD2D247}"/>
              </a:ext>
            </a:extLst>
          </p:cNvPr>
          <p:cNvSpPr/>
          <p:nvPr/>
        </p:nvSpPr>
        <p:spPr>
          <a:xfrm>
            <a:off x="8844749" y="3738086"/>
            <a:ext cx="186378" cy="1467683"/>
          </a:xfrm>
          <a:prstGeom prst="rightBrace">
            <a:avLst/>
          </a:prstGeom>
          <a:ln w="12700">
            <a:solidFill>
              <a:srgbClr val="FFD400"/>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lnSpc>
                <a:spcPct val="130000"/>
              </a:lnSpc>
            </a:pPr>
            <a:endParaRPr lang="en-US">
              <a:solidFill>
                <a:srgbClr val="79B321"/>
              </a:solidFill>
            </a:endParaRPr>
          </a:p>
        </p:txBody>
      </p:sp>
      <p:pic>
        <p:nvPicPr>
          <p:cNvPr id="24" name="Image 23">
            <a:extLst>
              <a:ext uri="{FF2B5EF4-FFF2-40B4-BE49-F238E27FC236}">
                <a16:creationId xmlns:a16="http://schemas.microsoft.com/office/drawing/2014/main" id="{04E515D3-B7A7-4578-83B1-CCEA0F62D749}"/>
              </a:ext>
            </a:extLst>
          </p:cNvPr>
          <p:cNvPicPr>
            <a:picLocks noChangeAspect="1"/>
          </p:cNvPicPr>
          <p:nvPr/>
        </p:nvPicPr>
        <p:blipFill>
          <a:blip r:embed="rId4"/>
          <a:stretch>
            <a:fillRect/>
          </a:stretch>
        </p:blipFill>
        <p:spPr>
          <a:xfrm>
            <a:off x="4935640" y="3747738"/>
            <a:ext cx="710463" cy="710463"/>
          </a:xfrm>
          <a:prstGeom prst="rect">
            <a:avLst/>
          </a:prstGeom>
        </p:spPr>
      </p:pic>
      <p:pic>
        <p:nvPicPr>
          <p:cNvPr id="25" name="Image 24">
            <a:extLst>
              <a:ext uri="{FF2B5EF4-FFF2-40B4-BE49-F238E27FC236}">
                <a16:creationId xmlns:a16="http://schemas.microsoft.com/office/drawing/2014/main" id="{0379D841-B617-4202-B283-C5835872E5FD}"/>
              </a:ext>
            </a:extLst>
          </p:cNvPr>
          <p:cNvPicPr>
            <a:picLocks noChangeAspect="1"/>
          </p:cNvPicPr>
          <p:nvPr/>
        </p:nvPicPr>
        <p:blipFill>
          <a:blip r:embed="rId5"/>
          <a:stretch>
            <a:fillRect/>
          </a:stretch>
        </p:blipFill>
        <p:spPr>
          <a:xfrm>
            <a:off x="4935640" y="4563302"/>
            <a:ext cx="710463" cy="710463"/>
          </a:xfrm>
          <a:prstGeom prst="rect">
            <a:avLst/>
          </a:prstGeom>
        </p:spPr>
      </p:pic>
      <p:sp>
        <p:nvSpPr>
          <p:cNvPr id="26" name="ZoneTexte 25">
            <a:extLst>
              <a:ext uri="{FF2B5EF4-FFF2-40B4-BE49-F238E27FC236}">
                <a16:creationId xmlns:a16="http://schemas.microsoft.com/office/drawing/2014/main" id="{6AA34269-C9DB-47A6-A4C8-28DFEAAD2EB5}"/>
              </a:ext>
            </a:extLst>
          </p:cNvPr>
          <p:cNvSpPr txBox="1"/>
          <p:nvPr/>
        </p:nvSpPr>
        <p:spPr>
          <a:xfrm>
            <a:off x="5295879" y="2971550"/>
            <a:ext cx="6297226" cy="430887"/>
          </a:xfrm>
          <a:prstGeom prst="rect">
            <a:avLst/>
          </a:prstGeom>
          <a:noFill/>
        </p:spPr>
        <p:txBody>
          <a:bodyPr wrap="square" lIns="0" tIns="0" rIns="0" bIns="0">
            <a:spAutoFit/>
          </a:bodyPr>
          <a:lstStyle/>
          <a:p>
            <a:r>
              <a:rPr lang="en-US" sz="1400" dirty="0">
                <a:solidFill>
                  <a:srgbClr val="323130"/>
                </a:solidFill>
                <a:latin typeface="+mj-lt"/>
              </a:rPr>
              <a:t>A natural or synthetic product, legal or illegal, whose use alters the state of consciousness and has the potential for harmful use, abuse or addiction.</a:t>
            </a:r>
            <a:endParaRPr lang="fr-FR" sz="1400" dirty="0">
              <a:solidFill>
                <a:srgbClr val="323130"/>
              </a:solidFill>
              <a:latin typeface="+mj-lt"/>
            </a:endParaRPr>
          </a:p>
        </p:txBody>
      </p:sp>
      <p:sp>
        <p:nvSpPr>
          <p:cNvPr id="27" name="ZoneTexte 26">
            <a:extLst>
              <a:ext uri="{FF2B5EF4-FFF2-40B4-BE49-F238E27FC236}">
                <a16:creationId xmlns:a16="http://schemas.microsoft.com/office/drawing/2014/main" id="{405C25A3-F07B-43B9-ABA8-332633CF28E3}"/>
              </a:ext>
            </a:extLst>
          </p:cNvPr>
          <p:cNvSpPr txBox="1"/>
          <p:nvPr/>
        </p:nvSpPr>
        <p:spPr>
          <a:xfrm>
            <a:off x="5295879" y="2451344"/>
            <a:ext cx="6297226" cy="492443"/>
          </a:xfrm>
          <a:prstGeom prst="rect">
            <a:avLst/>
          </a:prstGeom>
          <a:noFill/>
        </p:spPr>
        <p:txBody>
          <a:bodyPr wrap="square" lIns="0" tIns="0" rIns="0" bIns="0" rtlCol="0">
            <a:spAutoFit/>
          </a:bodyPr>
          <a:lstStyle/>
          <a:p>
            <a:pPr algn="l"/>
            <a:r>
              <a:rPr lang="en-US" sz="1600" b="1" dirty="0">
                <a:solidFill>
                  <a:srgbClr val="FED304"/>
                </a:solidFill>
              </a:rPr>
              <a:t>PSYCHOACTIVE OR PSYCHOTROPIC SUBSTANCE </a:t>
            </a:r>
            <a:br>
              <a:rPr lang="en-US" sz="1600" b="1" dirty="0">
                <a:solidFill>
                  <a:srgbClr val="FED304"/>
                </a:solidFill>
              </a:rPr>
            </a:br>
            <a:r>
              <a:rPr lang="en-US" sz="1600" b="1" dirty="0">
                <a:solidFill>
                  <a:srgbClr val="FED304"/>
                </a:solidFill>
              </a:rPr>
              <a:t>(INCLUDING ALCOHOL AND DRUGS)</a:t>
            </a:r>
            <a:endParaRPr lang="fr-FR" sz="1600" b="1" dirty="0">
              <a:solidFill>
                <a:srgbClr val="FED304"/>
              </a:solidFill>
            </a:endParaRPr>
          </a:p>
        </p:txBody>
      </p:sp>
    </p:spTree>
    <p:extLst>
      <p:ext uri="{BB962C8B-B14F-4D97-AF65-F5344CB8AC3E}">
        <p14:creationId xmlns:p14="http://schemas.microsoft.com/office/powerpoint/2010/main" val="2609051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 coins arrondis 26">
            <a:extLst>
              <a:ext uri="{FF2B5EF4-FFF2-40B4-BE49-F238E27FC236}">
                <a16:creationId xmlns:a16="http://schemas.microsoft.com/office/drawing/2014/main" id="{58E025EA-1702-1090-A3C3-391E64D5ECFF}"/>
              </a:ext>
            </a:extLst>
          </p:cNvPr>
          <p:cNvSpPr/>
          <p:nvPr/>
        </p:nvSpPr>
        <p:spPr>
          <a:xfrm>
            <a:off x="483568" y="1239679"/>
            <a:ext cx="7210323" cy="4507619"/>
          </a:xfrm>
          <a:prstGeom prst="roundRect">
            <a:avLst>
              <a:gd name="adj" fmla="val 6998"/>
            </a:avLst>
          </a:prstGeom>
          <a:solidFill>
            <a:srgbClr val="FFFB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en-US">
                <a:solidFill>
                  <a:schemeClr val="tx1"/>
                </a:solidFill>
              </a:rPr>
              <a:t>Golden Rule 1 applied to offices</a:t>
            </a:r>
            <a:endParaRPr lang="fr-FR">
              <a:solidFill>
                <a:schemeClr val="tx1"/>
              </a:solidFill>
            </a:endParaRP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19" name="ZoneTexte 18">
            <a:extLst>
              <a:ext uri="{FF2B5EF4-FFF2-40B4-BE49-F238E27FC236}">
                <a16:creationId xmlns:a16="http://schemas.microsoft.com/office/drawing/2014/main" id="{E356A3E1-F15E-634E-8A46-2B9F7A5CC0F7}"/>
              </a:ext>
            </a:extLst>
          </p:cNvPr>
          <p:cNvSpPr txBox="1"/>
          <p:nvPr/>
        </p:nvSpPr>
        <p:spPr>
          <a:xfrm>
            <a:off x="1600037" y="1654358"/>
            <a:ext cx="6084617" cy="3570208"/>
          </a:xfrm>
          <a:prstGeom prst="rect">
            <a:avLst/>
          </a:prstGeom>
          <a:noFill/>
        </p:spPr>
        <p:txBody>
          <a:bodyPr wrap="square" lIns="0" tIns="0" rIns="0" bIns="0">
            <a:spAutoFit/>
          </a:bodyPr>
          <a:lstStyle/>
          <a:p>
            <a:pPr marL="252000" lvl="1" indent="-252000" algn="just" defTabSz="685800">
              <a:spcAft>
                <a:spcPts val="600"/>
              </a:spcAft>
              <a:buClr>
                <a:srgbClr val="FED304"/>
              </a:buClr>
              <a:buSzPct val="100000"/>
              <a:buFont typeface="Wingdings" panose="05000000000000000000" pitchFamily="2" charset="2"/>
              <a:buChar char="§"/>
              <a:tabLst>
                <a:tab pos="282575" algn="l"/>
              </a:tabLst>
              <a:defRPr/>
            </a:pPr>
            <a:r>
              <a:rPr lang="en-US" sz="1400" b="1">
                <a:solidFill>
                  <a:srgbClr val="FED304"/>
                </a:solidFill>
              </a:rPr>
              <a:t>I do not smoke or vape </a:t>
            </a:r>
            <a:r>
              <a:rPr lang="en-US" sz="1400">
                <a:solidFill>
                  <a:srgbClr val="7098A7">
                    <a:lumMod val="50000"/>
                  </a:srgbClr>
                </a:solidFill>
                <a:cs typeface="Arial" panose="020B0604020202020204" pitchFamily="34" charset="0"/>
              </a:rPr>
              <a:t>outside designated areas.</a:t>
            </a:r>
          </a:p>
          <a:p>
            <a:pPr marL="0" lvl="1" algn="just" defTabSz="685800">
              <a:spcAft>
                <a:spcPts val="600"/>
              </a:spcAft>
              <a:buClr>
                <a:srgbClr val="FED304"/>
              </a:buClr>
              <a:buSzPct val="100000"/>
              <a:tabLst>
                <a:tab pos="282575" algn="l"/>
              </a:tabLst>
              <a:defRPr/>
            </a:pPr>
            <a:endParaRPr lang="en-US" sz="1400" b="1">
              <a:solidFill>
                <a:srgbClr val="FED304"/>
              </a:solidFill>
            </a:endParaRPr>
          </a:p>
          <a:p>
            <a:pPr marL="0" lvl="1" algn="just" defTabSz="685800">
              <a:spcAft>
                <a:spcPts val="600"/>
              </a:spcAft>
              <a:buClr>
                <a:srgbClr val="FED304"/>
              </a:buClr>
              <a:buSzPct val="100000"/>
              <a:tabLst>
                <a:tab pos="282575" algn="l"/>
              </a:tabLst>
              <a:defRPr/>
            </a:pPr>
            <a:endParaRPr lang="en-US" sz="1400" b="1">
              <a:solidFill>
                <a:srgbClr val="FED304"/>
              </a:solidFill>
            </a:endParaRPr>
          </a:p>
          <a:p>
            <a:pPr marL="252000" lvl="1" indent="-252000" algn="just" defTabSz="685800">
              <a:spcAft>
                <a:spcPts val="600"/>
              </a:spcAft>
              <a:buClr>
                <a:srgbClr val="FED304"/>
              </a:buClr>
              <a:buSzPct val="100000"/>
              <a:buFont typeface="Wingdings" panose="05000000000000000000" pitchFamily="2" charset="2"/>
              <a:buChar char="§"/>
              <a:tabLst>
                <a:tab pos="282575" algn="l"/>
              </a:tabLst>
              <a:defRPr/>
            </a:pPr>
            <a:r>
              <a:rPr lang="en-US" sz="1400">
                <a:solidFill>
                  <a:srgbClr val="7098A7">
                    <a:lumMod val="50000"/>
                  </a:srgbClr>
                </a:solidFill>
                <a:cs typeface="Arial" panose="020B0604020202020204" pitchFamily="34" charset="0"/>
              </a:rPr>
              <a:t>Psychoactive substances change my </a:t>
            </a:r>
            <a:r>
              <a:rPr lang="en-US" sz="1400" err="1">
                <a:solidFill>
                  <a:srgbClr val="7098A7">
                    <a:lumMod val="50000"/>
                  </a:srgbClr>
                </a:solidFill>
                <a:cs typeface="Arial" panose="020B0604020202020204" pitchFamily="34" charset="0"/>
              </a:rPr>
              <a:t>behaviour</a:t>
            </a:r>
            <a:r>
              <a:rPr lang="en-US" sz="1400">
                <a:solidFill>
                  <a:srgbClr val="7098A7">
                    <a:lumMod val="50000"/>
                  </a:srgbClr>
                </a:solidFill>
                <a:cs typeface="Arial" panose="020B0604020202020204" pitchFamily="34" charset="0"/>
              </a:rPr>
              <a:t> and my state of consciousness (altered perception and coordination, fatigue, etc.)</a:t>
            </a:r>
          </a:p>
          <a:p>
            <a:pPr marL="709200" lvl="2" indent="-252000" algn="just" defTabSz="685800">
              <a:spcAft>
                <a:spcPts val="600"/>
              </a:spcAft>
              <a:buClr>
                <a:srgbClr val="FED304"/>
              </a:buClr>
              <a:buSzPct val="100000"/>
              <a:buFont typeface="Wingdings" panose="05000000000000000000" pitchFamily="2" charset="2"/>
              <a:buChar char="§"/>
              <a:tabLst>
                <a:tab pos="282575" algn="l"/>
              </a:tabLst>
              <a:defRPr/>
            </a:pPr>
            <a:r>
              <a:rPr lang="en-US" sz="1400" b="1">
                <a:solidFill>
                  <a:srgbClr val="FED304"/>
                </a:solidFill>
              </a:rPr>
              <a:t>I do not work or drive </a:t>
            </a:r>
            <a:r>
              <a:rPr lang="en-US" sz="1400">
                <a:solidFill>
                  <a:srgbClr val="7098A7">
                    <a:lumMod val="50000"/>
                  </a:srgbClr>
                </a:solidFill>
                <a:cs typeface="Arial" panose="020B0604020202020204" pitchFamily="34" charset="0"/>
              </a:rPr>
              <a:t>under the influence of alcohol or drugs,</a:t>
            </a:r>
          </a:p>
          <a:p>
            <a:pPr marL="709200" lvl="2" indent="-252000" algn="just" defTabSz="685800">
              <a:spcAft>
                <a:spcPts val="600"/>
              </a:spcAft>
              <a:buClr>
                <a:srgbClr val="FED304"/>
              </a:buClr>
              <a:buSzPct val="100000"/>
              <a:buFont typeface="Wingdings" panose="05000000000000000000" pitchFamily="2" charset="2"/>
              <a:buChar char="§"/>
              <a:tabLst>
                <a:tab pos="282575" algn="l"/>
              </a:tabLst>
              <a:defRPr/>
            </a:pPr>
            <a:r>
              <a:rPr lang="en-US" sz="1400" b="1">
                <a:solidFill>
                  <a:srgbClr val="FED304"/>
                </a:solidFill>
              </a:rPr>
              <a:t>I do not consume </a:t>
            </a:r>
            <a:r>
              <a:rPr lang="en-US" sz="1400">
                <a:solidFill>
                  <a:srgbClr val="7098A7">
                    <a:lumMod val="50000"/>
                  </a:srgbClr>
                </a:solidFill>
                <a:cs typeface="Arial" panose="020B0604020202020204" pitchFamily="34" charset="0"/>
              </a:rPr>
              <a:t>alcohol or drugs at work,</a:t>
            </a:r>
          </a:p>
          <a:p>
            <a:pPr marL="709200" lvl="2" indent="-252000" algn="just" defTabSz="685800">
              <a:spcAft>
                <a:spcPts val="600"/>
              </a:spcAft>
              <a:buClr>
                <a:srgbClr val="FED304"/>
              </a:buClr>
              <a:buSzPct val="100000"/>
              <a:buFont typeface="Wingdings" panose="05000000000000000000" pitchFamily="2" charset="2"/>
              <a:buChar char="§"/>
              <a:tabLst>
                <a:tab pos="282575" algn="l"/>
              </a:tabLst>
              <a:defRPr/>
            </a:pPr>
            <a:r>
              <a:rPr lang="en-US" sz="1400">
                <a:solidFill>
                  <a:srgbClr val="7098A7">
                    <a:lumMod val="50000"/>
                  </a:srgbClr>
                </a:solidFill>
                <a:cs typeface="Arial" panose="020B0604020202020204" pitchFamily="34" charset="0"/>
              </a:rPr>
              <a:t>I comply with the </a:t>
            </a:r>
            <a:r>
              <a:rPr lang="en-US" sz="1400" b="1">
                <a:solidFill>
                  <a:srgbClr val="FED304"/>
                </a:solidFill>
              </a:rPr>
              <a:t>internal </a:t>
            </a:r>
            <a:r>
              <a:rPr lang="en-US" sz="1400" b="1" dirty="0">
                <a:solidFill>
                  <a:srgbClr val="FED304"/>
                </a:solidFill>
              </a:rPr>
              <a:t>policy </a:t>
            </a:r>
            <a:r>
              <a:rPr lang="en-US" sz="1400">
                <a:solidFill>
                  <a:srgbClr val="7098A7">
                    <a:lumMod val="50000"/>
                  </a:srgbClr>
                </a:solidFill>
                <a:cs typeface="Arial" panose="020B0604020202020204" pitchFamily="34" charset="0"/>
              </a:rPr>
              <a:t>of my </a:t>
            </a:r>
            <a:r>
              <a:rPr lang="en-US" sz="1400" dirty="0">
                <a:solidFill>
                  <a:srgbClr val="7098A7">
                    <a:lumMod val="50000"/>
                  </a:srgbClr>
                </a:solidFill>
                <a:cs typeface="Arial" panose="020B0604020202020204" pitchFamily="34" charset="0"/>
              </a:rPr>
              <a:t>site</a:t>
            </a:r>
            <a:r>
              <a:rPr lang="en-US" sz="1400">
                <a:solidFill>
                  <a:srgbClr val="7098A7">
                    <a:lumMod val="50000"/>
                  </a:srgbClr>
                </a:solidFill>
                <a:cs typeface="Arial" panose="020B0604020202020204" pitchFamily="34" charset="0"/>
              </a:rPr>
              <a:t>.</a:t>
            </a:r>
          </a:p>
          <a:p>
            <a:pPr marL="0" lvl="1" algn="just" defTabSz="685800">
              <a:spcAft>
                <a:spcPts val="600"/>
              </a:spcAft>
              <a:buClr>
                <a:srgbClr val="FED304"/>
              </a:buClr>
              <a:buSzPct val="100000"/>
              <a:tabLst>
                <a:tab pos="282575" algn="l"/>
              </a:tabLst>
              <a:defRPr/>
            </a:pPr>
            <a:endParaRPr lang="en-US" sz="1400" b="1">
              <a:solidFill>
                <a:srgbClr val="FED304"/>
              </a:solidFill>
            </a:endParaRPr>
          </a:p>
          <a:p>
            <a:pPr marL="252000" lvl="1" indent="-252000" algn="just" defTabSz="685800">
              <a:spcAft>
                <a:spcPts val="600"/>
              </a:spcAft>
              <a:buClr>
                <a:srgbClr val="FED304"/>
              </a:buClr>
              <a:buSzPct val="100000"/>
              <a:buFont typeface="Wingdings" panose="05000000000000000000" pitchFamily="2" charset="2"/>
              <a:buChar char="§"/>
              <a:tabLst>
                <a:tab pos="282575" algn="l"/>
              </a:tabLst>
              <a:defRPr/>
            </a:pPr>
            <a:r>
              <a:rPr lang="en-US" sz="1400">
                <a:solidFill>
                  <a:srgbClr val="7098A7">
                    <a:lumMod val="50000"/>
                  </a:srgbClr>
                </a:solidFill>
                <a:cs typeface="Arial" panose="020B0604020202020204" pitchFamily="34" charset="0"/>
              </a:rPr>
              <a:t>In the event of a </a:t>
            </a:r>
            <a:r>
              <a:rPr lang="en-US" sz="1400" b="1">
                <a:solidFill>
                  <a:srgbClr val="FED304"/>
                </a:solidFill>
              </a:rPr>
              <a:t>downgraded situation: </a:t>
            </a:r>
          </a:p>
          <a:p>
            <a:pPr marL="709200" lvl="2" indent="-252000" algn="just" defTabSz="685800">
              <a:spcAft>
                <a:spcPts val="600"/>
              </a:spcAft>
              <a:buClr>
                <a:srgbClr val="FED304"/>
              </a:buClr>
              <a:buSzPct val="100000"/>
              <a:buFont typeface="Wingdings" panose="05000000000000000000" pitchFamily="2" charset="2"/>
              <a:buChar char="§"/>
              <a:tabLst>
                <a:tab pos="282575" algn="l"/>
              </a:tabLst>
              <a:defRPr/>
            </a:pPr>
            <a:r>
              <a:rPr lang="en-US" sz="1400">
                <a:solidFill>
                  <a:srgbClr val="7098A7">
                    <a:lumMod val="50000"/>
                  </a:srgbClr>
                </a:solidFill>
                <a:cs typeface="Arial" panose="020B0604020202020204" pitchFamily="34" charset="0"/>
              </a:rPr>
              <a:t>I call the service responsible for the management of the building. </a:t>
            </a:r>
          </a:p>
          <a:p>
            <a:pPr marL="709200" lvl="2" indent="-252000" algn="just" defTabSz="685800">
              <a:spcAft>
                <a:spcPts val="600"/>
              </a:spcAft>
              <a:buClr>
                <a:srgbClr val="FED304"/>
              </a:buClr>
              <a:buSzPct val="100000"/>
              <a:buFont typeface="Wingdings" panose="05000000000000000000" pitchFamily="2" charset="2"/>
              <a:buChar char="§"/>
              <a:tabLst>
                <a:tab pos="282575" algn="l"/>
              </a:tabLst>
              <a:defRPr/>
            </a:pPr>
            <a:r>
              <a:rPr lang="en-US" sz="1400">
                <a:solidFill>
                  <a:srgbClr val="7098A7">
                    <a:lumMod val="50000"/>
                  </a:srgbClr>
                </a:solidFill>
                <a:cs typeface="Arial" panose="020B0604020202020204" pitchFamily="34" charset="0"/>
              </a:rPr>
              <a:t>If the situation is </a:t>
            </a:r>
            <a:r>
              <a:rPr lang="en-US" sz="1400" dirty="0" err="1">
                <a:solidFill>
                  <a:srgbClr val="7098A7">
                    <a:lumMod val="50000"/>
                  </a:srgbClr>
                </a:solidFill>
                <a:cs typeface="Arial" panose="020B0604020202020204" pitchFamily="34" charset="0"/>
              </a:rPr>
              <a:t>is</a:t>
            </a:r>
            <a:r>
              <a:rPr lang="en-US" sz="1400" dirty="0">
                <a:solidFill>
                  <a:srgbClr val="7098A7">
                    <a:lumMod val="50000"/>
                  </a:srgbClr>
                </a:solidFill>
                <a:cs typeface="Arial" panose="020B0604020202020204" pitchFamily="34" charset="0"/>
              </a:rPr>
              <a:t> urgent</a:t>
            </a:r>
            <a:r>
              <a:rPr lang="en-US" sz="1400">
                <a:solidFill>
                  <a:srgbClr val="7098A7">
                    <a:lumMod val="50000"/>
                  </a:srgbClr>
                </a:solidFill>
                <a:cs typeface="Arial" panose="020B0604020202020204" pitchFamily="34" charset="0"/>
              </a:rPr>
              <a:t> (major risk of falling, wet false ceiling, etc.), I contact the internal emergency service.</a:t>
            </a:r>
          </a:p>
        </p:txBody>
      </p:sp>
      <p:pic>
        <p:nvPicPr>
          <p:cNvPr id="1026" name="Picture 2">
            <a:extLst>
              <a:ext uri="{FF2B5EF4-FFF2-40B4-BE49-F238E27FC236}">
                <a16:creationId xmlns:a16="http://schemas.microsoft.com/office/drawing/2014/main" id="{4B2606AB-ACAB-4D9B-B2F5-6886ED391F9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2073" b="9729"/>
          <a:stretch/>
        </p:blipFill>
        <p:spPr bwMode="auto">
          <a:xfrm>
            <a:off x="7979446" y="2779033"/>
            <a:ext cx="2023536" cy="2993908"/>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29" name="Picture 2">
            <a:extLst>
              <a:ext uri="{FF2B5EF4-FFF2-40B4-BE49-F238E27FC236}">
                <a16:creationId xmlns:a16="http://schemas.microsoft.com/office/drawing/2014/main" id="{B6D8CC1F-12A3-417F-8406-CF4E585D8B4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0904"/>
          <a:stretch/>
        </p:blipFill>
        <p:spPr bwMode="auto">
          <a:xfrm>
            <a:off x="7974626" y="1217785"/>
            <a:ext cx="2030321" cy="1370678"/>
          </a:xfrm>
          <a:prstGeom prst="roundRect">
            <a:avLst>
              <a:gd name="adj" fmla="val 8594"/>
            </a:avLst>
          </a:prstGeom>
          <a:solidFill>
            <a:srgbClr val="FFFFFF">
              <a:shade val="85000"/>
            </a:srgbClr>
          </a:solidFill>
          <a:ln>
            <a:noFill/>
          </a:ln>
          <a:effectLst/>
        </p:spPr>
      </p:pic>
      <p:sp>
        <p:nvSpPr>
          <p:cNvPr id="22" name="Espace réservé du pied de page 4">
            <a:extLst>
              <a:ext uri="{FF2B5EF4-FFF2-40B4-BE49-F238E27FC236}">
                <a16:creationId xmlns:a16="http://schemas.microsoft.com/office/drawing/2014/main" id="{B7E8ABFD-DD59-49EA-8B0B-81B0DC73FC44}"/>
              </a:ext>
            </a:extLst>
          </p:cNvPr>
          <p:cNvSpPr>
            <a:spLocks noGrp="1"/>
          </p:cNvSpPr>
          <p:nvPr>
            <p:ph type="ftr" sz="quarter" idx="15"/>
          </p:nvPr>
        </p:nvSpPr>
        <p:spPr>
          <a:xfrm>
            <a:off x="856680" y="6449983"/>
            <a:ext cx="3600000" cy="252000"/>
          </a:xfrm>
        </p:spPr>
        <p:txBody>
          <a:bodyPr/>
          <a:lstStyle/>
          <a:p>
            <a:r>
              <a:rPr lang="en-US"/>
              <a:t>Safety moment -  Golden Rule 1 High-Risk Situations</a:t>
            </a:r>
            <a:endParaRPr lang="fr-FR"/>
          </a:p>
        </p:txBody>
      </p:sp>
      <p:pic>
        <p:nvPicPr>
          <p:cNvPr id="23" name="Picture 16" descr="boire de l'alcool, fumer une cigarette, pictogramme interdit de  toxicomanie. drogues, alcool, symbole d'arrêt rouge fumée. jeu d'icônes  noires de zone d'interdiction d'alcool, de drogue et de fumée. illustration  vectorielle isolée. 8603791 -">
            <a:extLst>
              <a:ext uri="{FF2B5EF4-FFF2-40B4-BE49-F238E27FC236}">
                <a16:creationId xmlns:a16="http://schemas.microsoft.com/office/drawing/2014/main" id="{67688CBA-0EEF-4F7E-AE03-C2B5863E99ED}"/>
              </a:ext>
            </a:extLst>
          </p:cNvPr>
          <p:cNvPicPr>
            <a:picLocks noChangeAspect="1" noChangeArrowheads="1"/>
          </p:cNvPicPr>
          <p:nvPr/>
        </p:nvPicPr>
        <p:blipFill rotWithShape="1">
          <a:blip r:embed="rId5">
            <a:clrChange>
              <a:clrFrom>
                <a:srgbClr val="FDFFFA"/>
              </a:clrFrom>
              <a:clrTo>
                <a:srgbClr val="FDFFFA">
                  <a:alpha val="0"/>
                </a:srgbClr>
              </a:clrTo>
            </a:clrChange>
            <a:extLst>
              <a:ext uri="{28A0092B-C50C-407E-A947-70E740481C1C}">
                <a14:useLocalDpi xmlns:a14="http://schemas.microsoft.com/office/drawing/2010/main" val="0"/>
              </a:ext>
            </a:extLst>
          </a:blip>
          <a:srcRect l="35810" r="36009"/>
          <a:stretch/>
        </p:blipFill>
        <p:spPr bwMode="auto">
          <a:xfrm>
            <a:off x="637309" y="3051436"/>
            <a:ext cx="803564" cy="102018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6" descr="boire de l'alcool, fumer une cigarette, pictogramme interdit de  toxicomanie. drogues, alcool, symbole d'arrêt rouge fumée. jeu d'icônes  noires de zone d'interdiction d'alcool, de drogue et de fumée. illustration  vectorielle isolée. 8603791 -">
            <a:extLst>
              <a:ext uri="{FF2B5EF4-FFF2-40B4-BE49-F238E27FC236}">
                <a16:creationId xmlns:a16="http://schemas.microsoft.com/office/drawing/2014/main" id="{78867ECC-B017-42B7-9106-CF1021042C4E}"/>
              </a:ext>
            </a:extLst>
          </p:cNvPr>
          <p:cNvPicPr>
            <a:picLocks noChangeAspect="1" noChangeArrowheads="1"/>
          </p:cNvPicPr>
          <p:nvPr/>
        </p:nvPicPr>
        <p:blipFill rotWithShape="1">
          <a:blip r:embed="rId5">
            <a:clrChange>
              <a:clrFrom>
                <a:srgbClr val="FDFFFA"/>
              </a:clrFrom>
              <a:clrTo>
                <a:srgbClr val="FDFFFA">
                  <a:alpha val="0"/>
                </a:srgbClr>
              </a:clrTo>
            </a:clrChange>
            <a:extLst>
              <a:ext uri="{28A0092B-C50C-407E-A947-70E740481C1C}">
                <a14:useLocalDpi xmlns:a14="http://schemas.microsoft.com/office/drawing/2010/main" val="0"/>
              </a:ext>
            </a:extLst>
          </a:blip>
          <a:srcRect l="69601"/>
          <a:stretch/>
        </p:blipFill>
        <p:spPr bwMode="auto">
          <a:xfrm>
            <a:off x="646548" y="2224782"/>
            <a:ext cx="831273" cy="97836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6" descr="boire de l'alcool, fumer une cigarette, pictogramme interdit de  toxicomanie. drogues, alcool, symbole d'arrêt rouge fumée. jeu d'icônes  noires de zone d'interdiction d'alcool, de drogue et de fumée. illustration  vectorielle isolée. 8603791 -">
            <a:extLst>
              <a:ext uri="{FF2B5EF4-FFF2-40B4-BE49-F238E27FC236}">
                <a16:creationId xmlns:a16="http://schemas.microsoft.com/office/drawing/2014/main" id="{A62C29BE-BC01-4306-BDB3-D37133B54322}"/>
              </a:ext>
            </a:extLst>
          </p:cNvPr>
          <p:cNvPicPr>
            <a:picLocks noChangeAspect="1" noChangeArrowheads="1"/>
          </p:cNvPicPr>
          <p:nvPr/>
        </p:nvPicPr>
        <p:blipFill rotWithShape="1">
          <a:blip r:embed="rId5">
            <a:clrChange>
              <a:clrFrom>
                <a:srgbClr val="FDFFFA"/>
              </a:clrFrom>
              <a:clrTo>
                <a:srgbClr val="FDFFFA">
                  <a:alpha val="0"/>
                </a:srgbClr>
              </a:clrTo>
            </a:clrChange>
            <a:extLst>
              <a:ext uri="{28A0092B-C50C-407E-A947-70E740481C1C}">
                <a14:useLocalDpi xmlns:a14="http://schemas.microsoft.com/office/drawing/2010/main" val="0"/>
              </a:ext>
            </a:extLst>
          </a:blip>
          <a:srcRect r="68496"/>
          <a:stretch/>
        </p:blipFill>
        <p:spPr bwMode="auto">
          <a:xfrm>
            <a:off x="612056" y="1375036"/>
            <a:ext cx="874999" cy="993710"/>
          </a:xfrm>
          <a:prstGeom prst="rect">
            <a:avLst/>
          </a:prstGeom>
          <a:noFill/>
          <a:extLst>
            <a:ext uri="{909E8E84-426E-40DD-AFC4-6F175D3DCCD1}">
              <a14:hiddenFill xmlns:a14="http://schemas.microsoft.com/office/drawing/2010/main">
                <a:solidFill>
                  <a:srgbClr val="FFFFFF"/>
                </a:solidFill>
              </a14:hiddenFill>
            </a:ext>
          </a:extLst>
        </p:spPr>
      </p:pic>
      <p:pic>
        <p:nvPicPr>
          <p:cNvPr id="17" name="Image 16">
            <a:extLst>
              <a:ext uri="{FF2B5EF4-FFF2-40B4-BE49-F238E27FC236}">
                <a16:creationId xmlns:a16="http://schemas.microsoft.com/office/drawing/2014/main" id="{1A82F97E-00AC-4B51-B7A6-87A59C15C9A6}"/>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49537" y="4541821"/>
            <a:ext cx="566454" cy="544814"/>
          </a:xfrm>
          <a:prstGeom prst="rect">
            <a:avLst/>
          </a:prstGeom>
        </p:spPr>
      </p:pic>
    </p:spTree>
    <p:extLst>
      <p:ext uri="{BB962C8B-B14F-4D97-AF65-F5344CB8AC3E}">
        <p14:creationId xmlns:p14="http://schemas.microsoft.com/office/powerpoint/2010/main" val="3009331208"/>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8E65D93A-A430-4213-93E7-E79E0E13460A}"/>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4FB5FB3A-8D47-483C-8718-F2093382F299}"/>
    </a:ext>
  </a:extLst>
</a:theme>
</file>

<file path=ppt/theme/theme5.xml><?xml version="1.0" encoding="utf-8"?>
<a:theme xmlns:a="http://schemas.openxmlformats.org/drawingml/2006/main" name="1_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6.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7.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8.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214F54EC3176342AA69E46BF095A846" ma:contentTypeVersion="14" ma:contentTypeDescription="Crée un document." ma:contentTypeScope="" ma:versionID="333694e9f198b892cb66d3d661955e30">
  <xsd:schema xmlns:xsd="http://www.w3.org/2001/XMLSchema" xmlns:xs="http://www.w3.org/2001/XMLSchema" xmlns:p="http://schemas.microsoft.com/office/2006/metadata/properties" xmlns:ns2="40753fda-f579-4bb9-aa37-7b314b45a769" xmlns:ns3="5e3fc8a5-ae92-42ac-9a5b-adc0faec43d6" targetNamespace="http://schemas.microsoft.com/office/2006/metadata/properties" ma:root="true" ma:fieldsID="8c7ac7fe3cbc64d020c0b41f92df7139" ns2:_="" ns3:_="">
    <xsd:import namespace="40753fda-f579-4bb9-aa37-7b314b45a769"/>
    <xsd:import namespace="5e3fc8a5-ae92-42ac-9a5b-adc0faec43d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LengthInSeconds" minOccurs="0"/>
                <xsd:element ref="ns2:MediaServiceLocation"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753fda-f579-4bb9-aa37-7b314b45a7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e3fc8a5-ae92-42ac-9a5b-adc0faec43d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1" nillable="true" ma:displayName="Taxonomy Catch All Column" ma:hidden="true" ma:list="{92d17153-1ee4-4a6d-88b4-3fe46e77897f}" ma:internalName="TaxCatchAll" ma:showField="CatchAllData" ma:web="5e3fc8a5-ae92-42ac-9a5b-adc0faec43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5e3fc8a5-ae92-42ac-9a5b-adc0faec43d6" xsi:nil="true"/>
    <lcf76f155ced4ddcb4097134ff3c332f xmlns="40753fda-f579-4bb9-aa37-7b314b45a769">
      <Terms xmlns="http://schemas.microsoft.com/office/infopath/2007/PartnerControls"/>
    </lcf76f155ced4ddcb4097134ff3c332f>
    <SharedWithUsers xmlns="5e3fc8a5-ae92-42ac-9a5b-adc0faec43d6">
      <UserInfo>
        <DisplayName>Michiel DE KOSTER</DisplayName>
        <AccountId>9</AccountId>
        <AccountType/>
      </UserInfo>
      <UserInfo>
        <DisplayName>Alexandra PAPILLON</DisplayName>
        <AccountId>13</AccountId>
        <AccountType/>
      </UserInfo>
    </SharedWithUsers>
  </documentManagement>
</p:properties>
</file>

<file path=customXml/itemProps1.xml><?xml version="1.0" encoding="utf-8"?>
<ds:datastoreItem xmlns:ds="http://schemas.openxmlformats.org/officeDocument/2006/customXml" ds:itemID="{CC184838-24BB-4C81-8C04-2AFBFD782250}">
  <ds:schemaRefs>
    <ds:schemaRef ds:uri="http://schemas.microsoft.com/sharepoint/v3/contenttype/forms"/>
  </ds:schemaRefs>
</ds:datastoreItem>
</file>

<file path=customXml/itemProps2.xml><?xml version="1.0" encoding="utf-8"?>
<ds:datastoreItem xmlns:ds="http://schemas.openxmlformats.org/officeDocument/2006/customXml" ds:itemID="{47CD0F3B-CAD2-4F5A-AB44-8BDF5D5FCA5F}">
  <ds:schemaRefs>
    <ds:schemaRef ds:uri="40753fda-f579-4bb9-aa37-7b314b45a769"/>
    <ds:schemaRef ds:uri="5e3fc8a5-ae92-42ac-9a5b-adc0faec43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DD560780-D1C1-4641-9B08-F0A5FFFCA309}">
  <ds:schemaRefs>
    <ds:schemaRef ds:uri="http://schemas.openxmlformats.org/package/2006/metadata/core-properties"/>
    <ds:schemaRef ds:uri="http://schemas.microsoft.com/office/2006/metadata/properties"/>
    <ds:schemaRef ds:uri="http://www.w3.org/XML/1998/namespace"/>
    <ds:schemaRef ds:uri="http://purl.org/dc/dcmitype/"/>
    <ds:schemaRef ds:uri="http://schemas.microsoft.com/office/2006/documentManagement/types"/>
    <ds:schemaRef ds:uri="http://purl.org/dc/elements/1.1/"/>
    <ds:schemaRef ds:uri="http://schemas.microsoft.com/office/infopath/2007/PartnerControls"/>
    <ds:schemaRef ds:uri="5e3fc8a5-ae92-42ac-9a5b-adc0faec43d6"/>
    <ds:schemaRef ds:uri="40753fda-f579-4bb9-aa37-7b314b45a769"/>
    <ds:schemaRef ds:uri="http://purl.org/dc/terms/"/>
  </ds:schemaRefs>
</ds:datastoreItem>
</file>

<file path=docProps/app.xml><?xml version="1.0" encoding="utf-8"?>
<Properties xmlns="http://schemas.openxmlformats.org/officeDocument/2006/extended-properties" xmlns:vt="http://schemas.openxmlformats.org/officeDocument/2006/docPropsVTypes">
  <Template>TotalEnergies AA - Bleu</Template>
  <TotalTime>103</TotalTime>
  <Words>307</Words>
  <Application>Microsoft Office PowerPoint</Application>
  <PresentationFormat>Grand écran</PresentationFormat>
  <Paragraphs>43</Paragraphs>
  <Slides>4</Slides>
  <Notes>3</Notes>
  <HiddenSlides>0</HiddenSlides>
  <MMClips>0</MMClips>
  <ScaleCrop>false</ScaleCrop>
  <HeadingPairs>
    <vt:vector size="6" baseType="variant">
      <vt:variant>
        <vt:lpstr>Polices utilisées</vt:lpstr>
      </vt:variant>
      <vt:variant>
        <vt:i4>4</vt:i4>
      </vt:variant>
      <vt:variant>
        <vt:lpstr>Thème</vt:lpstr>
      </vt:variant>
      <vt:variant>
        <vt:i4>7</vt:i4>
      </vt:variant>
      <vt:variant>
        <vt:lpstr>Titres des diapositives</vt:lpstr>
      </vt:variant>
      <vt:variant>
        <vt:i4>4</vt:i4>
      </vt:variant>
    </vt:vector>
  </HeadingPairs>
  <TitlesOfParts>
    <vt:vector size="15" baseType="lpstr">
      <vt:lpstr>Arial</vt:lpstr>
      <vt:lpstr>Arial</vt:lpstr>
      <vt:lpstr>Arial MT Light</vt:lpstr>
      <vt:lpstr>Wingdings</vt:lpstr>
      <vt:lpstr>TotalEnergies AA - Bleu</vt:lpstr>
      <vt:lpstr>TotalEnergies AA - Rouge</vt:lpstr>
      <vt:lpstr>TotalEnergies AA - Vert</vt:lpstr>
      <vt:lpstr>TotalEnergies AA - Orange</vt:lpstr>
      <vt:lpstr>1_TotalEnergies AA - Rouge</vt:lpstr>
      <vt:lpstr>TotalEnergies AA - Bleu</vt:lpstr>
      <vt:lpstr>TotalEnergies AA - Rouge</vt:lpstr>
      <vt:lpstr>Présentation PowerPoint</vt:lpstr>
      <vt:lpstr>The Golden Rule High-Risk Situations</vt:lpstr>
      <vt:lpstr>The essence of Golden Rule 1</vt:lpstr>
      <vt:lpstr>Golden Rule 1 applied to offices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Alexandra PAPILLON</cp:lastModifiedBy>
  <cp:revision>1</cp:revision>
  <cp:lastPrinted>2021-09-13T12:46:09Z</cp:lastPrinted>
  <dcterms:created xsi:type="dcterms:W3CDTF">2021-08-30T17:14:08Z</dcterms:created>
  <dcterms:modified xsi:type="dcterms:W3CDTF">2022-12-01T14:20:06Z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2021-09-08T09:51:31Z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0d5f9d8b-7c4d-492f-9999-41f8c64aaae1</vt:lpwstr>
  </property>
  <property fmtid="{D5CDD505-2E9C-101B-9397-08002B2CF9AE}" pid="8" name="MSIP_Label_2b30ed1b-e95f-40b5-af89-828263f287a7_ContentBits">
    <vt:lpwstr>0</vt:lpwstr>
  </property>
  <property fmtid="{D5CDD505-2E9C-101B-9397-08002B2CF9AE}" pid="9" name="ContentTypeId">
    <vt:lpwstr>0x0101001214F54EC3176342AA69E46BF095A846</vt:lpwstr>
  </property>
  <property fmtid="{D5CDD505-2E9C-101B-9397-08002B2CF9AE}" pid="10" name="MediaServiceImageTags">
    <vt:lpwstr/>
  </property>
</Properties>
</file>