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2783"/>
    <a:srgbClr val="35494C"/>
    <a:srgbClr val="E84D0E"/>
    <a:srgbClr val="E05329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 varScale="1">
        <p:scale>
          <a:sx n="19" d="100"/>
          <a:sy n="19" d="100"/>
        </p:scale>
        <p:origin x="38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1F45C8-CA4B-8443-9640-2366C8306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Golden </a:t>
            </a:r>
            <a:r>
              <a:rPr lang="fr-FR" sz="6800" b="1" spc="-240" dirty="0" err="1">
                <a:solidFill>
                  <a:srgbClr val="35494C"/>
                </a:solidFill>
                <a:latin typeface="Gotham Rounded Bold" pitchFamily="2" charset="77"/>
              </a:rPr>
              <a:t>Rule</a:t>
            </a:r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 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 err="1">
                <a:solidFill>
                  <a:srgbClr val="312783"/>
                </a:solidFill>
                <a:latin typeface="Gotham Rounded Bold" pitchFamily="2" charset="77"/>
              </a:rPr>
              <a:t>Confined</a:t>
            </a:r>
            <a:r>
              <a:rPr lang="fr-FR" sz="20400" b="1" spc="-700" dirty="0">
                <a:solidFill>
                  <a:srgbClr val="312783"/>
                </a:solidFill>
                <a:latin typeface="Gotham Rounded Bold" pitchFamily="2" charset="77"/>
              </a:rPr>
              <a:t> </a:t>
            </a:r>
            <a:r>
              <a:rPr lang="fr-FR" sz="20400" b="1" spc="-700" dirty="0" err="1">
                <a:solidFill>
                  <a:srgbClr val="312783"/>
                </a:solidFill>
                <a:latin typeface="Gotham Rounded Bold" pitchFamily="2" charset="77"/>
              </a:rPr>
              <a:t>Spaces</a:t>
            </a:r>
            <a:endParaRPr lang="fr-FR" sz="20400" b="1" spc="-700" dirty="0">
              <a:solidFill>
                <a:srgbClr val="312783"/>
              </a:solidFill>
              <a:latin typeface="Gotham Rounded Bold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363381"/>
            <a:ext cx="15455099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I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obtain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authorisation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before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entering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a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confined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space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14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24</cp:revision>
  <dcterms:created xsi:type="dcterms:W3CDTF">2022-01-17T11:44:19Z</dcterms:created>
  <dcterms:modified xsi:type="dcterms:W3CDTF">2022-07-22T16:38:13Z</dcterms:modified>
</cp:coreProperties>
</file>