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  <p:sldMasterId id="2147483743" r:id="rId9"/>
  </p:sldMasterIdLst>
  <p:notesMasterIdLst>
    <p:notesMasterId r:id="rId14"/>
  </p:notesMasterIdLst>
  <p:handoutMasterIdLst>
    <p:handoutMasterId r:id="rId15"/>
  </p:handoutMasterIdLst>
  <p:sldIdLst>
    <p:sldId id="2134805770" r:id="rId10"/>
    <p:sldId id="2134805780" r:id="rId11"/>
    <p:sldId id="2134805714" r:id="rId12"/>
    <p:sldId id="2134805778" r:id="rId1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82D320-0268-7503-B7E8-53197FEEDE3F}" name="Tatiana MIR" initials="TM" userId="S::tatiana.mir@totalenergies.com::4d1b6097-a687-44dd-ad16-6ad111d36e7d" providerId="AD"/>
  <p188:author id="{33F40224-F692-CCCB-2D0C-F3BA76D84528}" name="Claire MAIRET" initials="CM" userId="S::claire.mairet@totalenergies.com::b91d9db2-e41b-4c98-9525-27312980cc2f" providerId="AD"/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MIR" initials="TM" lastIdx="6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Abakar HALILOU" initials="AH" lastIdx="7" clrIdx="1">
    <p:extLst>
      <p:ext uri="{19B8F6BF-5375-455C-9EA6-DF929625EA0E}">
        <p15:presenceInfo xmlns:p15="http://schemas.microsoft.com/office/powerpoint/2012/main" userId="S::abakar.halilou@totalenergies.com::4f265927-5552-47c7-8222-d5a31c009a09" providerId="AD"/>
      </p:ext>
    </p:extLst>
  </p:cmAuthor>
  <p:cmAuthor id="3" name="Nicolas FOREST" initials="NF" lastIdx="1" clrIdx="2">
    <p:extLst>
      <p:ext uri="{19B8F6BF-5375-455C-9EA6-DF929625EA0E}">
        <p15:presenceInfo xmlns:p15="http://schemas.microsoft.com/office/powerpoint/2012/main" userId="S::nicolas.forest@total.com::74d7feb1-6457-475c-bfcc-0f29457bb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F1"/>
    <a:srgbClr val="38B5B8"/>
    <a:srgbClr val="000000"/>
    <a:srgbClr val="C30000"/>
    <a:srgbClr val="21BDBE"/>
    <a:srgbClr val="569F00"/>
    <a:srgbClr val="538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EE3FA-5268-48E8-AC97-DBC77165CE51}" v="9" dt="2022-12-01T12:31:42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CEBEE3FA-5268-48E8-AC97-DBC77165CE51}"/>
    <pc:docChg chg="undo redo custSel addSld delSld modSld">
      <pc:chgData name="Alexandra PAPILLON" userId="6ed42675-17a0-4139-8016-992ac43c869f" providerId="ADAL" clId="{CEBEE3FA-5268-48E8-AC97-DBC77165CE51}" dt="2022-12-01T12:32:32.109" v="553" actId="1037"/>
      <pc:docMkLst>
        <pc:docMk/>
      </pc:docMkLst>
      <pc:sldChg chg="del">
        <pc:chgData name="Alexandra PAPILLON" userId="6ed42675-17a0-4139-8016-992ac43c869f" providerId="ADAL" clId="{CEBEE3FA-5268-48E8-AC97-DBC77165CE51}" dt="2022-12-01T12:20:45.214" v="249" actId="47"/>
        <pc:sldMkLst>
          <pc:docMk/>
          <pc:sldMk cId="3848476589" sldId="2134805710"/>
        </pc:sldMkLst>
      </pc:sldChg>
      <pc:sldChg chg="addSp delSp modSp add mod">
        <pc:chgData name="Alexandra PAPILLON" userId="6ed42675-17a0-4139-8016-992ac43c869f" providerId="ADAL" clId="{CEBEE3FA-5268-48E8-AC97-DBC77165CE51}" dt="2022-12-01T12:22:32.154" v="268" actId="20577"/>
        <pc:sldMkLst>
          <pc:docMk/>
          <pc:sldMk cId="1376307639" sldId="2134805714"/>
        </pc:sldMkLst>
        <pc:spChg chg="mod">
          <ac:chgData name="Alexandra PAPILLON" userId="6ed42675-17a0-4139-8016-992ac43c869f" providerId="ADAL" clId="{CEBEE3FA-5268-48E8-AC97-DBC77165CE51}" dt="2022-12-01T12:08:13.188" v="173" actId="20577"/>
          <ac:spMkLst>
            <pc:docMk/>
            <pc:sldMk cId="1376307639" sldId="2134805714"/>
            <ac:spMk id="3" creationId="{1026347A-7F06-4819-9CED-D05E061BD65F}"/>
          </ac:spMkLst>
        </pc:spChg>
        <pc:spChg chg="mod">
          <ac:chgData name="Alexandra PAPILLON" userId="6ed42675-17a0-4139-8016-992ac43c869f" providerId="ADAL" clId="{CEBEE3FA-5268-48E8-AC97-DBC77165CE51}" dt="2022-12-01T12:09:48.286" v="208" actId="20577"/>
          <ac:spMkLst>
            <pc:docMk/>
            <pc:sldMk cId="1376307639" sldId="2134805714"/>
            <ac:spMk id="6" creationId="{D1C46CE5-7E59-45E3-A1F1-0563E635108E}"/>
          </ac:spMkLst>
        </pc:spChg>
        <pc:spChg chg="mod">
          <ac:chgData name="Alexandra PAPILLON" userId="6ed42675-17a0-4139-8016-992ac43c869f" providerId="ADAL" clId="{CEBEE3FA-5268-48E8-AC97-DBC77165CE51}" dt="2022-12-01T12:22:32.154" v="268" actId="20577"/>
          <ac:spMkLst>
            <pc:docMk/>
            <pc:sldMk cId="1376307639" sldId="2134805714"/>
            <ac:spMk id="13" creationId="{B71585EE-9DE8-4EE1-AFC8-6A5A29D622DA}"/>
          </ac:spMkLst>
        </pc:spChg>
        <pc:spChg chg="mod">
          <ac:chgData name="Alexandra PAPILLON" userId="6ed42675-17a0-4139-8016-992ac43c869f" providerId="ADAL" clId="{CEBEE3FA-5268-48E8-AC97-DBC77165CE51}" dt="2022-12-01T12:10:05.219" v="219" actId="20577"/>
          <ac:spMkLst>
            <pc:docMk/>
            <pc:sldMk cId="1376307639" sldId="2134805714"/>
            <ac:spMk id="17" creationId="{84269B24-0FDD-468E-A2C5-F04A39E88B3E}"/>
          </ac:spMkLst>
        </pc:spChg>
        <pc:spChg chg="mod">
          <ac:chgData name="Alexandra PAPILLON" userId="6ed42675-17a0-4139-8016-992ac43c869f" providerId="ADAL" clId="{CEBEE3FA-5268-48E8-AC97-DBC77165CE51}" dt="2022-12-01T12:09:26.135" v="194"/>
          <ac:spMkLst>
            <pc:docMk/>
            <pc:sldMk cId="1376307639" sldId="2134805714"/>
            <ac:spMk id="18" creationId="{3A14D8DB-7276-4FDA-A148-F1EADBB1CECE}"/>
          </ac:spMkLst>
        </pc:spChg>
        <pc:spChg chg="mod">
          <ac:chgData name="Alexandra PAPILLON" userId="6ed42675-17a0-4139-8016-992ac43c869f" providerId="ADAL" clId="{CEBEE3FA-5268-48E8-AC97-DBC77165CE51}" dt="2022-12-01T12:09:30.820" v="204" actId="20577"/>
          <ac:spMkLst>
            <pc:docMk/>
            <pc:sldMk cId="1376307639" sldId="2134805714"/>
            <ac:spMk id="20" creationId="{63A49E96-9DA5-4964-94BF-0833B3452800}"/>
          </ac:spMkLst>
        </pc:spChg>
        <pc:spChg chg="mod">
          <ac:chgData name="Alexandra PAPILLON" userId="6ed42675-17a0-4139-8016-992ac43c869f" providerId="ADAL" clId="{CEBEE3FA-5268-48E8-AC97-DBC77165CE51}" dt="2022-12-01T12:09:39.323" v="206" actId="20577"/>
          <ac:spMkLst>
            <pc:docMk/>
            <pc:sldMk cId="1376307639" sldId="2134805714"/>
            <ac:spMk id="33" creationId="{391A32B3-A712-45E7-9FD4-C0D6DC1DA143}"/>
          </ac:spMkLst>
        </pc:spChg>
        <pc:picChg chg="del">
          <ac:chgData name="Alexandra PAPILLON" userId="6ed42675-17a0-4139-8016-992ac43c869f" providerId="ADAL" clId="{CEBEE3FA-5268-48E8-AC97-DBC77165CE51}" dt="2022-12-01T12:08:23.107" v="174" actId="478"/>
          <ac:picMkLst>
            <pc:docMk/>
            <pc:sldMk cId="1376307639" sldId="2134805714"/>
            <ac:picMk id="7" creationId="{7CBA88CA-8341-49BB-8C04-B5705682A553}"/>
          </ac:picMkLst>
        </pc:picChg>
        <pc:picChg chg="add mod ord">
          <ac:chgData name="Alexandra PAPILLON" userId="6ed42675-17a0-4139-8016-992ac43c869f" providerId="ADAL" clId="{CEBEE3FA-5268-48E8-AC97-DBC77165CE51}" dt="2022-12-01T12:08:49.300" v="191" actId="1037"/>
          <ac:picMkLst>
            <pc:docMk/>
            <pc:sldMk cId="1376307639" sldId="2134805714"/>
            <ac:picMk id="19" creationId="{962BA7AC-6CB0-41B7-9826-6A47B8D1630D}"/>
          </ac:picMkLst>
        </pc:picChg>
      </pc:sldChg>
      <pc:sldChg chg="del">
        <pc:chgData name="Alexandra PAPILLON" userId="6ed42675-17a0-4139-8016-992ac43c869f" providerId="ADAL" clId="{CEBEE3FA-5268-48E8-AC97-DBC77165CE51}" dt="2022-12-01T12:20:47.339" v="250" actId="47"/>
        <pc:sldMkLst>
          <pc:docMk/>
          <pc:sldMk cId="3707272737" sldId="2134805719"/>
        </pc:sldMkLst>
      </pc:sldChg>
      <pc:sldChg chg="del">
        <pc:chgData name="Alexandra PAPILLON" userId="6ed42675-17a0-4139-8016-992ac43c869f" providerId="ADAL" clId="{CEBEE3FA-5268-48E8-AC97-DBC77165CE51}" dt="2022-12-01T12:20:47.787" v="251" actId="47"/>
        <pc:sldMkLst>
          <pc:docMk/>
          <pc:sldMk cId="248438435" sldId="2134805721"/>
        </pc:sldMkLst>
      </pc:sldChg>
      <pc:sldChg chg="del">
        <pc:chgData name="Alexandra PAPILLON" userId="6ed42675-17a0-4139-8016-992ac43c869f" providerId="ADAL" clId="{CEBEE3FA-5268-48E8-AC97-DBC77165CE51}" dt="2022-12-01T12:20:49.097" v="255" actId="47"/>
        <pc:sldMkLst>
          <pc:docMk/>
          <pc:sldMk cId="3877861618" sldId="2134805723"/>
        </pc:sldMkLst>
      </pc:sldChg>
      <pc:sldChg chg="del">
        <pc:chgData name="Alexandra PAPILLON" userId="6ed42675-17a0-4139-8016-992ac43c869f" providerId="ADAL" clId="{CEBEE3FA-5268-48E8-AC97-DBC77165CE51}" dt="2022-12-01T12:20:49.404" v="256" actId="47"/>
        <pc:sldMkLst>
          <pc:docMk/>
          <pc:sldMk cId="3772872801" sldId="2134805724"/>
        </pc:sldMkLst>
      </pc:sldChg>
      <pc:sldChg chg="del">
        <pc:chgData name="Alexandra PAPILLON" userId="6ed42675-17a0-4139-8016-992ac43c869f" providerId="ADAL" clId="{CEBEE3FA-5268-48E8-AC97-DBC77165CE51}" dt="2022-12-01T12:20:51.067" v="260" actId="47"/>
        <pc:sldMkLst>
          <pc:docMk/>
          <pc:sldMk cId="4219979000" sldId="2134805727"/>
        </pc:sldMkLst>
      </pc:sldChg>
      <pc:sldChg chg="del">
        <pc:chgData name="Alexandra PAPILLON" userId="6ed42675-17a0-4139-8016-992ac43c869f" providerId="ADAL" clId="{CEBEE3FA-5268-48E8-AC97-DBC77165CE51}" dt="2022-12-01T12:20:51.575" v="261" actId="47"/>
        <pc:sldMkLst>
          <pc:docMk/>
          <pc:sldMk cId="2742994000" sldId="2134805728"/>
        </pc:sldMkLst>
      </pc:sldChg>
      <pc:sldChg chg="del">
        <pc:chgData name="Alexandra PAPILLON" userId="6ed42675-17a0-4139-8016-992ac43c869f" providerId="ADAL" clId="{CEBEE3FA-5268-48E8-AC97-DBC77165CE51}" dt="2022-12-01T12:30:46.163" v="485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CEBEE3FA-5268-48E8-AC97-DBC77165CE51}" dt="2022-12-01T12:20:52.572" v="262" actId="47"/>
        <pc:sldMkLst>
          <pc:docMk/>
          <pc:sldMk cId="4066770564" sldId="2134805740"/>
        </pc:sldMkLst>
      </pc:sldChg>
      <pc:sldChg chg="modSp mod">
        <pc:chgData name="Alexandra PAPILLON" userId="6ed42675-17a0-4139-8016-992ac43c869f" providerId="ADAL" clId="{CEBEE3FA-5268-48E8-AC97-DBC77165CE51}" dt="2022-12-01T10:44:12.586" v="65" actId="6549"/>
        <pc:sldMkLst>
          <pc:docMk/>
          <pc:sldMk cId="3004514661" sldId="2134805770"/>
        </pc:sldMkLst>
        <pc:spChg chg="mod">
          <ac:chgData name="Alexandra PAPILLON" userId="6ed42675-17a0-4139-8016-992ac43c869f" providerId="ADAL" clId="{CEBEE3FA-5268-48E8-AC97-DBC77165CE51}" dt="2022-12-01T10:44:12.586" v="65" actId="6549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CEBEE3FA-5268-48E8-AC97-DBC77165CE51}" dt="2022-12-01T10:44:08.525" v="59" actId="6549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CEBEE3FA-5268-48E8-AC97-DBC77165CE51}" dt="2022-12-01T12:20:48.486" v="253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CEBEE3FA-5268-48E8-AC97-DBC77165CE51}" dt="2022-12-01T12:20:43.157" v="248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CEBEE3FA-5268-48E8-AC97-DBC77165CE51}" dt="2022-12-01T12:20:48.813" v="254" actId="47"/>
        <pc:sldMkLst>
          <pc:docMk/>
          <pc:sldMk cId="1367787301" sldId="2134805773"/>
        </pc:sldMkLst>
      </pc:sldChg>
      <pc:sldChg chg="del">
        <pc:chgData name="Alexandra PAPILLON" userId="6ed42675-17a0-4139-8016-992ac43c869f" providerId="ADAL" clId="{CEBEE3FA-5268-48E8-AC97-DBC77165CE51}" dt="2022-12-01T12:20:49.687" v="257" actId="47"/>
        <pc:sldMkLst>
          <pc:docMk/>
          <pc:sldMk cId="1763197993" sldId="2134805774"/>
        </pc:sldMkLst>
      </pc:sldChg>
      <pc:sldChg chg="del">
        <pc:chgData name="Alexandra PAPILLON" userId="6ed42675-17a0-4139-8016-992ac43c869f" providerId="ADAL" clId="{CEBEE3FA-5268-48E8-AC97-DBC77165CE51}" dt="2022-12-01T12:20:50.673" v="259" actId="47"/>
        <pc:sldMkLst>
          <pc:docMk/>
          <pc:sldMk cId="448838411" sldId="2134805775"/>
        </pc:sldMkLst>
      </pc:sldChg>
      <pc:sldChg chg="del">
        <pc:chgData name="Alexandra PAPILLON" userId="6ed42675-17a0-4139-8016-992ac43c869f" providerId="ADAL" clId="{CEBEE3FA-5268-48E8-AC97-DBC77165CE51}" dt="2022-12-01T12:20:50.147" v="258" actId="47"/>
        <pc:sldMkLst>
          <pc:docMk/>
          <pc:sldMk cId="2012128630" sldId="2134805776"/>
        </pc:sldMkLst>
      </pc:sldChg>
      <pc:sldChg chg="del">
        <pc:chgData name="Alexandra PAPILLON" userId="6ed42675-17a0-4139-8016-992ac43c869f" providerId="ADAL" clId="{CEBEE3FA-5268-48E8-AC97-DBC77165CE51}" dt="2022-12-01T12:20:48.164" v="252" actId="47"/>
        <pc:sldMkLst>
          <pc:docMk/>
          <pc:sldMk cId="1041267974" sldId="2134805777"/>
        </pc:sldMkLst>
      </pc:sldChg>
      <pc:sldChg chg="addSp delSp modSp mod">
        <pc:chgData name="Alexandra PAPILLON" userId="6ed42675-17a0-4139-8016-992ac43c869f" providerId="ADAL" clId="{CEBEE3FA-5268-48E8-AC97-DBC77165CE51}" dt="2022-12-01T12:32:32.109" v="553" actId="1037"/>
        <pc:sldMkLst>
          <pc:docMk/>
          <pc:sldMk cId="3777380231" sldId="2134805778"/>
        </pc:sldMkLst>
        <pc:spChg chg="add mod">
          <ac:chgData name="Alexandra PAPILLON" userId="6ed42675-17a0-4139-8016-992ac43c869f" providerId="ADAL" clId="{CEBEE3FA-5268-48E8-AC97-DBC77165CE51}" dt="2022-12-01T12:32:32.109" v="553" actId="1037"/>
          <ac:spMkLst>
            <pc:docMk/>
            <pc:sldMk cId="3777380231" sldId="2134805778"/>
            <ac:spMk id="2" creationId="{D150B72F-E432-472A-9703-E6E28685AA76}"/>
          </ac:spMkLst>
        </pc:spChg>
        <pc:spChg chg="del">
          <ac:chgData name="Alexandra PAPILLON" userId="6ed42675-17a0-4139-8016-992ac43c869f" providerId="ADAL" clId="{CEBEE3FA-5268-48E8-AC97-DBC77165CE51}" dt="2022-12-01T12:29:05.660" v="428" actId="478"/>
          <ac:spMkLst>
            <pc:docMk/>
            <pc:sldMk cId="3777380231" sldId="2134805778"/>
            <ac:spMk id="6" creationId="{7DF397FD-395C-402A-9091-6B8D3E3C6CE6}"/>
          </ac:spMkLst>
        </pc:spChg>
        <pc:spChg chg="del">
          <ac:chgData name="Alexandra PAPILLON" userId="6ed42675-17a0-4139-8016-992ac43c869f" providerId="ADAL" clId="{CEBEE3FA-5268-48E8-AC97-DBC77165CE51}" dt="2022-12-01T12:24:39.658" v="272" actId="478"/>
          <ac:spMkLst>
            <pc:docMk/>
            <pc:sldMk cId="3777380231" sldId="2134805778"/>
            <ac:spMk id="15" creationId="{8BD95D59-12AE-4608-9DA3-F761D717D2FF}"/>
          </ac:spMkLst>
        </pc:spChg>
        <pc:spChg chg="mod">
          <ac:chgData name="Alexandra PAPILLON" userId="6ed42675-17a0-4139-8016-992ac43c869f" providerId="ADAL" clId="{CEBEE3FA-5268-48E8-AC97-DBC77165CE51}" dt="2022-12-01T12:32:32.109" v="553" actId="1037"/>
          <ac:spMkLst>
            <pc:docMk/>
            <pc:sldMk cId="3777380231" sldId="2134805778"/>
            <ac:spMk id="19" creationId="{CE1C314A-AA04-4188-8620-64AE9680961C}"/>
          </ac:spMkLst>
        </pc:spChg>
        <pc:spChg chg="mod">
          <ac:chgData name="Alexandra PAPILLON" userId="6ed42675-17a0-4139-8016-992ac43c869f" providerId="ADAL" clId="{CEBEE3FA-5268-48E8-AC97-DBC77165CE51}" dt="2022-12-01T12:32:19.923" v="544" actId="14100"/>
          <ac:spMkLst>
            <pc:docMk/>
            <pc:sldMk cId="3777380231" sldId="2134805778"/>
            <ac:spMk id="23" creationId="{74DFF1E7-6386-40F4-AF24-1F3F009EB9A2}"/>
          </ac:spMkLst>
        </pc:spChg>
        <pc:spChg chg="mod">
          <ac:chgData name="Alexandra PAPILLON" userId="6ed42675-17a0-4139-8016-992ac43c869f" providerId="ADAL" clId="{CEBEE3FA-5268-48E8-AC97-DBC77165CE51}" dt="2022-12-01T12:32:32.109" v="553" actId="1037"/>
          <ac:spMkLst>
            <pc:docMk/>
            <pc:sldMk cId="3777380231" sldId="2134805778"/>
            <ac:spMk id="24" creationId="{3E36F2E9-75C2-4A5E-9076-D19B1665E771}"/>
          </ac:spMkLst>
        </pc:spChg>
        <pc:spChg chg="mod">
          <ac:chgData name="Alexandra PAPILLON" userId="6ed42675-17a0-4139-8016-992ac43c869f" providerId="ADAL" clId="{CEBEE3FA-5268-48E8-AC97-DBC77165CE51}" dt="2022-12-01T12:32:22.907" v="545" actId="14100"/>
          <ac:spMkLst>
            <pc:docMk/>
            <pc:sldMk cId="3777380231" sldId="2134805778"/>
            <ac:spMk id="25" creationId="{23C23043-CB35-4CEF-B225-DF37035981D5}"/>
          </ac:spMkLst>
        </pc:spChg>
        <pc:spChg chg="mod">
          <ac:chgData name="Alexandra PAPILLON" userId="6ed42675-17a0-4139-8016-992ac43c869f" providerId="ADAL" clId="{CEBEE3FA-5268-48E8-AC97-DBC77165CE51}" dt="2022-12-01T12:32:32.109" v="553" actId="1037"/>
          <ac:spMkLst>
            <pc:docMk/>
            <pc:sldMk cId="3777380231" sldId="2134805778"/>
            <ac:spMk id="37" creationId="{25E62F35-AA87-4A8B-A418-E9390F4BA7BD}"/>
          </ac:spMkLst>
        </pc:spChg>
        <pc:spChg chg="del">
          <ac:chgData name="Alexandra PAPILLON" userId="6ed42675-17a0-4139-8016-992ac43c869f" providerId="ADAL" clId="{CEBEE3FA-5268-48E8-AC97-DBC77165CE51}" dt="2022-12-01T12:29:49.223" v="452" actId="478"/>
          <ac:spMkLst>
            <pc:docMk/>
            <pc:sldMk cId="3777380231" sldId="2134805778"/>
            <ac:spMk id="38" creationId="{EA96826D-3519-4F96-83E7-87F8BDDBECB3}"/>
          </ac:spMkLst>
        </pc:spChg>
        <pc:grpChg chg="del">
          <ac:chgData name="Alexandra PAPILLON" userId="6ed42675-17a0-4139-8016-992ac43c869f" providerId="ADAL" clId="{CEBEE3FA-5268-48E8-AC97-DBC77165CE51}" dt="2022-12-01T12:24:39.658" v="272" actId="478"/>
          <ac:grpSpMkLst>
            <pc:docMk/>
            <pc:sldMk cId="3777380231" sldId="2134805778"/>
            <ac:grpSpMk id="16" creationId="{695939C9-8F56-4541-A488-B030695372B6}"/>
          </ac:grpSpMkLst>
        </pc:grpChg>
        <pc:picChg chg="add mod">
          <ac:chgData name="Alexandra PAPILLON" userId="6ed42675-17a0-4139-8016-992ac43c869f" providerId="ADAL" clId="{CEBEE3FA-5268-48E8-AC97-DBC77165CE51}" dt="2022-12-01T12:26:10.509" v="291"/>
          <ac:picMkLst>
            <pc:docMk/>
            <pc:sldMk cId="3777380231" sldId="2134805778"/>
            <ac:picMk id="20" creationId="{2744C8A0-9FC7-4283-842F-5087718871DA}"/>
          </ac:picMkLst>
        </pc:picChg>
        <pc:picChg chg="add mod">
          <ac:chgData name="Alexandra PAPILLON" userId="6ed42675-17a0-4139-8016-992ac43c869f" providerId="ADAL" clId="{CEBEE3FA-5268-48E8-AC97-DBC77165CE51}" dt="2022-12-01T12:32:32.109" v="553" actId="1037"/>
          <ac:picMkLst>
            <pc:docMk/>
            <pc:sldMk cId="3777380231" sldId="2134805778"/>
            <ac:picMk id="21" creationId="{E89CC9AA-EDD3-4037-8EC5-68B9A613D8E5}"/>
          </ac:picMkLst>
        </pc:picChg>
        <pc:picChg chg="mod">
          <ac:chgData name="Alexandra PAPILLON" userId="6ed42675-17a0-4139-8016-992ac43c869f" providerId="ADAL" clId="{CEBEE3FA-5268-48E8-AC97-DBC77165CE51}" dt="2022-12-01T12:30:40.780" v="484" actId="1036"/>
          <ac:picMkLst>
            <pc:docMk/>
            <pc:sldMk cId="3777380231" sldId="2134805778"/>
            <ac:picMk id="26" creationId="{F847B226-7435-4D30-AFC1-66B26ADC52D2}"/>
          </ac:picMkLst>
        </pc:picChg>
        <pc:picChg chg="del mod">
          <ac:chgData name="Alexandra PAPILLON" userId="6ed42675-17a0-4139-8016-992ac43c869f" providerId="ADAL" clId="{CEBEE3FA-5268-48E8-AC97-DBC77165CE51}" dt="2022-12-01T12:27:48.159" v="381" actId="478"/>
          <ac:picMkLst>
            <pc:docMk/>
            <pc:sldMk cId="3777380231" sldId="2134805778"/>
            <ac:picMk id="39" creationId="{F1572BC8-4421-4DF6-9427-B7E1BA0526C1}"/>
          </ac:picMkLst>
        </pc:picChg>
      </pc:sldChg>
      <pc:sldChg chg="del">
        <pc:chgData name="Alexandra PAPILLON" userId="6ed42675-17a0-4139-8016-992ac43c869f" providerId="ADAL" clId="{CEBEE3FA-5268-48E8-AC97-DBC77165CE51}" dt="2022-12-01T12:30:47.820" v="486" actId="47"/>
        <pc:sldMkLst>
          <pc:docMk/>
          <pc:sldMk cId="1587411939" sldId="2134805779"/>
        </pc:sldMkLst>
      </pc:sldChg>
      <pc:sldChg chg="addSp delSp modSp add mod">
        <pc:chgData name="Alexandra PAPILLON" userId="6ed42675-17a0-4139-8016-992ac43c869f" providerId="ADAL" clId="{CEBEE3FA-5268-48E8-AC97-DBC77165CE51}" dt="2022-12-01T12:31:33.979" v="524" actId="20577"/>
        <pc:sldMkLst>
          <pc:docMk/>
          <pc:sldMk cId="910471332" sldId="2134805780"/>
        </pc:sldMkLst>
        <pc:spChg chg="mod">
          <ac:chgData name="Alexandra PAPILLON" userId="6ed42675-17a0-4139-8016-992ac43c869f" providerId="ADAL" clId="{CEBEE3FA-5268-48E8-AC97-DBC77165CE51}" dt="2022-12-01T12:31:33.979" v="524" actId="20577"/>
          <ac:spMkLst>
            <pc:docMk/>
            <pc:sldMk cId="910471332" sldId="2134805780"/>
            <ac:spMk id="4" creationId="{C07678AB-75D3-4D2B-BCD4-0EAC267DE67E}"/>
          </ac:spMkLst>
        </pc:spChg>
        <pc:spChg chg="mod">
          <ac:chgData name="Alexandra PAPILLON" userId="6ed42675-17a0-4139-8016-992ac43c869f" providerId="ADAL" clId="{CEBEE3FA-5268-48E8-AC97-DBC77165CE51}" dt="2022-12-01T12:06:25.392" v="138" actId="20577"/>
          <ac:spMkLst>
            <pc:docMk/>
            <pc:sldMk cId="910471332" sldId="213480578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CEBEE3FA-5268-48E8-AC97-DBC77165CE51}" dt="2022-12-01T12:05:31.637" v="100"/>
          <ac:spMkLst>
            <pc:docMk/>
            <pc:sldMk cId="910471332" sldId="213480578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CEBEE3FA-5268-48E8-AC97-DBC77165CE51}" dt="2022-12-01T12:05:22.482" v="97" actId="20577"/>
          <ac:spMkLst>
            <pc:docMk/>
            <pc:sldMk cId="910471332" sldId="2134805780"/>
            <ac:spMk id="27" creationId="{AF50B1B0-06A6-C045-A908-F2ABF98C6817}"/>
          </ac:spMkLst>
        </pc:spChg>
        <pc:picChg chg="add mod ord">
          <ac:chgData name="Alexandra PAPILLON" userId="6ed42675-17a0-4139-8016-992ac43c869f" providerId="ADAL" clId="{CEBEE3FA-5268-48E8-AC97-DBC77165CE51}" dt="2022-12-01T12:07:02.586" v="144" actId="14100"/>
          <ac:picMkLst>
            <pc:docMk/>
            <pc:sldMk cId="910471332" sldId="2134805780"/>
            <ac:picMk id="18" creationId="{E7CBC2FB-CE73-4297-B0DD-4AB355504519}"/>
          </ac:picMkLst>
        </pc:picChg>
        <pc:picChg chg="del">
          <ac:chgData name="Alexandra PAPILLON" userId="6ed42675-17a0-4139-8016-992ac43c869f" providerId="ADAL" clId="{CEBEE3FA-5268-48E8-AC97-DBC77165CE51}" dt="2022-12-01T12:06:40.468" v="139" actId="478"/>
          <ac:picMkLst>
            <pc:docMk/>
            <pc:sldMk cId="910471332" sldId="2134805780"/>
            <ac:picMk id="19" creationId="{C942FD54-E7FA-4E4E-94D9-43F3B2DAD7E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toolbox-hse-ftp.totalenergies.com/RO/Reformulation_2022/Regle_5/GOLDEN_RULES-Regle_05_VFSTFR--10Mbps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t.corp.local/sites/s/en-US/Pages/entreprises-exterieures.aspx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21BDB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8B5B8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Golden Rule 5 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21BDBE"/>
                </a:solidFill>
              </a:rPr>
              <a:t>Work </a:t>
            </a:r>
            <a:r>
              <a:rPr lang="fr-FR" sz="3600" b="1" err="1">
                <a:solidFill>
                  <a:srgbClr val="21BDBE"/>
                </a:solidFill>
              </a:rPr>
              <a:t>Permits</a:t>
            </a:r>
            <a:endParaRPr lang="fr-FR" sz="3600" b="1">
              <a:solidFill>
                <a:srgbClr val="21BDBE"/>
              </a:solidFill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38B5B8"/>
                </a:solidFill>
                <a:latin typeface="+mj-lt"/>
                <a:ea typeface="+mj-ea"/>
                <a:cs typeface="+mj-cs"/>
              </a:rPr>
              <a:t>Safety moment</a:t>
            </a:r>
            <a:endParaRPr lang="fr-FR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solidFill>
                  <a:srgbClr val="354D56"/>
                </a:solidFill>
              </a:rPr>
              <a:t>December</a:t>
            </a:r>
            <a:r>
              <a:rPr lang="fr-FR" sz="2000" dirty="0">
                <a:solidFill>
                  <a:srgbClr val="354D56"/>
                </a:solidFill>
              </a:rPr>
              <a:t>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75905C-D521-5C03-A2F4-C3BC39192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420" y="807764"/>
            <a:ext cx="3833940" cy="38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7CBC2FB-CE73-4297-B0DD-4AB355504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82" y="1246272"/>
            <a:ext cx="3452868" cy="4881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– Golden Rule 5 Work </a:t>
            </a:r>
            <a:r>
              <a:rPr lang="fr-FR" dirty="0" err="1"/>
              <a:t>Permits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Golden Rule Work </a:t>
            </a:r>
            <a:r>
              <a:rPr lang="fr-FR" dirty="0" err="1">
                <a:solidFill>
                  <a:srgbClr val="354D56"/>
                </a:solidFill>
              </a:rPr>
              <a:t>Permits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68881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38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Communication at the </a:t>
            </a:r>
            <a:r>
              <a:rPr lang="en-US" sz="1400" dirty="0" err="1">
                <a:latin typeface="+mj-lt"/>
              </a:rPr>
              <a:t>WDfS</a:t>
            </a:r>
            <a:r>
              <a:rPr lang="en-US" sz="1400" dirty="0">
                <a:latin typeface="+mj-lt"/>
              </a:rPr>
              <a:t> 2022</a:t>
            </a: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Evolution of Golden Rules 1 to 10 to strengthen personal commitment </a:t>
            </a:r>
          </a:p>
          <a:p>
            <a:pPr>
              <a:lnSpc>
                <a:spcPct val="114000"/>
              </a:lnSpc>
              <a:buClr>
                <a:srgbClr val="38B5B8"/>
              </a:buClr>
            </a:pPr>
            <a:r>
              <a:rPr lang="en-US" sz="1400" dirty="0">
                <a:solidFill>
                  <a:srgbClr val="374649"/>
                </a:solidFill>
                <a:latin typeface="+mj-lt"/>
                <a:sym typeface="Wingdings" panose="05000000000000000000" pitchFamily="2" charset="2"/>
              </a:rPr>
              <a:t>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+mj-lt"/>
              </a:rPr>
              <a:t>Golden Rules written in "I "</a:t>
            </a: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2 new Golden Rules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2628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38B5B8"/>
                </a:solidFill>
              </a:rPr>
              <a:t>THE NEW GOLDEN RULES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527552"/>
            <a:ext cx="3357312" cy="51943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2C1F68B-5C5F-414C-B120-48A9765920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33296" b="51267"/>
          <a:stretch/>
        </p:blipFill>
        <p:spPr>
          <a:xfrm>
            <a:off x="502570" y="3981108"/>
            <a:ext cx="2239463" cy="51943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C921AC9-1CB1-4BEE-8F00-ED64556949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84137" b="51267"/>
          <a:stretch/>
        </p:blipFill>
        <p:spPr>
          <a:xfrm>
            <a:off x="3643368" y="3980514"/>
            <a:ext cx="532581" cy="5194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9F5EC74-B010-4CDD-84A5-ED01609EF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44" y="3686450"/>
            <a:ext cx="792000" cy="7920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B9BB17EC-B06C-4DC1-BC8A-C6D2D0A7A98D}"/>
              </a:ext>
            </a:extLst>
          </p:cNvPr>
          <p:cNvGrpSpPr>
            <a:grpSpLocks noChangeAspect="1"/>
          </p:cNvGrpSpPr>
          <p:nvPr/>
        </p:nvGrpSpPr>
        <p:grpSpPr>
          <a:xfrm>
            <a:off x="8316938" y="2895599"/>
            <a:ext cx="3170211" cy="2056771"/>
            <a:chOff x="6655118" y="3829111"/>
            <a:chExt cx="3898582" cy="2529324"/>
          </a:xfrm>
        </p:grpSpPr>
        <p:pic>
          <p:nvPicPr>
            <p:cNvPr id="28" name="Image 27">
              <a:hlinkClick r:id="rId7"/>
              <a:extLst>
                <a:ext uri="{FF2B5EF4-FFF2-40B4-BE49-F238E27FC236}">
                  <a16:creationId xmlns:a16="http://schemas.microsoft.com/office/drawing/2014/main" id="{716FF0AC-8542-4F2E-83BE-27A8DEDEF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5118" y="3829111"/>
              <a:ext cx="3898582" cy="2529324"/>
            </a:xfrm>
            <a:prstGeom prst="rect">
              <a:avLst/>
            </a:prstGeom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CD01C1D9-0500-47EB-84F6-6AF3D57DD19D}"/>
                </a:ext>
              </a:extLst>
            </p:cNvPr>
            <p:cNvGrpSpPr/>
            <p:nvPr/>
          </p:nvGrpSpPr>
          <p:grpSpPr>
            <a:xfrm>
              <a:off x="8315325" y="4972050"/>
              <a:ext cx="942975" cy="552450"/>
              <a:chOff x="8315325" y="4972050"/>
              <a:chExt cx="942975" cy="552450"/>
            </a:xfrm>
          </p:grpSpPr>
          <p:sp>
            <p:nvSpPr>
              <p:cNvPr id="30" name="Rectangle : coins arrondis 29">
                <a:hlinkClick r:id="rId7"/>
                <a:extLst>
                  <a:ext uri="{FF2B5EF4-FFF2-40B4-BE49-F238E27FC236}">
                    <a16:creationId xmlns:a16="http://schemas.microsoft.com/office/drawing/2014/main" id="{D9523601-4B20-4F2C-84E9-7B256B8E2F39}"/>
                  </a:ext>
                </a:extLst>
              </p:cNvPr>
              <p:cNvSpPr/>
              <p:nvPr/>
            </p:nvSpPr>
            <p:spPr>
              <a:xfrm>
                <a:off x="8315325" y="4972050"/>
                <a:ext cx="942975" cy="552450"/>
              </a:xfrm>
              <a:prstGeom prst="roundRect">
                <a:avLst/>
              </a:prstGeom>
              <a:solidFill>
                <a:srgbClr val="38B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Triangle isocèle 30">
                <a:extLst>
                  <a:ext uri="{FF2B5EF4-FFF2-40B4-BE49-F238E27FC236}">
                    <a16:creationId xmlns:a16="http://schemas.microsoft.com/office/drawing/2014/main" id="{6DC01C7C-4C10-4346-B0BF-5B8C8C9BE882}"/>
                  </a:ext>
                </a:extLst>
              </p:cNvPr>
              <p:cNvSpPr/>
              <p:nvPr/>
            </p:nvSpPr>
            <p:spPr>
              <a:xfrm rot="5400000">
                <a:off x="8696324" y="5105402"/>
                <a:ext cx="214314" cy="242887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047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62BA7AC-6CB0-41B7-9826-6A47B8D1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2" y="1013035"/>
            <a:ext cx="3663973" cy="431702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essence of Golden Rule 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E5418E03-CF94-4CF5-8504-B42F90242DEA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38B5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71585EE-9DE8-4EE1-AFC8-6A5A29D622DA}"/>
              </a:ext>
            </a:extLst>
          </p:cNvPr>
          <p:cNvSpPr txBox="1"/>
          <p:nvPr/>
        </p:nvSpPr>
        <p:spPr>
          <a:xfrm>
            <a:off x="5253491" y="1910837"/>
            <a:ext cx="6163852" cy="10911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537845" lvl="0" algn="just">
              <a:lnSpc>
                <a:spcPct val="130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323130"/>
                </a:solidFill>
                <a:latin typeface="+mj-lt"/>
              </a:rPr>
              <a:t>Its is a </a:t>
            </a:r>
            <a:r>
              <a:rPr lang="en-US" sz="1400" b="1" dirty="0">
                <a:solidFill>
                  <a:srgbClr val="323130"/>
                </a:solidFill>
                <a:latin typeface="+mj-lt"/>
              </a:rPr>
              <a:t>documented </a:t>
            </a:r>
            <a:r>
              <a:rPr lang="en-US" sz="1400" b="1" dirty="0" err="1">
                <a:solidFill>
                  <a:srgbClr val="323130"/>
                </a:solidFill>
                <a:latin typeface="+mj-lt"/>
              </a:rPr>
              <a:t>authorisation</a:t>
            </a:r>
            <a:r>
              <a:rPr lang="en-US" sz="1400" b="1" dirty="0">
                <a:solidFill>
                  <a:srgbClr val="32313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323130"/>
                </a:solidFill>
                <a:latin typeface="+mj-lt"/>
              </a:rPr>
              <a:t>issued to carry out work and specifying the place, time and manner.</a:t>
            </a:r>
          </a:p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323130"/>
                </a:solidFill>
                <a:latin typeface="+mj-lt"/>
              </a:rPr>
              <a:t>It allows </a:t>
            </a:r>
            <a:r>
              <a:rPr lang="en-US" sz="1400" dirty="0"/>
              <a:t>to </a:t>
            </a:r>
            <a:r>
              <a:rPr lang="en-US" sz="1400" b="1" dirty="0"/>
              <a:t>identify the risks </a:t>
            </a:r>
            <a:r>
              <a:rPr lang="en-US" sz="1400" dirty="0"/>
              <a:t>and to </a:t>
            </a:r>
            <a:r>
              <a:rPr lang="en-US" sz="1400" b="1" dirty="0"/>
              <a:t>implement</a:t>
            </a:r>
            <a:r>
              <a:rPr lang="en-US" sz="1400" dirty="0"/>
              <a:t> </a:t>
            </a:r>
            <a:r>
              <a:rPr lang="en-US" sz="1400" b="1" dirty="0"/>
              <a:t>the associated risk control measures</a:t>
            </a:r>
            <a:r>
              <a:rPr lang="en-US" sz="1400" dirty="0"/>
              <a:t>.</a:t>
            </a:r>
            <a:endParaRPr lang="fr-FR" sz="1400" dirty="0">
              <a:solidFill>
                <a:srgbClr val="323130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4269B24-0FDD-468E-A2C5-F04A39E88B3E}"/>
              </a:ext>
            </a:extLst>
          </p:cNvPr>
          <p:cNvSpPr txBox="1"/>
          <p:nvPr/>
        </p:nvSpPr>
        <p:spPr>
          <a:xfrm>
            <a:off x="5253491" y="1537233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38B5B8"/>
                </a:solidFill>
              </a:rPr>
              <a:t>WORK PERMIT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14D8DB-7276-4FDA-A148-F1EADBB1CECE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38B5B8"/>
                </a:solidFill>
                <a:latin typeface="+mj-lt"/>
              </a:rPr>
              <a:t>On industrial sites, in the office and at home, we are all implicated!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3A49E96-9DA5-4964-94BF-0833B3452800}"/>
              </a:ext>
            </a:extLst>
          </p:cNvPr>
          <p:cNvSpPr txBox="1"/>
          <p:nvPr/>
        </p:nvSpPr>
        <p:spPr>
          <a:xfrm>
            <a:off x="6556947" y="3509308"/>
            <a:ext cx="2664000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fr-FR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2012-2021)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6FD38ACD-A602-472A-AF9A-F0BEB31ACB65}"/>
              </a:ext>
            </a:extLst>
          </p:cNvPr>
          <p:cNvSpPr txBox="1"/>
          <p:nvPr/>
        </p:nvSpPr>
        <p:spPr>
          <a:xfrm>
            <a:off x="6090877" y="3399253"/>
            <a:ext cx="442800" cy="4744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000" spc="25" dirty="0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391A32B3-A712-45E7-9FD4-C0D6DC1DA143}"/>
              </a:ext>
            </a:extLst>
          </p:cNvPr>
          <p:cNvSpPr txBox="1"/>
          <p:nvPr/>
        </p:nvSpPr>
        <p:spPr>
          <a:xfrm>
            <a:off x="6556947" y="4217107"/>
            <a:ext cx="2664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with a high severity potential </a:t>
            </a:r>
            <a:r>
              <a:rPr lang="fr-FR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F6A8E45-3A35-47D8-B9EF-F6D96D7EF433}"/>
              </a:ext>
            </a:extLst>
          </p:cNvPr>
          <p:cNvSpPr txBox="1"/>
          <p:nvPr/>
        </p:nvSpPr>
        <p:spPr>
          <a:xfrm>
            <a:off x="6080318" y="4180075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fr-FR" sz="3000" spc="25" dirty="0">
                <a:solidFill>
                  <a:srgbClr val="38B5B8"/>
                </a:solidFill>
                <a:latin typeface="Arial MT Light" pitchFamily="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C46CE5-7E59-45E3-A1F1-0563E635108E}"/>
              </a:ext>
            </a:extLst>
          </p:cNvPr>
          <p:cNvSpPr txBox="1"/>
          <p:nvPr/>
        </p:nvSpPr>
        <p:spPr>
          <a:xfrm>
            <a:off x="9383136" y="3727246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dirty="0">
                <a:latin typeface="+mj-lt"/>
              </a:rPr>
              <a:t>In the Company, where a requirement of Golden Rule 5 has been breached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6D7B41A2-FC79-425E-9976-07BBDC3CCBC0}"/>
              </a:ext>
            </a:extLst>
          </p:cNvPr>
          <p:cNvSpPr/>
          <p:nvPr/>
        </p:nvSpPr>
        <p:spPr>
          <a:xfrm>
            <a:off x="9167477" y="3339358"/>
            <a:ext cx="186378" cy="1467683"/>
          </a:xfrm>
          <a:prstGeom prst="rightBrace">
            <a:avLst/>
          </a:prstGeom>
          <a:ln w="12700">
            <a:solidFill>
              <a:srgbClr val="38B5B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136788-48EC-4EFF-AE39-DDC80BAE62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FE317FB-55FE-4CF8-9F18-4C62FA08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686" y="3334994"/>
            <a:ext cx="696283" cy="69628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C1571E-D211-4B03-AE28-C330C903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06" y="4096578"/>
            <a:ext cx="710463" cy="7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– Golden Rule 5 Work Permits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29DC26C-2F3F-4820-993C-CD58D8F5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</a:t>
            </a:r>
            <a:r>
              <a:rPr lang="fr-FR" dirty="0" err="1">
                <a:solidFill>
                  <a:srgbClr val="354D56"/>
                </a:solidFill>
              </a:rPr>
              <a:t>work</a:t>
            </a:r>
            <a:r>
              <a:rPr lang="fr-FR" dirty="0">
                <a:solidFill>
                  <a:srgbClr val="354D56"/>
                </a:solidFill>
              </a:rPr>
              <a:t> permit at the office</a:t>
            </a:r>
          </a:p>
        </p:txBody>
      </p:sp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CE1C314A-AA04-4188-8620-64AE9680961C}"/>
              </a:ext>
            </a:extLst>
          </p:cNvPr>
          <p:cNvSpPr/>
          <p:nvPr/>
        </p:nvSpPr>
        <p:spPr>
          <a:xfrm>
            <a:off x="3830726" y="1282598"/>
            <a:ext cx="4630677" cy="4243560"/>
          </a:xfrm>
          <a:prstGeom prst="roundRect">
            <a:avLst>
              <a:gd name="adj" fmla="val 6998"/>
            </a:avLst>
          </a:prstGeom>
          <a:solidFill>
            <a:srgbClr val="38B5B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8A3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DFF1E7-6386-40F4-AF24-1F3F009EB9A2}"/>
              </a:ext>
            </a:extLst>
          </p:cNvPr>
          <p:cNvSpPr txBox="1"/>
          <p:nvPr/>
        </p:nvSpPr>
        <p:spPr>
          <a:xfrm>
            <a:off x="562770" y="1420419"/>
            <a:ext cx="2917277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WHICH SITUATIONS ?</a:t>
            </a:r>
          </a:p>
          <a:p>
            <a:pPr algn="just"/>
            <a:endParaRPr lang="en-US" sz="500" dirty="0"/>
          </a:p>
          <a:p>
            <a:pPr algn="just"/>
            <a:r>
              <a:rPr lang="en-US" sz="1200" dirty="0"/>
              <a:t>Some services and work carried out by a </a:t>
            </a:r>
            <a:r>
              <a:rPr lang="en-US" sz="1200" b="1" dirty="0"/>
              <a:t>contracted company </a:t>
            </a:r>
            <a:r>
              <a:rPr lang="en-US" sz="1200" dirty="0"/>
              <a:t>are subject to a work permit, such as: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Event-related services (filming, etc.)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Light bulb change,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Moving,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Plumbing, heating, air conditioning, etc.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36F2E9-75C2-4A5E-9076-D19B1665E771}"/>
              </a:ext>
            </a:extLst>
          </p:cNvPr>
          <p:cNvSpPr txBox="1"/>
          <p:nvPr/>
        </p:nvSpPr>
        <p:spPr>
          <a:xfrm>
            <a:off x="4017352" y="1376029"/>
            <a:ext cx="4371472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</a:pPr>
            <a:endParaRPr lang="fr-FR" sz="1200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38B5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38B5B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follow the work permit procedure of my entity.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is a typical process: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Before arriving on site :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/>
              <a:t>I anticipate </a:t>
            </a:r>
            <a:r>
              <a:rPr lang="en-US" sz="1200" dirty="0"/>
              <a:t>the intervention of the contracted company and prepare a work permit*,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/>
              <a:t>I ask </a:t>
            </a:r>
            <a:r>
              <a:rPr lang="en-US" sz="1200" dirty="0"/>
              <a:t>the contracted company to </a:t>
            </a:r>
            <a:r>
              <a:rPr lang="en-US" sz="1200" b="1" dirty="0"/>
              <a:t>fill in </a:t>
            </a:r>
            <a:r>
              <a:rPr lang="en-US" sz="1200" dirty="0"/>
              <a:t>the permit, which identifies the risks and control measures associated with its intervention,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I send the signed document to the site's safety service if any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arrival on site :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/>
              <a:t>I welcome </a:t>
            </a:r>
            <a:r>
              <a:rPr lang="en-US" sz="1200" dirty="0"/>
              <a:t>the contracted company and accompany it to the safety service if any,</a:t>
            </a:r>
          </a:p>
          <a:p>
            <a:pPr marL="628650" lvl="1" indent="-171450">
              <a:buClr>
                <a:srgbClr val="38B5B8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/>
              <a:t>I ensure that the service is carried out correctly,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Once the service has been completed:</a:t>
            </a:r>
          </a:p>
          <a:p>
            <a:pPr marL="628650" marR="0" lvl="1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dirty="0"/>
              <a:t>I escort the contracted company to the safety service if any and </a:t>
            </a:r>
            <a:r>
              <a:rPr lang="en-US" sz="1200" b="1" dirty="0"/>
              <a:t>close the permit</a:t>
            </a:r>
            <a:r>
              <a:rPr lang="en-US" sz="1200" dirty="0"/>
              <a:t>.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B5B8"/>
              </a:buClr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746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C23043-CB35-4CEF-B225-DF37035981D5}"/>
              </a:ext>
            </a:extLst>
          </p:cNvPr>
          <p:cNvSpPr txBox="1"/>
          <p:nvPr/>
        </p:nvSpPr>
        <p:spPr>
          <a:xfrm>
            <a:off x="1316002" y="3746747"/>
            <a:ext cx="21640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buClr>
                <a:srgbClr val="38B5B8"/>
              </a:buClr>
            </a:pPr>
            <a:r>
              <a:rPr lang="en-US" sz="1200" b="1" dirty="0">
                <a:latin typeface="Arial" panose="020B0604020202020204"/>
              </a:rPr>
              <a:t>I do not carry out small jobs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myself; I call on the service responsible for managing the building.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847B226-7435-4D30-AFC1-66B26ADC5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0" y="3843332"/>
            <a:ext cx="587260" cy="58726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5E62F35-AA87-4A8B-A418-E9390F4BA7BD}"/>
              </a:ext>
            </a:extLst>
          </p:cNvPr>
          <p:cNvSpPr txBox="1"/>
          <p:nvPr/>
        </p:nvSpPr>
        <p:spPr>
          <a:xfrm>
            <a:off x="4031083" y="5589939"/>
            <a:ext cx="28799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just">
              <a:buClr>
                <a:srgbClr val="38B5B8"/>
              </a:buCl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*Available </a:t>
            </a:r>
            <a:r>
              <a:rPr lang="en-US" sz="1200" dirty="0">
                <a:solidFill>
                  <a:srgbClr val="38B5B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200" dirty="0">
                <a:solidFill>
                  <a:srgbClr val="38B5B8"/>
                </a:solidFill>
              </a:rPr>
              <a:t> </a:t>
            </a:r>
            <a:r>
              <a:rPr lang="en-US" sz="1200" dirty="0">
                <a:solidFill>
                  <a:srgbClr val="374649"/>
                </a:solidFill>
              </a:rPr>
              <a:t>for PLD (in French only)</a:t>
            </a:r>
            <a:r>
              <a:rPr lang="en-US" sz="1400" dirty="0"/>
              <a:t>.</a:t>
            </a:r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744C8A0-9FC7-4283-842F-50877188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99" y="1484200"/>
            <a:ext cx="2879905" cy="410573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150B72F-E432-472A-9703-E6E28685AA76}"/>
              </a:ext>
            </a:extLst>
          </p:cNvPr>
          <p:cNvSpPr txBox="1"/>
          <p:nvPr/>
        </p:nvSpPr>
        <p:spPr>
          <a:xfrm>
            <a:off x="4314656" y="1402862"/>
            <a:ext cx="3755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 NEED TO PREPARE A WORK PERMIT, HOW TO PROCEED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38B5B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89CC9AA-EDD3-4037-8EC5-68B9A613D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502" y="1454360"/>
            <a:ext cx="396112" cy="4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0231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43595-3578-437B-BEEA-19AE0676F855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purl.org/dc/elements/1.1/"/>
    <ds:schemaRef ds:uri="40753fda-f579-4bb9-aa37-7b314b45a76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5e3fc8a5-ae92-42ac-9a5b-adc0faec43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108</TotalTime>
  <Words>382</Words>
  <Application>Microsoft Office PowerPoint</Application>
  <PresentationFormat>Grand écran</PresentationFormat>
  <Paragraphs>56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TotalEnergies AA - Rouge</vt:lpstr>
      <vt:lpstr>Présentation PowerPoint</vt:lpstr>
      <vt:lpstr>The Golden Rule Work Permits</vt:lpstr>
      <vt:lpstr>The essence of Golden Rule 5</vt:lpstr>
      <vt:lpstr>The work permit at the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1</cp:revision>
  <cp:lastPrinted>2021-09-13T12:46:09Z</cp:lastPrinted>
  <dcterms:created xsi:type="dcterms:W3CDTF">2021-08-30T17:14:08Z</dcterms:created>
  <dcterms:modified xsi:type="dcterms:W3CDTF">2022-12-01T12:32:41Z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