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5"/>
  </p:notesMasterIdLst>
  <p:handoutMasterIdLst>
    <p:handoutMasterId r:id="rId26"/>
  </p:handoutMasterIdLst>
  <p:sldIdLst>
    <p:sldId id="256" r:id="rId5"/>
    <p:sldId id="314" r:id="rId6"/>
    <p:sldId id="321" r:id="rId7"/>
    <p:sldId id="337" r:id="rId8"/>
    <p:sldId id="322" r:id="rId9"/>
    <p:sldId id="324" r:id="rId10"/>
    <p:sldId id="325" r:id="rId11"/>
    <p:sldId id="326" r:id="rId12"/>
    <p:sldId id="327" r:id="rId13"/>
    <p:sldId id="328" r:id="rId14"/>
    <p:sldId id="329" r:id="rId15"/>
    <p:sldId id="330" r:id="rId16"/>
    <p:sldId id="331" r:id="rId17"/>
    <p:sldId id="338" r:id="rId18"/>
    <p:sldId id="332" r:id="rId19"/>
    <p:sldId id="333" r:id="rId20"/>
    <p:sldId id="334" r:id="rId21"/>
    <p:sldId id="335" r:id="rId22"/>
    <p:sldId id="336" r:id="rId23"/>
    <p:sldId id="415" r:id="rId24"/>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5"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2CE"/>
    <a:srgbClr val="376092"/>
    <a:srgbClr val="FFFF99"/>
    <a:srgbClr val="A90025"/>
    <a:srgbClr val="FF9900"/>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D5E4AB-37CA-4D03-B88E-6E103987AC08}" v="185" dt="2020-09-03T15:39:07.37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44" autoAdjust="0"/>
    <p:restoredTop sz="91513" autoAdjust="0"/>
  </p:normalViewPr>
  <p:slideViewPr>
    <p:cSldViewPr>
      <p:cViewPr>
        <p:scale>
          <a:sx n="98" d="100"/>
          <a:sy n="98" d="100"/>
        </p:scale>
        <p:origin x="1476" y="42"/>
      </p:cViewPr>
      <p:guideLst>
        <p:guide orient="horz" pos="2160"/>
        <p:guide pos="3840"/>
      </p:guideLst>
    </p:cSldViewPr>
  </p:slideViewPr>
  <p:outlineViewPr>
    <p:cViewPr>
      <p:scale>
        <a:sx n="33" d="100"/>
        <a:sy n="33" d="100"/>
      </p:scale>
      <p:origin x="0" y="-3811"/>
    </p:cViewPr>
  </p:outlineViewPr>
  <p:notesTextViewPr>
    <p:cViewPr>
      <p:scale>
        <a:sx n="75" d="100"/>
        <a:sy n="75" d="100"/>
      </p:scale>
      <p:origin x="0" y="0"/>
    </p:cViewPr>
  </p:notesTextViewPr>
  <p:sorterViewPr>
    <p:cViewPr>
      <p:scale>
        <a:sx n="178" d="100"/>
        <a:sy n="178" d="100"/>
      </p:scale>
      <p:origin x="0" y="-17755"/>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dovic DENOT" userId="c8fa45a2-fd22-496b-89fc-a97d430c9a16" providerId="ADAL" clId="{8AD5E4AB-37CA-4D03-B88E-6E103987AC08}"/>
    <pc:docChg chg="undo custSel addSld delSld modSld">
      <pc:chgData name="Ludovic DENOT" userId="c8fa45a2-fd22-496b-89fc-a97d430c9a16" providerId="ADAL" clId="{8AD5E4AB-37CA-4D03-B88E-6E103987AC08}" dt="2020-09-03T15:40:15.601" v="4909" actId="179"/>
      <pc:docMkLst>
        <pc:docMk/>
      </pc:docMkLst>
      <pc:sldChg chg="modSp">
        <pc:chgData name="Ludovic DENOT" userId="c8fa45a2-fd22-496b-89fc-a97d430c9a16" providerId="ADAL" clId="{8AD5E4AB-37CA-4D03-B88E-6E103987AC08}" dt="2020-09-03T06:40:40.863" v="1629" actId="20577"/>
        <pc:sldMkLst>
          <pc:docMk/>
          <pc:sldMk cId="0" sldId="256"/>
        </pc:sldMkLst>
        <pc:spChg chg="mod">
          <ac:chgData name="Ludovic DENOT" userId="c8fa45a2-fd22-496b-89fc-a97d430c9a16" providerId="ADAL" clId="{8AD5E4AB-37CA-4D03-B88E-6E103987AC08}" dt="2020-09-02T07:50:30.298" v="49" actId="20577"/>
          <ac:spMkLst>
            <pc:docMk/>
            <pc:sldMk cId="0" sldId="256"/>
            <ac:spMk id="5" creationId="{00000000-0000-0000-0000-000000000000}"/>
          </ac:spMkLst>
        </pc:spChg>
        <pc:spChg chg="mod">
          <ac:chgData name="Ludovic DENOT" userId="c8fa45a2-fd22-496b-89fc-a97d430c9a16" providerId="ADAL" clId="{8AD5E4AB-37CA-4D03-B88E-6E103987AC08}" dt="2020-09-03T06:40:40.863" v="1629" actId="20577"/>
          <ac:spMkLst>
            <pc:docMk/>
            <pc:sldMk cId="0" sldId="256"/>
            <ac:spMk id="7" creationId="{00000000-0000-0000-0000-000000000000}"/>
          </ac:spMkLst>
        </pc:spChg>
      </pc:sldChg>
      <pc:sldChg chg="modSp">
        <pc:chgData name="Ludovic DENOT" userId="c8fa45a2-fd22-496b-89fc-a97d430c9a16" providerId="ADAL" clId="{8AD5E4AB-37CA-4D03-B88E-6E103987AC08}" dt="2020-09-03T06:47:26.283" v="1773" actId="1076"/>
        <pc:sldMkLst>
          <pc:docMk/>
          <pc:sldMk cId="3984636068" sldId="314"/>
        </pc:sldMkLst>
        <pc:spChg chg="mod">
          <ac:chgData name="Ludovic DENOT" userId="c8fa45a2-fd22-496b-89fc-a97d430c9a16" providerId="ADAL" clId="{8AD5E4AB-37CA-4D03-B88E-6E103987AC08}" dt="2020-09-03T06:47:26.283" v="1773" actId="1076"/>
          <ac:spMkLst>
            <pc:docMk/>
            <pc:sldMk cId="3984636068" sldId="314"/>
            <ac:spMk id="2" creationId="{00000000-0000-0000-0000-000000000000}"/>
          </ac:spMkLst>
        </pc:spChg>
        <pc:spChg chg="mod">
          <ac:chgData name="Ludovic DENOT" userId="c8fa45a2-fd22-496b-89fc-a97d430c9a16" providerId="ADAL" clId="{8AD5E4AB-37CA-4D03-B88E-6E103987AC08}" dt="2020-09-02T07:52:21.062" v="268" actId="20577"/>
          <ac:spMkLst>
            <pc:docMk/>
            <pc:sldMk cId="3984636068" sldId="314"/>
            <ac:spMk id="4" creationId="{00000000-0000-0000-0000-000000000000}"/>
          </ac:spMkLst>
        </pc:spChg>
      </pc:sldChg>
      <pc:sldChg chg="del">
        <pc:chgData name="Ludovic DENOT" userId="c8fa45a2-fd22-496b-89fc-a97d430c9a16" providerId="ADAL" clId="{8AD5E4AB-37CA-4D03-B88E-6E103987AC08}" dt="2020-09-02T11:53:41.147" v="1628" actId="2696"/>
        <pc:sldMkLst>
          <pc:docMk/>
          <pc:sldMk cId="3205347914" sldId="320"/>
        </pc:sldMkLst>
      </pc:sldChg>
      <pc:sldChg chg="addSp delSp modSp add">
        <pc:chgData name="Ludovic DENOT" userId="c8fa45a2-fd22-496b-89fc-a97d430c9a16" providerId="ADAL" clId="{8AD5E4AB-37CA-4D03-B88E-6E103987AC08}" dt="2020-09-03T15:12:49.875" v="4668" actId="20577"/>
        <pc:sldMkLst>
          <pc:docMk/>
          <pc:sldMk cId="3365624673" sldId="321"/>
        </pc:sldMkLst>
        <pc:spChg chg="mod">
          <ac:chgData name="Ludovic DENOT" userId="c8fa45a2-fd22-496b-89fc-a97d430c9a16" providerId="ADAL" clId="{8AD5E4AB-37CA-4D03-B88E-6E103987AC08}" dt="2020-09-03T06:51:55.906" v="1801" actId="14100"/>
          <ac:spMkLst>
            <pc:docMk/>
            <pc:sldMk cId="3365624673" sldId="321"/>
            <ac:spMk id="2" creationId="{00000000-0000-0000-0000-000000000000}"/>
          </ac:spMkLst>
        </pc:spChg>
        <pc:spChg chg="add mod">
          <ac:chgData name="Ludovic DENOT" userId="c8fa45a2-fd22-496b-89fc-a97d430c9a16" providerId="ADAL" clId="{8AD5E4AB-37CA-4D03-B88E-6E103987AC08}" dt="2020-09-03T06:53:38.758" v="1828" actId="114"/>
          <ac:spMkLst>
            <pc:docMk/>
            <pc:sldMk cId="3365624673" sldId="321"/>
            <ac:spMk id="7" creationId="{00B3E5A1-572D-4D7D-807E-4DD7694BAA36}"/>
          </ac:spMkLst>
        </pc:spChg>
        <pc:spChg chg="del mod">
          <ac:chgData name="Ludovic DENOT" userId="c8fa45a2-fd22-496b-89fc-a97d430c9a16" providerId="ADAL" clId="{8AD5E4AB-37CA-4D03-B88E-6E103987AC08}" dt="2020-09-03T09:18:56.536" v="3248" actId="478"/>
          <ac:spMkLst>
            <pc:docMk/>
            <pc:sldMk cId="3365624673" sldId="321"/>
            <ac:spMk id="11" creationId="{17E9DFC9-C60F-4457-B3A2-CB22731FE3B8}"/>
          </ac:spMkLst>
        </pc:spChg>
        <pc:spChg chg="del">
          <ac:chgData name="Ludovic DENOT" userId="c8fa45a2-fd22-496b-89fc-a97d430c9a16" providerId="ADAL" clId="{8AD5E4AB-37CA-4D03-B88E-6E103987AC08}" dt="2020-09-02T08:25:06.164" v="867" actId="478"/>
          <ac:spMkLst>
            <pc:docMk/>
            <pc:sldMk cId="3365624673" sldId="321"/>
            <ac:spMk id="14" creationId="{AEA84DB2-864C-43BF-9639-8B94CC0BDB8B}"/>
          </ac:spMkLst>
        </pc:spChg>
        <pc:spChg chg="del">
          <ac:chgData name="Ludovic DENOT" userId="c8fa45a2-fd22-496b-89fc-a97d430c9a16" providerId="ADAL" clId="{8AD5E4AB-37CA-4D03-B88E-6E103987AC08}" dt="2020-09-02T08:25:08.743" v="868" actId="478"/>
          <ac:spMkLst>
            <pc:docMk/>
            <pc:sldMk cId="3365624673" sldId="321"/>
            <ac:spMk id="15" creationId="{DD50E4EC-C21C-4AF7-831A-55A054E99D8A}"/>
          </ac:spMkLst>
        </pc:spChg>
        <pc:spChg chg="del">
          <ac:chgData name="Ludovic DENOT" userId="c8fa45a2-fd22-496b-89fc-a97d430c9a16" providerId="ADAL" clId="{8AD5E4AB-37CA-4D03-B88E-6E103987AC08}" dt="2020-09-02T08:24:58.999" v="864" actId="478"/>
          <ac:spMkLst>
            <pc:docMk/>
            <pc:sldMk cId="3365624673" sldId="321"/>
            <ac:spMk id="16" creationId="{C4E0964D-5399-4DB5-B7F5-B4AE2F457560}"/>
          </ac:spMkLst>
        </pc:spChg>
        <pc:spChg chg="del">
          <ac:chgData name="Ludovic DENOT" userId="c8fa45a2-fd22-496b-89fc-a97d430c9a16" providerId="ADAL" clId="{8AD5E4AB-37CA-4D03-B88E-6E103987AC08}" dt="2020-09-02T08:24:56.129" v="863" actId="478"/>
          <ac:spMkLst>
            <pc:docMk/>
            <pc:sldMk cId="3365624673" sldId="321"/>
            <ac:spMk id="17" creationId="{CEA46C25-C84C-41D7-8D85-5706EE014231}"/>
          </ac:spMkLst>
        </pc:spChg>
        <pc:spChg chg="del">
          <ac:chgData name="Ludovic DENOT" userId="c8fa45a2-fd22-496b-89fc-a97d430c9a16" providerId="ADAL" clId="{8AD5E4AB-37CA-4D03-B88E-6E103987AC08}" dt="2020-09-02T08:24:56.129" v="863" actId="478"/>
          <ac:spMkLst>
            <pc:docMk/>
            <pc:sldMk cId="3365624673" sldId="321"/>
            <ac:spMk id="18" creationId="{E377A463-457F-494E-BCCA-C429ABF6A7CC}"/>
          </ac:spMkLst>
        </pc:spChg>
        <pc:spChg chg="del">
          <ac:chgData name="Ludovic DENOT" userId="c8fa45a2-fd22-496b-89fc-a97d430c9a16" providerId="ADAL" clId="{8AD5E4AB-37CA-4D03-B88E-6E103987AC08}" dt="2020-09-02T08:25:01.032" v="865" actId="478"/>
          <ac:spMkLst>
            <pc:docMk/>
            <pc:sldMk cId="3365624673" sldId="321"/>
            <ac:spMk id="19" creationId="{D7700FB1-BF52-41F1-A6A6-925DA052A684}"/>
          </ac:spMkLst>
        </pc:spChg>
        <pc:spChg chg="add del">
          <ac:chgData name="Ludovic DENOT" userId="c8fa45a2-fd22-496b-89fc-a97d430c9a16" providerId="ADAL" clId="{8AD5E4AB-37CA-4D03-B88E-6E103987AC08}" dt="2020-09-02T09:00:03.346" v="871" actId="478"/>
          <ac:spMkLst>
            <pc:docMk/>
            <pc:sldMk cId="3365624673" sldId="321"/>
            <ac:spMk id="20" creationId="{61DE995E-4AE1-4AD7-ACB2-EC4733759961}"/>
          </ac:spMkLst>
        </pc:spChg>
        <pc:spChg chg="add del">
          <ac:chgData name="Ludovic DENOT" userId="c8fa45a2-fd22-496b-89fc-a97d430c9a16" providerId="ADAL" clId="{8AD5E4AB-37CA-4D03-B88E-6E103987AC08}" dt="2020-09-02T09:00:03.346" v="871" actId="478"/>
          <ac:spMkLst>
            <pc:docMk/>
            <pc:sldMk cId="3365624673" sldId="321"/>
            <ac:spMk id="21" creationId="{9C2FCA3C-F79B-4B90-BAFF-CCDBF6A06B18}"/>
          </ac:spMkLst>
        </pc:spChg>
        <pc:spChg chg="add del">
          <ac:chgData name="Ludovic DENOT" userId="c8fa45a2-fd22-496b-89fc-a97d430c9a16" providerId="ADAL" clId="{8AD5E4AB-37CA-4D03-B88E-6E103987AC08}" dt="2020-09-02T09:00:03.346" v="871" actId="478"/>
          <ac:spMkLst>
            <pc:docMk/>
            <pc:sldMk cId="3365624673" sldId="321"/>
            <ac:spMk id="22" creationId="{1752077C-CAA6-4270-B02C-A43E4B00B68A}"/>
          </ac:spMkLst>
        </pc:spChg>
        <pc:spChg chg="add del">
          <ac:chgData name="Ludovic DENOT" userId="c8fa45a2-fd22-496b-89fc-a97d430c9a16" providerId="ADAL" clId="{8AD5E4AB-37CA-4D03-B88E-6E103987AC08}" dt="2020-09-02T09:00:03.346" v="871" actId="478"/>
          <ac:spMkLst>
            <pc:docMk/>
            <pc:sldMk cId="3365624673" sldId="321"/>
            <ac:spMk id="23" creationId="{CF57271A-4E36-4782-93C5-843DED15D147}"/>
          </ac:spMkLst>
        </pc:spChg>
        <pc:spChg chg="add del">
          <ac:chgData name="Ludovic DENOT" userId="c8fa45a2-fd22-496b-89fc-a97d430c9a16" providerId="ADAL" clId="{8AD5E4AB-37CA-4D03-B88E-6E103987AC08}" dt="2020-09-02T09:00:03.346" v="871" actId="478"/>
          <ac:spMkLst>
            <pc:docMk/>
            <pc:sldMk cId="3365624673" sldId="321"/>
            <ac:spMk id="24" creationId="{C83BE9E2-9F2D-4DA5-87E6-38E4DCDEFE0C}"/>
          </ac:spMkLst>
        </pc:spChg>
        <pc:spChg chg="add del">
          <ac:chgData name="Ludovic DENOT" userId="c8fa45a2-fd22-496b-89fc-a97d430c9a16" providerId="ADAL" clId="{8AD5E4AB-37CA-4D03-B88E-6E103987AC08}" dt="2020-09-02T09:00:03.346" v="871" actId="478"/>
          <ac:spMkLst>
            <pc:docMk/>
            <pc:sldMk cId="3365624673" sldId="321"/>
            <ac:spMk id="25" creationId="{CECA4EC5-C013-43DB-B1D4-4C4E01E7DAD6}"/>
          </ac:spMkLst>
        </pc:spChg>
        <pc:spChg chg="add del">
          <ac:chgData name="Ludovic DENOT" userId="c8fa45a2-fd22-496b-89fc-a97d430c9a16" providerId="ADAL" clId="{8AD5E4AB-37CA-4D03-B88E-6E103987AC08}" dt="2020-09-02T09:00:03.346" v="871" actId="478"/>
          <ac:spMkLst>
            <pc:docMk/>
            <pc:sldMk cId="3365624673" sldId="321"/>
            <ac:spMk id="26" creationId="{3201648F-EB99-46F4-84F1-EDCB8BD8B870}"/>
          </ac:spMkLst>
        </pc:spChg>
        <pc:spChg chg="add del">
          <ac:chgData name="Ludovic DENOT" userId="c8fa45a2-fd22-496b-89fc-a97d430c9a16" providerId="ADAL" clId="{8AD5E4AB-37CA-4D03-B88E-6E103987AC08}" dt="2020-09-02T09:00:03.346" v="871" actId="478"/>
          <ac:spMkLst>
            <pc:docMk/>
            <pc:sldMk cId="3365624673" sldId="321"/>
            <ac:spMk id="27" creationId="{B9401A5D-6B19-4780-BA39-B0C68EC68CFB}"/>
          </ac:spMkLst>
        </pc:spChg>
        <pc:spChg chg="add del">
          <ac:chgData name="Ludovic DENOT" userId="c8fa45a2-fd22-496b-89fc-a97d430c9a16" providerId="ADAL" clId="{8AD5E4AB-37CA-4D03-B88E-6E103987AC08}" dt="2020-09-02T09:00:03.346" v="871" actId="478"/>
          <ac:spMkLst>
            <pc:docMk/>
            <pc:sldMk cId="3365624673" sldId="321"/>
            <ac:spMk id="28" creationId="{C9ABCB76-D745-44F7-BA5F-B947620F3BA0}"/>
          </ac:spMkLst>
        </pc:spChg>
        <pc:spChg chg="add del">
          <ac:chgData name="Ludovic DENOT" userId="c8fa45a2-fd22-496b-89fc-a97d430c9a16" providerId="ADAL" clId="{8AD5E4AB-37CA-4D03-B88E-6E103987AC08}" dt="2020-09-02T09:00:03.346" v="871" actId="478"/>
          <ac:spMkLst>
            <pc:docMk/>
            <pc:sldMk cId="3365624673" sldId="321"/>
            <ac:spMk id="29" creationId="{083F4399-7D79-4A62-A77A-26D7E540EA62}"/>
          </ac:spMkLst>
        </pc:spChg>
        <pc:spChg chg="add del">
          <ac:chgData name="Ludovic DENOT" userId="c8fa45a2-fd22-496b-89fc-a97d430c9a16" providerId="ADAL" clId="{8AD5E4AB-37CA-4D03-B88E-6E103987AC08}" dt="2020-09-02T09:00:03.346" v="871" actId="478"/>
          <ac:spMkLst>
            <pc:docMk/>
            <pc:sldMk cId="3365624673" sldId="321"/>
            <ac:spMk id="30" creationId="{0C4E54FD-729C-4C46-8D04-4E268A6B4F4D}"/>
          </ac:spMkLst>
        </pc:spChg>
        <pc:spChg chg="add del">
          <ac:chgData name="Ludovic DENOT" userId="c8fa45a2-fd22-496b-89fc-a97d430c9a16" providerId="ADAL" clId="{8AD5E4AB-37CA-4D03-B88E-6E103987AC08}" dt="2020-09-02T09:00:03.346" v="871" actId="478"/>
          <ac:spMkLst>
            <pc:docMk/>
            <pc:sldMk cId="3365624673" sldId="321"/>
            <ac:spMk id="31" creationId="{CB4693AF-8BD2-4A9D-A6B2-1BBBC661A4C6}"/>
          </ac:spMkLst>
        </pc:spChg>
        <pc:spChg chg="add del">
          <ac:chgData name="Ludovic DENOT" userId="c8fa45a2-fd22-496b-89fc-a97d430c9a16" providerId="ADAL" clId="{8AD5E4AB-37CA-4D03-B88E-6E103987AC08}" dt="2020-09-02T09:00:03.346" v="871" actId="478"/>
          <ac:spMkLst>
            <pc:docMk/>
            <pc:sldMk cId="3365624673" sldId="321"/>
            <ac:spMk id="32" creationId="{C1745A84-1376-497F-B787-E768DCA62DE8}"/>
          </ac:spMkLst>
        </pc:spChg>
        <pc:spChg chg="add mod">
          <ac:chgData name="Ludovic DENOT" userId="c8fa45a2-fd22-496b-89fc-a97d430c9a16" providerId="ADAL" clId="{8AD5E4AB-37CA-4D03-B88E-6E103987AC08}" dt="2020-09-03T15:12:49.875" v="4668" actId="20577"/>
          <ac:spMkLst>
            <pc:docMk/>
            <pc:sldMk cId="3365624673" sldId="321"/>
            <ac:spMk id="34" creationId="{92FE6DBA-4B13-4D65-9D31-22B9C1025936}"/>
          </ac:spMkLst>
        </pc:spChg>
        <pc:spChg chg="add mod">
          <ac:chgData name="Ludovic DENOT" userId="c8fa45a2-fd22-496b-89fc-a97d430c9a16" providerId="ADAL" clId="{8AD5E4AB-37CA-4D03-B88E-6E103987AC08}" dt="2020-09-03T06:50:49.175" v="1793" actId="1076"/>
          <ac:spMkLst>
            <pc:docMk/>
            <pc:sldMk cId="3365624673" sldId="321"/>
            <ac:spMk id="35" creationId="{15D8DCAC-E535-426D-BC55-8803C014D6FE}"/>
          </ac:spMkLst>
        </pc:spChg>
        <pc:graphicFrameChg chg="del">
          <ac:chgData name="Ludovic DENOT" userId="c8fa45a2-fd22-496b-89fc-a97d430c9a16" providerId="ADAL" clId="{8AD5E4AB-37CA-4D03-B88E-6E103987AC08}" dt="2020-09-02T08:24:56.129" v="863" actId="478"/>
          <ac:graphicFrameMkLst>
            <pc:docMk/>
            <pc:sldMk cId="3365624673" sldId="321"/>
            <ac:graphicFrameMk id="8" creationId="{AB714005-CC36-4217-9B25-76007DEE7825}"/>
          </ac:graphicFrameMkLst>
        </pc:graphicFrameChg>
        <pc:graphicFrameChg chg="del">
          <ac:chgData name="Ludovic DENOT" userId="c8fa45a2-fd22-496b-89fc-a97d430c9a16" providerId="ADAL" clId="{8AD5E4AB-37CA-4D03-B88E-6E103987AC08}" dt="2020-09-02T08:24:56.129" v="863" actId="478"/>
          <ac:graphicFrameMkLst>
            <pc:docMk/>
            <pc:sldMk cId="3365624673" sldId="321"/>
            <ac:graphicFrameMk id="10" creationId="{D57D23BC-8A76-4A13-BA3F-018B7EB681B9}"/>
          </ac:graphicFrameMkLst>
        </pc:graphicFrameChg>
        <pc:graphicFrameChg chg="add del">
          <ac:chgData name="Ludovic DENOT" userId="c8fa45a2-fd22-496b-89fc-a97d430c9a16" providerId="ADAL" clId="{8AD5E4AB-37CA-4D03-B88E-6E103987AC08}" dt="2020-09-02T08:59:59.497" v="870" actId="478"/>
          <ac:graphicFrameMkLst>
            <pc:docMk/>
            <pc:sldMk cId="3365624673" sldId="321"/>
            <ac:graphicFrameMk id="13" creationId="{F5D386A4-B240-493B-81C1-CCDF5E58BA19}"/>
          </ac:graphicFrameMkLst>
        </pc:graphicFrameChg>
        <pc:graphicFrameChg chg="add mod modGraphic">
          <ac:chgData name="Ludovic DENOT" userId="c8fa45a2-fd22-496b-89fc-a97d430c9a16" providerId="ADAL" clId="{8AD5E4AB-37CA-4D03-B88E-6E103987AC08}" dt="2020-09-03T06:48:54.244" v="1782" actId="1076"/>
          <ac:graphicFrameMkLst>
            <pc:docMk/>
            <pc:sldMk cId="3365624673" sldId="321"/>
            <ac:graphicFrameMk id="33" creationId="{C139084F-D53F-429F-943D-AB4104CC6B8E}"/>
          </ac:graphicFrameMkLst>
        </pc:graphicFrameChg>
        <pc:picChg chg="del">
          <ac:chgData name="Ludovic DENOT" userId="c8fa45a2-fd22-496b-89fc-a97d430c9a16" providerId="ADAL" clId="{8AD5E4AB-37CA-4D03-B88E-6E103987AC08}" dt="2020-09-02T08:25:04.152" v="866" actId="478"/>
          <ac:picMkLst>
            <pc:docMk/>
            <pc:sldMk cId="3365624673" sldId="321"/>
            <ac:picMk id="5" creationId="{BF0BA736-6B13-426C-9B9C-ADBB9707EE30}"/>
          </ac:picMkLst>
        </pc:picChg>
      </pc:sldChg>
      <pc:sldChg chg="addSp delSp modSp add">
        <pc:chgData name="Ludovic DENOT" userId="c8fa45a2-fd22-496b-89fc-a97d430c9a16" providerId="ADAL" clId="{8AD5E4AB-37CA-4D03-B88E-6E103987AC08}" dt="2020-09-03T15:13:16.051" v="4681" actId="20577"/>
        <pc:sldMkLst>
          <pc:docMk/>
          <pc:sldMk cId="2334717669" sldId="322"/>
        </pc:sldMkLst>
        <pc:spChg chg="add mod">
          <ac:chgData name="Ludovic DENOT" userId="c8fa45a2-fd22-496b-89fc-a97d430c9a16" providerId="ADAL" clId="{8AD5E4AB-37CA-4D03-B88E-6E103987AC08}" dt="2020-09-03T07:00:58.817" v="1950" actId="20577"/>
          <ac:spMkLst>
            <pc:docMk/>
            <pc:sldMk cId="2334717669" sldId="322"/>
            <ac:spMk id="6" creationId="{E7D7E1B3-04B5-48E3-A18D-EFE364EA37DD}"/>
          </ac:spMkLst>
        </pc:spChg>
        <pc:spChg chg="add mod">
          <ac:chgData name="Ludovic DENOT" userId="c8fa45a2-fd22-496b-89fc-a97d430c9a16" providerId="ADAL" clId="{8AD5E4AB-37CA-4D03-B88E-6E103987AC08}" dt="2020-09-03T06:55:56.156" v="1924" actId="1076"/>
          <ac:spMkLst>
            <pc:docMk/>
            <pc:sldMk cId="2334717669" sldId="322"/>
            <ac:spMk id="9" creationId="{A9ECAB30-157E-4C73-A2F7-4F5EEA2476EA}"/>
          </ac:spMkLst>
        </pc:spChg>
        <pc:spChg chg="del mod">
          <ac:chgData name="Ludovic DENOT" userId="c8fa45a2-fd22-496b-89fc-a97d430c9a16" providerId="ADAL" clId="{8AD5E4AB-37CA-4D03-B88E-6E103987AC08}" dt="2020-09-03T09:19:12.617" v="3249" actId="478"/>
          <ac:spMkLst>
            <pc:docMk/>
            <pc:sldMk cId="2334717669" sldId="322"/>
            <ac:spMk id="11" creationId="{17E9DFC9-C60F-4457-B3A2-CB22731FE3B8}"/>
          </ac:spMkLst>
        </pc:spChg>
        <pc:spChg chg="add del">
          <ac:chgData name="Ludovic DENOT" userId="c8fa45a2-fd22-496b-89fc-a97d430c9a16" providerId="ADAL" clId="{8AD5E4AB-37CA-4D03-B88E-6E103987AC08}" dt="2020-09-02T09:02:48.295" v="949"/>
          <ac:spMkLst>
            <pc:docMk/>
            <pc:sldMk cId="2334717669" sldId="322"/>
            <ac:spMk id="12" creationId="{7BDA0FE0-735F-41E7-9498-6C953DA3D427}"/>
          </ac:spMkLst>
        </pc:spChg>
        <pc:spChg chg="add mod">
          <ac:chgData name="Ludovic DENOT" userId="c8fa45a2-fd22-496b-89fc-a97d430c9a16" providerId="ADAL" clId="{8AD5E4AB-37CA-4D03-B88E-6E103987AC08}" dt="2020-09-03T06:54:10.743" v="1875" actId="114"/>
          <ac:spMkLst>
            <pc:docMk/>
            <pc:sldMk cId="2334717669" sldId="322"/>
            <ac:spMk id="12" creationId="{B5143B98-CBC1-40A1-BE86-AC3955AC1465}"/>
          </ac:spMkLst>
        </pc:spChg>
        <pc:spChg chg="add del">
          <ac:chgData name="Ludovic DENOT" userId="c8fa45a2-fd22-496b-89fc-a97d430c9a16" providerId="ADAL" clId="{8AD5E4AB-37CA-4D03-B88E-6E103987AC08}" dt="2020-09-02T09:02:48.295" v="949"/>
          <ac:spMkLst>
            <pc:docMk/>
            <pc:sldMk cId="2334717669" sldId="322"/>
            <ac:spMk id="15" creationId="{D3D46345-76EC-4599-9A7E-22807D18FB4F}"/>
          </ac:spMkLst>
        </pc:spChg>
        <pc:spChg chg="mod">
          <ac:chgData name="Ludovic DENOT" userId="c8fa45a2-fd22-496b-89fc-a97d430c9a16" providerId="ADAL" clId="{8AD5E4AB-37CA-4D03-B88E-6E103987AC08}" dt="2020-09-03T15:13:16.051" v="4681" actId="20577"/>
          <ac:spMkLst>
            <pc:docMk/>
            <pc:sldMk cId="2334717669" sldId="322"/>
            <ac:spMk id="34" creationId="{92FE6DBA-4B13-4D65-9D31-22B9C1025936}"/>
          </ac:spMkLst>
        </pc:spChg>
        <pc:graphicFrameChg chg="mod modGraphic">
          <ac:chgData name="Ludovic DENOT" userId="c8fa45a2-fd22-496b-89fc-a97d430c9a16" providerId="ADAL" clId="{8AD5E4AB-37CA-4D03-B88E-6E103987AC08}" dt="2020-09-03T06:55:40.915" v="1923" actId="20577"/>
          <ac:graphicFrameMkLst>
            <pc:docMk/>
            <pc:sldMk cId="2334717669" sldId="322"/>
            <ac:graphicFrameMk id="33" creationId="{C139084F-D53F-429F-943D-AB4104CC6B8E}"/>
          </ac:graphicFrameMkLst>
        </pc:graphicFrameChg>
        <pc:picChg chg="add mod">
          <ac:chgData name="Ludovic DENOT" userId="c8fa45a2-fd22-496b-89fc-a97d430c9a16" providerId="ADAL" clId="{8AD5E4AB-37CA-4D03-B88E-6E103987AC08}" dt="2020-09-03T06:55:56.156" v="1924" actId="1076"/>
          <ac:picMkLst>
            <pc:docMk/>
            <pc:sldMk cId="2334717669" sldId="322"/>
            <ac:picMk id="7" creationId="{02A4F653-E9F5-4A1D-B39A-F90D16963A7C}"/>
          </ac:picMkLst>
        </pc:picChg>
        <pc:picChg chg="add mod">
          <ac:chgData name="Ludovic DENOT" userId="c8fa45a2-fd22-496b-89fc-a97d430c9a16" providerId="ADAL" clId="{8AD5E4AB-37CA-4D03-B88E-6E103987AC08}" dt="2020-09-03T06:55:56.156" v="1924" actId="1076"/>
          <ac:picMkLst>
            <pc:docMk/>
            <pc:sldMk cId="2334717669" sldId="322"/>
            <ac:picMk id="8" creationId="{CB44F8AB-3EA2-4AAA-89C0-32EC4AF6F8D8}"/>
          </ac:picMkLst>
        </pc:picChg>
        <pc:picChg chg="add mod">
          <ac:chgData name="Ludovic DENOT" userId="c8fa45a2-fd22-496b-89fc-a97d430c9a16" providerId="ADAL" clId="{8AD5E4AB-37CA-4D03-B88E-6E103987AC08}" dt="2020-09-03T06:55:56.156" v="1924" actId="1076"/>
          <ac:picMkLst>
            <pc:docMk/>
            <pc:sldMk cId="2334717669" sldId="322"/>
            <ac:picMk id="10" creationId="{6E2D7B84-CA3C-4EC2-A014-E1F5DEDC0FE5}"/>
          </ac:picMkLst>
        </pc:picChg>
        <pc:picChg chg="add del">
          <ac:chgData name="Ludovic DENOT" userId="c8fa45a2-fd22-496b-89fc-a97d430c9a16" providerId="ADAL" clId="{8AD5E4AB-37CA-4D03-B88E-6E103987AC08}" dt="2020-09-02T09:02:48.295" v="949"/>
          <ac:picMkLst>
            <pc:docMk/>
            <pc:sldMk cId="2334717669" sldId="322"/>
            <ac:picMk id="13" creationId="{927204A7-C332-4EEC-BACB-65F5AC98CEA0}"/>
          </ac:picMkLst>
        </pc:picChg>
        <pc:picChg chg="add del">
          <ac:chgData name="Ludovic DENOT" userId="c8fa45a2-fd22-496b-89fc-a97d430c9a16" providerId="ADAL" clId="{8AD5E4AB-37CA-4D03-B88E-6E103987AC08}" dt="2020-09-02T09:02:48.295" v="949"/>
          <ac:picMkLst>
            <pc:docMk/>
            <pc:sldMk cId="2334717669" sldId="322"/>
            <ac:picMk id="14" creationId="{6B09CCFC-47B5-4525-AE5D-A4B9CAB25B16}"/>
          </ac:picMkLst>
        </pc:picChg>
        <pc:picChg chg="add del">
          <ac:chgData name="Ludovic DENOT" userId="c8fa45a2-fd22-496b-89fc-a97d430c9a16" providerId="ADAL" clId="{8AD5E4AB-37CA-4D03-B88E-6E103987AC08}" dt="2020-09-02T09:02:48.295" v="949"/>
          <ac:picMkLst>
            <pc:docMk/>
            <pc:sldMk cId="2334717669" sldId="322"/>
            <ac:picMk id="16" creationId="{2C312FBF-FD5D-4AD5-83D4-D51D68756821}"/>
          </ac:picMkLst>
        </pc:picChg>
      </pc:sldChg>
      <pc:sldChg chg="add del">
        <pc:chgData name="Ludovic DENOT" userId="c8fa45a2-fd22-496b-89fc-a97d430c9a16" providerId="ADAL" clId="{8AD5E4AB-37CA-4D03-B88E-6E103987AC08}" dt="2020-09-02T09:23:36.304" v="1524" actId="2696"/>
        <pc:sldMkLst>
          <pc:docMk/>
          <pc:sldMk cId="3468779787" sldId="323"/>
        </pc:sldMkLst>
      </pc:sldChg>
      <pc:sldChg chg="addSp delSp modSp add">
        <pc:chgData name="Ludovic DENOT" userId="c8fa45a2-fd22-496b-89fc-a97d430c9a16" providerId="ADAL" clId="{8AD5E4AB-37CA-4D03-B88E-6E103987AC08}" dt="2020-09-03T14:12:30.146" v="3592" actId="14100"/>
        <pc:sldMkLst>
          <pc:docMk/>
          <pc:sldMk cId="1415191062" sldId="324"/>
        </pc:sldMkLst>
        <pc:spChg chg="del">
          <ac:chgData name="Ludovic DENOT" userId="c8fa45a2-fd22-496b-89fc-a97d430c9a16" providerId="ADAL" clId="{8AD5E4AB-37CA-4D03-B88E-6E103987AC08}" dt="2020-09-02T09:08:16.656" v="964" actId="478"/>
          <ac:spMkLst>
            <pc:docMk/>
            <pc:sldMk cId="1415191062" sldId="324"/>
            <ac:spMk id="6" creationId="{E7D7E1B3-04B5-48E3-A18D-EFE364EA37DD}"/>
          </ac:spMkLst>
        </pc:spChg>
        <pc:spChg chg="del">
          <ac:chgData name="Ludovic DENOT" userId="c8fa45a2-fd22-496b-89fc-a97d430c9a16" providerId="ADAL" clId="{8AD5E4AB-37CA-4D03-B88E-6E103987AC08}" dt="2020-09-02T09:07:38.260" v="957" actId="478"/>
          <ac:spMkLst>
            <pc:docMk/>
            <pc:sldMk cId="1415191062" sldId="324"/>
            <ac:spMk id="9" creationId="{A9ECAB30-157E-4C73-A2F7-4F5EEA2476EA}"/>
          </ac:spMkLst>
        </pc:spChg>
        <pc:spChg chg="mod">
          <ac:chgData name="Ludovic DENOT" userId="c8fa45a2-fd22-496b-89fc-a97d430c9a16" providerId="ADAL" clId="{8AD5E4AB-37CA-4D03-B88E-6E103987AC08}" dt="2020-09-03T07:01:38.460" v="1954" actId="1076"/>
          <ac:spMkLst>
            <pc:docMk/>
            <pc:sldMk cId="1415191062" sldId="324"/>
            <ac:spMk id="11" creationId="{17E9DFC9-C60F-4457-B3A2-CB22731FE3B8}"/>
          </ac:spMkLst>
        </pc:spChg>
        <pc:spChg chg="add mod">
          <ac:chgData name="Ludovic DENOT" userId="c8fa45a2-fd22-496b-89fc-a97d430c9a16" providerId="ADAL" clId="{8AD5E4AB-37CA-4D03-B88E-6E103987AC08}" dt="2020-09-03T07:03:27.710" v="1960" actId="1076"/>
          <ac:spMkLst>
            <pc:docMk/>
            <pc:sldMk cId="1415191062" sldId="324"/>
            <ac:spMk id="12" creationId="{12DC8FA6-7D5D-4DD7-88FF-E7AEB503AA85}"/>
          </ac:spMkLst>
        </pc:spChg>
        <pc:spChg chg="del mod">
          <ac:chgData name="Ludovic DENOT" userId="c8fa45a2-fd22-496b-89fc-a97d430c9a16" providerId="ADAL" clId="{8AD5E4AB-37CA-4D03-B88E-6E103987AC08}" dt="2020-09-03T09:20:16.866" v="3252" actId="478"/>
          <ac:spMkLst>
            <pc:docMk/>
            <pc:sldMk cId="1415191062" sldId="324"/>
            <ac:spMk id="34" creationId="{92FE6DBA-4B13-4D65-9D31-22B9C1025936}"/>
          </ac:spMkLst>
        </pc:spChg>
        <pc:spChg chg="add mod">
          <ac:chgData name="Ludovic DENOT" userId="c8fa45a2-fd22-496b-89fc-a97d430c9a16" providerId="ADAL" clId="{8AD5E4AB-37CA-4D03-B88E-6E103987AC08}" dt="2020-09-03T07:03:27.710" v="1960" actId="1076"/>
          <ac:spMkLst>
            <pc:docMk/>
            <pc:sldMk cId="1415191062" sldId="324"/>
            <ac:spMk id="85" creationId="{A4FE6512-1601-4656-A44B-B6F3B6D7EFAC}"/>
          </ac:spMkLst>
        </pc:spChg>
        <pc:spChg chg="add mod">
          <ac:chgData name="Ludovic DENOT" userId="c8fa45a2-fd22-496b-89fc-a97d430c9a16" providerId="ADAL" clId="{8AD5E4AB-37CA-4D03-B88E-6E103987AC08}" dt="2020-09-03T09:21:45.153" v="3358" actId="1076"/>
          <ac:spMkLst>
            <pc:docMk/>
            <pc:sldMk cId="1415191062" sldId="324"/>
            <ac:spMk id="86" creationId="{995422A0-8889-4EDD-BA54-BBD9242C9C30}"/>
          </ac:spMkLst>
        </pc:spChg>
        <pc:spChg chg="add mod">
          <ac:chgData name="Ludovic DENOT" userId="c8fa45a2-fd22-496b-89fc-a97d430c9a16" providerId="ADAL" clId="{8AD5E4AB-37CA-4D03-B88E-6E103987AC08}" dt="2020-09-03T14:12:30.146" v="3592" actId="14100"/>
          <ac:spMkLst>
            <pc:docMk/>
            <pc:sldMk cId="1415191062" sldId="324"/>
            <ac:spMk id="87" creationId="{47573A60-073C-48B9-A718-978547197440}"/>
          </ac:spMkLst>
        </pc:spChg>
        <pc:spChg chg="add del mod">
          <ac:chgData name="Ludovic DENOT" userId="c8fa45a2-fd22-496b-89fc-a97d430c9a16" providerId="ADAL" clId="{8AD5E4AB-37CA-4D03-B88E-6E103987AC08}" dt="2020-09-03T07:02:54.577" v="1957" actId="478"/>
          <ac:spMkLst>
            <pc:docMk/>
            <pc:sldMk cId="1415191062" sldId="324"/>
            <ac:spMk id="87" creationId="{4FB60CEF-A32B-4381-A1BC-DAF41705C7CB}"/>
          </ac:spMkLst>
        </pc:spChg>
        <pc:spChg chg="add">
          <ac:chgData name="Ludovic DENOT" userId="c8fa45a2-fd22-496b-89fc-a97d430c9a16" providerId="ADAL" clId="{8AD5E4AB-37CA-4D03-B88E-6E103987AC08}" dt="2020-09-03T07:01:12.180" v="1951"/>
          <ac:spMkLst>
            <pc:docMk/>
            <pc:sldMk cId="1415191062" sldId="324"/>
            <ac:spMk id="88" creationId="{F2E127E0-B709-4D9B-A7C3-38B05AAA6D06}"/>
          </ac:spMkLst>
        </pc:spChg>
        <pc:grpChg chg="add mod">
          <ac:chgData name="Ludovic DENOT" userId="c8fa45a2-fd22-496b-89fc-a97d430c9a16" providerId="ADAL" clId="{8AD5E4AB-37CA-4D03-B88E-6E103987AC08}" dt="2020-09-03T07:03:27.710" v="1960" actId="1076"/>
          <ac:grpSpMkLst>
            <pc:docMk/>
            <pc:sldMk cId="1415191062" sldId="324"/>
            <ac:grpSpMk id="13" creationId="{BD4B48C2-9808-4613-9526-E06ECF6230C5}"/>
          </ac:grpSpMkLst>
        </pc:grpChg>
        <pc:grpChg chg="mod">
          <ac:chgData name="Ludovic DENOT" userId="c8fa45a2-fd22-496b-89fc-a97d430c9a16" providerId="ADAL" clId="{8AD5E4AB-37CA-4D03-B88E-6E103987AC08}" dt="2020-09-03T07:03:27.710" v="1960" actId="1076"/>
          <ac:grpSpMkLst>
            <pc:docMk/>
            <pc:sldMk cId="1415191062" sldId="324"/>
            <ac:grpSpMk id="28" creationId="{9BA53374-F470-49C3-BDD8-C35ADDE9C3AD}"/>
          </ac:grpSpMkLst>
        </pc:grpChg>
        <pc:grpChg chg="add mod">
          <ac:chgData name="Ludovic DENOT" userId="c8fa45a2-fd22-496b-89fc-a97d430c9a16" providerId="ADAL" clId="{8AD5E4AB-37CA-4D03-B88E-6E103987AC08}" dt="2020-09-03T07:03:27.710" v="1960" actId="1076"/>
          <ac:grpSpMkLst>
            <pc:docMk/>
            <pc:sldMk cId="1415191062" sldId="324"/>
            <ac:grpSpMk id="80" creationId="{F39B3F9E-A129-4666-8CBD-3598C1F51D89}"/>
          </ac:grpSpMkLst>
        </pc:grpChg>
        <pc:graphicFrameChg chg="mod modGraphic">
          <ac:chgData name="Ludovic DENOT" userId="c8fa45a2-fd22-496b-89fc-a97d430c9a16" providerId="ADAL" clId="{8AD5E4AB-37CA-4D03-B88E-6E103987AC08}" dt="2020-09-03T07:01:45.992" v="1955" actId="790"/>
          <ac:graphicFrameMkLst>
            <pc:docMk/>
            <pc:sldMk cId="1415191062" sldId="324"/>
            <ac:graphicFrameMk id="33" creationId="{C139084F-D53F-429F-943D-AB4104CC6B8E}"/>
          </ac:graphicFrameMkLst>
        </pc:graphicFrameChg>
        <pc:picChg chg="del">
          <ac:chgData name="Ludovic DENOT" userId="c8fa45a2-fd22-496b-89fc-a97d430c9a16" providerId="ADAL" clId="{8AD5E4AB-37CA-4D03-B88E-6E103987AC08}" dt="2020-09-02T09:07:36.672" v="955" actId="478"/>
          <ac:picMkLst>
            <pc:docMk/>
            <pc:sldMk cId="1415191062" sldId="324"/>
            <ac:picMk id="7" creationId="{02A4F653-E9F5-4A1D-B39A-F90D16963A7C}"/>
          </ac:picMkLst>
        </pc:picChg>
        <pc:picChg chg="del">
          <ac:chgData name="Ludovic DENOT" userId="c8fa45a2-fd22-496b-89fc-a97d430c9a16" providerId="ADAL" clId="{8AD5E4AB-37CA-4D03-B88E-6E103987AC08}" dt="2020-09-02T09:07:37.698" v="956" actId="478"/>
          <ac:picMkLst>
            <pc:docMk/>
            <pc:sldMk cId="1415191062" sldId="324"/>
            <ac:picMk id="8" creationId="{CB44F8AB-3EA2-4AAA-89C0-32EC4AF6F8D8}"/>
          </ac:picMkLst>
        </pc:picChg>
        <pc:picChg chg="del">
          <ac:chgData name="Ludovic DENOT" userId="c8fa45a2-fd22-496b-89fc-a97d430c9a16" providerId="ADAL" clId="{8AD5E4AB-37CA-4D03-B88E-6E103987AC08}" dt="2020-09-02T09:07:38.896" v="958" actId="478"/>
          <ac:picMkLst>
            <pc:docMk/>
            <pc:sldMk cId="1415191062" sldId="324"/>
            <ac:picMk id="10" creationId="{6E2D7B84-CA3C-4EC2-A014-E1F5DEDC0FE5}"/>
          </ac:picMkLst>
        </pc:picChg>
      </pc:sldChg>
      <pc:sldChg chg="addSp delSp modSp add">
        <pc:chgData name="Ludovic DENOT" userId="c8fa45a2-fd22-496b-89fc-a97d430c9a16" providerId="ADAL" clId="{8AD5E4AB-37CA-4D03-B88E-6E103987AC08}" dt="2020-09-03T15:13:56.515" v="4694" actId="20577"/>
        <pc:sldMkLst>
          <pc:docMk/>
          <pc:sldMk cId="441896599" sldId="325"/>
        </pc:sldMkLst>
        <pc:spChg chg="del mod">
          <ac:chgData name="Ludovic DENOT" userId="c8fa45a2-fd22-496b-89fc-a97d430c9a16" providerId="ADAL" clId="{8AD5E4AB-37CA-4D03-B88E-6E103987AC08}" dt="2020-09-03T09:22:38.420" v="3369" actId="478"/>
          <ac:spMkLst>
            <pc:docMk/>
            <pc:sldMk cId="441896599" sldId="325"/>
            <ac:spMk id="11" creationId="{17E9DFC9-C60F-4457-B3A2-CB22731FE3B8}"/>
          </ac:spMkLst>
        </pc:spChg>
        <pc:spChg chg="del">
          <ac:chgData name="Ludovic DENOT" userId="c8fa45a2-fd22-496b-89fc-a97d430c9a16" providerId="ADAL" clId="{8AD5E4AB-37CA-4D03-B88E-6E103987AC08}" dt="2020-09-02T09:09:22.735" v="971" actId="478"/>
          <ac:spMkLst>
            <pc:docMk/>
            <pc:sldMk cId="441896599" sldId="325"/>
            <ac:spMk id="12" creationId="{12DC8FA6-7D5D-4DD7-88FF-E7AEB503AA85}"/>
          </ac:spMkLst>
        </pc:spChg>
        <pc:spChg chg="add">
          <ac:chgData name="Ludovic DENOT" userId="c8fa45a2-fd22-496b-89fc-a97d430c9a16" providerId="ADAL" clId="{8AD5E4AB-37CA-4D03-B88E-6E103987AC08}" dt="2020-09-03T07:03:47.733" v="1965"/>
          <ac:spMkLst>
            <pc:docMk/>
            <pc:sldMk cId="441896599" sldId="325"/>
            <ac:spMk id="15" creationId="{A27C06DA-42CF-4332-9194-B105CE365ACA}"/>
          </ac:spMkLst>
        </pc:spChg>
        <pc:spChg chg="add mod">
          <ac:chgData name="Ludovic DENOT" userId="c8fa45a2-fd22-496b-89fc-a97d430c9a16" providerId="ADAL" clId="{8AD5E4AB-37CA-4D03-B88E-6E103987AC08}" dt="2020-09-03T15:13:56.515" v="4694" actId="20577"/>
          <ac:spMkLst>
            <pc:docMk/>
            <pc:sldMk cId="441896599" sldId="325"/>
            <ac:spMk id="16" creationId="{715026AF-E98D-4028-9527-728FCC8F0A7F}"/>
          </ac:spMkLst>
        </pc:spChg>
        <pc:spChg chg="del">
          <ac:chgData name="Ludovic DENOT" userId="c8fa45a2-fd22-496b-89fc-a97d430c9a16" providerId="ADAL" clId="{8AD5E4AB-37CA-4D03-B88E-6E103987AC08}" dt="2020-09-02T09:09:27.279" v="974" actId="478"/>
          <ac:spMkLst>
            <pc:docMk/>
            <pc:sldMk cId="441896599" sldId="325"/>
            <ac:spMk id="34" creationId="{92FE6DBA-4B13-4D65-9D31-22B9C1025936}"/>
          </ac:spMkLst>
        </pc:spChg>
        <pc:spChg chg="del">
          <ac:chgData name="Ludovic DENOT" userId="c8fa45a2-fd22-496b-89fc-a97d430c9a16" providerId="ADAL" clId="{8AD5E4AB-37CA-4D03-B88E-6E103987AC08}" dt="2020-09-02T09:09:21.149" v="970" actId="478"/>
          <ac:spMkLst>
            <pc:docMk/>
            <pc:sldMk cId="441896599" sldId="325"/>
            <ac:spMk id="85" creationId="{A4FE6512-1601-4656-A44B-B6F3B6D7EFAC}"/>
          </ac:spMkLst>
        </pc:spChg>
        <pc:spChg chg="del">
          <ac:chgData name="Ludovic DENOT" userId="c8fa45a2-fd22-496b-89fc-a97d430c9a16" providerId="ADAL" clId="{8AD5E4AB-37CA-4D03-B88E-6E103987AC08}" dt="2020-09-02T09:09:25.517" v="973" actId="478"/>
          <ac:spMkLst>
            <pc:docMk/>
            <pc:sldMk cId="441896599" sldId="325"/>
            <ac:spMk id="86" creationId="{995422A0-8889-4EDD-BA54-BBD9242C9C30}"/>
          </ac:spMkLst>
        </pc:spChg>
        <pc:spChg chg="del">
          <ac:chgData name="Ludovic DENOT" userId="c8fa45a2-fd22-496b-89fc-a97d430c9a16" providerId="ADAL" clId="{8AD5E4AB-37CA-4D03-B88E-6E103987AC08}" dt="2020-09-02T09:09:24.354" v="972" actId="478"/>
          <ac:spMkLst>
            <pc:docMk/>
            <pc:sldMk cId="441896599" sldId="325"/>
            <ac:spMk id="87" creationId="{4FB60CEF-A32B-4381-A1BC-DAF41705C7CB}"/>
          </ac:spMkLst>
        </pc:spChg>
        <pc:spChg chg="add mod">
          <ac:chgData name="Ludovic DENOT" userId="c8fa45a2-fd22-496b-89fc-a97d430c9a16" providerId="ADAL" clId="{8AD5E4AB-37CA-4D03-B88E-6E103987AC08}" dt="2020-09-03T07:05:38.942" v="1974" actId="20577"/>
          <ac:spMkLst>
            <pc:docMk/>
            <pc:sldMk cId="441896599" sldId="325"/>
            <ac:spMk id="88" creationId="{AC799345-68AA-4293-83E2-819E64C588FD}"/>
          </ac:spMkLst>
        </pc:spChg>
        <pc:spChg chg="add mod">
          <ac:chgData name="Ludovic DENOT" userId="c8fa45a2-fd22-496b-89fc-a97d430c9a16" providerId="ADAL" clId="{8AD5E4AB-37CA-4D03-B88E-6E103987AC08}" dt="2020-09-03T07:04:48.140" v="1966" actId="1076"/>
          <ac:spMkLst>
            <pc:docMk/>
            <pc:sldMk cId="441896599" sldId="325"/>
            <ac:spMk id="93" creationId="{0FF0C9DE-0F49-4D68-8EEC-F4E2B92894EA}"/>
          </ac:spMkLst>
        </pc:spChg>
        <pc:spChg chg="add mod">
          <ac:chgData name="Ludovic DENOT" userId="c8fa45a2-fd22-496b-89fc-a97d430c9a16" providerId="ADAL" clId="{8AD5E4AB-37CA-4D03-B88E-6E103987AC08}" dt="2020-09-03T07:04:48.140" v="1966" actId="1076"/>
          <ac:spMkLst>
            <pc:docMk/>
            <pc:sldMk cId="441896599" sldId="325"/>
            <ac:spMk id="94" creationId="{77B18BBA-095A-4162-8FD0-A2058A100FD2}"/>
          </ac:spMkLst>
        </pc:spChg>
        <pc:spChg chg="add del mod">
          <ac:chgData name="Ludovic DENOT" userId="c8fa45a2-fd22-496b-89fc-a97d430c9a16" providerId="ADAL" clId="{8AD5E4AB-37CA-4D03-B88E-6E103987AC08}" dt="2020-09-03T07:04:51.262" v="1967" actId="478"/>
          <ac:spMkLst>
            <pc:docMk/>
            <pc:sldMk cId="441896599" sldId="325"/>
            <ac:spMk id="97" creationId="{BE9351AF-181D-417E-98EE-8B6765217FB4}"/>
          </ac:spMkLst>
        </pc:spChg>
        <pc:grpChg chg="del">
          <ac:chgData name="Ludovic DENOT" userId="c8fa45a2-fd22-496b-89fc-a97d430c9a16" providerId="ADAL" clId="{8AD5E4AB-37CA-4D03-B88E-6E103987AC08}" dt="2020-09-02T09:09:19.615" v="968" actId="478"/>
          <ac:grpSpMkLst>
            <pc:docMk/>
            <pc:sldMk cId="441896599" sldId="325"/>
            <ac:grpSpMk id="13" creationId="{BD4B48C2-9808-4613-9526-E06ECF6230C5}"/>
          </ac:grpSpMkLst>
        </pc:grpChg>
        <pc:grpChg chg="del">
          <ac:chgData name="Ludovic DENOT" userId="c8fa45a2-fd22-496b-89fc-a97d430c9a16" providerId="ADAL" clId="{8AD5E4AB-37CA-4D03-B88E-6E103987AC08}" dt="2020-09-02T09:09:20.526" v="969" actId="478"/>
          <ac:grpSpMkLst>
            <pc:docMk/>
            <pc:sldMk cId="441896599" sldId="325"/>
            <ac:grpSpMk id="80" creationId="{F39B3F9E-A129-4666-8CBD-3598C1F51D89}"/>
          </ac:grpSpMkLst>
        </pc:grpChg>
        <pc:graphicFrameChg chg="mod modGraphic">
          <ac:chgData name="Ludovic DENOT" userId="c8fa45a2-fd22-496b-89fc-a97d430c9a16" providerId="ADAL" clId="{8AD5E4AB-37CA-4D03-B88E-6E103987AC08}" dt="2020-09-03T07:03:37.383" v="1962" actId="14100"/>
          <ac:graphicFrameMkLst>
            <pc:docMk/>
            <pc:sldMk cId="441896599" sldId="325"/>
            <ac:graphicFrameMk id="33" creationId="{C139084F-D53F-429F-943D-AB4104CC6B8E}"/>
          </ac:graphicFrameMkLst>
        </pc:graphicFrameChg>
        <pc:picChg chg="add mod">
          <ac:chgData name="Ludovic DENOT" userId="c8fa45a2-fd22-496b-89fc-a97d430c9a16" providerId="ADAL" clId="{8AD5E4AB-37CA-4D03-B88E-6E103987AC08}" dt="2020-09-03T07:04:48.140" v="1966" actId="1076"/>
          <ac:picMkLst>
            <pc:docMk/>
            <pc:sldMk cId="441896599" sldId="325"/>
            <ac:picMk id="89" creationId="{A791D793-080D-4EF7-A692-4E1100834DCC}"/>
          </ac:picMkLst>
        </pc:picChg>
        <pc:picChg chg="add mod">
          <ac:chgData name="Ludovic DENOT" userId="c8fa45a2-fd22-496b-89fc-a97d430c9a16" providerId="ADAL" clId="{8AD5E4AB-37CA-4D03-B88E-6E103987AC08}" dt="2020-09-03T07:04:48.140" v="1966" actId="1076"/>
          <ac:picMkLst>
            <pc:docMk/>
            <pc:sldMk cId="441896599" sldId="325"/>
            <ac:picMk id="91" creationId="{A3E1FBF3-0104-4416-A9F9-45589E72A56C}"/>
          </ac:picMkLst>
        </pc:picChg>
        <pc:picChg chg="add mod">
          <ac:chgData name="Ludovic DENOT" userId="c8fa45a2-fd22-496b-89fc-a97d430c9a16" providerId="ADAL" clId="{8AD5E4AB-37CA-4D03-B88E-6E103987AC08}" dt="2020-09-03T07:04:48.140" v="1966" actId="1076"/>
          <ac:picMkLst>
            <pc:docMk/>
            <pc:sldMk cId="441896599" sldId="325"/>
            <ac:picMk id="92" creationId="{C9DFAD52-0E2C-4D56-B27D-B6991269B536}"/>
          </ac:picMkLst>
        </pc:picChg>
        <pc:cxnChg chg="mod">
          <ac:chgData name="Ludovic DENOT" userId="c8fa45a2-fd22-496b-89fc-a97d430c9a16" providerId="ADAL" clId="{8AD5E4AB-37CA-4D03-B88E-6E103987AC08}" dt="2020-09-02T09:09:19.615" v="968" actId="478"/>
          <ac:cxnSpMkLst>
            <pc:docMk/>
            <pc:sldMk cId="441896599" sldId="325"/>
            <ac:cxnSpMk id="14" creationId="{456121BB-0D35-4C56-9ABC-D82EEB858842}"/>
          </ac:cxnSpMkLst>
        </pc:cxnChg>
        <pc:cxnChg chg="mod">
          <ac:chgData name="Ludovic DENOT" userId="c8fa45a2-fd22-496b-89fc-a97d430c9a16" providerId="ADAL" clId="{8AD5E4AB-37CA-4D03-B88E-6E103987AC08}" dt="2020-09-02T09:09:19.615" v="968" actId="478"/>
          <ac:cxnSpMkLst>
            <pc:docMk/>
            <pc:sldMk cId="441896599" sldId="325"/>
            <ac:cxnSpMk id="45" creationId="{933C8F72-6255-4B0A-9D51-695DBA4FA138}"/>
          </ac:cxnSpMkLst>
        </pc:cxnChg>
        <pc:cxnChg chg="add mod">
          <ac:chgData name="Ludovic DENOT" userId="c8fa45a2-fd22-496b-89fc-a97d430c9a16" providerId="ADAL" clId="{8AD5E4AB-37CA-4D03-B88E-6E103987AC08}" dt="2020-09-03T07:04:48.140" v="1966" actId="1076"/>
          <ac:cxnSpMkLst>
            <pc:docMk/>
            <pc:sldMk cId="441896599" sldId="325"/>
            <ac:cxnSpMk id="90" creationId="{C285F755-918E-453C-B064-19DDD0D0E688}"/>
          </ac:cxnSpMkLst>
        </pc:cxnChg>
        <pc:cxnChg chg="add mod">
          <ac:chgData name="Ludovic DENOT" userId="c8fa45a2-fd22-496b-89fc-a97d430c9a16" providerId="ADAL" clId="{8AD5E4AB-37CA-4D03-B88E-6E103987AC08}" dt="2020-09-03T07:04:48.140" v="1966" actId="1076"/>
          <ac:cxnSpMkLst>
            <pc:docMk/>
            <pc:sldMk cId="441896599" sldId="325"/>
            <ac:cxnSpMk id="95" creationId="{F21F272A-3018-4985-B810-759842D75D48}"/>
          </ac:cxnSpMkLst>
        </pc:cxnChg>
        <pc:cxnChg chg="add mod">
          <ac:chgData name="Ludovic DENOT" userId="c8fa45a2-fd22-496b-89fc-a97d430c9a16" providerId="ADAL" clId="{8AD5E4AB-37CA-4D03-B88E-6E103987AC08}" dt="2020-09-03T07:04:48.140" v="1966" actId="1076"/>
          <ac:cxnSpMkLst>
            <pc:docMk/>
            <pc:sldMk cId="441896599" sldId="325"/>
            <ac:cxnSpMk id="96" creationId="{74240A90-D266-4DD3-9D27-2AB4AA069022}"/>
          </ac:cxnSpMkLst>
        </pc:cxnChg>
      </pc:sldChg>
      <pc:sldChg chg="addSp delSp modSp add">
        <pc:chgData name="Ludovic DENOT" userId="c8fa45a2-fd22-496b-89fc-a97d430c9a16" providerId="ADAL" clId="{8AD5E4AB-37CA-4D03-B88E-6E103987AC08}" dt="2020-09-03T15:14:17.767" v="4707" actId="20577"/>
        <pc:sldMkLst>
          <pc:docMk/>
          <pc:sldMk cId="533211926" sldId="326"/>
        </pc:sldMkLst>
        <pc:spChg chg="del mod">
          <ac:chgData name="Ludovic DENOT" userId="c8fa45a2-fd22-496b-89fc-a97d430c9a16" providerId="ADAL" clId="{8AD5E4AB-37CA-4D03-B88E-6E103987AC08}" dt="2020-09-03T09:22:32.497" v="3368" actId="478"/>
          <ac:spMkLst>
            <pc:docMk/>
            <pc:sldMk cId="533211926" sldId="326"/>
            <ac:spMk id="11" creationId="{17E9DFC9-C60F-4457-B3A2-CB22731FE3B8}"/>
          </ac:spMkLst>
        </pc:spChg>
        <pc:spChg chg="add mod">
          <ac:chgData name="Ludovic DENOT" userId="c8fa45a2-fd22-496b-89fc-a97d430c9a16" providerId="ADAL" clId="{8AD5E4AB-37CA-4D03-B88E-6E103987AC08}" dt="2020-09-03T07:06:21.147" v="1997" actId="20577"/>
          <ac:spMkLst>
            <pc:docMk/>
            <pc:sldMk cId="533211926" sldId="326"/>
            <ac:spMk id="12" creationId="{56BDD426-9C0D-40F8-B4EB-EF06B7EBAC44}"/>
          </ac:spMkLst>
        </pc:spChg>
        <pc:spChg chg="add mod">
          <ac:chgData name="Ludovic DENOT" userId="c8fa45a2-fd22-496b-89fc-a97d430c9a16" providerId="ADAL" clId="{8AD5E4AB-37CA-4D03-B88E-6E103987AC08}" dt="2020-09-03T15:14:17.767" v="4707" actId="20577"/>
          <ac:spMkLst>
            <pc:docMk/>
            <pc:sldMk cId="533211926" sldId="326"/>
            <ac:spMk id="13" creationId="{41FCE429-3047-4537-A5C9-CD9D6E850804}"/>
          </ac:spMkLst>
        </pc:spChg>
        <pc:spChg chg="add mod">
          <ac:chgData name="Ludovic DENOT" userId="c8fa45a2-fd22-496b-89fc-a97d430c9a16" providerId="ADAL" clId="{8AD5E4AB-37CA-4D03-B88E-6E103987AC08}" dt="2020-09-03T08:26:12.942" v="2086" actId="20577"/>
          <ac:spMkLst>
            <pc:docMk/>
            <pc:sldMk cId="533211926" sldId="326"/>
            <ac:spMk id="15" creationId="{2E66B242-ED26-4AC4-83F2-7B7663BAD7E0}"/>
          </ac:spMkLst>
        </pc:spChg>
        <pc:spChg chg="add del mod">
          <ac:chgData name="Ludovic DENOT" userId="c8fa45a2-fd22-496b-89fc-a97d430c9a16" providerId="ADAL" clId="{8AD5E4AB-37CA-4D03-B88E-6E103987AC08}" dt="2020-09-03T08:49:30.964" v="2735" actId="478"/>
          <ac:spMkLst>
            <pc:docMk/>
            <pc:sldMk cId="533211926" sldId="326"/>
            <ac:spMk id="16" creationId="{303F0ABD-46B6-4720-8E3D-51D5B095A852}"/>
          </ac:spMkLst>
        </pc:spChg>
        <pc:spChg chg="add del mod">
          <ac:chgData name="Ludovic DENOT" userId="c8fa45a2-fd22-496b-89fc-a97d430c9a16" providerId="ADAL" clId="{8AD5E4AB-37CA-4D03-B88E-6E103987AC08}" dt="2020-09-03T08:24:47.171" v="2012" actId="478"/>
          <ac:spMkLst>
            <pc:docMk/>
            <pc:sldMk cId="533211926" sldId="326"/>
            <ac:spMk id="17" creationId="{4D723239-89ED-4C38-9439-8B07804DBCD0}"/>
          </ac:spMkLst>
        </pc:spChg>
        <pc:spChg chg="add del mod">
          <ac:chgData name="Ludovic DENOT" userId="c8fa45a2-fd22-496b-89fc-a97d430c9a16" providerId="ADAL" clId="{8AD5E4AB-37CA-4D03-B88E-6E103987AC08}" dt="2020-09-03T08:49:33.333" v="2736" actId="478"/>
          <ac:spMkLst>
            <pc:docMk/>
            <pc:sldMk cId="533211926" sldId="326"/>
            <ac:spMk id="18" creationId="{9025332E-4DCE-4438-B832-A006CB8CD068}"/>
          </ac:spMkLst>
        </pc:spChg>
        <pc:spChg chg="add del mod">
          <ac:chgData name="Ludovic DENOT" userId="c8fa45a2-fd22-496b-89fc-a97d430c9a16" providerId="ADAL" clId="{8AD5E4AB-37CA-4D03-B88E-6E103987AC08}" dt="2020-09-03T08:49:34.843" v="2737" actId="478"/>
          <ac:spMkLst>
            <pc:docMk/>
            <pc:sldMk cId="533211926" sldId="326"/>
            <ac:spMk id="19" creationId="{6029129A-93BE-4B93-AF0B-1032B307BC61}"/>
          </ac:spMkLst>
        </pc:spChg>
        <pc:spChg chg="add del mod">
          <ac:chgData name="Ludovic DENOT" userId="c8fa45a2-fd22-496b-89fc-a97d430c9a16" providerId="ADAL" clId="{8AD5E4AB-37CA-4D03-B88E-6E103987AC08}" dt="2020-09-03T08:49:36.358" v="2738" actId="478"/>
          <ac:spMkLst>
            <pc:docMk/>
            <pc:sldMk cId="533211926" sldId="326"/>
            <ac:spMk id="20" creationId="{FF491CC2-6DD0-4A64-ADB8-8755BDF562D2}"/>
          </ac:spMkLst>
        </pc:spChg>
        <pc:spChg chg="del">
          <ac:chgData name="Ludovic DENOT" userId="c8fa45a2-fd22-496b-89fc-a97d430c9a16" providerId="ADAL" clId="{8AD5E4AB-37CA-4D03-B88E-6E103987AC08}" dt="2020-09-02T09:11:18.077" v="994" actId="478"/>
          <ac:spMkLst>
            <pc:docMk/>
            <pc:sldMk cId="533211926" sldId="326"/>
            <ac:spMk id="88" creationId="{AC799345-68AA-4293-83E2-819E64C588FD}"/>
          </ac:spMkLst>
        </pc:spChg>
        <pc:spChg chg="del">
          <ac:chgData name="Ludovic DENOT" userId="c8fa45a2-fd22-496b-89fc-a97d430c9a16" providerId="ADAL" clId="{8AD5E4AB-37CA-4D03-B88E-6E103987AC08}" dt="2020-09-02T09:11:18.077" v="994" actId="478"/>
          <ac:spMkLst>
            <pc:docMk/>
            <pc:sldMk cId="533211926" sldId="326"/>
            <ac:spMk id="93" creationId="{0FF0C9DE-0F49-4D68-8EEC-F4E2B92894EA}"/>
          </ac:spMkLst>
        </pc:spChg>
        <pc:spChg chg="del">
          <ac:chgData name="Ludovic DENOT" userId="c8fa45a2-fd22-496b-89fc-a97d430c9a16" providerId="ADAL" clId="{8AD5E4AB-37CA-4D03-B88E-6E103987AC08}" dt="2020-09-02T09:11:18.077" v="994" actId="478"/>
          <ac:spMkLst>
            <pc:docMk/>
            <pc:sldMk cId="533211926" sldId="326"/>
            <ac:spMk id="94" creationId="{77B18BBA-095A-4162-8FD0-A2058A100FD2}"/>
          </ac:spMkLst>
        </pc:spChg>
        <pc:spChg chg="del">
          <ac:chgData name="Ludovic DENOT" userId="c8fa45a2-fd22-496b-89fc-a97d430c9a16" providerId="ADAL" clId="{8AD5E4AB-37CA-4D03-B88E-6E103987AC08}" dt="2020-09-02T09:11:18.077" v="994" actId="478"/>
          <ac:spMkLst>
            <pc:docMk/>
            <pc:sldMk cId="533211926" sldId="326"/>
            <ac:spMk id="97" creationId="{BE9351AF-181D-417E-98EE-8B6765217FB4}"/>
          </ac:spMkLst>
        </pc:spChg>
        <pc:graphicFrameChg chg="mod modGraphic">
          <ac:chgData name="Ludovic DENOT" userId="c8fa45a2-fd22-496b-89fc-a97d430c9a16" providerId="ADAL" clId="{8AD5E4AB-37CA-4D03-B88E-6E103987AC08}" dt="2020-09-03T09:22:14.913" v="3362" actId="20577"/>
          <ac:graphicFrameMkLst>
            <pc:docMk/>
            <pc:sldMk cId="533211926" sldId="326"/>
            <ac:graphicFrameMk id="33" creationId="{C139084F-D53F-429F-943D-AB4104CC6B8E}"/>
          </ac:graphicFrameMkLst>
        </pc:graphicFrameChg>
        <pc:picChg chg="del">
          <ac:chgData name="Ludovic DENOT" userId="c8fa45a2-fd22-496b-89fc-a97d430c9a16" providerId="ADAL" clId="{8AD5E4AB-37CA-4D03-B88E-6E103987AC08}" dt="2020-09-02T09:11:18.077" v="994" actId="478"/>
          <ac:picMkLst>
            <pc:docMk/>
            <pc:sldMk cId="533211926" sldId="326"/>
            <ac:picMk id="89" creationId="{A791D793-080D-4EF7-A692-4E1100834DCC}"/>
          </ac:picMkLst>
        </pc:picChg>
        <pc:picChg chg="del">
          <ac:chgData name="Ludovic DENOT" userId="c8fa45a2-fd22-496b-89fc-a97d430c9a16" providerId="ADAL" clId="{8AD5E4AB-37CA-4D03-B88E-6E103987AC08}" dt="2020-09-02T09:11:18.077" v="994" actId="478"/>
          <ac:picMkLst>
            <pc:docMk/>
            <pc:sldMk cId="533211926" sldId="326"/>
            <ac:picMk id="91" creationId="{A3E1FBF3-0104-4416-A9F9-45589E72A56C}"/>
          </ac:picMkLst>
        </pc:picChg>
        <pc:picChg chg="del">
          <ac:chgData name="Ludovic DENOT" userId="c8fa45a2-fd22-496b-89fc-a97d430c9a16" providerId="ADAL" clId="{8AD5E4AB-37CA-4D03-B88E-6E103987AC08}" dt="2020-09-02T09:11:18.077" v="994" actId="478"/>
          <ac:picMkLst>
            <pc:docMk/>
            <pc:sldMk cId="533211926" sldId="326"/>
            <ac:picMk id="92" creationId="{C9DFAD52-0E2C-4D56-B27D-B6991269B536}"/>
          </ac:picMkLst>
        </pc:picChg>
        <pc:cxnChg chg="del">
          <ac:chgData name="Ludovic DENOT" userId="c8fa45a2-fd22-496b-89fc-a97d430c9a16" providerId="ADAL" clId="{8AD5E4AB-37CA-4D03-B88E-6E103987AC08}" dt="2020-09-02T09:11:18.077" v="994" actId="478"/>
          <ac:cxnSpMkLst>
            <pc:docMk/>
            <pc:sldMk cId="533211926" sldId="326"/>
            <ac:cxnSpMk id="90" creationId="{C285F755-918E-453C-B064-19DDD0D0E688}"/>
          </ac:cxnSpMkLst>
        </pc:cxnChg>
        <pc:cxnChg chg="del">
          <ac:chgData name="Ludovic DENOT" userId="c8fa45a2-fd22-496b-89fc-a97d430c9a16" providerId="ADAL" clId="{8AD5E4AB-37CA-4D03-B88E-6E103987AC08}" dt="2020-09-02T09:11:18.077" v="994" actId="478"/>
          <ac:cxnSpMkLst>
            <pc:docMk/>
            <pc:sldMk cId="533211926" sldId="326"/>
            <ac:cxnSpMk id="95" creationId="{F21F272A-3018-4985-B810-759842D75D48}"/>
          </ac:cxnSpMkLst>
        </pc:cxnChg>
        <pc:cxnChg chg="del">
          <ac:chgData name="Ludovic DENOT" userId="c8fa45a2-fd22-496b-89fc-a97d430c9a16" providerId="ADAL" clId="{8AD5E4AB-37CA-4D03-B88E-6E103987AC08}" dt="2020-09-02T09:11:18.077" v="994" actId="478"/>
          <ac:cxnSpMkLst>
            <pc:docMk/>
            <pc:sldMk cId="533211926" sldId="326"/>
            <ac:cxnSpMk id="96" creationId="{74240A90-D266-4DD3-9D27-2AB4AA069022}"/>
          </ac:cxnSpMkLst>
        </pc:cxnChg>
      </pc:sldChg>
      <pc:sldChg chg="addSp delSp modSp add">
        <pc:chgData name="Ludovic DENOT" userId="c8fa45a2-fd22-496b-89fc-a97d430c9a16" providerId="ADAL" clId="{8AD5E4AB-37CA-4D03-B88E-6E103987AC08}" dt="2020-09-03T15:37:28.490" v="4880" actId="20577"/>
        <pc:sldMkLst>
          <pc:docMk/>
          <pc:sldMk cId="767045424" sldId="327"/>
        </pc:sldMkLst>
        <pc:spChg chg="add mod">
          <ac:chgData name="Ludovic DENOT" userId="c8fa45a2-fd22-496b-89fc-a97d430c9a16" providerId="ADAL" clId="{8AD5E4AB-37CA-4D03-B88E-6E103987AC08}" dt="2020-09-03T08:26:39.882" v="2110" actId="20577"/>
          <ac:spMkLst>
            <pc:docMk/>
            <pc:sldMk cId="767045424" sldId="327"/>
            <ac:spMk id="9" creationId="{87562036-94E4-495C-B3A9-A9A48227D57F}"/>
          </ac:spMkLst>
        </pc:spChg>
        <pc:spChg chg="add mod">
          <ac:chgData name="Ludovic DENOT" userId="c8fa45a2-fd22-496b-89fc-a97d430c9a16" providerId="ADAL" clId="{8AD5E4AB-37CA-4D03-B88E-6E103987AC08}" dt="2020-09-03T15:37:28.490" v="4880" actId="20577"/>
          <ac:spMkLst>
            <pc:docMk/>
            <pc:sldMk cId="767045424" sldId="327"/>
            <ac:spMk id="10" creationId="{D07AE4F9-A8AE-4CD1-A538-EDB0C71CAC2D}"/>
          </ac:spMkLst>
        </pc:spChg>
        <pc:spChg chg="del mod">
          <ac:chgData name="Ludovic DENOT" userId="c8fa45a2-fd22-496b-89fc-a97d430c9a16" providerId="ADAL" clId="{8AD5E4AB-37CA-4D03-B88E-6E103987AC08}" dt="2020-09-03T09:22:29.637" v="3367" actId="478"/>
          <ac:spMkLst>
            <pc:docMk/>
            <pc:sldMk cId="767045424" sldId="327"/>
            <ac:spMk id="11" creationId="{17E9DFC9-C60F-4457-B3A2-CB22731FE3B8}"/>
          </ac:spMkLst>
        </pc:spChg>
        <pc:spChg chg="add mod">
          <ac:chgData name="Ludovic DENOT" userId="c8fa45a2-fd22-496b-89fc-a97d430c9a16" providerId="ADAL" clId="{8AD5E4AB-37CA-4D03-B88E-6E103987AC08}" dt="2020-09-03T08:30:26.221" v="2163" actId="20577"/>
          <ac:spMkLst>
            <pc:docMk/>
            <pc:sldMk cId="767045424" sldId="327"/>
            <ac:spMk id="12" creationId="{F63E816A-37DA-4138-BC0A-B368485B3B20}"/>
          </ac:spMkLst>
        </pc:spChg>
        <pc:spChg chg="add mod">
          <ac:chgData name="Ludovic DENOT" userId="c8fa45a2-fd22-496b-89fc-a97d430c9a16" providerId="ADAL" clId="{8AD5E4AB-37CA-4D03-B88E-6E103987AC08}" dt="2020-09-03T08:28:18.288" v="2150" actId="1076"/>
          <ac:spMkLst>
            <pc:docMk/>
            <pc:sldMk cId="767045424" sldId="327"/>
            <ac:spMk id="14" creationId="{8DBBDD62-0753-494E-ABD6-537FD6521B00}"/>
          </ac:spMkLst>
        </pc:spChg>
        <pc:spChg chg="del">
          <ac:chgData name="Ludovic DENOT" userId="c8fa45a2-fd22-496b-89fc-a97d430c9a16" providerId="ADAL" clId="{8AD5E4AB-37CA-4D03-B88E-6E103987AC08}" dt="2020-09-02T09:12:17.393" v="1004" actId="478"/>
          <ac:spMkLst>
            <pc:docMk/>
            <pc:sldMk cId="767045424" sldId="327"/>
            <ac:spMk id="15" creationId="{2E66B242-ED26-4AC4-83F2-7B7663BAD7E0}"/>
          </ac:spMkLst>
        </pc:spChg>
        <pc:spChg chg="del">
          <ac:chgData name="Ludovic DENOT" userId="c8fa45a2-fd22-496b-89fc-a97d430c9a16" providerId="ADAL" clId="{8AD5E4AB-37CA-4D03-B88E-6E103987AC08}" dt="2020-09-02T09:12:17.393" v="1004" actId="478"/>
          <ac:spMkLst>
            <pc:docMk/>
            <pc:sldMk cId="767045424" sldId="327"/>
            <ac:spMk id="16" creationId="{303F0ABD-46B6-4720-8E3D-51D5B095A852}"/>
          </ac:spMkLst>
        </pc:spChg>
        <pc:spChg chg="del">
          <ac:chgData name="Ludovic DENOT" userId="c8fa45a2-fd22-496b-89fc-a97d430c9a16" providerId="ADAL" clId="{8AD5E4AB-37CA-4D03-B88E-6E103987AC08}" dt="2020-09-02T09:12:17.393" v="1004" actId="478"/>
          <ac:spMkLst>
            <pc:docMk/>
            <pc:sldMk cId="767045424" sldId="327"/>
            <ac:spMk id="17" creationId="{4D723239-89ED-4C38-9439-8B07804DBCD0}"/>
          </ac:spMkLst>
        </pc:spChg>
        <pc:spChg chg="del">
          <ac:chgData name="Ludovic DENOT" userId="c8fa45a2-fd22-496b-89fc-a97d430c9a16" providerId="ADAL" clId="{8AD5E4AB-37CA-4D03-B88E-6E103987AC08}" dt="2020-09-02T09:12:17.393" v="1004" actId="478"/>
          <ac:spMkLst>
            <pc:docMk/>
            <pc:sldMk cId="767045424" sldId="327"/>
            <ac:spMk id="18" creationId="{9025332E-4DCE-4438-B832-A006CB8CD068}"/>
          </ac:spMkLst>
        </pc:spChg>
        <pc:spChg chg="del">
          <ac:chgData name="Ludovic DENOT" userId="c8fa45a2-fd22-496b-89fc-a97d430c9a16" providerId="ADAL" clId="{8AD5E4AB-37CA-4D03-B88E-6E103987AC08}" dt="2020-09-02T09:12:17.393" v="1004" actId="478"/>
          <ac:spMkLst>
            <pc:docMk/>
            <pc:sldMk cId="767045424" sldId="327"/>
            <ac:spMk id="19" creationId="{6029129A-93BE-4B93-AF0B-1032B307BC61}"/>
          </ac:spMkLst>
        </pc:spChg>
        <pc:spChg chg="del">
          <ac:chgData name="Ludovic DENOT" userId="c8fa45a2-fd22-496b-89fc-a97d430c9a16" providerId="ADAL" clId="{8AD5E4AB-37CA-4D03-B88E-6E103987AC08}" dt="2020-09-02T09:12:17.393" v="1004" actId="478"/>
          <ac:spMkLst>
            <pc:docMk/>
            <pc:sldMk cId="767045424" sldId="327"/>
            <ac:spMk id="20" creationId="{FF491CC2-6DD0-4A64-ADB8-8755BDF562D2}"/>
          </ac:spMkLst>
        </pc:spChg>
        <pc:graphicFrameChg chg="mod modGraphic">
          <ac:chgData name="Ludovic DENOT" userId="c8fa45a2-fd22-496b-89fc-a97d430c9a16" providerId="ADAL" clId="{8AD5E4AB-37CA-4D03-B88E-6E103987AC08}" dt="2020-09-03T08:29:16.498" v="2151" actId="14100"/>
          <ac:graphicFrameMkLst>
            <pc:docMk/>
            <pc:sldMk cId="767045424" sldId="327"/>
            <ac:graphicFrameMk id="33" creationId="{C139084F-D53F-429F-943D-AB4104CC6B8E}"/>
          </ac:graphicFrameMkLst>
        </pc:graphicFrameChg>
        <pc:picChg chg="add mod">
          <ac:chgData name="Ludovic DENOT" userId="c8fa45a2-fd22-496b-89fc-a97d430c9a16" providerId="ADAL" clId="{8AD5E4AB-37CA-4D03-B88E-6E103987AC08}" dt="2020-09-03T08:28:18.288" v="2150" actId="1076"/>
          <ac:picMkLst>
            <pc:docMk/>
            <pc:sldMk cId="767045424" sldId="327"/>
            <ac:picMk id="13" creationId="{C376E307-9BC6-4A3E-9805-1A6CB3B6F7BA}"/>
          </ac:picMkLst>
        </pc:picChg>
        <pc:picChg chg="add mod">
          <ac:chgData name="Ludovic DENOT" userId="c8fa45a2-fd22-496b-89fc-a97d430c9a16" providerId="ADAL" clId="{8AD5E4AB-37CA-4D03-B88E-6E103987AC08}" dt="2020-09-03T08:28:18.288" v="2150" actId="1076"/>
          <ac:picMkLst>
            <pc:docMk/>
            <pc:sldMk cId="767045424" sldId="327"/>
            <ac:picMk id="21" creationId="{64C458FB-1349-49EE-AE51-82D2B9A5BAA9}"/>
          </ac:picMkLst>
        </pc:picChg>
      </pc:sldChg>
      <pc:sldChg chg="addSp delSp modSp add">
        <pc:chgData name="Ludovic DENOT" userId="c8fa45a2-fd22-496b-89fc-a97d430c9a16" providerId="ADAL" clId="{8AD5E4AB-37CA-4D03-B88E-6E103987AC08}" dt="2020-09-03T15:40:15.601" v="4909" actId="179"/>
        <pc:sldMkLst>
          <pc:docMk/>
          <pc:sldMk cId="687914147" sldId="328"/>
        </pc:sldMkLst>
        <pc:spChg chg="add mod">
          <ac:chgData name="Ludovic DENOT" userId="c8fa45a2-fd22-496b-89fc-a97d430c9a16" providerId="ADAL" clId="{8AD5E4AB-37CA-4D03-B88E-6E103987AC08}" dt="2020-09-03T15:38:39.329" v="4885" actId="1076"/>
          <ac:spMkLst>
            <pc:docMk/>
            <pc:sldMk cId="687914147" sldId="328"/>
            <ac:spMk id="3" creationId="{1BAE7104-3874-4C73-A024-3B057F1A0269}"/>
          </ac:spMkLst>
        </pc:spChg>
        <pc:spChg chg="add mod">
          <ac:chgData name="Ludovic DENOT" userId="c8fa45a2-fd22-496b-89fc-a97d430c9a16" providerId="ADAL" clId="{8AD5E4AB-37CA-4D03-B88E-6E103987AC08}" dt="2020-09-03T15:39:07.368" v="4891"/>
          <ac:spMkLst>
            <pc:docMk/>
            <pc:sldMk cId="687914147" sldId="328"/>
            <ac:spMk id="4" creationId="{CE0C0AC1-CA07-4319-95DE-2A0F07AC08EF}"/>
          </ac:spMkLst>
        </pc:spChg>
        <pc:spChg chg="add mod">
          <ac:chgData name="Ludovic DENOT" userId="c8fa45a2-fd22-496b-89fc-a97d430c9a16" providerId="ADAL" clId="{8AD5E4AB-37CA-4D03-B88E-6E103987AC08}" dt="2020-09-03T15:36:49.227" v="4867" actId="14100"/>
          <ac:spMkLst>
            <pc:docMk/>
            <pc:sldMk cId="687914147" sldId="328"/>
            <ac:spMk id="9" creationId="{4E65292F-1251-482E-8FB6-1CC38B238DCD}"/>
          </ac:spMkLst>
        </pc:spChg>
        <pc:spChg chg="add del mod">
          <ac:chgData name="Ludovic DENOT" userId="c8fa45a2-fd22-496b-89fc-a97d430c9a16" providerId="ADAL" clId="{8AD5E4AB-37CA-4D03-B88E-6E103987AC08}" dt="2020-09-03T09:08:30" v="3237" actId="478"/>
          <ac:spMkLst>
            <pc:docMk/>
            <pc:sldMk cId="687914147" sldId="328"/>
            <ac:spMk id="11" creationId="{17E9DFC9-C60F-4457-B3A2-CB22731FE3B8}"/>
          </ac:spMkLst>
        </pc:spChg>
        <pc:spChg chg="del">
          <ac:chgData name="Ludovic DENOT" userId="c8fa45a2-fd22-496b-89fc-a97d430c9a16" providerId="ADAL" clId="{8AD5E4AB-37CA-4D03-B88E-6E103987AC08}" dt="2020-09-02T09:12:53.579" v="1010" actId="478"/>
          <ac:spMkLst>
            <pc:docMk/>
            <pc:sldMk cId="687914147" sldId="328"/>
            <ac:spMk id="12" creationId="{F63E816A-37DA-4138-BC0A-B368485B3B20}"/>
          </ac:spMkLst>
        </pc:spChg>
        <pc:spChg chg="add">
          <ac:chgData name="Ludovic DENOT" userId="c8fa45a2-fd22-496b-89fc-a97d430c9a16" providerId="ADAL" clId="{8AD5E4AB-37CA-4D03-B88E-6E103987AC08}" dt="2020-09-03T08:30:53.885" v="2164"/>
          <ac:spMkLst>
            <pc:docMk/>
            <pc:sldMk cId="687914147" sldId="328"/>
            <ac:spMk id="14" creationId="{46BF9DF8-0C32-426A-9F8E-9B43D9F89166}"/>
          </ac:spMkLst>
        </pc:spChg>
        <pc:spChg chg="del">
          <ac:chgData name="Ludovic DENOT" userId="c8fa45a2-fd22-496b-89fc-a97d430c9a16" providerId="ADAL" clId="{8AD5E4AB-37CA-4D03-B88E-6E103987AC08}" dt="2020-09-02T09:12:53.579" v="1010" actId="478"/>
          <ac:spMkLst>
            <pc:docMk/>
            <pc:sldMk cId="687914147" sldId="328"/>
            <ac:spMk id="14" creationId="{8DBBDD62-0753-494E-ABD6-537FD6521B00}"/>
          </ac:spMkLst>
        </pc:spChg>
        <pc:spChg chg="add mod">
          <ac:chgData name="Ludovic DENOT" userId="c8fa45a2-fd22-496b-89fc-a97d430c9a16" providerId="ADAL" clId="{8AD5E4AB-37CA-4D03-B88E-6E103987AC08}" dt="2020-09-03T15:36:41.536" v="4865" actId="1076"/>
          <ac:spMkLst>
            <pc:docMk/>
            <pc:sldMk cId="687914147" sldId="328"/>
            <ac:spMk id="20" creationId="{D675F360-6053-4584-A364-9289F55D8208}"/>
          </ac:spMkLst>
        </pc:spChg>
        <pc:spChg chg="add">
          <ac:chgData name="Ludovic DENOT" userId="c8fa45a2-fd22-496b-89fc-a97d430c9a16" providerId="ADAL" clId="{8AD5E4AB-37CA-4D03-B88E-6E103987AC08}" dt="2020-09-02T09:13:42.670" v="1073"/>
          <ac:spMkLst>
            <pc:docMk/>
            <pc:sldMk cId="687914147" sldId="328"/>
            <ac:spMk id="22" creationId="{2338B377-9343-456A-AFCF-F770187B0273}"/>
          </ac:spMkLst>
        </pc:spChg>
        <pc:spChg chg="add mod">
          <ac:chgData name="Ludovic DENOT" userId="c8fa45a2-fd22-496b-89fc-a97d430c9a16" providerId="ADAL" clId="{8AD5E4AB-37CA-4D03-B88E-6E103987AC08}" dt="2020-09-03T15:27:05.884" v="4836" actId="313"/>
          <ac:spMkLst>
            <pc:docMk/>
            <pc:sldMk cId="687914147" sldId="328"/>
            <ac:spMk id="23" creationId="{AF60AF0B-0CE5-4272-84E5-EDDF62F2B58C}"/>
          </ac:spMkLst>
        </pc:spChg>
        <pc:spChg chg="add del">
          <ac:chgData name="Ludovic DENOT" userId="c8fa45a2-fd22-496b-89fc-a97d430c9a16" providerId="ADAL" clId="{8AD5E4AB-37CA-4D03-B88E-6E103987AC08}" dt="2020-09-02T09:13:55.567" v="1075"/>
          <ac:spMkLst>
            <pc:docMk/>
            <pc:sldMk cId="687914147" sldId="328"/>
            <ac:spMk id="23" creationId="{C5EA63D1-7019-40EB-833D-CC481CD2D009}"/>
          </ac:spMkLst>
        </pc:spChg>
        <pc:grpChg chg="add mod">
          <ac:chgData name="Ludovic DENOT" userId="c8fa45a2-fd22-496b-89fc-a97d430c9a16" providerId="ADAL" clId="{8AD5E4AB-37CA-4D03-B88E-6E103987AC08}" dt="2020-09-03T15:36:41.536" v="4865" actId="1076"/>
          <ac:grpSpMkLst>
            <pc:docMk/>
            <pc:sldMk cId="687914147" sldId="328"/>
            <ac:grpSpMk id="10" creationId="{591A4283-F945-4C71-95BF-A6C5F426E71F}"/>
          </ac:grpSpMkLst>
        </pc:grpChg>
        <pc:graphicFrameChg chg="mod modGraphic">
          <ac:chgData name="Ludovic DENOT" userId="c8fa45a2-fd22-496b-89fc-a97d430c9a16" providerId="ADAL" clId="{8AD5E4AB-37CA-4D03-B88E-6E103987AC08}" dt="2020-09-03T15:40:15.601" v="4909" actId="179"/>
          <ac:graphicFrameMkLst>
            <pc:docMk/>
            <pc:sldMk cId="687914147" sldId="328"/>
            <ac:graphicFrameMk id="33" creationId="{C139084F-D53F-429F-943D-AB4104CC6B8E}"/>
          </ac:graphicFrameMkLst>
        </pc:graphicFrameChg>
        <pc:picChg chg="del">
          <ac:chgData name="Ludovic DENOT" userId="c8fa45a2-fd22-496b-89fc-a97d430c9a16" providerId="ADAL" clId="{8AD5E4AB-37CA-4D03-B88E-6E103987AC08}" dt="2020-09-02T09:12:53.579" v="1010" actId="478"/>
          <ac:picMkLst>
            <pc:docMk/>
            <pc:sldMk cId="687914147" sldId="328"/>
            <ac:picMk id="13" creationId="{C376E307-9BC6-4A3E-9805-1A6CB3B6F7BA}"/>
          </ac:picMkLst>
        </pc:picChg>
        <pc:picChg chg="add mod">
          <ac:chgData name="Ludovic DENOT" userId="c8fa45a2-fd22-496b-89fc-a97d430c9a16" providerId="ADAL" clId="{8AD5E4AB-37CA-4D03-B88E-6E103987AC08}" dt="2020-09-03T15:36:41.536" v="4865" actId="1076"/>
          <ac:picMkLst>
            <pc:docMk/>
            <pc:sldMk cId="687914147" sldId="328"/>
            <ac:picMk id="19" creationId="{C3C42351-4B18-4F6E-9F48-C99CB09634D4}"/>
          </ac:picMkLst>
        </pc:picChg>
        <pc:picChg chg="del">
          <ac:chgData name="Ludovic DENOT" userId="c8fa45a2-fd22-496b-89fc-a97d430c9a16" providerId="ADAL" clId="{8AD5E4AB-37CA-4D03-B88E-6E103987AC08}" dt="2020-09-02T09:12:53.579" v="1010" actId="478"/>
          <ac:picMkLst>
            <pc:docMk/>
            <pc:sldMk cId="687914147" sldId="328"/>
            <ac:picMk id="21" creationId="{64C458FB-1349-49EE-AE51-82D2B9A5BAA9}"/>
          </ac:picMkLst>
        </pc:picChg>
        <pc:picChg chg="add mod">
          <ac:chgData name="Ludovic DENOT" userId="c8fa45a2-fd22-496b-89fc-a97d430c9a16" providerId="ADAL" clId="{8AD5E4AB-37CA-4D03-B88E-6E103987AC08}" dt="2020-09-03T15:36:41.536" v="4865" actId="1076"/>
          <ac:picMkLst>
            <pc:docMk/>
            <pc:sldMk cId="687914147" sldId="328"/>
            <ac:picMk id="21" creationId="{AFCDCD2A-D788-4025-8A5F-76B9CF972705}"/>
          </ac:picMkLst>
        </pc:picChg>
      </pc:sldChg>
      <pc:sldChg chg="addSp delSp modSp add">
        <pc:chgData name="Ludovic DENOT" userId="c8fa45a2-fd22-496b-89fc-a97d430c9a16" providerId="ADAL" clId="{8AD5E4AB-37CA-4D03-B88E-6E103987AC08}" dt="2020-09-03T15:27:34.990" v="4838"/>
        <pc:sldMkLst>
          <pc:docMk/>
          <pc:sldMk cId="1934340645" sldId="329"/>
        </pc:sldMkLst>
        <pc:spChg chg="add">
          <ac:chgData name="Ludovic DENOT" userId="c8fa45a2-fd22-496b-89fc-a97d430c9a16" providerId="ADAL" clId="{8AD5E4AB-37CA-4D03-B88E-6E103987AC08}" dt="2020-09-03T08:41:07.245" v="2483"/>
          <ac:spMkLst>
            <pc:docMk/>
            <pc:sldMk cId="1934340645" sldId="329"/>
            <ac:spMk id="7" creationId="{2170A116-7406-4220-9C93-C29E8668A55D}"/>
          </ac:spMkLst>
        </pc:spChg>
        <pc:spChg chg="add mod">
          <ac:chgData name="Ludovic DENOT" userId="c8fa45a2-fd22-496b-89fc-a97d430c9a16" providerId="ADAL" clId="{8AD5E4AB-37CA-4D03-B88E-6E103987AC08}" dt="2020-09-03T15:27:34.990" v="4838"/>
          <ac:spMkLst>
            <pc:docMk/>
            <pc:sldMk cId="1934340645" sldId="329"/>
            <ac:spMk id="8" creationId="{0C8005F5-0C3E-4C0C-B12C-4778236653BD}"/>
          </ac:spMkLst>
        </pc:spChg>
        <pc:spChg chg="del">
          <ac:chgData name="Ludovic DENOT" userId="c8fa45a2-fd22-496b-89fc-a97d430c9a16" providerId="ADAL" clId="{8AD5E4AB-37CA-4D03-B88E-6E103987AC08}" dt="2020-09-02T09:14:04.013" v="1077" actId="478"/>
          <ac:spMkLst>
            <pc:docMk/>
            <pc:sldMk cId="1934340645" sldId="329"/>
            <ac:spMk id="9" creationId="{4E65292F-1251-482E-8FB6-1CC38B238DCD}"/>
          </ac:spMkLst>
        </pc:spChg>
        <pc:spChg chg="add del">
          <ac:chgData name="Ludovic DENOT" userId="c8fa45a2-fd22-496b-89fc-a97d430c9a16" providerId="ADAL" clId="{8AD5E4AB-37CA-4D03-B88E-6E103987AC08}" dt="2020-09-03T09:34:49.328" v="3521" actId="478"/>
          <ac:spMkLst>
            <pc:docMk/>
            <pc:sldMk cId="1934340645" sldId="329"/>
            <ac:spMk id="11" creationId="{17E9DFC9-C60F-4457-B3A2-CB22731FE3B8}"/>
          </ac:spMkLst>
        </pc:spChg>
        <pc:spChg chg="add mod">
          <ac:chgData name="Ludovic DENOT" userId="c8fa45a2-fd22-496b-89fc-a97d430c9a16" providerId="ADAL" clId="{8AD5E4AB-37CA-4D03-B88E-6E103987AC08}" dt="2020-09-03T08:40:54.148" v="2482" actId="1076"/>
          <ac:spMkLst>
            <pc:docMk/>
            <pc:sldMk cId="1934340645" sldId="329"/>
            <ac:spMk id="14" creationId="{121A37AC-2B5C-49D9-BE89-247A1EFC6CCB}"/>
          </ac:spMkLst>
        </pc:spChg>
        <pc:spChg chg="del">
          <ac:chgData name="Ludovic DENOT" userId="c8fa45a2-fd22-496b-89fc-a97d430c9a16" providerId="ADAL" clId="{8AD5E4AB-37CA-4D03-B88E-6E103987AC08}" dt="2020-09-02T09:14:04.013" v="1077" actId="478"/>
          <ac:spMkLst>
            <pc:docMk/>
            <pc:sldMk cId="1934340645" sldId="329"/>
            <ac:spMk id="20" creationId="{D675F360-6053-4584-A364-9289F55D8208}"/>
          </ac:spMkLst>
        </pc:spChg>
        <pc:spChg chg="del">
          <ac:chgData name="Ludovic DENOT" userId="c8fa45a2-fd22-496b-89fc-a97d430c9a16" providerId="ADAL" clId="{8AD5E4AB-37CA-4D03-B88E-6E103987AC08}" dt="2020-09-02T09:14:05.517" v="1078" actId="478"/>
          <ac:spMkLst>
            <pc:docMk/>
            <pc:sldMk cId="1934340645" sldId="329"/>
            <ac:spMk id="22" creationId="{2338B377-9343-456A-AFCF-F770187B0273}"/>
          </ac:spMkLst>
        </pc:spChg>
        <pc:grpChg chg="del">
          <ac:chgData name="Ludovic DENOT" userId="c8fa45a2-fd22-496b-89fc-a97d430c9a16" providerId="ADAL" clId="{8AD5E4AB-37CA-4D03-B88E-6E103987AC08}" dt="2020-09-02T09:14:04.013" v="1077" actId="478"/>
          <ac:grpSpMkLst>
            <pc:docMk/>
            <pc:sldMk cId="1934340645" sldId="329"/>
            <ac:grpSpMk id="10" creationId="{591A4283-F945-4C71-95BF-A6C5F426E71F}"/>
          </ac:grpSpMkLst>
        </pc:grpChg>
        <pc:graphicFrameChg chg="mod modGraphic">
          <ac:chgData name="Ludovic DENOT" userId="c8fa45a2-fd22-496b-89fc-a97d430c9a16" providerId="ADAL" clId="{8AD5E4AB-37CA-4D03-B88E-6E103987AC08}" dt="2020-09-03T08:40:29.388" v="2456" actId="14100"/>
          <ac:graphicFrameMkLst>
            <pc:docMk/>
            <pc:sldMk cId="1934340645" sldId="329"/>
            <ac:graphicFrameMk id="33" creationId="{C139084F-D53F-429F-943D-AB4104CC6B8E}"/>
          </ac:graphicFrameMkLst>
        </pc:graphicFrameChg>
        <pc:picChg chg="del">
          <ac:chgData name="Ludovic DENOT" userId="c8fa45a2-fd22-496b-89fc-a97d430c9a16" providerId="ADAL" clId="{8AD5E4AB-37CA-4D03-B88E-6E103987AC08}" dt="2020-09-02T09:14:04.013" v="1077" actId="478"/>
          <ac:picMkLst>
            <pc:docMk/>
            <pc:sldMk cId="1934340645" sldId="329"/>
            <ac:picMk id="19" creationId="{C3C42351-4B18-4F6E-9F48-C99CB09634D4}"/>
          </ac:picMkLst>
        </pc:picChg>
        <pc:picChg chg="add mod">
          <ac:chgData name="Ludovic DENOT" userId="c8fa45a2-fd22-496b-89fc-a97d430c9a16" providerId="ADAL" clId="{8AD5E4AB-37CA-4D03-B88E-6E103987AC08}" dt="2020-09-03T08:40:54.148" v="2482" actId="1076"/>
          <ac:picMkLst>
            <pc:docMk/>
            <pc:sldMk cId="1934340645" sldId="329"/>
            <ac:picMk id="21" creationId="{B525CB3D-3E52-4539-8DB0-8EB6CD1EF099}"/>
          </ac:picMkLst>
        </pc:picChg>
      </pc:sldChg>
      <pc:sldChg chg="addSp delSp modSp add">
        <pc:chgData name="Ludovic DENOT" userId="c8fa45a2-fd22-496b-89fc-a97d430c9a16" providerId="ADAL" clId="{8AD5E4AB-37CA-4D03-B88E-6E103987AC08}" dt="2020-09-03T15:18:40.247" v="4733" actId="20577"/>
        <pc:sldMkLst>
          <pc:docMk/>
          <pc:sldMk cId="1565241309" sldId="330"/>
        </pc:sldMkLst>
        <pc:spChg chg="add mod">
          <ac:chgData name="Ludovic DENOT" userId="c8fa45a2-fd22-496b-89fc-a97d430c9a16" providerId="ADAL" clId="{8AD5E4AB-37CA-4D03-B88E-6E103987AC08}" dt="2020-09-03T14:40:30.540" v="4101" actId="1076"/>
          <ac:spMkLst>
            <pc:docMk/>
            <pc:sldMk cId="1565241309" sldId="330"/>
            <ac:spMk id="3" creationId="{7FA8966B-4BE2-433C-A3BB-0607A1D2D206}"/>
          </ac:spMkLst>
        </pc:spChg>
        <pc:spChg chg="add mod">
          <ac:chgData name="Ludovic DENOT" userId="c8fa45a2-fd22-496b-89fc-a97d430c9a16" providerId="ADAL" clId="{8AD5E4AB-37CA-4D03-B88E-6E103987AC08}" dt="2020-09-03T14:40:30.540" v="4101" actId="1076"/>
          <ac:spMkLst>
            <pc:docMk/>
            <pc:sldMk cId="1565241309" sldId="330"/>
            <ac:spMk id="4" creationId="{640F5AA2-05D8-4BDA-ADBD-D94CF5A989FC}"/>
          </ac:spMkLst>
        </pc:spChg>
        <pc:spChg chg="add mod">
          <ac:chgData name="Ludovic DENOT" userId="c8fa45a2-fd22-496b-89fc-a97d430c9a16" providerId="ADAL" clId="{8AD5E4AB-37CA-4D03-B88E-6E103987AC08}" dt="2020-09-03T14:40:36.780" v="4102" actId="1076"/>
          <ac:spMkLst>
            <pc:docMk/>
            <pc:sldMk cId="1565241309" sldId="330"/>
            <ac:spMk id="7" creationId="{10F7ADEE-B92A-4273-8102-A04F74252BBE}"/>
          </ac:spMkLst>
        </pc:spChg>
        <pc:spChg chg="add del">
          <ac:chgData name="Ludovic DENOT" userId="c8fa45a2-fd22-496b-89fc-a97d430c9a16" providerId="ADAL" clId="{8AD5E4AB-37CA-4D03-B88E-6E103987AC08}" dt="2020-09-03T09:35:02.225" v="3523" actId="478"/>
          <ac:spMkLst>
            <pc:docMk/>
            <pc:sldMk cId="1565241309" sldId="330"/>
            <ac:spMk id="11" creationId="{17E9DFC9-C60F-4457-B3A2-CB22731FE3B8}"/>
          </ac:spMkLst>
        </pc:spChg>
        <pc:spChg chg="add mod">
          <ac:chgData name="Ludovic DENOT" userId="c8fa45a2-fd22-496b-89fc-a97d430c9a16" providerId="ADAL" clId="{8AD5E4AB-37CA-4D03-B88E-6E103987AC08}" dt="2020-09-03T08:41:20.805" v="2492" actId="20577"/>
          <ac:spMkLst>
            <pc:docMk/>
            <pc:sldMk cId="1565241309" sldId="330"/>
            <ac:spMk id="13" creationId="{CC8AEEB9-8E67-4AB1-89E3-2B47D821A10D}"/>
          </ac:spMkLst>
        </pc:spChg>
        <pc:spChg chg="del">
          <ac:chgData name="Ludovic DENOT" userId="c8fa45a2-fd22-496b-89fc-a97d430c9a16" providerId="ADAL" clId="{8AD5E4AB-37CA-4D03-B88E-6E103987AC08}" dt="2020-09-02T09:15:22.539" v="1188" actId="478"/>
          <ac:spMkLst>
            <pc:docMk/>
            <pc:sldMk cId="1565241309" sldId="330"/>
            <ac:spMk id="14" creationId="{121A37AC-2B5C-49D9-BE89-247A1EFC6CCB}"/>
          </ac:spMkLst>
        </pc:spChg>
        <pc:spChg chg="add mod">
          <ac:chgData name="Ludovic DENOT" userId="c8fa45a2-fd22-496b-89fc-a97d430c9a16" providerId="ADAL" clId="{8AD5E4AB-37CA-4D03-B88E-6E103987AC08}" dt="2020-09-03T15:18:40.247" v="4733" actId="20577"/>
          <ac:spMkLst>
            <pc:docMk/>
            <pc:sldMk cId="1565241309" sldId="330"/>
            <ac:spMk id="14" creationId="{8C85CF79-BB7E-40CA-B03F-FBBC8EF608C9}"/>
          </ac:spMkLst>
        </pc:spChg>
        <pc:graphicFrameChg chg="mod modGraphic">
          <ac:chgData name="Ludovic DENOT" userId="c8fa45a2-fd22-496b-89fc-a97d430c9a16" providerId="ADAL" clId="{8AD5E4AB-37CA-4D03-B88E-6E103987AC08}" dt="2020-09-03T08:43:18.245" v="2510" actId="313"/>
          <ac:graphicFrameMkLst>
            <pc:docMk/>
            <pc:sldMk cId="1565241309" sldId="330"/>
            <ac:graphicFrameMk id="33" creationId="{C139084F-D53F-429F-943D-AB4104CC6B8E}"/>
          </ac:graphicFrameMkLst>
        </pc:graphicFrameChg>
        <pc:picChg chg="add mod">
          <ac:chgData name="Ludovic DENOT" userId="c8fa45a2-fd22-496b-89fc-a97d430c9a16" providerId="ADAL" clId="{8AD5E4AB-37CA-4D03-B88E-6E103987AC08}" dt="2020-09-03T14:40:36.780" v="4102" actId="1076"/>
          <ac:picMkLst>
            <pc:docMk/>
            <pc:sldMk cId="1565241309" sldId="330"/>
            <ac:picMk id="8" creationId="{699FF70D-F93A-43A0-807E-821028E0EC55}"/>
          </ac:picMkLst>
        </pc:picChg>
        <pc:picChg chg="add mod">
          <ac:chgData name="Ludovic DENOT" userId="c8fa45a2-fd22-496b-89fc-a97d430c9a16" providerId="ADAL" clId="{8AD5E4AB-37CA-4D03-B88E-6E103987AC08}" dt="2020-09-03T14:40:36.780" v="4102" actId="1076"/>
          <ac:picMkLst>
            <pc:docMk/>
            <pc:sldMk cId="1565241309" sldId="330"/>
            <ac:picMk id="9" creationId="{128B25A8-0FE3-477D-BDF6-4E4021D3CF5B}"/>
          </ac:picMkLst>
        </pc:picChg>
        <pc:picChg chg="add del mod">
          <ac:chgData name="Ludovic DENOT" userId="c8fa45a2-fd22-496b-89fc-a97d430c9a16" providerId="ADAL" clId="{8AD5E4AB-37CA-4D03-B88E-6E103987AC08}" dt="2020-09-03T14:39:06.295" v="4069"/>
          <ac:picMkLst>
            <pc:docMk/>
            <pc:sldMk cId="1565241309" sldId="330"/>
            <ac:picMk id="10" creationId="{9C1CEAD8-7B30-4B57-9820-E4B52F62B070}"/>
          </ac:picMkLst>
        </pc:picChg>
        <pc:picChg chg="add mod">
          <ac:chgData name="Ludovic DENOT" userId="c8fa45a2-fd22-496b-89fc-a97d430c9a16" providerId="ADAL" clId="{8AD5E4AB-37CA-4D03-B88E-6E103987AC08}" dt="2020-09-03T14:40:30.540" v="4101" actId="1076"/>
          <ac:picMkLst>
            <pc:docMk/>
            <pc:sldMk cId="1565241309" sldId="330"/>
            <ac:picMk id="11" creationId="{40B5A995-59B5-4F41-8981-B15A6DAADF03}"/>
          </ac:picMkLst>
        </pc:picChg>
        <pc:picChg chg="del">
          <ac:chgData name="Ludovic DENOT" userId="c8fa45a2-fd22-496b-89fc-a97d430c9a16" providerId="ADAL" clId="{8AD5E4AB-37CA-4D03-B88E-6E103987AC08}" dt="2020-09-02T09:15:22.539" v="1188" actId="478"/>
          <ac:picMkLst>
            <pc:docMk/>
            <pc:sldMk cId="1565241309" sldId="330"/>
            <ac:picMk id="21" creationId="{B525CB3D-3E52-4539-8DB0-8EB6CD1EF099}"/>
          </ac:picMkLst>
        </pc:picChg>
        <pc:cxnChg chg="add del mod">
          <ac:chgData name="Ludovic DENOT" userId="c8fa45a2-fd22-496b-89fc-a97d430c9a16" providerId="ADAL" clId="{8AD5E4AB-37CA-4D03-B88E-6E103987AC08}" dt="2020-09-03T14:39:06.295" v="4069"/>
          <ac:cxnSpMkLst>
            <pc:docMk/>
            <pc:sldMk cId="1565241309" sldId="330"/>
            <ac:cxnSpMk id="12" creationId="{37D5824A-AA0F-4A5B-A0C6-FE6F48FFC548}"/>
          </ac:cxnSpMkLst>
        </pc:cxnChg>
        <pc:cxnChg chg="add mod">
          <ac:chgData name="Ludovic DENOT" userId="c8fa45a2-fd22-496b-89fc-a97d430c9a16" providerId="ADAL" clId="{8AD5E4AB-37CA-4D03-B88E-6E103987AC08}" dt="2020-09-03T14:40:30.540" v="4101" actId="1076"/>
          <ac:cxnSpMkLst>
            <pc:docMk/>
            <pc:sldMk cId="1565241309" sldId="330"/>
            <ac:cxnSpMk id="15" creationId="{B3BFE027-AA2C-4C16-8645-591EA8B7124E}"/>
          </ac:cxnSpMkLst>
        </pc:cxnChg>
      </pc:sldChg>
      <pc:sldChg chg="addSp delSp modSp add">
        <pc:chgData name="Ludovic DENOT" userId="c8fa45a2-fd22-496b-89fc-a97d430c9a16" providerId="ADAL" clId="{8AD5E4AB-37CA-4D03-B88E-6E103987AC08}" dt="2020-09-03T15:30:30.522" v="4864" actId="5793"/>
        <pc:sldMkLst>
          <pc:docMk/>
          <pc:sldMk cId="911804788" sldId="331"/>
        </pc:sldMkLst>
        <pc:spChg chg="add mod">
          <ac:chgData name="Ludovic DENOT" userId="c8fa45a2-fd22-496b-89fc-a97d430c9a16" providerId="ADAL" clId="{8AD5E4AB-37CA-4D03-B88E-6E103987AC08}" dt="2020-09-03T08:46:18.286" v="2653" actId="6549"/>
          <ac:spMkLst>
            <pc:docMk/>
            <pc:sldMk cId="911804788" sldId="331"/>
            <ac:spMk id="6" creationId="{57B7381D-93E6-457D-B92E-471E9E0018DD}"/>
          </ac:spMkLst>
        </pc:spChg>
        <pc:spChg chg="del">
          <ac:chgData name="Ludovic DENOT" userId="c8fa45a2-fd22-496b-89fc-a97d430c9a16" providerId="ADAL" clId="{8AD5E4AB-37CA-4D03-B88E-6E103987AC08}" dt="2020-09-02T09:16:20.444" v="1199" actId="478"/>
          <ac:spMkLst>
            <pc:docMk/>
            <pc:sldMk cId="911804788" sldId="331"/>
            <ac:spMk id="7" creationId="{10F7ADEE-B92A-4273-8102-A04F74252BBE}"/>
          </ac:spMkLst>
        </pc:spChg>
        <pc:spChg chg="add mod">
          <ac:chgData name="Ludovic DENOT" userId="c8fa45a2-fd22-496b-89fc-a97d430c9a16" providerId="ADAL" clId="{8AD5E4AB-37CA-4D03-B88E-6E103987AC08}" dt="2020-09-03T15:30:30.522" v="4864" actId="5793"/>
          <ac:spMkLst>
            <pc:docMk/>
            <pc:sldMk cId="911804788" sldId="331"/>
            <ac:spMk id="7" creationId="{2823FE89-2700-4339-96BB-A614AF26D8A0}"/>
          </ac:spMkLst>
        </pc:spChg>
        <pc:spChg chg="add del">
          <ac:chgData name="Ludovic DENOT" userId="c8fa45a2-fd22-496b-89fc-a97d430c9a16" providerId="ADAL" clId="{8AD5E4AB-37CA-4D03-B88E-6E103987AC08}" dt="2020-09-03T09:35:09.323" v="3525" actId="478"/>
          <ac:spMkLst>
            <pc:docMk/>
            <pc:sldMk cId="911804788" sldId="331"/>
            <ac:spMk id="11" creationId="{17E9DFC9-C60F-4457-B3A2-CB22731FE3B8}"/>
          </ac:spMkLst>
        </pc:spChg>
        <pc:spChg chg="add mod">
          <ac:chgData name="Ludovic DENOT" userId="c8fa45a2-fd22-496b-89fc-a97d430c9a16" providerId="ADAL" clId="{8AD5E4AB-37CA-4D03-B88E-6E103987AC08}" dt="2020-09-03T08:48:44.672" v="2721" actId="115"/>
          <ac:spMkLst>
            <pc:docMk/>
            <pc:sldMk cId="911804788" sldId="331"/>
            <ac:spMk id="13" creationId="{3424761A-2FD1-4D0B-8210-3F8AC6AE59C0}"/>
          </ac:spMkLst>
        </pc:spChg>
        <pc:graphicFrameChg chg="mod modGraphic">
          <ac:chgData name="Ludovic DENOT" userId="c8fa45a2-fd22-496b-89fc-a97d430c9a16" providerId="ADAL" clId="{8AD5E4AB-37CA-4D03-B88E-6E103987AC08}" dt="2020-09-03T08:47:12.209" v="2710" actId="6549"/>
          <ac:graphicFrameMkLst>
            <pc:docMk/>
            <pc:sldMk cId="911804788" sldId="331"/>
            <ac:graphicFrameMk id="33" creationId="{C139084F-D53F-429F-943D-AB4104CC6B8E}"/>
          </ac:graphicFrameMkLst>
        </pc:graphicFrameChg>
        <pc:picChg chg="del">
          <ac:chgData name="Ludovic DENOT" userId="c8fa45a2-fd22-496b-89fc-a97d430c9a16" providerId="ADAL" clId="{8AD5E4AB-37CA-4D03-B88E-6E103987AC08}" dt="2020-09-02T09:16:20.444" v="1199" actId="478"/>
          <ac:picMkLst>
            <pc:docMk/>
            <pc:sldMk cId="911804788" sldId="331"/>
            <ac:picMk id="8" creationId="{699FF70D-F93A-43A0-807E-821028E0EC55}"/>
          </ac:picMkLst>
        </pc:picChg>
        <pc:picChg chg="del">
          <ac:chgData name="Ludovic DENOT" userId="c8fa45a2-fd22-496b-89fc-a97d430c9a16" providerId="ADAL" clId="{8AD5E4AB-37CA-4D03-B88E-6E103987AC08}" dt="2020-09-02T09:16:20.444" v="1199" actId="478"/>
          <ac:picMkLst>
            <pc:docMk/>
            <pc:sldMk cId="911804788" sldId="331"/>
            <ac:picMk id="9" creationId="{128B25A8-0FE3-477D-BDF6-4E4021D3CF5B}"/>
          </ac:picMkLst>
        </pc:picChg>
        <pc:picChg chg="del">
          <ac:chgData name="Ludovic DENOT" userId="c8fa45a2-fd22-496b-89fc-a97d430c9a16" providerId="ADAL" clId="{8AD5E4AB-37CA-4D03-B88E-6E103987AC08}" dt="2020-09-02T09:16:20.444" v="1199" actId="478"/>
          <ac:picMkLst>
            <pc:docMk/>
            <pc:sldMk cId="911804788" sldId="331"/>
            <ac:picMk id="10" creationId="{9C1CEAD8-7B30-4B57-9820-E4B52F62B070}"/>
          </ac:picMkLst>
        </pc:picChg>
        <pc:cxnChg chg="del">
          <ac:chgData name="Ludovic DENOT" userId="c8fa45a2-fd22-496b-89fc-a97d430c9a16" providerId="ADAL" clId="{8AD5E4AB-37CA-4D03-B88E-6E103987AC08}" dt="2020-09-02T09:16:20.444" v="1199" actId="478"/>
          <ac:cxnSpMkLst>
            <pc:docMk/>
            <pc:sldMk cId="911804788" sldId="331"/>
            <ac:cxnSpMk id="12" creationId="{37D5824A-AA0F-4A5B-A0C6-FE6F48FFC548}"/>
          </ac:cxnSpMkLst>
        </pc:cxnChg>
      </pc:sldChg>
      <pc:sldChg chg="addSp delSp modSp add">
        <pc:chgData name="Ludovic DENOT" userId="c8fa45a2-fd22-496b-89fc-a97d430c9a16" providerId="ADAL" clId="{8AD5E4AB-37CA-4D03-B88E-6E103987AC08}" dt="2020-09-03T15:19:55.669" v="4759" actId="20577"/>
        <pc:sldMkLst>
          <pc:docMk/>
          <pc:sldMk cId="1867435354" sldId="332"/>
        </pc:sldMkLst>
        <pc:spChg chg="add mod">
          <ac:chgData name="Ludovic DENOT" userId="c8fa45a2-fd22-496b-89fc-a97d430c9a16" providerId="ADAL" clId="{8AD5E4AB-37CA-4D03-B88E-6E103987AC08}" dt="2020-09-03T08:54:09.449" v="2814" actId="6549"/>
          <ac:spMkLst>
            <pc:docMk/>
            <pc:sldMk cId="1867435354" sldId="332"/>
            <ac:spMk id="6" creationId="{ED9482EE-AD48-4AF4-8AD5-9C65C95956A8}"/>
          </ac:spMkLst>
        </pc:spChg>
        <pc:spChg chg="add">
          <ac:chgData name="Ludovic DENOT" userId="c8fa45a2-fd22-496b-89fc-a97d430c9a16" providerId="ADAL" clId="{8AD5E4AB-37CA-4D03-B88E-6E103987AC08}" dt="2020-09-03T08:49:56.350" v="2739"/>
          <ac:spMkLst>
            <pc:docMk/>
            <pc:sldMk cId="1867435354" sldId="332"/>
            <ac:spMk id="9" creationId="{9B842DD8-015B-47D4-8E88-AA28969D4BB9}"/>
          </ac:spMkLst>
        </pc:spChg>
        <pc:spChg chg="add del">
          <ac:chgData name="Ludovic DENOT" userId="c8fa45a2-fd22-496b-89fc-a97d430c9a16" providerId="ADAL" clId="{8AD5E4AB-37CA-4D03-B88E-6E103987AC08}" dt="2020-09-02T09:17:28.715" v="1214"/>
          <ac:spMkLst>
            <pc:docMk/>
            <pc:sldMk cId="1867435354" sldId="332"/>
            <ac:spMk id="9" creationId="{D47E028A-9E4B-4E20-94FB-98736807BF36}"/>
          </ac:spMkLst>
        </pc:spChg>
        <pc:spChg chg="add mod">
          <ac:chgData name="Ludovic DENOT" userId="c8fa45a2-fd22-496b-89fc-a97d430c9a16" providerId="ADAL" clId="{8AD5E4AB-37CA-4D03-B88E-6E103987AC08}" dt="2020-09-03T15:19:55.669" v="4759" actId="20577"/>
          <ac:spMkLst>
            <pc:docMk/>
            <pc:sldMk cId="1867435354" sldId="332"/>
            <ac:spMk id="10" creationId="{CAF965C8-945D-48FF-9E2E-A9EF8D54819F}"/>
          </ac:spMkLst>
        </pc:spChg>
        <pc:spChg chg="add del">
          <ac:chgData name="Ludovic DENOT" userId="c8fa45a2-fd22-496b-89fc-a97d430c9a16" providerId="ADAL" clId="{8AD5E4AB-37CA-4D03-B88E-6E103987AC08}" dt="2020-09-03T09:35:15.825" v="3527" actId="478"/>
          <ac:spMkLst>
            <pc:docMk/>
            <pc:sldMk cId="1867435354" sldId="332"/>
            <ac:spMk id="11" creationId="{17E9DFC9-C60F-4457-B3A2-CB22731FE3B8}"/>
          </ac:spMkLst>
        </pc:spChg>
        <pc:spChg chg="del">
          <ac:chgData name="Ludovic DENOT" userId="c8fa45a2-fd22-496b-89fc-a97d430c9a16" providerId="ADAL" clId="{8AD5E4AB-37CA-4D03-B88E-6E103987AC08}" dt="2020-09-02T09:16:41.854" v="1203" actId="478"/>
          <ac:spMkLst>
            <pc:docMk/>
            <pc:sldMk cId="1867435354" sldId="332"/>
            <ac:spMk id="13" creationId="{3424761A-2FD1-4D0B-8210-3F8AC6AE59C0}"/>
          </ac:spMkLst>
        </pc:spChg>
        <pc:graphicFrameChg chg="mod modGraphic">
          <ac:chgData name="Ludovic DENOT" userId="c8fa45a2-fd22-496b-89fc-a97d430c9a16" providerId="ADAL" clId="{8AD5E4AB-37CA-4D03-B88E-6E103987AC08}" dt="2020-09-03T08:53:23.771" v="2811" actId="20577"/>
          <ac:graphicFrameMkLst>
            <pc:docMk/>
            <pc:sldMk cId="1867435354" sldId="332"/>
            <ac:graphicFrameMk id="33" creationId="{C139084F-D53F-429F-943D-AB4104CC6B8E}"/>
          </ac:graphicFrameMkLst>
        </pc:graphicFrameChg>
        <pc:picChg chg="add mod">
          <ac:chgData name="Ludovic DENOT" userId="c8fa45a2-fd22-496b-89fc-a97d430c9a16" providerId="ADAL" clId="{8AD5E4AB-37CA-4D03-B88E-6E103987AC08}" dt="2020-09-03T08:50:49.608" v="2744" actId="1076"/>
          <ac:picMkLst>
            <pc:docMk/>
            <pc:sldMk cId="1867435354" sldId="332"/>
            <ac:picMk id="7" creationId="{7005E711-C759-4CF9-BA57-EBEFCCC99229}"/>
          </ac:picMkLst>
        </pc:picChg>
        <pc:picChg chg="add mod">
          <ac:chgData name="Ludovic DENOT" userId="c8fa45a2-fd22-496b-89fc-a97d430c9a16" providerId="ADAL" clId="{8AD5E4AB-37CA-4D03-B88E-6E103987AC08}" dt="2020-09-03T08:50:49.608" v="2744" actId="1076"/>
          <ac:picMkLst>
            <pc:docMk/>
            <pc:sldMk cId="1867435354" sldId="332"/>
            <ac:picMk id="8" creationId="{B2645EF1-E08F-4EE4-8016-3CFBCF653BE3}"/>
          </ac:picMkLst>
        </pc:picChg>
        <pc:picChg chg="add del">
          <ac:chgData name="Ludovic DENOT" userId="c8fa45a2-fd22-496b-89fc-a97d430c9a16" providerId="ADAL" clId="{8AD5E4AB-37CA-4D03-B88E-6E103987AC08}" dt="2020-09-02T09:17:28.715" v="1214"/>
          <ac:picMkLst>
            <pc:docMk/>
            <pc:sldMk cId="1867435354" sldId="332"/>
            <ac:picMk id="10" creationId="{6AF7EB1F-FA71-4A78-9B0F-71AF8A0BEF00}"/>
          </ac:picMkLst>
        </pc:picChg>
        <pc:picChg chg="add del">
          <ac:chgData name="Ludovic DENOT" userId="c8fa45a2-fd22-496b-89fc-a97d430c9a16" providerId="ADAL" clId="{8AD5E4AB-37CA-4D03-B88E-6E103987AC08}" dt="2020-09-02T09:17:28.715" v="1214"/>
          <ac:picMkLst>
            <pc:docMk/>
            <pc:sldMk cId="1867435354" sldId="332"/>
            <ac:picMk id="12" creationId="{14B16252-2691-48A8-B01A-463E4FBAA4AE}"/>
          </ac:picMkLst>
        </pc:picChg>
      </pc:sldChg>
      <pc:sldChg chg="addSp delSp modSp add">
        <pc:chgData name="Ludovic DENOT" userId="c8fa45a2-fd22-496b-89fc-a97d430c9a16" providerId="ADAL" clId="{8AD5E4AB-37CA-4D03-B88E-6E103987AC08}" dt="2020-09-03T15:38:07.955" v="4881" actId="115"/>
        <pc:sldMkLst>
          <pc:docMk/>
          <pc:sldMk cId="4162493072" sldId="333"/>
        </pc:sldMkLst>
        <pc:spChg chg="del">
          <ac:chgData name="Ludovic DENOT" userId="c8fa45a2-fd22-496b-89fc-a97d430c9a16" providerId="ADAL" clId="{8AD5E4AB-37CA-4D03-B88E-6E103987AC08}" dt="2020-09-02T09:18:21.162" v="1308" actId="478"/>
          <ac:spMkLst>
            <pc:docMk/>
            <pc:sldMk cId="4162493072" sldId="333"/>
            <ac:spMk id="6" creationId="{ED9482EE-AD48-4AF4-8AD5-9C65C95956A8}"/>
          </ac:spMkLst>
        </pc:spChg>
        <pc:spChg chg="add mod">
          <ac:chgData name="Ludovic DENOT" userId="c8fa45a2-fd22-496b-89fc-a97d430c9a16" providerId="ADAL" clId="{8AD5E4AB-37CA-4D03-B88E-6E103987AC08}" dt="2020-09-03T08:54:32.252" v="2824" actId="20577"/>
          <ac:spMkLst>
            <pc:docMk/>
            <pc:sldMk cId="4162493072" sldId="333"/>
            <ac:spMk id="7" creationId="{53733439-8B46-4A95-847E-95862FED5AD4}"/>
          </ac:spMkLst>
        </pc:spChg>
        <pc:spChg chg="add mod">
          <ac:chgData name="Ludovic DENOT" userId="c8fa45a2-fd22-496b-89fc-a97d430c9a16" providerId="ADAL" clId="{8AD5E4AB-37CA-4D03-B88E-6E103987AC08}" dt="2020-09-03T15:38:07.955" v="4881" actId="115"/>
          <ac:spMkLst>
            <pc:docMk/>
            <pc:sldMk cId="4162493072" sldId="333"/>
            <ac:spMk id="8" creationId="{8F3A2455-C4F9-4D0D-923B-8EA1B310E5E8}"/>
          </ac:spMkLst>
        </pc:spChg>
        <pc:spChg chg="add mod">
          <ac:chgData name="Ludovic DENOT" userId="c8fa45a2-fd22-496b-89fc-a97d430c9a16" providerId="ADAL" clId="{8AD5E4AB-37CA-4D03-B88E-6E103987AC08}" dt="2020-09-03T08:57:26.908" v="2920" actId="6549"/>
          <ac:spMkLst>
            <pc:docMk/>
            <pc:sldMk cId="4162493072" sldId="333"/>
            <ac:spMk id="9" creationId="{1F30CBB3-D37A-4DBE-A411-02CDB0B194C5}"/>
          </ac:spMkLst>
        </pc:spChg>
        <pc:spChg chg="mod">
          <ac:chgData name="Ludovic DENOT" userId="c8fa45a2-fd22-496b-89fc-a97d430c9a16" providerId="ADAL" clId="{8AD5E4AB-37CA-4D03-B88E-6E103987AC08}" dt="2020-09-03T09:08:31.951" v="3242" actId="1076"/>
          <ac:spMkLst>
            <pc:docMk/>
            <pc:sldMk cId="4162493072" sldId="333"/>
            <ac:spMk id="11" creationId="{17E9DFC9-C60F-4457-B3A2-CB22731FE3B8}"/>
          </ac:spMkLst>
        </pc:spChg>
        <pc:spChg chg="add del mod">
          <ac:chgData name="Ludovic DENOT" userId="c8fa45a2-fd22-496b-89fc-a97d430c9a16" providerId="ADAL" clId="{8AD5E4AB-37CA-4D03-B88E-6E103987AC08}" dt="2020-09-02T09:18:25.866" v="1311" actId="478"/>
          <ac:spMkLst>
            <pc:docMk/>
            <pc:sldMk cId="4162493072" sldId="333"/>
            <ac:spMk id="12" creationId="{128CA93F-2FE8-41A2-927F-0C5D7202CAC7}"/>
          </ac:spMkLst>
        </pc:spChg>
        <pc:spChg chg="add del">
          <ac:chgData name="Ludovic DENOT" userId="c8fa45a2-fd22-496b-89fc-a97d430c9a16" providerId="ADAL" clId="{8AD5E4AB-37CA-4D03-B88E-6E103987AC08}" dt="2020-09-02T09:18:36.699" v="1313"/>
          <ac:spMkLst>
            <pc:docMk/>
            <pc:sldMk cId="4162493072" sldId="333"/>
            <ac:spMk id="13" creationId="{5FEFB3D6-C45A-4A07-95B5-E862F456BD7F}"/>
          </ac:spMkLst>
        </pc:spChg>
        <pc:spChg chg="add del">
          <ac:chgData name="Ludovic DENOT" userId="c8fa45a2-fd22-496b-89fc-a97d430c9a16" providerId="ADAL" clId="{8AD5E4AB-37CA-4D03-B88E-6E103987AC08}" dt="2020-09-02T09:18:36.699" v="1313"/>
          <ac:spMkLst>
            <pc:docMk/>
            <pc:sldMk cId="4162493072" sldId="333"/>
            <ac:spMk id="15" creationId="{D6F0A132-5979-4F5E-A022-5CABAA58DDF0}"/>
          </ac:spMkLst>
        </pc:spChg>
        <pc:graphicFrameChg chg="mod modGraphic">
          <ac:chgData name="Ludovic DENOT" userId="c8fa45a2-fd22-496b-89fc-a97d430c9a16" providerId="ADAL" clId="{8AD5E4AB-37CA-4D03-B88E-6E103987AC08}" dt="2020-09-03T08:56:04.392" v="2877" actId="20577"/>
          <ac:graphicFrameMkLst>
            <pc:docMk/>
            <pc:sldMk cId="4162493072" sldId="333"/>
            <ac:graphicFrameMk id="33" creationId="{C139084F-D53F-429F-943D-AB4104CC6B8E}"/>
          </ac:graphicFrameMkLst>
        </pc:graphicFrameChg>
        <pc:picChg chg="del">
          <ac:chgData name="Ludovic DENOT" userId="c8fa45a2-fd22-496b-89fc-a97d430c9a16" providerId="ADAL" clId="{8AD5E4AB-37CA-4D03-B88E-6E103987AC08}" dt="2020-09-02T09:18:18.543" v="1307" actId="478"/>
          <ac:picMkLst>
            <pc:docMk/>
            <pc:sldMk cId="4162493072" sldId="333"/>
            <ac:picMk id="7" creationId="{7005E711-C759-4CF9-BA57-EBEFCCC99229}"/>
          </ac:picMkLst>
        </pc:picChg>
        <pc:picChg chg="del">
          <ac:chgData name="Ludovic DENOT" userId="c8fa45a2-fd22-496b-89fc-a97d430c9a16" providerId="ADAL" clId="{8AD5E4AB-37CA-4D03-B88E-6E103987AC08}" dt="2020-09-02T09:18:18.543" v="1307" actId="478"/>
          <ac:picMkLst>
            <pc:docMk/>
            <pc:sldMk cId="4162493072" sldId="333"/>
            <ac:picMk id="8" creationId="{B2645EF1-E08F-4EE4-8016-3CFBCF653BE3}"/>
          </ac:picMkLst>
        </pc:picChg>
        <pc:picChg chg="add mod">
          <ac:chgData name="Ludovic DENOT" userId="c8fa45a2-fd22-496b-89fc-a97d430c9a16" providerId="ADAL" clId="{8AD5E4AB-37CA-4D03-B88E-6E103987AC08}" dt="2020-09-03T08:56:11.326" v="2882" actId="1035"/>
          <ac:picMkLst>
            <pc:docMk/>
            <pc:sldMk cId="4162493072" sldId="333"/>
            <ac:picMk id="10" creationId="{6E039459-CD07-4089-AE7E-34B9C4492CBC}"/>
          </ac:picMkLst>
        </pc:picChg>
        <pc:picChg chg="add del">
          <ac:chgData name="Ludovic DENOT" userId="c8fa45a2-fd22-496b-89fc-a97d430c9a16" providerId="ADAL" clId="{8AD5E4AB-37CA-4D03-B88E-6E103987AC08}" dt="2020-09-02T09:18:36.699" v="1313"/>
          <ac:picMkLst>
            <pc:docMk/>
            <pc:sldMk cId="4162493072" sldId="333"/>
            <ac:picMk id="14" creationId="{209749DF-E62C-4AD1-8B3C-8AC8285E7B32}"/>
          </ac:picMkLst>
        </pc:picChg>
      </pc:sldChg>
      <pc:sldChg chg="addSp delSp modSp add">
        <pc:chgData name="Ludovic DENOT" userId="c8fa45a2-fd22-496b-89fc-a97d430c9a16" providerId="ADAL" clId="{8AD5E4AB-37CA-4D03-B88E-6E103987AC08}" dt="2020-09-03T15:21:11.574" v="4772" actId="20577"/>
        <pc:sldMkLst>
          <pc:docMk/>
          <pc:sldMk cId="1324543734" sldId="334"/>
        </pc:sldMkLst>
        <pc:spChg chg="add mod">
          <ac:chgData name="Ludovic DENOT" userId="c8fa45a2-fd22-496b-89fc-a97d430c9a16" providerId="ADAL" clId="{8AD5E4AB-37CA-4D03-B88E-6E103987AC08}" dt="2020-09-03T08:57:54.122" v="2952" actId="20577"/>
          <ac:spMkLst>
            <pc:docMk/>
            <pc:sldMk cId="1324543734" sldId="334"/>
            <ac:spMk id="6" creationId="{F02D437D-C926-47E3-8A4F-4547038546D4}"/>
          </ac:spMkLst>
        </pc:spChg>
        <pc:spChg chg="add mod">
          <ac:chgData name="Ludovic DENOT" userId="c8fa45a2-fd22-496b-89fc-a97d430c9a16" providerId="ADAL" clId="{8AD5E4AB-37CA-4D03-B88E-6E103987AC08}" dt="2020-09-03T09:01:44.586" v="3022" actId="14100"/>
          <ac:spMkLst>
            <pc:docMk/>
            <pc:sldMk cId="1324543734" sldId="334"/>
            <ac:spMk id="7" creationId="{1BDA2C17-521B-427B-AE91-2EFDD140CB5C}"/>
          </ac:spMkLst>
        </pc:spChg>
        <pc:spChg chg="add mod">
          <ac:chgData name="Ludovic DENOT" userId="c8fa45a2-fd22-496b-89fc-a97d430c9a16" providerId="ADAL" clId="{8AD5E4AB-37CA-4D03-B88E-6E103987AC08}" dt="2020-09-03T15:21:11.574" v="4772" actId="20577"/>
          <ac:spMkLst>
            <pc:docMk/>
            <pc:sldMk cId="1324543734" sldId="334"/>
            <ac:spMk id="8" creationId="{8AC2830C-2C0A-4346-B317-AF59D1253215}"/>
          </ac:spMkLst>
        </pc:spChg>
        <pc:spChg chg="del">
          <ac:chgData name="Ludovic DENOT" userId="c8fa45a2-fd22-496b-89fc-a97d430c9a16" providerId="ADAL" clId="{8AD5E4AB-37CA-4D03-B88E-6E103987AC08}" dt="2020-09-02T09:19:19.853" v="1371" actId="478"/>
          <ac:spMkLst>
            <pc:docMk/>
            <pc:sldMk cId="1324543734" sldId="334"/>
            <ac:spMk id="9" creationId="{1F30CBB3-D37A-4DBE-A411-02CDB0B194C5}"/>
          </ac:spMkLst>
        </pc:spChg>
        <pc:spChg chg="add del mod">
          <ac:chgData name="Ludovic DENOT" userId="c8fa45a2-fd22-496b-89fc-a97d430c9a16" providerId="ADAL" clId="{8AD5E4AB-37CA-4D03-B88E-6E103987AC08}" dt="2020-09-03T09:35:28.257" v="3530" actId="478"/>
          <ac:spMkLst>
            <pc:docMk/>
            <pc:sldMk cId="1324543734" sldId="334"/>
            <ac:spMk id="11" creationId="{17E9DFC9-C60F-4457-B3A2-CB22731FE3B8}"/>
          </ac:spMkLst>
        </pc:spChg>
        <pc:graphicFrameChg chg="mod modGraphic">
          <ac:chgData name="Ludovic DENOT" userId="c8fa45a2-fd22-496b-89fc-a97d430c9a16" providerId="ADAL" clId="{8AD5E4AB-37CA-4D03-B88E-6E103987AC08}" dt="2020-09-03T09:08:36.184" v="3247" actId="20577"/>
          <ac:graphicFrameMkLst>
            <pc:docMk/>
            <pc:sldMk cId="1324543734" sldId="334"/>
            <ac:graphicFrameMk id="33" creationId="{C139084F-D53F-429F-943D-AB4104CC6B8E}"/>
          </ac:graphicFrameMkLst>
        </pc:graphicFrameChg>
        <pc:picChg chg="del">
          <ac:chgData name="Ludovic DENOT" userId="c8fa45a2-fd22-496b-89fc-a97d430c9a16" providerId="ADAL" clId="{8AD5E4AB-37CA-4D03-B88E-6E103987AC08}" dt="2020-09-02T09:19:19.853" v="1371" actId="478"/>
          <ac:picMkLst>
            <pc:docMk/>
            <pc:sldMk cId="1324543734" sldId="334"/>
            <ac:picMk id="10" creationId="{6E039459-CD07-4089-AE7E-34B9C4492CBC}"/>
          </ac:picMkLst>
        </pc:picChg>
      </pc:sldChg>
      <pc:sldChg chg="addSp delSp modSp add">
        <pc:chgData name="Ludovic DENOT" userId="c8fa45a2-fd22-496b-89fc-a97d430c9a16" providerId="ADAL" clId="{8AD5E4AB-37CA-4D03-B88E-6E103987AC08}" dt="2020-09-03T15:23:25.581" v="4790" actId="1076"/>
        <pc:sldMkLst>
          <pc:docMk/>
          <pc:sldMk cId="3838193900" sldId="335"/>
        </pc:sldMkLst>
        <pc:spChg chg="add mod">
          <ac:chgData name="Ludovic DENOT" userId="c8fa45a2-fd22-496b-89fc-a97d430c9a16" providerId="ADAL" clId="{8AD5E4AB-37CA-4D03-B88E-6E103987AC08}" dt="2020-09-03T09:04:20.670" v="3190" actId="115"/>
          <ac:spMkLst>
            <pc:docMk/>
            <pc:sldMk cId="3838193900" sldId="335"/>
            <ac:spMk id="6" creationId="{DB7B8428-99CD-4DFE-8D1C-46C1B725A5A6}"/>
          </ac:spMkLst>
        </pc:spChg>
        <pc:spChg chg="del">
          <ac:chgData name="Ludovic DENOT" userId="c8fa45a2-fd22-496b-89fc-a97d430c9a16" providerId="ADAL" clId="{8AD5E4AB-37CA-4D03-B88E-6E103987AC08}" dt="2020-09-02T09:21:56.891" v="1448" actId="478"/>
          <ac:spMkLst>
            <pc:docMk/>
            <pc:sldMk cId="3838193900" sldId="335"/>
            <ac:spMk id="7" creationId="{1BDA2C17-521B-427B-AE91-2EFDD140CB5C}"/>
          </ac:spMkLst>
        </pc:spChg>
        <pc:spChg chg="add mod">
          <ac:chgData name="Ludovic DENOT" userId="c8fa45a2-fd22-496b-89fc-a97d430c9a16" providerId="ADAL" clId="{8AD5E4AB-37CA-4D03-B88E-6E103987AC08}" dt="2020-09-03T09:02:07.932" v="3053" actId="20577"/>
          <ac:spMkLst>
            <pc:docMk/>
            <pc:sldMk cId="3838193900" sldId="335"/>
            <ac:spMk id="7" creationId="{61EF7341-4014-4A4D-8C6E-B5E2D8967DE9}"/>
          </ac:spMkLst>
        </pc:spChg>
        <pc:spChg chg="add mod">
          <ac:chgData name="Ludovic DENOT" userId="c8fa45a2-fd22-496b-89fc-a97d430c9a16" providerId="ADAL" clId="{8AD5E4AB-37CA-4D03-B88E-6E103987AC08}" dt="2020-09-03T15:23:25.581" v="4790" actId="1076"/>
          <ac:spMkLst>
            <pc:docMk/>
            <pc:sldMk cId="3838193900" sldId="335"/>
            <ac:spMk id="8" creationId="{187B8161-1908-4DFA-B82A-860102AF1867}"/>
          </ac:spMkLst>
        </pc:spChg>
        <pc:spChg chg="del">
          <ac:chgData name="Ludovic DENOT" userId="c8fa45a2-fd22-496b-89fc-a97d430c9a16" providerId="ADAL" clId="{8AD5E4AB-37CA-4D03-B88E-6E103987AC08}" dt="2020-09-03T09:07:20.196" v="3227" actId="478"/>
          <ac:spMkLst>
            <pc:docMk/>
            <pc:sldMk cId="3838193900" sldId="335"/>
            <ac:spMk id="11" creationId="{17E9DFC9-C60F-4457-B3A2-CB22731FE3B8}"/>
          </ac:spMkLst>
        </pc:spChg>
        <pc:graphicFrameChg chg="mod modGraphic">
          <ac:chgData name="Ludovic DENOT" userId="c8fa45a2-fd22-496b-89fc-a97d430c9a16" providerId="ADAL" clId="{8AD5E4AB-37CA-4D03-B88E-6E103987AC08}" dt="2020-09-03T09:02:56.057" v="3071" actId="20577"/>
          <ac:graphicFrameMkLst>
            <pc:docMk/>
            <pc:sldMk cId="3838193900" sldId="335"/>
            <ac:graphicFrameMk id="33" creationId="{C139084F-D53F-429F-943D-AB4104CC6B8E}"/>
          </ac:graphicFrameMkLst>
        </pc:graphicFrameChg>
      </pc:sldChg>
      <pc:sldChg chg="addSp delSp modSp add">
        <pc:chgData name="Ludovic DENOT" userId="c8fa45a2-fd22-496b-89fc-a97d430c9a16" providerId="ADAL" clId="{8AD5E4AB-37CA-4D03-B88E-6E103987AC08}" dt="2020-09-03T14:22:17.110" v="3846" actId="20577"/>
        <pc:sldMkLst>
          <pc:docMk/>
          <pc:sldMk cId="1177017950" sldId="336"/>
        </pc:sldMkLst>
        <pc:spChg chg="add mod">
          <ac:chgData name="Ludovic DENOT" userId="c8fa45a2-fd22-496b-89fc-a97d430c9a16" providerId="ADAL" clId="{8AD5E4AB-37CA-4D03-B88E-6E103987AC08}" dt="2020-09-03T09:04:56.189" v="3209" actId="20577"/>
          <ac:spMkLst>
            <pc:docMk/>
            <pc:sldMk cId="1177017950" sldId="336"/>
            <ac:spMk id="6" creationId="{7579FC43-79F1-456D-8204-AAC44E807438}"/>
          </ac:spMkLst>
        </pc:spChg>
        <pc:spChg chg="del">
          <ac:chgData name="Ludovic DENOT" userId="c8fa45a2-fd22-496b-89fc-a97d430c9a16" providerId="ADAL" clId="{8AD5E4AB-37CA-4D03-B88E-6E103987AC08}" dt="2020-09-02T09:22:52.285" v="1520" actId="478"/>
          <ac:spMkLst>
            <pc:docMk/>
            <pc:sldMk cId="1177017950" sldId="336"/>
            <ac:spMk id="6" creationId="{DB7B8428-99CD-4DFE-8D1C-46C1B725A5A6}"/>
          </ac:spMkLst>
        </pc:spChg>
        <pc:spChg chg="add">
          <ac:chgData name="Ludovic DENOT" userId="c8fa45a2-fd22-496b-89fc-a97d430c9a16" providerId="ADAL" clId="{8AD5E4AB-37CA-4D03-B88E-6E103987AC08}" dt="2020-09-02T09:22:52.640" v="1521"/>
          <ac:spMkLst>
            <pc:docMk/>
            <pc:sldMk cId="1177017950" sldId="336"/>
            <ac:spMk id="7" creationId="{D97EB23D-9653-44CC-9491-3C7C8A41D248}"/>
          </ac:spMkLst>
        </pc:spChg>
        <pc:spChg chg="add mod">
          <ac:chgData name="Ludovic DENOT" userId="c8fa45a2-fd22-496b-89fc-a97d430c9a16" providerId="ADAL" clId="{8AD5E4AB-37CA-4D03-B88E-6E103987AC08}" dt="2020-09-03T14:22:17.110" v="3846" actId="20577"/>
          <ac:spMkLst>
            <pc:docMk/>
            <pc:sldMk cId="1177017950" sldId="336"/>
            <ac:spMk id="8" creationId="{3BECCB9D-68DA-477F-B9A0-B1DFEADEA124}"/>
          </ac:spMkLst>
        </pc:spChg>
        <pc:graphicFrameChg chg="mod modGraphic">
          <ac:chgData name="Ludovic DENOT" userId="c8fa45a2-fd22-496b-89fc-a97d430c9a16" providerId="ADAL" clId="{8AD5E4AB-37CA-4D03-B88E-6E103987AC08}" dt="2020-09-03T09:07:05.481" v="3226" actId="179"/>
          <ac:graphicFrameMkLst>
            <pc:docMk/>
            <pc:sldMk cId="1177017950" sldId="336"/>
            <ac:graphicFrameMk id="33" creationId="{C139084F-D53F-429F-943D-AB4104CC6B8E}"/>
          </ac:graphicFrameMkLst>
        </pc:graphicFrameChg>
      </pc:sldChg>
      <pc:sldChg chg="addSp delSp modSp add">
        <pc:chgData name="Ludovic DENOT" userId="c8fa45a2-fd22-496b-89fc-a97d430c9a16" providerId="ADAL" clId="{8AD5E4AB-37CA-4D03-B88E-6E103987AC08}" dt="2020-09-03T14:24:12.453" v="3854" actId="1076"/>
        <pc:sldMkLst>
          <pc:docMk/>
          <pc:sldMk cId="3759620704" sldId="337"/>
        </pc:sldMkLst>
        <pc:spChg chg="del mod">
          <ac:chgData name="Ludovic DENOT" userId="c8fa45a2-fd22-496b-89fc-a97d430c9a16" providerId="ADAL" clId="{8AD5E4AB-37CA-4D03-B88E-6E103987AC08}" dt="2020-09-03T06:51:36.350" v="1799" actId="478"/>
          <ac:spMkLst>
            <pc:docMk/>
            <pc:sldMk cId="3759620704" sldId="337"/>
            <ac:spMk id="2" creationId="{79FD6C81-9334-49C8-BD8C-0A877E27803C}"/>
          </ac:spMkLst>
        </pc:spChg>
        <pc:spChg chg="add mod">
          <ac:chgData name="Ludovic DENOT" userId="c8fa45a2-fd22-496b-89fc-a97d430c9a16" providerId="ADAL" clId="{8AD5E4AB-37CA-4D03-B88E-6E103987AC08}" dt="2020-09-03T14:24:12.453" v="3854" actId="1076"/>
          <ac:spMkLst>
            <pc:docMk/>
            <pc:sldMk cId="3759620704" sldId="337"/>
            <ac:spMk id="3" creationId="{FD5327A2-6C1D-4E94-A2CF-CF27D69D1922}"/>
          </ac:spMkLst>
        </pc:spChg>
        <pc:spChg chg="add">
          <ac:chgData name="Ludovic DENOT" userId="c8fa45a2-fd22-496b-89fc-a97d430c9a16" providerId="ADAL" clId="{8AD5E4AB-37CA-4D03-B88E-6E103987AC08}" dt="2020-09-03T06:51:43.132" v="1800"/>
          <ac:spMkLst>
            <pc:docMk/>
            <pc:sldMk cId="3759620704" sldId="337"/>
            <ac:spMk id="4" creationId="{CBC76752-AF36-4233-91E1-D3D3DB1E757D}"/>
          </ac:spMkLst>
        </pc:spChg>
        <pc:spChg chg="add del mod">
          <ac:chgData name="Ludovic DENOT" userId="c8fa45a2-fd22-496b-89fc-a97d430c9a16" providerId="ADAL" clId="{8AD5E4AB-37CA-4D03-B88E-6E103987AC08}" dt="2020-09-03T08:49:15.097" v="2731" actId="478"/>
          <ac:spMkLst>
            <pc:docMk/>
            <pc:sldMk cId="3759620704" sldId="337"/>
            <ac:spMk id="5" creationId="{3B607C7F-BC57-47D8-8EF6-AB6F3B7809E0}"/>
          </ac:spMkLst>
        </pc:spChg>
        <pc:spChg chg="add mod">
          <ac:chgData name="Ludovic DENOT" userId="c8fa45a2-fd22-496b-89fc-a97d430c9a16" providerId="ADAL" clId="{8AD5E4AB-37CA-4D03-B88E-6E103987AC08}" dt="2020-09-03T08:49:18.634" v="2734" actId="20577"/>
          <ac:spMkLst>
            <pc:docMk/>
            <pc:sldMk cId="3759620704" sldId="337"/>
            <ac:spMk id="6" creationId="{2996A204-170A-49E2-8477-5228800346CF}"/>
          </ac:spMkLst>
        </pc:spChg>
      </pc:sldChg>
      <pc:sldChg chg="addSp modSp add">
        <pc:chgData name="Ludovic DENOT" userId="c8fa45a2-fd22-496b-89fc-a97d430c9a16" providerId="ADAL" clId="{8AD5E4AB-37CA-4D03-B88E-6E103987AC08}" dt="2020-09-03T14:23:24.915" v="3851" actId="1076"/>
        <pc:sldMkLst>
          <pc:docMk/>
          <pc:sldMk cId="1668569425" sldId="338"/>
        </pc:sldMkLst>
        <pc:spChg chg="add mod">
          <ac:chgData name="Ludovic DENOT" userId="c8fa45a2-fd22-496b-89fc-a97d430c9a16" providerId="ADAL" clId="{8AD5E4AB-37CA-4D03-B88E-6E103987AC08}" dt="2020-09-03T14:23:24.915" v="3851" actId="1076"/>
          <ac:spMkLst>
            <pc:docMk/>
            <pc:sldMk cId="1668569425" sldId="338"/>
            <ac:spMk id="3" creationId="{1F42C8F8-DE5A-4820-BDD2-A7539F571B5D}"/>
          </ac:spMkLst>
        </pc:spChg>
        <pc:spChg chg="add mod">
          <ac:chgData name="Ludovic DENOT" userId="c8fa45a2-fd22-496b-89fc-a97d430c9a16" providerId="ADAL" clId="{8AD5E4AB-37CA-4D03-B88E-6E103987AC08}" dt="2020-09-03T08:49:04.371" v="2730" actId="20577"/>
          <ac:spMkLst>
            <pc:docMk/>
            <pc:sldMk cId="1668569425" sldId="338"/>
            <ac:spMk id="4" creationId="{0A0B7EA1-4E9A-4709-9B99-DED65DEE2309}"/>
          </ac:spMkLst>
        </pc:spChg>
      </pc:sldChg>
      <pc:sldChg chg="addSp delSp add del">
        <pc:chgData name="Ludovic DENOT" userId="c8fa45a2-fd22-496b-89fc-a97d430c9a16" providerId="ADAL" clId="{8AD5E4AB-37CA-4D03-B88E-6E103987AC08}" dt="2020-09-03T09:37:58.863" v="3556" actId="2696"/>
        <pc:sldMkLst>
          <pc:docMk/>
          <pc:sldMk cId="1864215963" sldId="339"/>
        </pc:sldMkLst>
        <pc:spChg chg="del">
          <ac:chgData name="Ludovic DENOT" userId="c8fa45a2-fd22-496b-89fc-a97d430c9a16" providerId="ADAL" clId="{8AD5E4AB-37CA-4D03-B88E-6E103987AC08}" dt="2020-09-03T09:06:23.045" v="3224" actId="478"/>
          <ac:spMkLst>
            <pc:docMk/>
            <pc:sldMk cId="1864215963" sldId="339"/>
            <ac:spMk id="2" creationId="{79A970F3-E1A5-41EC-B1C5-848F9BA67A43}"/>
          </ac:spMkLst>
        </pc:spChg>
        <pc:spChg chg="add">
          <ac:chgData name="Ludovic DENOT" userId="c8fa45a2-fd22-496b-89fc-a97d430c9a16" providerId="ADAL" clId="{8AD5E4AB-37CA-4D03-B88E-6E103987AC08}" dt="2020-09-02T09:33:37.593" v="1528"/>
          <ac:spMkLst>
            <pc:docMk/>
            <pc:sldMk cId="1864215963" sldId="339"/>
            <ac:spMk id="4" creationId="{8CDBEA6A-3DFE-4214-8FE0-6FEC6F59A0BE}"/>
          </ac:spMkLst>
        </pc:spChg>
        <pc:spChg chg="add">
          <ac:chgData name="Ludovic DENOT" userId="c8fa45a2-fd22-496b-89fc-a97d430c9a16" providerId="ADAL" clId="{8AD5E4AB-37CA-4D03-B88E-6E103987AC08}" dt="2020-09-02T09:33:37.593" v="1528"/>
          <ac:spMkLst>
            <pc:docMk/>
            <pc:sldMk cId="1864215963" sldId="339"/>
            <ac:spMk id="5" creationId="{DE4F76AD-4105-4F6C-A9C6-8D6A68305E87}"/>
          </ac:spMkLst>
        </pc:spChg>
        <pc:spChg chg="add">
          <ac:chgData name="Ludovic DENOT" userId="c8fa45a2-fd22-496b-89fc-a97d430c9a16" providerId="ADAL" clId="{8AD5E4AB-37CA-4D03-B88E-6E103987AC08}" dt="2020-09-02T09:33:37.593" v="1528"/>
          <ac:spMkLst>
            <pc:docMk/>
            <pc:sldMk cId="1864215963" sldId="339"/>
            <ac:spMk id="6" creationId="{1DFE12A0-4550-4FDE-9748-7F8E8D48E025}"/>
          </ac:spMkLst>
        </pc:spChg>
        <pc:spChg chg="add">
          <ac:chgData name="Ludovic DENOT" userId="c8fa45a2-fd22-496b-89fc-a97d430c9a16" providerId="ADAL" clId="{8AD5E4AB-37CA-4D03-B88E-6E103987AC08}" dt="2020-09-02T09:33:37.593" v="1528"/>
          <ac:spMkLst>
            <pc:docMk/>
            <pc:sldMk cId="1864215963" sldId="339"/>
            <ac:spMk id="7" creationId="{02445EED-3E02-49B3-BE7F-BEFF55D3CF4B}"/>
          </ac:spMkLst>
        </pc:spChg>
        <pc:spChg chg="add">
          <ac:chgData name="Ludovic DENOT" userId="c8fa45a2-fd22-496b-89fc-a97d430c9a16" providerId="ADAL" clId="{8AD5E4AB-37CA-4D03-B88E-6E103987AC08}" dt="2020-09-02T09:33:37.593" v="1528"/>
          <ac:spMkLst>
            <pc:docMk/>
            <pc:sldMk cId="1864215963" sldId="339"/>
            <ac:spMk id="8" creationId="{D9638CFF-09B3-4FDE-B52C-963F71DF1893}"/>
          </ac:spMkLst>
        </pc:spChg>
        <pc:spChg chg="add">
          <ac:chgData name="Ludovic DENOT" userId="c8fa45a2-fd22-496b-89fc-a97d430c9a16" providerId="ADAL" clId="{8AD5E4AB-37CA-4D03-B88E-6E103987AC08}" dt="2020-09-02T09:33:37.593" v="1528"/>
          <ac:spMkLst>
            <pc:docMk/>
            <pc:sldMk cId="1864215963" sldId="339"/>
            <ac:spMk id="9" creationId="{104FC510-3F30-42AC-94AF-239461F51D31}"/>
          </ac:spMkLst>
        </pc:spChg>
        <pc:graphicFrameChg chg="add">
          <ac:chgData name="Ludovic DENOT" userId="c8fa45a2-fd22-496b-89fc-a97d430c9a16" providerId="ADAL" clId="{8AD5E4AB-37CA-4D03-B88E-6E103987AC08}" dt="2020-09-02T09:33:37.593" v="1528"/>
          <ac:graphicFrameMkLst>
            <pc:docMk/>
            <pc:sldMk cId="1864215963" sldId="339"/>
            <ac:graphicFrameMk id="3" creationId="{C19ACE3F-1659-4F43-B23F-FB9BFCADB2C6}"/>
          </ac:graphicFrameMkLst>
        </pc:graphicFrameChg>
      </pc:sldChg>
      <pc:sldChg chg="addSp delSp modSp">
        <pc:chgData name="Ludovic DENOT" userId="c8fa45a2-fd22-496b-89fc-a97d430c9a16" providerId="ADAL" clId="{8AD5E4AB-37CA-4D03-B88E-6E103987AC08}" dt="2020-09-03T14:07:27.136" v="3577" actId="20577"/>
        <pc:sldMkLst>
          <pc:docMk/>
          <pc:sldMk cId="1826588225" sldId="415"/>
        </pc:sldMkLst>
        <pc:spChg chg="mod">
          <ac:chgData name="Ludovic DENOT" userId="c8fa45a2-fd22-496b-89fc-a97d430c9a16" providerId="ADAL" clId="{8AD5E4AB-37CA-4D03-B88E-6E103987AC08}" dt="2020-09-03T09:39:55" v="3564" actId="1038"/>
          <ac:spMkLst>
            <pc:docMk/>
            <pc:sldMk cId="1826588225" sldId="415"/>
            <ac:spMk id="6" creationId="{39C08B5E-288E-4CA1-840C-8BEBBA47DA3A}"/>
          </ac:spMkLst>
        </pc:spChg>
        <pc:spChg chg="mod">
          <ac:chgData name="Ludovic DENOT" userId="c8fa45a2-fd22-496b-89fc-a97d430c9a16" providerId="ADAL" clId="{8AD5E4AB-37CA-4D03-B88E-6E103987AC08}" dt="2020-09-03T09:39:55" v="3564" actId="1038"/>
          <ac:spMkLst>
            <pc:docMk/>
            <pc:sldMk cId="1826588225" sldId="415"/>
            <ac:spMk id="7" creationId="{2EE9A193-C124-40C2-9049-A51C090774C9}"/>
          </ac:spMkLst>
        </pc:spChg>
        <pc:spChg chg="add mod">
          <ac:chgData name="Ludovic DENOT" userId="c8fa45a2-fd22-496b-89fc-a97d430c9a16" providerId="ADAL" clId="{8AD5E4AB-37CA-4D03-B88E-6E103987AC08}" dt="2020-09-03T14:07:27.136" v="3577" actId="20577"/>
          <ac:spMkLst>
            <pc:docMk/>
            <pc:sldMk cId="1826588225" sldId="415"/>
            <ac:spMk id="8" creationId="{E726CE38-5ECF-47BA-AF12-3DBC0C29F971}"/>
          </ac:spMkLst>
        </pc:spChg>
        <pc:spChg chg="del mod">
          <ac:chgData name="Ludovic DENOT" userId="c8fa45a2-fd22-496b-89fc-a97d430c9a16" providerId="ADAL" clId="{8AD5E4AB-37CA-4D03-B88E-6E103987AC08}" dt="2020-09-03T14:07:16.517" v="3571" actId="478"/>
          <ac:spMkLst>
            <pc:docMk/>
            <pc:sldMk cId="1826588225" sldId="415"/>
            <ac:spMk id="12" creationId="{C70B55BE-2AA1-4D40-9268-B49DE2E2477F}"/>
          </ac:spMkLst>
        </pc:spChg>
        <pc:graphicFrameChg chg="mod modGraphic">
          <ac:chgData name="Ludovic DENOT" userId="c8fa45a2-fd22-496b-89fc-a97d430c9a16" providerId="ADAL" clId="{8AD5E4AB-37CA-4D03-B88E-6E103987AC08}" dt="2020-09-03T09:39:55" v="3564" actId="1038"/>
          <ac:graphicFrameMkLst>
            <pc:docMk/>
            <pc:sldMk cId="1826588225" sldId="415"/>
            <ac:graphicFrameMk id="5" creationId="{02DC9935-EC63-437D-B6F2-A541C337C66C}"/>
          </ac:graphicFrameMkLst>
        </pc:graphicFrameChg>
        <pc:picChg chg="mod">
          <ac:chgData name="Ludovic DENOT" userId="c8fa45a2-fd22-496b-89fc-a97d430c9a16" providerId="ADAL" clId="{8AD5E4AB-37CA-4D03-B88E-6E103987AC08}" dt="2020-09-03T09:39:55" v="3564" actId="1038"/>
          <ac:picMkLst>
            <pc:docMk/>
            <pc:sldMk cId="1826588225" sldId="415"/>
            <ac:picMk id="11" creationId="{64A3801E-6751-4608-B09C-4379356F022E}"/>
          </ac:picMkLst>
        </pc:picChg>
      </pc:sldChg>
    </pc:docChg>
  </pc:docChgLst>
  <pc:docChgLst>
    <pc:chgData name="Cyril CHAMPIGNY" userId="8331ef57-2eda-4549-a9c3-149072f322d1" providerId="ADAL" clId="{8CA510CB-3C3C-44DD-A45F-8D87EAA825E3}"/>
    <pc:docChg chg="custSel delSld modSld">
      <pc:chgData name="Cyril CHAMPIGNY" userId="8331ef57-2eda-4549-a9c3-149072f322d1" providerId="ADAL" clId="{8CA510CB-3C3C-44DD-A45F-8D87EAA825E3}" dt="2020-08-13T08:29:48.717" v="615" actId="207"/>
      <pc:docMkLst>
        <pc:docMk/>
      </pc:docMkLst>
      <pc:sldChg chg="modSp">
        <pc:chgData name="Cyril CHAMPIGNY" userId="8331ef57-2eda-4549-a9c3-149072f322d1" providerId="ADAL" clId="{8CA510CB-3C3C-44DD-A45F-8D87EAA825E3}" dt="2020-08-13T06:22:48.365" v="570" actId="5793"/>
        <pc:sldMkLst>
          <pc:docMk/>
          <pc:sldMk cId="0" sldId="256"/>
        </pc:sldMkLst>
        <pc:spChg chg="mod">
          <ac:chgData name="Cyril CHAMPIGNY" userId="8331ef57-2eda-4549-a9c3-149072f322d1" providerId="ADAL" clId="{8CA510CB-3C3C-44DD-A45F-8D87EAA825E3}" dt="2020-08-13T06:22:31.531" v="566" actId="20577"/>
          <ac:spMkLst>
            <pc:docMk/>
            <pc:sldMk cId="0" sldId="256"/>
            <ac:spMk id="5" creationId="{00000000-0000-0000-0000-000000000000}"/>
          </ac:spMkLst>
        </pc:spChg>
        <pc:spChg chg="mod">
          <ac:chgData name="Cyril CHAMPIGNY" userId="8331ef57-2eda-4549-a9c3-149072f322d1" providerId="ADAL" clId="{8CA510CB-3C3C-44DD-A45F-8D87EAA825E3}" dt="2020-08-13T06:22:48.365" v="570" actId="5793"/>
          <ac:spMkLst>
            <pc:docMk/>
            <pc:sldMk cId="0" sldId="256"/>
            <ac:spMk id="7" creationId="{00000000-0000-0000-0000-000000000000}"/>
          </ac:spMkLst>
        </pc:spChg>
      </pc:sldChg>
      <pc:sldChg chg="modSp">
        <pc:chgData name="Cyril CHAMPIGNY" userId="8331ef57-2eda-4549-a9c3-149072f322d1" providerId="ADAL" clId="{8CA510CB-3C3C-44DD-A45F-8D87EAA825E3}" dt="2020-08-13T06:25:26.538" v="576" actId="20577"/>
        <pc:sldMkLst>
          <pc:docMk/>
          <pc:sldMk cId="3984636068" sldId="314"/>
        </pc:sldMkLst>
        <pc:spChg chg="mod">
          <ac:chgData name="Cyril CHAMPIGNY" userId="8331ef57-2eda-4549-a9c3-149072f322d1" providerId="ADAL" clId="{8CA510CB-3C3C-44DD-A45F-8D87EAA825E3}" dt="2020-08-13T06:25:26.538" v="576" actId="20577"/>
          <ac:spMkLst>
            <pc:docMk/>
            <pc:sldMk cId="3984636068" sldId="314"/>
            <ac:spMk id="4" creationId="{00000000-0000-0000-0000-000000000000}"/>
          </ac:spMkLst>
        </pc:spChg>
      </pc:sldChg>
      <pc:sldChg chg="del">
        <pc:chgData name="Cyril CHAMPIGNY" userId="8331ef57-2eda-4549-a9c3-149072f322d1" providerId="ADAL" clId="{8CA510CB-3C3C-44DD-A45F-8D87EAA825E3}" dt="2020-08-12T16:07:36.906" v="0" actId="2696"/>
        <pc:sldMkLst>
          <pc:docMk/>
          <pc:sldMk cId="3111929216" sldId="315"/>
        </pc:sldMkLst>
      </pc:sldChg>
      <pc:sldChg chg="del">
        <pc:chgData name="Cyril CHAMPIGNY" userId="8331ef57-2eda-4549-a9c3-149072f322d1" providerId="ADAL" clId="{8CA510CB-3C3C-44DD-A45F-8D87EAA825E3}" dt="2020-08-12T16:07:36.917" v="1" actId="2696"/>
        <pc:sldMkLst>
          <pc:docMk/>
          <pc:sldMk cId="1467089803" sldId="316"/>
        </pc:sldMkLst>
      </pc:sldChg>
      <pc:sldChg chg="del">
        <pc:chgData name="Cyril CHAMPIGNY" userId="8331ef57-2eda-4549-a9c3-149072f322d1" providerId="ADAL" clId="{8CA510CB-3C3C-44DD-A45F-8D87EAA825E3}" dt="2020-08-12T16:07:36.926" v="2" actId="2696"/>
        <pc:sldMkLst>
          <pc:docMk/>
          <pc:sldMk cId="1944867787" sldId="317"/>
        </pc:sldMkLst>
      </pc:sldChg>
      <pc:sldChg chg="del">
        <pc:chgData name="Cyril CHAMPIGNY" userId="8331ef57-2eda-4549-a9c3-149072f322d1" providerId="ADAL" clId="{8CA510CB-3C3C-44DD-A45F-8D87EAA825E3}" dt="2020-08-12T16:07:36.933" v="3" actId="2696"/>
        <pc:sldMkLst>
          <pc:docMk/>
          <pc:sldMk cId="3388766104" sldId="318"/>
        </pc:sldMkLst>
      </pc:sldChg>
      <pc:sldChg chg="del">
        <pc:chgData name="Cyril CHAMPIGNY" userId="8331ef57-2eda-4549-a9c3-149072f322d1" providerId="ADAL" clId="{8CA510CB-3C3C-44DD-A45F-8D87EAA825E3}" dt="2020-08-12T16:07:36.948" v="4" actId="2696"/>
        <pc:sldMkLst>
          <pc:docMk/>
          <pc:sldMk cId="2673315089" sldId="319"/>
        </pc:sldMkLst>
      </pc:sldChg>
      <pc:sldChg chg="addSp delSp modSp">
        <pc:chgData name="Cyril CHAMPIGNY" userId="8331ef57-2eda-4549-a9c3-149072f322d1" providerId="ADAL" clId="{8CA510CB-3C3C-44DD-A45F-8D87EAA825E3}" dt="2020-08-13T08:29:48.717" v="615" actId="207"/>
        <pc:sldMkLst>
          <pc:docMk/>
          <pc:sldMk cId="3205347914" sldId="320"/>
        </pc:sldMkLst>
        <pc:spChg chg="add del mod">
          <ac:chgData name="Cyril CHAMPIGNY" userId="8331ef57-2eda-4549-a9c3-149072f322d1" providerId="ADAL" clId="{8CA510CB-3C3C-44DD-A45F-8D87EAA825E3}" dt="2020-08-12T16:11:36.666" v="66" actId="478"/>
          <ac:spMkLst>
            <pc:docMk/>
            <pc:sldMk cId="3205347914" sldId="320"/>
            <ac:spMk id="9" creationId="{79AAC92B-1950-46B7-BC15-1EA9CF12768C}"/>
          </ac:spMkLst>
        </pc:spChg>
        <pc:spChg chg="add mod">
          <ac:chgData name="Cyril CHAMPIGNY" userId="8331ef57-2eda-4549-a9c3-149072f322d1" providerId="ADAL" clId="{8CA510CB-3C3C-44DD-A45F-8D87EAA825E3}" dt="2020-08-13T08:29:48.717" v="615" actId="207"/>
          <ac:spMkLst>
            <pc:docMk/>
            <pc:sldMk cId="3205347914" sldId="320"/>
            <ac:spMk id="11" creationId="{17E9DFC9-C60F-4457-B3A2-CB22731FE3B8}"/>
          </ac:spMkLst>
        </pc:spChg>
        <pc:spChg chg="add del mod">
          <ac:chgData name="Cyril CHAMPIGNY" userId="8331ef57-2eda-4549-a9c3-149072f322d1" providerId="ADAL" clId="{8CA510CB-3C3C-44DD-A45F-8D87EAA825E3}" dt="2020-08-12T16:16:14.235" v="83" actId="478"/>
          <ac:spMkLst>
            <pc:docMk/>
            <pc:sldMk cId="3205347914" sldId="320"/>
            <ac:spMk id="12" creationId="{D86A7975-BC01-45DE-8AF2-8F90E32B4174}"/>
          </ac:spMkLst>
        </pc:spChg>
        <pc:spChg chg="add del mod">
          <ac:chgData name="Cyril CHAMPIGNY" userId="8331ef57-2eda-4549-a9c3-149072f322d1" providerId="ADAL" clId="{8CA510CB-3C3C-44DD-A45F-8D87EAA825E3}" dt="2020-08-13T06:13:15.145" v="136" actId="478"/>
          <ac:spMkLst>
            <pc:docMk/>
            <pc:sldMk cId="3205347914" sldId="320"/>
            <ac:spMk id="13" creationId="{40923FEB-F962-41B7-8D04-DDBCEEE6760D}"/>
          </ac:spMkLst>
        </pc:spChg>
        <pc:spChg chg="add mod">
          <ac:chgData name="Cyril CHAMPIGNY" userId="8331ef57-2eda-4549-a9c3-149072f322d1" providerId="ADAL" clId="{8CA510CB-3C3C-44DD-A45F-8D87EAA825E3}" dt="2020-08-13T06:22:07.281" v="549" actId="14100"/>
          <ac:spMkLst>
            <pc:docMk/>
            <pc:sldMk cId="3205347914" sldId="320"/>
            <ac:spMk id="14" creationId="{AEA84DB2-864C-43BF-9639-8B94CC0BDB8B}"/>
          </ac:spMkLst>
        </pc:spChg>
        <pc:spChg chg="add mod">
          <ac:chgData name="Cyril CHAMPIGNY" userId="8331ef57-2eda-4549-a9c3-149072f322d1" providerId="ADAL" clId="{8CA510CB-3C3C-44DD-A45F-8D87EAA825E3}" dt="2020-08-13T06:15:20.838" v="240" actId="14100"/>
          <ac:spMkLst>
            <pc:docMk/>
            <pc:sldMk cId="3205347914" sldId="320"/>
            <ac:spMk id="15" creationId="{DD50E4EC-C21C-4AF7-831A-55A054E99D8A}"/>
          </ac:spMkLst>
        </pc:spChg>
        <pc:spChg chg="add mod">
          <ac:chgData name="Cyril CHAMPIGNY" userId="8331ef57-2eda-4549-a9c3-149072f322d1" providerId="ADAL" clId="{8CA510CB-3C3C-44DD-A45F-8D87EAA825E3}" dt="2020-08-13T06:16:57.724" v="276"/>
          <ac:spMkLst>
            <pc:docMk/>
            <pc:sldMk cId="3205347914" sldId="320"/>
            <ac:spMk id="16" creationId="{C4E0964D-5399-4DB5-B7F5-B4AE2F457560}"/>
          </ac:spMkLst>
        </pc:spChg>
        <pc:spChg chg="add mod">
          <ac:chgData name="Cyril CHAMPIGNY" userId="8331ef57-2eda-4549-a9c3-149072f322d1" providerId="ADAL" clId="{8CA510CB-3C3C-44DD-A45F-8D87EAA825E3}" dt="2020-08-13T06:43:50.754" v="605" actId="113"/>
          <ac:spMkLst>
            <pc:docMk/>
            <pc:sldMk cId="3205347914" sldId="320"/>
            <ac:spMk id="17" creationId="{CEA46C25-C84C-41D7-8D85-5706EE014231}"/>
          </ac:spMkLst>
        </pc:spChg>
        <pc:spChg chg="add mod">
          <ac:chgData name="Cyril CHAMPIGNY" userId="8331ef57-2eda-4549-a9c3-149072f322d1" providerId="ADAL" clId="{8CA510CB-3C3C-44DD-A45F-8D87EAA825E3}" dt="2020-08-13T06:19:17.916" v="371" actId="1036"/>
          <ac:spMkLst>
            <pc:docMk/>
            <pc:sldMk cId="3205347914" sldId="320"/>
            <ac:spMk id="18" creationId="{E377A463-457F-494E-BCCA-C429ABF6A7CC}"/>
          </ac:spMkLst>
        </pc:spChg>
        <pc:spChg chg="add mod">
          <ac:chgData name="Cyril CHAMPIGNY" userId="8331ef57-2eda-4549-a9c3-149072f322d1" providerId="ADAL" clId="{8CA510CB-3C3C-44DD-A45F-8D87EAA825E3}" dt="2020-08-13T08:26:03.398" v="612" actId="14100"/>
          <ac:spMkLst>
            <pc:docMk/>
            <pc:sldMk cId="3205347914" sldId="320"/>
            <ac:spMk id="19" creationId="{D7700FB1-BF52-41F1-A6A6-925DA052A684}"/>
          </ac:spMkLst>
        </pc:spChg>
        <pc:graphicFrameChg chg="mod">
          <ac:chgData name="Cyril CHAMPIGNY" userId="8331ef57-2eda-4549-a9c3-149072f322d1" providerId="ADAL" clId="{8CA510CB-3C3C-44DD-A45F-8D87EAA825E3}" dt="2020-08-12T16:16:45.570" v="85" actId="1076"/>
          <ac:graphicFrameMkLst>
            <pc:docMk/>
            <pc:sldMk cId="3205347914" sldId="320"/>
            <ac:graphicFrameMk id="8" creationId="{AB714005-CC36-4217-9B25-76007DEE7825}"/>
          </ac:graphicFrameMkLst>
        </pc:graphicFrameChg>
        <pc:graphicFrameChg chg="add mod">
          <ac:chgData name="Cyril CHAMPIGNY" userId="8331ef57-2eda-4549-a9c3-149072f322d1" providerId="ADAL" clId="{8CA510CB-3C3C-44DD-A45F-8D87EAA825E3}" dt="2020-08-13T06:18:33.284" v="362" actId="1076"/>
          <ac:graphicFrameMkLst>
            <pc:docMk/>
            <pc:sldMk cId="3205347914" sldId="320"/>
            <ac:graphicFrameMk id="10" creationId="{D57D23BC-8A76-4A13-BA3F-018B7EB681B9}"/>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9/3/2020</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9/3/2020</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6883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11</a:t>
            </a:fld>
            <a:endParaRPr lang="en-US"/>
          </a:p>
        </p:txBody>
      </p:sp>
    </p:spTree>
    <p:extLst>
      <p:ext uri="{BB962C8B-B14F-4D97-AF65-F5344CB8AC3E}">
        <p14:creationId xmlns:p14="http://schemas.microsoft.com/office/powerpoint/2010/main" val="1782014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12</a:t>
            </a:fld>
            <a:endParaRPr lang="en-US"/>
          </a:p>
        </p:txBody>
      </p:sp>
    </p:spTree>
    <p:extLst>
      <p:ext uri="{BB962C8B-B14F-4D97-AF65-F5344CB8AC3E}">
        <p14:creationId xmlns:p14="http://schemas.microsoft.com/office/powerpoint/2010/main" val="4089133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13</a:t>
            </a:fld>
            <a:endParaRPr lang="en-US"/>
          </a:p>
        </p:txBody>
      </p:sp>
    </p:spTree>
    <p:extLst>
      <p:ext uri="{BB962C8B-B14F-4D97-AF65-F5344CB8AC3E}">
        <p14:creationId xmlns:p14="http://schemas.microsoft.com/office/powerpoint/2010/main" val="3103193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15</a:t>
            </a:fld>
            <a:endParaRPr lang="en-US"/>
          </a:p>
        </p:txBody>
      </p:sp>
    </p:spTree>
    <p:extLst>
      <p:ext uri="{BB962C8B-B14F-4D97-AF65-F5344CB8AC3E}">
        <p14:creationId xmlns:p14="http://schemas.microsoft.com/office/powerpoint/2010/main" val="23449028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16</a:t>
            </a:fld>
            <a:endParaRPr lang="en-US"/>
          </a:p>
        </p:txBody>
      </p:sp>
    </p:spTree>
    <p:extLst>
      <p:ext uri="{BB962C8B-B14F-4D97-AF65-F5344CB8AC3E}">
        <p14:creationId xmlns:p14="http://schemas.microsoft.com/office/powerpoint/2010/main" val="469330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17</a:t>
            </a:fld>
            <a:endParaRPr lang="en-US"/>
          </a:p>
        </p:txBody>
      </p:sp>
    </p:spTree>
    <p:extLst>
      <p:ext uri="{BB962C8B-B14F-4D97-AF65-F5344CB8AC3E}">
        <p14:creationId xmlns:p14="http://schemas.microsoft.com/office/powerpoint/2010/main" val="38164426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18</a:t>
            </a:fld>
            <a:endParaRPr lang="en-US"/>
          </a:p>
        </p:txBody>
      </p:sp>
    </p:spTree>
    <p:extLst>
      <p:ext uri="{BB962C8B-B14F-4D97-AF65-F5344CB8AC3E}">
        <p14:creationId xmlns:p14="http://schemas.microsoft.com/office/powerpoint/2010/main" val="18909093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19</a:t>
            </a:fld>
            <a:endParaRPr lang="en-US"/>
          </a:p>
        </p:txBody>
      </p:sp>
    </p:spTree>
    <p:extLst>
      <p:ext uri="{BB962C8B-B14F-4D97-AF65-F5344CB8AC3E}">
        <p14:creationId xmlns:p14="http://schemas.microsoft.com/office/powerpoint/2010/main" val="1044488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2331813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2760191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2755417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417714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7</a:t>
            </a:fld>
            <a:endParaRPr lang="en-US"/>
          </a:p>
        </p:txBody>
      </p:sp>
    </p:spTree>
    <p:extLst>
      <p:ext uri="{BB962C8B-B14F-4D97-AF65-F5344CB8AC3E}">
        <p14:creationId xmlns:p14="http://schemas.microsoft.com/office/powerpoint/2010/main" val="2538296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8</a:t>
            </a:fld>
            <a:endParaRPr lang="en-US"/>
          </a:p>
        </p:txBody>
      </p:sp>
    </p:spTree>
    <p:extLst>
      <p:ext uri="{BB962C8B-B14F-4D97-AF65-F5344CB8AC3E}">
        <p14:creationId xmlns:p14="http://schemas.microsoft.com/office/powerpoint/2010/main" val="3699817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9</a:t>
            </a:fld>
            <a:endParaRPr lang="en-US"/>
          </a:p>
        </p:txBody>
      </p:sp>
    </p:spTree>
    <p:extLst>
      <p:ext uri="{BB962C8B-B14F-4D97-AF65-F5344CB8AC3E}">
        <p14:creationId xmlns:p14="http://schemas.microsoft.com/office/powerpoint/2010/main" val="1180181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10</a:t>
            </a:fld>
            <a:endParaRPr lang="en-US"/>
          </a:p>
        </p:txBody>
      </p:sp>
    </p:spTree>
    <p:extLst>
      <p:ext uri="{BB962C8B-B14F-4D97-AF65-F5344CB8AC3E}">
        <p14:creationId xmlns:p14="http://schemas.microsoft.com/office/powerpoint/2010/main" val="35900652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13.xml"/><Relationship Id="rId7"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
    <p:bg>
      <p:bgPr>
        <a:solidFill>
          <a:srgbClr val="A90025"/>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pic>
        <p:nvPicPr>
          <p:cNvPr id="14338" name="Picture 2"/>
          <p:cNvPicPr>
            <a:picLocks noChangeAspect="1" noChangeArrowheads="1"/>
          </p:cNvPicPr>
          <p:nvPr userDrawn="1"/>
        </p:nvPicPr>
        <p:blipFill>
          <a:blip r:embed="rId4" cstate="print"/>
          <a:srcRect/>
          <a:stretch>
            <a:fillRect/>
          </a:stretch>
        </p:blipFill>
        <p:spPr bwMode="auto">
          <a:xfrm>
            <a:off x="1037083" y="3672830"/>
            <a:ext cx="9523413" cy="47625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3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GRP</a:t>
            </a:r>
            <a:endParaRPr lang="en-US" dirty="0"/>
          </a:p>
        </p:txBody>
      </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IMPLEMENTATION</a:t>
            </a:r>
            <a:endParaRPr 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DOCUMENTS USED FOR THE GAP ANALYSIS</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7_1_">
    <p:spTree>
      <p:nvGrpSpPr>
        <p:cNvPr id="1" name=""/>
        <p:cNvGrpSpPr/>
        <p:nvPr/>
      </p:nvGrpSpPr>
      <p:grpSpPr>
        <a:xfrm>
          <a:off x="0" y="0"/>
          <a:ext cx="0" cy="0"/>
          <a:chOff x="0" y="0"/>
          <a:chExt cx="0" cy="0"/>
        </a:xfrm>
      </p:grpSpPr>
      <p:pic>
        <p:nvPicPr>
          <p:cNvPr id="11" name="Image 10" descr="Une image contenant personne, extérieur, homme, portant&#10;&#10;Description générée automatiquement">
            <a:extLst>
              <a:ext uri="{FF2B5EF4-FFF2-40B4-BE49-F238E27FC236}">
                <a16:creationId xmlns:a16="http://schemas.microsoft.com/office/drawing/2014/main" id="{01331BF5-730D-4B20-9D30-91E234A844DD}"/>
              </a:ext>
            </a:extLst>
          </p:cNvPr>
          <p:cNvPicPr>
            <a:picLocks noChangeAspect="1"/>
          </p:cNvPicPr>
          <p:nvPr userDrawn="1"/>
        </p:nvPicPr>
        <p:blipFill rotWithShape="1">
          <a:blip r:embed="rId2" cstate="print">
            <a:alphaModFix amt="70000"/>
            <a:extLst>
              <a:ext uri="{28A0092B-C50C-407E-A947-70E740481C1C}">
                <a14:useLocalDpi xmlns:a14="http://schemas.microsoft.com/office/drawing/2010/main" val="0"/>
              </a:ext>
            </a:extLst>
          </a:blip>
          <a:srcRect/>
          <a:stretch/>
        </p:blipFill>
        <p:spPr>
          <a:xfrm>
            <a:off x="0" y="0"/>
            <a:ext cx="12192000" cy="6858000"/>
          </a:xfrm>
          <a:prstGeom prst="rect">
            <a:avLst/>
          </a:prstGeom>
        </p:spPr>
      </p:pic>
      <p:pic>
        <p:nvPicPr>
          <p:cNvPr id="8" name="Picture 2"/>
          <p:cNvPicPr>
            <a:picLocks noChangeAspect="1" noChangeArrowheads="1"/>
          </p:cNvPicPr>
          <p:nvPr userDrawn="1"/>
        </p:nvPicPr>
        <p:blipFill>
          <a:blip r:embed="rId3" cstate="print"/>
          <a:srcRect/>
          <a:stretch>
            <a:fillRect/>
          </a:stretch>
        </p:blipFill>
        <p:spPr bwMode="auto">
          <a:xfrm>
            <a:off x="9538665" y="404664"/>
            <a:ext cx="2461991" cy="792088"/>
          </a:xfrm>
          <a:prstGeom prst="rect">
            <a:avLst/>
          </a:prstGeom>
          <a:noFill/>
          <a:ln w="9525">
            <a:noFill/>
            <a:miter lim="800000"/>
          </a:ln>
          <a:effectLst/>
        </p:spPr>
      </p:pic>
      <p:sp>
        <p:nvSpPr>
          <p:cNvPr id="5" name="Espace réservé du texte 16"/>
          <p:cNvSpPr>
            <a:spLocks noGrp="1" noEditPoints="1"/>
          </p:cNvSpPr>
          <p:nvPr>
            <p:ph type="body" sz="quarter" idx="11" hasCustomPrompt="1"/>
          </p:nvPr>
        </p:nvSpPr>
        <p:spPr>
          <a:xfrm>
            <a:off x="191344" y="404664"/>
            <a:ext cx="5616624" cy="5616624"/>
          </a:xfrm>
          <a:prstGeom prst="rect">
            <a:avLst/>
          </a:prstGeom>
          <a:solidFill>
            <a:schemeClr val="bg1">
              <a:alpha val="20000"/>
            </a:schemeClr>
          </a:solidFill>
        </p:spPr>
        <p:txBody>
          <a:bodyPr/>
          <a:lstStyle>
            <a:lvl1pPr marL="342900" indent="-342900">
              <a:buFont typeface="Wingdings" pitchFamily="2" charset="2"/>
              <a:buChar char="q"/>
              <a:defRPr sz="1600" b="0" baseline="0">
                <a:latin typeface="+mj-lt"/>
              </a:defRPr>
            </a:lvl1pPr>
            <a:lvl2pPr>
              <a:buFont typeface="Wingdings" pitchFamily="2" charset="2"/>
              <a:buChar char="q"/>
              <a:defRPr sz="1600"/>
            </a:lvl2pPr>
          </a:lstStyle>
          <a:p>
            <a:pPr lvl="0"/>
            <a:r>
              <a:rPr lang="fr-FR" dirty="0"/>
              <a:t>List </a:t>
            </a:r>
            <a:r>
              <a:rPr lang="fr-FR" dirty="0" err="1"/>
              <a:t>highlights</a:t>
            </a:r>
            <a:endParaRPr lang="fr-FR" dirty="0"/>
          </a:p>
          <a:p>
            <a:pPr lvl="0"/>
            <a:endParaRPr lang="fr-FR" dirty="0"/>
          </a:p>
          <a:p>
            <a:pPr lvl="1"/>
            <a:endParaRPr lang="en-US" dirty="0"/>
          </a:p>
        </p:txBody>
      </p:sp>
    </p:spTree>
    <p:extLst>
      <p:ext uri="{BB962C8B-B14F-4D97-AF65-F5344CB8AC3E}">
        <p14:creationId xmlns:p14="http://schemas.microsoft.com/office/powerpoint/2010/main" val="169844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7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SYNTHESIS OF CHANGES</a:t>
            </a:r>
            <a:endParaRPr lang="en-US" dirty="0"/>
          </a:p>
        </p:txBody>
      </p:sp>
      <p:grpSp>
        <p:nvGrpSpPr>
          <p:cNvPr id="14"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17"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21"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25"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32"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9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GROUP</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1"/>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0_1_">
    <p:spTree>
      <p:nvGrpSpPr>
        <p:cNvPr id="1" name=""/>
        <p:cNvGrpSpPr/>
        <p:nvPr/>
      </p:nvGrpSpPr>
      <p:grpSpPr>
        <a:xfrm>
          <a:off x="0" y="0"/>
          <a:ext cx="0" cy="0"/>
          <a:chOff x="0" y="0"/>
          <a:chExt cx="0" cy="0"/>
        </a:xfrm>
      </p:grpSpPr>
      <p:cxnSp>
        <p:nvCxnSpPr>
          <p:cNvPr id="5" name="Connecteur droit 4"/>
          <p:cNvCxnSpPr/>
          <p:nvPr userDrawn="1"/>
        </p:nvCxnSpPr>
        <p:spPr>
          <a:xfrm>
            <a:off x="457200" y="6525344"/>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E&amp;P</a:t>
            </a:r>
            <a:endParaRPr lang="en-US" dirty="0"/>
          </a:p>
        </p:txBody>
      </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1"/>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M&amp;S</a:t>
            </a:r>
            <a:endParaRPr lang="en-US" dirty="0"/>
          </a:p>
        </p:txBody>
      </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1"/>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R&amp;C</a:t>
            </a:r>
            <a:endParaRPr lang="en-US" dirty="0"/>
          </a:p>
        </p:txBody>
      </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1"/>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94" r:id="rId2"/>
    <p:sldLayoutId id="2147483667" r:id="rId3"/>
    <p:sldLayoutId id="2147483683" r:id="rId4"/>
    <p:sldLayoutId id="2147483684" r:id="rId5"/>
    <p:sldLayoutId id="2147483685" r:id="rId6"/>
    <p:sldLayoutId id="2147483686" r:id="rId7"/>
    <p:sldLayoutId id="2147483687" r:id="rId8"/>
    <p:sldLayoutId id="2147483688" r:id="rId9"/>
    <p:sldLayoutId id="2147483689" r:id="rId10"/>
    <p:sldLayoutId id="2147483693" r:id="rId11"/>
    <p:sldLayoutId id="2147483692" r:id="rId12"/>
    <p:sldLayoutId id="2147483695" r:id="rId1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5.emf"/></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image" Target="../media/image19.emf"/><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9.emf"/><Relationship Id="rId4" Type="http://schemas.openxmlformats.org/officeDocument/2006/relationships/image" Target="../media/image8.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1.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188000" y="1844824"/>
            <a:ext cx="9732536" cy="1748663"/>
          </a:xfrm>
        </p:spPr>
        <p:txBody>
          <a:bodyPr/>
          <a:lstStyle/>
          <a:p>
            <a:r>
              <a:rPr lang="fr-FR" dirty="0"/>
              <a:t>Sécurité des terminaux maritimes et fluviaux</a:t>
            </a:r>
            <a:br>
              <a:rPr lang="fr-FR" dirty="0"/>
            </a:br>
            <a:r>
              <a:rPr lang="fr-FR" sz="2000" dirty="0"/>
              <a:t>REGLE HSE GROUPE (CR-GR-HSE-422)</a:t>
            </a:r>
            <a:br>
              <a:rPr lang="fr-FR" dirty="0"/>
            </a:br>
            <a:endParaRPr lang="en-US" dirty="0"/>
          </a:p>
        </p:txBody>
      </p:sp>
      <p:sp>
        <p:nvSpPr>
          <p:cNvPr id="7" name="Espace réservé du texte 2"/>
          <p:cNvSpPr txBox="1">
            <a:spLocks/>
          </p:cNvSpPr>
          <p:nvPr/>
        </p:nvSpPr>
        <p:spPr>
          <a:xfrm>
            <a:off x="1115992" y="3212976"/>
            <a:ext cx="10380608" cy="3029760"/>
          </a:xfrm>
          <a:prstGeom prst="rect">
            <a:avLst/>
          </a:prstGeom>
        </p:spPr>
        <p:txBody>
          <a:bodyPr/>
          <a:lstStyle/>
          <a:p>
            <a:endParaRPr lang="en-US" dirty="0">
              <a:solidFill>
                <a:schemeClr val="bg1"/>
              </a:solidFill>
            </a:endParaRPr>
          </a:p>
          <a:p>
            <a:r>
              <a:rPr lang="en-GB" b="1" i="1" dirty="0">
                <a:solidFill>
                  <a:schemeClr val="bg1"/>
                </a:solidFill>
                <a:latin typeface="+mn-lt"/>
              </a:rPr>
              <a:t>SYNTHÈSE</a:t>
            </a:r>
          </a:p>
          <a:p>
            <a:pPr algn="just"/>
            <a:endParaRPr lang="en-GB" b="1" i="1" dirty="0">
              <a:solidFill>
                <a:schemeClr val="bg1"/>
              </a:solidFill>
              <a:latin typeface="+mn-lt"/>
            </a:endParaRPr>
          </a:p>
          <a:p>
            <a:pPr algn="just"/>
            <a:r>
              <a:rPr lang="fr-FR" sz="1600" dirty="0">
                <a:solidFill>
                  <a:schemeClr val="bg1"/>
                </a:solidFill>
                <a:latin typeface="+mn-lt"/>
              </a:rPr>
              <a:t>La présente règle définit les exigences HSE minimales à respecter pour la gestion des risques liés aux opérations de chargement, déchargement et avitaillement des navire et des barges, avec des marchandises dangereuses liquides en vrac, dans les terminaux maritimes ou fluviaux.</a:t>
            </a:r>
            <a:endParaRPr lang="en-US" dirty="0">
              <a:solidFill>
                <a:schemeClr val="bg1"/>
              </a:solidFill>
            </a:endParaRPr>
          </a:p>
          <a:p>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06782" y="1942444"/>
            <a:ext cx="1083951" cy="307777"/>
          </a:xfrm>
          <a:prstGeom prst="rect">
            <a:avLst/>
          </a:prstGeom>
          <a:noFill/>
        </p:spPr>
        <p:txBody>
          <a:bodyPr wrap="none" rtlCol="0">
            <a:spAutoFit/>
          </a:bodyPr>
          <a:lstStyle/>
          <a:p>
            <a:r>
              <a:rPr lang="fr-FR" sz="1400" b="1" dirty="0">
                <a:solidFill>
                  <a:srgbClr val="00B050"/>
                </a:solidFill>
              </a:rPr>
              <a:t>NOUVEAU</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514997387"/>
              </p:ext>
            </p:extLst>
          </p:nvPr>
        </p:nvGraphicFramePr>
        <p:xfrm>
          <a:off x="1343472" y="763666"/>
          <a:ext cx="10297144" cy="2665334"/>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1201">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mn-ea"/>
                          <a:cs typeface="Times New Roman" panose="02020603050405020304" pitchFamily="18" charset="0"/>
                        </a:rPr>
                        <a:t>Exigence 3.4.2 : Intégrité des flexibles</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294133">
                <a:tc>
                  <a:txBody>
                    <a:bodyPr/>
                    <a:lstStyle/>
                    <a:p>
                      <a:r>
                        <a:rPr lang="fr-FR" sz="1400" u="none" noProof="0" dirty="0">
                          <a:solidFill>
                            <a:schemeClr val="dk1"/>
                          </a:solidFill>
                          <a:effectLst/>
                          <a:latin typeface="Arial" panose="020B0604020202020204" pitchFamily="34" charset="0"/>
                          <a:ea typeface="+mn-ea"/>
                          <a:cs typeface="Arial" panose="020B0604020202020204" pitchFamily="34" charset="0"/>
                        </a:rPr>
                        <a:t>En tenant compte des obligations réglementaires et des recommandations du fabricant, les flexibles destinés aux opérations de transfert sont :</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adaptés à la nature des produits transférés;</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identifiés;</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inspectés visuellement avant chaque opération ;</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testés sous </a:t>
                      </a:r>
                      <a:r>
                        <a:rPr lang="fr-FR" sz="1400" u="none" noProof="0" dirty="0">
                          <a:solidFill>
                            <a:schemeClr val="tx1"/>
                          </a:solidFill>
                          <a:effectLst/>
                          <a:latin typeface="Arial" panose="020B0604020202020204" pitchFamily="34" charset="0"/>
                          <a:ea typeface="+mn-ea"/>
                          <a:cs typeface="Arial" panose="020B0604020202020204" pitchFamily="34" charset="0"/>
                        </a:rPr>
                        <a:t>pression à une fréquence adaptée ne pouvant dépasser:</a:t>
                      </a:r>
                    </a:p>
                    <a:p>
                      <a:pPr marL="895350" lvl="0" indent="-285750">
                        <a:buFont typeface="Courier New" panose="02070309020205020404" pitchFamily="49" charset="0"/>
                        <a:buChar char="o"/>
                      </a:pPr>
                      <a:r>
                        <a:rPr lang="fr-FR" sz="1400" u="none" noProof="0" dirty="0">
                          <a:solidFill>
                            <a:srgbClr val="FF0000"/>
                          </a:solidFill>
                          <a:effectLst/>
                          <a:latin typeface="Arial" panose="020B0604020202020204" pitchFamily="34" charset="0"/>
                          <a:ea typeface="+mn-ea"/>
                          <a:cs typeface="Arial" panose="020B0604020202020204" pitchFamily="34" charset="0"/>
                        </a:rPr>
                        <a:t>1 an pour les flexibles onshore</a:t>
                      </a:r>
                    </a:p>
                    <a:p>
                      <a:pPr marL="895350" lvl="0" indent="-285750">
                        <a:buFont typeface="Courier New" panose="02070309020205020404" pitchFamily="49" charset="0"/>
                        <a:buChar char="o"/>
                      </a:pPr>
                      <a:r>
                        <a:rPr lang="fr-FR" sz="1400" u="none" noProof="0" dirty="0">
                          <a:solidFill>
                            <a:srgbClr val="FF0000"/>
                          </a:solidFill>
                          <a:effectLst/>
                          <a:latin typeface="Arial" panose="020B0604020202020204" pitchFamily="34" charset="0"/>
                          <a:ea typeface="+mn-ea"/>
                          <a:cs typeface="Arial" panose="020B0604020202020204" pitchFamily="34" charset="0"/>
                        </a:rPr>
                        <a:t>3 ans pour les flexibles offshore</a:t>
                      </a:r>
                    </a:p>
                    <a:p>
                      <a:pPr marL="539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mis au rebut en cas d’anomalie constatée, ou à une date spécifiée.</a:t>
                      </a:r>
                    </a:p>
                    <a:p>
                      <a:r>
                        <a:rPr lang="fr-FR" sz="1400" u="none" noProof="0" dirty="0">
                          <a:solidFill>
                            <a:schemeClr val="dk1"/>
                          </a:solidFill>
                          <a:effectLst/>
                          <a:latin typeface="Arial" panose="020B0604020202020204" pitchFamily="34" charset="0"/>
                          <a:ea typeface="+mn-ea"/>
                          <a:cs typeface="Arial" panose="020B0604020202020204" pitchFamily="34" charset="0"/>
                        </a:rPr>
                        <a:t>Les données de suivi de l’intégrité de chaque flexible (y compris ceux stockés en magasin) sont documentés.</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9" name="Rectangle 1">
            <a:extLst>
              <a:ext uri="{FF2B5EF4-FFF2-40B4-BE49-F238E27FC236}">
                <a16:creationId xmlns:a16="http://schemas.microsoft.com/office/drawing/2014/main" id="{4E65292F-1251-482E-8FB6-1CC38B238DCD}"/>
              </a:ext>
            </a:extLst>
          </p:cNvPr>
          <p:cNvSpPr>
            <a:spLocks noChangeArrowheads="1"/>
          </p:cNvSpPr>
          <p:nvPr/>
        </p:nvSpPr>
        <p:spPr bwMode="auto">
          <a:xfrm>
            <a:off x="6614874" y="3501008"/>
            <a:ext cx="5313774"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Les tests sous pression = 1,5 fois la PNS du flexible et sont complétés, le cas échéant, par des mesures d’allongement sous pression et de continuité électrique.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La date de mise au rebut peut être imposée par la réglementation, ou définie par le fabricant et/ou la criticité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Les rayons de courbure sont respectés et, le cas échéant, les flexibles sont supportés</a:t>
            </a: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afin d’éviter un porte-à-faux susceptible d’endommager l’intégrité des manifolds.</a:t>
            </a: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sz="1400" dirty="0">
              <a:solidFill>
                <a:schemeClr val="tx1"/>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rPr>
              <a:t>Les conditions de stockage tiennent compte des recommandations du fabricant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10" name="Groupe 52">
            <a:extLst>
              <a:ext uri="{FF2B5EF4-FFF2-40B4-BE49-F238E27FC236}">
                <a16:creationId xmlns:a16="http://schemas.microsoft.com/office/drawing/2014/main" id="{591A4283-F945-4C71-95BF-A6C5F426E71F}"/>
              </a:ext>
            </a:extLst>
          </p:cNvPr>
          <p:cNvGrpSpPr>
            <a:grpSpLocks noChangeAspect="1"/>
          </p:cNvGrpSpPr>
          <p:nvPr/>
        </p:nvGrpSpPr>
        <p:grpSpPr>
          <a:xfrm rot="20612732">
            <a:off x="5304730" y="5378841"/>
            <a:ext cx="1080000" cy="161920"/>
            <a:chOff x="2575604" y="5776804"/>
            <a:chExt cx="1450063" cy="215898"/>
          </a:xfrm>
        </p:grpSpPr>
        <p:sp>
          <p:nvSpPr>
            <p:cNvPr id="15" name="Forme libre : forme 54">
              <a:extLst>
                <a:ext uri="{FF2B5EF4-FFF2-40B4-BE49-F238E27FC236}">
                  <a16:creationId xmlns:a16="http://schemas.microsoft.com/office/drawing/2014/main" id="{12C79CF7-1148-45E5-A403-F4BDAD78CD24}"/>
                </a:ext>
              </a:extLst>
            </p:cNvPr>
            <p:cNvSpPr/>
            <p:nvPr/>
          </p:nvSpPr>
          <p:spPr>
            <a:xfrm>
              <a:off x="2580238" y="5797236"/>
              <a:ext cx="1427429" cy="168998"/>
            </a:xfrm>
            <a:custGeom>
              <a:avLst/>
              <a:gdLst>
                <a:gd name="connsiteX0" fmla="*/ 0 w 1427429"/>
                <a:gd name="connsiteY0" fmla="*/ 54320 h 168998"/>
                <a:gd name="connsiteX1" fmla="*/ 199176 w 1427429"/>
                <a:gd name="connsiteY1" fmla="*/ 36214 h 168998"/>
                <a:gd name="connsiteX2" fmla="*/ 383263 w 1427429"/>
                <a:gd name="connsiteY2" fmla="*/ 9053 h 168998"/>
                <a:gd name="connsiteX3" fmla="*/ 618653 w 1427429"/>
                <a:gd name="connsiteY3" fmla="*/ 0 h 168998"/>
                <a:gd name="connsiteX4" fmla="*/ 820847 w 1427429"/>
                <a:gd name="connsiteY4" fmla="*/ 6035 h 168998"/>
                <a:gd name="connsiteX5" fmla="*/ 1020023 w 1427429"/>
                <a:gd name="connsiteY5" fmla="*/ 21124 h 168998"/>
                <a:gd name="connsiteX6" fmla="*/ 1152808 w 1427429"/>
                <a:gd name="connsiteY6" fmla="*/ 36214 h 168998"/>
                <a:gd name="connsiteX7" fmla="*/ 1288610 w 1427429"/>
                <a:gd name="connsiteY7" fmla="*/ 63374 h 168998"/>
                <a:gd name="connsiteX8" fmla="*/ 1427429 w 1427429"/>
                <a:gd name="connsiteY8" fmla="*/ 84499 h 168998"/>
                <a:gd name="connsiteX9" fmla="*/ 1409322 w 1427429"/>
                <a:gd name="connsiteY9" fmla="*/ 168998 h 168998"/>
                <a:gd name="connsiteX10" fmla="*/ 1270503 w 1427429"/>
                <a:gd name="connsiteY10" fmla="*/ 147873 h 168998"/>
                <a:gd name="connsiteX11" fmla="*/ 1131683 w 1427429"/>
                <a:gd name="connsiteY11" fmla="*/ 126748 h 168998"/>
                <a:gd name="connsiteX12" fmla="*/ 995881 w 1427429"/>
                <a:gd name="connsiteY12" fmla="*/ 111659 h 168998"/>
                <a:gd name="connsiteX13" fmla="*/ 790669 w 1427429"/>
                <a:gd name="connsiteY13" fmla="*/ 99588 h 168998"/>
                <a:gd name="connsiteX14" fmla="*/ 651849 w 1427429"/>
                <a:gd name="connsiteY14" fmla="*/ 99588 h 168998"/>
                <a:gd name="connsiteX15" fmla="*/ 506994 w 1427429"/>
                <a:gd name="connsiteY15" fmla="*/ 105623 h 168998"/>
                <a:gd name="connsiteX16" fmla="*/ 347049 w 1427429"/>
                <a:gd name="connsiteY16" fmla="*/ 123730 h 168998"/>
                <a:gd name="connsiteX17" fmla="*/ 147873 w 1427429"/>
                <a:gd name="connsiteY17" fmla="*/ 141837 h 168998"/>
                <a:gd name="connsiteX18" fmla="*/ 36213 w 1427429"/>
                <a:gd name="connsiteY18" fmla="*/ 147873 h 168998"/>
                <a:gd name="connsiteX19" fmla="*/ 15089 w 1427429"/>
                <a:gd name="connsiteY19" fmla="*/ 156926 h 168998"/>
                <a:gd name="connsiteX20" fmla="*/ 0 w 1427429"/>
                <a:gd name="connsiteY20" fmla="*/ 54320 h 168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7429" h="168998">
                  <a:moveTo>
                    <a:pt x="0" y="54320"/>
                  </a:moveTo>
                  <a:lnTo>
                    <a:pt x="199176" y="36214"/>
                  </a:lnTo>
                  <a:lnTo>
                    <a:pt x="383263" y="9053"/>
                  </a:lnTo>
                  <a:lnTo>
                    <a:pt x="618653" y="0"/>
                  </a:lnTo>
                  <a:lnTo>
                    <a:pt x="820847" y="6035"/>
                  </a:lnTo>
                  <a:lnTo>
                    <a:pt x="1020023" y="21124"/>
                  </a:lnTo>
                  <a:lnTo>
                    <a:pt x="1152808" y="36214"/>
                  </a:lnTo>
                  <a:lnTo>
                    <a:pt x="1288610" y="63374"/>
                  </a:lnTo>
                  <a:lnTo>
                    <a:pt x="1427429" y="84499"/>
                  </a:lnTo>
                  <a:lnTo>
                    <a:pt x="1409322" y="168998"/>
                  </a:lnTo>
                  <a:lnTo>
                    <a:pt x="1270503" y="147873"/>
                  </a:lnTo>
                  <a:lnTo>
                    <a:pt x="1131683" y="126748"/>
                  </a:lnTo>
                  <a:lnTo>
                    <a:pt x="995881" y="111659"/>
                  </a:lnTo>
                  <a:lnTo>
                    <a:pt x="790669" y="99588"/>
                  </a:lnTo>
                  <a:lnTo>
                    <a:pt x="651849" y="99588"/>
                  </a:lnTo>
                  <a:lnTo>
                    <a:pt x="506994" y="105623"/>
                  </a:lnTo>
                  <a:lnTo>
                    <a:pt x="347049" y="123730"/>
                  </a:lnTo>
                  <a:lnTo>
                    <a:pt x="147873" y="141837"/>
                  </a:lnTo>
                  <a:lnTo>
                    <a:pt x="36213" y="147873"/>
                  </a:lnTo>
                  <a:lnTo>
                    <a:pt x="15089" y="156926"/>
                  </a:lnTo>
                  <a:lnTo>
                    <a:pt x="0" y="54320"/>
                  </a:lnTo>
                  <a:close/>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6" name="Rectangle 15">
              <a:extLst>
                <a:ext uri="{FF2B5EF4-FFF2-40B4-BE49-F238E27FC236}">
                  <a16:creationId xmlns:a16="http://schemas.microsoft.com/office/drawing/2014/main" id="{DF07C11E-D65C-46E7-A4A9-66D60C4D2B7E}"/>
                </a:ext>
              </a:extLst>
            </p:cNvPr>
            <p:cNvSpPr/>
            <p:nvPr/>
          </p:nvSpPr>
          <p:spPr>
            <a:xfrm>
              <a:off x="3217381" y="5776804"/>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Rectangle 16">
              <a:extLst>
                <a:ext uri="{FF2B5EF4-FFF2-40B4-BE49-F238E27FC236}">
                  <a16:creationId xmlns:a16="http://schemas.microsoft.com/office/drawing/2014/main" id="{74A5F3B8-546F-4DE7-9FCA-3CBF4980D797}"/>
                </a:ext>
              </a:extLst>
            </p:cNvPr>
            <p:cNvSpPr/>
            <p:nvPr/>
          </p:nvSpPr>
          <p:spPr>
            <a:xfrm>
              <a:off x="3989667" y="5848702"/>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8" name="Rectangle 17">
              <a:extLst>
                <a:ext uri="{FF2B5EF4-FFF2-40B4-BE49-F238E27FC236}">
                  <a16:creationId xmlns:a16="http://schemas.microsoft.com/office/drawing/2014/main" id="{B6651132-365C-478A-855F-310FFAAA0C20}"/>
                </a:ext>
              </a:extLst>
            </p:cNvPr>
            <p:cNvSpPr/>
            <p:nvPr/>
          </p:nvSpPr>
          <p:spPr>
            <a:xfrm>
              <a:off x="2575604" y="5822723"/>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pic>
        <p:nvPicPr>
          <p:cNvPr id="19" name="Image 58">
            <a:extLst>
              <a:ext uri="{FF2B5EF4-FFF2-40B4-BE49-F238E27FC236}">
                <a16:creationId xmlns:a16="http://schemas.microsoft.com/office/drawing/2014/main" id="{C3C42351-4B18-4F6E-9F48-C99CB09634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0093" y="3598431"/>
            <a:ext cx="684000" cy="684025"/>
          </a:xfrm>
          <a:prstGeom prst="rect">
            <a:avLst/>
          </a:prstGeom>
        </p:spPr>
      </p:pic>
      <p:sp>
        <p:nvSpPr>
          <p:cNvPr id="20" name="Freeform 10">
            <a:extLst>
              <a:ext uri="{FF2B5EF4-FFF2-40B4-BE49-F238E27FC236}">
                <a16:creationId xmlns:a16="http://schemas.microsoft.com/office/drawing/2014/main" id="{D675F360-6053-4584-A364-9289F55D8208}"/>
              </a:ext>
            </a:extLst>
          </p:cNvPr>
          <p:cNvSpPr>
            <a:spLocks noChangeAspect="1" noEditPoints="1"/>
          </p:cNvSpPr>
          <p:nvPr/>
        </p:nvSpPr>
        <p:spPr bwMode="auto">
          <a:xfrm>
            <a:off x="5705724" y="4398784"/>
            <a:ext cx="576000" cy="559508"/>
          </a:xfrm>
          <a:custGeom>
            <a:avLst/>
            <a:gdLst>
              <a:gd name="T0" fmla="*/ 62 w 227"/>
              <a:gd name="T1" fmla="*/ 50 h 220"/>
              <a:gd name="T2" fmla="*/ 53 w 227"/>
              <a:gd name="T3" fmla="*/ 0 h 220"/>
              <a:gd name="T4" fmla="*/ 43 w 227"/>
              <a:gd name="T5" fmla="*/ 50 h 220"/>
              <a:gd name="T6" fmla="*/ 174 w 227"/>
              <a:gd name="T7" fmla="*/ 59 h 220"/>
              <a:gd name="T8" fmla="*/ 183 w 227"/>
              <a:gd name="T9" fmla="*/ 9 h 220"/>
              <a:gd name="T10" fmla="*/ 164 w 227"/>
              <a:gd name="T11" fmla="*/ 9 h 220"/>
              <a:gd name="T12" fmla="*/ 174 w 227"/>
              <a:gd name="T13" fmla="*/ 59 h 220"/>
              <a:gd name="T14" fmla="*/ 5 w 227"/>
              <a:gd name="T15" fmla="*/ 220 h 220"/>
              <a:gd name="T16" fmla="*/ 186 w 227"/>
              <a:gd name="T17" fmla="*/ 188 h 220"/>
              <a:gd name="T18" fmla="*/ 227 w 227"/>
              <a:gd name="T19" fmla="*/ 184 h 220"/>
              <a:gd name="T20" fmla="*/ 0 w 227"/>
              <a:gd name="T21" fmla="*/ 95 h 220"/>
              <a:gd name="T22" fmla="*/ 176 w 227"/>
              <a:gd name="T23" fmla="*/ 116 h 220"/>
              <a:gd name="T24" fmla="*/ 201 w 227"/>
              <a:gd name="T25" fmla="*/ 141 h 220"/>
              <a:gd name="T26" fmla="*/ 176 w 227"/>
              <a:gd name="T27" fmla="*/ 116 h 220"/>
              <a:gd name="T28" fmla="*/ 201 w 227"/>
              <a:gd name="T29" fmla="*/ 146 h 220"/>
              <a:gd name="T30" fmla="*/ 176 w 227"/>
              <a:gd name="T31" fmla="*/ 171 h 220"/>
              <a:gd name="T32" fmla="*/ 146 w 227"/>
              <a:gd name="T33" fmla="*/ 116 h 220"/>
              <a:gd name="T34" fmla="*/ 171 w 227"/>
              <a:gd name="T35" fmla="*/ 141 h 220"/>
              <a:gd name="T36" fmla="*/ 146 w 227"/>
              <a:gd name="T37" fmla="*/ 116 h 220"/>
              <a:gd name="T38" fmla="*/ 171 w 227"/>
              <a:gd name="T39" fmla="*/ 146 h 220"/>
              <a:gd name="T40" fmla="*/ 146 w 227"/>
              <a:gd name="T41" fmla="*/ 171 h 220"/>
              <a:gd name="T42" fmla="*/ 116 w 227"/>
              <a:gd name="T43" fmla="*/ 116 h 220"/>
              <a:gd name="T44" fmla="*/ 141 w 227"/>
              <a:gd name="T45" fmla="*/ 141 h 220"/>
              <a:gd name="T46" fmla="*/ 116 w 227"/>
              <a:gd name="T47" fmla="*/ 116 h 220"/>
              <a:gd name="T48" fmla="*/ 141 w 227"/>
              <a:gd name="T49" fmla="*/ 146 h 220"/>
              <a:gd name="T50" fmla="*/ 116 w 227"/>
              <a:gd name="T51" fmla="*/ 171 h 220"/>
              <a:gd name="T52" fmla="*/ 116 w 227"/>
              <a:gd name="T53" fmla="*/ 177 h 220"/>
              <a:gd name="T54" fmla="*/ 141 w 227"/>
              <a:gd name="T55" fmla="*/ 202 h 220"/>
              <a:gd name="T56" fmla="*/ 116 w 227"/>
              <a:gd name="T57" fmla="*/ 177 h 220"/>
              <a:gd name="T58" fmla="*/ 110 w 227"/>
              <a:gd name="T59" fmla="*/ 116 h 220"/>
              <a:gd name="T60" fmla="*/ 85 w 227"/>
              <a:gd name="T61" fmla="*/ 141 h 220"/>
              <a:gd name="T62" fmla="*/ 85 w 227"/>
              <a:gd name="T63" fmla="*/ 177 h 220"/>
              <a:gd name="T64" fmla="*/ 110 w 227"/>
              <a:gd name="T65" fmla="*/ 202 h 220"/>
              <a:gd name="T66" fmla="*/ 85 w 227"/>
              <a:gd name="T67" fmla="*/ 177 h 220"/>
              <a:gd name="T68" fmla="*/ 80 w 227"/>
              <a:gd name="T69" fmla="*/ 116 h 220"/>
              <a:gd name="T70" fmla="*/ 55 w 227"/>
              <a:gd name="T71" fmla="*/ 141 h 220"/>
              <a:gd name="T72" fmla="*/ 55 w 227"/>
              <a:gd name="T73" fmla="*/ 146 h 220"/>
              <a:gd name="T74" fmla="*/ 80 w 227"/>
              <a:gd name="T75" fmla="*/ 171 h 220"/>
              <a:gd name="T76" fmla="*/ 55 w 227"/>
              <a:gd name="T77" fmla="*/ 146 h 220"/>
              <a:gd name="T78" fmla="*/ 80 w 227"/>
              <a:gd name="T79" fmla="*/ 177 h 220"/>
              <a:gd name="T80" fmla="*/ 55 w 227"/>
              <a:gd name="T81" fmla="*/ 202 h 220"/>
              <a:gd name="T82" fmla="*/ 25 w 227"/>
              <a:gd name="T83" fmla="*/ 146 h 220"/>
              <a:gd name="T84" fmla="*/ 50 w 227"/>
              <a:gd name="T85" fmla="*/ 171 h 220"/>
              <a:gd name="T86" fmla="*/ 25 w 227"/>
              <a:gd name="T87" fmla="*/ 146 h 220"/>
              <a:gd name="T88" fmla="*/ 50 w 227"/>
              <a:gd name="T89" fmla="*/ 177 h 220"/>
              <a:gd name="T90" fmla="*/ 25 w 227"/>
              <a:gd name="T91" fmla="*/ 202 h 220"/>
              <a:gd name="T92" fmla="*/ 221 w 227"/>
              <a:gd name="T93" fmla="*/ 32 h 220"/>
              <a:gd name="T94" fmla="*/ 196 w 227"/>
              <a:gd name="T95" fmla="*/ 50 h 220"/>
              <a:gd name="T96" fmla="*/ 152 w 227"/>
              <a:gd name="T97" fmla="*/ 50 h 220"/>
              <a:gd name="T98" fmla="*/ 74 w 227"/>
              <a:gd name="T99" fmla="*/ 32 h 220"/>
              <a:gd name="T100" fmla="*/ 53 w 227"/>
              <a:gd name="T101" fmla="*/ 71 h 220"/>
              <a:gd name="T102" fmla="*/ 31 w 227"/>
              <a:gd name="T103" fmla="*/ 32 h 220"/>
              <a:gd name="T104" fmla="*/ 0 w 227"/>
              <a:gd name="T105" fmla="*/ 37 h 220"/>
              <a:gd name="T106" fmla="*/ 227 w 227"/>
              <a:gd name="T107" fmla="*/ 82 h 220"/>
              <a:gd name="T108" fmla="*/ 221 w 227"/>
              <a:gd name="T109" fmla="*/ 32 h 220"/>
              <a:gd name="T110" fmla="*/ 227 w 227"/>
              <a:gd name="T111" fmla="*/ 194 h 220"/>
              <a:gd name="T112" fmla="*/ 196 w 227"/>
              <a:gd name="T113" fmla="*/ 22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7" h="220">
                <a:moveTo>
                  <a:pt x="53" y="59"/>
                </a:moveTo>
                <a:cubicBezTo>
                  <a:pt x="58" y="59"/>
                  <a:pt x="62" y="55"/>
                  <a:pt x="62" y="50"/>
                </a:cubicBezTo>
                <a:cubicBezTo>
                  <a:pt x="62" y="9"/>
                  <a:pt x="62" y="9"/>
                  <a:pt x="62" y="9"/>
                </a:cubicBezTo>
                <a:cubicBezTo>
                  <a:pt x="62" y="4"/>
                  <a:pt x="58" y="0"/>
                  <a:pt x="53" y="0"/>
                </a:cubicBezTo>
                <a:cubicBezTo>
                  <a:pt x="47" y="0"/>
                  <a:pt x="43" y="4"/>
                  <a:pt x="43" y="9"/>
                </a:cubicBezTo>
                <a:cubicBezTo>
                  <a:pt x="43" y="50"/>
                  <a:pt x="43" y="50"/>
                  <a:pt x="43" y="50"/>
                </a:cubicBezTo>
                <a:cubicBezTo>
                  <a:pt x="43" y="55"/>
                  <a:pt x="47" y="59"/>
                  <a:pt x="53" y="59"/>
                </a:cubicBezTo>
                <a:close/>
                <a:moveTo>
                  <a:pt x="174" y="59"/>
                </a:moveTo>
                <a:cubicBezTo>
                  <a:pt x="179" y="59"/>
                  <a:pt x="183" y="55"/>
                  <a:pt x="183" y="50"/>
                </a:cubicBezTo>
                <a:cubicBezTo>
                  <a:pt x="183" y="9"/>
                  <a:pt x="183" y="9"/>
                  <a:pt x="183" y="9"/>
                </a:cubicBezTo>
                <a:cubicBezTo>
                  <a:pt x="183" y="4"/>
                  <a:pt x="179" y="0"/>
                  <a:pt x="174" y="0"/>
                </a:cubicBezTo>
                <a:cubicBezTo>
                  <a:pt x="169" y="0"/>
                  <a:pt x="164" y="4"/>
                  <a:pt x="164" y="9"/>
                </a:cubicBezTo>
                <a:cubicBezTo>
                  <a:pt x="164" y="50"/>
                  <a:pt x="164" y="50"/>
                  <a:pt x="164" y="50"/>
                </a:cubicBezTo>
                <a:cubicBezTo>
                  <a:pt x="164" y="55"/>
                  <a:pt x="169" y="59"/>
                  <a:pt x="174" y="59"/>
                </a:cubicBezTo>
                <a:close/>
                <a:moveTo>
                  <a:pt x="0" y="216"/>
                </a:moveTo>
                <a:cubicBezTo>
                  <a:pt x="0" y="217"/>
                  <a:pt x="2" y="220"/>
                  <a:pt x="5" y="220"/>
                </a:cubicBezTo>
                <a:cubicBezTo>
                  <a:pt x="186" y="220"/>
                  <a:pt x="186" y="220"/>
                  <a:pt x="186" y="220"/>
                </a:cubicBezTo>
                <a:cubicBezTo>
                  <a:pt x="186" y="188"/>
                  <a:pt x="186" y="188"/>
                  <a:pt x="186" y="188"/>
                </a:cubicBezTo>
                <a:cubicBezTo>
                  <a:pt x="186" y="186"/>
                  <a:pt x="188" y="184"/>
                  <a:pt x="190" y="184"/>
                </a:cubicBezTo>
                <a:cubicBezTo>
                  <a:pt x="227" y="184"/>
                  <a:pt x="227" y="184"/>
                  <a:pt x="227" y="184"/>
                </a:cubicBezTo>
                <a:cubicBezTo>
                  <a:pt x="227" y="95"/>
                  <a:pt x="227" y="95"/>
                  <a:pt x="227" y="95"/>
                </a:cubicBezTo>
                <a:cubicBezTo>
                  <a:pt x="0" y="95"/>
                  <a:pt x="0" y="95"/>
                  <a:pt x="0" y="95"/>
                </a:cubicBezTo>
                <a:lnTo>
                  <a:pt x="0" y="216"/>
                </a:lnTo>
                <a:close/>
                <a:moveTo>
                  <a:pt x="176" y="116"/>
                </a:moveTo>
                <a:cubicBezTo>
                  <a:pt x="201" y="116"/>
                  <a:pt x="201" y="116"/>
                  <a:pt x="201" y="116"/>
                </a:cubicBezTo>
                <a:cubicBezTo>
                  <a:pt x="201" y="141"/>
                  <a:pt x="201" y="141"/>
                  <a:pt x="201" y="141"/>
                </a:cubicBezTo>
                <a:cubicBezTo>
                  <a:pt x="176" y="141"/>
                  <a:pt x="176" y="141"/>
                  <a:pt x="176" y="141"/>
                </a:cubicBezTo>
                <a:lnTo>
                  <a:pt x="176" y="116"/>
                </a:lnTo>
                <a:close/>
                <a:moveTo>
                  <a:pt x="176" y="146"/>
                </a:moveTo>
                <a:cubicBezTo>
                  <a:pt x="201" y="146"/>
                  <a:pt x="201" y="146"/>
                  <a:pt x="201" y="146"/>
                </a:cubicBezTo>
                <a:cubicBezTo>
                  <a:pt x="201" y="171"/>
                  <a:pt x="201" y="171"/>
                  <a:pt x="201" y="171"/>
                </a:cubicBezTo>
                <a:cubicBezTo>
                  <a:pt x="176" y="171"/>
                  <a:pt x="176" y="171"/>
                  <a:pt x="176" y="171"/>
                </a:cubicBezTo>
                <a:lnTo>
                  <a:pt x="176" y="146"/>
                </a:lnTo>
                <a:close/>
                <a:moveTo>
                  <a:pt x="146" y="116"/>
                </a:moveTo>
                <a:cubicBezTo>
                  <a:pt x="171" y="116"/>
                  <a:pt x="171" y="116"/>
                  <a:pt x="171" y="116"/>
                </a:cubicBezTo>
                <a:cubicBezTo>
                  <a:pt x="171" y="141"/>
                  <a:pt x="171" y="141"/>
                  <a:pt x="171" y="141"/>
                </a:cubicBezTo>
                <a:cubicBezTo>
                  <a:pt x="146" y="141"/>
                  <a:pt x="146" y="141"/>
                  <a:pt x="146" y="141"/>
                </a:cubicBezTo>
                <a:lnTo>
                  <a:pt x="146" y="116"/>
                </a:lnTo>
                <a:close/>
                <a:moveTo>
                  <a:pt x="146" y="146"/>
                </a:moveTo>
                <a:cubicBezTo>
                  <a:pt x="171" y="146"/>
                  <a:pt x="171" y="146"/>
                  <a:pt x="171" y="146"/>
                </a:cubicBezTo>
                <a:cubicBezTo>
                  <a:pt x="171" y="171"/>
                  <a:pt x="171" y="171"/>
                  <a:pt x="171" y="171"/>
                </a:cubicBezTo>
                <a:cubicBezTo>
                  <a:pt x="146" y="171"/>
                  <a:pt x="146" y="171"/>
                  <a:pt x="146" y="171"/>
                </a:cubicBezTo>
                <a:lnTo>
                  <a:pt x="146" y="146"/>
                </a:lnTo>
                <a:close/>
                <a:moveTo>
                  <a:pt x="116" y="116"/>
                </a:moveTo>
                <a:cubicBezTo>
                  <a:pt x="141" y="116"/>
                  <a:pt x="141" y="116"/>
                  <a:pt x="141" y="116"/>
                </a:cubicBezTo>
                <a:cubicBezTo>
                  <a:pt x="141" y="141"/>
                  <a:pt x="141" y="141"/>
                  <a:pt x="141" y="141"/>
                </a:cubicBezTo>
                <a:cubicBezTo>
                  <a:pt x="116" y="141"/>
                  <a:pt x="116" y="141"/>
                  <a:pt x="116" y="141"/>
                </a:cubicBezTo>
                <a:lnTo>
                  <a:pt x="116" y="116"/>
                </a:lnTo>
                <a:close/>
                <a:moveTo>
                  <a:pt x="116" y="146"/>
                </a:moveTo>
                <a:cubicBezTo>
                  <a:pt x="141" y="146"/>
                  <a:pt x="141" y="146"/>
                  <a:pt x="141" y="146"/>
                </a:cubicBezTo>
                <a:cubicBezTo>
                  <a:pt x="141" y="171"/>
                  <a:pt x="141" y="171"/>
                  <a:pt x="141" y="171"/>
                </a:cubicBezTo>
                <a:cubicBezTo>
                  <a:pt x="116" y="171"/>
                  <a:pt x="116" y="171"/>
                  <a:pt x="116" y="171"/>
                </a:cubicBezTo>
                <a:lnTo>
                  <a:pt x="116" y="146"/>
                </a:lnTo>
                <a:close/>
                <a:moveTo>
                  <a:pt x="116" y="177"/>
                </a:moveTo>
                <a:cubicBezTo>
                  <a:pt x="141" y="177"/>
                  <a:pt x="141" y="177"/>
                  <a:pt x="141" y="177"/>
                </a:cubicBezTo>
                <a:cubicBezTo>
                  <a:pt x="141" y="202"/>
                  <a:pt x="141" y="202"/>
                  <a:pt x="141" y="202"/>
                </a:cubicBezTo>
                <a:cubicBezTo>
                  <a:pt x="116" y="202"/>
                  <a:pt x="116" y="202"/>
                  <a:pt x="116" y="202"/>
                </a:cubicBezTo>
                <a:lnTo>
                  <a:pt x="116" y="177"/>
                </a:lnTo>
                <a:close/>
                <a:moveTo>
                  <a:pt x="85" y="116"/>
                </a:moveTo>
                <a:cubicBezTo>
                  <a:pt x="110" y="116"/>
                  <a:pt x="110" y="116"/>
                  <a:pt x="110" y="116"/>
                </a:cubicBezTo>
                <a:cubicBezTo>
                  <a:pt x="110" y="141"/>
                  <a:pt x="110" y="141"/>
                  <a:pt x="110" y="141"/>
                </a:cubicBezTo>
                <a:cubicBezTo>
                  <a:pt x="85" y="141"/>
                  <a:pt x="85" y="141"/>
                  <a:pt x="85" y="141"/>
                </a:cubicBezTo>
                <a:lnTo>
                  <a:pt x="85" y="116"/>
                </a:lnTo>
                <a:close/>
                <a:moveTo>
                  <a:pt x="85" y="177"/>
                </a:moveTo>
                <a:cubicBezTo>
                  <a:pt x="110" y="177"/>
                  <a:pt x="110" y="177"/>
                  <a:pt x="110" y="177"/>
                </a:cubicBezTo>
                <a:cubicBezTo>
                  <a:pt x="110" y="202"/>
                  <a:pt x="110" y="202"/>
                  <a:pt x="110" y="202"/>
                </a:cubicBezTo>
                <a:cubicBezTo>
                  <a:pt x="85" y="202"/>
                  <a:pt x="85" y="202"/>
                  <a:pt x="85" y="202"/>
                </a:cubicBezTo>
                <a:lnTo>
                  <a:pt x="85" y="177"/>
                </a:lnTo>
                <a:close/>
                <a:moveTo>
                  <a:pt x="55" y="116"/>
                </a:moveTo>
                <a:cubicBezTo>
                  <a:pt x="80" y="116"/>
                  <a:pt x="80" y="116"/>
                  <a:pt x="80" y="116"/>
                </a:cubicBezTo>
                <a:cubicBezTo>
                  <a:pt x="80" y="141"/>
                  <a:pt x="80" y="141"/>
                  <a:pt x="80" y="141"/>
                </a:cubicBezTo>
                <a:cubicBezTo>
                  <a:pt x="55" y="141"/>
                  <a:pt x="55" y="141"/>
                  <a:pt x="55" y="141"/>
                </a:cubicBezTo>
                <a:lnTo>
                  <a:pt x="55" y="116"/>
                </a:lnTo>
                <a:close/>
                <a:moveTo>
                  <a:pt x="55" y="146"/>
                </a:moveTo>
                <a:cubicBezTo>
                  <a:pt x="80" y="146"/>
                  <a:pt x="80" y="146"/>
                  <a:pt x="80" y="146"/>
                </a:cubicBezTo>
                <a:cubicBezTo>
                  <a:pt x="80" y="171"/>
                  <a:pt x="80" y="171"/>
                  <a:pt x="80" y="171"/>
                </a:cubicBezTo>
                <a:cubicBezTo>
                  <a:pt x="55" y="171"/>
                  <a:pt x="55" y="171"/>
                  <a:pt x="55" y="171"/>
                </a:cubicBezTo>
                <a:lnTo>
                  <a:pt x="55" y="146"/>
                </a:lnTo>
                <a:close/>
                <a:moveTo>
                  <a:pt x="55" y="177"/>
                </a:moveTo>
                <a:cubicBezTo>
                  <a:pt x="80" y="177"/>
                  <a:pt x="80" y="177"/>
                  <a:pt x="80" y="177"/>
                </a:cubicBezTo>
                <a:cubicBezTo>
                  <a:pt x="80" y="202"/>
                  <a:pt x="80" y="202"/>
                  <a:pt x="80" y="202"/>
                </a:cubicBezTo>
                <a:cubicBezTo>
                  <a:pt x="55" y="202"/>
                  <a:pt x="55" y="202"/>
                  <a:pt x="55" y="202"/>
                </a:cubicBezTo>
                <a:lnTo>
                  <a:pt x="55" y="177"/>
                </a:lnTo>
                <a:close/>
                <a:moveTo>
                  <a:pt x="25" y="146"/>
                </a:moveTo>
                <a:cubicBezTo>
                  <a:pt x="50" y="146"/>
                  <a:pt x="50" y="146"/>
                  <a:pt x="50" y="146"/>
                </a:cubicBezTo>
                <a:cubicBezTo>
                  <a:pt x="50" y="171"/>
                  <a:pt x="50" y="171"/>
                  <a:pt x="50" y="171"/>
                </a:cubicBezTo>
                <a:cubicBezTo>
                  <a:pt x="25" y="171"/>
                  <a:pt x="25" y="171"/>
                  <a:pt x="25" y="171"/>
                </a:cubicBezTo>
                <a:lnTo>
                  <a:pt x="25" y="146"/>
                </a:lnTo>
                <a:close/>
                <a:moveTo>
                  <a:pt x="25" y="177"/>
                </a:moveTo>
                <a:cubicBezTo>
                  <a:pt x="50" y="177"/>
                  <a:pt x="50" y="177"/>
                  <a:pt x="50" y="177"/>
                </a:cubicBezTo>
                <a:cubicBezTo>
                  <a:pt x="50" y="202"/>
                  <a:pt x="50" y="202"/>
                  <a:pt x="50" y="202"/>
                </a:cubicBezTo>
                <a:cubicBezTo>
                  <a:pt x="25" y="202"/>
                  <a:pt x="25" y="202"/>
                  <a:pt x="25" y="202"/>
                </a:cubicBezTo>
                <a:lnTo>
                  <a:pt x="25" y="177"/>
                </a:lnTo>
                <a:close/>
                <a:moveTo>
                  <a:pt x="221" y="32"/>
                </a:moveTo>
                <a:cubicBezTo>
                  <a:pt x="196" y="32"/>
                  <a:pt x="196" y="32"/>
                  <a:pt x="196" y="32"/>
                </a:cubicBezTo>
                <a:cubicBezTo>
                  <a:pt x="196" y="50"/>
                  <a:pt x="196" y="50"/>
                  <a:pt x="196" y="50"/>
                </a:cubicBezTo>
                <a:cubicBezTo>
                  <a:pt x="196" y="62"/>
                  <a:pt x="186" y="71"/>
                  <a:pt x="174" y="71"/>
                </a:cubicBezTo>
                <a:cubicBezTo>
                  <a:pt x="162" y="71"/>
                  <a:pt x="152" y="62"/>
                  <a:pt x="152" y="50"/>
                </a:cubicBezTo>
                <a:cubicBezTo>
                  <a:pt x="152" y="32"/>
                  <a:pt x="152" y="32"/>
                  <a:pt x="152" y="32"/>
                </a:cubicBezTo>
                <a:cubicBezTo>
                  <a:pt x="74" y="32"/>
                  <a:pt x="74" y="32"/>
                  <a:pt x="74" y="32"/>
                </a:cubicBezTo>
                <a:cubicBezTo>
                  <a:pt x="74" y="50"/>
                  <a:pt x="74" y="50"/>
                  <a:pt x="74" y="50"/>
                </a:cubicBezTo>
                <a:cubicBezTo>
                  <a:pt x="74" y="62"/>
                  <a:pt x="65" y="71"/>
                  <a:pt x="53" y="71"/>
                </a:cubicBezTo>
                <a:cubicBezTo>
                  <a:pt x="41" y="71"/>
                  <a:pt x="31" y="62"/>
                  <a:pt x="31" y="50"/>
                </a:cubicBezTo>
                <a:cubicBezTo>
                  <a:pt x="31" y="32"/>
                  <a:pt x="31" y="32"/>
                  <a:pt x="31" y="32"/>
                </a:cubicBezTo>
                <a:cubicBezTo>
                  <a:pt x="5" y="32"/>
                  <a:pt x="5" y="32"/>
                  <a:pt x="5" y="32"/>
                </a:cubicBezTo>
                <a:cubicBezTo>
                  <a:pt x="2" y="32"/>
                  <a:pt x="0" y="34"/>
                  <a:pt x="0" y="37"/>
                </a:cubicBezTo>
                <a:cubicBezTo>
                  <a:pt x="0" y="82"/>
                  <a:pt x="0" y="82"/>
                  <a:pt x="0" y="82"/>
                </a:cubicBezTo>
                <a:cubicBezTo>
                  <a:pt x="227" y="82"/>
                  <a:pt x="227" y="82"/>
                  <a:pt x="227" y="82"/>
                </a:cubicBezTo>
                <a:cubicBezTo>
                  <a:pt x="227" y="37"/>
                  <a:pt x="227" y="37"/>
                  <a:pt x="227" y="37"/>
                </a:cubicBezTo>
                <a:cubicBezTo>
                  <a:pt x="227" y="34"/>
                  <a:pt x="224" y="32"/>
                  <a:pt x="221" y="32"/>
                </a:cubicBezTo>
                <a:close/>
                <a:moveTo>
                  <a:pt x="196" y="220"/>
                </a:moveTo>
                <a:cubicBezTo>
                  <a:pt x="227" y="194"/>
                  <a:pt x="227" y="194"/>
                  <a:pt x="227" y="194"/>
                </a:cubicBezTo>
                <a:cubicBezTo>
                  <a:pt x="196" y="194"/>
                  <a:pt x="196" y="194"/>
                  <a:pt x="196" y="194"/>
                </a:cubicBezTo>
                <a:lnTo>
                  <a:pt x="196" y="220"/>
                </a:ln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sp>
        <p:nvSpPr>
          <p:cNvPr id="22" name="Rectangle 21">
            <a:extLst>
              <a:ext uri="{FF2B5EF4-FFF2-40B4-BE49-F238E27FC236}">
                <a16:creationId xmlns:a16="http://schemas.microsoft.com/office/drawing/2014/main" id="{2338B377-9343-456A-AFCF-F770187B0273}"/>
              </a:ext>
            </a:extLst>
          </p:cNvPr>
          <p:cNvSpPr/>
          <p:nvPr/>
        </p:nvSpPr>
        <p:spPr>
          <a:xfrm>
            <a:off x="7349774" y="6486780"/>
            <a:ext cx="3103735" cy="307777"/>
          </a:xfrm>
          <a:prstGeom prst="rect">
            <a:avLst/>
          </a:prstGeom>
        </p:spPr>
        <p:txBody>
          <a:bodyPr wrap="none">
            <a:spAutoFit/>
          </a:bodyPr>
          <a:lstStyle/>
          <a:p>
            <a:r>
              <a:rPr kumimoji="0" lang="fr-FR" altLang="fr-FR" sz="1400" b="0" i="1"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PNS : Pression </a:t>
            </a:r>
            <a:r>
              <a:rPr lang="fr-FR" altLang="fr-FR" sz="1400" i="1" dirty="0">
                <a:solidFill>
                  <a:schemeClr val="tx1"/>
                </a:solidFill>
                <a:latin typeface="Arial" panose="020B0604020202020204" pitchFamily="34" charset="0"/>
                <a:ea typeface="Calibri" panose="020F0502020204030204" pitchFamily="34" charset="0"/>
                <a:cs typeface="Arial" panose="020B0604020202020204" pitchFamily="34" charset="0"/>
              </a:rPr>
              <a:t>N</a:t>
            </a:r>
            <a:r>
              <a:rPr kumimoji="0" lang="fr-FR" altLang="fr-FR" sz="1400" b="0" i="1"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ominale de Service</a:t>
            </a:r>
            <a:endParaRPr lang="en-GB" sz="1400" i="1" dirty="0"/>
          </a:p>
        </p:txBody>
      </p:sp>
      <p:sp>
        <p:nvSpPr>
          <p:cNvPr id="14" name="Espace réservé du texte 16">
            <a:extLst>
              <a:ext uri="{FF2B5EF4-FFF2-40B4-BE49-F238E27FC236}">
                <a16:creationId xmlns:a16="http://schemas.microsoft.com/office/drawing/2014/main" id="{46BF9DF8-0C32-426A-9F8E-9B43D9F89166}"/>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PERTE DE CONFINEMENT</a:t>
            </a:r>
          </a:p>
        </p:txBody>
      </p:sp>
      <p:pic>
        <p:nvPicPr>
          <p:cNvPr id="21" name="Image 131">
            <a:extLst>
              <a:ext uri="{FF2B5EF4-FFF2-40B4-BE49-F238E27FC236}">
                <a16:creationId xmlns:a16="http://schemas.microsoft.com/office/drawing/2014/main" id="{AFCDCD2A-D788-4025-8A5F-76B9CF97270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83191" y="5835248"/>
            <a:ext cx="576000" cy="576019"/>
          </a:xfrm>
          <a:prstGeom prst="rect">
            <a:avLst/>
          </a:prstGeom>
        </p:spPr>
      </p:pic>
      <p:sp>
        <p:nvSpPr>
          <p:cNvPr id="23" name="Rectangle 22">
            <a:extLst>
              <a:ext uri="{FF2B5EF4-FFF2-40B4-BE49-F238E27FC236}">
                <a16:creationId xmlns:a16="http://schemas.microsoft.com/office/drawing/2014/main" id="{AF60AF0B-0CE5-4272-84E5-EDDF62F2B58C}"/>
              </a:ext>
            </a:extLst>
          </p:cNvPr>
          <p:cNvSpPr/>
          <p:nvPr/>
        </p:nvSpPr>
        <p:spPr>
          <a:xfrm>
            <a:off x="885542" y="3916581"/>
            <a:ext cx="4178214" cy="1846659"/>
          </a:xfrm>
          <a:prstGeom prst="rect">
            <a:avLst/>
          </a:prstGeom>
        </p:spPr>
        <p:txBody>
          <a:bodyPr wrap="square">
            <a:spAutoFit/>
          </a:bodyPr>
          <a:lstStyle/>
          <a:p>
            <a:pPr algn="l">
              <a:spcBef>
                <a:spcPts val="600"/>
              </a:spcBef>
              <a:spcAft>
                <a:spcPts val="600"/>
              </a:spcAft>
            </a:pPr>
            <a:r>
              <a:rPr lang="fr-FR" sz="1400" dirty="0">
                <a:solidFill>
                  <a:srgbClr val="FF0000"/>
                </a:solidFill>
              </a:rPr>
              <a:t>Mis en pratique dans tous les terminaux à travers les plans d’inspection et de maintenance</a:t>
            </a:r>
          </a:p>
          <a:p>
            <a:pPr algn="l">
              <a:spcBef>
                <a:spcPts val="600"/>
              </a:spcBef>
              <a:spcAft>
                <a:spcPts val="600"/>
              </a:spcAft>
            </a:pPr>
            <a:r>
              <a:rPr lang="fr-FR" sz="1400" dirty="0">
                <a:solidFill>
                  <a:srgbClr val="FF0000"/>
                </a:solidFill>
              </a:rPr>
              <a:t>DIRSEC 16 § 3 – Intégrité des installations</a:t>
            </a:r>
          </a:p>
          <a:p>
            <a:pPr algn="l">
              <a:spcBef>
                <a:spcPts val="600"/>
              </a:spcBef>
              <a:spcAft>
                <a:spcPts val="600"/>
              </a:spcAft>
            </a:pPr>
            <a:endParaRPr lang="fr-FR" sz="1400" b="0" dirty="0">
              <a:solidFill>
                <a:srgbClr val="FF0000"/>
              </a:solidFill>
            </a:endParaRPr>
          </a:p>
          <a:p>
            <a:pPr algn="l">
              <a:spcBef>
                <a:spcPts val="600"/>
              </a:spcBef>
              <a:spcAft>
                <a:spcPts val="600"/>
              </a:spcAft>
            </a:pPr>
            <a:r>
              <a:rPr lang="fr-FR" sz="1400" b="0" dirty="0">
                <a:solidFill>
                  <a:srgbClr val="FF0000"/>
                </a:solidFill>
              </a:rPr>
              <a:t>Nouvelle exigence pour la fréquence des tests sous pression</a:t>
            </a:r>
            <a:endParaRPr lang="fr-FR" sz="1400" dirty="0">
              <a:solidFill>
                <a:srgbClr val="FF0000"/>
              </a:solidFill>
            </a:endParaRPr>
          </a:p>
        </p:txBody>
      </p:sp>
      <p:sp>
        <p:nvSpPr>
          <p:cNvPr id="3" name="Left Brace 2">
            <a:extLst>
              <a:ext uri="{FF2B5EF4-FFF2-40B4-BE49-F238E27FC236}">
                <a16:creationId xmlns:a16="http://schemas.microsoft.com/office/drawing/2014/main" id="{1BAE7104-3874-4C73-A024-3B057F1A0269}"/>
              </a:ext>
            </a:extLst>
          </p:cNvPr>
          <p:cNvSpPr/>
          <p:nvPr/>
        </p:nvSpPr>
        <p:spPr>
          <a:xfrm>
            <a:off x="656541" y="5203829"/>
            <a:ext cx="273582" cy="568296"/>
          </a:xfrm>
          <a:prstGeom prst="lef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 name="Freeform: Shape 3">
            <a:extLst>
              <a:ext uri="{FF2B5EF4-FFF2-40B4-BE49-F238E27FC236}">
                <a16:creationId xmlns:a16="http://schemas.microsoft.com/office/drawing/2014/main" id="{CE0C0AC1-CA07-4319-95DE-2A0F07AC08EF}"/>
              </a:ext>
            </a:extLst>
          </p:cNvPr>
          <p:cNvSpPr/>
          <p:nvPr/>
        </p:nvSpPr>
        <p:spPr>
          <a:xfrm>
            <a:off x="362486" y="2626468"/>
            <a:ext cx="1456586" cy="2791838"/>
          </a:xfrm>
          <a:custGeom>
            <a:avLst/>
            <a:gdLst>
              <a:gd name="connsiteX0" fmla="*/ 1456586 w 1456586"/>
              <a:gd name="connsiteY0" fmla="*/ 0 h 2791838"/>
              <a:gd name="connsiteX1" fmla="*/ 143352 w 1456586"/>
              <a:gd name="connsiteY1" fmla="*/ 1196502 h 2791838"/>
              <a:gd name="connsiteX2" fmla="*/ 94714 w 1456586"/>
              <a:gd name="connsiteY2" fmla="*/ 2791838 h 2791838"/>
            </a:gdLst>
            <a:ahLst/>
            <a:cxnLst>
              <a:cxn ang="0">
                <a:pos x="connsiteX0" y="connsiteY0"/>
              </a:cxn>
              <a:cxn ang="0">
                <a:pos x="connsiteX1" y="connsiteY1"/>
              </a:cxn>
              <a:cxn ang="0">
                <a:pos x="connsiteX2" y="connsiteY2"/>
              </a:cxn>
            </a:cxnLst>
            <a:rect l="l" t="t" r="r" b="b"/>
            <a:pathLst>
              <a:path w="1456586" h="2791838">
                <a:moveTo>
                  <a:pt x="1456586" y="0"/>
                </a:moveTo>
                <a:cubicBezTo>
                  <a:pt x="913458" y="365598"/>
                  <a:pt x="370331" y="731196"/>
                  <a:pt x="143352" y="1196502"/>
                </a:cubicBezTo>
                <a:cubicBezTo>
                  <a:pt x="-83627" y="1661808"/>
                  <a:pt x="5543" y="2226823"/>
                  <a:pt x="94714" y="2791838"/>
                </a:cubicBezTo>
              </a:path>
            </a:pathLst>
          </a:custGeom>
          <a:noFill/>
          <a:ln>
            <a:solidFill>
              <a:srgbClr val="FF0000"/>
            </a:solidFill>
            <a:prstDash val="dash"/>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87914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297058566"/>
              </p:ext>
            </p:extLst>
          </p:nvPr>
        </p:nvGraphicFramePr>
        <p:xfrm>
          <a:off x="1385531" y="764703"/>
          <a:ext cx="10297144" cy="1152129"/>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31823">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3.4.3 : Contrôle des vannes d’isolement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820306">
                <a:tc>
                  <a:txBody>
                    <a:bodyPr/>
                    <a:lstStyle/>
                    <a:p>
                      <a:r>
                        <a:rPr lang="fr-FR" sz="1400" u="none" noProof="0" dirty="0">
                          <a:solidFill>
                            <a:schemeClr val="dk1"/>
                          </a:solidFill>
                          <a:effectLst/>
                          <a:latin typeface="Arial" panose="020B0604020202020204" pitchFamily="34" charset="0"/>
                          <a:ea typeface="+mn-ea"/>
                          <a:cs typeface="Arial" panose="020B0604020202020204" pitchFamily="34" charset="0"/>
                        </a:rPr>
                        <a:t>Un contrôle d’étanchéité et du temps de fermeture des vannes d’isolement des lignes de transfert, situées généralement en pied de bras (ou à la base du flexible) côté terminal, est effectué selon une fréquence adaptée ne pouvant dépasser 1 an.</a:t>
                      </a:r>
                    </a:p>
                    <a:p>
                      <a:r>
                        <a:rPr lang="fr-FR" sz="1400" u="none" noProof="0" dirty="0">
                          <a:solidFill>
                            <a:schemeClr val="dk1"/>
                          </a:solidFill>
                          <a:effectLst/>
                          <a:latin typeface="Arial" panose="020B0604020202020204" pitchFamily="34" charset="0"/>
                          <a:ea typeface="+mn-ea"/>
                          <a:cs typeface="Arial" panose="020B0604020202020204" pitchFamily="34" charset="0"/>
                        </a:rPr>
                        <a:t>Le suivi de ce contrôle est documenté.</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4" name="Rectangle 13">
            <a:extLst>
              <a:ext uri="{FF2B5EF4-FFF2-40B4-BE49-F238E27FC236}">
                <a16:creationId xmlns:a16="http://schemas.microsoft.com/office/drawing/2014/main" id="{121A37AC-2B5C-49D9-BE89-247A1EFC6CCB}"/>
              </a:ext>
            </a:extLst>
          </p:cNvPr>
          <p:cNvSpPr/>
          <p:nvPr/>
        </p:nvSpPr>
        <p:spPr>
          <a:xfrm>
            <a:off x="7824192" y="2862242"/>
            <a:ext cx="3809622" cy="566758"/>
          </a:xfrm>
          <a:prstGeom prst="rect">
            <a:avLst/>
          </a:prstGeom>
        </p:spPr>
        <p:txBody>
          <a:bodyPr wrap="square">
            <a:spAutoFit/>
          </a:bodyPr>
          <a:lstStyle/>
          <a:p>
            <a:pPr marR="54610" algn="just">
              <a:lnSpc>
                <a:spcPct val="115000"/>
              </a:lnSpc>
              <a:spcBef>
                <a:spcPts val="600"/>
              </a:spcBef>
              <a:spcAft>
                <a:spcPts val="600"/>
              </a:spcAft>
            </a:pP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T</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emps de fermeture adapté afin d’éviter tout risque de coup de bélier.</a:t>
            </a:r>
          </a:p>
        </p:txBody>
      </p:sp>
      <p:pic>
        <p:nvPicPr>
          <p:cNvPr id="21" name="Image 52">
            <a:extLst>
              <a:ext uri="{FF2B5EF4-FFF2-40B4-BE49-F238E27FC236}">
                <a16:creationId xmlns:a16="http://schemas.microsoft.com/office/drawing/2014/main" id="{B525CB3D-3E52-4539-8DB0-8EB6CD1EF09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5803" y="2827749"/>
            <a:ext cx="720000" cy="720023"/>
          </a:xfrm>
          <a:prstGeom prst="rect">
            <a:avLst/>
          </a:prstGeom>
        </p:spPr>
      </p:pic>
      <p:sp>
        <p:nvSpPr>
          <p:cNvPr id="7" name="Espace réservé du texte 16">
            <a:extLst>
              <a:ext uri="{FF2B5EF4-FFF2-40B4-BE49-F238E27FC236}">
                <a16:creationId xmlns:a16="http://schemas.microsoft.com/office/drawing/2014/main" id="{2170A116-7406-4220-9C93-C29E8668A55D}"/>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PERTE DE CONFINEMENT</a:t>
            </a:r>
          </a:p>
        </p:txBody>
      </p:sp>
      <p:sp>
        <p:nvSpPr>
          <p:cNvPr id="8" name="Rectangle 7">
            <a:extLst>
              <a:ext uri="{FF2B5EF4-FFF2-40B4-BE49-F238E27FC236}">
                <a16:creationId xmlns:a16="http://schemas.microsoft.com/office/drawing/2014/main" id="{0C8005F5-0C3E-4C0C-B12C-4778236653BD}"/>
              </a:ext>
            </a:extLst>
          </p:cNvPr>
          <p:cNvSpPr/>
          <p:nvPr/>
        </p:nvSpPr>
        <p:spPr>
          <a:xfrm>
            <a:off x="1380339" y="2862242"/>
            <a:ext cx="4914875" cy="2000548"/>
          </a:xfrm>
          <a:prstGeom prst="rect">
            <a:avLst/>
          </a:prstGeom>
        </p:spPr>
        <p:txBody>
          <a:bodyPr wrap="square">
            <a:spAutoFit/>
          </a:bodyPr>
          <a:lstStyle/>
          <a:p>
            <a:pPr marL="0" indent="0" algn="l">
              <a:spcBef>
                <a:spcPts val="600"/>
              </a:spcBef>
              <a:spcAft>
                <a:spcPts val="600"/>
              </a:spcAft>
            </a:pPr>
            <a:r>
              <a:rPr lang="fr-FR" sz="1400" b="0" u="sng" dirty="0">
                <a:solidFill>
                  <a:srgbClr val="FF0000"/>
                </a:solidFill>
              </a:rPr>
              <a:t>Pas de changement significatif</a:t>
            </a:r>
          </a:p>
          <a:p>
            <a:pPr algn="l">
              <a:spcBef>
                <a:spcPts val="600"/>
              </a:spcBef>
              <a:spcAft>
                <a:spcPts val="600"/>
              </a:spcAft>
            </a:pPr>
            <a:r>
              <a:rPr lang="fr-FR" sz="1400" dirty="0">
                <a:solidFill>
                  <a:srgbClr val="FF0000"/>
                </a:solidFill>
              </a:rPr>
              <a:t>Mis en pratique dans tous les terminaux à travers les plans d’inspection et de maintenance</a:t>
            </a:r>
          </a:p>
          <a:p>
            <a:pPr algn="l">
              <a:spcBef>
                <a:spcPts val="600"/>
              </a:spcBef>
              <a:spcAft>
                <a:spcPts val="600"/>
              </a:spcAft>
            </a:pPr>
            <a:r>
              <a:rPr lang="fr-FR" sz="1400" dirty="0">
                <a:solidFill>
                  <a:srgbClr val="FF0000"/>
                </a:solidFill>
              </a:rPr>
              <a:t>DIRSEC 16 § 3 – Intégrité des installations</a:t>
            </a:r>
          </a:p>
          <a:p>
            <a:pPr algn="l">
              <a:spcBef>
                <a:spcPts val="600"/>
              </a:spcBef>
              <a:spcAft>
                <a:spcPts val="600"/>
              </a:spcAft>
            </a:pPr>
            <a:endParaRPr lang="fr-FR" sz="1400" b="0" dirty="0">
              <a:solidFill>
                <a:srgbClr val="FF0000"/>
              </a:solidFill>
            </a:endParaRPr>
          </a:p>
          <a:p>
            <a:pPr marL="0" indent="0" algn="l">
              <a:spcBef>
                <a:spcPts val="600"/>
              </a:spcBef>
              <a:spcAft>
                <a:spcPts val="600"/>
              </a:spcAft>
            </a:pPr>
            <a:endParaRPr lang="fr-FR" sz="1400" b="0" u="sng" dirty="0">
              <a:solidFill>
                <a:srgbClr val="FF0000"/>
              </a:solidFill>
            </a:endParaRPr>
          </a:p>
        </p:txBody>
      </p:sp>
    </p:spTree>
    <p:extLst>
      <p:ext uri="{BB962C8B-B14F-4D97-AF65-F5344CB8AC3E}">
        <p14:creationId xmlns:p14="http://schemas.microsoft.com/office/powerpoint/2010/main" val="1934340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05530210"/>
              </p:ext>
            </p:extLst>
          </p:nvPr>
        </p:nvGraphicFramePr>
        <p:xfrm>
          <a:off x="1343472" y="782577"/>
          <a:ext cx="10297144" cy="1311196"/>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763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3.5.1 : port du gilet de sauvetage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933560">
                <a:tc>
                  <a:txBody>
                    <a:bodyPr/>
                    <a:lstStyle/>
                    <a:p>
                      <a:r>
                        <a:rPr lang="fr-FR" sz="1400" noProof="0" dirty="0">
                          <a:solidFill>
                            <a:schemeClr val="dk1"/>
                          </a:solidFill>
                          <a:effectLst/>
                          <a:latin typeface="Arial" panose="020B0604020202020204" pitchFamily="34" charset="0"/>
                          <a:ea typeface="+mn-ea"/>
                          <a:cs typeface="Arial" panose="020B0604020202020204" pitchFamily="34" charset="0"/>
                        </a:rPr>
                        <a:t>Dans les zones en surplomb ou en bordure des plans d’eau:</a:t>
                      </a:r>
                    </a:p>
                    <a:p>
                      <a:pPr marL="285750" indent="-285750">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 port du gilet de sauvetage est obligatoire;;</a:t>
                      </a:r>
                    </a:p>
                    <a:p>
                      <a:pPr marL="285750" indent="-285750">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L’accès et restreint au personnel autorisé ;</a:t>
                      </a:r>
                    </a:p>
                    <a:p>
                      <a:pPr marL="285750" indent="-285750">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Une signalisation adaptée est visible à proximité.</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10F7ADEE-B92A-4273-8102-A04F74252BBE}"/>
              </a:ext>
            </a:extLst>
          </p:cNvPr>
          <p:cNvSpPr/>
          <p:nvPr/>
        </p:nvSpPr>
        <p:spPr>
          <a:xfrm>
            <a:off x="7176121" y="3001186"/>
            <a:ext cx="4736398" cy="1959447"/>
          </a:xfrm>
          <a:prstGeom prst="rect">
            <a:avLst/>
          </a:prstGeom>
        </p:spPr>
        <p:txBody>
          <a:bodyPr wrap="square">
            <a:spAutoFit/>
          </a:bodyPr>
          <a:lstStyle/>
          <a:p>
            <a:pPr marR="54610" algn="just">
              <a:lnSpc>
                <a:spcPct val="115000"/>
              </a:lnSpc>
              <a:spcBef>
                <a:spcPts val="600"/>
              </a:spcBef>
              <a:spcAft>
                <a:spcPts val="600"/>
              </a:spcAft>
            </a:pPr>
            <a:r>
              <a:rPr lang="fr-FR"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Les gilets de sauvetage sont conformes à la norme EN ISO 12402-3 ou SOLAS et maintenus suivant les recommandations du fabricant.</a:t>
            </a:r>
          </a:p>
          <a:p>
            <a:pPr marR="54610" algn="just">
              <a:lnSpc>
                <a:spcPct val="115000"/>
              </a:lnSpc>
              <a:spcBef>
                <a:spcPts val="600"/>
              </a:spcBef>
              <a:spcAft>
                <a:spcPts val="600"/>
              </a:spcAft>
            </a:pPr>
            <a:r>
              <a:rPr lang="fr-FR"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En complément, ces zones sont éclairées en cas d’opération de nuit, et équipées de bouées de sauvetage avec feu à retournement et ligne de vie conforme à la norme SOLAS.</a:t>
            </a:r>
            <a:endParaRPr lang="fr-FR" sz="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8" name="Image 54">
            <a:extLst>
              <a:ext uri="{FF2B5EF4-FFF2-40B4-BE49-F238E27FC236}">
                <a16:creationId xmlns:a16="http://schemas.microsoft.com/office/drawing/2014/main" id="{699FF70D-F93A-43A0-807E-821028E0EC5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386696" y="3112969"/>
            <a:ext cx="636742" cy="632460"/>
          </a:xfrm>
          <a:prstGeom prst="rect">
            <a:avLst/>
          </a:prstGeom>
          <a:solidFill>
            <a:schemeClr val="tx1"/>
          </a:solidFill>
        </p:spPr>
      </p:pic>
      <p:pic>
        <p:nvPicPr>
          <p:cNvPr id="9" name="Image 4">
            <a:extLst>
              <a:ext uri="{FF2B5EF4-FFF2-40B4-BE49-F238E27FC236}">
                <a16:creationId xmlns:a16="http://schemas.microsoft.com/office/drawing/2014/main" id="{128B25A8-0FE3-477D-BDF6-4E4021D3CF5B}"/>
              </a:ext>
            </a:extLst>
          </p:cNvPr>
          <p:cNvPicPr>
            <a:picLocks noChangeAspect="1"/>
          </p:cNvPicPr>
          <p:nvPr/>
        </p:nvPicPr>
        <p:blipFill>
          <a:blip r:embed="rId4"/>
          <a:stretch>
            <a:fillRect/>
          </a:stretch>
        </p:blipFill>
        <p:spPr>
          <a:xfrm>
            <a:off x="6375715" y="4024193"/>
            <a:ext cx="691559" cy="684000"/>
          </a:xfrm>
          <a:prstGeom prst="rect">
            <a:avLst/>
          </a:prstGeom>
        </p:spPr>
      </p:pic>
      <p:sp>
        <p:nvSpPr>
          <p:cNvPr id="13" name="Espace réservé du texte 16">
            <a:extLst>
              <a:ext uri="{FF2B5EF4-FFF2-40B4-BE49-F238E27FC236}">
                <a16:creationId xmlns:a16="http://schemas.microsoft.com/office/drawing/2014/main" id="{CC8AEEB9-8E67-4AB1-89E3-2B47D821A10D}"/>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NOYADE</a:t>
            </a:r>
          </a:p>
        </p:txBody>
      </p:sp>
      <p:sp>
        <p:nvSpPr>
          <p:cNvPr id="14" name="Rectangle 13">
            <a:extLst>
              <a:ext uri="{FF2B5EF4-FFF2-40B4-BE49-F238E27FC236}">
                <a16:creationId xmlns:a16="http://schemas.microsoft.com/office/drawing/2014/main" id="{8C85CF79-BB7E-40CA-B03F-FBBC8EF608C9}"/>
              </a:ext>
            </a:extLst>
          </p:cNvPr>
          <p:cNvSpPr/>
          <p:nvPr/>
        </p:nvSpPr>
        <p:spPr>
          <a:xfrm>
            <a:off x="1088530" y="2693409"/>
            <a:ext cx="2613216" cy="307777"/>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p:txBody>
      </p:sp>
      <p:pic>
        <p:nvPicPr>
          <p:cNvPr id="11" name="Image 69">
            <a:extLst>
              <a:ext uri="{FF2B5EF4-FFF2-40B4-BE49-F238E27FC236}">
                <a16:creationId xmlns:a16="http://schemas.microsoft.com/office/drawing/2014/main" id="{40B5A995-59B5-4F41-8981-B15A6DAADF0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1866" y="3424314"/>
            <a:ext cx="720000" cy="720026"/>
          </a:xfrm>
          <a:prstGeom prst="rect">
            <a:avLst/>
          </a:prstGeom>
        </p:spPr>
      </p:pic>
      <p:cxnSp>
        <p:nvCxnSpPr>
          <p:cNvPr id="15" name="Connecteur droit 6">
            <a:extLst>
              <a:ext uri="{FF2B5EF4-FFF2-40B4-BE49-F238E27FC236}">
                <a16:creationId xmlns:a16="http://schemas.microsoft.com/office/drawing/2014/main" id="{B3BFE027-AA2C-4C16-8645-591EA8B7124E}"/>
              </a:ext>
            </a:extLst>
          </p:cNvPr>
          <p:cNvCxnSpPr>
            <a:cxnSpLocks/>
          </p:cNvCxnSpPr>
          <p:nvPr/>
        </p:nvCxnSpPr>
        <p:spPr>
          <a:xfrm flipH="1">
            <a:off x="1106458" y="3437652"/>
            <a:ext cx="735408" cy="75857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7FA8966B-4BE2-433C-A3BB-0607A1D2D206}"/>
              </a:ext>
            </a:extLst>
          </p:cNvPr>
          <p:cNvSpPr/>
          <p:nvPr/>
        </p:nvSpPr>
        <p:spPr>
          <a:xfrm>
            <a:off x="1121866" y="4764228"/>
            <a:ext cx="3894015" cy="307777"/>
          </a:xfrm>
          <a:prstGeom prst="rect">
            <a:avLst/>
          </a:prstGeom>
        </p:spPr>
        <p:txBody>
          <a:bodyPr wrap="none">
            <a:spAutoFit/>
          </a:bodyPr>
          <a:lstStyle/>
          <a:p>
            <a:pPr algn="l">
              <a:spcBef>
                <a:spcPts val="600"/>
              </a:spcBef>
              <a:spcAft>
                <a:spcPts val="600"/>
              </a:spcAft>
            </a:pPr>
            <a:r>
              <a:rPr lang="fr-FR" sz="1400" dirty="0">
                <a:solidFill>
                  <a:srgbClr val="FF0000"/>
                </a:solidFill>
              </a:rPr>
              <a:t>Mis en pratique dans tous les autres terminaux</a:t>
            </a:r>
            <a:endParaRPr lang="fr-FR" sz="1400" b="0" dirty="0">
              <a:solidFill>
                <a:srgbClr val="FF0000"/>
              </a:solidFill>
            </a:endParaRPr>
          </a:p>
        </p:txBody>
      </p:sp>
      <p:sp>
        <p:nvSpPr>
          <p:cNvPr id="4" name="Rectangle 3">
            <a:extLst>
              <a:ext uri="{FF2B5EF4-FFF2-40B4-BE49-F238E27FC236}">
                <a16:creationId xmlns:a16="http://schemas.microsoft.com/office/drawing/2014/main" id="{640F5AA2-05D8-4BDA-ADBD-D94CF5A989FC}"/>
              </a:ext>
            </a:extLst>
          </p:cNvPr>
          <p:cNvSpPr/>
          <p:nvPr/>
        </p:nvSpPr>
        <p:spPr>
          <a:xfrm>
            <a:off x="2094768" y="3184950"/>
            <a:ext cx="3894015" cy="1310039"/>
          </a:xfrm>
          <a:prstGeom prst="rect">
            <a:avLst/>
          </a:prstGeom>
        </p:spPr>
        <p:txBody>
          <a:bodyPr wrap="square">
            <a:spAutoFit/>
          </a:bodyPr>
          <a:lstStyle/>
          <a:p>
            <a:pPr marR="54610" algn="just">
              <a:lnSpc>
                <a:spcPct val="115000"/>
              </a:lnSpc>
              <a:spcBef>
                <a:spcPts val="600"/>
              </a:spcBef>
              <a:spcAft>
                <a:spcPts val="600"/>
              </a:spcAft>
            </a:pPr>
            <a:r>
              <a:rPr lang="fr-FR" sz="1400" dirty="0">
                <a:solidFill>
                  <a:srgbClr val="FF0000"/>
                </a:solidFill>
                <a:effectLst/>
                <a:latin typeface="Arial" panose="020B0604020202020204" pitchFamily="34" charset="0"/>
                <a:ea typeface="Calibri" panose="020F0502020204030204" pitchFamily="34" charset="0"/>
                <a:cs typeface="Arial" panose="020B0604020202020204" pitchFamily="34" charset="0"/>
              </a:rPr>
              <a:t>Non applicable pour les unités flottantes installées de manières permanentes si les intervenants se trouvent de plein pied sur des ponts (deck) équipés de protections collectives fixes de type garde-corps</a:t>
            </a:r>
          </a:p>
        </p:txBody>
      </p:sp>
    </p:spTree>
    <p:extLst>
      <p:ext uri="{BB962C8B-B14F-4D97-AF65-F5344CB8AC3E}">
        <p14:creationId xmlns:p14="http://schemas.microsoft.com/office/powerpoint/2010/main" val="1565241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033931700"/>
              </p:ext>
            </p:extLst>
          </p:nvPr>
        </p:nvGraphicFramePr>
        <p:xfrm>
          <a:off x="1343472" y="838918"/>
          <a:ext cx="10297144" cy="1581970"/>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677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3.6.1 : Approbation de l’unité flottante et échange d’information avant escale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195194">
                <a:tc>
                  <a:txBody>
                    <a:bodyPr/>
                    <a:lstStyle/>
                    <a:p>
                      <a:r>
                        <a:rPr lang="fr-FR" sz="1400" u="none" noProof="0" dirty="0">
                          <a:solidFill>
                            <a:schemeClr val="dk1"/>
                          </a:solidFill>
                          <a:effectLst/>
                          <a:latin typeface="Arial" panose="020B0604020202020204" pitchFamily="34" charset="0"/>
                          <a:ea typeface="+mn-ea"/>
                          <a:cs typeface="Arial" panose="020B0604020202020204" pitchFamily="34" charset="0"/>
                        </a:rPr>
                        <a:t>Avant l’escale, le terminal :</a:t>
                      </a:r>
                    </a:p>
                    <a:p>
                      <a:pPr marL="285750" lvl="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s’assure que le navire ou la barge est :</a:t>
                      </a:r>
                    </a:p>
                    <a:p>
                      <a:pPr marL="539750" lvl="1" indent="-357188">
                        <a:buFont typeface="Courier New" panose="02070309020205020404" pitchFamily="49" charset="0"/>
                        <a:buChar char="o"/>
                      </a:pPr>
                      <a:r>
                        <a:rPr lang="fr-FR" sz="1400" u="none" noProof="0" dirty="0">
                          <a:solidFill>
                            <a:schemeClr val="dk1"/>
                          </a:solidFill>
                          <a:effectLst/>
                          <a:latin typeface="Arial" panose="020B0604020202020204" pitchFamily="34" charset="0"/>
                          <a:ea typeface="+mn-ea"/>
                          <a:cs typeface="Arial" panose="020B0604020202020204" pitchFamily="34" charset="0"/>
                        </a:rPr>
                        <a:t>physiquement compatible avec le poste d’escale ;</a:t>
                      </a:r>
                    </a:p>
                    <a:p>
                      <a:pPr marL="539750" lvl="1" indent="-357188">
                        <a:buFont typeface="Courier New" panose="02070309020205020404" pitchFamily="49" charset="0"/>
                        <a:buChar char="o"/>
                      </a:pPr>
                      <a:r>
                        <a:rPr lang="fr-FR" sz="1400" u="none" noProof="0" dirty="0">
                          <a:solidFill>
                            <a:schemeClr val="dk1"/>
                          </a:solidFill>
                          <a:effectLst/>
                          <a:latin typeface="Arial" panose="020B0604020202020204" pitchFamily="34" charset="0"/>
                          <a:ea typeface="+mn-ea"/>
                          <a:cs typeface="Arial" panose="020B0604020202020204" pitchFamily="34" charset="0"/>
                        </a:rPr>
                        <a:t>approuvée par le Vetting Transport Maritime et Fluvial selon la règle en vigueur ;</a:t>
                      </a:r>
                    </a:p>
                    <a:p>
                      <a:pPr marL="285750" indent="-285750">
                        <a:buFont typeface="Wingdings" panose="05000000000000000000" pitchFamily="2" charset="2"/>
                        <a:buChar char="§"/>
                      </a:pPr>
                      <a:r>
                        <a:rPr lang="fr-FR" sz="1400" u="none" noProof="0" dirty="0">
                          <a:solidFill>
                            <a:schemeClr val="dk1"/>
                          </a:solidFill>
                          <a:effectLst/>
                          <a:latin typeface="Arial" panose="020B0604020202020204" pitchFamily="34" charset="0"/>
                          <a:ea typeface="+mn-ea"/>
                          <a:cs typeface="Arial" panose="020B0604020202020204" pitchFamily="34" charset="0"/>
                        </a:rPr>
                        <a:t>communique au navire ou à la barge, dans un délai suffisant, son livret d’information.</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3" name="Rectangle 1">
            <a:extLst>
              <a:ext uri="{FF2B5EF4-FFF2-40B4-BE49-F238E27FC236}">
                <a16:creationId xmlns:a16="http://schemas.microsoft.com/office/drawing/2014/main" id="{3424761A-2FD1-4D0B-8210-3F8AC6AE59C0}"/>
              </a:ext>
            </a:extLst>
          </p:cNvPr>
          <p:cNvSpPr>
            <a:spLocks noChangeArrowheads="1"/>
          </p:cNvSpPr>
          <p:nvPr/>
        </p:nvSpPr>
        <p:spPr bwMode="auto">
          <a:xfrm>
            <a:off x="5942553" y="2686493"/>
            <a:ext cx="5699245"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Les critères pour évaluer la compatibilité physique du navire ou de la barges avec le poste d’escale sont détaillés en annexe 2.</a:t>
            </a: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sz="1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 livret d’information du terminal contient:</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fr-FR" alt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La réglementation locale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Les contraintes d’accès nautique (si applicable)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fr-FR" alt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Les contraintes d’accostage et/ou d’amarrage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Les contraintes physiques et opérationnelles au poste d’escale ;</a:t>
            </a: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lang="fr-FR" alt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Les consignes générales d’hygiène, de sécurité et de sûreté ainsi que la conduite à tenir en cas d’incident ou de situation d’urgence.</a:t>
            </a:r>
            <a:endPar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 livret d’information est rédigé en anglais et/ou dans la langue de travail du terminal si le personnel d’exploitation du navire ou de la barge comprend cette langue.</a:t>
            </a: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Espace réservé du texte 16">
            <a:extLst>
              <a:ext uri="{FF2B5EF4-FFF2-40B4-BE49-F238E27FC236}">
                <a16:creationId xmlns:a16="http://schemas.microsoft.com/office/drawing/2014/main" id="{57B7381D-93E6-457D-B92E-471E9E0018DD}"/>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APPROBATION ET ECHANGE D’INFORMATION</a:t>
            </a:r>
          </a:p>
        </p:txBody>
      </p:sp>
      <p:sp>
        <p:nvSpPr>
          <p:cNvPr id="7" name="Rectangle 6">
            <a:extLst>
              <a:ext uri="{FF2B5EF4-FFF2-40B4-BE49-F238E27FC236}">
                <a16:creationId xmlns:a16="http://schemas.microsoft.com/office/drawing/2014/main" id="{2823FE89-2700-4339-96BB-A614AF26D8A0}"/>
              </a:ext>
            </a:extLst>
          </p:cNvPr>
          <p:cNvSpPr/>
          <p:nvPr/>
        </p:nvSpPr>
        <p:spPr>
          <a:xfrm>
            <a:off x="983432" y="3067125"/>
            <a:ext cx="4261103" cy="1415772"/>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a:p>
            <a:pPr marL="0" indent="0" algn="l">
              <a:spcBef>
                <a:spcPts val="600"/>
              </a:spcBef>
              <a:spcAft>
                <a:spcPts val="600"/>
              </a:spcAft>
            </a:pPr>
            <a:r>
              <a:rPr lang="fr-FR" sz="1400" dirty="0">
                <a:solidFill>
                  <a:srgbClr val="FF0000"/>
                </a:solidFill>
              </a:rPr>
              <a:t>Exigence actuelle de la DIRSEC 16</a:t>
            </a:r>
          </a:p>
          <a:p>
            <a:pPr marL="0" indent="0" algn="l">
              <a:spcBef>
                <a:spcPts val="600"/>
              </a:spcBef>
              <a:spcAft>
                <a:spcPts val="600"/>
              </a:spcAft>
            </a:pPr>
            <a:r>
              <a:rPr lang="fr-FR" sz="1400" b="0" dirty="0">
                <a:solidFill>
                  <a:srgbClr val="FF0000"/>
                </a:solidFill>
              </a:rPr>
              <a:t>(§ 6 – Acceptation du navire / barge par le terminal)</a:t>
            </a:r>
          </a:p>
          <a:p>
            <a:pPr marL="0" indent="0" algn="l">
              <a:spcBef>
                <a:spcPts val="600"/>
              </a:spcBef>
              <a:spcAft>
                <a:spcPts val="600"/>
              </a:spcAft>
            </a:pPr>
            <a:r>
              <a:rPr lang="fr-FR" sz="1400" b="0" dirty="0">
                <a:solidFill>
                  <a:srgbClr val="FF0000"/>
                </a:solidFill>
              </a:rPr>
              <a:t>(§</a:t>
            </a:r>
            <a:r>
              <a:rPr lang="fr-FR" sz="1400" b="0">
                <a:solidFill>
                  <a:srgbClr val="FF0000"/>
                </a:solidFill>
              </a:rPr>
              <a:t>8 – Documentation)</a:t>
            </a:r>
            <a:endParaRPr lang="fr-FR" sz="1400" b="0" dirty="0">
              <a:solidFill>
                <a:srgbClr val="FF0000"/>
              </a:solidFill>
            </a:endParaRPr>
          </a:p>
        </p:txBody>
      </p:sp>
    </p:spTree>
    <p:extLst>
      <p:ext uri="{BB962C8B-B14F-4D97-AF65-F5344CB8AC3E}">
        <p14:creationId xmlns:p14="http://schemas.microsoft.com/office/powerpoint/2010/main" val="911804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25345B-356E-4C4D-B6D1-0C983B64A42F}"/>
              </a:ext>
            </a:extLst>
          </p:cNvPr>
          <p:cNvSpPr>
            <a:spLocks noGrp="1"/>
          </p:cNvSpPr>
          <p:nvPr>
            <p:ph type="body" sz="quarter" idx="11"/>
          </p:nvPr>
        </p:nvSpPr>
        <p:spPr/>
        <p:txBody>
          <a:bodyPr/>
          <a:lstStyle/>
          <a:p>
            <a:endParaRPr lang="en-GB"/>
          </a:p>
        </p:txBody>
      </p:sp>
      <p:sp>
        <p:nvSpPr>
          <p:cNvPr id="3" name="Rectangle 2">
            <a:extLst>
              <a:ext uri="{FF2B5EF4-FFF2-40B4-BE49-F238E27FC236}">
                <a16:creationId xmlns:a16="http://schemas.microsoft.com/office/drawing/2014/main" id="{1F42C8F8-DE5A-4820-BDD2-A7539F571B5D}"/>
              </a:ext>
            </a:extLst>
          </p:cNvPr>
          <p:cNvSpPr/>
          <p:nvPr/>
        </p:nvSpPr>
        <p:spPr>
          <a:xfrm>
            <a:off x="308572" y="980728"/>
            <a:ext cx="11574855" cy="4557081"/>
          </a:xfrm>
          <a:prstGeom prst="rect">
            <a:avLst/>
          </a:prstGeom>
        </p:spPr>
        <p:txBody>
          <a:bodyPr wrap="square">
            <a:spAutoFit/>
          </a:bodyPr>
          <a:lstStyle/>
          <a:p>
            <a:pPr marL="450215" marR="58420" algn="just">
              <a:lnSpc>
                <a:spcPct val="115000"/>
              </a:lnSpc>
              <a:spcAft>
                <a:spcPts val="600"/>
              </a:spcAft>
            </a:pPr>
            <a:r>
              <a:rPr lang="fr-FR" sz="1400" u="sng"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critères pour évaluer la compatibilité physique d’une unité flottante avec un poste d’escale sont les suivants :</a:t>
            </a:r>
          </a:p>
          <a:p>
            <a:pPr marL="342900" marR="57785"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hauteur d’eau disponible permet de maintenir le navire ou la barge à flot à toute heure de la marée et hauteur d’eau prévue pendant l’escale en prenant en compte d’un clair sous quille minimum;</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équipements d’amarrage et le système de défenses (si applicable) sont capables de résister aux charges maximales attendues sans endommager le navire (ou la barge) ni l’équipement du terminal ;</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l'espacement des défenses permet au navire ou à la barge de s'appuyer en plusieurs points et de manière stable sur le bordé de muraille droite à tous les francs-bords et à toutes les hauteurs prévues de la marée ;</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Charge Maximale Utile (CMU) des équipements de levage est suffisante pour hisser les flexibles à bord du navire (ou de la barge) ;</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équipements utilisés pour accéder à bord respectent la limite d’inclinaison </a:t>
            </a: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et de poids (nombre de personnes) </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fixés par le constructeur ;</a:t>
            </a:r>
          </a:p>
          <a:p>
            <a:pPr marL="3429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bras de (dé)chargement et les flexibles, une fois branchés, peuvent se déplacer à l’intérieur d’une enveloppe opérationnelle tridimensionnelle, qui prend en compte, au minimum, les éléments suivants :</a:t>
            </a:r>
          </a:p>
          <a:p>
            <a:pPr marL="742950" marR="57785" lvl="1" indent="-285750" algn="just">
              <a:lnSpc>
                <a:spcPct val="115000"/>
              </a:lnSpc>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les hauteurs prévues de la marée ;</a:t>
            </a:r>
          </a:p>
          <a:p>
            <a:pPr marL="742950" marR="57785" lvl="1" indent="-285750" algn="just">
              <a:lnSpc>
                <a:spcPct val="115000"/>
              </a:lnSpc>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 franc-bord maximum et minimum du navire ou de la barge ;</a:t>
            </a:r>
          </a:p>
          <a:p>
            <a:pPr marL="742950" marR="57785" lvl="1" indent="-285750" algn="just">
              <a:lnSpc>
                <a:spcPct val="115000"/>
              </a:lnSpc>
              <a:spcAft>
                <a:spcPts val="6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les écarts acceptables d’alignement horizontal des manifolds ;</a:t>
            </a:r>
          </a:p>
          <a:p>
            <a:pPr marL="742950" marR="57785" lvl="1" indent="-285750" algn="just">
              <a:lnSpc>
                <a:spcPct val="115000"/>
              </a:lnSpc>
              <a:spcAft>
                <a:spcPts val="1200"/>
              </a:spcAft>
              <a:buFont typeface="Arial" panose="020B0604020202020204" pitchFamily="34" charset="0"/>
              <a:buChar char="-"/>
            </a:pPr>
            <a:r>
              <a:rPr lang="fr-FR"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 retrait des manifolds par rapport au bordé de muraille.</a:t>
            </a:r>
          </a:p>
        </p:txBody>
      </p:sp>
      <p:sp>
        <p:nvSpPr>
          <p:cNvPr id="4" name="Espace réservé du texte 16">
            <a:extLst>
              <a:ext uri="{FF2B5EF4-FFF2-40B4-BE49-F238E27FC236}">
                <a16:creationId xmlns:a16="http://schemas.microsoft.com/office/drawing/2014/main" id="{0A0B7EA1-4E9A-4709-9B99-DED65DEE2309}"/>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ANNEXE 2</a:t>
            </a:r>
          </a:p>
        </p:txBody>
      </p:sp>
    </p:spTree>
    <p:extLst>
      <p:ext uri="{BB962C8B-B14F-4D97-AF65-F5344CB8AC3E}">
        <p14:creationId xmlns:p14="http://schemas.microsoft.com/office/powerpoint/2010/main" val="1668569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57094280"/>
              </p:ext>
            </p:extLst>
          </p:nvPr>
        </p:nvGraphicFramePr>
        <p:xfrm>
          <a:off x="1343472" y="753887"/>
          <a:ext cx="10297144" cy="2933715"/>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6975">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dirty="0">
                          <a:solidFill>
                            <a:srgbClr val="0070C0"/>
                          </a:solidFill>
                          <a:effectLst/>
                          <a:latin typeface="Arial" panose="020B0604020202020204" pitchFamily="34" charset="0"/>
                          <a:ea typeface="+mn-ea"/>
                          <a:cs typeface="Times New Roman" panose="02020603050405020304" pitchFamily="18" charset="0"/>
                        </a:rPr>
                        <a:t>Exigence 3.6.2 : Echange d’information et validation avant démarrage du transfert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556740">
                <a:tc>
                  <a:txBody>
                    <a:bodyPr/>
                    <a:lstStyle/>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Avant le démarrage du transfert, les informations suivantes sont échangées entre le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et le navire ou la barge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fiches de données sécurité (FDS) des produits à transférer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la liste des coactivités prévues pendant le transfert (à bord et/ou dans le terminal)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moyens de communication à utiliser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paramètres opératoires (comprenant au minimum la quantité, le débit, la pression et le cas échéant la température)</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conditions de sécurité préalablement vérifiées ;</a:t>
                      </a:r>
                    </a:p>
                    <a:p>
                      <a:pPr marL="541338" lvl="4"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les mesures à prendre en cas d’</a:t>
                      </a:r>
                      <a:r>
                        <a:rPr lang="fr-FR" sz="1400" u="dotted" noProof="0" dirty="0">
                          <a:solidFill>
                            <a:schemeClr val="dk1"/>
                          </a:solidFill>
                          <a:effectLst/>
                          <a:latin typeface="Arial" panose="020B0604020202020204" pitchFamily="34" charset="0"/>
                          <a:ea typeface="+mn-ea"/>
                          <a:cs typeface="Arial" panose="020B0604020202020204" pitchFamily="34" charset="0"/>
                        </a:rPr>
                        <a:t>incident</a:t>
                      </a:r>
                      <a:r>
                        <a:rPr lang="fr-FR" sz="1400" noProof="0" dirty="0">
                          <a:solidFill>
                            <a:schemeClr val="dk1"/>
                          </a:solidFill>
                          <a:effectLst/>
                          <a:latin typeface="Arial" panose="020B0604020202020204" pitchFamily="34" charset="0"/>
                          <a:ea typeface="+mn-ea"/>
                          <a:cs typeface="Arial" panose="020B0604020202020204" pitchFamily="34" charset="0"/>
                        </a:rPr>
                        <a:t> ou de situation d’urgence et de risque de foudre.</a:t>
                      </a:r>
                    </a:p>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Les paramètres opératoires et les des conditions de sécurité sont formellement approuvées par les parties concernées et enregistré sur un document prévu à cet effet.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6" name="Rectangle 1">
            <a:extLst>
              <a:ext uri="{FF2B5EF4-FFF2-40B4-BE49-F238E27FC236}">
                <a16:creationId xmlns:a16="http://schemas.microsoft.com/office/drawing/2014/main" id="{ED9482EE-AD48-4AF4-8AD5-9C65C95956A8}"/>
              </a:ext>
            </a:extLst>
          </p:cNvPr>
          <p:cNvSpPr>
            <a:spLocks noChangeArrowheads="1"/>
          </p:cNvSpPr>
          <p:nvPr/>
        </p:nvSpPr>
        <p:spPr bwMode="auto">
          <a:xfrm>
            <a:off x="6168008" y="4004154"/>
            <a:ext cx="5068008"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Il est recommandé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d’utiliser les check-lists recommandées par l’industrie (ISGINTT =&gt; barges, ISGOTT et STS Guide =&gt; navires)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Contrôle périodique ≤  4 heures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Les coactivités prévues peuvent faire l’objet d’une demande d’acceptation formelle de la part de la part de l’unité flottante et/ou du terminal et/ou de l’autorité portuaire.</a:t>
            </a: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Image 52">
            <a:extLst>
              <a:ext uri="{FF2B5EF4-FFF2-40B4-BE49-F238E27FC236}">
                <a16:creationId xmlns:a16="http://schemas.microsoft.com/office/drawing/2014/main" id="{7005E711-C759-4CF9-BA57-EBEFCCC992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4160" y="4075309"/>
            <a:ext cx="684000" cy="684022"/>
          </a:xfrm>
          <a:prstGeom prst="rect">
            <a:avLst/>
          </a:prstGeom>
        </p:spPr>
      </p:pic>
      <p:pic>
        <p:nvPicPr>
          <p:cNvPr id="8" name="Image 54">
            <a:extLst>
              <a:ext uri="{FF2B5EF4-FFF2-40B4-BE49-F238E27FC236}">
                <a16:creationId xmlns:a16="http://schemas.microsoft.com/office/drawing/2014/main" id="{B2645EF1-E08F-4EE4-8016-3CFBCF653BE3}"/>
              </a:ext>
            </a:extLst>
          </p:cNvPr>
          <p:cNvPicPr>
            <a:picLocks noChangeAspect="1"/>
          </p:cNvPicPr>
          <p:nvPr/>
        </p:nvPicPr>
        <p:blipFill>
          <a:blip r:embed="rId4"/>
          <a:stretch>
            <a:fillRect/>
          </a:stretch>
        </p:blipFill>
        <p:spPr>
          <a:xfrm>
            <a:off x="5456839" y="5147037"/>
            <a:ext cx="540000" cy="576000"/>
          </a:xfrm>
          <a:prstGeom prst="rect">
            <a:avLst/>
          </a:prstGeom>
        </p:spPr>
      </p:pic>
      <p:sp>
        <p:nvSpPr>
          <p:cNvPr id="9" name="Espace réservé du texte 16">
            <a:extLst>
              <a:ext uri="{FF2B5EF4-FFF2-40B4-BE49-F238E27FC236}">
                <a16:creationId xmlns:a16="http://schemas.microsoft.com/office/drawing/2014/main" id="{9B842DD8-015B-47D4-8E88-AA28969D4BB9}"/>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APPROBATION ET ECHANGE D’INFORMATION</a:t>
            </a:r>
          </a:p>
        </p:txBody>
      </p:sp>
      <p:sp>
        <p:nvSpPr>
          <p:cNvPr id="10" name="Rectangle 9">
            <a:extLst>
              <a:ext uri="{FF2B5EF4-FFF2-40B4-BE49-F238E27FC236}">
                <a16:creationId xmlns:a16="http://schemas.microsoft.com/office/drawing/2014/main" id="{CAF965C8-945D-48FF-9E2E-A9EF8D54819F}"/>
              </a:ext>
            </a:extLst>
          </p:cNvPr>
          <p:cNvSpPr/>
          <p:nvPr/>
        </p:nvSpPr>
        <p:spPr>
          <a:xfrm>
            <a:off x="911424" y="4122012"/>
            <a:ext cx="4043094" cy="1785104"/>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a:p>
            <a:pPr algn="l">
              <a:spcBef>
                <a:spcPts val="600"/>
              </a:spcBef>
              <a:spcAft>
                <a:spcPts val="600"/>
              </a:spcAft>
            </a:pPr>
            <a:r>
              <a:rPr lang="fr-FR" sz="1400" b="0" dirty="0">
                <a:solidFill>
                  <a:srgbClr val="FF0000"/>
                </a:solidFill>
              </a:rPr>
              <a:t>Exigence actuelle de la DIRSEC 16 </a:t>
            </a:r>
          </a:p>
          <a:p>
            <a:pPr algn="l">
              <a:spcBef>
                <a:spcPts val="600"/>
              </a:spcBef>
              <a:spcAft>
                <a:spcPts val="600"/>
              </a:spcAft>
            </a:pPr>
            <a:r>
              <a:rPr lang="fr-FR" sz="1400" b="0" dirty="0">
                <a:solidFill>
                  <a:srgbClr val="FF0000"/>
                </a:solidFill>
              </a:rPr>
              <a:t>(§4 – Communication avec le navire ou la barge)</a:t>
            </a:r>
            <a:endParaRPr lang="fr-FR" sz="1400" b="0" u="sng" dirty="0">
              <a:solidFill>
                <a:srgbClr val="FF0000"/>
              </a:solidFill>
            </a:endParaRPr>
          </a:p>
          <a:p>
            <a:pPr algn="l">
              <a:spcBef>
                <a:spcPts val="600"/>
              </a:spcBef>
              <a:spcAft>
                <a:spcPts val="600"/>
              </a:spcAft>
            </a:pPr>
            <a:r>
              <a:rPr lang="fr-FR" sz="1400" dirty="0">
                <a:solidFill>
                  <a:srgbClr val="FF0000"/>
                </a:solidFill>
              </a:rPr>
              <a:t>Mis en pratique dans tous les terminaux</a:t>
            </a:r>
            <a:endParaRPr lang="fr-FR" sz="1400" b="0" dirty="0">
              <a:solidFill>
                <a:srgbClr val="FF0000"/>
              </a:solidFill>
            </a:endParaRPr>
          </a:p>
          <a:p>
            <a:pPr marL="0" indent="0" algn="l">
              <a:spcBef>
                <a:spcPts val="600"/>
              </a:spcBef>
              <a:spcAft>
                <a:spcPts val="600"/>
              </a:spcAft>
            </a:pPr>
            <a:endParaRPr lang="fr-FR" sz="1400" b="0" u="sng" dirty="0">
              <a:solidFill>
                <a:srgbClr val="FF0000"/>
              </a:solidFill>
            </a:endParaRPr>
          </a:p>
        </p:txBody>
      </p:sp>
    </p:spTree>
    <p:extLst>
      <p:ext uri="{BB962C8B-B14F-4D97-AF65-F5344CB8AC3E}">
        <p14:creationId xmlns:p14="http://schemas.microsoft.com/office/powerpoint/2010/main" val="18674353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06782" y="1497723"/>
            <a:ext cx="1083951" cy="307777"/>
          </a:xfrm>
          <a:prstGeom prst="rect">
            <a:avLst/>
          </a:prstGeom>
          <a:noFill/>
        </p:spPr>
        <p:txBody>
          <a:bodyPr wrap="none" rtlCol="0">
            <a:spAutoFit/>
          </a:bodyPr>
          <a:lstStyle/>
          <a:p>
            <a:r>
              <a:rPr lang="fr-FR" sz="1400" b="1" dirty="0">
                <a:solidFill>
                  <a:srgbClr val="00B050"/>
                </a:solidFill>
              </a:rPr>
              <a:t>NOUVEAU</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167980950"/>
              </p:ext>
            </p:extLst>
          </p:nvPr>
        </p:nvGraphicFramePr>
        <p:xfrm>
          <a:off x="1343472" y="838917"/>
          <a:ext cx="10297144" cy="2051441"/>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1994">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3.7.1 : Formation du personnel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669447">
                <a:tc>
                  <a:txBody>
                    <a:bodyPr/>
                    <a:lstStyle/>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 responsable du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ainsi que les personnes en charge de la vérification et de l’approbation des conditions de sécurité, ont suivi et validé la formation en ligne intitulée “</a:t>
                      </a:r>
                      <a:r>
                        <a:rPr lang="fr-FR" sz="1400" i="1" noProof="0" dirty="0" err="1">
                          <a:solidFill>
                            <a:schemeClr val="dk1"/>
                          </a:solidFill>
                          <a:effectLst/>
                          <a:latin typeface="Arial" panose="020B0604020202020204" pitchFamily="34" charset="0"/>
                          <a:ea typeface="+mn-ea"/>
                          <a:cs typeface="Arial" panose="020B0604020202020204" pitchFamily="34" charset="0"/>
                        </a:rPr>
                        <a:t>Ship</a:t>
                      </a:r>
                      <a:r>
                        <a:rPr lang="fr-FR" sz="1400" i="1" noProof="0" dirty="0">
                          <a:solidFill>
                            <a:schemeClr val="dk1"/>
                          </a:solidFill>
                          <a:effectLst/>
                          <a:latin typeface="Arial" panose="020B0604020202020204" pitchFamily="34" charset="0"/>
                          <a:ea typeface="+mn-ea"/>
                          <a:cs typeface="Arial" panose="020B0604020202020204" pitchFamily="34" charset="0"/>
                        </a:rPr>
                        <a:t> / Shore </a:t>
                      </a:r>
                      <a:r>
                        <a:rPr lang="fr-FR" sz="1400" i="1" noProof="0" dirty="0" err="1">
                          <a:solidFill>
                            <a:schemeClr val="dk1"/>
                          </a:solidFill>
                          <a:effectLst/>
                          <a:latin typeface="Arial" panose="020B0604020202020204" pitchFamily="34" charset="0"/>
                          <a:ea typeface="+mn-ea"/>
                          <a:cs typeface="Arial" panose="020B0604020202020204" pitchFamily="34" charset="0"/>
                        </a:rPr>
                        <a:t>Safety</a:t>
                      </a:r>
                      <a:r>
                        <a:rPr lang="fr-FR" sz="1400" i="1" noProof="0" dirty="0">
                          <a:solidFill>
                            <a:schemeClr val="dk1"/>
                          </a:solidFill>
                          <a:effectLst/>
                          <a:latin typeface="Arial" panose="020B0604020202020204" pitchFamily="34" charset="0"/>
                          <a:ea typeface="+mn-ea"/>
                          <a:cs typeface="Arial" panose="020B0604020202020204" pitchFamily="34" charset="0"/>
                        </a:rPr>
                        <a:t> Check-List</a:t>
                      </a:r>
                      <a:r>
                        <a:rPr lang="fr-FR" sz="1400" noProof="0" dirty="0">
                          <a:solidFill>
                            <a:schemeClr val="dk1"/>
                          </a:solidFill>
                          <a:effectLst/>
                          <a:latin typeface="Arial" panose="020B0604020202020204" pitchFamily="34" charset="0"/>
                          <a:ea typeface="+mn-ea"/>
                          <a:cs typeface="Arial" panose="020B0604020202020204" pitchFamily="34" charset="0"/>
                        </a:rPr>
                        <a:t>".</a:t>
                      </a:r>
                    </a:p>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Un recyclage est prévu suivant une périodicité déterminée ne pouvant dépasser 5 ans.</a:t>
                      </a:r>
                    </a:p>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 personnel engagé dans les </a:t>
                      </a:r>
                      <a:r>
                        <a:rPr lang="fr-FR" sz="1400" noProof="0" dirty="0">
                          <a:solidFill>
                            <a:schemeClr val="tx1"/>
                          </a:solidFill>
                          <a:effectLst/>
                          <a:latin typeface="Arial" panose="020B0604020202020204" pitchFamily="34" charset="0"/>
                          <a:ea typeface="+mn-ea"/>
                          <a:cs typeface="Arial" panose="020B0604020202020204" pitchFamily="34" charset="0"/>
                        </a:rPr>
                        <a:t>opérations de chargement, déchargement et d’avitaillement est formé </a:t>
                      </a:r>
                      <a:r>
                        <a:rPr lang="fr-FR" sz="1400" noProof="0" dirty="0">
                          <a:solidFill>
                            <a:schemeClr val="dk1"/>
                          </a:solidFill>
                          <a:effectLst/>
                          <a:latin typeface="Arial" panose="020B0604020202020204" pitchFamily="34" charset="0"/>
                          <a:ea typeface="+mn-ea"/>
                          <a:cs typeface="Arial" panose="020B0604020202020204" pitchFamily="34" charset="0"/>
                        </a:rPr>
                        <a:t>aux tâches dont il a la responsabilité.</a:t>
                      </a:r>
                    </a:p>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Ces formations sont enregistrées.</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9" name="Rectangle 8">
            <a:extLst>
              <a:ext uri="{FF2B5EF4-FFF2-40B4-BE49-F238E27FC236}">
                <a16:creationId xmlns:a16="http://schemas.microsoft.com/office/drawing/2014/main" id="{1F30CBB3-D37A-4DBE-A411-02CDB0B194C5}"/>
              </a:ext>
            </a:extLst>
          </p:cNvPr>
          <p:cNvSpPr/>
          <p:nvPr/>
        </p:nvSpPr>
        <p:spPr>
          <a:xfrm>
            <a:off x="5951984" y="3068960"/>
            <a:ext cx="5544616" cy="3104376"/>
          </a:xfrm>
          <a:prstGeom prst="rect">
            <a:avLst/>
          </a:prstGeom>
        </p:spPr>
        <p:txBody>
          <a:bodyPr wrap="square">
            <a:spAutoFit/>
          </a:bodyPr>
          <a:lstStyle/>
          <a:p>
            <a:pPr marR="54610" algn="just">
              <a:lnSpc>
                <a:spcPct val="115000"/>
              </a:lnSpc>
              <a:spcBef>
                <a:spcPts val="600"/>
              </a:spcBef>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Ces formations couvrent, par exemple :</a:t>
            </a:r>
          </a:p>
          <a:p>
            <a:pPr marL="4445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une sensibilisation aux risques liés à l’interface entre le navire ou la barge et le terminal (</a:t>
            </a:r>
            <a:r>
              <a:rPr lang="fr-FR" sz="14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yc</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les risques liés aux ruptures d’amarrage), aux risques des opérations et produits à transférer ainsi que de la mise en œuvre des procédures applicables ;</a:t>
            </a:r>
          </a:p>
          <a:p>
            <a:pPr marL="4445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conduite à tenir en cas d’</a:t>
            </a:r>
            <a:r>
              <a:rPr lang="fr-FR" sz="1400" u="dotted" dirty="0">
                <a:solidFill>
                  <a:srgbClr val="000000"/>
                </a:solidFill>
                <a:effectLst/>
                <a:latin typeface="Arial" panose="020B0604020202020204" pitchFamily="34" charset="0"/>
                <a:ea typeface="Calibri" panose="020F0502020204030204" pitchFamily="34" charset="0"/>
                <a:cs typeface="Arial" panose="020B0604020202020204" pitchFamily="34" charset="0"/>
              </a:rPr>
              <a:t>incident</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ou de situation d’urgence;</a:t>
            </a:r>
          </a:p>
          <a:p>
            <a:pPr marL="444500" marR="57785" lvl="0" indent="-342900" algn="just">
              <a:lnSpc>
                <a:spcPct val="115000"/>
              </a:lnSpc>
              <a:spcAft>
                <a:spcPts val="6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pratique de l’anglais pour les </a:t>
            </a:r>
            <a:r>
              <a:rPr lang="fr-FR" sz="1400" u="dotted" dirty="0">
                <a:solidFill>
                  <a:srgbClr val="000000"/>
                </a:solidFill>
                <a:effectLst/>
                <a:latin typeface="Arial" panose="020B0604020202020204" pitchFamily="34" charset="0"/>
                <a:ea typeface="Calibri" panose="020F0502020204030204" pitchFamily="34" charset="0"/>
                <a:cs typeface="Arial" panose="020B0604020202020204" pitchFamily="34" charset="0"/>
              </a:rPr>
              <a:t>terminaux</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concernés par un trafic international ;</a:t>
            </a:r>
          </a:p>
          <a:p>
            <a:pPr marL="444500" marR="57785" lvl="0" indent="-342900" algn="just">
              <a:lnSpc>
                <a:spcPct val="115000"/>
              </a:lnSpc>
              <a:spcAft>
                <a:spcPts val="1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contrôle de compatibilité physique entre le navire ou la barge et le </a:t>
            </a:r>
            <a:r>
              <a:rPr lang="fr-FR" sz="1400" u="dotted" dirty="0">
                <a:solidFill>
                  <a:srgbClr val="000000"/>
                </a:solidFill>
                <a:effectLst/>
                <a:latin typeface="Arial" panose="020B0604020202020204" pitchFamily="34" charset="0"/>
                <a:ea typeface="Calibri" panose="020F0502020204030204" pitchFamily="34" charset="0"/>
                <a:cs typeface="Arial" panose="020B0604020202020204" pitchFamily="34" charset="0"/>
              </a:rPr>
              <a:t>terminal</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p>
        </p:txBody>
      </p:sp>
      <p:pic>
        <p:nvPicPr>
          <p:cNvPr id="10" name="Image 50">
            <a:extLst>
              <a:ext uri="{FF2B5EF4-FFF2-40B4-BE49-F238E27FC236}">
                <a16:creationId xmlns:a16="http://schemas.microsoft.com/office/drawing/2014/main" id="{6E039459-CD07-4089-AE7E-34B9C4492C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89" y="4138043"/>
            <a:ext cx="720000" cy="720024"/>
          </a:xfrm>
          <a:prstGeom prst="rect">
            <a:avLst/>
          </a:prstGeom>
        </p:spPr>
      </p:pic>
      <p:sp>
        <p:nvSpPr>
          <p:cNvPr id="7" name="Espace réservé du texte 16">
            <a:extLst>
              <a:ext uri="{FF2B5EF4-FFF2-40B4-BE49-F238E27FC236}">
                <a16:creationId xmlns:a16="http://schemas.microsoft.com/office/drawing/2014/main" id="{53733439-8B46-4A95-847E-95862FED5AD4}"/>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FORMATION</a:t>
            </a:r>
          </a:p>
        </p:txBody>
      </p:sp>
      <p:sp>
        <p:nvSpPr>
          <p:cNvPr id="8" name="Rectangle 7">
            <a:extLst>
              <a:ext uri="{FF2B5EF4-FFF2-40B4-BE49-F238E27FC236}">
                <a16:creationId xmlns:a16="http://schemas.microsoft.com/office/drawing/2014/main" id="{8F3A2455-C4F9-4D0D-923B-8EA1B310E5E8}"/>
              </a:ext>
            </a:extLst>
          </p:cNvPr>
          <p:cNvSpPr/>
          <p:nvPr/>
        </p:nvSpPr>
        <p:spPr>
          <a:xfrm>
            <a:off x="983432" y="3482374"/>
            <a:ext cx="3794141" cy="2277547"/>
          </a:xfrm>
          <a:prstGeom prst="rect">
            <a:avLst/>
          </a:prstGeom>
        </p:spPr>
        <p:txBody>
          <a:bodyPr wrap="square">
            <a:spAutoFit/>
          </a:bodyPr>
          <a:lstStyle/>
          <a:p>
            <a:pPr marL="0" indent="0" algn="l">
              <a:spcBef>
                <a:spcPts val="600"/>
              </a:spcBef>
              <a:spcAft>
                <a:spcPts val="600"/>
              </a:spcAft>
            </a:pPr>
            <a:r>
              <a:rPr lang="fr-FR" sz="1400" b="0" u="sng" dirty="0">
                <a:solidFill>
                  <a:srgbClr val="FF0000"/>
                </a:solidFill>
              </a:rPr>
              <a:t>Nouvelle exigence pour toutes les branches</a:t>
            </a:r>
            <a:r>
              <a:rPr lang="fr-FR" sz="1400" b="0" dirty="0">
                <a:solidFill>
                  <a:srgbClr val="FF0000"/>
                </a:solidFill>
              </a:rPr>
              <a:t>:</a:t>
            </a:r>
          </a:p>
          <a:p>
            <a:pPr marL="0" indent="0" algn="l">
              <a:spcBef>
                <a:spcPts val="600"/>
              </a:spcBef>
              <a:spcAft>
                <a:spcPts val="600"/>
              </a:spcAft>
            </a:pPr>
            <a:r>
              <a:rPr lang="fr-FR" sz="1400" b="0" dirty="0">
                <a:solidFill>
                  <a:srgbClr val="FF0000"/>
                </a:solidFill>
              </a:rPr>
              <a:t>E-learning demandé pour tous les responsables de terminaux ainsi que toutes les personnes </a:t>
            </a:r>
            <a:r>
              <a:rPr lang="fr-FR" sz="1400" dirty="0">
                <a:solidFill>
                  <a:srgbClr val="FF0000"/>
                </a:solidFill>
                <a:latin typeface="Arial" panose="020B0604020202020204" pitchFamily="34" charset="0"/>
                <a:cs typeface="Arial" panose="020B0604020202020204" pitchFamily="34" charset="0"/>
              </a:rPr>
              <a:t>en charge de la vérification et de l’approbation des conditions de sécurité de l’interface </a:t>
            </a:r>
            <a:r>
              <a:rPr lang="fr-FR" sz="1400" dirty="0" err="1">
                <a:solidFill>
                  <a:srgbClr val="FF0000"/>
                </a:solidFill>
                <a:latin typeface="Arial" panose="020B0604020202020204" pitchFamily="34" charset="0"/>
                <a:cs typeface="Arial" panose="020B0604020202020204" pitchFamily="34" charset="0"/>
              </a:rPr>
              <a:t>ship</a:t>
            </a:r>
            <a:r>
              <a:rPr lang="fr-FR" sz="1400" dirty="0">
                <a:solidFill>
                  <a:srgbClr val="FF0000"/>
                </a:solidFill>
                <a:latin typeface="Arial" panose="020B0604020202020204" pitchFamily="34" charset="0"/>
                <a:cs typeface="Arial" panose="020B0604020202020204" pitchFamily="34" charset="0"/>
              </a:rPr>
              <a:t>/shore.</a:t>
            </a:r>
          </a:p>
          <a:p>
            <a:pPr marL="0" indent="0" algn="l">
              <a:spcBef>
                <a:spcPts val="600"/>
              </a:spcBef>
              <a:spcAft>
                <a:spcPts val="600"/>
              </a:spcAft>
            </a:pPr>
            <a:r>
              <a:rPr lang="fr-FR" sz="1400" dirty="0">
                <a:solidFill>
                  <a:srgbClr val="FF0000"/>
                </a:solidFill>
                <a:latin typeface="Arial" panose="020B0604020202020204" pitchFamily="34" charset="0"/>
                <a:cs typeface="Arial" panose="020B0604020202020204" pitchFamily="34" charset="0"/>
              </a:rPr>
              <a:t>Formation disponible sur LIZZY</a:t>
            </a:r>
          </a:p>
          <a:p>
            <a:pPr marL="0" indent="0" algn="l">
              <a:spcBef>
                <a:spcPts val="600"/>
              </a:spcBef>
              <a:spcAft>
                <a:spcPts val="600"/>
              </a:spcAft>
            </a:pPr>
            <a:r>
              <a:rPr lang="fr-FR" sz="1400" b="0" dirty="0">
                <a:solidFill>
                  <a:srgbClr val="FF0000"/>
                </a:solidFill>
                <a:latin typeface="Arial" panose="020B0604020202020204" pitchFamily="34" charset="0"/>
                <a:cs typeface="Arial" panose="020B0604020202020204" pitchFamily="34" charset="0"/>
              </a:rPr>
              <a:t>Durée : 45 mn</a:t>
            </a:r>
            <a:endParaRPr lang="fr-FR" sz="1400" b="0" dirty="0">
              <a:solidFill>
                <a:srgbClr val="FF0000"/>
              </a:solidFill>
            </a:endParaRPr>
          </a:p>
        </p:txBody>
      </p:sp>
    </p:spTree>
    <p:extLst>
      <p:ext uri="{BB962C8B-B14F-4D97-AF65-F5344CB8AC3E}">
        <p14:creationId xmlns:p14="http://schemas.microsoft.com/office/powerpoint/2010/main" val="4162493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732863190"/>
              </p:ext>
            </p:extLst>
          </p:nvPr>
        </p:nvGraphicFramePr>
        <p:xfrm>
          <a:off x="1343472" y="838918"/>
          <a:ext cx="10484324" cy="2014018"/>
        </p:xfrm>
        <a:graphic>
          <a:graphicData uri="http://schemas.openxmlformats.org/drawingml/2006/table">
            <a:tbl>
              <a:tblPr firstRow="1" firstCol="1" bandRow="1"/>
              <a:tblGrid>
                <a:gridCol w="10484324">
                  <a:extLst>
                    <a:ext uri="{9D8B030D-6E8A-4147-A177-3AD203B41FA5}">
                      <a16:colId xmlns:a16="http://schemas.microsoft.com/office/drawing/2014/main" val="2553427521"/>
                    </a:ext>
                  </a:extLst>
                </a:gridCol>
              </a:tblGrid>
              <a:tr h="375025">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3.8.1 : Plan d’intervention d’urgence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638993">
                <a:tc>
                  <a:txBody>
                    <a:bodyPr/>
                    <a:lstStyle/>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 plan d’intervention d’urgence est basé sur une analyse de risque et prend en compte au minimum les scénarios suivants :</a:t>
                      </a:r>
                    </a:p>
                    <a:p>
                      <a:pPr marL="285750"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incendie dans les zones de manifolds et d’équipements de transfert de produit à bord du </a:t>
                      </a:r>
                      <a:r>
                        <a:rPr lang="fr-FR" sz="1400" u="dotted" noProof="0" dirty="0">
                          <a:solidFill>
                            <a:schemeClr val="dk1"/>
                          </a:solidFill>
                          <a:effectLst/>
                          <a:latin typeface="Arial" panose="020B0604020202020204" pitchFamily="34" charset="0"/>
                          <a:ea typeface="+mn-ea"/>
                          <a:cs typeface="Arial" panose="020B0604020202020204" pitchFamily="34" charset="0"/>
                        </a:rPr>
                        <a:t>navire</a:t>
                      </a:r>
                      <a:r>
                        <a:rPr lang="fr-FR" sz="1400" noProof="0" dirty="0">
                          <a:solidFill>
                            <a:schemeClr val="dk1"/>
                          </a:solidFill>
                          <a:effectLst/>
                          <a:latin typeface="Arial" panose="020B0604020202020204" pitchFamily="34" charset="0"/>
                          <a:ea typeface="+mn-ea"/>
                          <a:cs typeface="Arial" panose="020B0604020202020204" pitchFamily="34" charset="0"/>
                        </a:rPr>
                        <a:t> (ou de la </a:t>
                      </a:r>
                      <a:r>
                        <a:rPr lang="fr-FR" sz="1400" u="dotted" noProof="0" dirty="0">
                          <a:solidFill>
                            <a:schemeClr val="dk1"/>
                          </a:solidFill>
                          <a:effectLst/>
                          <a:latin typeface="Arial" panose="020B0604020202020204" pitchFamily="34" charset="0"/>
                          <a:ea typeface="+mn-ea"/>
                          <a:cs typeface="Arial" panose="020B0604020202020204" pitchFamily="34" charset="0"/>
                        </a:rPr>
                        <a:t>barge</a:t>
                      </a:r>
                      <a:r>
                        <a:rPr lang="fr-FR" sz="1400" noProof="0" dirty="0">
                          <a:solidFill>
                            <a:schemeClr val="dk1"/>
                          </a:solidFill>
                          <a:effectLst/>
                          <a:latin typeface="Arial" panose="020B0604020202020204" pitchFamily="34" charset="0"/>
                          <a:ea typeface="+mn-ea"/>
                          <a:cs typeface="Arial" panose="020B0604020202020204" pitchFamily="34" charset="0"/>
                        </a:rPr>
                        <a:t>) ou sur le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a:t>
                      </a:r>
                    </a:p>
                    <a:p>
                      <a:pPr marL="28575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déversement affectant les </a:t>
                      </a:r>
                      <a:r>
                        <a:rPr lang="fr-FR" sz="1400" u="dotted" noProof="0" dirty="0">
                          <a:solidFill>
                            <a:schemeClr val="dk1"/>
                          </a:solidFill>
                          <a:effectLst/>
                          <a:latin typeface="Arial" panose="020B0604020202020204" pitchFamily="34" charset="0"/>
                          <a:ea typeface="+mn-ea"/>
                          <a:cs typeface="Arial" panose="020B0604020202020204" pitchFamily="34" charset="0"/>
                        </a:rPr>
                        <a:t>eaux de surface</a:t>
                      </a:r>
                      <a:r>
                        <a:rPr lang="fr-FR" sz="1400" noProof="0" dirty="0">
                          <a:solidFill>
                            <a:schemeClr val="dk1"/>
                          </a:solidFill>
                          <a:effectLst/>
                          <a:latin typeface="Arial" panose="020B0604020202020204" pitchFamily="34" charset="0"/>
                          <a:ea typeface="+mn-ea"/>
                          <a:cs typeface="Arial" panose="020B0604020202020204" pitchFamily="34" charset="0"/>
                        </a:rPr>
                        <a:t> de gravité ≥ 3 selon la grille de cotation du niveau de gravité réel ou potentiel des évènements HSE du Groupe.</a:t>
                      </a:r>
                    </a:p>
                    <a:p>
                      <a:pPr marL="28575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sauvetage d’une personne ayant chuté dans l’eau</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ZoneTexte 2">
            <a:extLst>
              <a:ext uri="{FF2B5EF4-FFF2-40B4-BE49-F238E27FC236}">
                <a16:creationId xmlns:a16="http://schemas.microsoft.com/office/drawing/2014/main" id="{1BDA2C17-521B-427B-AE91-2EFDD140CB5C}"/>
              </a:ext>
            </a:extLst>
          </p:cNvPr>
          <p:cNvSpPr txBox="1"/>
          <p:nvPr/>
        </p:nvSpPr>
        <p:spPr>
          <a:xfrm>
            <a:off x="6888088" y="3429000"/>
            <a:ext cx="4867700" cy="738664"/>
          </a:xfrm>
          <a:prstGeom prst="rect">
            <a:avLst/>
          </a:prstGeom>
          <a:noFill/>
        </p:spPr>
        <p:txBody>
          <a:bodyPr wrap="square" rtlCol="0">
            <a:spAutoFit/>
          </a:bodyPr>
          <a:lstStyle/>
          <a:p>
            <a:r>
              <a:rPr lang="fr-FR" sz="1400" dirty="0">
                <a:latin typeface="Arial" panose="020B0604020202020204" pitchFamily="34" charset="0"/>
                <a:cs typeface="Arial" panose="020B0604020202020204" pitchFamily="34" charset="0"/>
              </a:rPr>
              <a:t>Les moyens d’intervention et de secours, internes ou externes, sont testés régulièrement lors d’exercices dont les comptes rendus sont enregistrés</a:t>
            </a:r>
          </a:p>
        </p:txBody>
      </p:sp>
      <p:sp>
        <p:nvSpPr>
          <p:cNvPr id="6" name="Espace réservé du texte 16">
            <a:extLst>
              <a:ext uri="{FF2B5EF4-FFF2-40B4-BE49-F238E27FC236}">
                <a16:creationId xmlns:a16="http://schemas.microsoft.com/office/drawing/2014/main" id="{F02D437D-C926-47E3-8A4F-4547038546D4}"/>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PLAN D’INTERVENTION D’URGENCE</a:t>
            </a:r>
          </a:p>
        </p:txBody>
      </p:sp>
      <p:sp>
        <p:nvSpPr>
          <p:cNvPr id="8" name="Rectangle 7">
            <a:extLst>
              <a:ext uri="{FF2B5EF4-FFF2-40B4-BE49-F238E27FC236}">
                <a16:creationId xmlns:a16="http://schemas.microsoft.com/office/drawing/2014/main" id="{8AC2830C-2C0A-4346-B317-AF59D1253215}"/>
              </a:ext>
            </a:extLst>
          </p:cNvPr>
          <p:cNvSpPr/>
          <p:nvPr/>
        </p:nvSpPr>
        <p:spPr>
          <a:xfrm>
            <a:off x="1318260" y="3333893"/>
            <a:ext cx="3347391" cy="1785104"/>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a:p>
            <a:pPr marL="0" indent="0" algn="l">
              <a:spcBef>
                <a:spcPts val="600"/>
              </a:spcBef>
              <a:spcAft>
                <a:spcPts val="600"/>
              </a:spcAft>
            </a:pPr>
            <a:r>
              <a:rPr lang="fr-FR" sz="1400" dirty="0">
                <a:solidFill>
                  <a:srgbClr val="FF0000"/>
                </a:solidFill>
              </a:rPr>
              <a:t>Exigence actuelle de la DIRSEC 16</a:t>
            </a:r>
          </a:p>
          <a:p>
            <a:pPr marL="0" indent="0" algn="l">
              <a:spcBef>
                <a:spcPts val="600"/>
              </a:spcBef>
              <a:spcAft>
                <a:spcPts val="600"/>
              </a:spcAft>
            </a:pPr>
            <a:r>
              <a:rPr lang="fr-FR" sz="1400" b="0" dirty="0">
                <a:solidFill>
                  <a:srgbClr val="FF0000"/>
                </a:solidFill>
              </a:rPr>
              <a:t>(§ 7 – Plans d’urgence)</a:t>
            </a:r>
          </a:p>
          <a:p>
            <a:pPr algn="l">
              <a:spcBef>
                <a:spcPts val="600"/>
              </a:spcBef>
              <a:spcAft>
                <a:spcPts val="600"/>
              </a:spcAft>
            </a:pPr>
            <a:r>
              <a:rPr lang="fr-FR" sz="1400" dirty="0">
                <a:solidFill>
                  <a:srgbClr val="FF0000"/>
                </a:solidFill>
              </a:rPr>
              <a:t>Mis en pratique dans tous les terminaux</a:t>
            </a:r>
            <a:endParaRPr lang="fr-FR" sz="1400" b="0" dirty="0">
              <a:solidFill>
                <a:srgbClr val="FF0000"/>
              </a:solidFill>
            </a:endParaRPr>
          </a:p>
          <a:p>
            <a:pPr marL="0" indent="0" algn="l">
              <a:spcBef>
                <a:spcPts val="600"/>
              </a:spcBef>
              <a:spcAft>
                <a:spcPts val="600"/>
              </a:spcAft>
            </a:pPr>
            <a:endParaRPr lang="fr-FR" sz="1400" b="0" u="sng" dirty="0">
              <a:solidFill>
                <a:srgbClr val="FF0000"/>
              </a:solidFill>
            </a:endParaRPr>
          </a:p>
        </p:txBody>
      </p:sp>
    </p:spTree>
    <p:extLst>
      <p:ext uri="{BB962C8B-B14F-4D97-AF65-F5344CB8AC3E}">
        <p14:creationId xmlns:p14="http://schemas.microsoft.com/office/powerpoint/2010/main" val="1324543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493434240"/>
              </p:ext>
            </p:extLst>
          </p:nvPr>
        </p:nvGraphicFramePr>
        <p:xfrm>
          <a:off x="1343472" y="838917"/>
          <a:ext cx="10297144" cy="95410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426691">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mn-ea"/>
                          <a:cs typeface="Times New Roman" panose="02020603050405020304" pitchFamily="18" charset="0"/>
                        </a:rPr>
                        <a:t>Exigence 3.9.1 : Communication des comptes rendus d’escale</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527416">
                <a:tc>
                  <a:txBody>
                    <a:bodyPr/>
                    <a:lstStyle/>
                    <a:p>
                      <a:pPr>
                        <a:spcBef>
                          <a:spcPts val="600"/>
                        </a:spcBef>
                      </a:pPr>
                      <a:r>
                        <a:rPr lang="en-US" sz="1400" dirty="0">
                          <a:solidFill>
                            <a:schemeClr val="dk1"/>
                          </a:solidFill>
                          <a:effectLst/>
                          <a:latin typeface="Arial" panose="020B0604020202020204" pitchFamily="34" charset="0"/>
                          <a:ea typeface="+mn-ea"/>
                          <a:cs typeface="Arial" panose="020B0604020202020204" pitchFamily="34" charset="0"/>
                        </a:rPr>
                        <a:t>En </a:t>
                      </a:r>
                      <a:r>
                        <a:rPr lang="en-US" sz="1400" dirty="0" err="1">
                          <a:solidFill>
                            <a:schemeClr val="dk1"/>
                          </a:solidFill>
                          <a:effectLst/>
                          <a:latin typeface="Arial" panose="020B0604020202020204" pitchFamily="34" charset="0"/>
                          <a:ea typeface="+mn-ea"/>
                          <a:cs typeface="Arial" panose="020B0604020202020204" pitchFamily="34" charset="0"/>
                        </a:rPr>
                        <a:t>cas</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d’</a:t>
                      </a:r>
                      <a:r>
                        <a:rPr lang="en-US" sz="1400" u="dotted" dirty="0" err="1">
                          <a:solidFill>
                            <a:schemeClr val="dk1"/>
                          </a:solidFill>
                          <a:effectLst/>
                          <a:latin typeface="Arial" panose="020B0604020202020204" pitchFamily="34" charset="0"/>
                          <a:ea typeface="+mn-ea"/>
                          <a:cs typeface="Arial" panose="020B0604020202020204" pitchFamily="34" charset="0"/>
                        </a:rPr>
                        <a:t>évènement</a:t>
                      </a:r>
                      <a:r>
                        <a:rPr lang="en-US" sz="1400" u="dotted" dirty="0">
                          <a:solidFill>
                            <a:schemeClr val="dk1"/>
                          </a:solidFill>
                          <a:effectLst/>
                          <a:latin typeface="Arial" panose="020B0604020202020204" pitchFamily="34" charset="0"/>
                          <a:ea typeface="+mn-ea"/>
                          <a:cs typeface="Arial" panose="020B0604020202020204" pitchFamily="34" charset="0"/>
                        </a:rPr>
                        <a:t> HSE</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impliquant</a:t>
                      </a:r>
                      <a:r>
                        <a:rPr lang="en-US" sz="1400" dirty="0">
                          <a:solidFill>
                            <a:schemeClr val="dk1"/>
                          </a:solidFill>
                          <a:effectLst/>
                          <a:latin typeface="Arial" panose="020B0604020202020204" pitchFamily="34" charset="0"/>
                          <a:ea typeface="+mn-ea"/>
                          <a:cs typeface="Arial" panose="020B0604020202020204" pitchFamily="34" charset="0"/>
                        </a:rPr>
                        <a:t> un </a:t>
                      </a:r>
                      <a:r>
                        <a:rPr lang="en-US" sz="1400" dirty="0" err="1">
                          <a:solidFill>
                            <a:schemeClr val="dk1"/>
                          </a:solidFill>
                          <a:effectLst/>
                          <a:latin typeface="Arial" panose="020B0604020202020204" pitchFamily="34" charset="0"/>
                          <a:ea typeface="+mn-ea"/>
                          <a:cs typeface="Arial" panose="020B0604020202020204" pitchFamily="34" charset="0"/>
                        </a:rPr>
                        <a:t>navire</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ou</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une</a:t>
                      </a:r>
                      <a:r>
                        <a:rPr lang="en-US" sz="1400" dirty="0">
                          <a:solidFill>
                            <a:schemeClr val="dk1"/>
                          </a:solidFill>
                          <a:effectLst/>
                          <a:latin typeface="Arial" panose="020B0604020202020204" pitchFamily="34" charset="0"/>
                          <a:ea typeface="+mn-ea"/>
                          <a:cs typeface="Arial" panose="020B0604020202020204" pitchFamily="34" charset="0"/>
                        </a:rPr>
                        <a:t> barge pendant </a:t>
                      </a:r>
                      <a:r>
                        <a:rPr lang="en-US" sz="1400" dirty="0" err="1">
                          <a:solidFill>
                            <a:schemeClr val="dk1"/>
                          </a:solidFill>
                          <a:effectLst/>
                          <a:latin typeface="Arial" panose="020B0604020202020204" pitchFamily="34" charset="0"/>
                          <a:ea typeface="+mn-ea"/>
                          <a:cs typeface="Arial" panose="020B0604020202020204" pitchFamily="34" charset="0"/>
                        </a:rPr>
                        <a:t>l’escale</a:t>
                      </a:r>
                      <a:r>
                        <a:rPr lang="en-US" sz="1400" dirty="0">
                          <a:solidFill>
                            <a:schemeClr val="dk1"/>
                          </a:solidFill>
                          <a:effectLst/>
                          <a:latin typeface="Arial" panose="020B0604020202020204" pitchFamily="34" charset="0"/>
                          <a:ea typeface="+mn-ea"/>
                          <a:cs typeface="Arial" panose="020B0604020202020204" pitchFamily="34" charset="0"/>
                        </a:rPr>
                        <a:t>, le </a:t>
                      </a:r>
                      <a:r>
                        <a:rPr lang="en-US" sz="1400" dirty="0" err="1">
                          <a:solidFill>
                            <a:schemeClr val="dk1"/>
                          </a:solidFill>
                          <a:effectLst/>
                          <a:latin typeface="Arial" panose="020B0604020202020204" pitchFamily="34" charset="0"/>
                          <a:ea typeface="+mn-ea"/>
                          <a:cs typeface="Arial" panose="020B0604020202020204" pitchFamily="34" charset="0"/>
                        </a:rPr>
                        <a:t>formulaire</a:t>
                      </a:r>
                      <a:r>
                        <a:rPr lang="en-US" sz="1400" dirty="0">
                          <a:solidFill>
                            <a:schemeClr val="dk1"/>
                          </a:solidFill>
                          <a:effectLst/>
                          <a:latin typeface="Arial" panose="020B0604020202020204" pitchFamily="34" charset="0"/>
                          <a:ea typeface="+mn-ea"/>
                          <a:cs typeface="Arial" panose="020B0604020202020204" pitchFamily="34" charset="0"/>
                        </a:rPr>
                        <a:t> de </a:t>
                      </a:r>
                      <a:r>
                        <a:rPr lang="en-US" sz="1400" dirty="0" err="1">
                          <a:solidFill>
                            <a:schemeClr val="dk1"/>
                          </a:solidFill>
                          <a:effectLst/>
                          <a:latin typeface="Arial" panose="020B0604020202020204" pitchFamily="34" charset="0"/>
                          <a:ea typeface="+mn-ea"/>
                          <a:cs typeface="Arial" panose="020B0604020202020204" pitchFamily="34" charset="0"/>
                        </a:rPr>
                        <a:t>compte-rendu</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d’escale</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i="1" dirty="0">
                          <a:solidFill>
                            <a:schemeClr val="dk1"/>
                          </a:solidFill>
                          <a:effectLst/>
                          <a:latin typeface="Arial" panose="020B0604020202020204" pitchFamily="34" charset="0"/>
                          <a:ea typeface="+mn-ea"/>
                          <a:cs typeface="Arial" panose="020B0604020202020204" pitchFamily="34" charset="0"/>
                        </a:rPr>
                        <a:t>Brief Call Report</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est</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transmis</a:t>
                      </a:r>
                      <a:r>
                        <a:rPr lang="en-US" sz="1400" dirty="0">
                          <a:solidFill>
                            <a:schemeClr val="dk1"/>
                          </a:solidFill>
                          <a:effectLst/>
                          <a:latin typeface="Arial" panose="020B0604020202020204" pitchFamily="34" charset="0"/>
                          <a:ea typeface="+mn-ea"/>
                          <a:cs typeface="Arial" panose="020B0604020202020204" pitchFamily="34" charset="0"/>
                        </a:rPr>
                        <a:t> </a:t>
                      </a:r>
                      <a:r>
                        <a:rPr lang="en-US" sz="1400" dirty="0" err="1">
                          <a:solidFill>
                            <a:schemeClr val="dk1"/>
                          </a:solidFill>
                          <a:effectLst/>
                          <a:latin typeface="Arial" panose="020B0604020202020204" pitchFamily="34" charset="0"/>
                          <a:ea typeface="+mn-ea"/>
                          <a:cs typeface="Arial" panose="020B0604020202020204" pitchFamily="34" charset="0"/>
                        </a:rPr>
                        <a:t>immédiatement</a:t>
                      </a:r>
                      <a:r>
                        <a:rPr lang="en-US" sz="1400" dirty="0">
                          <a:solidFill>
                            <a:schemeClr val="dk1"/>
                          </a:solidFill>
                          <a:effectLst/>
                          <a:latin typeface="Arial" panose="020B0604020202020204" pitchFamily="34" charset="0"/>
                          <a:ea typeface="+mn-ea"/>
                          <a:cs typeface="Arial" panose="020B0604020202020204" pitchFamily="34" charset="0"/>
                        </a:rPr>
                        <a:t> par le terminal au Vetting Transport Maritime et Fluvial.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6" name="Rectangle 5">
            <a:extLst>
              <a:ext uri="{FF2B5EF4-FFF2-40B4-BE49-F238E27FC236}">
                <a16:creationId xmlns:a16="http://schemas.microsoft.com/office/drawing/2014/main" id="{DB7B8428-99CD-4DFE-8D1C-46C1B725A5A6}"/>
              </a:ext>
            </a:extLst>
          </p:cNvPr>
          <p:cNvSpPr/>
          <p:nvPr/>
        </p:nvSpPr>
        <p:spPr>
          <a:xfrm>
            <a:off x="5807968" y="3198681"/>
            <a:ext cx="6096000" cy="1169551"/>
          </a:xfrm>
          <a:prstGeom prst="rect">
            <a:avLst/>
          </a:prstGeom>
        </p:spPr>
        <p:txBody>
          <a:bodyPr>
            <a:spAutoFit/>
          </a:bodyPr>
          <a:lstStyle/>
          <a:p>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compte-rendu d’escale (</a:t>
            </a:r>
            <a:r>
              <a:rPr lang="fr-FR" sz="1400" i="1" dirty="0">
                <a:solidFill>
                  <a:srgbClr val="000000"/>
                </a:solidFill>
                <a:effectLst/>
                <a:latin typeface="Arial" panose="020B0604020202020204" pitchFamily="34" charset="0"/>
                <a:ea typeface="Calibri" panose="020F0502020204030204" pitchFamily="34" charset="0"/>
                <a:cs typeface="Arial" panose="020B0604020202020204" pitchFamily="34" charset="0"/>
              </a:rPr>
              <a:t>Brief Call Report</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permet la transmission </a:t>
            </a: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sur les incidents, presqu’accidents et anomalies impliquant un</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navire ou une barge pendant l’escale.</a:t>
            </a:r>
          </a:p>
          <a:p>
            <a:endParaRPr lang="fr-FR" sz="1400" dirty="0">
              <a:solidFill>
                <a:srgbClr val="000000"/>
              </a:solidFill>
              <a:latin typeface="Arial" panose="020B0604020202020204" pitchFamily="34" charset="0"/>
              <a:ea typeface="Calibri" panose="020F0502020204030204" pitchFamily="34" charset="0"/>
              <a:cs typeface="Arial" panose="020B0604020202020204" pitchFamily="34" charset="0"/>
            </a:endParaRPr>
          </a:p>
          <a:p>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Il est disponible sur l’intranet du Groupe</a:t>
            </a:r>
            <a:endParaRPr lang="fr-FR" sz="1400" dirty="0">
              <a:latin typeface="Arial" panose="020B0604020202020204" pitchFamily="34" charset="0"/>
              <a:cs typeface="Arial" panose="020B0604020202020204" pitchFamily="34" charset="0"/>
            </a:endParaRPr>
          </a:p>
        </p:txBody>
      </p:sp>
      <p:sp>
        <p:nvSpPr>
          <p:cNvPr id="7" name="Espace réservé du texte 16">
            <a:extLst>
              <a:ext uri="{FF2B5EF4-FFF2-40B4-BE49-F238E27FC236}">
                <a16:creationId xmlns:a16="http://schemas.microsoft.com/office/drawing/2014/main" id="{61EF7341-4014-4A4D-8C6E-B5E2D8967DE9}"/>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DECLARATION DES EVENEMENTS HSE</a:t>
            </a:r>
          </a:p>
        </p:txBody>
      </p:sp>
      <p:sp>
        <p:nvSpPr>
          <p:cNvPr id="8" name="Rectangle 7">
            <a:extLst>
              <a:ext uri="{FF2B5EF4-FFF2-40B4-BE49-F238E27FC236}">
                <a16:creationId xmlns:a16="http://schemas.microsoft.com/office/drawing/2014/main" id="{187B8161-1908-4DFA-B82A-860102AF1867}"/>
              </a:ext>
            </a:extLst>
          </p:cNvPr>
          <p:cNvSpPr/>
          <p:nvPr/>
        </p:nvSpPr>
        <p:spPr>
          <a:xfrm>
            <a:off x="1343472" y="3198681"/>
            <a:ext cx="3347391" cy="1785104"/>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a:p>
            <a:pPr marL="0" indent="0" algn="l">
              <a:spcBef>
                <a:spcPts val="600"/>
              </a:spcBef>
              <a:spcAft>
                <a:spcPts val="600"/>
              </a:spcAft>
            </a:pPr>
            <a:r>
              <a:rPr lang="fr-FR" sz="1400" dirty="0">
                <a:solidFill>
                  <a:srgbClr val="FF0000"/>
                </a:solidFill>
              </a:rPr>
              <a:t>Exigence actuelle de la DIRSEC 16</a:t>
            </a:r>
          </a:p>
          <a:p>
            <a:pPr marL="0" indent="0" algn="l">
              <a:spcBef>
                <a:spcPts val="600"/>
              </a:spcBef>
              <a:spcAft>
                <a:spcPts val="600"/>
              </a:spcAft>
            </a:pPr>
            <a:r>
              <a:rPr lang="fr-FR" sz="1400" b="0" dirty="0">
                <a:solidFill>
                  <a:srgbClr val="FF0000"/>
                </a:solidFill>
              </a:rPr>
              <a:t>(§ 6 – Compte rendu d’escale)</a:t>
            </a:r>
          </a:p>
          <a:p>
            <a:pPr marL="0" indent="0" algn="l">
              <a:spcBef>
                <a:spcPts val="600"/>
              </a:spcBef>
              <a:spcAft>
                <a:spcPts val="600"/>
              </a:spcAft>
            </a:pPr>
            <a:endParaRPr lang="fr-FR" sz="1400" dirty="0">
              <a:solidFill>
                <a:srgbClr val="FF0000"/>
              </a:solidFill>
            </a:endParaRPr>
          </a:p>
          <a:p>
            <a:pPr algn="l">
              <a:spcBef>
                <a:spcPts val="600"/>
              </a:spcBef>
              <a:spcAft>
                <a:spcPts val="600"/>
              </a:spcAft>
            </a:pPr>
            <a:r>
              <a:rPr lang="fr-FR" sz="1400" dirty="0">
                <a:solidFill>
                  <a:srgbClr val="FF0000"/>
                </a:solidFill>
              </a:rPr>
              <a:t>Mis en pratique dans tous les terminaux</a:t>
            </a:r>
            <a:endParaRPr lang="fr-FR" sz="1400" b="0" dirty="0">
              <a:solidFill>
                <a:srgbClr val="FF0000"/>
              </a:solidFill>
            </a:endParaRPr>
          </a:p>
        </p:txBody>
      </p:sp>
    </p:spTree>
    <p:extLst>
      <p:ext uri="{BB962C8B-B14F-4D97-AF65-F5344CB8AC3E}">
        <p14:creationId xmlns:p14="http://schemas.microsoft.com/office/powerpoint/2010/main" val="3838193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06782" y="1497723"/>
            <a:ext cx="1083951" cy="307777"/>
          </a:xfrm>
          <a:prstGeom prst="rect">
            <a:avLst/>
          </a:prstGeom>
          <a:noFill/>
        </p:spPr>
        <p:txBody>
          <a:bodyPr wrap="none" rtlCol="0">
            <a:spAutoFit/>
          </a:bodyPr>
          <a:lstStyle/>
          <a:p>
            <a:r>
              <a:rPr lang="fr-FR" sz="1400" b="1" dirty="0">
                <a:solidFill>
                  <a:srgbClr val="00B050"/>
                </a:solidFill>
              </a:rPr>
              <a:t>NOUVEAU</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671428381"/>
              </p:ext>
            </p:extLst>
          </p:nvPr>
        </p:nvGraphicFramePr>
        <p:xfrm>
          <a:off x="1343472" y="794689"/>
          <a:ext cx="10297144" cy="2662090"/>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6624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3.10.1 : Autoévaluation HSE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295844">
                <a:tc>
                  <a:txBody>
                    <a:bodyPr/>
                    <a:lstStyle/>
                    <a:p>
                      <a:pPr>
                        <a:spcBef>
                          <a:spcPts val="600"/>
                        </a:spcBef>
                      </a:pPr>
                      <a:r>
                        <a:rPr lang="fr-FR" sz="1400" noProof="0" dirty="0">
                          <a:solidFill>
                            <a:schemeClr val="dk1"/>
                          </a:solidFill>
                          <a:effectLst/>
                          <a:latin typeface="Arial" panose="020B0604020202020204" pitchFamily="34" charset="0"/>
                          <a:ea typeface="+mn-ea"/>
                          <a:cs typeface="Arial" panose="020B0604020202020204" pitchFamily="34" charset="0"/>
                        </a:rPr>
                        <a:t>Le protocole d’autoévaluation HSE du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intègre les chapitres du MTMSA (</a:t>
                      </a:r>
                      <a:r>
                        <a:rPr lang="fr-FR" sz="1400" i="1" noProof="0" dirty="0">
                          <a:solidFill>
                            <a:schemeClr val="dk1"/>
                          </a:solidFill>
                          <a:effectLst/>
                          <a:latin typeface="Arial" panose="020B0604020202020204" pitchFamily="34" charset="0"/>
                          <a:ea typeface="+mn-ea"/>
                          <a:cs typeface="Arial" panose="020B0604020202020204" pitchFamily="34" charset="0"/>
                        </a:rPr>
                        <a:t>Marine Terminal Management and Self Assessment</a:t>
                      </a:r>
                      <a:r>
                        <a:rPr lang="fr-FR" sz="1400" noProof="0" dirty="0">
                          <a:solidFill>
                            <a:schemeClr val="dk1"/>
                          </a:solidFill>
                          <a:effectLst/>
                          <a:latin typeface="Arial" panose="020B0604020202020204" pitchFamily="34" charset="0"/>
                          <a:ea typeface="+mn-ea"/>
                          <a:cs typeface="Arial" panose="020B0604020202020204" pitchFamily="34" charset="0"/>
                        </a:rPr>
                        <a:t>) qui traitent des points suivants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opérations portuaires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agencement du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interface </a:t>
                      </a:r>
                      <a:r>
                        <a:rPr lang="fr-FR" sz="1400" u="dotted" noProof="0" dirty="0">
                          <a:solidFill>
                            <a:schemeClr val="dk1"/>
                          </a:solidFill>
                          <a:effectLst/>
                          <a:latin typeface="Arial" panose="020B0604020202020204" pitchFamily="34" charset="0"/>
                          <a:ea typeface="+mn-ea"/>
                          <a:cs typeface="Arial" panose="020B0604020202020204" pitchFamily="34" charset="0"/>
                        </a:rPr>
                        <a:t>navire</a:t>
                      </a:r>
                      <a:r>
                        <a:rPr lang="fr-FR" sz="1400" noProof="0" dirty="0">
                          <a:solidFill>
                            <a:schemeClr val="dk1"/>
                          </a:solidFill>
                          <a:effectLst/>
                          <a:latin typeface="Arial" panose="020B0604020202020204" pitchFamily="34" charset="0"/>
                          <a:ea typeface="+mn-ea"/>
                          <a:cs typeface="Arial" panose="020B0604020202020204" pitchFamily="34" charset="0"/>
                        </a:rPr>
                        <a:t> (ou </a:t>
                      </a:r>
                      <a:r>
                        <a:rPr lang="fr-FR" sz="1400" u="dotted" noProof="0" dirty="0">
                          <a:solidFill>
                            <a:schemeClr val="dk1"/>
                          </a:solidFill>
                          <a:effectLst/>
                          <a:latin typeface="Arial" panose="020B0604020202020204" pitchFamily="34" charset="0"/>
                          <a:ea typeface="+mn-ea"/>
                          <a:cs typeface="Arial" panose="020B0604020202020204" pitchFamily="34" charset="0"/>
                        </a:rPr>
                        <a:t>barge</a:t>
                      </a:r>
                      <a:r>
                        <a:rPr lang="fr-FR" sz="1400" noProof="0" dirty="0">
                          <a:solidFill>
                            <a:schemeClr val="dk1"/>
                          </a:solidFill>
                          <a:effectLst/>
                          <a:latin typeface="Arial" panose="020B0604020202020204" pitchFamily="34" charset="0"/>
                          <a:ea typeface="+mn-ea"/>
                          <a:cs typeface="Arial" panose="020B0604020202020204" pitchFamily="34" charset="0"/>
                        </a:rPr>
                        <a:t>) / </a:t>
                      </a:r>
                      <a:r>
                        <a:rPr lang="fr-FR" sz="1400" u="dotted" noProof="0" dirty="0">
                          <a:solidFill>
                            <a:schemeClr val="dk1"/>
                          </a:solidFill>
                          <a:effectLst/>
                          <a:latin typeface="Arial" panose="020B0604020202020204" pitchFamily="34" charset="0"/>
                          <a:ea typeface="+mn-ea"/>
                          <a:cs typeface="Arial" panose="020B0604020202020204" pitchFamily="34" charset="0"/>
                        </a:rPr>
                        <a:t>terminal</a:t>
                      </a:r>
                      <a:r>
                        <a:rPr lang="fr-FR" sz="1400" noProof="0" dirty="0">
                          <a:solidFill>
                            <a:schemeClr val="dk1"/>
                          </a:solidFill>
                          <a:effectLst/>
                          <a:latin typeface="Arial" panose="020B0604020202020204" pitchFamily="34" charset="0"/>
                          <a:ea typeface="+mn-ea"/>
                          <a:cs typeface="Arial" panose="020B0604020202020204" pitchFamily="34" charset="0"/>
                        </a:rPr>
                        <a:t>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opérations de transfert ;</a:t>
                      </a:r>
                    </a:p>
                    <a:p>
                      <a:pPr marL="541338" lvl="0" indent="-285750">
                        <a:spcBef>
                          <a:spcPts val="600"/>
                        </a:spcBef>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opérations aux postes d’</a:t>
                      </a:r>
                      <a:r>
                        <a:rPr lang="fr-FR" sz="1400" u="dotted" noProof="0" dirty="0">
                          <a:solidFill>
                            <a:schemeClr val="dk1"/>
                          </a:solidFill>
                          <a:effectLst/>
                          <a:latin typeface="Arial" panose="020B0604020202020204" pitchFamily="34" charset="0"/>
                          <a:ea typeface="+mn-ea"/>
                          <a:cs typeface="Arial" panose="020B0604020202020204" pitchFamily="34" charset="0"/>
                        </a:rPr>
                        <a:t>amarrage sur bouées</a:t>
                      </a:r>
                      <a:r>
                        <a:rPr lang="fr-FR" sz="1400" noProof="0" dirty="0">
                          <a:solidFill>
                            <a:schemeClr val="dk1"/>
                          </a:solidFill>
                          <a:effectLst/>
                          <a:latin typeface="Arial" panose="020B0604020202020204" pitchFamily="34" charset="0"/>
                          <a:ea typeface="+mn-ea"/>
                          <a:cs typeface="Arial" panose="020B0604020202020204" pitchFamily="34" charset="0"/>
                        </a:rPr>
                        <a:t> (si applicable) ;</a:t>
                      </a:r>
                    </a:p>
                    <a:p>
                      <a:pPr marL="541338" indent="-285750">
                        <a:spcBef>
                          <a:spcPts val="600"/>
                        </a:spcBef>
                        <a:buFont typeface="Wingdings" panose="05000000000000000000" pitchFamily="2" charset="2"/>
                        <a:buChar char="§"/>
                      </a:pPr>
                      <a:r>
                        <a:rPr lang="fr-FR" sz="1400" u="dotted" noProof="0" dirty="0">
                          <a:solidFill>
                            <a:schemeClr val="dk1"/>
                          </a:solidFill>
                          <a:effectLst/>
                          <a:latin typeface="Arial" panose="020B0604020202020204" pitchFamily="34" charset="0"/>
                          <a:ea typeface="+mn-ea"/>
                          <a:cs typeface="Arial" panose="020B0604020202020204" pitchFamily="34" charset="0"/>
                        </a:rPr>
                        <a:t>terminaux</a:t>
                      </a:r>
                      <a:r>
                        <a:rPr lang="fr-FR" sz="1400" noProof="0" dirty="0">
                          <a:solidFill>
                            <a:schemeClr val="dk1"/>
                          </a:solidFill>
                          <a:effectLst/>
                          <a:latin typeface="Arial" panose="020B0604020202020204" pitchFamily="34" charset="0"/>
                          <a:ea typeface="+mn-ea"/>
                          <a:cs typeface="Arial" panose="020B0604020202020204" pitchFamily="34" charset="0"/>
                        </a:rPr>
                        <a:t> impactés par le gel, la glace ou des températures atmosphériques négatives extrêmes (si applicable).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7" name="Rectangle 6">
            <a:extLst>
              <a:ext uri="{FF2B5EF4-FFF2-40B4-BE49-F238E27FC236}">
                <a16:creationId xmlns:a16="http://schemas.microsoft.com/office/drawing/2014/main" id="{D97EB23D-9653-44CC-9491-3C7C8A41D248}"/>
              </a:ext>
            </a:extLst>
          </p:cNvPr>
          <p:cNvSpPr/>
          <p:nvPr/>
        </p:nvSpPr>
        <p:spPr>
          <a:xfrm>
            <a:off x="6407659" y="3846805"/>
            <a:ext cx="5629001" cy="307777"/>
          </a:xfrm>
          <a:prstGeom prst="rect">
            <a:avLst/>
          </a:prstGeom>
        </p:spPr>
        <p:txBody>
          <a:bodyPr wrap="square">
            <a:spAutoFit/>
          </a:bodyPr>
          <a:lstStyle/>
          <a:p>
            <a:r>
              <a:rPr lang="fr-FR"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La CR-GR-HSE-902 décrit les exigences d’autoévaluation HSE</a:t>
            </a:r>
            <a:endParaRPr lang="fr-FR" sz="1400" dirty="0">
              <a:solidFill>
                <a:schemeClr val="tx1"/>
              </a:solidFill>
              <a:latin typeface="Arial" panose="020B0604020202020204" pitchFamily="34" charset="0"/>
              <a:cs typeface="Arial" panose="020B0604020202020204" pitchFamily="34" charset="0"/>
            </a:endParaRPr>
          </a:p>
        </p:txBody>
      </p:sp>
      <p:sp>
        <p:nvSpPr>
          <p:cNvPr id="6" name="Espace réservé du texte 16">
            <a:extLst>
              <a:ext uri="{FF2B5EF4-FFF2-40B4-BE49-F238E27FC236}">
                <a16:creationId xmlns:a16="http://schemas.microsoft.com/office/drawing/2014/main" id="{7579FC43-79F1-456D-8204-AAC44E807438}"/>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AUTOEVALUATION HSE</a:t>
            </a:r>
          </a:p>
        </p:txBody>
      </p:sp>
      <p:sp>
        <p:nvSpPr>
          <p:cNvPr id="8" name="Rectangle 7">
            <a:extLst>
              <a:ext uri="{FF2B5EF4-FFF2-40B4-BE49-F238E27FC236}">
                <a16:creationId xmlns:a16="http://schemas.microsoft.com/office/drawing/2014/main" id="{3BECCB9D-68DA-477F-B9A0-B1DFEADEA124}"/>
              </a:ext>
            </a:extLst>
          </p:cNvPr>
          <p:cNvSpPr/>
          <p:nvPr/>
        </p:nvSpPr>
        <p:spPr>
          <a:xfrm>
            <a:off x="1178180" y="3892972"/>
            <a:ext cx="3502413" cy="892552"/>
          </a:xfrm>
          <a:prstGeom prst="rect">
            <a:avLst/>
          </a:prstGeom>
        </p:spPr>
        <p:txBody>
          <a:bodyPr wrap="square">
            <a:spAutoFit/>
          </a:bodyPr>
          <a:lstStyle/>
          <a:p>
            <a:pPr algn="l">
              <a:spcBef>
                <a:spcPts val="600"/>
              </a:spcBef>
              <a:spcAft>
                <a:spcPts val="600"/>
              </a:spcAft>
            </a:pPr>
            <a:r>
              <a:rPr lang="fr-FR" sz="1400" b="0" dirty="0">
                <a:solidFill>
                  <a:srgbClr val="FF0000"/>
                </a:solidFill>
              </a:rPr>
              <a:t>Nouvelle exigence pour toutes les Branches</a:t>
            </a:r>
          </a:p>
          <a:p>
            <a:pPr algn="l">
              <a:spcBef>
                <a:spcPts val="600"/>
              </a:spcBef>
              <a:spcAft>
                <a:spcPts val="600"/>
              </a:spcAft>
            </a:pPr>
            <a:r>
              <a:rPr lang="fr-FR" sz="1400" dirty="0">
                <a:solidFill>
                  <a:srgbClr val="FF0000"/>
                </a:solidFill>
              </a:rPr>
              <a:t>(Voir le slide suivant)</a:t>
            </a:r>
          </a:p>
        </p:txBody>
      </p:sp>
    </p:spTree>
    <p:extLst>
      <p:ext uri="{BB962C8B-B14F-4D97-AF65-F5344CB8AC3E}">
        <p14:creationId xmlns:p14="http://schemas.microsoft.com/office/powerpoint/2010/main" val="1177017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191344" y="620688"/>
            <a:ext cx="5760639" cy="5616624"/>
          </a:xfrm>
          <a:solidFill>
            <a:schemeClr val="bg1">
              <a:alpha val="35000"/>
            </a:schemeClr>
          </a:solidFill>
        </p:spPr>
        <p:txBody>
          <a:bodyPr/>
          <a:lstStyle/>
          <a:p>
            <a:pPr>
              <a:spcBef>
                <a:spcPts val="1200"/>
              </a:spcBef>
            </a:pPr>
            <a:r>
              <a:rPr lang="fr-FR" b="1" dirty="0"/>
              <a:t>Contexte :</a:t>
            </a:r>
          </a:p>
          <a:p>
            <a:pPr marL="355600" lvl="2" algn="just" eaLnBrk="0" fontAlgn="base" hangingPunct="0">
              <a:spcBef>
                <a:spcPts val="300"/>
              </a:spcBef>
            </a:pPr>
            <a:r>
              <a:rPr lang="fr-FR" sz="1400" dirty="0">
                <a:latin typeface="+mj-lt"/>
              </a:rPr>
              <a:t>Activité dans nos terminaux pétroliers et gaziers :</a:t>
            </a:r>
          </a:p>
          <a:p>
            <a:pPr marL="719138" lvl="2" indent="-363538" algn="just" eaLnBrk="0" fontAlgn="base" hangingPunct="0">
              <a:spcBef>
                <a:spcPts val="300"/>
              </a:spcBef>
              <a:buFont typeface="Wingdings" panose="05000000000000000000" pitchFamily="2" charset="2"/>
              <a:buChar char="ü"/>
            </a:pPr>
            <a:r>
              <a:rPr lang="fr-FR" sz="1400" dirty="0">
                <a:latin typeface="+mj-lt"/>
              </a:rPr>
              <a:t>Maritimes : 49 terminaux - 70 Mt/an – 1800 escales/an</a:t>
            </a:r>
          </a:p>
          <a:p>
            <a:pPr marL="719138" lvl="2" indent="-363538" algn="just" eaLnBrk="0" fontAlgn="base" hangingPunct="0">
              <a:spcBef>
                <a:spcPts val="300"/>
              </a:spcBef>
              <a:buFont typeface="Wingdings" panose="05000000000000000000" pitchFamily="2" charset="2"/>
              <a:buChar char="ü"/>
            </a:pPr>
            <a:r>
              <a:rPr lang="fr-FR" sz="1400" dirty="0">
                <a:latin typeface="+mj-lt"/>
              </a:rPr>
              <a:t>Fluvial : 27 terminaux - 13 Mt/an – 5500 escales / an</a:t>
            </a:r>
          </a:p>
          <a:p>
            <a:pPr>
              <a:spcBef>
                <a:spcPts val="1200"/>
              </a:spcBef>
            </a:pPr>
            <a:r>
              <a:rPr lang="fr-FR" b="1" dirty="0"/>
              <a:t>Champ d’application </a:t>
            </a:r>
            <a:r>
              <a:rPr lang="fr-FR" dirty="0"/>
              <a:t>: toutes entités du domaine opéré</a:t>
            </a:r>
          </a:p>
          <a:p>
            <a:pPr>
              <a:spcBef>
                <a:spcPts val="1200"/>
              </a:spcBef>
            </a:pPr>
            <a:r>
              <a:rPr lang="fr-FR" dirty="0"/>
              <a:t>Définition de 15 exigences, regroupées en 3 thèmes :</a:t>
            </a:r>
          </a:p>
          <a:p>
            <a:pPr marL="719138" lvl="2" indent="-363538">
              <a:spcBef>
                <a:spcPts val="300"/>
              </a:spcBef>
              <a:buFont typeface="Wingdings" panose="05000000000000000000" pitchFamily="2" charset="2"/>
              <a:buChar char="ü"/>
            </a:pPr>
            <a:r>
              <a:rPr lang="fr-FR" sz="1400" dirty="0">
                <a:latin typeface="+mj-lt"/>
              </a:rPr>
              <a:t>Identification des risques</a:t>
            </a:r>
          </a:p>
          <a:p>
            <a:pPr marL="719138" lvl="2" indent="-363538">
              <a:spcBef>
                <a:spcPts val="300"/>
              </a:spcBef>
              <a:buFont typeface="Wingdings" panose="05000000000000000000" pitchFamily="2" charset="2"/>
              <a:buChar char="ü"/>
            </a:pPr>
            <a:r>
              <a:rPr lang="fr-FR" sz="1400" dirty="0">
                <a:latin typeface="+mj-lt"/>
              </a:rPr>
              <a:t>Mesures de maitrise des risques d’incendie / explosion, de rupture d’amarrage, de perte de confinement, de noyade </a:t>
            </a:r>
          </a:p>
          <a:p>
            <a:pPr marL="719138" lvl="2" indent="-363538">
              <a:spcBef>
                <a:spcPts val="300"/>
              </a:spcBef>
              <a:buFont typeface="Wingdings" panose="05000000000000000000" pitchFamily="2" charset="2"/>
              <a:buChar char="ü"/>
            </a:pPr>
            <a:r>
              <a:rPr lang="fr-FR" sz="1400" dirty="0">
                <a:latin typeface="+mj-lt"/>
              </a:rPr>
              <a:t>Formation, plan d’intervention d’urgence, déclaration des évènements HSE, autoévaluation</a:t>
            </a:r>
          </a:p>
          <a:p>
            <a:pPr>
              <a:spcBef>
                <a:spcPts val="1200"/>
              </a:spcBef>
            </a:pPr>
            <a:r>
              <a:rPr lang="fr-FR" dirty="0"/>
              <a:t>Remplacement des documents branches :</a:t>
            </a:r>
          </a:p>
          <a:p>
            <a:pPr marL="719138" lvl="2" indent="-363538">
              <a:spcBef>
                <a:spcPts val="300"/>
              </a:spcBef>
              <a:buFont typeface="Wingdings" panose="05000000000000000000" pitchFamily="2" charset="2"/>
              <a:buChar char="ü"/>
            </a:pPr>
            <a:r>
              <a:rPr lang="fr-FR" sz="1400" dirty="0">
                <a:latin typeface="+mj-lt"/>
              </a:rPr>
              <a:t>CR MS HSE 640  Sécurité des terminaux maritimes et fluviaux</a:t>
            </a:r>
          </a:p>
          <a:p>
            <a:pPr marL="719138" lvl="2" indent="-363538">
              <a:spcBef>
                <a:spcPts val="300"/>
              </a:spcBef>
              <a:buFont typeface="Wingdings" panose="05000000000000000000" pitchFamily="2" charset="2"/>
              <a:buChar char="ü"/>
            </a:pPr>
            <a:r>
              <a:rPr lang="fr-FR" sz="1400" dirty="0">
                <a:latin typeface="+mj-lt"/>
              </a:rPr>
              <a:t>CR RC HSE 045   Sécurité des terminaux maritimes et fluviaux</a:t>
            </a:r>
          </a:p>
          <a:p>
            <a:pPr>
              <a:spcBef>
                <a:spcPts val="1200"/>
              </a:spcBef>
            </a:pPr>
            <a:r>
              <a:rPr lang="fr-FR" dirty="0"/>
              <a:t>Modification des documents branches :</a:t>
            </a:r>
          </a:p>
          <a:p>
            <a:pPr marL="719138" lvl="2" indent="-363538">
              <a:spcBef>
                <a:spcPts val="300"/>
              </a:spcBef>
              <a:buFont typeface="Wingdings" panose="05000000000000000000" pitchFamily="2" charset="2"/>
              <a:buChar char="ü"/>
            </a:pPr>
            <a:r>
              <a:rPr lang="fr-FR" sz="1400" dirty="0">
                <a:latin typeface="+mj-lt"/>
              </a:rPr>
              <a:t>CR EP LSO 200   Gestion des opérations marines</a:t>
            </a:r>
          </a:p>
          <a:p>
            <a:pPr marL="719138" lvl="2" indent="-363538">
              <a:spcBef>
                <a:spcPts val="300"/>
              </a:spcBef>
              <a:buFont typeface="Wingdings" panose="05000000000000000000" pitchFamily="2" charset="2"/>
              <a:buChar char="ü"/>
            </a:pPr>
            <a:r>
              <a:rPr lang="fr-FR" sz="1400" dirty="0">
                <a:latin typeface="+mj-lt"/>
              </a:rPr>
              <a:t>CR MS LOG 003  Réception par barges et navires</a:t>
            </a:r>
          </a:p>
          <a:p>
            <a:pPr algn="l">
              <a:spcBef>
                <a:spcPts val="1200"/>
              </a:spcBef>
            </a:pPr>
            <a:r>
              <a:rPr lang="fr-FR" b="1" dirty="0"/>
              <a:t>Date de publication dans REFLEX : </a:t>
            </a:r>
            <a:r>
              <a:rPr lang="fr-FR" dirty="0"/>
              <a:t>30/09/2020</a:t>
            </a:r>
          </a:p>
          <a:p>
            <a:pPr algn="l">
              <a:spcBef>
                <a:spcPts val="1200"/>
              </a:spcBef>
            </a:pPr>
            <a:r>
              <a:rPr lang="fr-FR" b="1" dirty="0"/>
              <a:t>Date d’application : </a:t>
            </a:r>
            <a:r>
              <a:rPr lang="fr-FR" dirty="0"/>
              <a:t>31/12/2020</a:t>
            </a:r>
          </a:p>
        </p:txBody>
      </p:sp>
      <p:sp>
        <p:nvSpPr>
          <p:cNvPr id="4" name="ZoneTexte 3"/>
          <p:cNvSpPr txBox="1"/>
          <p:nvPr/>
        </p:nvSpPr>
        <p:spPr>
          <a:xfrm>
            <a:off x="191342" y="188640"/>
            <a:ext cx="5760641" cy="338554"/>
          </a:xfrm>
          <a:prstGeom prst="rect">
            <a:avLst/>
          </a:prstGeom>
          <a:solidFill>
            <a:schemeClr val="bg1">
              <a:alpha val="35000"/>
            </a:schemeClr>
          </a:solidFill>
        </p:spPr>
        <p:txBody>
          <a:bodyPr/>
          <a:lstStyle>
            <a:lvl1pPr marL="342900" indent="-342900">
              <a:spcBef>
                <a:spcPts val="1200"/>
              </a:spcBef>
              <a:buFont typeface="Wingdings" pitchFamily="2" charset="2"/>
              <a:buChar char="q"/>
              <a:defRPr sz="1600" b="0" baseline="0">
                <a:latin typeface="+mj-lt"/>
              </a:defRPr>
            </a:lvl1pPr>
            <a:lvl2pPr>
              <a:buFont typeface="Wingdings" pitchFamily="2" charset="2"/>
              <a:buChar char="q"/>
              <a:defRPr sz="1600"/>
            </a:lvl2pPr>
            <a:lvl3pPr marL="719138" lvl="2" indent="-363538">
              <a:spcBef>
                <a:spcPts val="300"/>
              </a:spcBef>
              <a:buFont typeface="Wingdings" panose="05000000000000000000" pitchFamily="2" charset="2"/>
              <a:buChar char="ü"/>
              <a:defRPr sz="1400">
                <a:latin typeface="+mj-lt"/>
              </a:defRPr>
            </a:lvl3pPr>
          </a:lstStyle>
          <a:p>
            <a:pPr marL="0" indent="0" algn="ctr">
              <a:buNone/>
            </a:pPr>
            <a:r>
              <a:rPr lang="fr-FR" sz="1800" b="1" dirty="0">
                <a:solidFill>
                  <a:schemeClr val="tx1"/>
                </a:solidFill>
              </a:rPr>
              <a:t>CR-GR-HSE-422</a:t>
            </a:r>
          </a:p>
        </p:txBody>
      </p:sp>
    </p:spTree>
    <p:extLst>
      <p:ext uri="{BB962C8B-B14F-4D97-AF65-F5344CB8AC3E}">
        <p14:creationId xmlns:p14="http://schemas.microsoft.com/office/powerpoint/2010/main" val="3984636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75F019F3-C5BD-4688-847F-9CE16A397F47}"/>
              </a:ext>
            </a:extLst>
          </p:cNvPr>
          <p:cNvSpPr>
            <a:spLocks noGrp="1"/>
          </p:cNvSpPr>
          <p:nvPr>
            <p:ph type="body" sz="quarter" idx="11"/>
          </p:nvPr>
        </p:nvSpPr>
        <p:spPr>
          <a:prstGeom prst="rect">
            <a:avLst/>
          </a:prstGeom>
        </p:spPr>
        <p:txBody>
          <a:bodyPr/>
          <a:lstStyle/>
          <a:p>
            <a:r>
              <a:rPr lang="fr-FR" dirty="0"/>
              <a:t>Référentiel MTMSA</a:t>
            </a:r>
          </a:p>
        </p:txBody>
      </p:sp>
      <p:graphicFrame>
        <p:nvGraphicFramePr>
          <p:cNvPr id="5" name="Tableau 4">
            <a:extLst>
              <a:ext uri="{FF2B5EF4-FFF2-40B4-BE49-F238E27FC236}">
                <a16:creationId xmlns:a16="http://schemas.microsoft.com/office/drawing/2014/main" id="{02DC9935-EC63-437D-B6F2-A541C337C66C}"/>
              </a:ext>
            </a:extLst>
          </p:cNvPr>
          <p:cNvGraphicFramePr>
            <a:graphicFrameLocks noGrp="1"/>
          </p:cNvGraphicFramePr>
          <p:nvPr>
            <p:extLst>
              <p:ext uri="{D42A27DB-BD31-4B8C-83A1-F6EECF244321}">
                <p14:modId xmlns:p14="http://schemas.microsoft.com/office/powerpoint/2010/main" val="1570425015"/>
              </p:ext>
            </p:extLst>
          </p:nvPr>
        </p:nvGraphicFramePr>
        <p:xfrm>
          <a:off x="4377349" y="826399"/>
          <a:ext cx="6975234" cy="4777130"/>
        </p:xfrm>
        <a:graphic>
          <a:graphicData uri="http://schemas.openxmlformats.org/drawingml/2006/table">
            <a:tbl>
              <a:tblPr firstRow="1" bandRow="1">
                <a:tableStyleId>{5C22544A-7EE6-4342-B048-85BDC9FD1C3A}</a:tableStyleId>
              </a:tblPr>
              <a:tblGrid>
                <a:gridCol w="943336">
                  <a:extLst>
                    <a:ext uri="{9D8B030D-6E8A-4147-A177-3AD203B41FA5}">
                      <a16:colId xmlns:a16="http://schemas.microsoft.com/office/drawing/2014/main" val="1392004008"/>
                    </a:ext>
                  </a:extLst>
                </a:gridCol>
                <a:gridCol w="943336">
                  <a:extLst>
                    <a:ext uri="{9D8B030D-6E8A-4147-A177-3AD203B41FA5}">
                      <a16:colId xmlns:a16="http://schemas.microsoft.com/office/drawing/2014/main" val="1141013780"/>
                    </a:ext>
                  </a:extLst>
                </a:gridCol>
                <a:gridCol w="4042485">
                  <a:extLst>
                    <a:ext uri="{9D8B030D-6E8A-4147-A177-3AD203B41FA5}">
                      <a16:colId xmlns:a16="http://schemas.microsoft.com/office/drawing/2014/main" val="4152086286"/>
                    </a:ext>
                  </a:extLst>
                </a:gridCol>
                <a:gridCol w="1046077">
                  <a:extLst>
                    <a:ext uri="{9D8B030D-6E8A-4147-A177-3AD203B41FA5}">
                      <a16:colId xmlns:a16="http://schemas.microsoft.com/office/drawing/2014/main" val="1197604495"/>
                    </a:ext>
                  </a:extLst>
                </a:gridCol>
              </a:tblGrid>
              <a:tr h="187776">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solidFill>
                      <a:schemeClr val="bg1"/>
                    </a:solidFill>
                  </a:tcPr>
                </a:tc>
                <a:tc>
                  <a:txBody>
                    <a:bodyPr/>
                    <a:lstStyle/>
                    <a:p>
                      <a:pPr algn="ctr"/>
                      <a:r>
                        <a:rPr lang="en-GB" sz="1050" dirty="0"/>
                        <a:t>Questions</a:t>
                      </a:r>
                      <a:endParaRPr lang="en-GB" sz="1050" b="1" dirty="0">
                        <a:solidFill>
                          <a:schemeClr val="bg1"/>
                        </a:solidFill>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411653612"/>
                  </a:ext>
                </a:extLst>
              </a:tr>
              <a:tr h="249067">
                <a:tc rowSpan="17">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err="1"/>
                        <a:t>Tronc</a:t>
                      </a:r>
                      <a:r>
                        <a:rPr lang="en-GB" sz="1050" dirty="0"/>
                        <a:t>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err="1"/>
                        <a:t>Commun</a:t>
                      </a: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1</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LEADERSHIP AND ACCOUNTABILITY</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2299773614"/>
                  </a:ext>
                </a:extLst>
              </a:tr>
              <a:tr h="249067">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LEADERSHIP AND ACCOUNTABILITY : POLICIES AND PROCEDURES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977599832"/>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2</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PERSONNEL</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221701418"/>
                  </a:ext>
                </a:extLst>
              </a:tr>
              <a:tr h="232344">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CONTRACTORS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2155338140"/>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3</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PORT AND HARBOUR OPERATIONS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rowSpan="5">
                  <a:txBody>
                    <a:bodyPr/>
                    <a:lstStyle/>
                    <a:p>
                      <a:pPr algn="ctr"/>
                      <a:r>
                        <a:rPr lang="en-GB" sz="1800" kern="1200" dirty="0"/>
                        <a:t>67</a:t>
                      </a:r>
                      <a:endParaRPr lang="en-GB" sz="1800" b="1" kern="1200" dirty="0">
                        <a:solidFill>
                          <a:srgbClr val="FF0000"/>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2169971736"/>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4</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TERMINAL LAYOUT - GENERAL</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1144714350"/>
                  </a:ext>
                </a:extLst>
              </a:tr>
              <a:tr h="244352">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TERMINAL LAYOUT – TRANSFER EQUIPMENT</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962501219"/>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5</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SHIP/SHORE INTERFACE</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374153549"/>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6</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TRANSFER OPERATIONS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vMerge="1">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2204764497"/>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7</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MAINTENANCE MANAGEMENT</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3898607086"/>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8</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MANAGEMENT OF CHANGE</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790701362"/>
                  </a:ext>
                </a:extLst>
              </a:tr>
              <a:tr h="244352">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9 </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050" kern="1200" dirty="0"/>
                        <a:t>INCIDENT INVESTIGATION AND ANALYSIS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4164372215"/>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Element 10</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MANAGEMENT OF SAFETY AND OCCUPATIONAL HEALTH</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3123973185"/>
                  </a:ext>
                </a:extLst>
              </a:tr>
              <a:tr h="232344">
                <a:tc vMerge="1">
                  <a:txBody>
                    <a:bodyPr/>
                    <a:lstStyle/>
                    <a:p>
                      <a:endParaRPr lang="en-GB"/>
                    </a:p>
                  </a:txBody>
                  <a:tcPr/>
                </a:tc>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SECURITY MANAGEMENT INCLUDING VISITOR CONTROLS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fontAlgn="t"/>
                      <a:endParaRPr lang="en-US" sz="1050" kern="1200" dirty="0">
                        <a:solidFill>
                          <a:schemeClr val="dk1"/>
                        </a:solidFill>
                        <a:latin typeface="Calibri" panose="020F0502020204030204" pitchFamily="34" charset="0"/>
                        <a:ea typeface="+mn-ea"/>
                        <a:cs typeface="Calibri" panose="020F0502020204030204" pitchFamily="34" charset="0"/>
                      </a:endParaRPr>
                    </a:p>
                  </a:txBody>
                  <a:tcPr marL="9525" marR="9525" marT="9525" marB="0" anchor="ctr"/>
                </a:tc>
                <a:extLst>
                  <a:ext uri="{0D108BD9-81ED-4DB2-BD59-A6C34878D82A}">
                    <a16:rowId xmlns:a16="http://schemas.microsoft.com/office/drawing/2014/main" val="94616115"/>
                  </a:ext>
                </a:extLst>
              </a:tr>
              <a:tr h="242703">
                <a:tc vMerge="1">
                  <a:txBody>
                    <a:bodyPr/>
                    <a:lstStyle/>
                    <a:p>
                      <a:pPr algn="ct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algn="ctr"/>
                      <a:r>
                        <a:rPr lang="en-US" sz="1050" dirty="0"/>
                        <a:t>Element 11</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ENVIRONMENTAL PROTECTION</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400320228"/>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12</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EMERGENCY PREPAREDNESS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664150980"/>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13</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MANAGEMENT SYSTEM REVIEW</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1463406634"/>
                  </a:ext>
                </a:extLst>
              </a:tr>
              <a:tr h="232344">
                <a:tc row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En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1050" dirty="0"/>
                        <a:t>Option</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14</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OPERATIONS AT BUOY MOORINGS</a:t>
                      </a:r>
                      <a:endParaRPr lang="en-US"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r>
                        <a:rPr lang="en-GB" sz="1050" kern="1200" dirty="0"/>
                        <a:t>+ 10</a:t>
                      </a:r>
                      <a:endParaRPr lang="en-GB" sz="1050" b="1" kern="1200" dirty="0">
                        <a:solidFill>
                          <a:srgbClr val="FF0000"/>
                        </a:solidFill>
                        <a:latin typeface="Calibri" panose="020F0502020204030204" pitchFamily="34" charset="0"/>
                        <a:ea typeface="+mn-ea"/>
                        <a:cs typeface="Calibri" panose="020F0502020204030204" pitchFamily="34" charset="0"/>
                      </a:endParaRPr>
                    </a:p>
                  </a:txBody>
                  <a:tcPr marL="0" marR="0" marT="0" marB="0" anchor="ctr"/>
                </a:tc>
                <a:extLst>
                  <a:ext uri="{0D108BD9-81ED-4DB2-BD59-A6C34878D82A}">
                    <a16:rowId xmlns:a16="http://schemas.microsoft.com/office/drawing/2014/main" val="714489821"/>
                  </a:ext>
                </a:extLst>
              </a:tr>
              <a:tr h="232344">
                <a:tc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50" dirty="0"/>
                        <a:t>Element 15</a:t>
                      </a:r>
                      <a:endParaRPr lang="en-GB" sz="1050" dirty="0">
                        <a:latin typeface="Calibri" panose="020F0502020204030204" pitchFamily="34" charset="0"/>
                        <a:cs typeface="Calibri" panose="020F0502020204030204" pitchFamily="34" charset="0"/>
                      </a:endParaRPr>
                    </a:p>
                  </a:txBody>
                  <a:tcPr marL="0" marR="0" marT="0"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50" kern="1200" dirty="0"/>
                        <a:t>TERMINALS IMPACTED BY ICE OR SEVERE SUB-ZERO AIR TEMPERATURES</a:t>
                      </a:r>
                      <a:endParaRPr lang="en-GB" sz="1050" kern="1200" dirty="0">
                        <a:solidFill>
                          <a:schemeClr val="dk1"/>
                        </a:solidFill>
                        <a:latin typeface="Calibri" panose="020F0502020204030204" pitchFamily="34" charset="0"/>
                        <a:ea typeface="+mn-ea"/>
                        <a:cs typeface="Calibri" panose="020F0502020204030204" pitchFamily="34" charset="0"/>
                      </a:endParaRPr>
                    </a:p>
                  </a:txBody>
                  <a:tcPr marL="0" marR="0" marT="0" marB="0" anchor="ctr"/>
                </a:tc>
                <a:tc>
                  <a:txBody>
                    <a:bodyPr/>
                    <a:lstStyle/>
                    <a:p>
                      <a:pPr algn="ctr"/>
                      <a:r>
                        <a:rPr lang="en-GB" sz="1050" dirty="0"/>
                        <a:t>+ 14</a:t>
                      </a:r>
                      <a:endParaRPr lang="en-GB" sz="1050" b="1" dirty="0">
                        <a:solidFill>
                          <a:srgbClr val="FF0000"/>
                        </a:solidFill>
                        <a:latin typeface="Calibri" panose="020F0502020204030204" pitchFamily="34" charset="0"/>
                        <a:cs typeface="Calibri" panose="020F0502020204030204" pitchFamily="34" charset="0"/>
                      </a:endParaRPr>
                    </a:p>
                  </a:txBody>
                  <a:tcPr marL="0" marR="0" marT="0" marB="0" anchor="ctr"/>
                </a:tc>
                <a:extLst>
                  <a:ext uri="{0D108BD9-81ED-4DB2-BD59-A6C34878D82A}">
                    <a16:rowId xmlns:a16="http://schemas.microsoft.com/office/drawing/2014/main" val="1923441405"/>
                  </a:ext>
                </a:extLst>
              </a:tr>
            </a:tbl>
          </a:graphicData>
        </a:graphic>
      </p:graphicFrame>
      <p:sp>
        <p:nvSpPr>
          <p:cNvPr id="6" name="Rectangle 5">
            <a:extLst>
              <a:ext uri="{FF2B5EF4-FFF2-40B4-BE49-F238E27FC236}">
                <a16:creationId xmlns:a16="http://schemas.microsoft.com/office/drawing/2014/main" id="{39C08B5E-288E-4CA1-840C-8BEBBA47DA3A}"/>
              </a:ext>
            </a:extLst>
          </p:cNvPr>
          <p:cNvSpPr/>
          <p:nvPr/>
        </p:nvSpPr>
        <p:spPr>
          <a:xfrm>
            <a:off x="5298182" y="2038349"/>
            <a:ext cx="6054402" cy="119062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2EE9A193-C124-40C2-9049-A51C090774C9}"/>
              </a:ext>
            </a:extLst>
          </p:cNvPr>
          <p:cNvSpPr/>
          <p:nvPr/>
        </p:nvSpPr>
        <p:spPr>
          <a:xfrm>
            <a:off x="5298180" y="5133974"/>
            <a:ext cx="6054402" cy="46955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1" name="Image 10">
            <a:extLst>
              <a:ext uri="{FF2B5EF4-FFF2-40B4-BE49-F238E27FC236}">
                <a16:creationId xmlns:a16="http://schemas.microsoft.com/office/drawing/2014/main" id="{64A3801E-6751-4608-B09C-4379356F02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933" y="1112396"/>
            <a:ext cx="3096000" cy="4410956"/>
          </a:xfrm>
          <a:prstGeom prst="rect">
            <a:avLst/>
          </a:prstGeom>
        </p:spPr>
      </p:pic>
      <p:sp>
        <p:nvSpPr>
          <p:cNvPr id="8" name="Espace réservé du texte 16">
            <a:extLst>
              <a:ext uri="{FF2B5EF4-FFF2-40B4-BE49-F238E27FC236}">
                <a16:creationId xmlns:a16="http://schemas.microsoft.com/office/drawing/2014/main" id="{E726CE38-5ECF-47BA-AF12-3DBC0C29F971}"/>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MTMSA</a:t>
            </a:r>
          </a:p>
        </p:txBody>
      </p:sp>
    </p:spTree>
    <p:extLst>
      <p:ext uri="{BB962C8B-B14F-4D97-AF65-F5344CB8AC3E}">
        <p14:creationId xmlns:p14="http://schemas.microsoft.com/office/powerpoint/2010/main" val="1826588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2855640"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1147302009"/>
              </p:ext>
            </p:extLst>
          </p:nvPr>
        </p:nvGraphicFramePr>
        <p:xfrm>
          <a:off x="1271464" y="773807"/>
          <a:ext cx="10297144" cy="1968762"/>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92820">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3.1.1 : Identification des risques</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575942">
                <a:tc>
                  <a:txBody>
                    <a:bodyPr/>
                    <a:lstStyle/>
                    <a:p>
                      <a:r>
                        <a:rPr lang="fr-FR" sz="1400" dirty="0">
                          <a:solidFill>
                            <a:schemeClr val="dk1"/>
                          </a:solidFill>
                          <a:effectLst/>
                          <a:latin typeface="Arial" panose="020B0604020202020204" pitchFamily="34" charset="0"/>
                          <a:ea typeface="+mn-ea"/>
                          <a:cs typeface="Arial" panose="020B0604020202020204" pitchFamily="34" charset="0"/>
                        </a:rPr>
                        <a:t>Les opérations liées au chargement, déchargement, et à l’avitaillement d’un navire ou d’une barge avec des marchandises dangereuses liquides en vrac dans les terminaux font l’objet d’une identification des risques HSE qui prend en compte au minimum :</a:t>
                      </a:r>
                    </a:p>
                    <a:p>
                      <a:pPr marL="285750" lvl="0" indent="-285750">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la nature des produits transférés ;</a:t>
                      </a:r>
                    </a:p>
                    <a:p>
                      <a:pPr marL="285750" lvl="0" indent="-285750">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les </a:t>
                      </a:r>
                      <a:r>
                        <a:rPr lang="fr-FR" sz="1400" i="1" u="dotted" dirty="0">
                          <a:solidFill>
                            <a:schemeClr val="dk1"/>
                          </a:solidFill>
                          <a:effectLst/>
                          <a:latin typeface="Arial" panose="020B0604020202020204" pitchFamily="34" charset="0"/>
                          <a:ea typeface="+mn-ea"/>
                          <a:cs typeface="Arial" panose="020B0604020202020204" pitchFamily="34" charset="0"/>
                        </a:rPr>
                        <a:t>conditions </a:t>
                      </a:r>
                      <a:r>
                        <a:rPr lang="fr-FR" sz="1400" i="1" u="dotted" dirty="0" err="1">
                          <a:solidFill>
                            <a:schemeClr val="dk1"/>
                          </a:solidFill>
                          <a:effectLst/>
                          <a:latin typeface="Arial" panose="020B0604020202020204" pitchFamily="34" charset="0"/>
                          <a:ea typeface="+mn-ea"/>
                          <a:cs typeface="Arial" panose="020B0604020202020204" pitchFamily="34" charset="0"/>
                        </a:rPr>
                        <a:t>océano</a:t>
                      </a:r>
                      <a:r>
                        <a:rPr lang="fr-FR" sz="1400" i="1" u="dotted" dirty="0">
                          <a:solidFill>
                            <a:schemeClr val="dk1"/>
                          </a:solidFill>
                          <a:effectLst/>
                          <a:latin typeface="Arial" panose="020B0604020202020204" pitchFamily="34" charset="0"/>
                          <a:ea typeface="+mn-ea"/>
                          <a:cs typeface="Arial" panose="020B0604020202020204" pitchFamily="34" charset="0"/>
                        </a:rPr>
                        <a:t>-météorologiques</a:t>
                      </a:r>
                      <a:r>
                        <a:rPr lang="fr-FR" sz="1400" dirty="0">
                          <a:solidFill>
                            <a:schemeClr val="dk1"/>
                          </a:solidFill>
                          <a:effectLst/>
                          <a:latin typeface="Arial" panose="020B0604020202020204" pitchFamily="34" charset="0"/>
                          <a:ea typeface="+mn-ea"/>
                          <a:cs typeface="Arial" panose="020B0604020202020204" pitchFamily="34" charset="0"/>
                        </a:rPr>
                        <a:t>;</a:t>
                      </a:r>
                    </a:p>
                    <a:p>
                      <a:pPr marL="285750" lvl="0" indent="-285750">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les phases d’activité listées dans l’annexe 1 ;</a:t>
                      </a:r>
                    </a:p>
                    <a:p>
                      <a:pPr marL="285750" indent="-285750">
                        <a:buFont typeface="Wingdings" panose="05000000000000000000" pitchFamily="2" charset="2"/>
                        <a:buChar char="§"/>
                      </a:pPr>
                      <a:r>
                        <a:rPr lang="fr-FR" sz="1400" dirty="0">
                          <a:solidFill>
                            <a:schemeClr val="dk1"/>
                          </a:solidFill>
                          <a:effectLst/>
                          <a:latin typeface="Arial" panose="020B0604020202020204" pitchFamily="34" charset="0"/>
                          <a:ea typeface="+mn-ea"/>
                          <a:cs typeface="Arial" panose="020B0604020202020204" pitchFamily="34" charset="0"/>
                        </a:rPr>
                        <a:t>les coactivités potentielles, y compris le trafic maritime ou fluvial passant à proximité. </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34" name="Rectangle 33">
            <a:extLst>
              <a:ext uri="{FF2B5EF4-FFF2-40B4-BE49-F238E27FC236}">
                <a16:creationId xmlns:a16="http://schemas.microsoft.com/office/drawing/2014/main" id="{92FE6DBA-4B13-4D65-9D31-22B9C1025936}"/>
              </a:ext>
            </a:extLst>
          </p:cNvPr>
          <p:cNvSpPr/>
          <p:nvPr/>
        </p:nvSpPr>
        <p:spPr>
          <a:xfrm>
            <a:off x="911424" y="3429000"/>
            <a:ext cx="3054041" cy="1046440"/>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a:p>
            <a:pPr marL="0" indent="0" algn="l">
              <a:spcBef>
                <a:spcPts val="600"/>
              </a:spcBef>
              <a:spcAft>
                <a:spcPts val="600"/>
              </a:spcAft>
            </a:pPr>
            <a:r>
              <a:rPr lang="fr-FR" sz="1400" b="0" dirty="0">
                <a:solidFill>
                  <a:srgbClr val="FF0000"/>
                </a:solidFill>
              </a:rPr>
              <a:t>Exigence actuelle de la DIRSEC 16 </a:t>
            </a:r>
          </a:p>
          <a:p>
            <a:pPr marL="0" indent="0" algn="l">
              <a:spcBef>
                <a:spcPts val="600"/>
              </a:spcBef>
              <a:spcAft>
                <a:spcPts val="600"/>
              </a:spcAft>
            </a:pPr>
            <a:r>
              <a:rPr lang="fr-FR" sz="1400" b="0" dirty="0">
                <a:solidFill>
                  <a:srgbClr val="FF0000"/>
                </a:solidFill>
              </a:rPr>
              <a:t>(§2 – Analyse de risques)</a:t>
            </a:r>
          </a:p>
        </p:txBody>
      </p:sp>
      <p:sp>
        <p:nvSpPr>
          <p:cNvPr id="35" name="Rectangle 1">
            <a:extLst>
              <a:ext uri="{FF2B5EF4-FFF2-40B4-BE49-F238E27FC236}">
                <a16:creationId xmlns:a16="http://schemas.microsoft.com/office/drawing/2014/main" id="{15D8DCAC-E535-426D-BC55-8803C014D6FE}"/>
              </a:ext>
            </a:extLst>
          </p:cNvPr>
          <p:cNvSpPr>
            <a:spLocks noChangeArrowheads="1"/>
          </p:cNvSpPr>
          <p:nvPr/>
        </p:nvSpPr>
        <p:spPr bwMode="auto">
          <a:xfrm>
            <a:off x="4367808" y="3212976"/>
            <a:ext cx="756084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marL="457200" algn="l" rtl="0" eaLnBrk="0" fontAlgn="base" hangingPunct="0">
              <a:spcBef>
                <a:spcPct val="0"/>
              </a:spcBef>
              <a:spcAft>
                <a:spcPct val="0"/>
              </a:spcAft>
              <a:defRPr>
                <a:solidFill>
                  <a:schemeClr val="tx1"/>
                </a:solidFill>
                <a:latin typeface="Arial" panose="020B0604020202020204" pitchFamily="34" charset="0"/>
              </a:defRPr>
            </a:lvl2pPr>
            <a:lvl3pPr marL="914400" algn="l" rtl="0" eaLnBrk="0" fontAlgn="base" hangingPunct="0">
              <a:spcBef>
                <a:spcPct val="0"/>
              </a:spcBef>
              <a:spcAft>
                <a:spcPct val="0"/>
              </a:spcAft>
              <a:defRPr>
                <a:solidFill>
                  <a:schemeClr val="tx1"/>
                </a:solidFill>
                <a:latin typeface="Arial" panose="020B0604020202020204" pitchFamily="34" charset="0"/>
              </a:defRPr>
            </a:lvl3pPr>
            <a:lvl4pPr marL="1371600" algn="l" rtl="0" eaLnBrk="0" fontAlgn="base" hangingPunct="0">
              <a:spcBef>
                <a:spcPct val="0"/>
              </a:spcBef>
              <a:spcAft>
                <a:spcPct val="0"/>
              </a:spcAft>
              <a:defRPr>
                <a:solidFill>
                  <a:schemeClr val="tx1"/>
                </a:solidFill>
                <a:latin typeface="Arial" panose="020B0604020202020204" pitchFamily="34" charset="0"/>
              </a:defRPr>
            </a:lvl4pPr>
            <a:lvl5pPr marL="1828800" algn="l" rtl="0" eaLnBrk="0" fontAlgn="base" hangingPunct="0">
              <a:spcBef>
                <a:spcPct val="0"/>
              </a:spcBef>
              <a:spcAft>
                <a:spcPct val="0"/>
              </a:spcAft>
              <a:defRPr>
                <a:solidFill>
                  <a:schemeClr val="tx1"/>
                </a:solidFill>
                <a:latin typeface="Arial" panose="020B0604020202020204" pitchFamily="34" charset="0"/>
              </a:defRPr>
            </a:lvl5pPr>
            <a:lvl6pPr marL="2286000" algn="l" rtl="0" eaLnBrk="0" fontAlgn="base" hangingPunct="0">
              <a:spcBef>
                <a:spcPct val="0"/>
              </a:spcBef>
              <a:spcAft>
                <a:spcPct val="0"/>
              </a:spcAft>
              <a:defRPr>
                <a:solidFill>
                  <a:schemeClr val="tx1"/>
                </a:solidFill>
                <a:latin typeface="Arial" panose="020B0604020202020204" pitchFamily="34" charset="0"/>
              </a:defRPr>
            </a:lvl6pPr>
            <a:lvl7pPr marL="2743200" algn="l" rtl="0" eaLnBrk="0" fontAlgn="base" hangingPunct="0">
              <a:spcBef>
                <a:spcPct val="0"/>
              </a:spcBef>
              <a:spcAft>
                <a:spcPct val="0"/>
              </a:spcAft>
              <a:defRPr>
                <a:solidFill>
                  <a:schemeClr val="tx1"/>
                </a:solidFill>
                <a:latin typeface="Arial" panose="020B0604020202020204" pitchFamily="34" charset="0"/>
              </a:defRPr>
            </a:lvl7pPr>
            <a:lvl8pPr marL="3200400" algn="l" rtl="0" eaLnBrk="0" fontAlgn="base" hangingPunct="0">
              <a:spcBef>
                <a:spcPct val="0"/>
              </a:spcBef>
              <a:spcAft>
                <a:spcPct val="0"/>
              </a:spcAft>
              <a:defRPr>
                <a:solidFill>
                  <a:schemeClr val="tx1"/>
                </a:solidFill>
                <a:latin typeface="Arial" panose="020B0604020202020204" pitchFamily="34" charset="0"/>
              </a:defRPr>
            </a:lvl8pPr>
            <a:lvl9pPr marL="3657600" algn="l" rtl="0" eaLnBrk="0" fontAlgn="base" hangingPunct="0">
              <a:spcBef>
                <a:spcPct val="0"/>
              </a:spcBef>
              <a:spcAft>
                <a:spcPct val="0"/>
              </a:spcAft>
              <a:defRPr>
                <a:solidFill>
                  <a:schemeClr val="tx1"/>
                </a:solidFill>
                <a:latin typeface="Arial" panose="020B0604020202020204" pitchFamily="34" charset="0"/>
              </a:defRPr>
            </a:lvl9pPr>
          </a:lstStyle>
          <a:p>
            <a:pPr lvl="0"/>
            <a:r>
              <a:rPr kumimoji="0" lang="fr-FR" altLang="fr-FR" sz="1400" b="0" i="0" u="none" strike="noStrike" cap="none" normalizeH="0" baseline="0" dirty="0">
                <a:ln>
                  <a:noFill/>
                </a:ln>
                <a:solidFill>
                  <a:srgbClr val="000000"/>
                </a:solidFill>
                <a:effectLst/>
                <a:ea typeface="Calibri" panose="020F0502020204030204" pitchFamily="34" charset="0"/>
                <a:cs typeface="Arial" panose="020B0604020202020204" pitchFamily="34" charset="0"/>
              </a:rPr>
              <a:t>Les risques sont identifiés par des études spécifiques réalisées lors de la conception des </a:t>
            </a:r>
            <a:r>
              <a:rPr kumimoji="0" lang="fr-FR" altLang="fr-FR" sz="1400" b="0" i="0" strike="noStrike" cap="none" normalizeH="0" baseline="0" dirty="0">
                <a:ln>
                  <a:noFill/>
                </a:ln>
                <a:effectLst/>
                <a:ea typeface="Calibri" panose="020F0502020204030204" pitchFamily="34" charset="0"/>
                <a:cs typeface="Arial" panose="020B0604020202020204" pitchFamily="34" charset="0"/>
              </a:rPr>
              <a:t>installations, complétées par des études d’identification des risques (HAZID) et des études d’identification des risques opérationnels (</a:t>
            </a:r>
            <a:r>
              <a:rPr lang="fr-FR" altLang="fr-FR" sz="1400" dirty="0">
                <a:cs typeface="Arial" panose="020B0604020202020204" pitchFamily="34" charset="0"/>
              </a:rPr>
              <a:t>HAZOP), </a:t>
            </a:r>
            <a:r>
              <a:rPr lang="fr-FR" sz="1400" dirty="0">
                <a:cs typeface="Arial" panose="020B0604020202020204" pitchFamily="34" charset="0"/>
              </a:rPr>
              <a:t>et mises à jour régulièrement durant le cycle de vie de l’installation.</a:t>
            </a:r>
            <a:endParaRPr lang="fr-FR" altLang="fr-FR" sz="1400" dirty="0">
              <a:cs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rgbClr val="000000"/>
              </a:solidFill>
              <a:effectLst/>
              <a:ea typeface="Calibri" panose="020F0502020204030204" pitchFamily="34" charset="0"/>
              <a:cs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ea typeface="Calibri" panose="020F0502020204030204" pitchFamily="34" charset="0"/>
                <a:cs typeface="Arial" panose="020B0604020202020204" pitchFamily="34" charset="0"/>
              </a:rPr>
              <a:t>A l’issue de ces études :</a:t>
            </a:r>
            <a:endParaRPr kumimoji="0" lang="fr-FR" altLang="fr-FR" sz="1400" b="0" i="0" u="none" strike="noStrike" cap="none" normalizeH="0" baseline="0" dirty="0">
              <a:ln>
                <a:noFill/>
              </a:ln>
              <a:solidFill>
                <a:schemeClr val="tx1"/>
              </a:solidFill>
              <a:effectLst/>
              <a:cs typeface="Arial" panose="020B0604020202020204" pitchFamily="34" charset="0"/>
            </a:endParaRPr>
          </a:p>
          <a:p>
            <a:pPr marL="468312" marR="0" lvl="0" indent="-28575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fr-FR" sz="1400" b="0" i="0" u="none" strike="noStrike" cap="none" normalizeH="0" baseline="0" dirty="0">
                <a:ln>
                  <a:noFill/>
                </a:ln>
                <a:solidFill>
                  <a:srgbClr val="000000"/>
                </a:solidFill>
                <a:effectLst/>
                <a:ea typeface="Calibri" panose="020F0502020204030204" pitchFamily="34" charset="0"/>
                <a:cs typeface="Arial" panose="020B0604020202020204" pitchFamily="34" charset="0"/>
              </a:rPr>
              <a:t> les mesures de maîtrise des risques proposées privilégient les </a:t>
            </a:r>
            <a:r>
              <a:rPr kumimoji="0" lang="fr-FR" altLang="fr-FR" sz="1400" b="0" i="0" strike="noStrike" cap="none" normalizeH="0" baseline="0" dirty="0">
                <a:ln>
                  <a:noFill/>
                </a:ln>
                <a:solidFill>
                  <a:srgbClr val="000000"/>
                </a:solidFill>
                <a:effectLst/>
                <a:ea typeface="Calibri" panose="020F0502020204030204" pitchFamily="34" charset="0"/>
                <a:cs typeface="Arial" panose="020B0604020202020204" pitchFamily="34" charset="0"/>
              </a:rPr>
              <a:t>moyens de prévention, et des mesures de mitigation, ainsi que les </a:t>
            </a:r>
            <a:r>
              <a:rPr kumimoji="0" lang="fr-FR" altLang="fr-FR" sz="1400" b="0" i="0" strike="noStrike" cap="none" normalizeH="0" baseline="0" dirty="0">
                <a:ln>
                  <a:noFill/>
                </a:ln>
                <a:effectLst/>
                <a:ea typeface="Calibri" panose="020F0502020204030204" pitchFamily="34" charset="0"/>
                <a:cs typeface="Arial" panose="020B0604020202020204" pitchFamily="34" charset="0"/>
              </a:rPr>
              <a:t>moyens de détection rapide des incidents, afin d’accélérer l’activation des plans d’urgence;</a:t>
            </a:r>
            <a:endParaRPr kumimoji="0" lang="fr-FR" altLang="fr-FR" sz="1400" b="0" i="0" strike="noStrike" cap="none" normalizeH="0" baseline="0" dirty="0">
              <a:ln>
                <a:noFill/>
              </a:ln>
              <a:effectLst/>
              <a:cs typeface="Arial" panose="020B0604020202020204" pitchFamily="34" charset="0"/>
            </a:endParaRPr>
          </a:p>
          <a:p>
            <a:pPr marL="468312" marR="0" lvl="0" indent="-285750"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fr-FR" altLang="fr-FR" sz="1400" b="0" i="0" strike="noStrike" cap="none" normalizeH="0" baseline="0" dirty="0">
                <a:ln>
                  <a:noFill/>
                </a:ln>
                <a:effectLst/>
                <a:ea typeface="Calibri" panose="020F0502020204030204" pitchFamily="34" charset="0"/>
                <a:cs typeface="Arial" panose="020B0604020202020204" pitchFamily="34" charset="0"/>
              </a:rPr>
              <a:t> les risques technologiques identifiés sont gérés conformément à la CR-GR-HSE-301.</a:t>
            </a:r>
            <a:endParaRPr kumimoji="0" lang="fr-FR" altLang="fr-FR" sz="1400" b="0" i="0" strike="noStrike" cap="none" normalizeH="0" baseline="0" dirty="0">
              <a:ln>
                <a:noFill/>
              </a:ln>
              <a:effectLst/>
              <a:cs typeface="Arial" panose="020B0604020202020204" pitchFamily="34" charset="0"/>
            </a:endParaRPr>
          </a:p>
        </p:txBody>
      </p:sp>
      <p:sp>
        <p:nvSpPr>
          <p:cNvPr id="7" name="Espace réservé du texte 16">
            <a:extLst>
              <a:ext uri="{FF2B5EF4-FFF2-40B4-BE49-F238E27FC236}">
                <a16:creationId xmlns:a16="http://schemas.microsoft.com/office/drawing/2014/main" id="{00B3E5A1-572D-4D7D-807E-4DD7694BAA36}"/>
              </a:ext>
            </a:extLst>
          </p:cNvPr>
          <p:cNvSpPr txBox="1">
            <a:spLocks noEditPoints="1"/>
          </p:cNvSpPr>
          <p:nvPr/>
        </p:nvSpPr>
        <p:spPr>
          <a:xfrm>
            <a:off x="7536160" y="0"/>
            <a:ext cx="4645377"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GESTION DES RISQUES</a:t>
            </a:r>
          </a:p>
        </p:txBody>
      </p:sp>
    </p:spTree>
    <p:extLst>
      <p:ext uri="{BB962C8B-B14F-4D97-AF65-F5344CB8AC3E}">
        <p14:creationId xmlns:p14="http://schemas.microsoft.com/office/powerpoint/2010/main" val="3365624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D5327A2-6C1D-4E94-A2CF-CF27D69D1922}"/>
              </a:ext>
            </a:extLst>
          </p:cNvPr>
          <p:cNvSpPr/>
          <p:nvPr/>
        </p:nvSpPr>
        <p:spPr>
          <a:xfrm>
            <a:off x="695400" y="1268760"/>
            <a:ext cx="10513168" cy="3437929"/>
          </a:xfrm>
          <a:prstGeom prst="rect">
            <a:avLst/>
          </a:prstGeom>
        </p:spPr>
        <p:txBody>
          <a:bodyPr wrap="square">
            <a:spAutoFit/>
          </a:bodyPr>
          <a:lstStyle/>
          <a:p>
            <a:pPr marL="450215" marR="58420" algn="just">
              <a:lnSpc>
                <a:spcPct val="150000"/>
              </a:lnSpc>
              <a:spcAft>
                <a:spcPts val="0"/>
              </a:spcAft>
            </a:pPr>
            <a:r>
              <a:rPr lang="fr-FR" sz="14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Phases d’activité à considérer dans l’identification des risques.</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450215" marR="58420" algn="just">
              <a:lnSpc>
                <a:spcPct val="150000"/>
              </a:lnSpc>
              <a:spcAft>
                <a:spcPts val="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L’accès nautique au terminal (si applicable)</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L’accostage et/ou l’amarrage, y compris lorsqu’il se fait à couple d’une autre unité flottante :</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L’accès du personnel à bord</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opérations de transfert, y compris pendant les régimes transitoires (au début ou à la fin des opérations de (dé)chargement, de transbordement et/ou d’avitaillement)</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(dé)branchement, la purge / vidange des équipements de transfert de cargaison et/ou de retour vapeur</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 jaugeage et/ou l’échantillonnage</a:t>
            </a:r>
          </a:p>
          <a:p>
            <a:pPr marL="735965" marR="58420" indent="-285750" algn="just">
              <a:lnSpc>
                <a:spcPct val="150000"/>
              </a:lnSpc>
              <a:spcAft>
                <a:spcPts val="200"/>
              </a:spcAft>
              <a:buFont typeface="Wingdings" panose="05000000000000000000" pitchFamily="2" charset="2"/>
              <a:buChar char="§"/>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 récupération des vapeurs de l’unité flottante vers le terminal (si applicable)</a:t>
            </a:r>
          </a:p>
        </p:txBody>
      </p:sp>
      <p:sp>
        <p:nvSpPr>
          <p:cNvPr id="4" name="Espace réservé du texte 16">
            <a:extLst>
              <a:ext uri="{FF2B5EF4-FFF2-40B4-BE49-F238E27FC236}">
                <a16:creationId xmlns:a16="http://schemas.microsoft.com/office/drawing/2014/main" id="{CBC76752-AF36-4233-91E1-D3D3DB1E757D}"/>
              </a:ext>
            </a:extLst>
          </p:cNvPr>
          <p:cNvSpPr>
            <a:spLocks noGrp="1" noEditPoints="1"/>
          </p:cNvSpPr>
          <p:nvPr>
            <p:ph type="body" sz="quarter" idx="11"/>
          </p:nvPr>
        </p:nvSpPr>
        <p:spPr>
          <a:xfrm>
            <a:off x="0" y="0"/>
            <a:ext cx="6312024" cy="404664"/>
          </a:xfrm>
        </p:spPr>
        <p:txBody>
          <a:bodyPr/>
          <a:lstStyle/>
          <a:p>
            <a:r>
              <a:rPr lang="fr-FR" dirty="0"/>
              <a:t>REVUE DES EXIGENCES</a:t>
            </a:r>
          </a:p>
        </p:txBody>
      </p:sp>
      <p:sp>
        <p:nvSpPr>
          <p:cNvPr id="6" name="Espace réservé du texte 16">
            <a:extLst>
              <a:ext uri="{FF2B5EF4-FFF2-40B4-BE49-F238E27FC236}">
                <a16:creationId xmlns:a16="http://schemas.microsoft.com/office/drawing/2014/main" id="{2996A204-170A-49E2-8477-5228800346CF}"/>
              </a:ext>
            </a:extLst>
          </p:cNvPr>
          <p:cNvSpPr txBox="1">
            <a:spLocks noEditPoints="1"/>
          </p:cNvSpPr>
          <p:nvPr/>
        </p:nvSpPr>
        <p:spPr>
          <a:xfrm>
            <a:off x="3647728" y="0"/>
            <a:ext cx="8533809"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ANNEXE 1</a:t>
            </a:r>
          </a:p>
        </p:txBody>
      </p:sp>
    </p:spTree>
    <p:extLst>
      <p:ext uri="{BB962C8B-B14F-4D97-AF65-F5344CB8AC3E}">
        <p14:creationId xmlns:p14="http://schemas.microsoft.com/office/powerpoint/2010/main" val="3759620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2398947403"/>
              </p:ext>
            </p:extLst>
          </p:nvPr>
        </p:nvGraphicFramePr>
        <p:xfrm>
          <a:off x="1343472" y="786018"/>
          <a:ext cx="10297144" cy="1130813"/>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96208">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3.2.1 : Classement des zones à atmosphère potentiellement explosive</a:t>
                      </a:r>
                      <a:endParaRPr lang="fr-FR" sz="11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734605">
                <a:tc>
                  <a:txBody>
                    <a:bodyPr/>
                    <a:lstStyle/>
                    <a:p>
                      <a:r>
                        <a:rPr lang="fr-FR" sz="1400" dirty="0">
                          <a:solidFill>
                            <a:schemeClr val="dk1"/>
                          </a:solidFill>
                          <a:effectLst/>
                          <a:latin typeface="Arial" panose="020B0604020202020204" pitchFamily="34" charset="0"/>
                          <a:ea typeface="+mn-ea"/>
                          <a:cs typeface="Arial" panose="020B0604020202020204" pitchFamily="34" charset="0"/>
                        </a:rPr>
                        <a:t>Les installations du terminal font l’objet d’un classement des zones à atmosphères potentiellement explosives selon la réglementation locale, ou à défaut, selon les prescriptions de la directive européenne « ATEX » n° 1999/92/CE ou du standard international IEC 60079-10-1.</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34" name="Rectangle 33">
            <a:extLst>
              <a:ext uri="{FF2B5EF4-FFF2-40B4-BE49-F238E27FC236}">
                <a16:creationId xmlns:a16="http://schemas.microsoft.com/office/drawing/2014/main" id="{92FE6DBA-4B13-4D65-9D31-22B9C1025936}"/>
              </a:ext>
            </a:extLst>
          </p:cNvPr>
          <p:cNvSpPr/>
          <p:nvPr/>
        </p:nvSpPr>
        <p:spPr>
          <a:xfrm>
            <a:off x="1343472" y="2707022"/>
            <a:ext cx="2613216" cy="307777"/>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p:txBody>
      </p:sp>
      <p:sp>
        <p:nvSpPr>
          <p:cNvPr id="6" name="Rectangle 5">
            <a:extLst>
              <a:ext uri="{FF2B5EF4-FFF2-40B4-BE49-F238E27FC236}">
                <a16:creationId xmlns:a16="http://schemas.microsoft.com/office/drawing/2014/main" id="{E7D7E1B3-04B5-48E3-A18D-EFE364EA37DD}"/>
              </a:ext>
            </a:extLst>
          </p:cNvPr>
          <p:cNvSpPr/>
          <p:nvPr/>
        </p:nvSpPr>
        <p:spPr>
          <a:xfrm>
            <a:off x="5544616" y="2204864"/>
            <a:ext cx="6096000" cy="3676840"/>
          </a:xfrm>
          <a:prstGeom prst="rect">
            <a:avLst/>
          </a:prstGeom>
        </p:spPr>
        <p:txBody>
          <a:bodyPr>
            <a:spAutoFit/>
          </a:bodyPr>
          <a:lstStyle/>
          <a:p>
            <a:pPr marR="54610" algn="just">
              <a:lnSpc>
                <a:spcPct val="115000"/>
              </a:lnSpc>
              <a:spcBef>
                <a:spcPts val="600"/>
              </a:spcBef>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En particulier :</a:t>
            </a:r>
          </a:p>
          <a:p>
            <a:pPr marL="541338" marR="57785" lvl="0" algn="just">
              <a:lnSpc>
                <a:spcPct val="115000"/>
              </a:lnSpc>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des schémas (vues en plan et en élévation) montrent les zones de danger ;</a:t>
            </a:r>
          </a:p>
          <a:p>
            <a:pPr marL="541338" marR="57785" lvl="0" algn="just">
              <a:lnSpc>
                <a:spcPct val="115000"/>
              </a:lnSpc>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emplacements où une atmosphère explosive peut se former sont signalés par un panneau d’avertissement au niveau de leurs accès respectifs ;</a:t>
            </a:r>
          </a:p>
          <a:p>
            <a:pPr marL="541338" marR="57785" lvl="0" algn="just">
              <a:lnSpc>
                <a:spcPct val="115000"/>
              </a:lnSpc>
              <a:spcAft>
                <a:spcPts val="12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les appareils électriques, électroniques, téléphoniques et radiotéléphoniques (VHF / UHF ) utilisés ou susceptibles d’être utilisés dans ces zones sont certifiés ;</a:t>
            </a:r>
          </a:p>
          <a:p>
            <a:pPr marL="541338" marR="57785" lvl="0" algn="just">
              <a:lnSpc>
                <a:spcPct val="115000"/>
              </a:lnSpc>
              <a:spcAft>
                <a:spcPts val="1200"/>
              </a:spcAft>
            </a:pP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Les outils manuels utilisés dans ces zones, en particulier lors des opérations de branchement et débranchement des flexibles ou des bras, sont conçus et adaptés afin de réduire le risque d’étincelles lors de leur manipulation.</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7" name="Image 30">
            <a:extLst>
              <a:ext uri="{FF2B5EF4-FFF2-40B4-BE49-F238E27FC236}">
                <a16:creationId xmlns:a16="http://schemas.microsoft.com/office/drawing/2014/main" id="{02A4F653-E9F5-4A1D-B39A-F90D16963A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18113" y="2644904"/>
            <a:ext cx="432000" cy="432015"/>
          </a:xfrm>
          <a:prstGeom prst="rect">
            <a:avLst/>
          </a:prstGeom>
        </p:spPr>
      </p:pic>
      <p:pic>
        <p:nvPicPr>
          <p:cNvPr id="8" name="Image 32">
            <a:extLst>
              <a:ext uri="{FF2B5EF4-FFF2-40B4-BE49-F238E27FC236}">
                <a16:creationId xmlns:a16="http://schemas.microsoft.com/office/drawing/2014/main" id="{CB44F8AB-3EA2-4AAA-89C0-32EC4AF6F8D8}"/>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5553596" y="3274448"/>
            <a:ext cx="540000" cy="492379"/>
          </a:xfrm>
          <a:prstGeom prst="rect">
            <a:avLst/>
          </a:prstGeom>
        </p:spPr>
      </p:pic>
      <p:sp>
        <p:nvSpPr>
          <p:cNvPr id="9" name="Freeform 24">
            <a:extLst>
              <a:ext uri="{FF2B5EF4-FFF2-40B4-BE49-F238E27FC236}">
                <a16:creationId xmlns:a16="http://schemas.microsoft.com/office/drawing/2014/main" id="{A9ECAB30-157E-4C73-A2F7-4F5EEA2476EA}"/>
              </a:ext>
            </a:extLst>
          </p:cNvPr>
          <p:cNvSpPr>
            <a:spLocks noChangeAspect="1" noEditPoints="1"/>
          </p:cNvSpPr>
          <p:nvPr/>
        </p:nvSpPr>
        <p:spPr bwMode="auto">
          <a:xfrm>
            <a:off x="5517652" y="3999121"/>
            <a:ext cx="540000" cy="527033"/>
          </a:xfrm>
          <a:custGeom>
            <a:avLst/>
            <a:gdLst>
              <a:gd name="T0" fmla="*/ 148 w 229"/>
              <a:gd name="T1" fmla="*/ 0 h 223"/>
              <a:gd name="T2" fmla="*/ 148 w 229"/>
              <a:gd name="T3" fmla="*/ 17 h 223"/>
              <a:gd name="T4" fmla="*/ 213 w 229"/>
              <a:gd name="T5" fmla="*/ 81 h 223"/>
              <a:gd name="T6" fmla="*/ 229 w 229"/>
              <a:gd name="T7" fmla="*/ 81 h 223"/>
              <a:gd name="T8" fmla="*/ 39 w 229"/>
              <a:gd name="T9" fmla="*/ 35 h 223"/>
              <a:gd name="T10" fmla="*/ 47 w 229"/>
              <a:gd name="T11" fmla="*/ 10 h 223"/>
              <a:gd name="T12" fmla="*/ 31 w 229"/>
              <a:gd name="T13" fmla="*/ 26 h 223"/>
              <a:gd name="T14" fmla="*/ 88 w 229"/>
              <a:gd name="T15" fmla="*/ 21 h 223"/>
              <a:gd name="T16" fmla="*/ 7 w 229"/>
              <a:gd name="T17" fmla="*/ 77 h 223"/>
              <a:gd name="T18" fmla="*/ 121 w 229"/>
              <a:gd name="T19" fmla="*/ 216 h 223"/>
              <a:gd name="T20" fmla="*/ 202 w 229"/>
              <a:gd name="T21" fmla="*/ 159 h 223"/>
              <a:gd name="T22" fmla="*/ 88 w 229"/>
              <a:gd name="T23" fmla="*/ 21 h 223"/>
              <a:gd name="T24" fmla="*/ 168 w 229"/>
              <a:gd name="T25" fmla="*/ 125 h 223"/>
              <a:gd name="T26" fmla="*/ 159 w 229"/>
              <a:gd name="T27" fmla="*/ 139 h 223"/>
              <a:gd name="T28" fmla="*/ 148 w 229"/>
              <a:gd name="T29" fmla="*/ 134 h 223"/>
              <a:gd name="T30" fmla="*/ 158 w 229"/>
              <a:gd name="T31" fmla="*/ 119 h 223"/>
              <a:gd name="T32" fmla="*/ 126 w 229"/>
              <a:gd name="T33" fmla="*/ 150 h 223"/>
              <a:gd name="T34" fmla="*/ 141 w 229"/>
              <a:gd name="T35" fmla="*/ 141 h 223"/>
              <a:gd name="T36" fmla="*/ 147 w 229"/>
              <a:gd name="T37" fmla="*/ 151 h 223"/>
              <a:gd name="T38" fmla="*/ 132 w 229"/>
              <a:gd name="T39" fmla="*/ 161 h 223"/>
              <a:gd name="T40" fmla="*/ 126 w 229"/>
              <a:gd name="T41" fmla="*/ 150 h 223"/>
              <a:gd name="T42" fmla="*/ 114 w 229"/>
              <a:gd name="T43" fmla="*/ 142 h 223"/>
              <a:gd name="T44" fmla="*/ 108 w 229"/>
              <a:gd name="T45" fmla="*/ 132 h 223"/>
              <a:gd name="T46" fmla="*/ 123 w 229"/>
              <a:gd name="T47" fmla="*/ 122 h 223"/>
              <a:gd name="T48" fmla="*/ 128 w 229"/>
              <a:gd name="T49" fmla="*/ 133 h 223"/>
              <a:gd name="T50" fmla="*/ 144 w 229"/>
              <a:gd name="T51" fmla="*/ 101 h 223"/>
              <a:gd name="T52" fmla="*/ 150 w 229"/>
              <a:gd name="T53" fmla="*/ 111 h 223"/>
              <a:gd name="T54" fmla="*/ 135 w 229"/>
              <a:gd name="T55" fmla="*/ 121 h 223"/>
              <a:gd name="T56" fmla="*/ 130 w 229"/>
              <a:gd name="T57" fmla="*/ 110 h 223"/>
              <a:gd name="T58" fmla="*/ 144 w 229"/>
              <a:gd name="T59" fmla="*/ 101 h 223"/>
              <a:gd name="T60" fmla="*/ 22 w 229"/>
              <a:gd name="T61" fmla="*/ 96 h 223"/>
              <a:gd name="T62" fmla="*/ 76 w 229"/>
              <a:gd name="T63" fmla="*/ 36 h 223"/>
              <a:gd name="T64" fmla="*/ 129 w 229"/>
              <a:gd name="T65" fmla="*/ 83 h 223"/>
              <a:gd name="T66" fmla="*/ 76 w 229"/>
              <a:gd name="T67" fmla="*/ 143 h 223"/>
              <a:gd name="T68" fmla="*/ 92 w 229"/>
              <a:gd name="T69" fmla="*/ 164 h 223"/>
              <a:gd name="T70" fmla="*/ 86 w 229"/>
              <a:gd name="T71" fmla="*/ 154 h 223"/>
              <a:gd name="T72" fmla="*/ 101 w 229"/>
              <a:gd name="T73" fmla="*/ 144 h 223"/>
              <a:gd name="T74" fmla="*/ 107 w 229"/>
              <a:gd name="T75" fmla="*/ 155 h 223"/>
              <a:gd name="T76" fmla="*/ 92 w 229"/>
              <a:gd name="T77" fmla="*/ 164 h 223"/>
              <a:gd name="T78" fmla="*/ 110 w 229"/>
              <a:gd name="T79" fmla="*/ 183 h 223"/>
              <a:gd name="T80" fmla="*/ 105 w 229"/>
              <a:gd name="T81" fmla="*/ 172 h 223"/>
              <a:gd name="T82" fmla="*/ 119 w 229"/>
              <a:gd name="T83" fmla="*/ 163 h 223"/>
              <a:gd name="T84" fmla="*/ 125 w 229"/>
              <a:gd name="T85" fmla="*/ 173 h 223"/>
              <a:gd name="T86" fmla="*/ 143 w 229"/>
              <a:gd name="T87" fmla="*/ 191 h 223"/>
              <a:gd name="T88" fmla="*/ 129 w 229"/>
              <a:gd name="T89" fmla="*/ 201 h 223"/>
              <a:gd name="T90" fmla="*/ 123 w 229"/>
              <a:gd name="T91" fmla="*/ 190 h 223"/>
              <a:gd name="T92" fmla="*/ 138 w 229"/>
              <a:gd name="T93" fmla="*/ 181 h 223"/>
              <a:gd name="T94" fmla="*/ 143 w 229"/>
              <a:gd name="T95" fmla="*/ 191 h 223"/>
              <a:gd name="T96" fmla="*/ 155 w 229"/>
              <a:gd name="T97" fmla="*/ 179 h 223"/>
              <a:gd name="T98" fmla="*/ 145 w 229"/>
              <a:gd name="T99" fmla="*/ 174 h 223"/>
              <a:gd name="T100" fmla="*/ 154 w 229"/>
              <a:gd name="T101" fmla="*/ 159 h 223"/>
              <a:gd name="T102" fmla="*/ 165 w 229"/>
              <a:gd name="T103" fmla="*/ 165 h 223"/>
              <a:gd name="T104" fmla="*/ 187 w 229"/>
              <a:gd name="T105" fmla="*/ 148 h 223"/>
              <a:gd name="T106" fmla="*/ 172 w 229"/>
              <a:gd name="T107" fmla="*/ 158 h 223"/>
              <a:gd name="T108" fmla="*/ 166 w 229"/>
              <a:gd name="T109" fmla="*/ 147 h 223"/>
              <a:gd name="T110" fmla="*/ 181 w 229"/>
              <a:gd name="T111" fmla="*/ 138 h 223"/>
              <a:gd name="T112" fmla="*/ 187 w 229"/>
              <a:gd name="T113" fmla="*/ 148 h 223"/>
              <a:gd name="T114" fmla="*/ 179 w 229"/>
              <a:gd name="T115" fmla="*/ 81 h 223"/>
              <a:gd name="T116" fmla="*/ 196 w 229"/>
              <a:gd name="T117" fmla="*/ 81 h 223"/>
              <a:gd name="T118" fmla="*/ 148 w 229"/>
              <a:gd name="T119" fmla="*/ 33 h 223"/>
              <a:gd name="T120" fmla="*/ 148 w 229"/>
              <a:gd name="T121" fmla="*/ 5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9" h="223">
                <a:moveTo>
                  <a:pt x="205" y="24"/>
                </a:moveTo>
                <a:cubicBezTo>
                  <a:pt x="191" y="9"/>
                  <a:pt x="171" y="0"/>
                  <a:pt x="148" y="0"/>
                </a:cubicBezTo>
                <a:cubicBezTo>
                  <a:pt x="144" y="0"/>
                  <a:pt x="140" y="4"/>
                  <a:pt x="140" y="9"/>
                </a:cubicBezTo>
                <a:cubicBezTo>
                  <a:pt x="140" y="13"/>
                  <a:pt x="144" y="17"/>
                  <a:pt x="148" y="17"/>
                </a:cubicBezTo>
                <a:cubicBezTo>
                  <a:pt x="166" y="17"/>
                  <a:pt x="182" y="24"/>
                  <a:pt x="194" y="36"/>
                </a:cubicBezTo>
                <a:cubicBezTo>
                  <a:pt x="205" y="47"/>
                  <a:pt x="213" y="63"/>
                  <a:pt x="213" y="81"/>
                </a:cubicBezTo>
                <a:cubicBezTo>
                  <a:pt x="213" y="85"/>
                  <a:pt x="216" y="89"/>
                  <a:pt x="221" y="89"/>
                </a:cubicBezTo>
                <a:cubicBezTo>
                  <a:pt x="225" y="89"/>
                  <a:pt x="229" y="85"/>
                  <a:pt x="229" y="81"/>
                </a:cubicBezTo>
                <a:cubicBezTo>
                  <a:pt x="229" y="59"/>
                  <a:pt x="220" y="38"/>
                  <a:pt x="205" y="24"/>
                </a:cubicBezTo>
                <a:close/>
                <a:moveTo>
                  <a:pt x="39" y="35"/>
                </a:moveTo>
                <a:cubicBezTo>
                  <a:pt x="56" y="18"/>
                  <a:pt x="56" y="18"/>
                  <a:pt x="56" y="18"/>
                </a:cubicBezTo>
                <a:cubicBezTo>
                  <a:pt x="47" y="10"/>
                  <a:pt x="47" y="10"/>
                  <a:pt x="47" y="10"/>
                </a:cubicBezTo>
                <a:cubicBezTo>
                  <a:pt x="42" y="5"/>
                  <a:pt x="35" y="5"/>
                  <a:pt x="31" y="10"/>
                </a:cubicBezTo>
                <a:cubicBezTo>
                  <a:pt x="26" y="14"/>
                  <a:pt x="26" y="21"/>
                  <a:pt x="31" y="26"/>
                </a:cubicBezTo>
                <a:lnTo>
                  <a:pt x="39" y="35"/>
                </a:lnTo>
                <a:close/>
                <a:moveTo>
                  <a:pt x="88" y="21"/>
                </a:moveTo>
                <a:cubicBezTo>
                  <a:pt x="81" y="15"/>
                  <a:pt x="70" y="15"/>
                  <a:pt x="63" y="21"/>
                </a:cubicBezTo>
                <a:cubicBezTo>
                  <a:pt x="7" y="77"/>
                  <a:pt x="7" y="77"/>
                  <a:pt x="7" y="77"/>
                </a:cubicBezTo>
                <a:cubicBezTo>
                  <a:pt x="0" y="84"/>
                  <a:pt x="0" y="96"/>
                  <a:pt x="7" y="103"/>
                </a:cubicBezTo>
                <a:cubicBezTo>
                  <a:pt x="121" y="216"/>
                  <a:pt x="121" y="216"/>
                  <a:pt x="121" y="216"/>
                </a:cubicBezTo>
                <a:cubicBezTo>
                  <a:pt x="128" y="223"/>
                  <a:pt x="139" y="223"/>
                  <a:pt x="146" y="216"/>
                </a:cubicBezTo>
                <a:cubicBezTo>
                  <a:pt x="202" y="159"/>
                  <a:pt x="202" y="159"/>
                  <a:pt x="202" y="159"/>
                </a:cubicBezTo>
                <a:cubicBezTo>
                  <a:pt x="209" y="153"/>
                  <a:pt x="209" y="142"/>
                  <a:pt x="202" y="135"/>
                </a:cubicBezTo>
                <a:lnTo>
                  <a:pt x="88" y="21"/>
                </a:lnTo>
                <a:close/>
                <a:moveTo>
                  <a:pt x="163" y="119"/>
                </a:moveTo>
                <a:cubicBezTo>
                  <a:pt x="168" y="125"/>
                  <a:pt x="168" y="125"/>
                  <a:pt x="168" y="125"/>
                </a:cubicBezTo>
                <a:cubicBezTo>
                  <a:pt x="170" y="126"/>
                  <a:pt x="170" y="128"/>
                  <a:pt x="168" y="130"/>
                </a:cubicBezTo>
                <a:cubicBezTo>
                  <a:pt x="159" y="139"/>
                  <a:pt x="159" y="139"/>
                  <a:pt x="159" y="139"/>
                </a:cubicBezTo>
                <a:cubicBezTo>
                  <a:pt x="157" y="141"/>
                  <a:pt x="155" y="141"/>
                  <a:pt x="154" y="139"/>
                </a:cubicBezTo>
                <a:cubicBezTo>
                  <a:pt x="148" y="134"/>
                  <a:pt x="148" y="134"/>
                  <a:pt x="148" y="134"/>
                </a:cubicBezTo>
                <a:cubicBezTo>
                  <a:pt x="147" y="132"/>
                  <a:pt x="147" y="130"/>
                  <a:pt x="148" y="129"/>
                </a:cubicBezTo>
                <a:cubicBezTo>
                  <a:pt x="158" y="119"/>
                  <a:pt x="158" y="119"/>
                  <a:pt x="158" y="119"/>
                </a:cubicBezTo>
                <a:cubicBezTo>
                  <a:pt x="159" y="118"/>
                  <a:pt x="161" y="118"/>
                  <a:pt x="163" y="119"/>
                </a:cubicBezTo>
                <a:close/>
                <a:moveTo>
                  <a:pt x="126" y="150"/>
                </a:moveTo>
                <a:cubicBezTo>
                  <a:pt x="136" y="141"/>
                  <a:pt x="136" y="141"/>
                  <a:pt x="136" y="141"/>
                </a:cubicBezTo>
                <a:cubicBezTo>
                  <a:pt x="137" y="139"/>
                  <a:pt x="140" y="139"/>
                  <a:pt x="141" y="141"/>
                </a:cubicBezTo>
                <a:cubicBezTo>
                  <a:pt x="147" y="146"/>
                  <a:pt x="147" y="146"/>
                  <a:pt x="147" y="146"/>
                </a:cubicBezTo>
                <a:cubicBezTo>
                  <a:pt x="148" y="148"/>
                  <a:pt x="148" y="150"/>
                  <a:pt x="147" y="151"/>
                </a:cubicBezTo>
                <a:cubicBezTo>
                  <a:pt x="137" y="161"/>
                  <a:pt x="137" y="161"/>
                  <a:pt x="137" y="161"/>
                </a:cubicBezTo>
                <a:cubicBezTo>
                  <a:pt x="136" y="162"/>
                  <a:pt x="133" y="162"/>
                  <a:pt x="132" y="161"/>
                </a:cubicBezTo>
                <a:cubicBezTo>
                  <a:pt x="127" y="155"/>
                  <a:pt x="127" y="155"/>
                  <a:pt x="127" y="155"/>
                </a:cubicBezTo>
                <a:cubicBezTo>
                  <a:pt x="125" y="154"/>
                  <a:pt x="125" y="152"/>
                  <a:pt x="126" y="150"/>
                </a:cubicBezTo>
                <a:close/>
                <a:moveTo>
                  <a:pt x="119" y="143"/>
                </a:moveTo>
                <a:cubicBezTo>
                  <a:pt x="117" y="144"/>
                  <a:pt x="115" y="144"/>
                  <a:pt x="114" y="142"/>
                </a:cubicBezTo>
                <a:cubicBezTo>
                  <a:pt x="108" y="137"/>
                  <a:pt x="108" y="137"/>
                  <a:pt x="108" y="137"/>
                </a:cubicBezTo>
                <a:cubicBezTo>
                  <a:pt x="107" y="136"/>
                  <a:pt x="107" y="133"/>
                  <a:pt x="108" y="132"/>
                </a:cubicBezTo>
                <a:cubicBezTo>
                  <a:pt x="118" y="122"/>
                  <a:pt x="118" y="122"/>
                  <a:pt x="118" y="122"/>
                </a:cubicBezTo>
                <a:cubicBezTo>
                  <a:pt x="119" y="121"/>
                  <a:pt x="121" y="121"/>
                  <a:pt x="123" y="122"/>
                </a:cubicBezTo>
                <a:cubicBezTo>
                  <a:pt x="128" y="128"/>
                  <a:pt x="128" y="128"/>
                  <a:pt x="128" y="128"/>
                </a:cubicBezTo>
                <a:cubicBezTo>
                  <a:pt x="130" y="129"/>
                  <a:pt x="130" y="132"/>
                  <a:pt x="128" y="133"/>
                </a:cubicBezTo>
                <a:lnTo>
                  <a:pt x="119" y="143"/>
                </a:lnTo>
                <a:close/>
                <a:moveTo>
                  <a:pt x="144" y="101"/>
                </a:moveTo>
                <a:cubicBezTo>
                  <a:pt x="150" y="106"/>
                  <a:pt x="150" y="106"/>
                  <a:pt x="150" y="106"/>
                </a:cubicBezTo>
                <a:cubicBezTo>
                  <a:pt x="151" y="108"/>
                  <a:pt x="151" y="110"/>
                  <a:pt x="150" y="111"/>
                </a:cubicBezTo>
                <a:cubicBezTo>
                  <a:pt x="140" y="121"/>
                  <a:pt x="140" y="121"/>
                  <a:pt x="140" y="121"/>
                </a:cubicBezTo>
                <a:cubicBezTo>
                  <a:pt x="139" y="122"/>
                  <a:pt x="137" y="122"/>
                  <a:pt x="135" y="121"/>
                </a:cubicBezTo>
                <a:cubicBezTo>
                  <a:pt x="130" y="115"/>
                  <a:pt x="130" y="115"/>
                  <a:pt x="130" y="115"/>
                </a:cubicBezTo>
                <a:cubicBezTo>
                  <a:pt x="128" y="114"/>
                  <a:pt x="128" y="112"/>
                  <a:pt x="130" y="110"/>
                </a:cubicBezTo>
                <a:cubicBezTo>
                  <a:pt x="139" y="101"/>
                  <a:pt x="139" y="101"/>
                  <a:pt x="139" y="101"/>
                </a:cubicBezTo>
                <a:cubicBezTo>
                  <a:pt x="141" y="99"/>
                  <a:pt x="143" y="99"/>
                  <a:pt x="144" y="101"/>
                </a:cubicBezTo>
                <a:close/>
                <a:moveTo>
                  <a:pt x="69" y="143"/>
                </a:moveTo>
                <a:cubicBezTo>
                  <a:pt x="22" y="96"/>
                  <a:pt x="22" y="96"/>
                  <a:pt x="22" y="96"/>
                </a:cubicBezTo>
                <a:cubicBezTo>
                  <a:pt x="20" y="94"/>
                  <a:pt x="20" y="91"/>
                  <a:pt x="22" y="89"/>
                </a:cubicBezTo>
                <a:cubicBezTo>
                  <a:pt x="76" y="36"/>
                  <a:pt x="76" y="36"/>
                  <a:pt x="76" y="36"/>
                </a:cubicBezTo>
                <a:cubicBezTo>
                  <a:pt x="77" y="34"/>
                  <a:pt x="80" y="34"/>
                  <a:pt x="82" y="36"/>
                </a:cubicBezTo>
                <a:cubicBezTo>
                  <a:pt x="129" y="83"/>
                  <a:pt x="129" y="83"/>
                  <a:pt x="129" y="83"/>
                </a:cubicBezTo>
                <a:cubicBezTo>
                  <a:pt x="131" y="85"/>
                  <a:pt x="131" y="87"/>
                  <a:pt x="129" y="89"/>
                </a:cubicBezTo>
                <a:cubicBezTo>
                  <a:pt x="76" y="143"/>
                  <a:pt x="76" y="143"/>
                  <a:pt x="76" y="143"/>
                </a:cubicBezTo>
                <a:cubicBezTo>
                  <a:pt x="74" y="145"/>
                  <a:pt x="71" y="145"/>
                  <a:pt x="69" y="143"/>
                </a:cubicBezTo>
                <a:close/>
                <a:moveTo>
                  <a:pt x="92" y="164"/>
                </a:moveTo>
                <a:cubicBezTo>
                  <a:pt x="87" y="159"/>
                  <a:pt x="87" y="159"/>
                  <a:pt x="87" y="159"/>
                </a:cubicBezTo>
                <a:cubicBezTo>
                  <a:pt x="85" y="157"/>
                  <a:pt x="85" y="155"/>
                  <a:pt x="86" y="154"/>
                </a:cubicBezTo>
                <a:cubicBezTo>
                  <a:pt x="96" y="144"/>
                  <a:pt x="96" y="144"/>
                  <a:pt x="96" y="144"/>
                </a:cubicBezTo>
                <a:cubicBezTo>
                  <a:pt x="97" y="143"/>
                  <a:pt x="100" y="143"/>
                  <a:pt x="101" y="144"/>
                </a:cubicBezTo>
                <a:cubicBezTo>
                  <a:pt x="107" y="150"/>
                  <a:pt x="107" y="150"/>
                  <a:pt x="107" y="150"/>
                </a:cubicBezTo>
                <a:cubicBezTo>
                  <a:pt x="108" y="151"/>
                  <a:pt x="108" y="153"/>
                  <a:pt x="107" y="155"/>
                </a:cubicBezTo>
                <a:cubicBezTo>
                  <a:pt x="97" y="164"/>
                  <a:pt x="97" y="164"/>
                  <a:pt x="97" y="164"/>
                </a:cubicBezTo>
                <a:cubicBezTo>
                  <a:pt x="96" y="166"/>
                  <a:pt x="93" y="166"/>
                  <a:pt x="92" y="164"/>
                </a:cubicBezTo>
                <a:close/>
                <a:moveTo>
                  <a:pt x="115" y="183"/>
                </a:moveTo>
                <a:cubicBezTo>
                  <a:pt x="114" y="184"/>
                  <a:pt x="112" y="184"/>
                  <a:pt x="110" y="183"/>
                </a:cubicBezTo>
                <a:cubicBezTo>
                  <a:pt x="105" y="177"/>
                  <a:pt x="105" y="177"/>
                  <a:pt x="105" y="177"/>
                </a:cubicBezTo>
                <a:cubicBezTo>
                  <a:pt x="103" y="176"/>
                  <a:pt x="103" y="173"/>
                  <a:pt x="105" y="172"/>
                </a:cubicBezTo>
                <a:cubicBezTo>
                  <a:pt x="114" y="162"/>
                  <a:pt x="114" y="162"/>
                  <a:pt x="114" y="162"/>
                </a:cubicBezTo>
                <a:cubicBezTo>
                  <a:pt x="116" y="161"/>
                  <a:pt x="118" y="161"/>
                  <a:pt x="119" y="163"/>
                </a:cubicBezTo>
                <a:cubicBezTo>
                  <a:pt x="125" y="168"/>
                  <a:pt x="125" y="168"/>
                  <a:pt x="125" y="168"/>
                </a:cubicBezTo>
                <a:cubicBezTo>
                  <a:pt x="126" y="169"/>
                  <a:pt x="126" y="172"/>
                  <a:pt x="125" y="173"/>
                </a:cubicBezTo>
                <a:lnTo>
                  <a:pt x="115" y="183"/>
                </a:lnTo>
                <a:close/>
                <a:moveTo>
                  <a:pt x="143" y="191"/>
                </a:moveTo>
                <a:cubicBezTo>
                  <a:pt x="134" y="201"/>
                  <a:pt x="134" y="201"/>
                  <a:pt x="134" y="201"/>
                </a:cubicBezTo>
                <a:cubicBezTo>
                  <a:pt x="132" y="202"/>
                  <a:pt x="130" y="202"/>
                  <a:pt x="129" y="201"/>
                </a:cubicBezTo>
                <a:cubicBezTo>
                  <a:pt x="123" y="195"/>
                  <a:pt x="123" y="195"/>
                  <a:pt x="123" y="195"/>
                </a:cubicBezTo>
                <a:cubicBezTo>
                  <a:pt x="122" y="194"/>
                  <a:pt x="122" y="192"/>
                  <a:pt x="123" y="190"/>
                </a:cubicBezTo>
                <a:cubicBezTo>
                  <a:pt x="133" y="181"/>
                  <a:pt x="133" y="181"/>
                  <a:pt x="133" y="181"/>
                </a:cubicBezTo>
                <a:cubicBezTo>
                  <a:pt x="134" y="179"/>
                  <a:pt x="136" y="179"/>
                  <a:pt x="138" y="181"/>
                </a:cubicBezTo>
                <a:cubicBezTo>
                  <a:pt x="143" y="186"/>
                  <a:pt x="143" y="186"/>
                  <a:pt x="143" y="186"/>
                </a:cubicBezTo>
                <a:cubicBezTo>
                  <a:pt x="145" y="188"/>
                  <a:pt x="145" y="190"/>
                  <a:pt x="143" y="191"/>
                </a:cubicBezTo>
                <a:close/>
                <a:moveTo>
                  <a:pt x="165" y="170"/>
                </a:moveTo>
                <a:cubicBezTo>
                  <a:pt x="155" y="179"/>
                  <a:pt x="155" y="179"/>
                  <a:pt x="155" y="179"/>
                </a:cubicBezTo>
                <a:cubicBezTo>
                  <a:pt x="154" y="181"/>
                  <a:pt x="152" y="181"/>
                  <a:pt x="150" y="179"/>
                </a:cubicBezTo>
                <a:cubicBezTo>
                  <a:pt x="145" y="174"/>
                  <a:pt x="145" y="174"/>
                  <a:pt x="145" y="174"/>
                </a:cubicBezTo>
                <a:cubicBezTo>
                  <a:pt x="143" y="172"/>
                  <a:pt x="143" y="170"/>
                  <a:pt x="145" y="169"/>
                </a:cubicBezTo>
                <a:cubicBezTo>
                  <a:pt x="154" y="159"/>
                  <a:pt x="154" y="159"/>
                  <a:pt x="154" y="159"/>
                </a:cubicBezTo>
                <a:cubicBezTo>
                  <a:pt x="156" y="158"/>
                  <a:pt x="158" y="158"/>
                  <a:pt x="159" y="159"/>
                </a:cubicBezTo>
                <a:cubicBezTo>
                  <a:pt x="165" y="165"/>
                  <a:pt x="165" y="165"/>
                  <a:pt x="165" y="165"/>
                </a:cubicBezTo>
                <a:cubicBezTo>
                  <a:pt x="166" y="166"/>
                  <a:pt x="166" y="168"/>
                  <a:pt x="165" y="170"/>
                </a:cubicBezTo>
                <a:close/>
                <a:moveTo>
                  <a:pt x="187" y="148"/>
                </a:moveTo>
                <a:cubicBezTo>
                  <a:pt x="177" y="158"/>
                  <a:pt x="177" y="158"/>
                  <a:pt x="177" y="158"/>
                </a:cubicBezTo>
                <a:cubicBezTo>
                  <a:pt x="176" y="159"/>
                  <a:pt x="174" y="159"/>
                  <a:pt x="172" y="158"/>
                </a:cubicBezTo>
                <a:cubicBezTo>
                  <a:pt x="167" y="152"/>
                  <a:pt x="167" y="152"/>
                  <a:pt x="167" y="152"/>
                </a:cubicBezTo>
                <a:cubicBezTo>
                  <a:pt x="165" y="151"/>
                  <a:pt x="165" y="148"/>
                  <a:pt x="166" y="147"/>
                </a:cubicBezTo>
                <a:cubicBezTo>
                  <a:pt x="176" y="137"/>
                  <a:pt x="176" y="137"/>
                  <a:pt x="176" y="137"/>
                </a:cubicBezTo>
                <a:cubicBezTo>
                  <a:pt x="177" y="136"/>
                  <a:pt x="180" y="136"/>
                  <a:pt x="181" y="138"/>
                </a:cubicBezTo>
                <a:cubicBezTo>
                  <a:pt x="187" y="143"/>
                  <a:pt x="187" y="143"/>
                  <a:pt x="187" y="143"/>
                </a:cubicBezTo>
                <a:cubicBezTo>
                  <a:pt x="188" y="145"/>
                  <a:pt x="188" y="147"/>
                  <a:pt x="187" y="148"/>
                </a:cubicBezTo>
                <a:close/>
                <a:moveTo>
                  <a:pt x="170" y="59"/>
                </a:moveTo>
                <a:cubicBezTo>
                  <a:pt x="176" y="65"/>
                  <a:pt x="179" y="72"/>
                  <a:pt x="179" y="81"/>
                </a:cubicBezTo>
                <a:cubicBezTo>
                  <a:pt x="179" y="85"/>
                  <a:pt x="183" y="89"/>
                  <a:pt x="188" y="89"/>
                </a:cubicBezTo>
                <a:cubicBezTo>
                  <a:pt x="192" y="89"/>
                  <a:pt x="196" y="85"/>
                  <a:pt x="196" y="81"/>
                </a:cubicBezTo>
                <a:cubicBezTo>
                  <a:pt x="196" y="68"/>
                  <a:pt x="190" y="56"/>
                  <a:pt x="182" y="47"/>
                </a:cubicBezTo>
                <a:cubicBezTo>
                  <a:pt x="173" y="39"/>
                  <a:pt x="161" y="33"/>
                  <a:pt x="148" y="33"/>
                </a:cubicBezTo>
                <a:cubicBezTo>
                  <a:pt x="144" y="33"/>
                  <a:pt x="140" y="37"/>
                  <a:pt x="140" y="42"/>
                </a:cubicBezTo>
                <a:cubicBezTo>
                  <a:pt x="140" y="46"/>
                  <a:pt x="144" y="50"/>
                  <a:pt x="148" y="50"/>
                </a:cubicBezTo>
                <a:cubicBezTo>
                  <a:pt x="157" y="50"/>
                  <a:pt x="165" y="53"/>
                  <a:pt x="170" y="59"/>
                </a:cubicBez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pic>
        <p:nvPicPr>
          <p:cNvPr id="10" name="Image 57">
            <a:extLst>
              <a:ext uri="{FF2B5EF4-FFF2-40B4-BE49-F238E27FC236}">
                <a16:creationId xmlns:a16="http://schemas.microsoft.com/office/drawing/2014/main" id="{6E2D7B84-CA3C-4EC2-A014-E1F5DEDC0FE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53596" y="5017318"/>
            <a:ext cx="431985" cy="432000"/>
          </a:xfrm>
          <a:prstGeom prst="rect">
            <a:avLst/>
          </a:prstGeom>
        </p:spPr>
      </p:pic>
      <p:sp>
        <p:nvSpPr>
          <p:cNvPr id="12" name="Espace réservé du texte 16">
            <a:extLst>
              <a:ext uri="{FF2B5EF4-FFF2-40B4-BE49-F238E27FC236}">
                <a16:creationId xmlns:a16="http://schemas.microsoft.com/office/drawing/2014/main" id="{B5143B98-CBC1-40A1-BE86-AC3955AC1465}"/>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D’EXPLOSION, INCENDIE</a:t>
            </a:r>
          </a:p>
        </p:txBody>
      </p:sp>
    </p:spTree>
    <p:extLst>
      <p:ext uri="{BB962C8B-B14F-4D97-AF65-F5344CB8AC3E}">
        <p14:creationId xmlns:p14="http://schemas.microsoft.com/office/powerpoint/2010/main" val="2334717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sp>
        <p:nvSpPr>
          <p:cNvPr id="11" name="ZoneTexte 21">
            <a:extLst>
              <a:ext uri="{FF2B5EF4-FFF2-40B4-BE49-F238E27FC236}">
                <a16:creationId xmlns:a16="http://schemas.microsoft.com/office/drawing/2014/main" id="{17E9DFC9-C60F-4457-B3A2-CB22731FE3B8}"/>
              </a:ext>
            </a:extLst>
          </p:cNvPr>
          <p:cNvSpPr txBox="1"/>
          <p:nvPr/>
        </p:nvSpPr>
        <p:spPr>
          <a:xfrm rot="19448902">
            <a:off x="106782" y="1368694"/>
            <a:ext cx="1083951" cy="307777"/>
          </a:xfrm>
          <a:prstGeom prst="rect">
            <a:avLst/>
          </a:prstGeom>
          <a:noFill/>
        </p:spPr>
        <p:txBody>
          <a:bodyPr wrap="none" rtlCol="0">
            <a:spAutoFit/>
          </a:bodyPr>
          <a:lstStyle/>
          <a:p>
            <a:r>
              <a:rPr lang="fr-FR" sz="1400" b="1" dirty="0">
                <a:solidFill>
                  <a:srgbClr val="00B050"/>
                </a:solidFill>
              </a:rPr>
              <a:t>NOUVEAU</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2378311963"/>
              </p:ext>
            </p:extLst>
          </p:nvPr>
        </p:nvGraphicFramePr>
        <p:xfrm>
          <a:off x="1321388" y="784538"/>
          <a:ext cx="10297144" cy="134831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88327">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3.2.2 : </a:t>
                      </a:r>
                      <a:r>
                        <a:rPr lang="fr-FR" sz="1600" b="1" noProof="0">
                          <a:solidFill>
                            <a:srgbClr val="0070C0"/>
                          </a:solidFill>
                          <a:effectLst/>
                          <a:latin typeface="Arial" panose="020B0604020202020204" pitchFamily="34" charset="0"/>
                          <a:ea typeface="+mn-ea"/>
                          <a:cs typeface="Times New Roman" panose="02020603050405020304" pitchFamily="18" charset="0"/>
                        </a:rPr>
                        <a:t>Isolation électrique des éléments de liaison entre l’unité flottante et le terminal</a:t>
                      </a:r>
                      <a:endParaRPr lang="fr-FR" sz="1600" b="1" noProof="0">
                        <a:solidFill>
                          <a:srgbClr val="0070C0"/>
                        </a:solidFill>
                        <a:effectLst/>
                        <a:latin typeface="Arial" panose="020B0604020202020204" pitchFamily="34"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959990">
                <a:tc>
                  <a:txBody>
                    <a:bodyPr/>
                    <a:lstStyle/>
                    <a:p>
                      <a:r>
                        <a:rPr lang="fr-FR" sz="1400" u="none" noProof="0" dirty="0">
                          <a:solidFill>
                            <a:schemeClr val="dk1"/>
                          </a:solidFill>
                          <a:effectLst/>
                          <a:latin typeface="Arial" panose="020B0604020202020204" pitchFamily="34" charset="0"/>
                          <a:ea typeface="+mn-ea"/>
                          <a:cs typeface="Arial" panose="020B0604020202020204" pitchFamily="34" charset="0"/>
                        </a:rPr>
                        <a:t>Dans les zones à atmosphères potentiellement explosives, une isolation électrique est mise en place sur tous les éléments de liaison entre le navire ou la barge et le terminal, notamment les bras, les flexibles, les coupées et passerelles d’accès, les défenses et les amarres afin d'éviter tout risque d'arc électrique.</a:t>
                      </a:r>
                    </a:p>
                    <a:p>
                      <a:r>
                        <a:rPr lang="fr-FR" sz="1400" u="none" noProof="0" dirty="0">
                          <a:solidFill>
                            <a:schemeClr val="dk1"/>
                          </a:solidFill>
                          <a:effectLst/>
                          <a:latin typeface="Arial" panose="020B0604020202020204" pitchFamily="34" charset="0"/>
                          <a:ea typeface="+mn-ea"/>
                          <a:cs typeface="Arial" panose="020B0604020202020204" pitchFamily="34" charset="0"/>
                        </a:rPr>
                        <a:t>L’efficacité de cette isolation est régulièrement contrôlée.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2" name="Rectangle 1">
            <a:extLst>
              <a:ext uri="{FF2B5EF4-FFF2-40B4-BE49-F238E27FC236}">
                <a16:creationId xmlns:a16="http://schemas.microsoft.com/office/drawing/2014/main" id="{12DC8FA6-7D5D-4DD7-88FF-E7AEB503AA85}"/>
              </a:ext>
            </a:extLst>
          </p:cNvPr>
          <p:cNvSpPr>
            <a:spLocks noChangeArrowheads="1"/>
          </p:cNvSpPr>
          <p:nvPr/>
        </p:nvSpPr>
        <p:spPr bwMode="auto">
          <a:xfrm>
            <a:off x="6096000" y="2869279"/>
            <a:ext cx="5563072"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L’isolation électrique des bras  =&gt; </a:t>
            </a:r>
            <a:r>
              <a:rPr kumimoji="0" lang="fr-FR" altLang="fr-FR" sz="1400" b="1" i="1"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une bride isolante.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L’isolation électrique des flexibles =&gt; </a:t>
            </a:r>
            <a:r>
              <a:rPr kumimoji="0" lang="fr-FR" altLang="fr-FR" sz="1400" b="1" i="1"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une bride isolante </a:t>
            </a: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ou un </a:t>
            </a:r>
            <a:r>
              <a:rPr kumimoji="0" lang="fr-FR" altLang="fr-FR" sz="1400" b="1" i="1"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tronçon de flexible à discontinuité électrique</a:t>
            </a: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R="0" lvl="0" algn="just" defTabSz="914400" rtl="0" eaLnBrk="0" fontAlgn="base" latinLnBrk="0" hangingPunct="0">
              <a:lnSpc>
                <a:spcPct val="100000"/>
              </a:lnSpc>
              <a:spcBef>
                <a:spcPct val="0"/>
              </a:spcBef>
              <a:spcAft>
                <a:spcPct val="0"/>
              </a:spcAft>
              <a:buClrTx/>
              <a:buSzTx/>
              <a:buFontTx/>
              <a:buNone/>
              <a:tabLst/>
            </a:pPr>
            <a:r>
              <a:rPr kumimoji="0" lang="fr-FR" altLang="fr-FR" sz="1400" b="0" i="0" u="none" strike="noStrike" cap="none" normalizeH="0" baseline="0" dirty="0">
                <a:ln>
                  <a:noFill/>
                </a:ln>
                <a:solidFill>
                  <a:srgbClr val="000000"/>
                </a:solidFill>
                <a:effectLst/>
                <a:latin typeface="Arial" panose="020B0604020202020204" pitchFamily="34" charset="0"/>
                <a:ea typeface="Calibri" panose="020F0502020204030204" pitchFamily="34" charset="0"/>
                <a:cs typeface="Arial" panose="020B0604020202020204" pitchFamily="34" charset="0"/>
              </a:rPr>
              <a:t>Les câbles de liaison équipotentielle ne constituent pas un moyen efficace </a:t>
            </a: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de dissiper les différences de potentiels entre l’unité flottante et le terminal.</a:t>
            </a:r>
          </a:p>
          <a:p>
            <a:pPr marR="0" lvl="0" algn="just"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Ils ne sont utilisés que s’il sont requis par la réglementation locale.</a:t>
            </a:r>
            <a:endParaRPr kumimoji="0" lang="fr-FR" altLang="fr-FR" sz="1400" b="0" i="0"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nvGrpSpPr>
          <p:cNvPr id="13" name="Groupe 31">
            <a:extLst>
              <a:ext uri="{FF2B5EF4-FFF2-40B4-BE49-F238E27FC236}">
                <a16:creationId xmlns:a16="http://schemas.microsoft.com/office/drawing/2014/main" id="{BD4B48C2-9808-4613-9526-E06ECF6230C5}"/>
              </a:ext>
            </a:extLst>
          </p:cNvPr>
          <p:cNvGrpSpPr>
            <a:grpSpLocks noChangeAspect="1"/>
          </p:cNvGrpSpPr>
          <p:nvPr/>
        </p:nvGrpSpPr>
        <p:grpSpPr>
          <a:xfrm>
            <a:off x="5353581" y="2680321"/>
            <a:ext cx="576000" cy="699848"/>
            <a:chOff x="2063028" y="3125268"/>
            <a:chExt cx="2394583" cy="2886892"/>
          </a:xfrm>
        </p:grpSpPr>
        <p:cxnSp>
          <p:nvCxnSpPr>
            <p:cNvPr id="14" name="Connecteur droit 45">
              <a:extLst>
                <a:ext uri="{FF2B5EF4-FFF2-40B4-BE49-F238E27FC236}">
                  <a16:creationId xmlns:a16="http://schemas.microsoft.com/office/drawing/2014/main" id="{456121BB-0D35-4C56-9ABC-D82EEB858842}"/>
                </a:ext>
              </a:extLst>
            </p:cNvPr>
            <p:cNvCxnSpPr>
              <a:endCxn id="79" idx="3"/>
            </p:cNvCxnSpPr>
            <p:nvPr/>
          </p:nvCxnSpPr>
          <p:spPr>
            <a:xfrm>
              <a:off x="2794654" y="3536717"/>
              <a:ext cx="1134931" cy="19817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E5CB5A6F-E7F2-40E8-AFEB-CC431B2032DF}"/>
                </a:ext>
              </a:extLst>
            </p:cNvPr>
            <p:cNvSpPr/>
            <p:nvPr/>
          </p:nvSpPr>
          <p:spPr>
            <a:xfrm rot="14414989">
              <a:off x="2973904" y="4474535"/>
              <a:ext cx="1339379" cy="16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riangle isocèle 54">
              <a:extLst>
                <a:ext uri="{FF2B5EF4-FFF2-40B4-BE49-F238E27FC236}">
                  <a16:creationId xmlns:a16="http://schemas.microsoft.com/office/drawing/2014/main" id="{742BFB20-77BA-47B1-9664-0863C5D599B0}"/>
                </a:ext>
              </a:extLst>
            </p:cNvPr>
            <p:cNvSpPr/>
            <p:nvPr/>
          </p:nvSpPr>
          <p:spPr>
            <a:xfrm>
              <a:off x="3504600" y="5650568"/>
              <a:ext cx="360000" cy="360000"/>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Ellipse 55">
              <a:extLst>
                <a:ext uri="{FF2B5EF4-FFF2-40B4-BE49-F238E27FC236}">
                  <a16:creationId xmlns:a16="http://schemas.microsoft.com/office/drawing/2014/main" id="{D2F035F2-5E5F-4FB5-98EF-7D85504ADD50}"/>
                </a:ext>
              </a:extLst>
            </p:cNvPr>
            <p:cNvSpPr/>
            <p:nvPr/>
          </p:nvSpPr>
          <p:spPr>
            <a:xfrm>
              <a:off x="2722060" y="3125268"/>
              <a:ext cx="540000" cy="52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Ellipse 56">
              <a:extLst>
                <a:ext uri="{FF2B5EF4-FFF2-40B4-BE49-F238E27FC236}">
                  <a16:creationId xmlns:a16="http://schemas.microsoft.com/office/drawing/2014/main" id="{4E8301D5-C270-4AB6-B6D8-83AD25185558}"/>
                </a:ext>
              </a:extLst>
            </p:cNvPr>
            <p:cNvSpPr/>
            <p:nvPr/>
          </p:nvSpPr>
          <p:spPr>
            <a:xfrm>
              <a:off x="2758060" y="3150317"/>
              <a:ext cx="468000" cy="46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Ellipse 57">
              <a:extLst>
                <a:ext uri="{FF2B5EF4-FFF2-40B4-BE49-F238E27FC236}">
                  <a16:creationId xmlns:a16="http://schemas.microsoft.com/office/drawing/2014/main" id="{ACB50551-B783-4005-88C4-4FAADE8CBF81}"/>
                </a:ext>
              </a:extLst>
            </p:cNvPr>
            <p:cNvSpPr/>
            <p:nvPr/>
          </p:nvSpPr>
          <p:spPr>
            <a:xfrm>
              <a:off x="2902060" y="3294317"/>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D0BBD2FC-6FDA-426A-977A-D032ADC6CDDF}"/>
                </a:ext>
              </a:extLst>
            </p:cNvPr>
            <p:cNvSpPr/>
            <p:nvPr/>
          </p:nvSpPr>
          <p:spPr>
            <a:xfrm>
              <a:off x="2969200" y="3150317"/>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3531A9DD-0BF5-457A-ACB1-FC65A881EFC3}"/>
                </a:ext>
              </a:extLst>
            </p:cNvPr>
            <p:cNvSpPr/>
            <p:nvPr/>
          </p:nvSpPr>
          <p:spPr>
            <a:xfrm>
              <a:off x="2969200" y="3474317"/>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E42604A7-7E32-46B3-912D-AF7A126979A4}"/>
                </a:ext>
              </a:extLst>
            </p:cNvPr>
            <p:cNvSpPr/>
            <p:nvPr/>
          </p:nvSpPr>
          <p:spPr>
            <a:xfrm rot="5400000">
              <a:off x="3131200" y="3325460"/>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604B055D-D97E-4FE9-9F0B-802E1DB7D752}"/>
                </a:ext>
              </a:extLst>
            </p:cNvPr>
            <p:cNvSpPr/>
            <p:nvPr/>
          </p:nvSpPr>
          <p:spPr>
            <a:xfrm rot="5400000">
              <a:off x="2813098" y="3325460"/>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D403F1DE-BE19-4814-9909-0BB56FFD94B5}"/>
                </a:ext>
              </a:extLst>
            </p:cNvPr>
            <p:cNvSpPr/>
            <p:nvPr/>
          </p:nvSpPr>
          <p:spPr>
            <a:xfrm rot="7980000">
              <a:off x="2850268" y="3210864"/>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BD56B245-1D82-491D-A68E-1D2999BEAF3A}"/>
                </a:ext>
              </a:extLst>
            </p:cNvPr>
            <p:cNvSpPr/>
            <p:nvPr/>
          </p:nvSpPr>
          <p:spPr>
            <a:xfrm rot="7980000">
              <a:off x="3082060" y="3430398"/>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8A3E6531-1F7E-4DBB-8E5C-98C68DC74D96}"/>
                </a:ext>
              </a:extLst>
            </p:cNvPr>
            <p:cNvSpPr/>
            <p:nvPr/>
          </p:nvSpPr>
          <p:spPr>
            <a:xfrm rot="2640000">
              <a:off x="3091155" y="3200592"/>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A453E64E-B076-4B93-B526-7DAC44529858}"/>
                </a:ext>
              </a:extLst>
            </p:cNvPr>
            <p:cNvSpPr/>
            <p:nvPr/>
          </p:nvSpPr>
          <p:spPr>
            <a:xfrm rot="2640000">
              <a:off x="2871228" y="3435401"/>
              <a:ext cx="36000" cy="14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8" name="Groupe 66">
              <a:extLst>
                <a:ext uri="{FF2B5EF4-FFF2-40B4-BE49-F238E27FC236}">
                  <a16:creationId xmlns:a16="http://schemas.microsoft.com/office/drawing/2014/main" id="{9BA53374-F470-49C3-BDD8-C35ADDE9C3AD}"/>
                </a:ext>
              </a:extLst>
            </p:cNvPr>
            <p:cNvGrpSpPr/>
            <p:nvPr/>
          </p:nvGrpSpPr>
          <p:grpSpPr>
            <a:xfrm>
              <a:off x="3825048" y="5094000"/>
              <a:ext cx="540000" cy="522000"/>
              <a:chOff x="3825048" y="5123015"/>
              <a:chExt cx="540000" cy="522000"/>
            </a:xfrm>
          </p:grpSpPr>
          <p:sp>
            <p:nvSpPr>
              <p:cNvPr id="78" name="Ellipse 117">
                <a:extLst>
                  <a:ext uri="{FF2B5EF4-FFF2-40B4-BE49-F238E27FC236}">
                    <a16:creationId xmlns:a16="http://schemas.microsoft.com/office/drawing/2014/main" id="{28E058C0-4141-44B9-B704-07FF7C10B291}"/>
                  </a:ext>
                </a:extLst>
              </p:cNvPr>
              <p:cNvSpPr/>
              <p:nvPr/>
            </p:nvSpPr>
            <p:spPr>
              <a:xfrm>
                <a:off x="3825048" y="5123015"/>
                <a:ext cx="540000" cy="522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Ellipse 118">
                <a:extLst>
                  <a:ext uri="{FF2B5EF4-FFF2-40B4-BE49-F238E27FC236}">
                    <a16:creationId xmlns:a16="http://schemas.microsoft.com/office/drawing/2014/main" id="{BFE398D3-8FF8-4183-A55F-7AC688226C37}"/>
                  </a:ext>
                </a:extLst>
              </p:cNvPr>
              <p:cNvSpPr/>
              <p:nvPr/>
            </p:nvSpPr>
            <p:spPr>
              <a:xfrm>
                <a:off x="3861048" y="5148064"/>
                <a:ext cx="468000" cy="468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9" name="Ellipse 67">
              <a:extLst>
                <a:ext uri="{FF2B5EF4-FFF2-40B4-BE49-F238E27FC236}">
                  <a16:creationId xmlns:a16="http://schemas.microsoft.com/office/drawing/2014/main" id="{087BDDEF-5AB1-43FD-8733-75056B4306DA}"/>
                </a:ext>
              </a:extLst>
            </p:cNvPr>
            <p:cNvSpPr/>
            <p:nvPr/>
          </p:nvSpPr>
          <p:spPr>
            <a:xfrm>
              <a:off x="3600000" y="4536000"/>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Ellipse 68">
              <a:extLst>
                <a:ext uri="{FF2B5EF4-FFF2-40B4-BE49-F238E27FC236}">
                  <a16:creationId xmlns:a16="http://schemas.microsoft.com/office/drawing/2014/main" id="{6F6F9CCE-2E94-435F-8BE3-6785E097C929}"/>
                </a:ext>
              </a:extLst>
            </p:cNvPr>
            <p:cNvSpPr/>
            <p:nvPr/>
          </p:nvSpPr>
          <p:spPr>
            <a:xfrm>
              <a:off x="2289737" y="4939049"/>
              <a:ext cx="180000" cy="180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rganigramme : Délai 72">
              <a:extLst>
                <a:ext uri="{FF2B5EF4-FFF2-40B4-BE49-F238E27FC236}">
                  <a16:creationId xmlns:a16="http://schemas.microsoft.com/office/drawing/2014/main" id="{E90FDFF4-5084-4143-BC15-92A04414DC21}"/>
                </a:ext>
              </a:extLst>
            </p:cNvPr>
            <p:cNvSpPr/>
            <p:nvPr/>
          </p:nvSpPr>
          <p:spPr>
            <a:xfrm rot="6512284">
              <a:off x="2307737" y="4946783"/>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721F2887-30A9-45A7-86DA-E85F81CF7205}"/>
                </a:ext>
              </a:extLst>
            </p:cNvPr>
            <p:cNvSpPr/>
            <p:nvPr/>
          </p:nvSpPr>
          <p:spPr>
            <a:xfrm rot="14414989">
              <a:off x="2608633" y="3964366"/>
              <a:ext cx="1461269" cy="10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rganigramme : Délai 74">
              <a:extLst>
                <a:ext uri="{FF2B5EF4-FFF2-40B4-BE49-F238E27FC236}">
                  <a16:creationId xmlns:a16="http://schemas.microsoft.com/office/drawing/2014/main" id="{EDBC1CB3-8DBC-4F4A-B5A3-69D85E8CE917}"/>
                </a:ext>
              </a:extLst>
            </p:cNvPr>
            <p:cNvSpPr/>
            <p:nvPr/>
          </p:nvSpPr>
          <p:spPr>
            <a:xfrm rot="16200000">
              <a:off x="3615647" y="4615369"/>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CD313415-15C2-4206-A99E-7995C58990B7}"/>
                </a:ext>
              </a:extLst>
            </p:cNvPr>
            <p:cNvSpPr/>
            <p:nvPr/>
          </p:nvSpPr>
          <p:spPr>
            <a:xfrm>
              <a:off x="3600000" y="4741369"/>
              <a:ext cx="169200" cy="7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a:extLst>
                <a:ext uri="{FF2B5EF4-FFF2-40B4-BE49-F238E27FC236}">
                  <a16:creationId xmlns:a16="http://schemas.microsoft.com/office/drawing/2014/main" id="{BF580906-1521-4286-BBD9-636FB978A4A0}"/>
                </a:ext>
              </a:extLst>
            </p:cNvPr>
            <p:cNvSpPr/>
            <p:nvPr/>
          </p:nvSpPr>
          <p:spPr>
            <a:xfrm>
              <a:off x="3621800" y="4817250"/>
              <a:ext cx="133200" cy="119491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a:extLst>
                <a:ext uri="{FF2B5EF4-FFF2-40B4-BE49-F238E27FC236}">
                  <a16:creationId xmlns:a16="http://schemas.microsoft.com/office/drawing/2014/main" id="{7FB8D109-20B9-4093-A1E3-1B3A7B351CC2}"/>
                </a:ext>
              </a:extLst>
            </p:cNvPr>
            <p:cNvSpPr/>
            <p:nvPr/>
          </p:nvSpPr>
          <p:spPr>
            <a:xfrm rot="1200000">
              <a:off x="4203917" y="4603184"/>
              <a:ext cx="97200" cy="7028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DB0BFAA1-3F65-4C1F-B76E-852E2DC5EB84}"/>
                </a:ext>
              </a:extLst>
            </p:cNvPr>
            <p:cNvSpPr/>
            <p:nvPr/>
          </p:nvSpPr>
          <p:spPr>
            <a:xfrm rot="1200000">
              <a:off x="4004357" y="5279970"/>
              <a:ext cx="191398" cy="178719"/>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Ellipse 79">
              <a:extLst>
                <a:ext uri="{FF2B5EF4-FFF2-40B4-BE49-F238E27FC236}">
                  <a16:creationId xmlns:a16="http://schemas.microsoft.com/office/drawing/2014/main" id="{1F6F8A41-3FD6-4C5B-8C96-D2EE8B215A22}"/>
                </a:ext>
              </a:extLst>
            </p:cNvPr>
            <p:cNvSpPr/>
            <p:nvPr/>
          </p:nvSpPr>
          <p:spPr>
            <a:xfrm>
              <a:off x="4086661" y="5339724"/>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F239DA6E-FAFA-41A0-AD7D-D437337B65A2}"/>
                </a:ext>
              </a:extLst>
            </p:cNvPr>
            <p:cNvSpPr/>
            <p:nvPr/>
          </p:nvSpPr>
          <p:spPr>
            <a:xfrm rot="1200000">
              <a:off x="4151505" y="4641919"/>
              <a:ext cx="306106"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DA2849BF-5347-4128-AB1F-DB8043754E4F}"/>
                </a:ext>
              </a:extLst>
            </p:cNvPr>
            <p:cNvSpPr/>
            <p:nvPr/>
          </p:nvSpPr>
          <p:spPr>
            <a:xfrm rot="1200000">
              <a:off x="4183576" y="4649086"/>
              <a:ext cx="246938"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42">
              <a:extLst>
                <a:ext uri="{FF2B5EF4-FFF2-40B4-BE49-F238E27FC236}">
                  <a16:creationId xmlns:a16="http://schemas.microsoft.com/office/drawing/2014/main" id="{64471051-F756-45CB-8425-44A6E1912BA1}"/>
                </a:ext>
              </a:extLst>
            </p:cNvPr>
            <p:cNvSpPr/>
            <p:nvPr/>
          </p:nvSpPr>
          <p:spPr>
            <a:xfrm rot="1200000">
              <a:off x="4216886" y="4649964"/>
              <a:ext cx="180000" cy="3594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a:extLst>
                <a:ext uri="{FF2B5EF4-FFF2-40B4-BE49-F238E27FC236}">
                  <a16:creationId xmlns:a16="http://schemas.microsoft.com/office/drawing/2014/main" id="{41F88ED5-9B50-4725-A2C6-81751B9B7B96}"/>
                </a:ext>
              </a:extLst>
            </p:cNvPr>
            <p:cNvSpPr/>
            <p:nvPr/>
          </p:nvSpPr>
          <p:spPr>
            <a:xfrm rot="19794872">
              <a:off x="4167991" y="5570507"/>
              <a:ext cx="169200" cy="1071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5" name="Connecteur droit 84">
              <a:extLst>
                <a:ext uri="{FF2B5EF4-FFF2-40B4-BE49-F238E27FC236}">
                  <a16:creationId xmlns:a16="http://schemas.microsoft.com/office/drawing/2014/main" id="{933C8F72-6255-4B0A-9D51-695DBA4FA138}"/>
                </a:ext>
              </a:extLst>
            </p:cNvPr>
            <p:cNvCxnSpPr>
              <a:stCxn id="18" idx="6"/>
              <a:endCxn id="79" idx="7"/>
            </p:cNvCxnSpPr>
            <p:nvPr/>
          </p:nvCxnSpPr>
          <p:spPr>
            <a:xfrm>
              <a:off x="3226060" y="3384317"/>
              <a:ext cx="1034451" cy="180326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7A2F44A7-95CD-406D-858D-24219A3E0D4C}"/>
                </a:ext>
              </a:extLst>
            </p:cNvPr>
            <p:cNvSpPr/>
            <p:nvPr/>
          </p:nvSpPr>
          <p:spPr>
            <a:xfrm>
              <a:off x="2323086" y="5109915"/>
              <a:ext cx="108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a:extLst>
                <a:ext uri="{FF2B5EF4-FFF2-40B4-BE49-F238E27FC236}">
                  <a16:creationId xmlns:a16="http://schemas.microsoft.com/office/drawing/2014/main" id="{83E690E0-EC98-4BF0-884C-BFA8715F8CE7}"/>
                </a:ext>
              </a:extLst>
            </p:cNvPr>
            <p:cNvSpPr/>
            <p:nvPr/>
          </p:nvSpPr>
          <p:spPr>
            <a:xfrm>
              <a:off x="2313852" y="5145949"/>
              <a:ext cx="126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Arc plein 87">
              <a:extLst>
                <a:ext uri="{FF2B5EF4-FFF2-40B4-BE49-F238E27FC236}">
                  <a16:creationId xmlns:a16="http://schemas.microsoft.com/office/drawing/2014/main" id="{05C1AA97-124F-4EC8-9692-E47376E8CF08}"/>
                </a:ext>
              </a:extLst>
            </p:cNvPr>
            <p:cNvSpPr/>
            <p:nvPr/>
          </p:nvSpPr>
          <p:spPr>
            <a:xfrm rot="3520811">
              <a:off x="1999660" y="5007341"/>
              <a:ext cx="487226" cy="360489"/>
            </a:xfrm>
            <a:prstGeom prst="blockArc">
              <a:avLst>
                <a:gd name="adj1" fmla="val 18033523"/>
                <a:gd name="adj2" fmla="val 1742320"/>
                <a:gd name="adj3" fmla="val 29316"/>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9" name="Rectangle 48">
              <a:extLst>
                <a:ext uri="{FF2B5EF4-FFF2-40B4-BE49-F238E27FC236}">
                  <a16:creationId xmlns:a16="http://schemas.microsoft.com/office/drawing/2014/main" id="{A8260BF6-3121-4889-B889-F98B220D864F}"/>
                </a:ext>
              </a:extLst>
            </p:cNvPr>
            <p:cNvSpPr/>
            <p:nvPr/>
          </p:nvSpPr>
          <p:spPr>
            <a:xfrm rot="16200000">
              <a:off x="2162273" y="5335049"/>
              <a:ext cx="126000"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a:extLst>
                <a:ext uri="{FF2B5EF4-FFF2-40B4-BE49-F238E27FC236}">
                  <a16:creationId xmlns:a16="http://schemas.microsoft.com/office/drawing/2014/main" id="{442CE951-B08C-45C8-A552-64190FF68D51}"/>
                </a:ext>
              </a:extLst>
            </p:cNvPr>
            <p:cNvSpPr/>
            <p:nvPr/>
          </p:nvSpPr>
          <p:spPr>
            <a:xfrm rot="16200000">
              <a:off x="2131476" y="5335048"/>
              <a:ext cx="115001" cy="3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1" name="Connecteur droit 90">
              <a:extLst>
                <a:ext uri="{FF2B5EF4-FFF2-40B4-BE49-F238E27FC236}">
                  <a16:creationId xmlns:a16="http://schemas.microsoft.com/office/drawing/2014/main" id="{2A9AC9CC-899F-43AD-A2D5-AAD15FEF4419}"/>
                </a:ext>
              </a:extLst>
            </p:cNvPr>
            <p:cNvCxnSpPr/>
            <p:nvPr/>
          </p:nvCxnSpPr>
          <p:spPr>
            <a:xfrm>
              <a:off x="2170976" y="5269703"/>
              <a:ext cx="0" cy="180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Ellipse 91">
              <a:extLst>
                <a:ext uri="{FF2B5EF4-FFF2-40B4-BE49-F238E27FC236}">
                  <a16:creationId xmlns:a16="http://schemas.microsoft.com/office/drawing/2014/main" id="{4EAC7B65-A322-4B75-B74F-6CB982E5C19D}"/>
                </a:ext>
              </a:extLst>
            </p:cNvPr>
            <p:cNvSpPr/>
            <p:nvPr/>
          </p:nvSpPr>
          <p:spPr>
            <a:xfrm>
              <a:off x="2942476" y="330500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Ellipse 92">
              <a:extLst>
                <a:ext uri="{FF2B5EF4-FFF2-40B4-BE49-F238E27FC236}">
                  <a16:creationId xmlns:a16="http://schemas.microsoft.com/office/drawing/2014/main" id="{1DAEC708-AF0D-496B-BC2A-23A2CC0023BA}"/>
                </a:ext>
              </a:extLst>
            </p:cNvPr>
            <p:cNvSpPr/>
            <p:nvPr/>
          </p:nvSpPr>
          <p:spPr>
            <a:xfrm>
              <a:off x="2982917" y="330500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Ellipse 93">
              <a:extLst>
                <a:ext uri="{FF2B5EF4-FFF2-40B4-BE49-F238E27FC236}">
                  <a16:creationId xmlns:a16="http://schemas.microsoft.com/office/drawing/2014/main" id="{42BCF852-61FC-474C-B710-078ABC8FE58B}"/>
                </a:ext>
              </a:extLst>
            </p:cNvPr>
            <p:cNvSpPr/>
            <p:nvPr/>
          </p:nvSpPr>
          <p:spPr>
            <a:xfrm>
              <a:off x="3017126" y="3318233"/>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Ellipse 94">
              <a:extLst>
                <a:ext uri="{FF2B5EF4-FFF2-40B4-BE49-F238E27FC236}">
                  <a16:creationId xmlns:a16="http://schemas.microsoft.com/office/drawing/2014/main" id="{11544CAA-ED22-4E46-9EBF-F8D2E1C04057}"/>
                </a:ext>
              </a:extLst>
            </p:cNvPr>
            <p:cNvSpPr/>
            <p:nvPr/>
          </p:nvSpPr>
          <p:spPr>
            <a:xfrm>
              <a:off x="3038250" y="334411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Ellipse 95">
              <a:extLst>
                <a:ext uri="{FF2B5EF4-FFF2-40B4-BE49-F238E27FC236}">
                  <a16:creationId xmlns:a16="http://schemas.microsoft.com/office/drawing/2014/main" id="{D84A197C-4E9B-48DC-8C7E-A79F61D6E3D8}"/>
                </a:ext>
              </a:extLst>
            </p:cNvPr>
            <p:cNvSpPr/>
            <p:nvPr/>
          </p:nvSpPr>
          <p:spPr>
            <a:xfrm>
              <a:off x="2916248" y="3332465"/>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Ellipse 96">
              <a:extLst>
                <a:ext uri="{FF2B5EF4-FFF2-40B4-BE49-F238E27FC236}">
                  <a16:creationId xmlns:a16="http://schemas.microsoft.com/office/drawing/2014/main" id="{5479194F-8C00-4D2A-A014-F34E1C272921}"/>
                </a:ext>
              </a:extLst>
            </p:cNvPr>
            <p:cNvSpPr/>
            <p:nvPr/>
          </p:nvSpPr>
          <p:spPr>
            <a:xfrm>
              <a:off x="2897200" y="3368465"/>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Ellipse 97">
              <a:extLst>
                <a:ext uri="{FF2B5EF4-FFF2-40B4-BE49-F238E27FC236}">
                  <a16:creationId xmlns:a16="http://schemas.microsoft.com/office/drawing/2014/main" id="{23F4E1F3-B4A4-4DBB-B7C4-AE66D4A90A20}"/>
                </a:ext>
              </a:extLst>
            </p:cNvPr>
            <p:cNvSpPr/>
            <p:nvPr/>
          </p:nvSpPr>
          <p:spPr>
            <a:xfrm>
              <a:off x="3040162" y="337686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Ellipse 98">
              <a:extLst>
                <a:ext uri="{FF2B5EF4-FFF2-40B4-BE49-F238E27FC236}">
                  <a16:creationId xmlns:a16="http://schemas.microsoft.com/office/drawing/2014/main" id="{EE13DCBE-4FA3-4236-A12B-7416EC8FE02A}"/>
                </a:ext>
              </a:extLst>
            </p:cNvPr>
            <p:cNvSpPr/>
            <p:nvPr/>
          </p:nvSpPr>
          <p:spPr>
            <a:xfrm>
              <a:off x="2430401" y="4993049"/>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Ellipse 99">
              <a:extLst>
                <a:ext uri="{FF2B5EF4-FFF2-40B4-BE49-F238E27FC236}">
                  <a16:creationId xmlns:a16="http://schemas.microsoft.com/office/drawing/2014/main" id="{C1CCA91A-DD2F-4B12-A636-42965CDB5A05}"/>
                </a:ext>
              </a:extLst>
            </p:cNvPr>
            <p:cNvSpPr/>
            <p:nvPr/>
          </p:nvSpPr>
          <p:spPr>
            <a:xfrm>
              <a:off x="2421852" y="5024888"/>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Ellipse 100">
              <a:extLst>
                <a:ext uri="{FF2B5EF4-FFF2-40B4-BE49-F238E27FC236}">
                  <a16:creationId xmlns:a16="http://schemas.microsoft.com/office/drawing/2014/main" id="{E0FAC30E-117C-44F5-842F-0CAE8E88C5E5}"/>
                </a:ext>
              </a:extLst>
            </p:cNvPr>
            <p:cNvSpPr/>
            <p:nvPr/>
          </p:nvSpPr>
          <p:spPr>
            <a:xfrm>
              <a:off x="2401840" y="506032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Ellipse 101">
              <a:extLst>
                <a:ext uri="{FF2B5EF4-FFF2-40B4-BE49-F238E27FC236}">
                  <a16:creationId xmlns:a16="http://schemas.microsoft.com/office/drawing/2014/main" id="{EE0FDFAD-C776-457A-BD6E-5B9D1A0BF070}"/>
                </a:ext>
              </a:extLst>
            </p:cNvPr>
            <p:cNvSpPr/>
            <p:nvPr/>
          </p:nvSpPr>
          <p:spPr>
            <a:xfrm>
              <a:off x="2364226" y="5071843"/>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Ellipse 102">
              <a:extLst>
                <a:ext uri="{FF2B5EF4-FFF2-40B4-BE49-F238E27FC236}">
                  <a16:creationId xmlns:a16="http://schemas.microsoft.com/office/drawing/2014/main" id="{A68D7242-E862-43E3-80E3-6AFEA865B636}"/>
                </a:ext>
              </a:extLst>
            </p:cNvPr>
            <p:cNvSpPr/>
            <p:nvPr/>
          </p:nvSpPr>
          <p:spPr>
            <a:xfrm>
              <a:off x="2324201" y="5070538"/>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Ellipse 103">
              <a:extLst>
                <a:ext uri="{FF2B5EF4-FFF2-40B4-BE49-F238E27FC236}">
                  <a16:creationId xmlns:a16="http://schemas.microsoft.com/office/drawing/2014/main" id="{1FA1E5CC-3FFB-469C-B0F8-C6A8D788045D}"/>
                </a:ext>
              </a:extLst>
            </p:cNvPr>
            <p:cNvSpPr/>
            <p:nvPr/>
          </p:nvSpPr>
          <p:spPr>
            <a:xfrm>
              <a:off x="2300220" y="5042327"/>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Ellipse 104">
              <a:extLst>
                <a:ext uri="{FF2B5EF4-FFF2-40B4-BE49-F238E27FC236}">
                  <a16:creationId xmlns:a16="http://schemas.microsoft.com/office/drawing/2014/main" id="{FCD53C3F-FF38-475B-BD43-3839F5FB42A5}"/>
                </a:ext>
              </a:extLst>
            </p:cNvPr>
            <p:cNvSpPr/>
            <p:nvPr/>
          </p:nvSpPr>
          <p:spPr>
            <a:xfrm>
              <a:off x="2288415" y="500444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Ellipse 105">
              <a:extLst>
                <a:ext uri="{FF2B5EF4-FFF2-40B4-BE49-F238E27FC236}">
                  <a16:creationId xmlns:a16="http://schemas.microsoft.com/office/drawing/2014/main" id="{FF11B237-EE99-45F0-9650-B2169B240F02}"/>
                </a:ext>
              </a:extLst>
            </p:cNvPr>
            <p:cNvSpPr/>
            <p:nvPr/>
          </p:nvSpPr>
          <p:spPr>
            <a:xfrm>
              <a:off x="3602327" y="462588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Ellipse 106">
              <a:extLst>
                <a:ext uri="{FF2B5EF4-FFF2-40B4-BE49-F238E27FC236}">
                  <a16:creationId xmlns:a16="http://schemas.microsoft.com/office/drawing/2014/main" id="{42CEBFF9-96B8-4F3A-9AC0-609E7EBE40FD}"/>
                </a:ext>
              </a:extLst>
            </p:cNvPr>
            <p:cNvSpPr/>
            <p:nvPr/>
          </p:nvSpPr>
          <p:spPr>
            <a:xfrm>
              <a:off x="3608252" y="458748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Ellipse 107">
              <a:extLst>
                <a:ext uri="{FF2B5EF4-FFF2-40B4-BE49-F238E27FC236}">
                  <a16:creationId xmlns:a16="http://schemas.microsoft.com/office/drawing/2014/main" id="{5C786353-86CE-455B-9CBB-36F20BDCBD4B}"/>
                </a:ext>
              </a:extLst>
            </p:cNvPr>
            <p:cNvSpPr/>
            <p:nvPr/>
          </p:nvSpPr>
          <p:spPr>
            <a:xfrm>
              <a:off x="3627428" y="4558681"/>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Ellipse 108">
              <a:extLst>
                <a:ext uri="{FF2B5EF4-FFF2-40B4-BE49-F238E27FC236}">
                  <a16:creationId xmlns:a16="http://schemas.microsoft.com/office/drawing/2014/main" id="{71D5C71A-AFA9-4B7A-AE2A-E78B21D5ECB0}"/>
                </a:ext>
              </a:extLst>
            </p:cNvPr>
            <p:cNvSpPr/>
            <p:nvPr/>
          </p:nvSpPr>
          <p:spPr>
            <a:xfrm>
              <a:off x="3660380" y="4549912"/>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Ellipse 109">
              <a:extLst>
                <a:ext uri="{FF2B5EF4-FFF2-40B4-BE49-F238E27FC236}">
                  <a16:creationId xmlns:a16="http://schemas.microsoft.com/office/drawing/2014/main" id="{10BFDC94-E042-4FC1-A1AC-21C1BD585D08}"/>
                </a:ext>
              </a:extLst>
            </p:cNvPr>
            <p:cNvSpPr/>
            <p:nvPr/>
          </p:nvSpPr>
          <p:spPr>
            <a:xfrm>
              <a:off x="3696380" y="456202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Ellipse 110">
              <a:extLst>
                <a:ext uri="{FF2B5EF4-FFF2-40B4-BE49-F238E27FC236}">
                  <a16:creationId xmlns:a16="http://schemas.microsoft.com/office/drawing/2014/main" id="{FA5129C9-7060-4585-B71C-AEB63DBEEA46}"/>
                </a:ext>
              </a:extLst>
            </p:cNvPr>
            <p:cNvSpPr/>
            <p:nvPr/>
          </p:nvSpPr>
          <p:spPr>
            <a:xfrm>
              <a:off x="3727602" y="4582410"/>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Ellipse 111">
              <a:extLst>
                <a:ext uri="{FF2B5EF4-FFF2-40B4-BE49-F238E27FC236}">
                  <a16:creationId xmlns:a16="http://schemas.microsoft.com/office/drawing/2014/main" id="{08DAE96B-BF1E-4694-8790-78BACBB8336E}"/>
                </a:ext>
              </a:extLst>
            </p:cNvPr>
            <p:cNvSpPr/>
            <p:nvPr/>
          </p:nvSpPr>
          <p:spPr>
            <a:xfrm>
              <a:off x="3737000" y="4623486"/>
              <a:ext cx="36000" cy="3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Rectangle 72">
              <a:extLst>
                <a:ext uri="{FF2B5EF4-FFF2-40B4-BE49-F238E27FC236}">
                  <a16:creationId xmlns:a16="http://schemas.microsoft.com/office/drawing/2014/main" id="{47268F70-5C13-4242-8A2A-8433837706F0}"/>
                </a:ext>
              </a:extLst>
            </p:cNvPr>
            <p:cNvSpPr/>
            <p:nvPr/>
          </p:nvSpPr>
          <p:spPr>
            <a:xfrm rot="16200000">
              <a:off x="3718967" y="5826308"/>
              <a:ext cx="122974" cy="487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Rectangle 73">
              <a:extLst>
                <a:ext uri="{FF2B5EF4-FFF2-40B4-BE49-F238E27FC236}">
                  <a16:creationId xmlns:a16="http://schemas.microsoft.com/office/drawing/2014/main" id="{5F712139-22D0-4433-85B3-D8A1AB2507C4}"/>
                </a:ext>
              </a:extLst>
            </p:cNvPr>
            <p:cNvSpPr/>
            <p:nvPr/>
          </p:nvSpPr>
          <p:spPr>
            <a:xfrm rot="16200000">
              <a:off x="3763287" y="5828293"/>
              <a:ext cx="108000" cy="4572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5" name="Connecteur droit 114">
              <a:extLst>
                <a:ext uri="{FF2B5EF4-FFF2-40B4-BE49-F238E27FC236}">
                  <a16:creationId xmlns:a16="http://schemas.microsoft.com/office/drawing/2014/main" id="{6BA37F98-6981-4F5E-8489-59FE245ACD46}"/>
                </a:ext>
              </a:extLst>
            </p:cNvPr>
            <p:cNvCxnSpPr/>
            <p:nvPr/>
          </p:nvCxnSpPr>
          <p:spPr>
            <a:xfrm flipH="1">
              <a:off x="3840148" y="5755099"/>
              <a:ext cx="0" cy="1921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Organigramme : Délai 115">
              <a:extLst>
                <a:ext uri="{FF2B5EF4-FFF2-40B4-BE49-F238E27FC236}">
                  <a16:creationId xmlns:a16="http://schemas.microsoft.com/office/drawing/2014/main" id="{A18D5499-9933-4647-9533-F3EBA3D940D3}"/>
                </a:ext>
              </a:extLst>
            </p:cNvPr>
            <p:cNvSpPr/>
            <p:nvPr/>
          </p:nvSpPr>
          <p:spPr>
            <a:xfrm rot="17460000">
              <a:off x="2917696" y="3361460"/>
              <a:ext cx="144000" cy="108000"/>
            </a:xfrm>
            <a:prstGeom prst="flowChartDelay">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Rectangle 76">
              <a:extLst>
                <a:ext uri="{FF2B5EF4-FFF2-40B4-BE49-F238E27FC236}">
                  <a16:creationId xmlns:a16="http://schemas.microsoft.com/office/drawing/2014/main" id="{3E4C30EB-82E8-477B-A295-4B77FCFBD7AD}"/>
                </a:ext>
              </a:extLst>
            </p:cNvPr>
            <p:cNvSpPr/>
            <p:nvPr/>
          </p:nvSpPr>
          <p:spPr>
            <a:xfrm rot="17460000">
              <a:off x="1908718" y="4151298"/>
              <a:ext cx="1548000" cy="108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80" name="Groupe 119">
            <a:extLst>
              <a:ext uri="{FF2B5EF4-FFF2-40B4-BE49-F238E27FC236}">
                <a16:creationId xmlns:a16="http://schemas.microsoft.com/office/drawing/2014/main" id="{F39B3F9E-A129-4666-8CBD-3598C1F51D89}"/>
              </a:ext>
            </a:extLst>
          </p:cNvPr>
          <p:cNvGrpSpPr>
            <a:grpSpLocks noChangeAspect="1"/>
          </p:cNvGrpSpPr>
          <p:nvPr/>
        </p:nvGrpSpPr>
        <p:grpSpPr>
          <a:xfrm>
            <a:off x="5216420" y="3594319"/>
            <a:ext cx="777600" cy="116585"/>
            <a:chOff x="2575604" y="5776804"/>
            <a:chExt cx="1450063" cy="215898"/>
          </a:xfrm>
        </p:grpSpPr>
        <p:sp>
          <p:nvSpPr>
            <p:cNvPr id="81" name="Forme libre : forme 120">
              <a:extLst>
                <a:ext uri="{FF2B5EF4-FFF2-40B4-BE49-F238E27FC236}">
                  <a16:creationId xmlns:a16="http://schemas.microsoft.com/office/drawing/2014/main" id="{17785B06-79F9-4F25-B980-F039709A957E}"/>
                </a:ext>
              </a:extLst>
            </p:cNvPr>
            <p:cNvSpPr/>
            <p:nvPr/>
          </p:nvSpPr>
          <p:spPr>
            <a:xfrm>
              <a:off x="2580238" y="5797236"/>
              <a:ext cx="1427429" cy="168998"/>
            </a:xfrm>
            <a:custGeom>
              <a:avLst/>
              <a:gdLst>
                <a:gd name="connsiteX0" fmla="*/ 0 w 1427429"/>
                <a:gd name="connsiteY0" fmla="*/ 54320 h 168998"/>
                <a:gd name="connsiteX1" fmla="*/ 199176 w 1427429"/>
                <a:gd name="connsiteY1" fmla="*/ 36214 h 168998"/>
                <a:gd name="connsiteX2" fmla="*/ 383263 w 1427429"/>
                <a:gd name="connsiteY2" fmla="*/ 9053 h 168998"/>
                <a:gd name="connsiteX3" fmla="*/ 618653 w 1427429"/>
                <a:gd name="connsiteY3" fmla="*/ 0 h 168998"/>
                <a:gd name="connsiteX4" fmla="*/ 820847 w 1427429"/>
                <a:gd name="connsiteY4" fmla="*/ 6035 h 168998"/>
                <a:gd name="connsiteX5" fmla="*/ 1020023 w 1427429"/>
                <a:gd name="connsiteY5" fmla="*/ 21124 h 168998"/>
                <a:gd name="connsiteX6" fmla="*/ 1152808 w 1427429"/>
                <a:gd name="connsiteY6" fmla="*/ 36214 h 168998"/>
                <a:gd name="connsiteX7" fmla="*/ 1288610 w 1427429"/>
                <a:gd name="connsiteY7" fmla="*/ 63374 h 168998"/>
                <a:gd name="connsiteX8" fmla="*/ 1427429 w 1427429"/>
                <a:gd name="connsiteY8" fmla="*/ 84499 h 168998"/>
                <a:gd name="connsiteX9" fmla="*/ 1409322 w 1427429"/>
                <a:gd name="connsiteY9" fmla="*/ 168998 h 168998"/>
                <a:gd name="connsiteX10" fmla="*/ 1270503 w 1427429"/>
                <a:gd name="connsiteY10" fmla="*/ 147873 h 168998"/>
                <a:gd name="connsiteX11" fmla="*/ 1131683 w 1427429"/>
                <a:gd name="connsiteY11" fmla="*/ 126748 h 168998"/>
                <a:gd name="connsiteX12" fmla="*/ 995881 w 1427429"/>
                <a:gd name="connsiteY12" fmla="*/ 111659 h 168998"/>
                <a:gd name="connsiteX13" fmla="*/ 790669 w 1427429"/>
                <a:gd name="connsiteY13" fmla="*/ 99588 h 168998"/>
                <a:gd name="connsiteX14" fmla="*/ 651849 w 1427429"/>
                <a:gd name="connsiteY14" fmla="*/ 99588 h 168998"/>
                <a:gd name="connsiteX15" fmla="*/ 506994 w 1427429"/>
                <a:gd name="connsiteY15" fmla="*/ 105623 h 168998"/>
                <a:gd name="connsiteX16" fmla="*/ 347049 w 1427429"/>
                <a:gd name="connsiteY16" fmla="*/ 123730 h 168998"/>
                <a:gd name="connsiteX17" fmla="*/ 147873 w 1427429"/>
                <a:gd name="connsiteY17" fmla="*/ 141837 h 168998"/>
                <a:gd name="connsiteX18" fmla="*/ 36213 w 1427429"/>
                <a:gd name="connsiteY18" fmla="*/ 147873 h 168998"/>
                <a:gd name="connsiteX19" fmla="*/ 15089 w 1427429"/>
                <a:gd name="connsiteY19" fmla="*/ 156926 h 168998"/>
                <a:gd name="connsiteX20" fmla="*/ 0 w 1427429"/>
                <a:gd name="connsiteY20" fmla="*/ 54320 h 168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7429" h="168998">
                  <a:moveTo>
                    <a:pt x="0" y="54320"/>
                  </a:moveTo>
                  <a:lnTo>
                    <a:pt x="199176" y="36214"/>
                  </a:lnTo>
                  <a:lnTo>
                    <a:pt x="383263" y="9053"/>
                  </a:lnTo>
                  <a:lnTo>
                    <a:pt x="618653" y="0"/>
                  </a:lnTo>
                  <a:lnTo>
                    <a:pt x="820847" y="6035"/>
                  </a:lnTo>
                  <a:lnTo>
                    <a:pt x="1020023" y="21124"/>
                  </a:lnTo>
                  <a:lnTo>
                    <a:pt x="1152808" y="36214"/>
                  </a:lnTo>
                  <a:lnTo>
                    <a:pt x="1288610" y="63374"/>
                  </a:lnTo>
                  <a:lnTo>
                    <a:pt x="1427429" y="84499"/>
                  </a:lnTo>
                  <a:lnTo>
                    <a:pt x="1409322" y="168998"/>
                  </a:lnTo>
                  <a:lnTo>
                    <a:pt x="1270503" y="147873"/>
                  </a:lnTo>
                  <a:lnTo>
                    <a:pt x="1131683" y="126748"/>
                  </a:lnTo>
                  <a:lnTo>
                    <a:pt x="995881" y="111659"/>
                  </a:lnTo>
                  <a:lnTo>
                    <a:pt x="790669" y="99588"/>
                  </a:lnTo>
                  <a:lnTo>
                    <a:pt x="651849" y="99588"/>
                  </a:lnTo>
                  <a:lnTo>
                    <a:pt x="506994" y="105623"/>
                  </a:lnTo>
                  <a:lnTo>
                    <a:pt x="347049" y="123730"/>
                  </a:lnTo>
                  <a:lnTo>
                    <a:pt x="147873" y="141837"/>
                  </a:lnTo>
                  <a:lnTo>
                    <a:pt x="36213" y="147873"/>
                  </a:lnTo>
                  <a:lnTo>
                    <a:pt x="15089" y="156926"/>
                  </a:lnTo>
                  <a:lnTo>
                    <a:pt x="0" y="54320"/>
                  </a:lnTo>
                  <a:close/>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2" name="Rectangle 81">
              <a:extLst>
                <a:ext uri="{FF2B5EF4-FFF2-40B4-BE49-F238E27FC236}">
                  <a16:creationId xmlns:a16="http://schemas.microsoft.com/office/drawing/2014/main" id="{8C96C447-EAB5-4C16-B9B8-B425F4FCB638}"/>
                </a:ext>
              </a:extLst>
            </p:cNvPr>
            <p:cNvSpPr/>
            <p:nvPr/>
          </p:nvSpPr>
          <p:spPr>
            <a:xfrm>
              <a:off x="3217381" y="5776804"/>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3" name="Rectangle 82">
              <a:extLst>
                <a:ext uri="{FF2B5EF4-FFF2-40B4-BE49-F238E27FC236}">
                  <a16:creationId xmlns:a16="http://schemas.microsoft.com/office/drawing/2014/main" id="{ECEA4D11-43B8-4546-9E37-F1EF6C651E7E}"/>
                </a:ext>
              </a:extLst>
            </p:cNvPr>
            <p:cNvSpPr/>
            <p:nvPr/>
          </p:nvSpPr>
          <p:spPr>
            <a:xfrm>
              <a:off x="3989667" y="5848702"/>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4" name="Rectangle 83">
              <a:extLst>
                <a:ext uri="{FF2B5EF4-FFF2-40B4-BE49-F238E27FC236}">
                  <a16:creationId xmlns:a16="http://schemas.microsoft.com/office/drawing/2014/main" id="{F53B1E47-F85C-49D3-BE04-89A824C54D8C}"/>
                </a:ext>
              </a:extLst>
            </p:cNvPr>
            <p:cNvSpPr/>
            <p:nvPr/>
          </p:nvSpPr>
          <p:spPr>
            <a:xfrm>
              <a:off x="2575604" y="5822723"/>
              <a:ext cx="36000" cy="144000"/>
            </a:xfrm>
            <a:prstGeom prst="rect">
              <a:avLst/>
            </a:prstGeom>
            <a:solidFill>
              <a:schemeClr val="bg1"/>
            </a:solidFill>
            <a:ln w="12700">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85" name="Freeform 19">
            <a:extLst>
              <a:ext uri="{FF2B5EF4-FFF2-40B4-BE49-F238E27FC236}">
                <a16:creationId xmlns:a16="http://schemas.microsoft.com/office/drawing/2014/main" id="{A4FE6512-1601-4656-A44B-B6F3B6D7EFAC}"/>
              </a:ext>
            </a:extLst>
          </p:cNvPr>
          <p:cNvSpPr>
            <a:spLocks noChangeAspect="1" noEditPoints="1"/>
          </p:cNvSpPr>
          <p:nvPr/>
        </p:nvSpPr>
        <p:spPr bwMode="auto">
          <a:xfrm>
            <a:off x="5344851" y="4119354"/>
            <a:ext cx="540000" cy="489521"/>
          </a:xfrm>
          <a:custGeom>
            <a:avLst/>
            <a:gdLst>
              <a:gd name="T0" fmla="*/ 223 w 230"/>
              <a:gd name="T1" fmla="*/ 156 h 208"/>
              <a:gd name="T2" fmla="*/ 191 w 230"/>
              <a:gd name="T3" fmla="*/ 100 h 208"/>
              <a:gd name="T4" fmla="*/ 187 w 230"/>
              <a:gd name="T5" fmla="*/ 93 h 208"/>
              <a:gd name="T6" fmla="*/ 177 w 230"/>
              <a:gd name="T7" fmla="*/ 75 h 208"/>
              <a:gd name="T8" fmla="*/ 145 w 230"/>
              <a:gd name="T9" fmla="*/ 19 h 208"/>
              <a:gd name="T10" fmla="*/ 115 w 230"/>
              <a:gd name="T11" fmla="*/ 0 h 208"/>
              <a:gd name="T12" fmla="*/ 85 w 230"/>
              <a:gd name="T13" fmla="*/ 19 h 208"/>
              <a:gd name="T14" fmla="*/ 53 w 230"/>
              <a:gd name="T15" fmla="*/ 75 h 208"/>
              <a:gd name="T16" fmla="*/ 39 w 230"/>
              <a:gd name="T17" fmla="*/ 99 h 208"/>
              <a:gd name="T18" fmla="*/ 7 w 230"/>
              <a:gd name="T19" fmla="*/ 156 h 208"/>
              <a:gd name="T20" fmla="*/ 6 w 230"/>
              <a:gd name="T21" fmla="*/ 191 h 208"/>
              <a:gd name="T22" fmla="*/ 37 w 230"/>
              <a:gd name="T23" fmla="*/ 208 h 208"/>
              <a:gd name="T24" fmla="*/ 193 w 230"/>
              <a:gd name="T25" fmla="*/ 208 h 208"/>
              <a:gd name="T26" fmla="*/ 224 w 230"/>
              <a:gd name="T27" fmla="*/ 191 h 208"/>
              <a:gd name="T28" fmla="*/ 223 w 230"/>
              <a:gd name="T29" fmla="*/ 156 h 208"/>
              <a:gd name="T30" fmla="*/ 209 w 230"/>
              <a:gd name="T31" fmla="*/ 182 h 208"/>
              <a:gd name="T32" fmla="*/ 193 w 230"/>
              <a:gd name="T33" fmla="*/ 191 h 208"/>
              <a:gd name="T34" fmla="*/ 37 w 230"/>
              <a:gd name="T35" fmla="*/ 191 h 208"/>
              <a:gd name="T36" fmla="*/ 21 w 230"/>
              <a:gd name="T37" fmla="*/ 182 h 208"/>
              <a:gd name="T38" fmla="*/ 22 w 230"/>
              <a:gd name="T39" fmla="*/ 165 h 208"/>
              <a:gd name="T40" fmla="*/ 54 w 230"/>
              <a:gd name="T41" fmla="*/ 108 h 208"/>
              <a:gd name="T42" fmla="*/ 68 w 230"/>
              <a:gd name="T43" fmla="*/ 83 h 208"/>
              <a:gd name="T44" fmla="*/ 100 w 230"/>
              <a:gd name="T45" fmla="*/ 27 h 208"/>
              <a:gd name="T46" fmla="*/ 115 w 230"/>
              <a:gd name="T47" fmla="*/ 18 h 208"/>
              <a:gd name="T48" fmla="*/ 130 w 230"/>
              <a:gd name="T49" fmla="*/ 27 h 208"/>
              <a:gd name="T50" fmla="*/ 162 w 230"/>
              <a:gd name="T51" fmla="*/ 84 h 208"/>
              <a:gd name="T52" fmla="*/ 172 w 230"/>
              <a:gd name="T53" fmla="*/ 101 h 208"/>
              <a:gd name="T54" fmla="*/ 176 w 230"/>
              <a:gd name="T55" fmla="*/ 108 h 208"/>
              <a:gd name="T56" fmla="*/ 208 w 230"/>
              <a:gd name="T57" fmla="*/ 165 h 208"/>
              <a:gd name="T58" fmla="*/ 209 w 230"/>
              <a:gd name="T59" fmla="*/ 182 h 208"/>
              <a:gd name="T60" fmla="*/ 168 w 230"/>
              <a:gd name="T61" fmla="*/ 113 h 208"/>
              <a:gd name="T62" fmla="*/ 154 w 230"/>
              <a:gd name="T63" fmla="*/ 88 h 208"/>
              <a:gd name="T64" fmla="*/ 122 w 230"/>
              <a:gd name="T65" fmla="*/ 32 h 208"/>
              <a:gd name="T66" fmla="*/ 115 w 230"/>
              <a:gd name="T67" fmla="*/ 27 h 208"/>
              <a:gd name="T68" fmla="*/ 108 w 230"/>
              <a:gd name="T69" fmla="*/ 32 h 208"/>
              <a:gd name="T70" fmla="*/ 76 w 230"/>
              <a:gd name="T71" fmla="*/ 88 h 208"/>
              <a:gd name="T72" fmla="*/ 62 w 230"/>
              <a:gd name="T73" fmla="*/ 113 h 208"/>
              <a:gd name="T74" fmla="*/ 30 w 230"/>
              <a:gd name="T75" fmla="*/ 169 h 208"/>
              <a:gd name="T76" fmla="*/ 37 w 230"/>
              <a:gd name="T77" fmla="*/ 182 h 208"/>
              <a:gd name="T78" fmla="*/ 193 w 230"/>
              <a:gd name="T79" fmla="*/ 182 h 208"/>
              <a:gd name="T80" fmla="*/ 200 w 230"/>
              <a:gd name="T81" fmla="*/ 169 h 208"/>
              <a:gd name="T82" fmla="*/ 168 w 230"/>
              <a:gd name="T83" fmla="*/ 113 h 208"/>
              <a:gd name="T84" fmla="*/ 115 w 230"/>
              <a:gd name="T85" fmla="*/ 172 h 208"/>
              <a:gd name="T86" fmla="*/ 101 w 230"/>
              <a:gd name="T87" fmla="*/ 158 h 208"/>
              <a:gd name="T88" fmla="*/ 115 w 230"/>
              <a:gd name="T89" fmla="*/ 144 h 208"/>
              <a:gd name="T90" fmla="*/ 129 w 230"/>
              <a:gd name="T91" fmla="*/ 158 h 208"/>
              <a:gd name="T92" fmla="*/ 115 w 230"/>
              <a:gd name="T93" fmla="*/ 172 h 208"/>
              <a:gd name="T94" fmla="*/ 129 w 230"/>
              <a:gd name="T95" fmla="*/ 118 h 208"/>
              <a:gd name="T96" fmla="*/ 115 w 230"/>
              <a:gd name="T97" fmla="*/ 132 h 208"/>
              <a:gd name="T98" fmla="*/ 101 w 230"/>
              <a:gd name="T99" fmla="*/ 118 h 208"/>
              <a:gd name="T100" fmla="*/ 101 w 230"/>
              <a:gd name="T101" fmla="*/ 75 h 208"/>
              <a:gd name="T102" fmla="*/ 115 w 230"/>
              <a:gd name="T103" fmla="*/ 61 h 208"/>
              <a:gd name="T104" fmla="*/ 129 w 230"/>
              <a:gd name="T105" fmla="*/ 75 h 208"/>
              <a:gd name="T106" fmla="*/ 129 w 230"/>
              <a:gd name="T107" fmla="*/ 1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0" h="208">
                <a:moveTo>
                  <a:pt x="223" y="156"/>
                </a:moveTo>
                <a:cubicBezTo>
                  <a:pt x="191" y="100"/>
                  <a:pt x="191" y="100"/>
                  <a:pt x="191" y="100"/>
                </a:cubicBezTo>
                <a:cubicBezTo>
                  <a:pt x="187" y="93"/>
                  <a:pt x="187" y="93"/>
                  <a:pt x="187" y="93"/>
                </a:cubicBezTo>
                <a:cubicBezTo>
                  <a:pt x="177" y="75"/>
                  <a:pt x="177" y="75"/>
                  <a:pt x="177" y="75"/>
                </a:cubicBezTo>
                <a:cubicBezTo>
                  <a:pt x="145" y="19"/>
                  <a:pt x="145" y="19"/>
                  <a:pt x="145" y="19"/>
                </a:cubicBezTo>
                <a:cubicBezTo>
                  <a:pt x="138" y="7"/>
                  <a:pt x="127" y="0"/>
                  <a:pt x="115" y="0"/>
                </a:cubicBezTo>
                <a:cubicBezTo>
                  <a:pt x="103" y="0"/>
                  <a:pt x="92" y="7"/>
                  <a:pt x="85" y="19"/>
                </a:cubicBezTo>
                <a:cubicBezTo>
                  <a:pt x="53" y="75"/>
                  <a:pt x="53" y="75"/>
                  <a:pt x="53" y="75"/>
                </a:cubicBezTo>
                <a:cubicBezTo>
                  <a:pt x="49" y="81"/>
                  <a:pt x="43" y="93"/>
                  <a:pt x="39" y="99"/>
                </a:cubicBezTo>
                <a:cubicBezTo>
                  <a:pt x="7" y="156"/>
                  <a:pt x="7" y="156"/>
                  <a:pt x="7" y="156"/>
                </a:cubicBezTo>
                <a:cubicBezTo>
                  <a:pt x="0" y="167"/>
                  <a:pt x="0" y="181"/>
                  <a:pt x="6" y="191"/>
                </a:cubicBezTo>
                <a:cubicBezTo>
                  <a:pt x="12" y="202"/>
                  <a:pt x="24" y="208"/>
                  <a:pt x="37" y="208"/>
                </a:cubicBezTo>
                <a:cubicBezTo>
                  <a:pt x="193" y="208"/>
                  <a:pt x="193" y="208"/>
                  <a:pt x="193" y="208"/>
                </a:cubicBezTo>
                <a:cubicBezTo>
                  <a:pt x="206" y="208"/>
                  <a:pt x="218" y="202"/>
                  <a:pt x="224" y="191"/>
                </a:cubicBezTo>
                <a:cubicBezTo>
                  <a:pt x="230" y="181"/>
                  <a:pt x="230" y="168"/>
                  <a:pt x="223" y="156"/>
                </a:cubicBezTo>
                <a:close/>
                <a:moveTo>
                  <a:pt x="209" y="182"/>
                </a:moveTo>
                <a:cubicBezTo>
                  <a:pt x="206" y="188"/>
                  <a:pt x="200" y="191"/>
                  <a:pt x="193" y="191"/>
                </a:cubicBezTo>
                <a:cubicBezTo>
                  <a:pt x="37" y="191"/>
                  <a:pt x="37" y="191"/>
                  <a:pt x="37" y="191"/>
                </a:cubicBezTo>
                <a:cubicBezTo>
                  <a:pt x="30" y="191"/>
                  <a:pt x="24" y="188"/>
                  <a:pt x="21" y="182"/>
                </a:cubicBezTo>
                <a:cubicBezTo>
                  <a:pt x="18" y="177"/>
                  <a:pt x="19" y="171"/>
                  <a:pt x="22" y="165"/>
                </a:cubicBezTo>
                <a:cubicBezTo>
                  <a:pt x="54" y="108"/>
                  <a:pt x="54" y="108"/>
                  <a:pt x="54" y="108"/>
                </a:cubicBezTo>
                <a:cubicBezTo>
                  <a:pt x="58" y="101"/>
                  <a:pt x="64" y="90"/>
                  <a:pt x="68" y="83"/>
                </a:cubicBezTo>
                <a:cubicBezTo>
                  <a:pt x="100" y="27"/>
                  <a:pt x="100" y="27"/>
                  <a:pt x="100" y="27"/>
                </a:cubicBezTo>
                <a:cubicBezTo>
                  <a:pt x="104" y="21"/>
                  <a:pt x="109" y="18"/>
                  <a:pt x="115" y="18"/>
                </a:cubicBezTo>
                <a:cubicBezTo>
                  <a:pt x="121" y="18"/>
                  <a:pt x="126" y="21"/>
                  <a:pt x="130" y="27"/>
                </a:cubicBezTo>
                <a:cubicBezTo>
                  <a:pt x="162" y="84"/>
                  <a:pt x="162" y="84"/>
                  <a:pt x="162" y="84"/>
                </a:cubicBezTo>
                <a:cubicBezTo>
                  <a:pt x="172" y="101"/>
                  <a:pt x="172" y="101"/>
                  <a:pt x="172" y="101"/>
                </a:cubicBezTo>
                <a:cubicBezTo>
                  <a:pt x="176" y="108"/>
                  <a:pt x="176" y="108"/>
                  <a:pt x="176" y="108"/>
                </a:cubicBezTo>
                <a:cubicBezTo>
                  <a:pt x="208" y="165"/>
                  <a:pt x="208" y="165"/>
                  <a:pt x="208" y="165"/>
                </a:cubicBezTo>
                <a:cubicBezTo>
                  <a:pt x="212" y="171"/>
                  <a:pt x="212" y="177"/>
                  <a:pt x="209" y="182"/>
                </a:cubicBezTo>
                <a:close/>
                <a:moveTo>
                  <a:pt x="168" y="113"/>
                </a:moveTo>
                <a:cubicBezTo>
                  <a:pt x="164" y="106"/>
                  <a:pt x="158" y="95"/>
                  <a:pt x="154" y="88"/>
                </a:cubicBezTo>
                <a:cubicBezTo>
                  <a:pt x="122" y="32"/>
                  <a:pt x="122" y="32"/>
                  <a:pt x="122" y="32"/>
                </a:cubicBezTo>
                <a:cubicBezTo>
                  <a:pt x="120" y="28"/>
                  <a:pt x="118" y="27"/>
                  <a:pt x="115" y="27"/>
                </a:cubicBezTo>
                <a:cubicBezTo>
                  <a:pt x="113" y="27"/>
                  <a:pt x="110" y="28"/>
                  <a:pt x="108" y="32"/>
                </a:cubicBezTo>
                <a:cubicBezTo>
                  <a:pt x="76" y="88"/>
                  <a:pt x="76" y="88"/>
                  <a:pt x="76" y="88"/>
                </a:cubicBezTo>
                <a:cubicBezTo>
                  <a:pt x="72" y="95"/>
                  <a:pt x="66" y="106"/>
                  <a:pt x="62" y="113"/>
                </a:cubicBezTo>
                <a:cubicBezTo>
                  <a:pt x="30" y="169"/>
                  <a:pt x="30" y="169"/>
                  <a:pt x="30" y="169"/>
                </a:cubicBezTo>
                <a:cubicBezTo>
                  <a:pt x="26" y="176"/>
                  <a:pt x="29" y="182"/>
                  <a:pt x="37" y="182"/>
                </a:cubicBezTo>
                <a:cubicBezTo>
                  <a:pt x="193" y="182"/>
                  <a:pt x="193" y="182"/>
                  <a:pt x="193" y="182"/>
                </a:cubicBezTo>
                <a:cubicBezTo>
                  <a:pt x="201" y="182"/>
                  <a:pt x="204" y="176"/>
                  <a:pt x="200" y="169"/>
                </a:cubicBezTo>
                <a:lnTo>
                  <a:pt x="168" y="113"/>
                </a:lnTo>
                <a:close/>
                <a:moveTo>
                  <a:pt x="115" y="172"/>
                </a:moveTo>
                <a:cubicBezTo>
                  <a:pt x="107" y="172"/>
                  <a:pt x="101" y="166"/>
                  <a:pt x="101" y="158"/>
                </a:cubicBezTo>
                <a:cubicBezTo>
                  <a:pt x="101" y="151"/>
                  <a:pt x="107" y="144"/>
                  <a:pt x="115" y="144"/>
                </a:cubicBezTo>
                <a:cubicBezTo>
                  <a:pt x="122" y="144"/>
                  <a:pt x="129" y="151"/>
                  <a:pt x="129" y="158"/>
                </a:cubicBezTo>
                <a:cubicBezTo>
                  <a:pt x="129" y="166"/>
                  <a:pt x="122" y="172"/>
                  <a:pt x="115" y="172"/>
                </a:cubicBezTo>
                <a:close/>
                <a:moveTo>
                  <a:pt x="129" y="118"/>
                </a:moveTo>
                <a:cubicBezTo>
                  <a:pt x="129" y="126"/>
                  <a:pt x="122" y="132"/>
                  <a:pt x="115" y="132"/>
                </a:cubicBezTo>
                <a:cubicBezTo>
                  <a:pt x="107" y="132"/>
                  <a:pt x="101" y="126"/>
                  <a:pt x="101" y="118"/>
                </a:cubicBezTo>
                <a:cubicBezTo>
                  <a:pt x="101" y="75"/>
                  <a:pt x="101" y="75"/>
                  <a:pt x="101" y="75"/>
                </a:cubicBezTo>
                <a:cubicBezTo>
                  <a:pt x="101" y="68"/>
                  <a:pt x="107" y="61"/>
                  <a:pt x="115" y="61"/>
                </a:cubicBezTo>
                <a:cubicBezTo>
                  <a:pt x="122" y="61"/>
                  <a:pt x="129" y="68"/>
                  <a:pt x="129" y="75"/>
                </a:cubicBezTo>
                <a:lnTo>
                  <a:pt x="129" y="118"/>
                </a:ln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sp>
        <p:nvSpPr>
          <p:cNvPr id="86" name="ZoneTexte 125">
            <a:extLst>
              <a:ext uri="{FF2B5EF4-FFF2-40B4-BE49-F238E27FC236}">
                <a16:creationId xmlns:a16="http://schemas.microsoft.com/office/drawing/2014/main" id="{995422A0-8889-4EDD-BA54-BBD9242C9C30}"/>
              </a:ext>
            </a:extLst>
          </p:cNvPr>
          <p:cNvSpPr txBox="1"/>
          <p:nvPr/>
        </p:nvSpPr>
        <p:spPr>
          <a:xfrm>
            <a:off x="648757" y="3884941"/>
            <a:ext cx="4369242" cy="646331"/>
          </a:xfrm>
          <a:prstGeom prst="rect">
            <a:avLst/>
          </a:prstGeom>
          <a:noFill/>
        </p:spPr>
        <p:txBody>
          <a:bodyPr wrap="square" rtlCol="0">
            <a:spAutoFit/>
          </a:bodyPr>
          <a:lstStyle/>
          <a:p>
            <a:r>
              <a:rPr lang="fr-FR" sz="1200" i="1" u="sng" dirty="0" err="1"/>
              <a:t>Specific</a:t>
            </a:r>
            <a:r>
              <a:rPr lang="fr-FR" sz="1200" i="1" u="sng" dirty="0"/>
              <a:t> </a:t>
            </a:r>
            <a:r>
              <a:rPr lang="fr-FR" sz="1200" i="1" u="sng" dirty="0" err="1"/>
              <a:t>study</a:t>
            </a:r>
            <a:r>
              <a:rPr lang="fr-FR" sz="1200" i="1" u="sng" dirty="0"/>
              <a:t> </a:t>
            </a:r>
            <a:r>
              <a:rPr lang="fr-FR" sz="1200" i="1" dirty="0"/>
              <a:t>: A justification </a:t>
            </a:r>
            <a:r>
              <a:rPr lang="fr-FR" sz="1200" i="1" dirty="0" err="1"/>
              <a:t>into</a:t>
            </a:r>
            <a:r>
              <a:rPr lang="fr-FR" sz="1200" i="1" dirty="0"/>
              <a:t> the use of </a:t>
            </a:r>
            <a:r>
              <a:rPr lang="fr-FR" sz="1200" i="1" dirty="0" err="1"/>
              <a:t>insulating</a:t>
            </a:r>
            <a:r>
              <a:rPr lang="fr-FR" sz="1200" i="1" dirty="0"/>
              <a:t> </a:t>
            </a:r>
            <a:r>
              <a:rPr lang="fr-FR" sz="1200" i="1" dirty="0" err="1"/>
              <a:t>flanges</a:t>
            </a:r>
            <a:r>
              <a:rPr lang="fr-FR" sz="1200" i="1" dirty="0"/>
              <a:t> (and </a:t>
            </a:r>
            <a:r>
              <a:rPr lang="fr-FR" sz="1200" i="1" dirty="0" err="1"/>
              <a:t>electrically</a:t>
            </a:r>
            <a:r>
              <a:rPr lang="fr-FR" sz="1200" i="1" dirty="0"/>
              <a:t> </a:t>
            </a:r>
            <a:r>
              <a:rPr lang="fr-FR" sz="1200" i="1" dirty="0" err="1"/>
              <a:t>discontinuous</a:t>
            </a:r>
            <a:r>
              <a:rPr lang="fr-FR" sz="1200" i="1" dirty="0"/>
              <a:t> hoses) at the </a:t>
            </a:r>
            <a:r>
              <a:rPr lang="fr-FR" sz="1200" i="1" dirty="0" err="1"/>
              <a:t>ship</a:t>
            </a:r>
            <a:r>
              <a:rPr lang="fr-FR" sz="1200" i="1" dirty="0"/>
              <a:t>/shore or </a:t>
            </a:r>
            <a:r>
              <a:rPr lang="fr-FR" sz="1200" i="1" dirty="0" err="1"/>
              <a:t>shoip</a:t>
            </a:r>
            <a:r>
              <a:rPr lang="fr-FR" sz="1200" i="1" dirty="0"/>
              <a:t>/</a:t>
            </a:r>
            <a:r>
              <a:rPr lang="fr-FR" sz="1200" i="1" dirty="0" err="1"/>
              <a:t>ship</a:t>
            </a:r>
            <a:r>
              <a:rPr lang="fr-FR" sz="1200" i="1" dirty="0"/>
              <a:t> interface (SIGTTO)</a:t>
            </a:r>
          </a:p>
        </p:txBody>
      </p:sp>
      <p:sp>
        <p:nvSpPr>
          <p:cNvPr id="88" name="Espace réservé du texte 16">
            <a:extLst>
              <a:ext uri="{FF2B5EF4-FFF2-40B4-BE49-F238E27FC236}">
                <a16:creationId xmlns:a16="http://schemas.microsoft.com/office/drawing/2014/main" id="{F2E127E0-B709-4D9B-A7C3-38B05AAA6D06}"/>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D’EXPLOSION, INCENDIE</a:t>
            </a:r>
          </a:p>
        </p:txBody>
      </p:sp>
      <p:sp>
        <p:nvSpPr>
          <p:cNvPr id="87" name="Rectangle 86">
            <a:extLst>
              <a:ext uri="{FF2B5EF4-FFF2-40B4-BE49-F238E27FC236}">
                <a16:creationId xmlns:a16="http://schemas.microsoft.com/office/drawing/2014/main" id="{47573A60-073C-48B9-A718-978547197440}"/>
              </a:ext>
            </a:extLst>
          </p:cNvPr>
          <p:cNvSpPr/>
          <p:nvPr/>
        </p:nvSpPr>
        <p:spPr>
          <a:xfrm>
            <a:off x="648757" y="2799847"/>
            <a:ext cx="3777328" cy="738664"/>
          </a:xfrm>
          <a:prstGeom prst="rect">
            <a:avLst/>
          </a:prstGeom>
        </p:spPr>
        <p:txBody>
          <a:bodyPr wrap="square">
            <a:spAutoFit/>
          </a:bodyPr>
          <a:lstStyle/>
          <a:p>
            <a:pPr algn="l">
              <a:spcBef>
                <a:spcPts val="600"/>
              </a:spcBef>
              <a:spcAft>
                <a:spcPts val="600"/>
              </a:spcAft>
            </a:pPr>
            <a:r>
              <a:rPr lang="fr-FR" sz="1400" b="0" dirty="0">
                <a:solidFill>
                  <a:srgbClr val="FF0000"/>
                </a:solidFill>
              </a:rPr>
              <a:t>Nouvelle exigence pour toutes les branches basée sur une étude spécifique et recommandations de l’industrie (</a:t>
            </a:r>
            <a:r>
              <a:rPr lang="fr-FR" sz="1400" b="0" dirty="0" err="1">
                <a:solidFill>
                  <a:srgbClr val="FF0000"/>
                </a:solidFill>
              </a:rPr>
              <a:t>Oil</a:t>
            </a:r>
            <a:r>
              <a:rPr lang="fr-FR" sz="1400" b="0" dirty="0">
                <a:solidFill>
                  <a:srgbClr val="FF0000"/>
                </a:solidFill>
              </a:rPr>
              <a:t> &amp; Gas)</a:t>
            </a:r>
            <a:endParaRPr lang="fr-FR" sz="1400" dirty="0">
              <a:solidFill>
                <a:srgbClr val="FF0000"/>
              </a:solidFill>
            </a:endParaRPr>
          </a:p>
        </p:txBody>
      </p:sp>
    </p:spTree>
    <p:extLst>
      <p:ext uri="{BB962C8B-B14F-4D97-AF65-F5344CB8AC3E}">
        <p14:creationId xmlns:p14="http://schemas.microsoft.com/office/powerpoint/2010/main" val="1415191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488006574"/>
              </p:ext>
            </p:extLst>
          </p:nvPr>
        </p:nvGraphicFramePr>
        <p:xfrm>
          <a:off x="1271464" y="868593"/>
          <a:ext cx="10297144" cy="1307939"/>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596673">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mn-ea"/>
                          <a:cs typeface="Times New Roman" panose="02020603050405020304" pitchFamily="18" charset="0"/>
                        </a:rPr>
                        <a:t>Exigence 3.2.3 : </a:t>
                      </a:r>
                      <a:r>
                        <a:rPr lang="en-US" sz="1600" b="1" dirty="0">
                          <a:solidFill>
                            <a:srgbClr val="0070C0"/>
                          </a:solidFill>
                          <a:effectLst/>
                          <a:latin typeface="Arial" panose="020B0604020202020204" pitchFamily="34" charset="0"/>
                          <a:ea typeface="+mn-ea"/>
                          <a:cs typeface="Times New Roman" panose="02020603050405020304" pitchFamily="18" charset="0"/>
                        </a:rPr>
                        <a:t>Protection </a:t>
                      </a:r>
                      <a:r>
                        <a:rPr lang="en-US" sz="1600" b="1" dirty="0" err="1">
                          <a:solidFill>
                            <a:srgbClr val="0070C0"/>
                          </a:solidFill>
                          <a:effectLst/>
                          <a:latin typeface="Arial" panose="020B0604020202020204" pitchFamily="34" charset="0"/>
                          <a:ea typeface="+mn-ea"/>
                          <a:cs typeface="Times New Roman" panose="02020603050405020304" pitchFamily="18" charset="0"/>
                        </a:rPr>
                        <a:t>contre</a:t>
                      </a:r>
                      <a:r>
                        <a:rPr lang="en-US" sz="1600" b="1" dirty="0">
                          <a:solidFill>
                            <a:srgbClr val="0070C0"/>
                          </a:solidFill>
                          <a:effectLst/>
                          <a:latin typeface="Arial" panose="020B0604020202020204" pitchFamily="34" charset="0"/>
                          <a:ea typeface="+mn-ea"/>
                          <a:cs typeface="Times New Roman" panose="02020603050405020304" pitchFamily="18" charset="0"/>
                        </a:rPr>
                        <a:t> les </a:t>
                      </a:r>
                      <a:r>
                        <a:rPr lang="en-US" sz="1600" b="1" dirty="0" err="1">
                          <a:solidFill>
                            <a:srgbClr val="0070C0"/>
                          </a:solidFill>
                          <a:effectLst/>
                          <a:latin typeface="Arial" panose="020B0604020202020204" pitchFamily="34" charset="0"/>
                          <a:ea typeface="+mn-ea"/>
                          <a:cs typeface="Times New Roman" panose="02020603050405020304" pitchFamily="18" charset="0"/>
                        </a:rPr>
                        <a:t>risques</a:t>
                      </a:r>
                      <a:r>
                        <a:rPr lang="en-US" sz="1600" b="1" dirty="0">
                          <a:solidFill>
                            <a:srgbClr val="0070C0"/>
                          </a:solidFill>
                          <a:effectLst/>
                          <a:latin typeface="Arial" panose="020B0604020202020204" pitchFamily="34" charset="0"/>
                          <a:ea typeface="+mn-ea"/>
                          <a:cs typeface="Times New Roman" panose="02020603050405020304" pitchFamily="18" charset="0"/>
                        </a:rPr>
                        <a:t> </a:t>
                      </a:r>
                      <a:r>
                        <a:rPr lang="en-US" sz="1600" b="1" dirty="0" err="1">
                          <a:solidFill>
                            <a:srgbClr val="0070C0"/>
                          </a:solidFill>
                          <a:effectLst/>
                          <a:latin typeface="Arial" panose="020B0604020202020204" pitchFamily="34" charset="0"/>
                          <a:ea typeface="+mn-ea"/>
                          <a:cs typeface="Times New Roman" panose="02020603050405020304" pitchFamily="18" charset="0"/>
                        </a:rPr>
                        <a:t>liés</a:t>
                      </a:r>
                      <a:r>
                        <a:rPr lang="en-US" sz="1600" b="1" dirty="0">
                          <a:solidFill>
                            <a:srgbClr val="0070C0"/>
                          </a:solidFill>
                          <a:effectLst/>
                          <a:latin typeface="Arial" panose="020B0604020202020204" pitchFamily="34" charset="0"/>
                          <a:ea typeface="+mn-ea"/>
                          <a:cs typeface="Times New Roman" panose="02020603050405020304" pitchFamily="18" charset="0"/>
                        </a:rPr>
                        <a:t> à </a:t>
                      </a:r>
                      <a:r>
                        <a:rPr lang="en-US" sz="1600" b="1" dirty="0" err="1">
                          <a:solidFill>
                            <a:srgbClr val="0070C0"/>
                          </a:solidFill>
                          <a:effectLst/>
                          <a:latin typeface="Arial" panose="020B0604020202020204" pitchFamily="34" charset="0"/>
                          <a:ea typeface="+mn-ea"/>
                          <a:cs typeface="Times New Roman" panose="02020603050405020304" pitchFamily="18" charset="0"/>
                        </a:rPr>
                        <a:t>l’électricité</a:t>
                      </a:r>
                      <a:r>
                        <a:rPr lang="en-US" sz="1600" b="1" dirty="0">
                          <a:solidFill>
                            <a:srgbClr val="0070C0"/>
                          </a:solidFill>
                          <a:effectLst/>
                          <a:latin typeface="Arial" panose="020B0604020202020204" pitchFamily="34" charset="0"/>
                          <a:ea typeface="+mn-ea"/>
                          <a:cs typeface="Times New Roman" panose="02020603050405020304" pitchFamily="18" charset="0"/>
                        </a:rPr>
                        <a:t> </a:t>
                      </a:r>
                      <a:r>
                        <a:rPr lang="en-US" sz="1600" b="1" dirty="0" err="1">
                          <a:solidFill>
                            <a:srgbClr val="0070C0"/>
                          </a:solidFill>
                          <a:effectLst/>
                          <a:latin typeface="Arial" panose="020B0604020202020204" pitchFamily="34" charset="0"/>
                          <a:ea typeface="+mn-ea"/>
                          <a:cs typeface="Times New Roman" panose="02020603050405020304" pitchFamily="18" charset="0"/>
                        </a:rPr>
                        <a:t>statique</a:t>
                      </a:r>
                      <a:r>
                        <a:rPr lang="en-US" sz="1600" b="1" dirty="0">
                          <a:solidFill>
                            <a:srgbClr val="0070C0"/>
                          </a:solidFill>
                          <a:effectLst/>
                          <a:latin typeface="Arial" panose="020B0604020202020204" pitchFamily="34" charset="0"/>
                          <a:ea typeface="+mn-ea"/>
                          <a:cs typeface="Times New Roman" panose="02020603050405020304" pitchFamily="18" charset="0"/>
                        </a:rPr>
                        <a:t> </a:t>
                      </a:r>
                      <a:r>
                        <a:rPr lang="en-US" sz="1600" b="1" dirty="0" err="1">
                          <a:solidFill>
                            <a:srgbClr val="0070C0"/>
                          </a:solidFill>
                          <a:effectLst/>
                          <a:latin typeface="Arial" panose="020B0604020202020204" pitchFamily="34" charset="0"/>
                          <a:ea typeface="+mn-ea"/>
                          <a:cs typeface="Times New Roman" panose="02020603050405020304" pitchFamily="18" charset="0"/>
                        </a:rPr>
                        <a:t>lors</a:t>
                      </a:r>
                      <a:r>
                        <a:rPr lang="en-US" sz="1600" b="1" dirty="0">
                          <a:solidFill>
                            <a:srgbClr val="0070C0"/>
                          </a:solidFill>
                          <a:effectLst/>
                          <a:latin typeface="Arial" panose="020B0604020202020204" pitchFamily="34" charset="0"/>
                          <a:ea typeface="+mn-ea"/>
                          <a:cs typeface="Times New Roman" panose="02020603050405020304" pitchFamily="18" charset="0"/>
                        </a:rPr>
                        <a:t> du </a:t>
                      </a:r>
                      <a:r>
                        <a:rPr lang="en-US" sz="1600" b="1" dirty="0" err="1">
                          <a:solidFill>
                            <a:srgbClr val="0070C0"/>
                          </a:solidFill>
                          <a:effectLst/>
                          <a:latin typeface="Arial" panose="020B0604020202020204" pitchFamily="34" charset="0"/>
                          <a:ea typeface="+mn-ea"/>
                          <a:cs typeface="Times New Roman" panose="02020603050405020304" pitchFamily="18" charset="0"/>
                        </a:rPr>
                        <a:t>chargement</a:t>
                      </a:r>
                      <a:r>
                        <a:rPr lang="en-US" sz="1600" b="1" dirty="0">
                          <a:solidFill>
                            <a:srgbClr val="0070C0"/>
                          </a:solidFill>
                          <a:effectLst/>
                          <a:latin typeface="Arial" panose="020B0604020202020204" pitchFamily="34" charset="0"/>
                          <a:ea typeface="+mn-ea"/>
                          <a:cs typeface="Times New Roman" panose="02020603050405020304" pitchFamily="18" charset="0"/>
                        </a:rPr>
                        <a:t> des </a:t>
                      </a:r>
                      <a:r>
                        <a:rPr lang="en-US" sz="1600" b="1" dirty="0" err="1">
                          <a:solidFill>
                            <a:srgbClr val="0070C0"/>
                          </a:solidFill>
                          <a:effectLst/>
                          <a:latin typeface="Arial" panose="020B0604020202020204" pitchFamily="34" charset="0"/>
                          <a:ea typeface="+mn-ea"/>
                          <a:cs typeface="Times New Roman" panose="02020603050405020304" pitchFamily="18" charset="0"/>
                        </a:rPr>
                        <a:t>citernes</a:t>
                      </a:r>
                      <a:r>
                        <a:rPr lang="en-US" sz="1600" b="1" dirty="0">
                          <a:solidFill>
                            <a:srgbClr val="0070C0"/>
                          </a:solidFill>
                          <a:effectLst/>
                          <a:latin typeface="Arial" panose="020B0604020202020204" pitchFamily="34" charset="0"/>
                          <a:ea typeface="+mn-ea"/>
                          <a:cs typeface="Times New Roman" panose="02020603050405020304" pitchFamily="18" charset="0"/>
                        </a:rPr>
                        <a:t> non </a:t>
                      </a:r>
                      <a:r>
                        <a:rPr lang="en-US" sz="1600" b="1" dirty="0" err="1">
                          <a:solidFill>
                            <a:srgbClr val="0070C0"/>
                          </a:solidFill>
                          <a:effectLst/>
                          <a:latin typeface="Arial" panose="020B0604020202020204" pitchFamily="34" charset="0"/>
                          <a:ea typeface="+mn-ea"/>
                          <a:cs typeface="Times New Roman" panose="02020603050405020304" pitchFamily="18" charset="0"/>
                        </a:rPr>
                        <a:t>inertées</a:t>
                      </a:r>
                      <a:endParaRPr lang="fr-FR" sz="1600" b="1" noProof="0" dirty="0">
                        <a:solidFill>
                          <a:srgbClr val="0070C0"/>
                        </a:solidFill>
                        <a:effectLst/>
                        <a:latin typeface="Arial" panose="020B0604020202020204" pitchFamily="34" charset="0"/>
                        <a:ea typeface="+mn-ea"/>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711266">
                <a:tc>
                  <a:txBody>
                    <a:bodyPr/>
                    <a:lstStyle/>
                    <a:p>
                      <a:r>
                        <a:rPr lang="en-US" sz="1400" i="0" dirty="0">
                          <a:solidFill>
                            <a:schemeClr val="dk1"/>
                          </a:solidFill>
                          <a:effectLst/>
                          <a:latin typeface="Arial" panose="020B0604020202020204" pitchFamily="34" charset="0"/>
                          <a:ea typeface="+mn-ea"/>
                          <a:cs typeface="Arial" panose="020B0604020202020204" pitchFamily="34" charset="0"/>
                        </a:rPr>
                        <a:t>Les </a:t>
                      </a:r>
                      <a:r>
                        <a:rPr lang="en-US" sz="1400" i="0" dirty="0" err="1">
                          <a:solidFill>
                            <a:schemeClr val="dk1"/>
                          </a:solidFill>
                          <a:effectLst/>
                          <a:latin typeface="Arial" panose="020B0604020202020204" pitchFamily="34" charset="0"/>
                          <a:ea typeface="+mn-ea"/>
                          <a:cs typeface="Arial" panose="020B0604020202020204" pitchFamily="34" charset="0"/>
                        </a:rPr>
                        <a:t>débits</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initiaux</a:t>
                      </a:r>
                      <a:r>
                        <a:rPr lang="en-US" sz="1400" i="0" dirty="0">
                          <a:solidFill>
                            <a:schemeClr val="dk1"/>
                          </a:solidFill>
                          <a:effectLst/>
                          <a:latin typeface="Arial" panose="020B0604020202020204" pitchFamily="34" charset="0"/>
                          <a:ea typeface="+mn-ea"/>
                          <a:cs typeface="Arial" panose="020B0604020202020204" pitchFamily="34" charset="0"/>
                        </a:rPr>
                        <a:t> et maximum de </a:t>
                      </a:r>
                      <a:r>
                        <a:rPr lang="en-US" sz="1400" i="0" dirty="0" err="1">
                          <a:solidFill>
                            <a:schemeClr val="dk1"/>
                          </a:solidFill>
                          <a:effectLst/>
                          <a:latin typeface="Arial" panose="020B0604020202020204" pitchFamily="34" charset="0"/>
                          <a:ea typeface="+mn-ea"/>
                          <a:cs typeface="Arial" panose="020B0604020202020204" pitchFamily="34" charset="0"/>
                        </a:rPr>
                        <a:t>transfert</a:t>
                      </a:r>
                      <a:r>
                        <a:rPr lang="en-US" sz="1400" i="0" dirty="0">
                          <a:solidFill>
                            <a:schemeClr val="dk1"/>
                          </a:solidFill>
                          <a:effectLst/>
                          <a:latin typeface="Arial" panose="020B0604020202020204" pitchFamily="34" charset="0"/>
                          <a:ea typeface="+mn-ea"/>
                          <a:cs typeface="Arial" panose="020B0604020202020204" pitchFamily="34" charset="0"/>
                        </a:rPr>
                        <a:t> de </a:t>
                      </a:r>
                      <a:r>
                        <a:rPr lang="en-US" sz="1400" i="0" dirty="0" err="1">
                          <a:solidFill>
                            <a:schemeClr val="dk1"/>
                          </a:solidFill>
                          <a:effectLst/>
                          <a:latin typeface="Arial" panose="020B0604020202020204" pitchFamily="34" charset="0"/>
                          <a:ea typeface="+mn-ea"/>
                          <a:cs typeface="Arial" panose="020B0604020202020204" pitchFamily="34" charset="0"/>
                        </a:rPr>
                        <a:t>produits</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accumulateurs</a:t>
                      </a:r>
                      <a:r>
                        <a:rPr lang="en-US" sz="1400" i="0" dirty="0">
                          <a:solidFill>
                            <a:schemeClr val="dk1"/>
                          </a:solidFill>
                          <a:effectLst/>
                          <a:latin typeface="Arial" panose="020B0604020202020204" pitchFamily="34" charset="0"/>
                          <a:ea typeface="+mn-ea"/>
                          <a:cs typeface="Arial" panose="020B0604020202020204" pitchFamily="34" charset="0"/>
                        </a:rPr>
                        <a:t> de charges </a:t>
                      </a:r>
                      <a:r>
                        <a:rPr lang="en-US" sz="1400" i="0" dirty="0" err="1">
                          <a:solidFill>
                            <a:schemeClr val="dk1"/>
                          </a:solidFill>
                          <a:effectLst/>
                          <a:latin typeface="Arial" panose="020B0604020202020204" pitchFamily="34" charset="0"/>
                          <a:ea typeface="+mn-ea"/>
                          <a:cs typeface="Arial" panose="020B0604020202020204" pitchFamily="34" charset="0"/>
                        </a:rPr>
                        <a:t>électrostatiques</a:t>
                      </a:r>
                      <a:r>
                        <a:rPr lang="en-US" sz="1400" i="0" dirty="0">
                          <a:solidFill>
                            <a:schemeClr val="dk1"/>
                          </a:solidFill>
                          <a:effectLst/>
                          <a:latin typeface="Arial" panose="020B0604020202020204" pitchFamily="34" charset="0"/>
                          <a:ea typeface="+mn-ea"/>
                          <a:cs typeface="Arial" panose="020B0604020202020204" pitchFamily="34" charset="0"/>
                        </a:rPr>
                        <a:t> dans des </a:t>
                      </a:r>
                      <a:r>
                        <a:rPr lang="en-US" sz="1400" i="0" dirty="0" err="1">
                          <a:solidFill>
                            <a:schemeClr val="dk1"/>
                          </a:solidFill>
                          <a:effectLst/>
                          <a:latin typeface="Arial" panose="020B0604020202020204" pitchFamily="34" charset="0"/>
                          <a:ea typeface="+mn-ea"/>
                          <a:cs typeface="Arial" panose="020B0604020202020204" pitchFamily="34" charset="0"/>
                        </a:rPr>
                        <a:t>citernes</a:t>
                      </a:r>
                      <a:r>
                        <a:rPr lang="en-US" sz="1400" i="0" dirty="0">
                          <a:solidFill>
                            <a:schemeClr val="dk1"/>
                          </a:solidFill>
                          <a:effectLst/>
                          <a:latin typeface="Arial" panose="020B0604020202020204" pitchFamily="34" charset="0"/>
                          <a:ea typeface="+mn-ea"/>
                          <a:cs typeface="Arial" panose="020B0604020202020204" pitchFamily="34" charset="0"/>
                        </a:rPr>
                        <a:t> non </a:t>
                      </a:r>
                      <a:r>
                        <a:rPr lang="en-US" sz="1400" i="0" dirty="0" err="1">
                          <a:solidFill>
                            <a:schemeClr val="dk1"/>
                          </a:solidFill>
                          <a:effectLst/>
                          <a:latin typeface="Arial" panose="020B0604020202020204" pitchFamily="34" charset="0"/>
                          <a:ea typeface="+mn-ea"/>
                          <a:cs typeface="Arial" panose="020B0604020202020204" pitchFamily="34" charset="0"/>
                        </a:rPr>
                        <a:t>inertées</a:t>
                      </a:r>
                      <a:r>
                        <a:rPr lang="en-US" sz="1400" i="0" dirty="0">
                          <a:solidFill>
                            <a:schemeClr val="dk1"/>
                          </a:solidFill>
                          <a:effectLst/>
                          <a:latin typeface="Arial" panose="020B0604020202020204" pitchFamily="34" charset="0"/>
                          <a:ea typeface="+mn-ea"/>
                          <a:cs typeface="Arial" panose="020B0604020202020204" pitchFamily="34" charset="0"/>
                        </a:rPr>
                        <a:t> d’un </a:t>
                      </a:r>
                      <a:r>
                        <a:rPr lang="en-US" sz="1400" i="0" dirty="0" err="1">
                          <a:solidFill>
                            <a:schemeClr val="dk1"/>
                          </a:solidFill>
                          <a:effectLst/>
                          <a:latin typeface="Arial" panose="020B0604020202020204" pitchFamily="34" charset="0"/>
                          <a:ea typeface="+mn-ea"/>
                          <a:cs typeface="Arial" panose="020B0604020202020204" pitchFamily="34" charset="0"/>
                        </a:rPr>
                        <a:t>navire</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ou</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d’une</a:t>
                      </a:r>
                      <a:r>
                        <a:rPr lang="en-US" sz="1400" i="0" dirty="0">
                          <a:solidFill>
                            <a:schemeClr val="dk1"/>
                          </a:solidFill>
                          <a:effectLst/>
                          <a:latin typeface="Arial" panose="020B0604020202020204" pitchFamily="34" charset="0"/>
                          <a:ea typeface="+mn-ea"/>
                          <a:cs typeface="Arial" panose="020B0604020202020204" pitchFamily="34" charset="0"/>
                        </a:rPr>
                        <a:t> barge </a:t>
                      </a:r>
                      <a:r>
                        <a:rPr lang="en-US" sz="1400" i="0" dirty="0" err="1">
                          <a:solidFill>
                            <a:schemeClr val="dk1"/>
                          </a:solidFill>
                          <a:effectLst/>
                          <a:latin typeface="Arial" panose="020B0604020202020204" pitchFamily="34" charset="0"/>
                          <a:ea typeface="+mn-ea"/>
                          <a:cs typeface="Arial" panose="020B0604020202020204" pitchFamily="34" charset="0"/>
                        </a:rPr>
                        <a:t>sont</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définis</a:t>
                      </a:r>
                      <a:r>
                        <a:rPr lang="en-US" sz="1400" i="0" dirty="0">
                          <a:solidFill>
                            <a:schemeClr val="dk1"/>
                          </a:solidFill>
                          <a:effectLst/>
                          <a:latin typeface="Arial" panose="020B0604020202020204" pitchFamily="34" charset="0"/>
                          <a:ea typeface="+mn-ea"/>
                          <a:cs typeface="Arial" panose="020B0604020202020204" pitchFamily="34" charset="0"/>
                        </a:rPr>
                        <a:t> et font </a:t>
                      </a:r>
                      <a:r>
                        <a:rPr lang="en-US" sz="1400" i="0" dirty="0" err="1">
                          <a:solidFill>
                            <a:schemeClr val="dk1"/>
                          </a:solidFill>
                          <a:effectLst/>
                          <a:latin typeface="Arial" panose="020B0604020202020204" pitchFamily="34" charset="0"/>
                          <a:ea typeface="+mn-ea"/>
                          <a:cs typeface="Arial" panose="020B0604020202020204" pitchFamily="34" charset="0"/>
                        </a:rPr>
                        <a:t>l’objet</a:t>
                      </a:r>
                      <a:r>
                        <a:rPr lang="en-US" sz="1400" i="0" dirty="0">
                          <a:solidFill>
                            <a:schemeClr val="dk1"/>
                          </a:solidFill>
                          <a:effectLst/>
                          <a:latin typeface="Arial" panose="020B0604020202020204" pitchFamily="34" charset="0"/>
                          <a:ea typeface="+mn-ea"/>
                          <a:cs typeface="Arial" panose="020B0604020202020204" pitchFamily="34" charset="0"/>
                        </a:rPr>
                        <a:t> d’un </a:t>
                      </a:r>
                      <a:r>
                        <a:rPr lang="en-US" sz="1400" i="0" dirty="0" err="1">
                          <a:solidFill>
                            <a:schemeClr val="dk1"/>
                          </a:solidFill>
                          <a:effectLst/>
                          <a:latin typeface="Arial" panose="020B0604020202020204" pitchFamily="34" charset="0"/>
                          <a:ea typeface="+mn-ea"/>
                          <a:cs typeface="Arial" panose="020B0604020202020204" pitchFamily="34" charset="0"/>
                        </a:rPr>
                        <a:t>échange</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d’information</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avant</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transfert</a:t>
                      </a:r>
                      <a:r>
                        <a:rPr lang="en-US" sz="1400" i="0" dirty="0">
                          <a:solidFill>
                            <a:schemeClr val="dk1"/>
                          </a:solidFill>
                          <a:effectLst/>
                          <a:latin typeface="Arial" panose="020B0604020202020204" pitchFamily="34" charset="0"/>
                          <a:ea typeface="+mn-ea"/>
                          <a:cs typeface="Arial" panose="020B0604020202020204" pitchFamily="34" charset="0"/>
                        </a:rPr>
                        <a:t> entre le </a:t>
                      </a:r>
                      <a:r>
                        <a:rPr lang="en-US" sz="1400" i="0" dirty="0" err="1">
                          <a:solidFill>
                            <a:schemeClr val="dk1"/>
                          </a:solidFill>
                          <a:effectLst/>
                          <a:latin typeface="Arial" panose="020B0604020202020204" pitchFamily="34" charset="0"/>
                          <a:ea typeface="+mn-ea"/>
                          <a:cs typeface="Arial" panose="020B0604020202020204" pitchFamily="34" charset="0"/>
                        </a:rPr>
                        <a:t>navire</a:t>
                      </a:r>
                      <a:r>
                        <a:rPr lang="en-US" sz="1400" i="0" dirty="0">
                          <a:solidFill>
                            <a:schemeClr val="dk1"/>
                          </a:solidFill>
                          <a:effectLst/>
                          <a:latin typeface="Arial" panose="020B0604020202020204" pitchFamily="34" charset="0"/>
                          <a:ea typeface="+mn-ea"/>
                          <a:cs typeface="Arial" panose="020B0604020202020204" pitchFamily="34" charset="0"/>
                        </a:rPr>
                        <a:t> </a:t>
                      </a:r>
                      <a:r>
                        <a:rPr lang="en-US" sz="1400" i="0" dirty="0" err="1">
                          <a:solidFill>
                            <a:schemeClr val="dk1"/>
                          </a:solidFill>
                          <a:effectLst/>
                          <a:latin typeface="Arial" panose="020B0604020202020204" pitchFamily="34" charset="0"/>
                          <a:ea typeface="+mn-ea"/>
                          <a:cs typeface="Arial" panose="020B0604020202020204" pitchFamily="34" charset="0"/>
                        </a:rPr>
                        <a:t>ou</a:t>
                      </a:r>
                      <a:r>
                        <a:rPr lang="en-US" sz="1400" i="0" dirty="0">
                          <a:solidFill>
                            <a:schemeClr val="dk1"/>
                          </a:solidFill>
                          <a:effectLst/>
                          <a:latin typeface="Arial" panose="020B0604020202020204" pitchFamily="34" charset="0"/>
                          <a:ea typeface="+mn-ea"/>
                          <a:cs typeface="Arial" panose="020B0604020202020204" pitchFamily="34" charset="0"/>
                        </a:rPr>
                        <a:t> la barge et le terminal.</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88" name="Rectangle 1">
            <a:extLst>
              <a:ext uri="{FF2B5EF4-FFF2-40B4-BE49-F238E27FC236}">
                <a16:creationId xmlns:a16="http://schemas.microsoft.com/office/drawing/2014/main" id="{AC799345-68AA-4293-83E2-819E64C588FD}"/>
              </a:ext>
            </a:extLst>
          </p:cNvPr>
          <p:cNvSpPr>
            <a:spLocks noChangeArrowheads="1"/>
          </p:cNvSpPr>
          <p:nvPr/>
        </p:nvSpPr>
        <p:spPr bwMode="auto">
          <a:xfrm>
            <a:off x="7392144" y="2728194"/>
            <a:ext cx="4292457"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marL="457200" algn="l" rtl="0" eaLnBrk="0" fontAlgn="base" hangingPunct="0">
              <a:spcBef>
                <a:spcPct val="0"/>
              </a:spcBef>
              <a:spcAft>
                <a:spcPct val="0"/>
              </a:spcAft>
              <a:defRPr>
                <a:solidFill>
                  <a:schemeClr val="tx1"/>
                </a:solidFill>
                <a:latin typeface="Arial" panose="020B0604020202020204" pitchFamily="34" charset="0"/>
              </a:defRPr>
            </a:lvl2pPr>
            <a:lvl3pPr marL="914400" algn="l" rtl="0" eaLnBrk="0" fontAlgn="base" hangingPunct="0">
              <a:spcBef>
                <a:spcPct val="0"/>
              </a:spcBef>
              <a:spcAft>
                <a:spcPct val="0"/>
              </a:spcAft>
              <a:defRPr>
                <a:solidFill>
                  <a:schemeClr val="tx1"/>
                </a:solidFill>
                <a:latin typeface="Arial" panose="020B0604020202020204" pitchFamily="34" charset="0"/>
              </a:defRPr>
            </a:lvl3pPr>
            <a:lvl4pPr marL="1371600" algn="l" rtl="0" eaLnBrk="0" fontAlgn="base" hangingPunct="0">
              <a:spcBef>
                <a:spcPct val="0"/>
              </a:spcBef>
              <a:spcAft>
                <a:spcPct val="0"/>
              </a:spcAft>
              <a:defRPr>
                <a:solidFill>
                  <a:schemeClr val="tx1"/>
                </a:solidFill>
                <a:latin typeface="Arial" panose="020B0604020202020204" pitchFamily="34" charset="0"/>
              </a:defRPr>
            </a:lvl4pPr>
            <a:lvl5pPr marL="1828800" algn="l" rtl="0" eaLnBrk="0" fontAlgn="base" hangingPunct="0">
              <a:spcBef>
                <a:spcPct val="0"/>
              </a:spcBef>
              <a:spcAft>
                <a:spcPct val="0"/>
              </a:spcAft>
              <a:defRPr>
                <a:solidFill>
                  <a:schemeClr val="tx1"/>
                </a:solidFill>
                <a:latin typeface="Arial" panose="020B0604020202020204" pitchFamily="34" charset="0"/>
              </a:defRPr>
            </a:lvl5pPr>
            <a:lvl6pPr marL="2286000" algn="l" rtl="0" eaLnBrk="0" fontAlgn="base" hangingPunct="0">
              <a:spcBef>
                <a:spcPct val="0"/>
              </a:spcBef>
              <a:spcAft>
                <a:spcPct val="0"/>
              </a:spcAft>
              <a:defRPr>
                <a:solidFill>
                  <a:schemeClr val="tx1"/>
                </a:solidFill>
                <a:latin typeface="Arial" panose="020B0604020202020204" pitchFamily="34" charset="0"/>
              </a:defRPr>
            </a:lvl6pPr>
            <a:lvl7pPr marL="2743200" algn="l" rtl="0" eaLnBrk="0" fontAlgn="base" hangingPunct="0">
              <a:spcBef>
                <a:spcPct val="0"/>
              </a:spcBef>
              <a:spcAft>
                <a:spcPct val="0"/>
              </a:spcAft>
              <a:defRPr>
                <a:solidFill>
                  <a:schemeClr val="tx1"/>
                </a:solidFill>
                <a:latin typeface="Arial" panose="020B0604020202020204" pitchFamily="34" charset="0"/>
              </a:defRPr>
            </a:lvl7pPr>
            <a:lvl8pPr marL="3200400" algn="l" rtl="0" eaLnBrk="0" fontAlgn="base" hangingPunct="0">
              <a:spcBef>
                <a:spcPct val="0"/>
              </a:spcBef>
              <a:spcAft>
                <a:spcPct val="0"/>
              </a:spcAft>
              <a:defRPr>
                <a:solidFill>
                  <a:schemeClr val="tx1"/>
                </a:solidFill>
                <a:latin typeface="Arial" panose="020B0604020202020204" pitchFamily="34" charset="0"/>
              </a:defRPr>
            </a:lvl8pPr>
            <a:lvl9pPr marL="3657600" algn="l" rtl="0" eaLnBrk="0" fontAlgn="base" hangingPunct="0">
              <a:spcBef>
                <a:spcPct val="0"/>
              </a:spcBef>
              <a:spcAft>
                <a:spcPct val="0"/>
              </a:spcAft>
              <a:defRPr>
                <a:solidFill>
                  <a:schemeClr val="tx1"/>
                </a:solidFill>
                <a:latin typeface="Arial" panose="020B0604020202020204" pitchFamily="34" charset="0"/>
              </a:defRPr>
            </a:lvl9pPr>
          </a:lstStyle>
          <a:p>
            <a:pPr marR="0" lvl="0" defTabSz="914400" rtl="0" eaLnBrk="0" fontAlgn="base" latinLnBrk="0" hangingPunct="0">
              <a:lnSpc>
                <a:spcPct val="100000"/>
              </a:lnSpc>
              <a:spcBef>
                <a:spcPct val="0"/>
              </a:spcBef>
              <a:spcAft>
                <a:spcPct val="0"/>
              </a:spcAft>
              <a:buClrTx/>
              <a:buSzTx/>
              <a:tabLst/>
            </a:pPr>
            <a:r>
              <a:rPr kumimoji="0" lang="fr-FR" altLang="fr-FR" sz="1400" b="0" i="0" strike="noStrike" cap="none" normalizeH="0" baseline="0" dirty="0">
                <a:ln>
                  <a:noFill/>
                </a:ln>
                <a:effectLst/>
                <a:ea typeface="Calibri" panose="020F0502020204030204" pitchFamily="34" charset="0"/>
                <a:cs typeface="Arial" panose="020B0604020202020204" pitchFamily="34" charset="0"/>
              </a:rPr>
              <a:t>Vitesse linéaire de transfert limitée à un maximum de 1 m/s aux entrées de chaque citerne pendant la phase initiale de chargement</a:t>
            </a:r>
          </a:p>
          <a:p>
            <a:pPr marR="0" lvl="0" defTabSz="914400" rtl="0" eaLnBrk="0" fontAlgn="base" latinLnBrk="0" hangingPunct="0">
              <a:lnSpc>
                <a:spcPct val="100000"/>
              </a:lnSpc>
              <a:spcBef>
                <a:spcPct val="0"/>
              </a:spcBef>
              <a:spcAft>
                <a:spcPct val="0"/>
              </a:spcAft>
              <a:buClrTx/>
              <a:buSzTx/>
              <a:tabLst/>
            </a:pPr>
            <a:endParaRPr lang="fr-FR" altLang="fr-FR" sz="1400" dirty="0">
              <a:ea typeface="Calibri" panose="020F0502020204030204" pitchFamily="34" charset="0"/>
              <a:cs typeface="Arial" panose="020B0604020202020204" pitchFamily="34" charset="0"/>
            </a:endParaRPr>
          </a:p>
          <a:p>
            <a:pPr marR="0" lvl="0" defTabSz="914400" rtl="0" eaLnBrk="0" fontAlgn="base" latinLnBrk="0" hangingPunct="0">
              <a:lnSpc>
                <a:spcPct val="100000"/>
              </a:lnSpc>
              <a:spcBef>
                <a:spcPct val="0"/>
              </a:spcBef>
              <a:spcAft>
                <a:spcPct val="0"/>
              </a:spcAft>
              <a:buClrTx/>
              <a:buSzTx/>
              <a:tabLst/>
            </a:pPr>
            <a:r>
              <a:rPr lang="fr-FR" altLang="fr-FR" sz="1400" dirty="0">
                <a:ea typeface="Calibri" panose="020F0502020204030204" pitchFamily="34" charset="0"/>
                <a:cs typeface="Arial" panose="020B0604020202020204" pitchFamily="34" charset="0"/>
              </a:rPr>
              <a:t>puis</a:t>
            </a:r>
            <a:r>
              <a:rPr kumimoji="0" lang="fr-FR" altLang="fr-FR" sz="1400" b="0" i="0" strike="noStrike" cap="none" normalizeH="0" baseline="0" dirty="0">
                <a:ln>
                  <a:noFill/>
                </a:ln>
                <a:effectLst/>
                <a:ea typeface="Calibri" panose="020F0502020204030204" pitchFamily="34" charset="0"/>
                <a:cs typeface="Arial" panose="020B0604020202020204" pitchFamily="34" charset="0"/>
              </a:rPr>
              <a:t> à un maximum de 7 m/s.</a:t>
            </a:r>
          </a:p>
          <a:p>
            <a:pPr marR="0" lvl="0" defTabSz="914400" rtl="0" eaLnBrk="0" fontAlgn="base" latinLnBrk="0" hangingPunct="0">
              <a:lnSpc>
                <a:spcPct val="100000"/>
              </a:lnSpc>
              <a:spcBef>
                <a:spcPct val="0"/>
              </a:spcBef>
              <a:spcAft>
                <a:spcPct val="0"/>
              </a:spcAft>
              <a:buClrTx/>
              <a:buSzTx/>
              <a:tabLst/>
            </a:pPr>
            <a:endParaRPr lang="fr-FR" altLang="fr-FR" sz="1400" dirty="0">
              <a:cs typeface="Arial" panose="020B0604020202020204" pitchFamily="34" charset="0"/>
            </a:endParaRPr>
          </a:p>
          <a:p>
            <a:pPr marR="0" lvl="0" defTabSz="914400" rtl="0" eaLnBrk="0" fontAlgn="base" latinLnBrk="0" hangingPunct="0">
              <a:lnSpc>
                <a:spcPct val="100000"/>
              </a:lnSpc>
              <a:spcBef>
                <a:spcPct val="0"/>
              </a:spcBef>
              <a:spcAft>
                <a:spcPct val="0"/>
              </a:spcAft>
              <a:buClrTx/>
              <a:buSzTx/>
              <a:tabLst/>
            </a:pPr>
            <a:r>
              <a:rPr kumimoji="0" lang="fr-FR" altLang="fr-FR" sz="1400" b="0" i="0" strike="noStrike" cap="none" normalizeH="0" baseline="0" dirty="0">
                <a:ln>
                  <a:noFill/>
                </a:ln>
                <a:effectLst/>
                <a:cs typeface="Arial" panose="020B0604020202020204" pitchFamily="34" charset="0"/>
              </a:rPr>
              <a:t>Non applicable pour le chargement en Gaz liquéfié des navires ou des barges dont les citernes sont sous gaz</a:t>
            </a:r>
          </a:p>
        </p:txBody>
      </p:sp>
      <p:pic>
        <p:nvPicPr>
          <p:cNvPr id="89" name="Image 33">
            <a:extLst>
              <a:ext uri="{FF2B5EF4-FFF2-40B4-BE49-F238E27FC236}">
                <a16:creationId xmlns:a16="http://schemas.microsoft.com/office/drawing/2014/main" id="{A791D793-080D-4EF7-A692-4E1100834DC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41708" y="2960165"/>
            <a:ext cx="720000" cy="720026"/>
          </a:xfrm>
          <a:prstGeom prst="rect">
            <a:avLst/>
          </a:prstGeom>
        </p:spPr>
      </p:pic>
      <p:cxnSp>
        <p:nvCxnSpPr>
          <p:cNvPr id="90" name="Connecteur droit avec flèche 6">
            <a:extLst>
              <a:ext uri="{FF2B5EF4-FFF2-40B4-BE49-F238E27FC236}">
                <a16:creationId xmlns:a16="http://schemas.microsoft.com/office/drawing/2014/main" id="{C285F755-918E-453C-B064-19DDD0D0E688}"/>
              </a:ext>
            </a:extLst>
          </p:cNvPr>
          <p:cNvCxnSpPr>
            <a:cxnSpLocks/>
          </p:cNvCxnSpPr>
          <p:nvPr/>
        </p:nvCxnSpPr>
        <p:spPr>
          <a:xfrm>
            <a:off x="6452081" y="3388804"/>
            <a:ext cx="468000" cy="0"/>
          </a:xfrm>
          <a:prstGeom prst="straightConnector1">
            <a:avLst/>
          </a:prstGeom>
          <a:ln w="57150">
            <a:solidFill>
              <a:schemeClr val="bg1"/>
            </a:solidFill>
            <a:tailEnd type="triangle"/>
          </a:ln>
        </p:spPr>
        <p:style>
          <a:lnRef idx="1">
            <a:schemeClr val="accent1"/>
          </a:lnRef>
          <a:fillRef idx="0">
            <a:schemeClr val="accent1"/>
          </a:fillRef>
          <a:effectRef idx="0">
            <a:schemeClr val="accent1"/>
          </a:effectRef>
          <a:fontRef idx="minor">
            <a:schemeClr val="tx1"/>
          </a:fontRef>
        </p:style>
      </p:cxnSp>
      <p:pic>
        <p:nvPicPr>
          <p:cNvPr id="91" name="Image 54">
            <a:extLst>
              <a:ext uri="{FF2B5EF4-FFF2-40B4-BE49-F238E27FC236}">
                <a16:creationId xmlns:a16="http://schemas.microsoft.com/office/drawing/2014/main" id="{A3E1FBF3-0104-4416-A9F9-45589E72A5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6080" y="4145792"/>
            <a:ext cx="539982" cy="540000"/>
          </a:xfrm>
          <a:prstGeom prst="rect">
            <a:avLst/>
          </a:prstGeom>
        </p:spPr>
      </p:pic>
      <p:pic>
        <p:nvPicPr>
          <p:cNvPr id="92" name="Image 55">
            <a:extLst>
              <a:ext uri="{FF2B5EF4-FFF2-40B4-BE49-F238E27FC236}">
                <a16:creationId xmlns:a16="http://schemas.microsoft.com/office/drawing/2014/main" id="{C9DFAD52-0E2C-4D56-B27D-B6991269B5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85636" y="4145069"/>
            <a:ext cx="539982" cy="540000"/>
          </a:xfrm>
          <a:prstGeom prst="rect">
            <a:avLst/>
          </a:prstGeom>
        </p:spPr>
      </p:pic>
      <p:sp>
        <p:nvSpPr>
          <p:cNvPr id="93" name="ZoneTexte 4">
            <a:extLst>
              <a:ext uri="{FF2B5EF4-FFF2-40B4-BE49-F238E27FC236}">
                <a16:creationId xmlns:a16="http://schemas.microsoft.com/office/drawing/2014/main" id="{0FF0C9DE-0F49-4D68-8EEC-F4E2B92894EA}"/>
              </a:ext>
            </a:extLst>
          </p:cNvPr>
          <p:cNvSpPr txBox="1"/>
          <p:nvPr/>
        </p:nvSpPr>
        <p:spPr>
          <a:xfrm>
            <a:off x="6697769" y="4367079"/>
            <a:ext cx="510076" cy="276999"/>
          </a:xfrm>
          <a:prstGeom prst="rect">
            <a:avLst/>
          </a:prstGeom>
          <a:noFill/>
        </p:spPr>
        <p:txBody>
          <a:bodyPr wrap="none" rtlCol="0">
            <a:spAutoFit/>
          </a:bodyPr>
          <a:lstStyle/>
          <a:p>
            <a:r>
              <a:rPr lang="en-GB" sz="1200" b="1" dirty="0">
                <a:solidFill>
                  <a:schemeClr val="bg1"/>
                </a:solidFill>
              </a:rPr>
              <a:t>GNL</a:t>
            </a:r>
          </a:p>
        </p:txBody>
      </p:sp>
      <p:sp>
        <p:nvSpPr>
          <p:cNvPr id="94" name="ZoneTexte 56">
            <a:extLst>
              <a:ext uri="{FF2B5EF4-FFF2-40B4-BE49-F238E27FC236}">
                <a16:creationId xmlns:a16="http://schemas.microsoft.com/office/drawing/2014/main" id="{77B18BBA-095A-4162-8FD0-A2058A100FD2}"/>
              </a:ext>
            </a:extLst>
          </p:cNvPr>
          <p:cNvSpPr txBox="1"/>
          <p:nvPr/>
        </p:nvSpPr>
        <p:spPr>
          <a:xfrm>
            <a:off x="6108523" y="4360024"/>
            <a:ext cx="502061" cy="276999"/>
          </a:xfrm>
          <a:prstGeom prst="rect">
            <a:avLst/>
          </a:prstGeom>
          <a:noFill/>
        </p:spPr>
        <p:txBody>
          <a:bodyPr wrap="none" rtlCol="0">
            <a:spAutoFit/>
          </a:bodyPr>
          <a:lstStyle/>
          <a:p>
            <a:r>
              <a:rPr lang="en-GB" sz="1200" b="1" dirty="0">
                <a:solidFill>
                  <a:schemeClr val="bg1"/>
                </a:solidFill>
              </a:rPr>
              <a:t>GPL</a:t>
            </a:r>
          </a:p>
        </p:txBody>
      </p:sp>
      <p:cxnSp>
        <p:nvCxnSpPr>
          <p:cNvPr id="95" name="Connecteur droit 7">
            <a:extLst>
              <a:ext uri="{FF2B5EF4-FFF2-40B4-BE49-F238E27FC236}">
                <a16:creationId xmlns:a16="http://schemas.microsoft.com/office/drawing/2014/main" id="{F21F272A-3018-4985-B810-759842D75D48}"/>
              </a:ext>
            </a:extLst>
          </p:cNvPr>
          <p:cNvCxnSpPr>
            <a:cxnSpLocks/>
          </p:cNvCxnSpPr>
          <p:nvPr/>
        </p:nvCxnSpPr>
        <p:spPr>
          <a:xfrm flipH="1">
            <a:off x="6085636" y="4181692"/>
            <a:ext cx="539982" cy="5778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Connecteur droit 57">
            <a:extLst>
              <a:ext uri="{FF2B5EF4-FFF2-40B4-BE49-F238E27FC236}">
                <a16:creationId xmlns:a16="http://schemas.microsoft.com/office/drawing/2014/main" id="{74240A90-D266-4DD3-9D27-2AB4AA069022}"/>
              </a:ext>
            </a:extLst>
          </p:cNvPr>
          <p:cNvCxnSpPr>
            <a:cxnSpLocks/>
          </p:cNvCxnSpPr>
          <p:nvPr/>
        </p:nvCxnSpPr>
        <p:spPr>
          <a:xfrm flipH="1">
            <a:off x="6697589" y="4163327"/>
            <a:ext cx="539982" cy="57782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Espace réservé du texte 16">
            <a:extLst>
              <a:ext uri="{FF2B5EF4-FFF2-40B4-BE49-F238E27FC236}">
                <a16:creationId xmlns:a16="http://schemas.microsoft.com/office/drawing/2014/main" id="{A27C06DA-42CF-4332-9194-B105CE365ACA}"/>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D’EXPLOSION, INCENDIE</a:t>
            </a:r>
          </a:p>
        </p:txBody>
      </p:sp>
      <p:sp>
        <p:nvSpPr>
          <p:cNvPr id="16" name="Rectangle 15">
            <a:extLst>
              <a:ext uri="{FF2B5EF4-FFF2-40B4-BE49-F238E27FC236}">
                <a16:creationId xmlns:a16="http://schemas.microsoft.com/office/drawing/2014/main" id="{715026AF-E98D-4028-9527-728FCC8F0A7F}"/>
              </a:ext>
            </a:extLst>
          </p:cNvPr>
          <p:cNvSpPr/>
          <p:nvPr/>
        </p:nvSpPr>
        <p:spPr>
          <a:xfrm>
            <a:off x="1343472" y="2707022"/>
            <a:ext cx="3347391" cy="677108"/>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a:p>
            <a:pPr marL="0" indent="0" algn="l">
              <a:spcBef>
                <a:spcPts val="600"/>
              </a:spcBef>
              <a:spcAft>
                <a:spcPts val="600"/>
              </a:spcAft>
            </a:pPr>
            <a:r>
              <a:rPr lang="fr-FR" sz="1400" dirty="0">
                <a:solidFill>
                  <a:srgbClr val="FF0000"/>
                </a:solidFill>
              </a:rPr>
              <a:t>Mis en pratique dans tous les terminaux</a:t>
            </a:r>
            <a:endParaRPr lang="fr-FR" sz="1400" b="0" dirty="0">
              <a:solidFill>
                <a:srgbClr val="FF0000"/>
              </a:solidFill>
            </a:endParaRPr>
          </a:p>
        </p:txBody>
      </p:sp>
    </p:spTree>
    <p:extLst>
      <p:ext uri="{BB962C8B-B14F-4D97-AF65-F5344CB8AC3E}">
        <p14:creationId xmlns:p14="http://schemas.microsoft.com/office/powerpoint/2010/main" val="441896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3425655898"/>
              </p:ext>
            </p:extLst>
          </p:nvPr>
        </p:nvGraphicFramePr>
        <p:xfrm>
          <a:off x="1487488" y="804166"/>
          <a:ext cx="10297144" cy="1760737"/>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3974">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mn-ea"/>
                          <a:cs typeface="Times New Roman" panose="02020603050405020304" pitchFamily="18" charset="0"/>
                        </a:rPr>
                        <a:t>Exigence 3.3.1 : </a:t>
                      </a:r>
                      <a:r>
                        <a:rPr lang="fr-FR" sz="1600" b="1" noProof="0" dirty="0">
                          <a:solidFill>
                            <a:srgbClr val="0070C0"/>
                          </a:solidFill>
                          <a:effectLst/>
                          <a:latin typeface="Arial" panose="020B0604020202020204" pitchFamily="34" charset="0"/>
                          <a:ea typeface="+mn-ea"/>
                          <a:cs typeface="Times New Roman" panose="02020603050405020304" pitchFamily="18" charset="0"/>
                        </a:rPr>
                        <a:t>Amarrage du navire ou de la barge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386763">
                <a:tc>
                  <a:txBody>
                    <a:bodyPr/>
                    <a:lstStyle/>
                    <a:p>
                      <a:r>
                        <a:rPr lang="fr-FR" sz="1400" noProof="0" dirty="0">
                          <a:solidFill>
                            <a:schemeClr val="dk1"/>
                          </a:solidFill>
                          <a:effectLst/>
                          <a:latin typeface="Arial" panose="020B0604020202020204" pitchFamily="34" charset="0"/>
                          <a:ea typeface="+mn-ea"/>
                          <a:cs typeface="Arial" panose="020B0604020202020204" pitchFamily="34" charset="0"/>
                        </a:rPr>
                        <a:t>En tenant compte des conditions </a:t>
                      </a:r>
                      <a:r>
                        <a:rPr lang="fr-FR" sz="1400" noProof="0" dirty="0" err="1">
                          <a:solidFill>
                            <a:schemeClr val="dk1"/>
                          </a:solidFill>
                          <a:effectLst/>
                          <a:latin typeface="Arial" panose="020B0604020202020204" pitchFamily="34" charset="0"/>
                          <a:ea typeface="+mn-ea"/>
                          <a:cs typeface="Arial" panose="020B0604020202020204" pitchFamily="34" charset="0"/>
                        </a:rPr>
                        <a:t>océano</a:t>
                      </a:r>
                      <a:r>
                        <a:rPr lang="fr-FR" sz="1400" noProof="0" dirty="0">
                          <a:solidFill>
                            <a:schemeClr val="dk1"/>
                          </a:solidFill>
                          <a:effectLst/>
                          <a:latin typeface="Arial" panose="020B0604020202020204" pitchFamily="34" charset="0"/>
                          <a:ea typeface="+mn-ea"/>
                          <a:cs typeface="Arial" panose="020B0604020202020204" pitchFamily="34" charset="0"/>
                        </a:rPr>
                        <a:t>-météorologiques et des phénomènes physiques associés au </a:t>
                      </a:r>
                      <a:r>
                        <a:rPr lang="fr-FR" sz="1400" noProof="0" dirty="0" err="1">
                          <a:solidFill>
                            <a:schemeClr val="dk1"/>
                          </a:solidFill>
                          <a:effectLst/>
                          <a:latin typeface="Arial" panose="020B0604020202020204" pitchFamily="34" charset="0"/>
                          <a:ea typeface="+mn-ea"/>
                          <a:cs typeface="Arial" panose="020B0604020202020204" pitchFamily="34" charset="0"/>
                        </a:rPr>
                        <a:t>traffic</a:t>
                      </a:r>
                      <a:r>
                        <a:rPr lang="fr-FR" sz="1400" noProof="0" dirty="0">
                          <a:solidFill>
                            <a:schemeClr val="dk1"/>
                          </a:solidFill>
                          <a:effectLst/>
                          <a:latin typeface="Arial" panose="020B0604020202020204" pitchFamily="34" charset="0"/>
                          <a:ea typeface="+mn-ea"/>
                          <a:cs typeface="Arial" panose="020B0604020202020204" pitchFamily="34" charset="0"/>
                        </a:rPr>
                        <a:t> maritime ou fluvial passant à proximité, il est défini pour chaque poste d’escale et pour différentes tailles de navire ou de barge amarré(e):</a:t>
                      </a:r>
                    </a:p>
                    <a:p>
                      <a:pPr marL="285750" lvl="0" indent="-285750">
                        <a:buFont typeface="Wingdings" panose="05000000000000000000" pitchFamily="2" charset="2"/>
                        <a:buChar char="§"/>
                      </a:pPr>
                      <a:r>
                        <a:rPr lang="fr-FR" sz="1400" noProof="0" dirty="0">
                          <a:solidFill>
                            <a:schemeClr val="dk1"/>
                          </a:solidFill>
                          <a:effectLst/>
                          <a:latin typeface="Arial" panose="020B0604020202020204" pitchFamily="34" charset="0"/>
                          <a:ea typeface="+mn-ea"/>
                          <a:cs typeface="Arial" panose="020B0604020202020204" pitchFamily="34" charset="0"/>
                        </a:rPr>
                        <a:t>Un clair sous quille (UKC) minimum</a:t>
                      </a:r>
                      <a:r>
                        <a:rPr lang="fr-FR" sz="1400" noProof="0" dirty="0">
                          <a:solidFill>
                            <a:schemeClr val="tx1"/>
                          </a:solidFill>
                          <a:effectLst/>
                          <a:latin typeface="Arial" panose="020B0604020202020204" pitchFamily="34" charset="0"/>
                          <a:ea typeface="+mn-ea"/>
                          <a:cs typeface="Arial" panose="020B0604020202020204" pitchFamily="34" charset="0"/>
                        </a:rPr>
                        <a:t> ;</a:t>
                      </a:r>
                    </a:p>
                    <a:p>
                      <a:pPr marL="285750" lvl="0" indent="-285750">
                        <a:buFont typeface="Wingdings" panose="05000000000000000000" pitchFamily="2" charset="2"/>
                        <a:buChar char="§"/>
                      </a:pPr>
                      <a:r>
                        <a:rPr lang="fr-FR" sz="1400" u="dotted" noProof="0" dirty="0">
                          <a:solidFill>
                            <a:schemeClr val="dk1"/>
                          </a:solidFill>
                          <a:effectLst/>
                          <a:latin typeface="Arial" panose="020B0604020202020204" pitchFamily="34" charset="0"/>
                          <a:ea typeface="+mn-ea"/>
                          <a:cs typeface="Arial" panose="020B0604020202020204" pitchFamily="34" charset="0"/>
                        </a:rPr>
                        <a:t>Des exigences minimales et des critères d’efficacité d’amarrage;</a:t>
                      </a:r>
                    </a:p>
                    <a:p>
                      <a:pPr marL="285750" lvl="0" indent="-285750">
                        <a:buFont typeface="Wingdings" panose="05000000000000000000" pitchFamily="2" charset="2"/>
                        <a:buChar char="§"/>
                      </a:pPr>
                      <a:r>
                        <a:rPr lang="fr-FR" sz="1400" u="dotted" noProof="0" dirty="0">
                          <a:solidFill>
                            <a:schemeClr val="dk1"/>
                          </a:solidFill>
                          <a:effectLst/>
                          <a:latin typeface="Arial" panose="020B0604020202020204" pitchFamily="34" charset="0"/>
                          <a:ea typeface="+mn-ea"/>
                          <a:cs typeface="Arial" panose="020B0604020202020204" pitchFamily="34" charset="0"/>
                        </a:rPr>
                        <a:t>Le cas échéant, des mesures additionnelles de maitrise du risqué de rupture d’amarrage et des conséquences potentielles associées:</a:t>
                      </a:r>
                      <a:endParaRPr lang="fr-FR" sz="1400" noProof="0" dirty="0">
                        <a:solidFill>
                          <a:schemeClr val="dk1"/>
                        </a:solidFill>
                        <a:effectLst/>
                        <a:latin typeface="Arial" panose="020B0604020202020204" pitchFamily="34" charset="0"/>
                        <a:ea typeface="+mn-ea"/>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5" name="Rectangle 4">
            <a:extLst>
              <a:ext uri="{FF2B5EF4-FFF2-40B4-BE49-F238E27FC236}">
                <a16:creationId xmlns:a16="http://schemas.microsoft.com/office/drawing/2014/main" id="{2E66B242-ED26-4AC4-83F2-7B7663BAD7E0}"/>
              </a:ext>
            </a:extLst>
          </p:cNvPr>
          <p:cNvSpPr>
            <a:spLocks noChangeArrowheads="1"/>
          </p:cNvSpPr>
          <p:nvPr/>
        </p:nvSpPr>
        <p:spPr bwMode="auto">
          <a:xfrm>
            <a:off x="5591944" y="2833248"/>
            <a:ext cx="5964414" cy="2831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FR" sz="1400" dirty="0">
                <a:solidFill>
                  <a:schemeClr val="tx1"/>
                </a:solidFill>
                <a:latin typeface="Arial" panose="020B0604020202020204" pitchFamily="34" charset="0"/>
                <a:cs typeface="Arial" panose="020B0604020202020204" pitchFamily="34" charset="0"/>
              </a:rPr>
              <a:t>Pour ce faire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sz="1400" dirty="0">
                <a:solidFill>
                  <a:schemeClr val="tx1"/>
                </a:solidFill>
                <a:latin typeface="Arial" panose="020B0604020202020204" pitchFamily="34" charset="0"/>
                <a:cs typeface="Arial" panose="020B0604020202020204" pitchFamily="34" charset="0"/>
              </a:rPr>
              <a:t>Des seuils </a:t>
            </a:r>
            <a:r>
              <a:rPr lang="fr-FR" sz="1400" dirty="0" err="1">
                <a:solidFill>
                  <a:schemeClr val="tx1"/>
                </a:solidFill>
                <a:latin typeface="Arial" panose="020B0604020202020204" pitchFamily="34" charset="0"/>
                <a:cs typeface="Arial" panose="020B0604020202020204" pitchFamily="34" charset="0"/>
              </a:rPr>
              <a:t>océano</a:t>
            </a:r>
            <a:r>
              <a:rPr lang="fr-FR" sz="1400" dirty="0">
                <a:solidFill>
                  <a:schemeClr val="tx1"/>
                </a:solidFill>
                <a:latin typeface="Arial" panose="020B0604020202020204" pitchFamily="34" charset="0"/>
                <a:cs typeface="Arial" panose="020B0604020202020204" pitchFamily="34" charset="0"/>
              </a:rPr>
              <a:t>-météorologiques sont définis;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sz="1400" dirty="0">
                <a:solidFill>
                  <a:schemeClr val="tx1"/>
                </a:solidFill>
                <a:latin typeface="Arial" panose="020B0604020202020204" pitchFamily="34" charset="0"/>
                <a:cs typeface="Arial" panose="020B0604020202020204" pitchFamily="34" charset="0"/>
              </a:rPr>
              <a:t>Une étude est réalisée avec l’aide de l’autorité portuaire ou une autre expertise maritime ou fluviale pour chaque poste d’escale</a:t>
            </a:r>
          </a:p>
          <a:p>
            <a:pPr marL="0" marR="0" lvl="0" indent="0" algn="l" defTabSz="914400" rtl="0" eaLnBrk="0" fontAlgn="base" latinLnBrk="0" hangingPunct="0">
              <a:lnSpc>
                <a:spcPct val="100000"/>
              </a:lnSpc>
              <a:spcBef>
                <a:spcPct val="0"/>
              </a:spcBef>
              <a:spcAft>
                <a:spcPct val="0"/>
              </a:spcAft>
              <a:buClrTx/>
              <a:buSzTx/>
              <a:buFontTx/>
              <a:buNone/>
              <a:tabLst/>
            </a:pPr>
            <a:endParaRPr lang="en-US" sz="600" dirty="0">
              <a:solidFill>
                <a:srgbClr val="FF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400" dirty="0">
              <a:solidFill>
                <a:srgbClr val="FF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Exemples de mesures additionnelles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Le renforcement de l’amarrage</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L’assistance d’un remorqueur</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L’arrêt des opérations de transfert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Le débranchement des flexibles ou des bras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Une distance de sécurité ou zone de restriction à la navigation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Un </a:t>
            </a:r>
            <a:r>
              <a:rPr kumimoji="0" lang="fr-FR" altLang="fr-FR" sz="1400" b="0" i="0"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Breakaway</a:t>
            </a: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fr-FR" altLang="fr-FR" sz="1400" b="0" i="0"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coupling</a:t>
            </a:r>
            <a:r>
              <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(flexibles) ou PERC (bras)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fr-FR" altLang="fr-FR" sz="1400" dirty="0">
                <a:solidFill>
                  <a:schemeClr val="tx1"/>
                </a:solidFill>
                <a:latin typeface="Arial" panose="020B0604020202020204" pitchFamily="34" charset="0"/>
                <a:ea typeface="Calibri" panose="020F0502020204030204" pitchFamily="34" charset="0"/>
                <a:cs typeface="Arial" panose="020B0604020202020204" pitchFamily="34" charset="0"/>
              </a:rPr>
              <a:t>Un clapet anti-retour pour les lignes dédiées au déchargement</a:t>
            </a:r>
            <a:endParaRPr kumimoji="0" lang="fr-FR" altLang="fr-FR" sz="1400" b="0" i="0"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2" name="Espace réservé du texte 16">
            <a:extLst>
              <a:ext uri="{FF2B5EF4-FFF2-40B4-BE49-F238E27FC236}">
                <a16:creationId xmlns:a16="http://schemas.microsoft.com/office/drawing/2014/main" id="{56BDD426-9C0D-40F8-B4EB-EF06B7EBAC44}"/>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RUPTURE D’AMARRAGE</a:t>
            </a:r>
          </a:p>
        </p:txBody>
      </p:sp>
      <p:sp>
        <p:nvSpPr>
          <p:cNvPr id="13" name="Rectangle 12">
            <a:extLst>
              <a:ext uri="{FF2B5EF4-FFF2-40B4-BE49-F238E27FC236}">
                <a16:creationId xmlns:a16="http://schemas.microsoft.com/office/drawing/2014/main" id="{41FCE429-3047-4537-A5C9-CD9D6E850804}"/>
              </a:ext>
            </a:extLst>
          </p:cNvPr>
          <p:cNvSpPr/>
          <p:nvPr/>
        </p:nvSpPr>
        <p:spPr>
          <a:xfrm>
            <a:off x="805048" y="3140968"/>
            <a:ext cx="4801314" cy="1785104"/>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a:p>
            <a:pPr algn="l">
              <a:spcBef>
                <a:spcPts val="600"/>
              </a:spcBef>
              <a:spcAft>
                <a:spcPts val="600"/>
              </a:spcAft>
            </a:pPr>
            <a:r>
              <a:rPr lang="fr-FR" sz="1400" dirty="0">
                <a:solidFill>
                  <a:srgbClr val="FF0000"/>
                </a:solidFill>
              </a:rPr>
              <a:t>Mis en pratique dans tous les terminaux</a:t>
            </a:r>
          </a:p>
          <a:p>
            <a:pPr algn="l">
              <a:spcBef>
                <a:spcPts val="600"/>
              </a:spcBef>
              <a:spcAft>
                <a:spcPts val="600"/>
              </a:spcAft>
            </a:pPr>
            <a:endParaRPr lang="fr-FR" sz="1400" b="0" dirty="0">
              <a:solidFill>
                <a:srgbClr val="FF0000"/>
              </a:solidFill>
            </a:endParaRPr>
          </a:p>
          <a:p>
            <a:pPr algn="l">
              <a:spcBef>
                <a:spcPts val="600"/>
              </a:spcBef>
              <a:spcAft>
                <a:spcPts val="600"/>
              </a:spcAft>
            </a:pPr>
            <a:r>
              <a:rPr lang="fr-FR" sz="1400" dirty="0">
                <a:solidFill>
                  <a:srgbClr val="FF0000"/>
                </a:solidFill>
              </a:rPr>
              <a:t>Accès à une expertise maritime ou fluviale déjà en place </a:t>
            </a:r>
          </a:p>
          <a:p>
            <a:pPr algn="l">
              <a:spcBef>
                <a:spcPts val="600"/>
              </a:spcBef>
              <a:spcAft>
                <a:spcPts val="600"/>
              </a:spcAft>
            </a:pPr>
            <a:r>
              <a:rPr lang="fr-FR" sz="1400" b="0" dirty="0">
                <a:solidFill>
                  <a:srgbClr val="FF0000"/>
                </a:solidFill>
              </a:rPr>
              <a:t>(Exigence 5.3 de la DIRSEC 16)</a:t>
            </a:r>
          </a:p>
        </p:txBody>
      </p:sp>
    </p:spTree>
    <p:extLst>
      <p:ext uri="{BB962C8B-B14F-4D97-AF65-F5344CB8AC3E}">
        <p14:creationId xmlns:p14="http://schemas.microsoft.com/office/powerpoint/2010/main" val="533211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33" name="Tableau 9">
            <a:extLst>
              <a:ext uri="{FF2B5EF4-FFF2-40B4-BE49-F238E27FC236}">
                <a16:creationId xmlns:a16="http://schemas.microsoft.com/office/drawing/2014/main" id="{C139084F-D53F-429F-943D-AB4104CC6B8E}"/>
              </a:ext>
            </a:extLst>
          </p:cNvPr>
          <p:cNvGraphicFramePr>
            <a:graphicFrameLocks noGrp="1"/>
          </p:cNvGraphicFramePr>
          <p:nvPr>
            <p:extLst>
              <p:ext uri="{D42A27DB-BD31-4B8C-83A1-F6EECF244321}">
                <p14:modId xmlns:p14="http://schemas.microsoft.com/office/powerpoint/2010/main" val="2379127046"/>
              </p:ext>
            </p:extLst>
          </p:nvPr>
        </p:nvGraphicFramePr>
        <p:xfrm>
          <a:off x="1343472" y="762597"/>
          <a:ext cx="10297144" cy="1757403"/>
        </p:xfrm>
        <a:graphic>
          <a:graphicData uri="http://schemas.openxmlformats.org/drawingml/2006/table">
            <a:tbl>
              <a:tblPr firstRow="1" firstCol="1" bandRow="1"/>
              <a:tblGrid>
                <a:gridCol w="10297144">
                  <a:extLst>
                    <a:ext uri="{9D8B030D-6E8A-4147-A177-3AD203B41FA5}">
                      <a16:colId xmlns:a16="http://schemas.microsoft.com/office/drawing/2014/main" val="2553427521"/>
                    </a:ext>
                  </a:extLst>
                </a:gridCol>
              </a:tblGrid>
              <a:tr h="373266">
                <a:tc>
                  <a:txBody>
                    <a:bodyPr/>
                    <a:lstStyle/>
                    <a:p>
                      <a:pPr marL="0" marR="58420" lvl="0" indent="0" algn="just" defTabSz="914400" eaLnBrk="1" fontAlgn="auto" latinLnBrk="0" hangingPunct="1">
                        <a:lnSpc>
                          <a:spcPct val="115000"/>
                        </a:lnSpc>
                        <a:spcBef>
                          <a:spcPts val="600"/>
                        </a:spcBef>
                        <a:spcAft>
                          <a:spcPts val="300"/>
                        </a:spcAft>
                        <a:buClrTx/>
                        <a:buSzTx/>
                        <a:buFontTx/>
                        <a:buNone/>
                        <a:tabLst/>
                        <a:defRPr/>
                      </a:pPr>
                      <a:r>
                        <a:rPr lang="fr-FR" sz="300" b="1" noProof="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noProof="0">
                          <a:solidFill>
                            <a:srgbClr val="0070C0"/>
                          </a:solidFill>
                          <a:effectLst/>
                          <a:latin typeface="Arial" panose="020B0604020202020204" pitchFamily="34" charset="0"/>
                          <a:ea typeface="+mn-ea"/>
                          <a:cs typeface="Times New Roman" panose="02020603050405020304" pitchFamily="18" charset="0"/>
                        </a:rPr>
                        <a:t>Exigence 3.4.1 : Détection des pertes de confinement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384137">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400" noProof="0" dirty="0">
                          <a:solidFill>
                            <a:schemeClr val="dk1"/>
                          </a:solidFill>
                          <a:effectLst/>
                          <a:latin typeface="Arial" panose="020B0604020202020204" pitchFamily="34" charset="0"/>
                          <a:ea typeface="+mn-ea"/>
                          <a:cs typeface="Arial" panose="020B0604020202020204" pitchFamily="34" charset="0"/>
                        </a:rPr>
                        <a:t>Suivant la nature des produits, des moyens appropriés sont mis en œuvre afin de détecter les pertes de confinement de liquide, gaz et autre vapeur inflammable ou toxique pendant les opérations de transfert.</a:t>
                      </a:r>
                    </a:p>
                    <a:p>
                      <a:r>
                        <a:rPr lang="fr-FR" sz="1400" noProof="0" dirty="0">
                          <a:solidFill>
                            <a:schemeClr val="dk1"/>
                          </a:solidFill>
                          <a:effectLst/>
                          <a:latin typeface="Arial" panose="020B0604020202020204" pitchFamily="34" charset="0"/>
                          <a:ea typeface="+mn-ea"/>
                          <a:cs typeface="Arial" panose="020B0604020202020204" pitchFamily="34" charset="0"/>
                        </a:rPr>
                        <a:t>En particulier :</a:t>
                      </a:r>
                    </a:p>
                    <a:p>
                      <a:pPr marL="285750" indent="-285750">
                        <a:buFont typeface="Arial" panose="020B0604020202020204" pitchFamily="34" charset="0"/>
                        <a:buChar char="•"/>
                      </a:pPr>
                      <a:r>
                        <a:rPr lang="fr-FR" sz="1400" noProof="0" dirty="0">
                          <a:solidFill>
                            <a:schemeClr val="dk1"/>
                          </a:solidFill>
                          <a:effectLst/>
                          <a:latin typeface="Arial" panose="020B0604020202020204" pitchFamily="34" charset="0"/>
                          <a:ea typeface="+mn-ea"/>
                          <a:cs typeface="Arial" panose="020B0604020202020204" pitchFamily="34" charset="0"/>
                        </a:rPr>
                        <a:t>Les canalisations à proximité ou en surplomb des plans d’eau, ainsi que les bras et les flexibles, sont contrôlés visuellement, à une fréquence adaptée;</a:t>
                      </a:r>
                    </a:p>
                    <a:p>
                      <a:pPr marL="285750" indent="-285750">
                        <a:buFont typeface="Arial" panose="020B0604020202020204" pitchFamily="34" charset="0"/>
                        <a:buChar char="•"/>
                      </a:pPr>
                      <a:r>
                        <a:rPr lang="fr-FR" sz="1400" noProof="0" dirty="0">
                          <a:solidFill>
                            <a:schemeClr val="dk1"/>
                          </a:solidFill>
                          <a:effectLst/>
                          <a:latin typeface="Arial" panose="020B0604020202020204" pitchFamily="34" charset="0"/>
                          <a:ea typeface="+mn-ea"/>
                          <a:cs typeface="Arial" panose="020B0604020202020204" pitchFamily="34" charset="0"/>
                        </a:rPr>
                        <a:t>L’écart des quantités transférées entre le terminal et le navire ou la barge est vérifié au minimum une fois par heure</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2" name="Rectangle 11">
            <a:extLst>
              <a:ext uri="{FF2B5EF4-FFF2-40B4-BE49-F238E27FC236}">
                <a16:creationId xmlns:a16="http://schemas.microsoft.com/office/drawing/2014/main" id="{F63E816A-37DA-4138-BC0A-B368485B3B20}"/>
              </a:ext>
            </a:extLst>
          </p:cNvPr>
          <p:cNvSpPr/>
          <p:nvPr/>
        </p:nvSpPr>
        <p:spPr>
          <a:xfrm>
            <a:off x="6492044" y="2852936"/>
            <a:ext cx="5022221" cy="3010504"/>
          </a:xfrm>
          <a:prstGeom prst="rect">
            <a:avLst/>
          </a:prstGeom>
        </p:spPr>
        <p:txBody>
          <a:bodyPr wrap="square">
            <a:spAutoFit/>
          </a:bodyPr>
          <a:lstStyle/>
          <a:p>
            <a:pPr marR="54610" algn="just">
              <a:lnSpc>
                <a:spcPct val="115000"/>
              </a:lnSpc>
              <a:spcBef>
                <a:spcPts val="600"/>
              </a:spcBef>
              <a:spcAft>
                <a:spcPts val="600"/>
              </a:spcAft>
            </a:pP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es canalisations, bras et flexibles font l’objet d’une maintenance préventive, selon une périodicité justifiée. Le suivi de cette maintenance est documenté.</a:t>
            </a:r>
          </a:p>
          <a:p>
            <a:pPr marR="54610" algn="just">
              <a:lnSpc>
                <a:spcPct val="115000"/>
              </a:lnSpc>
              <a:spcAft>
                <a:spcPts val="600"/>
              </a:spcAf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Lorsque des caméras et/ou autres moyens de détection sont utilisés, ils sont :</a:t>
            </a:r>
          </a:p>
          <a:p>
            <a:pPr marL="357188" marR="57785" lvl="0" indent="-357188" algn="just">
              <a:lnSpc>
                <a:spcPct val="115000"/>
              </a:lnSpc>
              <a:spcAft>
                <a:spcPts val="600"/>
              </a:spcAft>
              <a:buFont typeface="Wingdings" panose="05000000000000000000" pitchFamily="2" charset="2"/>
              <a:buChar char=""/>
              <a:tabLst>
                <a:tab pos="357188" algn="l"/>
              </a:tabLs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en nombre suffisant ;</a:t>
            </a:r>
          </a:p>
          <a:p>
            <a:pPr marL="357188" marR="57785" lvl="0" indent="-357188" algn="just">
              <a:lnSpc>
                <a:spcPct val="115000"/>
              </a:lnSpc>
              <a:spcAft>
                <a:spcPts val="600"/>
              </a:spcAft>
              <a:buFont typeface="Wingdings" panose="05000000000000000000" pitchFamily="2" charset="2"/>
              <a:buChar char=""/>
              <a:tabLst>
                <a:tab pos="357188" algn="l"/>
              </a:tabLs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régulièrement vérifiés et contrôlés ;</a:t>
            </a:r>
          </a:p>
          <a:p>
            <a:pPr marL="357188" marR="57785" lvl="0" indent="-357188" algn="just">
              <a:lnSpc>
                <a:spcPct val="115000"/>
              </a:lnSpc>
              <a:spcAft>
                <a:spcPts val="1200"/>
              </a:spcAft>
              <a:buFont typeface="Wingdings" panose="05000000000000000000" pitchFamily="2" charset="2"/>
              <a:buChar char=""/>
              <a:tabLst>
                <a:tab pos="357188" algn="l"/>
              </a:tabLst>
            </a:pP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mis en fonctionnement dès l'arrivée et jusqu’au départ de l’</a:t>
            </a:r>
            <a:r>
              <a:rPr lang="fr-FR" sz="1400" u="dotted" dirty="0">
                <a:solidFill>
                  <a:srgbClr val="000000"/>
                </a:solidFill>
                <a:effectLst/>
                <a:latin typeface="Arial" panose="020B0604020202020204" pitchFamily="34" charset="0"/>
                <a:ea typeface="Calibri" panose="020F0502020204030204" pitchFamily="34" charset="0"/>
                <a:cs typeface="Arial" panose="020B0604020202020204" pitchFamily="34" charset="0"/>
              </a:rPr>
              <a:t>unité flottante</a:t>
            </a:r>
            <a:r>
              <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p>
          <a:p>
            <a:pPr marR="57785" lvl="0" algn="just">
              <a:lnSpc>
                <a:spcPct val="115000"/>
              </a:lnSpc>
              <a:spcAft>
                <a:spcPts val="1200"/>
              </a:spcAft>
              <a:tabLst>
                <a:tab pos="357188" algn="l"/>
              </a:tabLst>
            </a:pPr>
            <a:r>
              <a:rPr lang="fr-FR" sz="1400" dirty="0">
                <a:solidFill>
                  <a:srgbClr val="000000"/>
                </a:solidFill>
                <a:latin typeface="Arial" panose="020B0604020202020204" pitchFamily="34" charset="0"/>
                <a:ea typeface="Calibri" panose="020F0502020204030204" pitchFamily="34" charset="0"/>
                <a:cs typeface="Arial" panose="020B0604020202020204" pitchFamily="34" charset="0"/>
              </a:rPr>
              <a:t>La mise en place de moyens de rétention est recommandée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13" name="Image 55">
            <a:extLst>
              <a:ext uri="{FF2B5EF4-FFF2-40B4-BE49-F238E27FC236}">
                <a16:creationId xmlns:a16="http://schemas.microsoft.com/office/drawing/2014/main" id="{C376E307-9BC6-4A3E-9805-1A6CB3B6F7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19591" y="2863069"/>
            <a:ext cx="720000" cy="719906"/>
          </a:xfrm>
          <a:prstGeom prst="rect">
            <a:avLst/>
          </a:prstGeom>
        </p:spPr>
      </p:pic>
      <p:sp>
        <p:nvSpPr>
          <p:cNvPr id="14" name="Freeform 34">
            <a:extLst>
              <a:ext uri="{FF2B5EF4-FFF2-40B4-BE49-F238E27FC236}">
                <a16:creationId xmlns:a16="http://schemas.microsoft.com/office/drawing/2014/main" id="{8DBBDD62-0753-494E-ABD6-537FD6521B00}"/>
              </a:ext>
            </a:extLst>
          </p:cNvPr>
          <p:cNvSpPr>
            <a:spLocks noChangeAspect="1" noEditPoints="1"/>
          </p:cNvSpPr>
          <p:nvPr/>
        </p:nvSpPr>
        <p:spPr bwMode="auto">
          <a:xfrm>
            <a:off x="5563543" y="3915910"/>
            <a:ext cx="644525" cy="720725"/>
          </a:xfrm>
          <a:custGeom>
            <a:avLst/>
            <a:gdLst>
              <a:gd name="T0" fmla="*/ 125 w 203"/>
              <a:gd name="T1" fmla="*/ 73 h 227"/>
              <a:gd name="T2" fmla="*/ 78 w 203"/>
              <a:gd name="T3" fmla="*/ 73 h 227"/>
              <a:gd name="T4" fmla="*/ 100 w 203"/>
              <a:gd name="T5" fmla="*/ 56 h 227"/>
              <a:gd name="T6" fmla="*/ 100 w 203"/>
              <a:gd name="T7" fmla="*/ 62 h 227"/>
              <a:gd name="T8" fmla="*/ 89 w 203"/>
              <a:gd name="T9" fmla="*/ 73 h 227"/>
              <a:gd name="T10" fmla="*/ 100 w 203"/>
              <a:gd name="T11" fmla="*/ 56 h 227"/>
              <a:gd name="T12" fmla="*/ 171 w 203"/>
              <a:gd name="T13" fmla="*/ 2 h 227"/>
              <a:gd name="T14" fmla="*/ 192 w 203"/>
              <a:gd name="T15" fmla="*/ 73 h 227"/>
              <a:gd name="T16" fmla="*/ 171 w 203"/>
              <a:gd name="T17" fmla="*/ 134 h 227"/>
              <a:gd name="T18" fmla="*/ 171 w 203"/>
              <a:gd name="T19" fmla="*/ 143 h 227"/>
              <a:gd name="T20" fmla="*/ 179 w 203"/>
              <a:gd name="T21" fmla="*/ 143 h 227"/>
              <a:gd name="T22" fmla="*/ 179 w 203"/>
              <a:gd name="T23" fmla="*/ 2 h 227"/>
              <a:gd name="T24" fmla="*/ 135 w 203"/>
              <a:gd name="T25" fmla="*/ 102 h 227"/>
              <a:gd name="T26" fmla="*/ 143 w 203"/>
              <a:gd name="T27" fmla="*/ 103 h 227"/>
              <a:gd name="T28" fmla="*/ 143 w 203"/>
              <a:gd name="T29" fmla="*/ 103 h 227"/>
              <a:gd name="T30" fmla="*/ 143 w 203"/>
              <a:gd name="T31" fmla="*/ 43 h 227"/>
              <a:gd name="T32" fmla="*/ 135 w 203"/>
              <a:gd name="T33" fmla="*/ 53 h 227"/>
              <a:gd name="T34" fmla="*/ 135 w 203"/>
              <a:gd name="T35" fmla="*/ 93 h 227"/>
              <a:gd name="T36" fmla="*/ 168 w 203"/>
              <a:gd name="T37" fmla="*/ 73 h 227"/>
              <a:gd name="T38" fmla="*/ 152 w 203"/>
              <a:gd name="T39" fmla="*/ 118 h 227"/>
              <a:gd name="T40" fmla="*/ 162 w 203"/>
              <a:gd name="T41" fmla="*/ 123 h 227"/>
              <a:gd name="T42" fmla="*/ 162 w 203"/>
              <a:gd name="T43" fmla="*/ 123 h 227"/>
              <a:gd name="T44" fmla="*/ 179 w 203"/>
              <a:gd name="T45" fmla="*/ 73 h 227"/>
              <a:gd name="T46" fmla="*/ 154 w 203"/>
              <a:gd name="T47" fmla="*/ 23 h 227"/>
              <a:gd name="T48" fmla="*/ 168 w 203"/>
              <a:gd name="T49" fmla="*/ 73 h 227"/>
              <a:gd name="T50" fmla="*/ 12 w 203"/>
              <a:gd name="T51" fmla="*/ 73 h 227"/>
              <a:gd name="T52" fmla="*/ 33 w 203"/>
              <a:gd name="T53" fmla="*/ 2 h 227"/>
              <a:gd name="T54" fmla="*/ 0 w 203"/>
              <a:gd name="T55" fmla="*/ 73 h 227"/>
              <a:gd name="T56" fmla="*/ 25 w 203"/>
              <a:gd name="T57" fmla="*/ 143 h 227"/>
              <a:gd name="T58" fmla="*/ 34 w 203"/>
              <a:gd name="T59" fmla="*/ 138 h 227"/>
              <a:gd name="T60" fmla="*/ 102 w 203"/>
              <a:gd name="T61" fmla="*/ 108 h 227"/>
              <a:gd name="T62" fmla="*/ 38 w 203"/>
              <a:gd name="T63" fmla="*/ 227 h 227"/>
              <a:gd name="T64" fmla="*/ 102 w 203"/>
              <a:gd name="T65" fmla="*/ 204 h 227"/>
              <a:gd name="T66" fmla="*/ 165 w 203"/>
              <a:gd name="T67" fmla="*/ 227 h 227"/>
              <a:gd name="T68" fmla="*/ 102 w 203"/>
              <a:gd name="T69" fmla="*/ 108 h 227"/>
              <a:gd name="T70" fmla="*/ 82 w 203"/>
              <a:gd name="T71" fmla="*/ 163 h 227"/>
              <a:gd name="T72" fmla="*/ 122 w 203"/>
              <a:gd name="T73" fmla="*/ 163 h 227"/>
              <a:gd name="T74" fmla="*/ 42 w 203"/>
              <a:gd name="T75" fmla="*/ 123 h 227"/>
              <a:gd name="T76" fmla="*/ 42 w 203"/>
              <a:gd name="T77" fmla="*/ 123 h 227"/>
              <a:gd name="T78" fmla="*/ 50 w 203"/>
              <a:gd name="T79" fmla="*/ 123 h 227"/>
              <a:gd name="T80" fmla="*/ 50 w 203"/>
              <a:gd name="T81" fmla="*/ 113 h 227"/>
              <a:gd name="T82" fmla="*/ 50 w 203"/>
              <a:gd name="T83" fmla="*/ 32 h 227"/>
              <a:gd name="T84" fmla="*/ 42 w 203"/>
              <a:gd name="T85" fmla="*/ 23 h 227"/>
              <a:gd name="T86" fmla="*/ 42 w 203"/>
              <a:gd name="T87" fmla="*/ 123 h 227"/>
              <a:gd name="T88" fmla="*/ 60 w 203"/>
              <a:gd name="T89" fmla="*/ 103 h 227"/>
              <a:gd name="T90" fmla="*/ 61 w 203"/>
              <a:gd name="T91" fmla="*/ 103 h 227"/>
              <a:gd name="T92" fmla="*/ 70 w 203"/>
              <a:gd name="T93" fmla="*/ 98 h 227"/>
              <a:gd name="T94" fmla="*/ 61 w 203"/>
              <a:gd name="T95" fmla="*/ 73 h 227"/>
              <a:gd name="T96" fmla="*/ 68 w 203"/>
              <a:gd name="T97" fmla="*/ 43 h 227"/>
              <a:gd name="T98" fmla="*/ 50 w 203"/>
              <a:gd name="T99" fmla="*/ 73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3" h="227">
                <a:moveTo>
                  <a:pt x="102" y="97"/>
                </a:moveTo>
                <a:cubicBezTo>
                  <a:pt x="115" y="97"/>
                  <a:pt x="125" y="86"/>
                  <a:pt x="125" y="73"/>
                </a:cubicBezTo>
                <a:cubicBezTo>
                  <a:pt x="125" y="60"/>
                  <a:pt x="115" y="49"/>
                  <a:pt x="102" y="49"/>
                </a:cubicBezTo>
                <a:cubicBezTo>
                  <a:pt x="88" y="49"/>
                  <a:pt x="78" y="60"/>
                  <a:pt x="78" y="73"/>
                </a:cubicBezTo>
                <a:cubicBezTo>
                  <a:pt x="78" y="86"/>
                  <a:pt x="88" y="97"/>
                  <a:pt x="102" y="97"/>
                </a:cubicBezTo>
                <a:close/>
                <a:moveTo>
                  <a:pt x="100" y="56"/>
                </a:moveTo>
                <a:cubicBezTo>
                  <a:pt x="101" y="56"/>
                  <a:pt x="103" y="57"/>
                  <a:pt x="103" y="59"/>
                </a:cubicBezTo>
                <a:cubicBezTo>
                  <a:pt x="103" y="61"/>
                  <a:pt x="101" y="62"/>
                  <a:pt x="100" y="62"/>
                </a:cubicBezTo>
                <a:cubicBezTo>
                  <a:pt x="95" y="62"/>
                  <a:pt x="92" y="65"/>
                  <a:pt x="92" y="70"/>
                </a:cubicBezTo>
                <a:cubicBezTo>
                  <a:pt x="92" y="71"/>
                  <a:pt x="90" y="73"/>
                  <a:pt x="89" y="73"/>
                </a:cubicBezTo>
                <a:cubicBezTo>
                  <a:pt x="87" y="73"/>
                  <a:pt x="86" y="71"/>
                  <a:pt x="86" y="70"/>
                </a:cubicBezTo>
                <a:cubicBezTo>
                  <a:pt x="86" y="62"/>
                  <a:pt x="92" y="56"/>
                  <a:pt x="100" y="56"/>
                </a:cubicBezTo>
                <a:close/>
                <a:moveTo>
                  <a:pt x="179" y="2"/>
                </a:moveTo>
                <a:cubicBezTo>
                  <a:pt x="177" y="0"/>
                  <a:pt x="173" y="0"/>
                  <a:pt x="171" y="2"/>
                </a:cubicBezTo>
                <a:cubicBezTo>
                  <a:pt x="169" y="5"/>
                  <a:pt x="169" y="9"/>
                  <a:pt x="171" y="12"/>
                </a:cubicBezTo>
                <a:cubicBezTo>
                  <a:pt x="185" y="29"/>
                  <a:pt x="192" y="51"/>
                  <a:pt x="192" y="73"/>
                </a:cubicBezTo>
                <a:cubicBezTo>
                  <a:pt x="192" y="95"/>
                  <a:pt x="185" y="117"/>
                  <a:pt x="171" y="134"/>
                </a:cubicBezTo>
                <a:cubicBezTo>
                  <a:pt x="171" y="134"/>
                  <a:pt x="171" y="134"/>
                  <a:pt x="171" y="134"/>
                </a:cubicBezTo>
                <a:cubicBezTo>
                  <a:pt x="170" y="135"/>
                  <a:pt x="169" y="137"/>
                  <a:pt x="169" y="138"/>
                </a:cubicBezTo>
                <a:cubicBezTo>
                  <a:pt x="169" y="140"/>
                  <a:pt x="170" y="142"/>
                  <a:pt x="171" y="143"/>
                </a:cubicBezTo>
                <a:cubicBezTo>
                  <a:pt x="173" y="146"/>
                  <a:pt x="177" y="146"/>
                  <a:pt x="179" y="143"/>
                </a:cubicBezTo>
                <a:cubicBezTo>
                  <a:pt x="179" y="143"/>
                  <a:pt x="179" y="143"/>
                  <a:pt x="179" y="143"/>
                </a:cubicBezTo>
                <a:cubicBezTo>
                  <a:pt x="195" y="124"/>
                  <a:pt x="203" y="98"/>
                  <a:pt x="203" y="73"/>
                </a:cubicBezTo>
                <a:cubicBezTo>
                  <a:pt x="203" y="47"/>
                  <a:pt x="195" y="22"/>
                  <a:pt x="179" y="2"/>
                </a:cubicBezTo>
                <a:close/>
                <a:moveTo>
                  <a:pt x="134" y="98"/>
                </a:moveTo>
                <a:cubicBezTo>
                  <a:pt x="134" y="99"/>
                  <a:pt x="134" y="101"/>
                  <a:pt x="135" y="102"/>
                </a:cubicBezTo>
                <a:cubicBezTo>
                  <a:pt x="137" y="105"/>
                  <a:pt x="141" y="105"/>
                  <a:pt x="143" y="103"/>
                </a:cubicBezTo>
                <a:cubicBezTo>
                  <a:pt x="143" y="103"/>
                  <a:pt x="143" y="103"/>
                  <a:pt x="143" y="103"/>
                </a:cubicBezTo>
                <a:cubicBezTo>
                  <a:pt x="143" y="103"/>
                  <a:pt x="143" y="103"/>
                  <a:pt x="143" y="103"/>
                </a:cubicBezTo>
                <a:cubicBezTo>
                  <a:pt x="143" y="103"/>
                  <a:pt x="143" y="103"/>
                  <a:pt x="143" y="103"/>
                </a:cubicBezTo>
                <a:cubicBezTo>
                  <a:pt x="150" y="94"/>
                  <a:pt x="154" y="84"/>
                  <a:pt x="154" y="73"/>
                </a:cubicBezTo>
                <a:cubicBezTo>
                  <a:pt x="154" y="62"/>
                  <a:pt x="150" y="51"/>
                  <a:pt x="143" y="43"/>
                </a:cubicBezTo>
                <a:cubicBezTo>
                  <a:pt x="141" y="40"/>
                  <a:pt x="138" y="40"/>
                  <a:pt x="135" y="43"/>
                </a:cubicBezTo>
                <a:cubicBezTo>
                  <a:pt x="133" y="46"/>
                  <a:pt x="133" y="50"/>
                  <a:pt x="135" y="53"/>
                </a:cubicBezTo>
                <a:cubicBezTo>
                  <a:pt x="140" y="58"/>
                  <a:pt x="142" y="65"/>
                  <a:pt x="142" y="73"/>
                </a:cubicBezTo>
                <a:cubicBezTo>
                  <a:pt x="142" y="80"/>
                  <a:pt x="140" y="87"/>
                  <a:pt x="135" y="93"/>
                </a:cubicBezTo>
                <a:cubicBezTo>
                  <a:pt x="134" y="94"/>
                  <a:pt x="134" y="96"/>
                  <a:pt x="134" y="98"/>
                </a:cubicBezTo>
                <a:close/>
                <a:moveTo>
                  <a:pt x="168" y="73"/>
                </a:moveTo>
                <a:cubicBezTo>
                  <a:pt x="168" y="87"/>
                  <a:pt x="163" y="102"/>
                  <a:pt x="154" y="113"/>
                </a:cubicBezTo>
                <a:cubicBezTo>
                  <a:pt x="153" y="115"/>
                  <a:pt x="152" y="116"/>
                  <a:pt x="152" y="118"/>
                </a:cubicBezTo>
                <a:cubicBezTo>
                  <a:pt x="152" y="120"/>
                  <a:pt x="153" y="122"/>
                  <a:pt x="154" y="123"/>
                </a:cubicBezTo>
                <a:cubicBezTo>
                  <a:pt x="156" y="126"/>
                  <a:pt x="159" y="126"/>
                  <a:pt x="162" y="123"/>
                </a:cubicBezTo>
                <a:cubicBezTo>
                  <a:pt x="162" y="123"/>
                  <a:pt x="162" y="123"/>
                  <a:pt x="162" y="123"/>
                </a:cubicBezTo>
                <a:cubicBezTo>
                  <a:pt x="162" y="123"/>
                  <a:pt x="162" y="123"/>
                  <a:pt x="162" y="123"/>
                </a:cubicBezTo>
                <a:cubicBezTo>
                  <a:pt x="162" y="123"/>
                  <a:pt x="162" y="123"/>
                  <a:pt x="162" y="123"/>
                </a:cubicBezTo>
                <a:cubicBezTo>
                  <a:pt x="174" y="109"/>
                  <a:pt x="179" y="91"/>
                  <a:pt x="179" y="73"/>
                </a:cubicBezTo>
                <a:cubicBezTo>
                  <a:pt x="179" y="55"/>
                  <a:pt x="174" y="36"/>
                  <a:pt x="162" y="23"/>
                </a:cubicBezTo>
                <a:cubicBezTo>
                  <a:pt x="160" y="20"/>
                  <a:pt x="156" y="20"/>
                  <a:pt x="154" y="23"/>
                </a:cubicBezTo>
                <a:cubicBezTo>
                  <a:pt x="152" y="25"/>
                  <a:pt x="152" y="30"/>
                  <a:pt x="154" y="32"/>
                </a:cubicBezTo>
                <a:cubicBezTo>
                  <a:pt x="163" y="43"/>
                  <a:pt x="168" y="58"/>
                  <a:pt x="168" y="73"/>
                </a:cubicBezTo>
                <a:close/>
                <a:moveTo>
                  <a:pt x="33" y="134"/>
                </a:moveTo>
                <a:cubicBezTo>
                  <a:pt x="19" y="117"/>
                  <a:pt x="12" y="95"/>
                  <a:pt x="12" y="73"/>
                </a:cubicBezTo>
                <a:cubicBezTo>
                  <a:pt x="12" y="51"/>
                  <a:pt x="19" y="29"/>
                  <a:pt x="33" y="12"/>
                </a:cubicBezTo>
                <a:cubicBezTo>
                  <a:pt x="35" y="9"/>
                  <a:pt x="35" y="5"/>
                  <a:pt x="33" y="2"/>
                </a:cubicBezTo>
                <a:cubicBezTo>
                  <a:pt x="30" y="0"/>
                  <a:pt x="27" y="0"/>
                  <a:pt x="25" y="2"/>
                </a:cubicBezTo>
                <a:cubicBezTo>
                  <a:pt x="8" y="22"/>
                  <a:pt x="0" y="47"/>
                  <a:pt x="0" y="73"/>
                </a:cubicBezTo>
                <a:cubicBezTo>
                  <a:pt x="0" y="98"/>
                  <a:pt x="8" y="124"/>
                  <a:pt x="25" y="143"/>
                </a:cubicBezTo>
                <a:cubicBezTo>
                  <a:pt x="25" y="143"/>
                  <a:pt x="25" y="143"/>
                  <a:pt x="25" y="143"/>
                </a:cubicBezTo>
                <a:cubicBezTo>
                  <a:pt x="27" y="146"/>
                  <a:pt x="31" y="146"/>
                  <a:pt x="33" y="143"/>
                </a:cubicBezTo>
                <a:cubicBezTo>
                  <a:pt x="34" y="142"/>
                  <a:pt x="34" y="140"/>
                  <a:pt x="34" y="138"/>
                </a:cubicBezTo>
                <a:cubicBezTo>
                  <a:pt x="34" y="137"/>
                  <a:pt x="34" y="135"/>
                  <a:pt x="33" y="134"/>
                </a:cubicBezTo>
                <a:close/>
                <a:moveTo>
                  <a:pt x="102" y="108"/>
                </a:moveTo>
                <a:cubicBezTo>
                  <a:pt x="96" y="108"/>
                  <a:pt x="91" y="107"/>
                  <a:pt x="87" y="105"/>
                </a:cubicBezTo>
                <a:cubicBezTo>
                  <a:pt x="38" y="227"/>
                  <a:pt x="38" y="227"/>
                  <a:pt x="38" y="227"/>
                </a:cubicBezTo>
                <a:cubicBezTo>
                  <a:pt x="54" y="227"/>
                  <a:pt x="54" y="227"/>
                  <a:pt x="54" y="227"/>
                </a:cubicBezTo>
                <a:cubicBezTo>
                  <a:pt x="65" y="213"/>
                  <a:pt x="82" y="204"/>
                  <a:pt x="102" y="204"/>
                </a:cubicBezTo>
                <a:cubicBezTo>
                  <a:pt x="121" y="204"/>
                  <a:pt x="138" y="213"/>
                  <a:pt x="149" y="227"/>
                </a:cubicBezTo>
                <a:cubicBezTo>
                  <a:pt x="165" y="227"/>
                  <a:pt x="165" y="227"/>
                  <a:pt x="165" y="227"/>
                </a:cubicBezTo>
                <a:cubicBezTo>
                  <a:pt x="116" y="105"/>
                  <a:pt x="116" y="105"/>
                  <a:pt x="116" y="105"/>
                </a:cubicBezTo>
                <a:cubicBezTo>
                  <a:pt x="111" y="107"/>
                  <a:pt x="107" y="108"/>
                  <a:pt x="102" y="108"/>
                </a:cubicBezTo>
                <a:close/>
                <a:moveTo>
                  <a:pt x="102" y="181"/>
                </a:moveTo>
                <a:cubicBezTo>
                  <a:pt x="91" y="181"/>
                  <a:pt x="82" y="173"/>
                  <a:pt x="82" y="163"/>
                </a:cubicBezTo>
                <a:cubicBezTo>
                  <a:pt x="82" y="153"/>
                  <a:pt x="91" y="144"/>
                  <a:pt x="102" y="144"/>
                </a:cubicBezTo>
                <a:cubicBezTo>
                  <a:pt x="113" y="144"/>
                  <a:pt x="122" y="153"/>
                  <a:pt x="122" y="163"/>
                </a:cubicBezTo>
                <a:cubicBezTo>
                  <a:pt x="122" y="173"/>
                  <a:pt x="113" y="181"/>
                  <a:pt x="102" y="181"/>
                </a:cubicBezTo>
                <a:close/>
                <a:moveTo>
                  <a:pt x="42" y="123"/>
                </a:moveTo>
                <a:cubicBezTo>
                  <a:pt x="42" y="123"/>
                  <a:pt x="42" y="123"/>
                  <a:pt x="42" y="123"/>
                </a:cubicBezTo>
                <a:cubicBezTo>
                  <a:pt x="42" y="123"/>
                  <a:pt x="42" y="123"/>
                  <a:pt x="42" y="123"/>
                </a:cubicBezTo>
                <a:cubicBezTo>
                  <a:pt x="42" y="123"/>
                  <a:pt x="42" y="123"/>
                  <a:pt x="42" y="123"/>
                </a:cubicBezTo>
                <a:cubicBezTo>
                  <a:pt x="44" y="126"/>
                  <a:pt x="48" y="126"/>
                  <a:pt x="50" y="123"/>
                </a:cubicBezTo>
                <a:cubicBezTo>
                  <a:pt x="51" y="122"/>
                  <a:pt x="52" y="120"/>
                  <a:pt x="52" y="118"/>
                </a:cubicBezTo>
                <a:cubicBezTo>
                  <a:pt x="52" y="116"/>
                  <a:pt x="51" y="115"/>
                  <a:pt x="50" y="113"/>
                </a:cubicBezTo>
                <a:cubicBezTo>
                  <a:pt x="40" y="102"/>
                  <a:pt x="36" y="87"/>
                  <a:pt x="36" y="73"/>
                </a:cubicBezTo>
                <a:cubicBezTo>
                  <a:pt x="36" y="58"/>
                  <a:pt x="40" y="43"/>
                  <a:pt x="50" y="32"/>
                </a:cubicBezTo>
                <a:cubicBezTo>
                  <a:pt x="52" y="30"/>
                  <a:pt x="52" y="25"/>
                  <a:pt x="50" y="23"/>
                </a:cubicBezTo>
                <a:cubicBezTo>
                  <a:pt x="48" y="20"/>
                  <a:pt x="44" y="20"/>
                  <a:pt x="42" y="23"/>
                </a:cubicBezTo>
                <a:cubicBezTo>
                  <a:pt x="30" y="36"/>
                  <a:pt x="24" y="55"/>
                  <a:pt x="24" y="73"/>
                </a:cubicBezTo>
                <a:cubicBezTo>
                  <a:pt x="24" y="91"/>
                  <a:pt x="30" y="109"/>
                  <a:pt x="42" y="123"/>
                </a:cubicBezTo>
                <a:close/>
                <a:moveTo>
                  <a:pt x="60" y="103"/>
                </a:moveTo>
                <a:cubicBezTo>
                  <a:pt x="60" y="103"/>
                  <a:pt x="60" y="103"/>
                  <a:pt x="60" y="103"/>
                </a:cubicBezTo>
                <a:cubicBezTo>
                  <a:pt x="61" y="103"/>
                  <a:pt x="61" y="103"/>
                  <a:pt x="61" y="103"/>
                </a:cubicBezTo>
                <a:cubicBezTo>
                  <a:pt x="61" y="103"/>
                  <a:pt x="61" y="103"/>
                  <a:pt x="61" y="103"/>
                </a:cubicBezTo>
                <a:cubicBezTo>
                  <a:pt x="63" y="105"/>
                  <a:pt x="67" y="105"/>
                  <a:pt x="69" y="102"/>
                </a:cubicBezTo>
                <a:cubicBezTo>
                  <a:pt x="70" y="101"/>
                  <a:pt x="70" y="99"/>
                  <a:pt x="70" y="98"/>
                </a:cubicBezTo>
                <a:cubicBezTo>
                  <a:pt x="70" y="96"/>
                  <a:pt x="69" y="94"/>
                  <a:pt x="68" y="93"/>
                </a:cubicBezTo>
                <a:cubicBezTo>
                  <a:pt x="64" y="87"/>
                  <a:pt x="61" y="80"/>
                  <a:pt x="61" y="73"/>
                </a:cubicBezTo>
                <a:cubicBezTo>
                  <a:pt x="61" y="65"/>
                  <a:pt x="64" y="58"/>
                  <a:pt x="68" y="53"/>
                </a:cubicBezTo>
                <a:cubicBezTo>
                  <a:pt x="70" y="50"/>
                  <a:pt x="70" y="46"/>
                  <a:pt x="68" y="43"/>
                </a:cubicBezTo>
                <a:cubicBezTo>
                  <a:pt x="66" y="40"/>
                  <a:pt x="62" y="40"/>
                  <a:pt x="60" y="43"/>
                </a:cubicBezTo>
                <a:cubicBezTo>
                  <a:pt x="53" y="51"/>
                  <a:pt x="50" y="62"/>
                  <a:pt x="50" y="73"/>
                </a:cubicBezTo>
                <a:cubicBezTo>
                  <a:pt x="50" y="84"/>
                  <a:pt x="53" y="94"/>
                  <a:pt x="60" y="103"/>
                </a:cubicBezTo>
                <a:close/>
              </a:path>
            </a:pathLst>
          </a:custGeom>
          <a:solidFill>
            <a:srgbClr val="333333"/>
          </a:solidFill>
          <a:ln>
            <a:noFill/>
          </a:ln>
        </p:spPr>
        <p:txBody>
          <a:bodyPr vert="horz" wrap="square" lIns="91440" tIns="45720" rIns="91440" bIns="45720" numCol="1" anchor="t" anchorCtr="0" compatLnSpc="1">
            <a:prstTxWarp prst="textNoShape">
              <a:avLst/>
            </a:prstTxWarp>
          </a:bodyPr>
          <a:lstStyle/>
          <a:p>
            <a:endParaRPr lang="fr-FR"/>
          </a:p>
        </p:txBody>
      </p:sp>
      <p:pic>
        <p:nvPicPr>
          <p:cNvPr id="21" name="Image 46">
            <a:extLst>
              <a:ext uri="{FF2B5EF4-FFF2-40B4-BE49-F238E27FC236}">
                <a16:creationId xmlns:a16="http://schemas.microsoft.com/office/drawing/2014/main" id="{64C458FB-1349-49EE-AE51-82D2B9A5BA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74405" y="5395440"/>
            <a:ext cx="467987" cy="468000"/>
          </a:xfrm>
          <a:prstGeom prst="rect">
            <a:avLst/>
          </a:prstGeom>
        </p:spPr>
      </p:pic>
      <p:sp>
        <p:nvSpPr>
          <p:cNvPr id="9" name="Espace réservé du texte 16">
            <a:extLst>
              <a:ext uri="{FF2B5EF4-FFF2-40B4-BE49-F238E27FC236}">
                <a16:creationId xmlns:a16="http://schemas.microsoft.com/office/drawing/2014/main" id="{87562036-94E4-495C-B3A9-A9A48227D57F}"/>
              </a:ext>
            </a:extLst>
          </p:cNvPr>
          <p:cNvSpPr txBox="1">
            <a:spLocks noEditPoints="1"/>
          </p:cNvSpPr>
          <p:nvPr/>
        </p:nvSpPr>
        <p:spPr>
          <a:xfrm>
            <a:off x="6312024" y="0"/>
            <a:ext cx="5869513"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algn="r"/>
            <a:r>
              <a:rPr lang="fr-FR" i="1" dirty="0"/>
              <a:t>MAITRISE DES RISQUES DE PERTE DE CONFINEMENT</a:t>
            </a:r>
          </a:p>
        </p:txBody>
      </p:sp>
      <p:sp>
        <p:nvSpPr>
          <p:cNvPr id="10" name="Rectangle 9">
            <a:extLst>
              <a:ext uri="{FF2B5EF4-FFF2-40B4-BE49-F238E27FC236}">
                <a16:creationId xmlns:a16="http://schemas.microsoft.com/office/drawing/2014/main" id="{D07AE4F9-A8AE-4CD1-A538-EDB0C71CAC2D}"/>
              </a:ext>
            </a:extLst>
          </p:cNvPr>
          <p:cNvSpPr/>
          <p:nvPr/>
        </p:nvSpPr>
        <p:spPr>
          <a:xfrm>
            <a:off x="1343472" y="3069133"/>
            <a:ext cx="3347391" cy="1785104"/>
          </a:xfrm>
          <a:prstGeom prst="rect">
            <a:avLst/>
          </a:prstGeom>
        </p:spPr>
        <p:txBody>
          <a:bodyPr wrap="none">
            <a:spAutoFit/>
          </a:bodyPr>
          <a:lstStyle/>
          <a:p>
            <a:pPr marL="0" indent="0" algn="l">
              <a:spcBef>
                <a:spcPts val="600"/>
              </a:spcBef>
              <a:spcAft>
                <a:spcPts val="600"/>
              </a:spcAft>
            </a:pPr>
            <a:r>
              <a:rPr lang="fr-FR" sz="1400" b="0" u="sng" dirty="0">
                <a:solidFill>
                  <a:srgbClr val="FF0000"/>
                </a:solidFill>
              </a:rPr>
              <a:t>Pas de changement significatif</a:t>
            </a:r>
          </a:p>
          <a:p>
            <a:pPr marL="0" indent="0" algn="l">
              <a:spcBef>
                <a:spcPts val="600"/>
              </a:spcBef>
              <a:spcAft>
                <a:spcPts val="600"/>
              </a:spcAft>
            </a:pPr>
            <a:r>
              <a:rPr lang="fr-FR" sz="1400" b="0" dirty="0">
                <a:solidFill>
                  <a:srgbClr val="FF0000"/>
                </a:solidFill>
              </a:rPr>
              <a:t>Exigence actuelle de la DIRSEC 16 </a:t>
            </a:r>
          </a:p>
          <a:p>
            <a:pPr marL="0" indent="0" algn="l">
              <a:spcBef>
                <a:spcPts val="600"/>
              </a:spcBef>
              <a:spcAft>
                <a:spcPts val="600"/>
              </a:spcAft>
            </a:pPr>
            <a:r>
              <a:rPr lang="fr-FR" sz="1400" b="0" dirty="0">
                <a:solidFill>
                  <a:srgbClr val="FF0000"/>
                </a:solidFill>
              </a:rPr>
              <a:t>(§5,1 – Supervision)</a:t>
            </a:r>
          </a:p>
          <a:p>
            <a:pPr algn="l">
              <a:spcBef>
                <a:spcPts val="600"/>
              </a:spcBef>
              <a:spcAft>
                <a:spcPts val="600"/>
              </a:spcAft>
            </a:pPr>
            <a:r>
              <a:rPr lang="fr-FR" sz="1400" dirty="0">
                <a:solidFill>
                  <a:srgbClr val="FF0000"/>
                </a:solidFill>
              </a:rPr>
              <a:t>Mis en pratique dans tous les terminaux</a:t>
            </a:r>
            <a:endParaRPr lang="fr-FR" sz="1400" b="0" dirty="0">
              <a:solidFill>
                <a:srgbClr val="FF0000"/>
              </a:solidFill>
            </a:endParaRPr>
          </a:p>
          <a:p>
            <a:pPr marL="0" indent="0" algn="l">
              <a:spcBef>
                <a:spcPts val="600"/>
              </a:spcBef>
              <a:spcAft>
                <a:spcPts val="600"/>
              </a:spcAft>
            </a:pPr>
            <a:endParaRPr lang="fr-FR" sz="1400" b="0" u="sng" dirty="0">
              <a:solidFill>
                <a:srgbClr val="FF0000"/>
              </a:solidFill>
            </a:endParaRPr>
          </a:p>
        </p:txBody>
      </p:sp>
    </p:spTree>
    <p:extLst>
      <p:ext uri="{BB962C8B-B14F-4D97-AF65-F5344CB8AC3E}">
        <p14:creationId xmlns:p14="http://schemas.microsoft.com/office/powerpoint/2010/main" val="7670454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EGEND" val="true"/>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ISLEGEND" val="true"/>
</p:tagLst>
</file>

<file path=ppt/tags/tag14.xml><?xml version="1.0" encoding="utf-8"?>
<p:tagLst xmlns:a="http://schemas.openxmlformats.org/drawingml/2006/main" xmlns:r="http://schemas.openxmlformats.org/officeDocument/2006/relationships" xmlns:p="http://schemas.openxmlformats.org/presentationml/2006/main">
  <p:tag name="ISLEGEND" val="true"/>
</p:tagLst>
</file>

<file path=ppt/tags/tag15.xml><?xml version="1.0" encoding="utf-8"?>
<p:tagLst xmlns:a="http://schemas.openxmlformats.org/drawingml/2006/main" xmlns:r="http://schemas.openxmlformats.org/officeDocument/2006/relationships" xmlns:p="http://schemas.openxmlformats.org/presentationml/2006/main">
  <p:tag name="ISLEGEND" val="true"/>
</p:tagLst>
</file>

<file path=ppt/tags/tag2.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ISLEGEND" val="true"/>
</p:tagLst>
</file>

<file path=ppt/tags/tag5.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ISLEGEND" val="true"/>
</p:tagLst>
</file>

<file path=ppt/tags/tag7.xml><?xml version="1.0" encoding="utf-8"?>
<p:tagLst xmlns:a="http://schemas.openxmlformats.org/drawingml/2006/main" xmlns:r="http://schemas.openxmlformats.org/officeDocument/2006/relationships" xmlns:p="http://schemas.openxmlformats.org/presentationml/2006/main">
  <p:tag name="ISLEGEND" val="true"/>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5F59FDF42DE547BFD6E5891ADB92C9" ma:contentTypeVersion="6" ma:contentTypeDescription="Crée un document." ma:contentTypeScope="" ma:versionID="ec53d225e463ae41cf26e3885372c36a">
  <xsd:schema xmlns:xsd="http://www.w3.org/2001/XMLSchema" xmlns:xs="http://www.w3.org/2001/XMLSchema" xmlns:p="http://schemas.microsoft.com/office/2006/metadata/properties" xmlns:ns2="21704ee1-111b-490d-a76d-d2c364ee5600" xmlns:ns3="4b50f26b-75a6-4d91-ac13-e98b30e4ed8a" targetNamespace="http://schemas.microsoft.com/office/2006/metadata/properties" ma:root="true" ma:fieldsID="965c4a813544da05d279c142f4041175" ns2:_="" ns3:_="">
    <xsd:import namespace="21704ee1-111b-490d-a76d-d2c364ee5600"/>
    <xsd:import namespace="4b50f26b-75a6-4d91-ac13-e98b30e4ed8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704ee1-111b-490d-a76d-d2c364ee56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50f26b-75a6-4d91-ac13-e98b30e4ed8a"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F2E25C-0E0E-45EB-8790-FAC7A9DE035B}"/>
</file>

<file path=customXml/itemProps2.xml><?xml version="1.0" encoding="utf-8"?>
<ds:datastoreItem xmlns:ds="http://schemas.openxmlformats.org/officeDocument/2006/customXml" ds:itemID="{E99F6862-519E-4D3B-959E-8B8E74B90771}">
  <ds:schemaRefs>
    <ds:schemaRef ds:uri="http://purl.org/dc/dcmitype/"/>
    <ds:schemaRef ds:uri="http://purl.org/dc/elements/1.1/"/>
    <ds:schemaRef ds:uri="ced47b5e-4e4f-4baf-8203-bd3c429b6fe9"/>
    <ds:schemaRef ds:uri="http://schemas.microsoft.com/office/2006/metadata/propertie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FD88F68-0A51-4E62-AAE4-E730753D58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2294</TotalTime>
  <Words>3397</Words>
  <Application>Microsoft Office PowerPoint</Application>
  <PresentationFormat>Widescreen</PresentationFormat>
  <Paragraphs>345</Paragraphs>
  <Slides>20</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Courier New</vt:lpstr>
      <vt:lpstr>Wingdings</vt:lpstr>
      <vt:lpstr/>
      <vt:lpstr>Sécurité des terminaux maritimes et fluviaux REGLE HSE GROUPE (CR-GR-HSE-422)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Ludovic DENOT</cp:lastModifiedBy>
  <cp:revision>332</cp:revision>
  <cp:lastPrinted>2019-06-19T14:48:18Z</cp:lastPrinted>
  <dcterms:modified xsi:type="dcterms:W3CDTF">2020-09-03T15:40:19Z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0x010100035F59FDF42DE547BFD6E5891ADB92C9</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y fmtid="{D5CDD505-2E9C-101B-9397-08002B2CF9AE}" pid="8" name="Order">
    <vt:r8>110800</vt:r8>
  </property>
  <property fmtid="{D5CDD505-2E9C-101B-9397-08002B2CF9AE}" pid="9" name="xd_Signature">
    <vt:bool>false</vt:bool>
  </property>
  <property fmtid="{D5CDD505-2E9C-101B-9397-08002B2CF9AE}" pid="10" name="xd_ProgID">
    <vt:lpwstr/>
  </property>
  <property fmtid="{D5CDD505-2E9C-101B-9397-08002B2CF9AE}" pid="11" name="ComplianceAssetId">
    <vt:lpwstr/>
  </property>
  <property fmtid="{D5CDD505-2E9C-101B-9397-08002B2CF9AE}" pid="12" name="TemplateUrl">
    <vt:lpwstr/>
  </property>
  <property fmtid="{D5CDD505-2E9C-101B-9397-08002B2CF9AE}" pid="13" name="MSIP_Label_2b30ed1b-e95f-40b5-af89-828263f287a7_Enabled">
    <vt:lpwstr>True</vt:lpwstr>
  </property>
  <property fmtid="{D5CDD505-2E9C-101B-9397-08002B2CF9AE}" pid="14" name="MSIP_Label_2b30ed1b-e95f-40b5-af89-828263f287a7_SiteId">
    <vt:lpwstr>329e91b0-e21f-48fb-a071-456717ecc28e</vt:lpwstr>
  </property>
  <property fmtid="{D5CDD505-2E9C-101B-9397-08002B2CF9AE}" pid="15" name="MSIP_Label_2b30ed1b-e95f-40b5-af89-828263f287a7_Owner">
    <vt:lpwstr>cyril.champigny@total.com</vt:lpwstr>
  </property>
  <property fmtid="{D5CDD505-2E9C-101B-9397-08002B2CF9AE}" pid="16" name="MSIP_Label_2b30ed1b-e95f-40b5-af89-828263f287a7_SetDate">
    <vt:lpwstr>2020-08-12T16:07:23.6592600Z</vt:lpwstr>
  </property>
  <property fmtid="{D5CDD505-2E9C-101B-9397-08002B2CF9AE}" pid="17" name="MSIP_Label_2b30ed1b-e95f-40b5-af89-828263f287a7_Name">
    <vt:lpwstr>Restricted</vt:lpwstr>
  </property>
  <property fmtid="{D5CDD505-2E9C-101B-9397-08002B2CF9AE}" pid="18" name="MSIP_Label_2b30ed1b-e95f-40b5-af89-828263f287a7_Application">
    <vt:lpwstr>Microsoft Azure Information Protection</vt:lpwstr>
  </property>
  <property fmtid="{D5CDD505-2E9C-101B-9397-08002B2CF9AE}" pid="19" name="MSIP_Label_2b30ed1b-e95f-40b5-af89-828263f287a7_ActionId">
    <vt:lpwstr>27e5d86e-46b5-4318-81ab-591e385958b7</vt:lpwstr>
  </property>
  <property fmtid="{D5CDD505-2E9C-101B-9397-08002B2CF9AE}" pid="20" name="MSIP_Label_2b30ed1b-e95f-40b5-af89-828263f287a7_Extended_MSFT_Method">
    <vt:lpwstr>Automatic</vt:lpwstr>
  </property>
  <property fmtid="{D5CDD505-2E9C-101B-9397-08002B2CF9AE}" pid="21" name="Sensitivity">
    <vt:lpwstr>Restricted</vt:lpwstr>
  </property>
</Properties>
</file>