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7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97F9B5-E900-4003-8E2B-F52CBBF0910E}" v="1" dt="2024-10-21T07:58:22.16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3444" y="90"/>
      </p:cViewPr>
      <p:guideLst>
        <p:guide orient="horz" pos="56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8097F9B5-E900-4003-8E2B-F52CBBF0910E}"/>
    <pc:docChg chg="undo custSel addSld delSld modSld">
      <pc:chgData name="Marina WAGENER" userId="128c56e7-2035-463e-b4ba-24ff68185f70" providerId="ADAL" clId="{8097F9B5-E900-4003-8E2B-F52CBBF0910E}" dt="2024-10-21T08:05:52.778" v="154" actId="47"/>
      <pc:docMkLst>
        <pc:docMk/>
      </pc:docMkLst>
      <pc:sldChg chg="modSp del mod">
        <pc:chgData name="Marina WAGENER" userId="128c56e7-2035-463e-b4ba-24ff68185f70" providerId="ADAL" clId="{8097F9B5-E900-4003-8E2B-F52CBBF0910E}" dt="2024-10-21T08:05:52.778" v="154" actId="47"/>
        <pc:sldMkLst>
          <pc:docMk/>
          <pc:sldMk cId="0" sldId="256"/>
        </pc:sldMkLst>
        <pc:spChg chg="mod">
          <ac:chgData name="Marina WAGENER" userId="128c56e7-2035-463e-b4ba-24ff68185f70" providerId="ADAL" clId="{8097F9B5-E900-4003-8E2B-F52CBBF0910E}" dt="2024-10-21T08:02:12.975" v="140" actId="255"/>
          <ac:spMkLst>
            <pc:docMk/>
            <pc:sldMk cId="0" sldId="256"/>
            <ac:spMk id="4" creationId="{C0C8CB02-CD63-460C-1DB4-C182A2E0F3CC}"/>
          </ac:spMkLst>
        </pc:spChg>
      </pc:sldChg>
      <pc:sldChg chg="addSp modSp add mod">
        <pc:chgData name="Marina WAGENER" userId="128c56e7-2035-463e-b4ba-24ff68185f70" providerId="ADAL" clId="{8097F9B5-E900-4003-8E2B-F52CBBF0910E}" dt="2024-10-21T08:05:39.296" v="153" actId="14100"/>
        <pc:sldMkLst>
          <pc:docMk/>
          <pc:sldMk cId="515838800" sldId="257"/>
        </pc:sldMkLst>
        <pc:spChg chg="add mod">
          <ac:chgData name="Marina WAGENER" userId="128c56e7-2035-463e-b4ba-24ff68185f70" providerId="ADAL" clId="{8097F9B5-E900-4003-8E2B-F52CBBF0910E}" dt="2024-10-21T08:00:54.690" v="132" actId="1036"/>
          <ac:spMkLst>
            <pc:docMk/>
            <pc:sldMk cId="515838800" sldId="257"/>
            <ac:spMk id="2" creationId="{017FFEF0-A867-1095-7D1F-C59F95A89617}"/>
          </ac:spMkLst>
        </pc:spChg>
        <pc:spChg chg="mod">
          <ac:chgData name="Marina WAGENER" userId="128c56e7-2035-463e-b4ba-24ff68185f70" providerId="ADAL" clId="{8097F9B5-E900-4003-8E2B-F52CBBF0910E}" dt="2024-10-21T08:05:39.296" v="153" actId="14100"/>
          <ac:spMkLst>
            <pc:docMk/>
            <pc:sldMk cId="515838800" sldId="257"/>
            <ac:spMk id="4" creationId="{C0C8CB02-CD63-460C-1DB4-C182A2E0F3CC}"/>
          </ac:spMkLst>
        </pc:spChg>
        <pc:spChg chg="mod">
          <ac:chgData name="Marina WAGENER" userId="128c56e7-2035-463e-b4ba-24ff68185f70" providerId="ADAL" clId="{8097F9B5-E900-4003-8E2B-F52CBBF0910E}" dt="2024-10-21T08:01:28.661" v="134" actId="1076"/>
          <ac:spMkLst>
            <pc:docMk/>
            <pc:sldMk cId="515838800" sldId="257"/>
            <ac:spMk id="8" creationId="{00000000-0000-0000-0000-000000000000}"/>
          </ac:spMkLst>
        </pc:spChg>
        <pc:spChg chg="mod">
          <ac:chgData name="Marina WAGENER" userId="128c56e7-2035-463e-b4ba-24ff68185f70" providerId="ADAL" clId="{8097F9B5-E900-4003-8E2B-F52CBBF0910E}" dt="2024-10-21T08:04:53.785" v="152" actId="1035"/>
          <ac:spMkLst>
            <pc:docMk/>
            <pc:sldMk cId="515838800" sldId="257"/>
            <ac:spMk id="15" creationId="{00000000-0000-0000-0000-000000000000}"/>
          </ac:spMkLst>
        </pc:spChg>
        <pc:spChg chg="mod">
          <ac:chgData name="Marina WAGENER" userId="128c56e7-2035-463e-b4ba-24ff68185f70" providerId="ADAL" clId="{8097F9B5-E900-4003-8E2B-F52CBBF0910E}" dt="2024-10-21T08:03:51.555" v="145" actId="255"/>
          <ac:spMkLst>
            <pc:docMk/>
            <pc:sldMk cId="515838800" sldId="257"/>
            <ac:spMk id="47" creationId="{13C8DE35-EEFD-C41A-9F3D-37D78FE344B4}"/>
          </ac:spMkLst>
        </pc:spChg>
        <pc:spChg chg="mod">
          <ac:chgData name="Marina WAGENER" userId="128c56e7-2035-463e-b4ba-24ff68185f70" providerId="ADAL" clId="{8097F9B5-E900-4003-8E2B-F52CBBF0910E}" dt="2024-10-21T08:03:42.581" v="144" actId="255"/>
          <ac:spMkLst>
            <pc:docMk/>
            <pc:sldMk cId="515838800" sldId="257"/>
            <ac:spMk id="48" creationId="{23DBB4BB-DA4E-D347-F3AE-B8015655011A}"/>
          </ac:spMkLst>
        </pc:spChg>
        <pc:spChg chg="mod">
          <ac:chgData name="Marina WAGENER" userId="128c56e7-2035-463e-b4ba-24ff68185f70" providerId="ADAL" clId="{8097F9B5-E900-4003-8E2B-F52CBBF0910E}" dt="2024-10-21T08:00:43.738" v="118" actId="1035"/>
          <ac:spMkLst>
            <pc:docMk/>
            <pc:sldMk cId="515838800" sldId="257"/>
            <ac:spMk id="49" creationId="{ADB5FF3F-8D48-6250-A7D2-8D6561AD1A99}"/>
          </ac:spMkLst>
        </pc:spChg>
        <pc:grpChg chg="mod">
          <ac:chgData name="Marina WAGENER" userId="128c56e7-2035-463e-b4ba-24ff68185f70" providerId="ADAL" clId="{8097F9B5-E900-4003-8E2B-F52CBBF0910E}" dt="2024-10-21T08:00:54.690" v="132" actId="1036"/>
          <ac:grpSpMkLst>
            <pc:docMk/>
            <pc:sldMk cId="515838800" sldId="257"/>
            <ac:grpSpMk id="13" creationId="{613ACA69-4F2A-9A95-3816-229F5503BA54}"/>
          </ac:grpSpMkLst>
        </pc:grpChg>
        <pc:grpChg chg="mod">
          <ac:chgData name="Marina WAGENER" userId="128c56e7-2035-463e-b4ba-24ff68185f70" providerId="ADAL" clId="{8097F9B5-E900-4003-8E2B-F52CBBF0910E}" dt="2024-10-21T08:01:38.248" v="135" actId="1076"/>
          <ac:grpSpMkLst>
            <pc:docMk/>
            <pc:sldMk cId="515838800" sldId="257"/>
            <ac:grpSpMk id="23" creationId="{458DB89E-3069-29BD-E046-D0A35931F1F1}"/>
          </ac:grpSpMkLst>
        </pc:grpChg>
        <pc:grpChg chg="mod">
          <ac:chgData name="Marina WAGENER" userId="128c56e7-2035-463e-b4ba-24ff68185f70" providerId="ADAL" clId="{8097F9B5-E900-4003-8E2B-F52CBBF0910E}" dt="2024-10-21T08:00:54.690" v="132" actId="1036"/>
          <ac:grpSpMkLst>
            <pc:docMk/>
            <pc:sldMk cId="515838800" sldId="257"/>
            <ac:grpSpMk id="30" creationId="{A4B9E515-D295-E4F7-E008-01D51931AC2A}"/>
          </ac:grpSpMkLst>
        </pc:grpChg>
        <pc:grpChg chg="mod">
          <ac:chgData name="Marina WAGENER" userId="128c56e7-2035-463e-b4ba-24ff68185f70" providerId="ADAL" clId="{8097F9B5-E900-4003-8E2B-F52CBBF0910E}" dt="2024-10-21T08:00:43.738" v="118" actId="1035"/>
          <ac:grpSpMkLst>
            <pc:docMk/>
            <pc:sldMk cId="515838800" sldId="257"/>
            <ac:grpSpMk id="44" creationId="{E01F0A75-99C9-3993-1A47-813FF2B082BB}"/>
          </ac:grpSpMkLst>
        </pc:grpChg>
        <pc:grpChg chg="mod">
          <ac:chgData name="Marina WAGENER" userId="128c56e7-2035-463e-b4ba-24ff68185f70" providerId="ADAL" clId="{8097F9B5-E900-4003-8E2B-F52CBBF0910E}" dt="2024-10-21T07:56:25.782" v="38" actId="1036"/>
          <ac:grpSpMkLst>
            <pc:docMk/>
            <pc:sldMk cId="515838800" sldId="257"/>
            <ac:grpSpMk id="51" creationId="{1E139A90-31C4-F5DD-3B28-C74CD99A2D9C}"/>
          </ac:grpSpMkLst>
        </pc:grpChg>
        <pc:picChg chg="mod">
          <ac:chgData name="Marina WAGENER" userId="128c56e7-2035-463e-b4ba-24ff68185f70" providerId="ADAL" clId="{8097F9B5-E900-4003-8E2B-F52CBBF0910E}" dt="2024-10-21T08:04:47.656" v="149" actId="14100"/>
          <ac:picMkLst>
            <pc:docMk/>
            <pc:sldMk cId="515838800" sldId="257"/>
            <ac:picMk id="10" creationId="{2F42BFAB-9828-D215-76F4-73F87B0D2115}"/>
          </ac:picMkLst>
        </pc:picChg>
        <pc:picChg chg="mod">
          <ac:chgData name="Marina WAGENER" userId="128c56e7-2035-463e-b4ba-24ff68185f70" providerId="ADAL" clId="{8097F9B5-E900-4003-8E2B-F52CBBF0910E}" dt="2024-10-21T08:04:35.370" v="147" actId="14100"/>
          <ac:picMkLst>
            <pc:docMk/>
            <pc:sldMk cId="515838800" sldId="257"/>
            <ac:picMk id="11" creationId="{D89D8B14-31CA-8BE3-757A-9D6B49B4365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6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bject 8"/>
          <p:cNvSpPr txBox="1"/>
          <p:nvPr/>
        </p:nvSpPr>
        <p:spPr>
          <a:xfrm>
            <a:off x="326617" y="1657452"/>
            <a:ext cx="3457873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de-DE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Wurde ICH ausreichend in die Arbeit eingewiesen?</a:t>
            </a:r>
            <a:endParaRPr lang="en-US"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68557" y="4739936"/>
            <a:ext cx="2067339" cy="14042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de-DE" sz="65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Ich wende mich an meinen Vorgesetzten</a:t>
            </a:r>
            <a:endParaRPr sz="650" dirty="0">
              <a:latin typeface="Gotham Rounded Bold" panose="02000000000000000000" pitchFamily="50" charset="0"/>
              <a:cs typeface="Gotham Rounde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3ACA69-4F2A-9A95-3816-229F5503BA54}"/>
              </a:ext>
            </a:extLst>
          </p:cNvPr>
          <p:cNvGrpSpPr/>
          <p:nvPr/>
        </p:nvGrpSpPr>
        <p:grpSpPr>
          <a:xfrm>
            <a:off x="226309" y="2396142"/>
            <a:ext cx="159922" cy="252000"/>
            <a:chOff x="367984" y="1922893"/>
            <a:chExt cx="201597" cy="323039"/>
          </a:xfrm>
        </p:grpSpPr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E0F0B514-3E4C-F945-9DCA-D6077557FA96}"/>
                </a:ext>
              </a:extLst>
            </p:cNvPr>
            <p:cNvSpPr txBox="1"/>
            <p:nvPr/>
          </p:nvSpPr>
          <p:spPr>
            <a:xfrm>
              <a:off x="448931" y="2022261"/>
              <a:ext cx="1206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>
                  <a:solidFill>
                    <a:srgbClr val="FFFFFF"/>
                  </a:solidFill>
                  <a:latin typeface="Gotham Rounded"/>
                  <a:cs typeface="Gotham Rounded"/>
                </a:rPr>
                <a:t>2</a:t>
              </a:r>
              <a:endParaRPr sz="1200">
                <a:latin typeface="Gotham Rounded"/>
                <a:cs typeface="Gotham Rounded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635F37F-7EC7-434C-8DD6-53ADD7818001}"/>
                </a:ext>
              </a:extLst>
            </p:cNvPr>
            <p:cNvSpPr txBox="1"/>
            <p:nvPr/>
          </p:nvSpPr>
          <p:spPr>
            <a:xfrm>
              <a:off x="367984" y="1922893"/>
              <a:ext cx="186324" cy="32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" y="901700"/>
            <a:ext cx="3001725" cy="661720"/>
          </a:xfrm>
          <a:solidFill>
            <a:srgbClr val="28C896"/>
          </a:solidFill>
        </p:spPr>
        <p:txBody>
          <a:bodyPr/>
          <a:lstStyle/>
          <a:p>
            <a:pPr marL="269875" indent="-269875"/>
            <a:r>
              <a:rPr lang="fr-FR" dirty="0">
                <a:latin typeface="Gotham Rounded Bold" panose="02000000000000000000" pitchFamily="50" charset="0"/>
              </a:rPr>
              <a:t>   </a:t>
            </a:r>
            <a:r>
              <a:rPr lang="de-DE" sz="2000" dirty="0">
                <a:solidFill>
                  <a:schemeClr val="bg1"/>
                </a:solidFill>
                <a:latin typeface="Gotham Rounded Bold" panose="02000000000000000000" pitchFamily="50" charset="0"/>
              </a:rPr>
              <a:t>Grünes Licht für sicheres Arbeiten</a:t>
            </a:r>
            <a:endParaRPr lang="fr-FR" sz="2000" dirty="0">
              <a:solidFill>
                <a:schemeClr val="bg1"/>
              </a:solidFill>
              <a:latin typeface="Gotham Rounded Bold" panose="02000000000000000000" pitchFamily="50" charset="0"/>
            </a:endParaRPr>
          </a:p>
        </p:txBody>
      </p:sp>
      <p:pic>
        <p:nvPicPr>
          <p:cNvPr id="10" name="Image 9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F42BFAB-9828-D215-76F4-73F87B0D21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4" t="27558" r="12945" b="10426"/>
          <a:stretch/>
        </p:blipFill>
        <p:spPr>
          <a:xfrm>
            <a:off x="2469699" y="3859946"/>
            <a:ext cx="824583" cy="828000"/>
          </a:xfrm>
          <a:prstGeom prst="rect">
            <a:avLst/>
          </a:prstGeom>
        </p:spPr>
      </p:pic>
      <p:pic>
        <p:nvPicPr>
          <p:cNvPr id="11" name="Image 1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D89D8B14-31CA-8BE3-757A-9D6B49B436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8273" r="47136" b="10865"/>
          <a:stretch/>
        </p:blipFill>
        <p:spPr>
          <a:xfrm>
            <a:off x="882136" y="3859946"/>
            <a:ext cx="852632" cy="8208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245835" y="1687014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237402" y="2298260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237402" y="3009107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7" name="object 15">
            <a:extLst>
              <a:ext uri="{FF2B5EF4-FFF2-40B4-BE49-F238E27FC236}">
                <a16:creationId xmlns:a16="http://schemas.microsoft.com/office/drawing/2014/main" id="{13C8DE35-EEFD-C41A-9F3D-37D78FE344B4}"/>
              </a:ext>
            </a:extLst>
          </p:cNvPr>
          <p:cNvSpPr txBox="1"/>
          <p:nvPr/>
        </p:nvSpPr>
        <p:spPr>
          <a:xfrm>
            <a:off x="2257589" y="3544742"/>
            <a:ext cx="1201227" cy="1788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9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Ich</a:t>
            </a:r>
            <a:r>
              <a:rPr lang="fr-FR" sz="9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9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habe</a:t>
            </a:r>
            <a:r>
              <a:rPr lang="fr-FR" sz="9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9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Zweifel</a:t>
            </a:r>
            <a:endParaRPr sz="900" dirty="0"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23DBB4BB-DA4E-D347-F3AE-B8015655011A}"/>
              </a:ext>
            </a:extLst>
          </p:cNvPr>
          <p:cNvSpPr txBox="1"/>
          <p:nvPr/>
        </p:nvSpPr>
        <p:spPr>
          <a:xfrm>
            <a:off x="488043" y="3486558"/>
            <a:ext cx="1709908" cy="3173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de-DE" sz="9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Ich bin bereit, meine Arbeit sicher zu beginnen</a:t>
            </a:r>
            <a:endParaRPr sz="900" dirty="0">
              <a:solidFill>
                <a:srgbClr val="28C896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54433" y="2895428"/>
            <a:ext cx="3240717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de-DE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Weiß ICH wie die Arbeit sicher gemacht werden kann?</a:t>
            </a:r>
            <a:endParaRPr sz="1300" spc="10" dirty="0">
              <a:solidFill>
                <a:srgbClr val="374649"/>
              </a:solidFill>
              <a:latin typeface="Gotham Rounded Bold" panose="02000000000000000000" pitchFamily="50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E139A90-31C4-F5DD-3B28-C74CD99A2D9C}"/>
              </a:ext>
            </a:extLst>
          </p:cNvPr>
          <p:cNvGrpSpPr/>
          <p:nvPr/>
        </p:nvGrpSpPr>
        <p:grpSpPr>
          <a:xfrm>
            <a:off x="241182" y="3722607"/>
            <a:ext cx="213343" cy="252000"/>
            <a:chOff x="220261" y="1912641"/>
            <a:chExt cx="213343" cy="2520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D71CE61-E52D-7858-7F62-6E0E6008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A906294-A717-B2DD-88DD-FEBDB1D19783}"/>
                </a:ext>
              </a:extLst>
            </p:cNvPr>
            <p:cNvSpPr txBox="1"/>
            <p:nvPr/>
          </p:nvSpPr>
          <p:spPr>
            <a:xfrm>
              <a:off x="220261" y="191264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4</a:t>
              </a:r>
            </a:p>
          </p:txBody>
        </p:sp>
      </p:grpSp>
      <p:pic>
        <p:nvPicPr>
          <p:cNvPr id="3" name="Image 2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8A79718-D474-EFC0-2AC4-B9DE1F2BB3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41" y="-38808"/>
            <a:ext cx="1480217" cy="842400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017FFEF0-A867-1095-7D1F-C59F95A89617}"/>
              </a:ext>
            </a:extLst>
          </p:cNvPr>
          <p:cNvSpPr txBox="1"/>
          <p:nvPr/>
        </p:nvSpPr>
        <p:spPr>
          <a:xfrm>
            <a:off x="346340" y="2254175"/>
            <a:ext cx="3457873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de-DE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Sehe ICH eine ABWEICHUNG bei der geplanten Arbeit?</a:t>
            </a:r>
            <a:endParaRPr lang="en-US"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515838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3C51C8-F7BC-40BA-95AB-910746D25A22}">
  <ds:schemaRefs>
    <ds:schemaRef ds:uri="b93f7d12-03ed-48c2-84fb-322e67083590"/>
    <ds:schemaRef ds:uri="c7df1beb-9555-4a34-a0bb-bc4222cc81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5862AA-AB0B-41B8-AC51-3FB389BD2ACB}">
  <ds:schemaRefs>
    <ds:schemaRef ds:uri="b93f7d12-03ed-48c2-84fb-322e67083590"/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57</Words>
  <Application>Microsoft Office PowerPoint</Application>
  <PresentationFormat>Personnalisé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Calibri</vt:lpstr>
      <vt:lpstr>Gotham Rounded</vt:lpstr>
      <vt:lpstr>Gotham Rounded Bold</vt:lpstr>
      <vt:lpstr>Office Theme</vt:lpstr>
      <vt:lpstr>   Grünes Licht für sicheres Arbeiten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dc:creator>Marina WAGENER</dc:creator>
  <cp:lastModifiedBy>Marina WAGENER</cp:lastModifiedBy>
  <cp:revision>1</cp:revision>
  <dcterms:created xsi:type="dcterms:W3CDTF">2021-09-28T14:43:16Z</dcterms:created>
  <dcterms:modified xsi:type="dcterms:W3CDTF">2024-10-21T08:05:59Z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