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97F9B5-E900-4003-8E2B-F52CBBF0910E}" v="1" dt="2024-10-21T07:58:22.16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3444" y="90"/>
      </p:cViewPr>
      <p:guideLst>
        <p:guide orient="horz" pos="5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8097F9B5-E900-4003-8E2B-F52CBBF0910E}"/>
    <pc:docChg chg="undo custSel addSld delSld modSld">
      <pc:chgData name="Marina WAGENER" userId="128c56e7-2035-463e-b4ba-24ff68185f70" providerId="ADAL" clId="{8097F9B5-E900-4003-8E2B-F52CBBF0910E}" dt="2024-10-21T08:05:52.778" v="154" actId="47"/>
      <pc:docMkLst>
        <pc:docMk/>
      </pc:docMkLst>
      <pc:sldChg chg="modSp del mod">
        <pc:chgData name="Marina WAGENER" userId="128c56e7-2035-463e-b4ba-24ff68185f70" providerId="ADAL" clId="{8097F9B5-E900-4003-8E2B-F52CBBF0910E}" dt="2024-10-21T08:05:52.778" v="154" actId="47"/>
        <pc:sldMkLst>
          <pc:docMk/>
          <pc:sldMk cId="0" sldId="256"/>
        </pc:sldMkLst>
        <pc:spChg chg="mod">
          <ac:chgData name="Marina WAGENER" userId="128c56e7-2035-463e-b4ba-24ff68185f70" providerId="ADAL" clId="{8097F9B5-E900-4003-8E2B-F52CBBF0910E}" dt="2024-10-21T08:02:12.975" v="140" actId="255"/>
          <ac:spMkLst>
            <pc:docMk/>
            <pc:sldMk cId="0" sldId="256"/>
            <ac:spMk id="4" creationId="{C0C8CB02-CD63-460C-1DB4-C182A2E0F3CC}"/>
          </ac:spMkLst>
        </pc:spChg>
      </pc:sldChg>
      <pc:sldChg chg="addSp modSp add mod">
        <pc:chgData name="Marina WAGENER" userId="128c56e7-2035-463e-b4ba-24ff68185f70" providerId="ADAL" clId="{8097F9B5-E900-4003-8E2B-F52CBBF0910E}" dt="2024-10-21T08:05:39.296" v="153" actId="14100"/>
        <pc:sldMkLst>
          <pc:docMk/>
          <pc:sldMk cId="515838800" sldId="257"/>
        </pc:sldMkLst>
        <pc:spChg chg="add mod">
          <ac:chgData name="Marina WAGENER" userId="128c56e7-2035-463e-b4ba-24ff68185f70" providerId="ADAL" clId="{8097F9B5-E900-4003-8E2B-F52CBBF0910E}" dt="2024-10-21T08:00:54.690" v="132" actId="1036"/>
          <ac:spMkLst>
            <pc:docMk/>
            <pc:sldMk cId="515838800" sldId="257"/>
            <ac:spMk id="2" creationId="{017FFEF0-A867-1095-7D1F-C59F95A89617}"/>
          </ac:spMkLst>
        </pc:spChg>
        <pc:spChg chg="mod">
          <ac:chgData name="Marina WAGENER" userId="128c56e7-2035-463e-b4ba-24ff68185f70" providerId="ADAL" clId="{8097F9B5-E900-4003-8E2B-F52CBBF0910E}" dt="2024-10-21T08:05:39.296" v="153" actId="14100"/>
          <ac:spMkLst>
            <pc:docMk/>
            <pc:sldMk cId="515838800" sldId="257"/>
            <ac:spMk id="4" creationId="{C0C8CB02-CD63-460C-1DB4-C182A2E0F3CC}"/>
          </ac:spMkLst>
        </pc:spChg>
        <pc:spChg chg="mod">
          <ac:chgData name="Marina WAGENER" userId="128c56e7-2035-463e-b4ba-24ff68185f70" providerId="ADAL" clId="{8097F9B5-E900-4003-8E2B-F52CBBF0910E}" dt="2024-10-21T08:01:28.661" v="134" actId="1076"/>
          <ac:spMkLst>
            <pc:docMk/>
            <pc:sldMk cId="515838800" sldId="257"/>
            <ac:spMk id="8" creationId="{00000000-0000-0000-0000-000000000000}"/>
          </ac:spMkLst>
        </pc:spChg>
        <pc:spChg chg="mod">
          <ac:chgData name="Marina WAGENER" userId="128c56e7-2035-463e-b4ba-24ff68185f70" providerId="ADAL" clId="{8097F9B5-E900-4003-8E2B-F52CBBF0910E}" dt="2024-10-21T08:04:53.785" v="152" actId="1035"/>
          <ac:spMkLst>
            <pc:docMk/>
            <pc:sldMk cId="515838800" sldId="257"/>
            <ac:spMk id="15" creationId="{00000000-0000-0000-0000-000000000000}"/>
          </ac:spMkLst>
        </pc:spChg>
        <pc:spChg chg="mod">
          <ac:chgData name="Marina WAGENER" userId="128c56e7-2035-463e-b4ba-24ff68185f70" providerId="ADAL" clId="{8097F9B5-E900-4003-8E2B-F52CBBF0910E}" dt="2024-10-21T08:03:51.555" v="145" actId="255"/>
          <ac:spMkLst>
            <pc:docMk/>
            <pc:sldMk cId="515838800" sldId="257"/>
            <ac:spMk id="47" creationId="{13C8DE35-EEFD-C41A-9F3D-37D78FE344B4}"/>
          </ac:spMkLst>
        </pc:spChg>
        <pc:spChg chg="mod">
          <ac:chgData name="Marina WAGENER" userId="128c56e7-2035-463e-b4ba-24ff68185f70" providerId="ADAL" clId="{8097F9B5-E900-4003-8E2B-F52CBBF0910E}" dt="2024-10-21T08:03:42.581" v="144" actId="255"/>
          <ac:spMkLst>
            <pc:docMk/>
            <pc:sldMk cId="515838800" sldId="257"/>
            <ac:spMk id="48" creationId="{23DBB4BB-DA4E-D347-F3AE-B8015655011A}"/>
          </ac:spMkLst>
        </pc:spChg>
        <pc:spChg chg="mod">
          <ac:chgData name="Marina WAGENER" userId="128c56e7-2035-463e-b4ba-24ff68185f70" providerId="ADAL" clId="{8097F9B5-E900-4003-8E2B-F52CBBF0910E}" dt="2024-10-21T08:00:43.738" v="118" actId="1035"/>
          <ac:spMkLst>
            <pc:docMk/>
            <pc:sldMk cId="515838800" sldId="257"/>
            <ac:spMk id="49" creationId="{ADB5FF3F-8D48-6250-A7D2-8D6561AD1A99}"/>
          </ac:spMkLst>
        </pc:spChg>
        <pc:grpChg chg="mod">
          <ac:chgData name="Marina WAGENER" userId="128c56e7-2035-463e-b4ba-24ff68185f70" providerId="ADAL" clId="{8097F9B5-E900-4003-8E2B-F52CBBF0910E}" dt="2024-10-21T08:00:54.690" v="132" actId="1036"/>
          <ac:grpSpMkLst>
            <pc:docMk/>
            <pc:sldMk cId="515838800" sldId="257"/>
            <ac:grpSpMk id="13" creationId="{613ACA69-4F2A-9A95-3816-229F5503BA54}"/>
          </ac:grpSpMkLst>
        </pc:grpChg>
        <pc:grpChg chg="mod">
          <ac:chgData name="Marina WAGENER" userId="128c56e7-2035-463e-b4ba-24ff68185f70" providerId="ADAL" clId="{8097F9B5-E900-4003-8E2B-F52CBBF0910E}" dt="2024-10-21T08:01:38.248" v="135" actId="1076"/>
          <ac:grpSpMkLst>
            <pc:docMk/>
            <pc:sldMk cId="515838800" sldId="257"/>
            <ac:grpSpMk id="23" creationId="{458DB89E-3069-29BD-E046-D0A35931F1F1}"/>
          </ac:grpSpMkLst>
        </pc:grpChg>
        <pc:grpChg chg="mod">
          <ac:chgData name="Marina WAGENER" userId="128c56e7-2035-463e-b4ba-24ff68185f70" providerId="ADAL" clId="{8097F9B5-E900-4003-8E2B-F52CBBF0910E}" dt="2024-10-21T08:00:54.690" v="132" actId="1036"/>
          <ac:grpSpMkLst>
            <pc:docMk/>
            <pc:sldMk cId="515838800" sldId="257"/>
            <ac:grpSpMk id="30" creationId="{A4B9E515-D295-E4F7-E008-01D51931AC2A}"/>
          </ac:grpSpMkLst>
        </pc:grpChg>
        <pc:grpChg chg="mod">
          <ac:chgData name="Marina WAGENER" userId="128c56e7-2035-463e-b4ba-24ff68185f70" providerId="ADAL" clId="{8097F9B5-E900-4003-8E2B-F52CBBF0910E}" dt="2024-10-21T08:00:43.738" v="118" actId="1035"/>
          <ac:grpSpMkLst>
            <pc:docMk/>
            <pc:sldMk cId="515838800" sldId="257"/>
            <ac:grpSpMk id="44" creationId="{E01F0A75-99C9-3993-1A47-813FF2B082BB}"/>
          </ac:grpSpMkLst>
        </pc:grpChg>
        <pc:grpChg chg="mod">
          <ac:chgData name="Marina WAGENER" userId="128c56e7-2035-463e-b4ba-24ff68185f70" providerId="ADAL" clId="{8097F9B5-E900-4003-8E2B-F52CBBF0910E}" dt="2024-10-21T07:56:25.782" v="38" actId="1036"/>
          <ac:grpSpMkLst>
            <pc:docMk/>
            <pc:sldMk cId="515838800" sldId="257"/>
            <ac:grpSpMk id="51" creationId="{1E139A90-31C4-F5DD-3B28-C74CD99A2D9C}"/>
          </ac:grpSpMkLst>
        </pc:grpChg>
        <pc:picChg chg="mod">
          <ac:chgData name="Marina WAGENER" userId="128c56e7-2035-463e-b4ba-24ff68185f70" providerId="ADAL" clId="{8097F9B5-E900-4003-8E2B-F52CBBF0910E}" dt="2024-10-21T08:04:47.656" v="149" actId="14100"/>
          <ac:picMkLst>
            <pc:docMk/>
            <pc:sldMk cId="515838800" sldId="257"/>
            <ac:picMk id="10" creationId="{2F42BFAB-9828-D215-76F4-73F87B0D2115}"/>
          </ac:picMkLst>
        </pc:picChg>
        <pc:picChg chg="mod">
          <ac:chgData name="Marina WAGENER" userId="128c56e7-2035-463e-b4ba-24ff68185f70" providerId="ADAL" clId="{8097F9B5-E900-4003-8E2B-F52CBBF0910E}" dt="2024-10-21T08:04:35.370" v="147" actId="14100"/>
          <ac:picMkLst>
            <pc:docMk/>
            <pc:sldMk cId="515838800" sldId="257"/>
            <ac:picMk id="11" creationId="{D89D8B14-31CA-8BE3-757A-9D6B49B4365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8"/>
          <p:cNvSpPr txBox="1"/>
          <p:nvPr/>
        </p:nvSpPr>
        <p:spPr>
          <a:xfrm>
            <a:off x="326617" y="1657452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de-DE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Wurde ICH ausreichend in die Arbeit eingewiesen?</a:t>
            </a:r>
            <a:endParaRPr lang="en-US"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68557" y="4739936"/>
            <a:ext cx="2067339" cy="14042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de-DE" sz="65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Ich wende mich an meinen Vorgesetzten</a:t>
            </a:r>
            <a:endParaRPr sz="65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396142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1725" cy="661720"/>
          </a:xfrm>
          <a:solidFill>
            <a:srgbClr val="28C896"/>
          </a:solidFill>
        </p:spPr>
        <p:txBody>
          <a:bodyPr/>
          <a:lstStyle/>
          <a:p>
            <a:pPr marL="269875" indent="-269875"/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de-DE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Grünes Licht für sicheres Arbeiten</a:t>
            </a:r>
            <a:endParaRPr lang="fr-FR" sz="2000" dirty="0">
              <a:solidFill>
                <a:schemeClr val="bg1"/>
              </a:solidFill>
              <a:latin typeface="Gotham Rounded Bold" panose="02000000000000000000" pitchFamily="50" charset="0"/>
            </a:endParaRP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9" y="3859946"/>
            <a:ext cx="824583" cy="828000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859946"/>
            <a:ext cx="852632" cy="820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68701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298260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3009107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89" y="3544742"/>
            <a:ext cx="1201227" cy="1788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9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Ich</a:t>
            </a:r>
            <a:r>
              <a:rPr lang="fr-FR" sz="9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9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habe</a:t>
            </a:r>
            <a:r>
              <a:rPr lang="fr-FR" sz="9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9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Zweifel</a:t>
            </a:r>
            <a:endParaRPr sz="9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488043" y="3486558"/>
            <a:ext cx="1709908" cy="3173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de-DE" sz="9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Ich bin bereit, meine Arbeit sicher zu beginnen</a:t>
            </a:r>
            <a:endParaRPr sz="90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54433" y="2895428"/>
            <a:ext cx="3240717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de-DE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Weiß ICH wie die Arbeit sicher gemacht werden kann?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722607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017FFEF0-A867-1095-7D1F-C59F95A89617}"/>
              </a:ext>
            </a:extLst>
          </p:cNvPr>
          <p:cNvSpPr txBox="1"/>
          <p:nvPr/>
        </p:nvSpPr>
        <p:spPr>
          <a:xfrm>
            <a:off x="346340" y="2254175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de-DE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Sehe ICH eine ABWEICHUNG bei der geplanten Arbeit?</a:t>
            </a:r>
            <a:endParaRPr lang="en-US"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515838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3C51C8-F7BC-40BA-95AB-910746D25A22}">
  <ds:schemaRefs>
    <ds:schemaRef ds:uri="b93f7d12-03ed-48c2-84fb-322e67083590"/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5862AA-AB0B-41B8-AC51-3FB389BD2ACB}">
  <ds:schemaRefs>
    <ds:schemaRef ds:uri="b93f7d12-03ed-48c2-84fb-322e67083590"/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57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Gotham Rounded</vt:lpstr>
      <vt:lpstr>Gotham Rounded Bold</vt:lpstr>
      <vt:lpstr>Office Theme</vt:lpstr>
      <vt:lpstr>   Grünes Licht für sicheres Arbeiten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1</cp:revision>
  <dcterms:created xsi:type="dcterms:W3CDTF">2021-09-28T14:43:16Z</dcterms:created>
  <dcterms:modified xsi:type="dcterms:W3CDTF">2024-10-21T08:05:59Z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