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BA98A-C0B0-444E-8BC1-5F3FE35912A0}" v="2" dt="2022-04-06T12:44:52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5854" autoAdjust="0"/>
    <p:restoredTop sz="94660"/>
  </p:normalViewPr>
  <p:slideViewPr>
    <p:cSldViewPr snapToGrid="0">
      <p:cViewPr varScale="1">
        <p:scale>
          <a:sx n="239" d="100"/>
          <a:sy n="239" d="100"/>
        </p:scale>
        <p:origin x="381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0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C57BA98A-C0B0-444E-8BC1-5F3FE35912A0}"/>
    <pc:docChg chg="modMainMaster">
      <pc:chgData name="Valentine MARTIN" userId="368f1771-3f08-4d68-9aa7-d209efa7ebf2" providerId="ADAL" clId="{C57BA98A-C0B0-444E-8BC1-5F3FE35912A0}" dt="2022-04-06T12:46:12.615" v="63" actId="1035"/>
      <pc:docMkLst>
        <pc:docMk/>
      </pc:docMkLst>
      <pc:sldMasterChg chg="modSldLayout">
        <pc:chgData name="Valentine MARTIN" userId="368f1771-3f08-4d68-9aa7-d209efa7ebf2" providerId="ADAL" clId="{C57BA98A-C0B0-444E-8BC1-5F3FE35912A0}" dt="2022-04-06T12:46:12.615" v="63" actId="1035"/>
        <pc:sldMasterMkLst>
          <pc:docMk/>
          <pc:sldMasterMk cId="3221854071" sldId="2147483672"/>
        </pc:sldMasterMkLst>
        <pc:sldLayoutChg chg="delSp modSp mod">
          <pc:chgData name="Valentine MARTIN" userId="368f1771-3f08-4d68-9aa7-d209efa7ebf2" providerId="ADAL" clId="{C57BA98A-C0B0-444E-8BC1-5F3FE35912A0}" dt="2022-04-06T12:44:31.733" v="49" actId="1036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C57BA98A-C0B0-444E-8BC1-5F3FE35912A0}" dt="2022-04-05T12:34:45.711" v="10" actId="1036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C57BA98A-C0B0-444E-8BC1-5F3FE35912A0}" dt="2022-04-01T15:10:20.190" v="3" actId="14100"/>
            <ac:spMkLst>
              <pc:docMk/>
              <pc:sldMasterMk cId="3221854071" sldId="2147483672"/>
              <pc:sldLayoutMk cId="4181866386" sldId="2147483674"/>
              <ac:spMk id="31" creationId="{B603FF9B-D9BD-4B39-9CAE-B8C021DB0BD7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35" creationId="{B64C0BD0-078C-4C56-81E0-7C26C4016A54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36" creationId="{A87BCEC6-7D62-4F07-A9CE-010AE8890734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37" creationId="{F32F1E89-151A-42A3-B4EE-0968208CC041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38" creationId="{9C4A5A95-19A1-4924-9DCB-47F5835EAEC8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39" creationId="{4EBA615A-F515-4D6D-8DB0-09ADA0472A4B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40" creationId="{EC462196-527B-4211-93F5-8B5648F2CF97}"/>
            </ac:spMkLst>
          </pc:spChg>
          <pc:spChg chg="mod topLvl">
            <ac:chgData name="Valentine MARTIN" userId="368f1771-3f08-4d68-9aa7-d209efa7ebf2" providerId="ADAL" clId="{C57BA98A-C0B0-444E-8BC1-5F3FE35912A0}" dt="2022-04-05T12:35:22.522" v="12" actId="14100"/>
            <ac:spMkLst>
              <pc:docMk/>
              <pc:sldMasterMk cId="3221854071" sldId="2147483672"/>
              <pc:sldLayoutMk cId="4181866386" sldId="2147483674"/>
              <ac:spMk id="41" creationId="{52991BED-5944-41A8-85F8-2362C91C473C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42" creationId="{E332EA0C-7586-4F5F-8961-22ADA4BA06D9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43" creationId="{D3E8AFA2-7543-42A0-B28B-0FCBE292435B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44" creationId="{0897DF1B-C1ED-41A7-85EA-8E307EB5A79D}"/>
            </ac:spMkLst>
          </pc:spChg>
          <pc:spChg chg="mod topLvl">
            <ac:chgData name="Valentine MARTIN" userId="368f1771-3f08-4d68-9aa7-d209efa7ebf2" providerId="ADAL" clId="{C57BA98A-C0B0-444E-8BC1-5F3FE35912A0}" dt="2022-04-05T12:36:22.194" v="26" actId="14100"/>
            <ac:spMkLst>
              <pc:docMk/>
              <pc:sldMasterMk cId="3221854071" sldId="2147483672"/>
              <pc:sldLayoutMk cId="4181866386" sldId="2147483674"/>
              <ac:spMk id="45" creationId="{35C979C4-E0C8-4C59-914E-C1076A312C9A}"/>
            </ac:spMkLst>
          </pc:spChg>
          <pc:spChg chg="mod topLvl">
            <ac:chgData name="Valentine MARTIN" userId="368f1771-3f08-4d68-9aa7-d209efa7ebf2" providerId="ADAL" clId="{C57BA98A-C0B0-444E-8BC1-5F3FE35912A0}" dt="2022-04-05T12:35:20.070" v="11" actId="165"/>
            <ac:spMkLst>
              <pc:docMk/>
              <pc:sldMasterMk cId="3221854071" sldId="2147483672"/>
              <pc:sldLayoutMk cId="4181866386" sldId="2147483674"/>
              <ac:spMk id="46" creationId="{32578F8E-E3ED-49A2-A424-A9C49F05F0FB}"/>
            </ac:spMkLst>
          </pc:spChg>
          <pc:grpChg chg="mod">
            <ac:chgData name="Valentine MARTIN" userId="368f1771-3f08-4d68-9aa7-d209efa7ebf2" providerId="ADAL" clId="{C57BA98A-C0B0-444E-8BC1-5F3FE35912A0}" dt="2022-04-06T12:44:29.257" v="47" actId="1036"/>
            <ac:grpSpMkLst>
              <pc:docMk/>
              <pc:sldMasterMk cId="3221854071" sldId="2147483672"/>
              <pc:sldLayoutMk cId="4181866386" sldId="2147483674"/>
              <ac:grpSpMk id="30" creationId="{D9BAFB85-47DA-4B47-A23A-18137757EFE8}"/>
            </ac:grpSpMkLst>
          </pc:grpChg>
          <pc:grpChg chg="del">
            <ac:chgData name="Valentine MARTIN" userId="368f1771-3f08-4d68-9aa7-d209efa7ebf2" providerId="ADAL" clId="{C57BA98A-C0B0-444E-8BC1-5F3FE35912A0}" dt="2022-04-05T12:35:20.070" v="11" actId="165"/>
            <ac:grpSpMkLst>
              <pc:docMk/>
              <pc:sldMasterMk cId="3221854071" sldId="2147483672"/>
              <pc:sldLayoutMk cId="4181866386" sldId="2147483674"/>
              <ac:grpSpMk id="34" creationId="{28DAC033-2A2C-4AAE-AAC3-E39A8D36F827}"/>
            </ac:grpSpMkLst>
          </pc:grpChg>
          <pc:picChg chg="mod">
            <ac:chgData name="Valentine MARTIN" userId="368f1771-3f08-4d68-9aa7-d209efa7ebf2" providerId="ADAL" clId="{C57BA98A-C0B0-444E-8BC1-5F3FE35912A0}" dt="2022-04-06T12:44:31.733" v="49" actId="1036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">
            <ac:chgData name="Valentine MARTIN" userId="368f1771-3f08-4d68-9aa7-d209efa7ebf2" providerId="ADAL" clId="{C57BA98A-C0B0-444E-8BC1-5F3FE35912A0}" dt="2022-04-05T12:36:25.195" v="32" actId="1036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</pc:sldLayoutChg>
        <pc:sldLayoutChg chg="delSp modSp mod">
          <pc:chgData name="Valentine MARTIN" userId="368f1771-3f08-4d68-9aa7-d209efa7ebf2" providerId="ADAL" clId="{C57BA98A-C0B0-444E-8BC1-5F3FE35912A0}" dt="2022-04-06T12:46:12.615" v="63" actId="1035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Valentine MARTIN" userId="368f1771-3f08-4d68-9aa7-d209efa7ebf2" providerId="ADAL" clId="{C57BA98A-C0B0-444E-8BC1-5F3FE35912A0}" dt="2022-04-05T12:34:42.876" v="8" actId="1036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mod">
            <ac:chgData name="Valentine MARTIN" userId="368f1771-3f08-4d68-9aa7-d209efa7ebf2" providerId="ADAL" clId="{C57BA98A-C0B0-444E-8BC1-5F3FE35912A0}" dt="2022-04-01T15:10:10.638" v="1" actId="14100"/>
            <ac:spMkLst>
              <pc:docMk/>
              <pc:sldMasterMk cId="3221854071" sldId="2147483672"/>
              <pc:sldLayoutMk cId="1035286494" sldId="2147483675"/>
              <ac:spMk id="29" creationId="{0EEAD59D-BCB8-4522-A093-B6B2B976B2FA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34" creationId="{4AAD0D38-9A46-4724-8E43-9F31DC8EB60A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35" creationId="{A819C356-E72A-4C06-A164-92FB84B6EDD4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36" creationId="{4E36AA43-44D0-49A0-B860-9FC93608BC73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37" creationId="{EF72EA63-C83D-4DFA-A8DA-DFBBA5D2C7DF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38" creationId="{DEFB3A0D-668F-4D40-9195-1A53BCEF39A8}"/>
            </ac:spMkLst>
          </pc:spChg>
          <pc:spChg chg="mod topLvl">
            <ac:chgData name="Valentine MARTIN" userId="368f1771-3f08-4d68-9aa7-d209efa7ebf2" providerId="ADAL" clId="{C57BA98A-C0B0-444E-8BC1-5F3FE35912A0}" dt="2022-04-06T12:45:20.603" v="52" actId="14100"/>
            <ac:spMkLst>
              <pc:docMk/>
              <pc:sldMasterMk cId="3221854071" sldId="2147483672"/>
              <pc:sldLayoutMk cId="1035286494" sldId="2147483675"/>
              <ac:spMk id="39" creationId="{8BCE9BAB-0476-41D1-9066-C9FC0BDB039D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40" creationId="{547B8266-3653-49E5-A867-0086E87FDD06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41" creationId="{591B028E-1D6D-4029-8B05-6E4BDACA97FD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42" creationId="{3E885D63-24AC-4A0B-873C-9E104383E54A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43" creationId="{9F242EE0-D5EC-41BF-AE71-541D10ED83B8}"/>
            </ac:spMkLst>
          </pc:spChg>
          <pc:spChg chg="mod topLvl">
            <ac:chgData name="Valentine MARTIN" userId="368f1771-3f08-4d68-9aa7-d209efa7ebf2" providerId="ADAL" clId="{C57BA98A-C0B0-444E-8BC1-5F3FE35912A0}" dt="2022-04-06T12:44:52.764" v="50" actId="165"/>
            <ac:spMkLst>
              <pc:docMk/>
              <pc:sldMasterMk cId="3221854071" sldId="2147483672"/>
              <pc:sldLayoutMk cId="1035286494" sldId="2147483675"/>
              <ac:spMk id="44" creationId="{F12A9992-B381-475D-B8C0-898D2D723681}"/>
            </ac:spMkLst>
          </pc:spChg>
          <pc:spChg chg="mod topLvl">
            <ac:chgData name="Valentine MARTIN" userId="368f1771-3f08-4d68-9aa7-d209efa7ebf2" providerId="ADAL" clId="{C57BA98A-C0B0-444E-8BC1-5F3FE35912A0}" dt="2022-04-06T12:45:12.299" v="51" actId="14100"/>
            <ac:spMkLst>
              <pc:docMk/>
              <pc:sldMasterMk cId="3221854071" sldId="2147483672"/>
              <pc:sldLayoutMk cId="1035286494" sldId="2147483675"/>
              <ac:spMk id="45" creationId="{25735893-817B-405C-B8C4-A10E547C6DD3}"/>
            </ac:spMkLst>
          </pc:spChg>
          <pc:grpChg chg="mod">
            <ac:chgData name="Valentine MARTIN" userId="368f1771-3f08-4d68-9aa7-d209efa7ebf2" providerId="ADAL" clId="{C57BA98A-C0B0-444E-8BC1-5F3FE35912A0}" dt="2022-04-06T12:44:18.230" v="45" actId="1035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mod">
            <ac:chgData name="Valentine MARTIN" userId="368f1771-3f08-4d68-9aa7-d209efa7ebf2" providerId="ADAL" clId="{C57BA98A-C0B0-444E-8BC1-5F3FE35912A0}" dt="2022-04-06T12:44:13.970" v="43" actId="1036"/>
            <ac:grpSpMkLst>
              <pc:docMk/>
              <pc:sldMasterMk cId="3221854071" sldId="2147483672"/>
              <pc:sldLayoutMk cId="1035286494" sldId="2147483675"/>
              <ac:grpSpMk id="28" creationId="{29B2B579-67D2-4AC7-8F2D-C5482E0B3064}"/>
            </ac:grpSpMkLst>
          </pc:grpChg>
          <pc:grpChg chg="del">
            <ac:chgData name="Valentine MARTIN" userId="368f1771-3f08-4d68-9aa7-d209efa7ebf2" providerId="ADAL" clId="{C57BA98A-C0B0-444E-8BC1-5F3FE35912A0}" dt="2022-04-06T12:44:52.764" v="50" actId="165"/>
            <ac:grpSpMkLst>
              <pc:docMk/>
              <pc:sldMasterMk cId="3221854071" sldId="2147483672"/>
              <pc:sldLayoutMk cId="1035286494" sldId="2147483675"/>
              <ac:grpSpMk id="33" creationId="{BBCCF3C8-0B6B-4494-AB70-24C28E7BA0DF}"/>
            </ac:grpSpMkLst>
          </pc:grpChg>
          <pc:picChg chg="mod">
            <ac:chgData name="Valentine MARTIN" userId="368f1771-3f08-4d68-9aa7-d209efa7ebf2" providerId="ADAL" clId="{C57BA98A-C0B0-444E-8BC1-5F3FE35912A0}" dt="2022-04-06T12:46:12.615" v="63" actId="1035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</pc:sldLayoutChg>
      </pc:sldMasterChg>
    </pc:docChg>
  </pc:docChgLst>
  <pc:docChgLst>
    <pc:chgData name="Marina WAGENER" userId="128c56e7-2035-463e-b4ba-24ff68185f70" providerId="ADAL" clId="{3EFE7DDF-8738-43F0-8983-47D2456AE58F}"/>
    <pc:docChg chg="custSel modSld modMainMaster">
      <pc:chgData name="Marina WAGENER" userId="128c56e7-2035-463e-b4ba-24ff68185f70" providerId="ADAL" clId="{3EFE7DDF-8738-43F0-8983-47D2456AE58F}" dt="2022-04-01T11:58:16.131" v="31" actId="478"/>
      <pc:docMkLst>
        <pc:docMk/>
      </pc:docMkLst>
      <pc:sldChg chg="addSp delSp modSp mod">
        <pc:chgData name="Marina WAGENER" userId="128c56e7-2035-463e-b4ba-24ff68185f70" providerId="ADAL" clId="{3EFE7DDF-8738-43F0-8983-47D2456AE58F}" dt="2022-04-01T11:58:03.047" v="26" actId="478"/>
        <pc:sldMkLst>
          <pc:docMk/>
          <pc:sldMk cId="1586178526" sldId="272"/>
        </pc:sldMkLst>
        <pc:spChg chg="mod">
          <ac:chgData name="Marina WAGENER" userId="128c56e7-2035-463e-b4ba-24ff68185f70" providerId="ADAL" clId="{3EFE7DDF-8738-43F0-8983-47D2456AE58F}" dt="2022-04-01T11:53:38.762" v="13" actId="164"/>
          <ac:spMkLst>
            <pc:docMk/>
            <pc:sldMk cId="1586178526" sldId="272"/>
            <ac:spMk id="4" creationId="{B579C8DF-C213-4933-BB46-0BABB2078C9B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21" creationId="{751E9CBF-95A3-40A3-895F-D3F8A7EE3BB9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33" creationId="{4AE8DA22-7CF8-4BDD-917E-489DA172E687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34" creationId="{E9A174AD-7617-4EC9-9D13-71D053340666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38" creationId="{5D9EAF9F-C27B-4BBD-9235-16D44239957F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40" creationId="{7D6730FC-63CA-492E-A471-01D2EB90E872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41" creationId="{7C6AEE81-EB8C-4336-846E-F9A5FA4E7FC8}"/>
          </ac:spMkLst>
        </pc:spChg>
        <pc:spChg chg="mod">
          <ac:chgData name="Marina WAGENER" userId="128c56e7-2035-463e-b4ba-24ff68185f70" providerId="ADAL" clId="{3EFE7DDF-8738-43F0-8983-47D2456AE58F}" dt="2022-04-01T11:55:19.938" v="14" actId="164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Marina WAGENER" userId="128c56e7-2035-463e-b4ba-24ff68185f70" providerId="ADAL" clId="{3EFE7DDF-8738-43F0-8983-47D2456AE58F}" dt="2022-04-01T11:53:38.762" v="13" actId="164"/>
          <ac:spMkLst>
            <pc:docMk/>
            <pc:sldMk cId="1586178526" sldId="272"/>
            <ac:spMk id="43" creationId="{A0A4560F-245E-459B-B2CB-8CD1ED98FA51}"/>
          </ac:spMkLst>
        </pc:spChg>
        <pc:spChg chg="mod">
          <ac:chgData name="Marina WAGENER" userId="128c56e7-2035-463e-b4ba-24ff68185f70" providerId="ADAL" clId="{3EFE7DDF-8738-43F0-8983-47D2456AE58F}" dt="2022-04-01T11:56:26.292" v="17" actId="164"/>
          <ac:spMkLst>
            <pc:docMk/>
            <pc:sldMk cId="1586178526" sldId="272"/>
            <ac:spMk id="45" creationId="{1D901660-DFEA-4031-9296-63D10B624797}"/>
          </ac:spMkLst>
        </pc:spChg>
        <pc:grpChg chg="add mod">
          <ac:chgData name="Marina WAGENER" userId="128c56e7-2035-463e-b4ba-24ff68185f70" providerId="ADAL" clId="{3EFE7DDF-8738-43F0-8983-47D2456AE58F}" dt="2022-04-01T11:56:26.292" v="17" actId="164"/>
          <ac:grpSpMkLst>
            <pc:docMk/>
            <pc:sldMk cId="1586178526" sldId="272"/>
            <ac:grpSpMk id="2" creationId="{6AA689A2-BF31-4C80-9941-CA904E1B7C7E}"/>
          </ac:grpSpMkLst>
        </pc:grpChg>
        <pc:grpChg chg="add del mod">
          <ac:chgData name="Marina WAGENER" userId="128c56e7-2035-463e-b4ba-24ff68185f70" providerId="ADAL" clId="{3EFE7DDF-8738-43F0-8983-47D2456AE58F}" dt="2022-04-01T11:58:03.047" v="26" actId="478"/>
          <ac:grpSpMkLst>
            <pc:docMk/>
            <pc:sldMk cId="1586178526" sldId="272"/>
            <ac:grpSpMk id="3" creationId="{EEA89D9E-789F-49AB-A80B-489114E638B3}"/>
          </ac:grpSpMkLst>
        </pc:grpChg>
        <pc:grpChg chg="add del mod">
          <ac:chgData name="Marina WAGENER" userId="128c56e7-2035-463e-b4ba-24ff68185f70" providerId="ADAL" clId="{3EFE7DDF-8738-43F0-8983-47D2456AE58F}" dt="2022-04-01T11:57:58.204" v="25" actId="478"/>
          <ac:grpSpMkLst>
            <pc:docMk/>
            <pc:sldMk cId="1586178526" sldId="272"/>
            <ac:grpSpMk id="5" creationId="{1CD9AF1D-DE0D-434A-8EA7-75E25D35DE21}"/>
          </ac:grpSpMkLst>
        </pc:grpChg>
      </pc:sldChg>
      <pc:sldChg chg="addSp delSp modSp mod">
        <pc:chgData name="Marina WAGENER" userId="128c56e7-2035-463e-b4ba-24ff68185f70" providerId="ADAL" clId="{3EFE7DDF-8738-43F0-8983-47D2456AE58F}" dt="2022-04-01T11:58:16.131" v="31" actId="478"/>
        <pc:sldMkLst>
          <pc:docMk/>
          <pc:sldMk cId="879087154" sldId="274"/>
        </pc:sldMkLst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2" creationId="{B35A7405-1B9C-40A1-A933-425620FF2D32}"/>
          </ac:spMkLst>
        </pc:spChg>
        <pc:spChg chg="del mod">
          <ac:chgData name="Marina WAGENER" userId="128c56e7-2035-463e-b4ba-24ff68185f70" providerId="ADAL" clId="{3EFE7DDF-8738-43F0-8983-47D2456AE58F}" dt="2022-04-01T11:58:16.131" v="31" actId="478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5" creationId="{76DA3A14-AEE6-4FD4-9264-AE1BE49AE918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9" creationId="{6589F153-C771-40F9-9EA3-8E25ACC75A60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10" creationId="{1D7344B7-072C-46A6-9FA9-23807464238B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12" creationId="{A164D125-64A3-4B51-BB12-2C0E61DB1A44}"/>
          </ac:spMkLst>
        </pc:spChg>
        <pc:spChg chg="del mod">
          <ac:chgData name="Marina WAGENER" userId="128c56e7-2035-463e-b4ba-24ff68185f70" providerId="ADAL" clId="{3EFE7DDF-8738-43F0-8983-47D2456AE58F}" dt="2022-04-01T11:58:13.219" v="30" actId="478"/>
          <ac:spMkLst>
            <pc:docMk/>
            <pc:sldMk cId="879087154" sldId="274"/>
            <ac:spMk id="13" creationId="{1272BFAA-4746-4795-82AB-5A2B7D393C53}"/>
          </ac:spMkLst>
        </pc:spChg>
        <pc:spChg chg="del">
          <ac:chgData name="Marina WAGENER" userId="128c56e7-2035-463e-b4ba-24ff68185f70" providerId="ADAL" clId="{3EFE7DDF-8738-43F0-8983-47D2456AE58F}" dt="2022-04-01T11:58:11.480" v="28" actId="478"/>
          <ac:spMkLst>
            <pc:docMk/>
            <pc:sldMk cId="879087154" sldId="274"/>
            <ac:spMk id="14" creationId="{670095C3-BD26-40CD-A13B-D609B102E0D9}"/>
          </ac:spMkLst>
        </pc:spChg>
        <pc:spChg chg="mod">
          <ac:chgData name="Marina WAGENER" userId="128c56e7-2035-463e-b4ba-24ff68185f70" providerId="ADAL" clId="{3EFE7DDF-8738-43F0-8983-47D2456AE58F}" dt="2022-04-01T11:57:39.508" v="22" actId="164"/>
          <ac:spMkLst>
            <pc:docMk/>
            <pc:sldMk cId="879087154" sldId="274"/>
            <ac:spMk id="28" creationId="{4F9C1670-46A2-4007-AA79-7DBA0484022B}"/>
          </ac:spMkLst>
        </pc:spChg>
        <pc:spChg chg="mod">
          <ac:chgData name="Marina WAGENER" userId="128c56e7-2035-463e-b4ba-24ff68185f70" providerId="ADAL" clId="{3EFE7DDF-8738-43F0-8983-47D2456AE58F}" dt="2022-04-01T11:57:07.152" v="20" actId="164"/>
          <ac:spMkLst>
            <pc:docMk/>
            <pc:sldMk cId="879087154" sldId="274"/>
            <ac:spMk id="29" creationId="{AF10F6A1-3C67-48E7-8B8F-C74B66E8A962}"/>
          </ac:spMkLst>
        </pc:spChg>
        <pc:spChg chg="mod">
          <ac:chgData name="Marina WAGENER" userId="128c56e7-2035-463e-b4ba-24ff68185f70" providerId="ADAL" clId="{3EFE7DDF-8738-43F0-8983-47D2456AE58F}" dt="2022-04-01T11:57:07.152" v="20" actId="164"/>
          <ac:spMkLst>
            <pc:docMk/>
            <pc:sldMk cId="879087154" sldId="274"/>
            <ac:spMk id="30" creationId="{2B042D2D-B93B-46E2-9E21-455CD51BA783}"/>
          </ac:spMkLst>
        </pc:spChg>
        <pc:spChg chg="mod">
          <ac:chgData name="Marina WAGENER" userId="128c56e7-2035-463e-b4ba-24ff68185f70" providerId="ADAL" clId="{3EFE7DDF-8738-43F0-8983-47D2456AE58F}" dt="2022-04-01T11:57:07.152" v="20" actId="164"/>
          <ac:spMkLst>
            <pc:docMk/>
            <pc:sldMk cId="879087154" sldId="274"/>
            <ac:spMk id="31" creationId="{E259BBF2-5B5E-41AA-B56E-D4DB1BFBEEB4}"/>
          </ac:spMkLst>
        </pc:spChg>
        <pc:grpChg chg="add del mod">
          <ac:chgData name="Marina WAGENER" userId="128c56e7-2035-463e-b4ba-24ff68185f70" providerId="ADAL" clId="{3EFE7DDF-8738-43F0-8983-47D2456AE58F}" dt="2022-04-01T11:58:09.690" v="27" actId="478"/>
          <ac:grpSpMkLst>
            <pc:docMk/>
            <pc:sldMk cId="879087154" sldId="274"/>
            <ac:grpSpMk id="15" creationId="{CF84A051-3D40-4C67-AFB3-25B73C467A65}"/>
          </ac:grpSpMkLst>
        </pc:grpChg>
        <pc:grpChg chg="add mod">
          <ac:chgData name="Marina WAGENER" userId="128c56e7-2035-463e-b4ba-24ff68185f70" providerId="ADAL" clId="{3EFE7DDF-8738-43F0-8983-47D2456AE58F}" dt="2022-04-01T11:57:39.508" v="22" actId="164"/>
          <ac:grpSpMkLst>
            <pc:docMk/>
            <pc:sldMk cId="879087154" sldId="274"/>
            <ac:grpSpMk id="16" creationId="{39C0F803-FAB0-45AF-9BB4-BB020816FB5A}"/>
          </ac:grpSpMkLst>
        </pc:grpChg>
      </pc:sldChg>
      <pc:sldMasterChg chg="modSldLayout">
        <pc:chgData name="Marina WAGENER" userId="128c56e7-2035-463e-b4ba-24ff68185f70" providerId="ADAL" clId="{3EFE7DDF-8738-43F0-8983-47D2456AE58F}" dt="2022-04-01T11:57:46.990" v="23"/>
        <pc:sldMasterMkLst>
          <pc:docMk/>
          <pc:sldMasterMk cId="3221854071" sldId="2147483672"/>
        </pc:sldMasterMkLst>
        <pc:sldLayoutChg chg="addSp modSp">
          <pc:chgData name="Marina WAGENER" userId="128c56e7-2035-463e-b4ba-24ff68185f70" providerId="ADAL" clId="{3EFE7DDF-8738-43F0-8983-47D2456AE58F}" dt="2022-04-01T11:57:46.990" v="23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Marina WAGENER" userId="128c56e7-2035-463e-b4ba-24ff68185f70" providerId="ADAL" clId="{3EFE7DDF-8738-43F0-8983-47D2456AE58F}" dt="2022-04-01T11:57:13.410" v="21"/>
            <ac:spMkLst>
              <pc:docMk/>
              <pc:sldMasterMk cId="3221854071" sldId="2147483672"/>
              <pc:sldLayoutMk cId="4181866386" sldId="2147483674"/>
              <ac:spMk id="31" creationId="{B603FF9B-D9BD-4B39-9CAE-B8C021DB0BD7}"/>
            </ac:spMkLst>
          </pc:spChg>
          <pc:spChg chg="mod">
            <ac:chgData name="Marina WAGENER" userId="128c56e7-2035-463e-b4ba-24ff68185f70" providerId="ADAL" clId="{3EFE7DDF-8738-43F0-8983-47D2456AE58F}" dt="2022-04-01T11:57:13.410" v="21"/>
            <ac:spMkLst>
              <pc:docMk/>
              <pc:sldMasterMk cId="3221854071" sldId="2147483672"/>
              <pc:sldLayoutMk cId="4181866386" sldId="2147483674"/>
              <ac:spMk id="32" creationId="{251F1C99-975D-411D-84D0-50DAFA75E227}"/>
            </ac:spMkLst>
          </pc:spChg>
          <pc:spChg chg="mod">
            <ac:chgData name="Marina WAGENER" userId="128c56e7-2035-463e-b4ba-24ff68185f70" providerId="ADAL" clId="{3EFE7DDF-8738-43F0-8983-47D2456AE58F}" dt="2022-04-01T11:57:13.410" v="21"/>
            <ac:spMkLst>
              <pc:docMk/>
              <pc:sldMasterMk cId="3221854071" sldId="2147483672"/>
              <pc:sldLayoutMk cId="4181866386" sldId="2147483674"/>
              <ac:spMk id="33" creationId="{71447A0A-7E77-4A65-9046-A1D0508E577E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35" creationId="{B64C0BD0-078C-4C56-81E0-7C26C4016A54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36" creationId="{A87BCEC6-7D62-4F07-A9CE-010AE8890734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37" creationId="{F32F1E89-151A-42A3-B4EE-0968208CC041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38" creationId="{9C4A5A95-19A1-4924-9DCB-47F5835EAEC8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39" creationId="{4EBA615A-F515-4D6D-8DB0-09ADA0472A4B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40" creationId="{EC462196-527B-4211-93F5-8B5648F2CF97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41" creationId="{52991BED-5944-41A8-85F8-2362C91C473C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42" creationId="{E332EA0C-7586-4F5F-8961-22ADA4BA06D9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43" creationId="{D3E8AFA2-7543-42A0-B28B-0FCBE292435B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44" creationId="{0897DF1B-C1ED-41A7-85EA-8E307EB5A79D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45" creationId="{35C979C4-E0C8-4C59-914E-C1076A312C9A}"/>
            </ac:spMkLst>
          </pc:spChg>
          <pc:spChg chg="mod">
            <ac:chgData name="Marina WAGENER" userId="128c56e7-2035-463e-b4ba-24ff68185f70" providerId="ADAL" clId="{3EFE7DDF-8738-43F0-8983-47D2456AE58F}" dt="2022-04-01T11:57:46.990" v="23"/>
            <ac:spMkLst>
              <pc:docMk/>
              <pc:sldMasterMk cId="3221854071" sldId="2147483672"/>
              <pc:sldLayoutMk cId="4181866386" sldId="2147483674"/>
              <ac:spMk id="46" creationId="{32578F8E-E3ED-49A2-A424-A9C49F05F0FB}"/>
            </ac:spMkLst>
          </pc:spChg>
          <pc:grpChg chg="add mod">
            <ac:chgData name="Marina WAGENER" userId="128c56e7-2035-463e-b4ba-24ff68185f70" providerId="ADAL" clId="{3EFE7DDF-8738-43F0-8983-47D2456AE58F}" dt="2022-04-01T11:57:13.410" v="21"/>
            <ac:grpSpMkLst>
              <pc:docMk/>
              <pc:sldMasterMk cId="3221854071" sldId="2147483672"/>
              <pc:sldLayoutMk cId="4181866386" sldId="2147483674"/>
              <ac:grpSpMk id="30" creationId="{D9BAFB85-47DA-4B47-A23A-18137757EFE8}"/>
            </ac:grpSpMkLst>
          </pc:grpChg>
          <pc:grpChg chg="add mod">
            <ac:chgData name="Marina WAGENER" userId="128c56e7-2035-463e-b4ba-24ff68185f70" providerId="ADAL" clId="{3EFE7DDF-8738-43F0-8983-47D2456AE58F}" dt="2022-04-01T11:57:46.990" v="23"/>
            <ac:grpSpMkLst>
              <pc:docMk/>
              <pc:sldMasterMk cId="3221854071" sldId="2147483672"/>
              <pc:sldLayoutMk cId="4181866386" sldId="2147483674"/>
              <ac:grpSpMk id="34" creationId="{28DAC033-2A2C-4AAE-AAC3-E39A8D36F827}"/>
            </ac:grpSpMkLst>
          </pc:grpChg>
        </pc:sldLayoutChg>
        <pc:sldLayoutChg chg="addSp delSp modSp">
          <pc:chgData name="Marina WAGENER" userId="128c56e7-2035-463e-b4ba-24ff68185f70" providerId="ADAL" clId="{3EFE7DDF-8738-43F0-8983-47D2456AE58F}" dt="2022-04-01T11:56:50.461" v="19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Marina WAGENER" userId="128c56e7-2035-463e-b4ba-24ff68185f70" providerId="ADAL" clId="{3EFE7DDF-8738-43F0-8983-47D2456AE58F}" dt="2022-04-01T11:56:05.037" v="15"/>
            <ac:spMkLst>
              <pc:docMk/>
              <pc:sldMasterMk cId="3221854071" sldId="2147483672"/>
              <pc:sldLayoutMk cId="1035286494" sldId="2147483675"/>
              <ac:spMk id="26" creationId="{7F098F83-E629-4753-8D08-1254E1534AC2}"/>
            </ac:spMkLst>
          </pc:spChg>
          <pc:spChg chg="mod">
            <ac:chgData name="Marina WAGENER" userId="128c56e7-2035-463e-b4ba-24ff68185f70" providerId="ADAL" clId="{3EFE7DDF-8738-43F0-8983-47D2456AE58F}" dt="2022-04-01T11:56:05.037" v="15"/>
            <ac:spMkLst>
              <pc:docMk/>
              <pc:sldMasterMk cId="3221854071" sldId="2147483672"/>
              <pc:sldLayoutMk cId="1035286494" sldId="2147483675"/>
              <ac:spMk id="27" creationId="{10D661DA-5645-454A-BEB7-8C8E7A1F4891}"/>
            </ac:spMkLst>
          </pc:spChg>
          <pc:spChg chg="mod">
            <ac:chgData name="Marina WAGENER" userId="128c56e7-2035-463e-b4ba-24ff68185f70" providerId="ADAL" clId="{3EFE7DDF-8738-43F0-8983-47D2456AE58F}" dt="2022-04-01T11:56:35.038" v="18"/>
            <ac:spMkLst>
              <pc:docMk/>
              <pc:sldMasterMk cId="3221854071" sldId="2147483672"/>
              <pc:sldLayoutMk cId="1035286494" sldId="2147483675"/>
              <ac:spMk id="29" creationId="{0EEAD59D-BCB8-4522-A093-B6B2B976B2FA}"/>
            </ac:spMkLst>
          </pc:spChg>
          <pc:spChg chg="mod">
            <ac:chgData name="Marina WAGENER" userId="128c56e7-2035-463e-b4ba-24ff68185f70" providerId="ADAL" clId="{3EFE7DDF-8738-43F0-8983-47D2456AE58F}" dt="2022-04-01T11:56:35.038" v="18"/>
            <ac:spMkLst>
              <pc:docMk/>
              <pc:sldMasterMk cId="3221854071" sldId="2147483672"/>
              <pc:sldLayoutMk cId="1035286494" sldId="2147483675"/>
              <ac:spMk id="31" creationId="{79AB72A9-314F-4132-9272-AE2DA327D9CF}"/>
            </ac:spMkLst>
          </pc:spChg>
          <pc:spChg chg="mod">
            <ac:chgData name="Marina WAGENER" userId="128c56e7-2035-463e-b4ba-24ff68185f70" providerId="ADAL" clId="{3EFE7DDF-8738-43F0-8983-47D2456AE58F}" dt="2022-04-01T11:56:35.038" v="18"/>
            <ac:spMkLst>
              <pc:docMk/>
              <pc:sldMasterMk cId="3221854071" sldId="2147483672"/>
              <pc:sldLayoutMk cId="1035286494" sldId="2147483675"/>
              <ac:spMk id="32" creationId="{617B6F80-5B2A-44F0-9953-EE9ED13BF870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34" creationId="{4AAD0D38-9A46-4724-8E43-9F31DC8EB60A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35" creationId="{A819C356-E72A-4C06-A164-92FB84B6EDD4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36" creationId="{4E36AA43-44D0-49A0-B860-9FC93608BC73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37" creationId="{EF72EA63-C83D-4DFA-A8DA-DFBBA5D2C7DF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38" creationId="{DEFB3A0D-668F-4D40-9195-1A53BCEF39A8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39" creationId="{8BCE9BAB-0476-41D1-9066-C9FC0BDB039D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40" creationId="{547B8266-3653-49E5-A867-0086E87FDD06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41" creationId="{591B028E-1D6D-4029-8B05-6E4BDACA97FD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42" creationId="{3E885D63-24AC-4A0B-873C-9E104383E54A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43" creationId="{9F242EE0-D5EC-41BF-AE71-541D10ED83B8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44" creationId="{F12A9992-B381-475D-B8C0-898D2D723681}"/>
            </ac:spMkLst>
          </pc:spChg>
          <pc:spChg chg="mod">
            <ac:chgData name="Marina WAGENER" userId="128c56e7-2035-463e-b4ba-24ff68185f70" providerId="ADAL" clId="{3EFE7DDF-8738-43F0-8983-47D2456AE58F}" dt="2022-04-01T11:56:50.461" v="19"/>
            <ac:spMkLst>
              <pc:docMk/>
              <pc:sldMasterMk cId="3221854071" sldId="2147483672"/>
              <pc:sldLayoutMk cId="1035286494" sldId="2147483675"/>
              <ac:spMk id="45" creationId="{25735893-817B-405C-B8C4-A10E547C6DD3}"/>
            </ac:spMkLst>
          </pc:spChg>
          <pc:grpChg chg="add del mod">
            <ac:chgData name="Marina WAGENER" userId="128c56e7-2035-463e-b4ba-24ff68185f70" providerId="ADAL" clId="{3EFE7DDF-8738-43F0-8983-47D2456AE58F}" dt="2022-04-01T11:56:11.520" v="16"/>
            <ac:grpSpMkLst>
              <pc:docMk/>
              <pc:sldMasterMk cId="3221854071" sldId="2147483672"/>
              <pc:sldLayoutMk cId="1035286494" sldId="2147483675"/>
              <ac:grpSpMk id="25" creationId="{3B59E405-B153-4512-9F2F-55DA7D1E73CC}"/>
            </ac:grpSpMkLst>
          </pc:grpChg>
          <pc:grpChg chg="add mod">
            <ac:chgData name="Marina WAGENER" userId="128c56e7-2035-463e-b4ba-24ff68185f70" providerId="ADAL" clId="{3EFE7DDF-8738-43F0-8983-47D2456AE58F}" dt="2022-04-01T11:56:35.038" v="18"/>
            <ac:grpSpMkLst>
              <pc:docMk/>
              <pc:sldMasterMk cId="3221854071" sldId="2147483672"/>
              <pc:sldLayoutMk cId="1035286494" sldId="2147483675"/>
              <ac:grpSpMk id="28" creationId="{29B2B579-67D2-4AC7-8F2D-C5482E0B3064}"/>
            </ac:grpSpMkLst>
          </pc:grpChg>
          <pc:grpChg chg="mod">
            <ac:chgData name="Marina WAGENER" userId="128c56e7-2035-463e-b4ba-24ff68185f70" providerId="ADAL" clId="{3EFE7DDF-8738-43F0-8983-47D2456AE58F}" dt="2022-04-01T11:56:35.038" v="18"/>
            <ac:grpSpMkLst>
              <pc:docMk/>
              <pc:sldMasterMk cId="3221854071" sldId="2147483672"/>
              <pc:sldLayoutMk cId="1035286494" sldId="2147483675"/>
              <ac:grpSpMk id="30" creationId="{2266CAE1-D49D-4AF3-BED9-4BF66551FA44}"/>
            </ac:grpSpMkLst>
          </pc:grpChg>
          <pc:grpChg chg="add mod">
            <ac:chgData name="Marina WAGENER" userId="128c56e7-2035-463e-b4ba-24ff68185f70" providerId="ADAL" clId="{3EFE7DDF-8738-43F0-8983-47D2456AE58F}" dt="2022-04-01T11:56:50.461" v="19"/>
            <ac:grpSpMkLst>
              <pc:docMk/>
              <pc:sldMasterMk cId="3221854071" sldId="2147483672"/>
              <pc:sldLayoutMk cId="1035286494" sldId="2147483675"/>
              <ac:grpSpMk id="33" creationId="{BBCCF3C8-0B6B-4494-AB70-24C28E7BA0DF}"/>
            </ac:grpSpMkLst>
          </pc:gr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06/04/2022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7AC22D6-4446-4015-99C6-3056535D9759}"/>
              </a:ext>
            </a:extLst>
          </p:cNvPr>
          <p:cNvGrpSpPr/>
          <p:nvPr userDrawn="1"/>
        </p:nvGrpSpPr>
        <p:grpSpPr>
          <a:xfrm>
            <a:off x="32305" y="358985"/>
            <a:ext cx="668282" cy="2579258"/>
            <a:chOff x="32305" y="358985"/>
            <a:chExt cx="668282" cy="2579258"/>
          </a:xfrm>
        </p:grpSpPr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B471EDDF-F75B-4C34-AD1F-9136444E0665}"/>
                </a:ext>
              </a:extLst>
            </p:cNvPr>
            <p:cNvGrpSpPr/>
            <p:nvPr/>
          </p:nvGrpSpPr>
          <p:grpSpPr>
            <a:xfrm>
              <a:off x="103712" y="358985"/>
              <a:ext cx="551791" cy="2049948"/>
              <a:chOff x="103712" y="358985"/>
              <a:chExt cx="551791" cy="2049948"/>
            </a:xfrm>
          </p:grpSpPr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9C3E6F7A-4DFC-4A12-A737-F6601075C949}"/>
                  </a:ext>
                </a:extLst>
              </p:cNvPr>
              <p:cNvSpPr txBox="1"/>
              <p:nvPr/>
            </p:nvSpPr>
            <p:spPr>
              <a:xfrm>
                <a:off x="369501" y="358985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FFD40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1</a:t>
                </a:r>
              </a:p>
            </p:txBody>
          </p:sp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8C19EC7-50FA-4D96-8EF9-46B6CD818F11}"/>
                  </a:ext>
                </a:extLst>
              </p:cNvPr>
              <p:cNvSpPr txBox="1"/>
              <p:nvPr/>
            </p:nvSpPr>
            <p:spPr>
              <a:xfrm>
                <a:off x="365473" y="700075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BDCC0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2</a:t>
                </a:r>
              </a:p>
            </p:txBody>
          </p:sp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6B23ECB-8414-482C-B9B4-C6F6A0535791}"/>
                  </a:ext>
                </a:extLst>
              </p:cNvPr>
              <p:cNvSpPr txBox="1"/>
              <p:nvPr/>
            </p:nvSpPr>
            <p:spPr>
              <a:xfrm>
                <a:off x="365473" y="1049382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79B321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3</a:t>
                </a:r>
              </a:p>
            </p:txBody>
          </p:sp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0E1B2250-2BA0-40E5-8185-E180D8D27BDA}"/>
                  </a:ext>
                </a:extLst>
              </p:cNvPr>
              <p:cNvSpPr txBox="1"/>
              <p:nvPr/>
            </p:nvSpPr>
            <p:spPr>
              <a:xfrm>
                <a:off x="365473" y="1396933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088A3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4</a:t>
                </a:r>
              </a:p>
            </p:txBody>
          </p:sp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782528FC-451F-451B-9801-9CCFCA08566B}"/>
                  </a:ext>
                </a:extLst>
              </p:cNvPr>
              <p:cNvSpPr txBox="1"/>
              <p:nvPr/>
            </p:nvSpPr>
            <p:spPr>
              <a:xfrm>
                <a:off x="365473" y="1737609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38B5B8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5</a:t>
                </a:r>
              </a:p>
            </p:txBody>
          </p:sp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F2519502-E91F-4A9A-8FB6-1E0607E9E3F4}"/>
                  </a:ext>
                </a:extLst>
              </p:cNvPr>
              <p:cNvSpPr txBox="1"/>
              <p:nvPr/>
            </p:nvSpPr>
            <p:spPr>
              <a:xfrm>
                <a:off x="365473" y="2089801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0094D7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6</a:t>
                </a:r>
              </a:p>
            </p:txBody>
          </p:sp>
          <p:cxnSp>
            <p:nvCxnSpPr>
              <p:cNvPr id="13" name="Connecteur droit 12">
                <a:extLst>
                  <a:ext uri="{FF2B5EF4-FFF2-40B4-BE49-F238E27FC236}">
                    <a16:creationId xmlns:a16="http://schemas.microsoft.com/office/drawing/2014/main" id="{BFD2EDB3-89FA-4C52-837B-57DA35C092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2164435"/>
                <a:ext cx="0" cy="78484"/>
              </a:xfrm>
              <a:prstGeom prst="line">
                <a:avLst/>
              </a:prstGeom>
              <a:ln>
                <a:solidFill>
                  <a:srgbClr val="0094D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>
                <a:extLst>
                  <a:ext uri="{FF2B5EF4-FFF2-40B4-BE49-F238E27FC236}">
                    <a16:creationId xmlns:a16="http://schemas.microsoft.com/office/drawing/2014/main" id="{19181680-2FFE-4AED-A16C-584D8FF027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039" y="1812722"/>
                <a:ext cx="0" cy="78484"/>
              </a:xfrm>
              <a:prstGeom prst="line">
                <a:avLst/>
              </a:prstGeom>
              <a:ln>
                <a:solidFill>
                  <a:srgbClr val="38B5B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14">
                <a:extLst>
                  <a:ext uri="{FF2B5EF4-FFF2-40B4-BE49-F238E27FC236}">
                    <a16:creationId xmlns:a16="http://schemas.microsoft.com/office/drawing/2014/main" id="{3AECAC82-335A-4566-A4ED-F6E4BB55B9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1471785"/>
                <a:ext cx="0" cy="78484"/>
              </a:xfrm>
              <a:prstGeom prst="line">
                <a:avLst/>
              </a:prstGeom>
              <a:ln>
                <a:solidFill>
                  <a:srgbClr val="088A3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>
                <a:extLst>
                  <a:ext uri="{FF2B5EF4-FFF2-40B4-BE49-F238E27FC236}">
                    <a16:creationId xmlns:a16="http://schemas.microsoft.com/office/drawing/2014/main" id="{358CFE63-1107-4E0E-B492-6B6CFED1E2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0578" y="1124410"/>
                <a:ext cx="0" cy="78484"/>
              </a:xfrm>
              <a:prstGeom prst="line">
                <a:avLst/>
              </a:prstGeom>
              <a:ln>
                <a:solidFill>
                  <a:srgbClr val="79B32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>
                <a:extLst>
                  <a:ext uri="{FF2B5EF4-FFF2-40B4-BE49-F238E27FC236}">
                    <a16:creationId xmlns:a16="http://schemas.microsoft.com/office/drawing/2014/main" id="{9678DDC7-6132-46D0-BBC7-87A95EF860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773363"/>
                <a:ext cx="0" cy="78484"/>
              </a:xfrm>
              <a:prstGeom prst="line">
                <a:avLst/>
              </a:prstGeom>
              <a:ln>
                <a:solidFill>
                  <a:srgbClr val="BDCC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8" name="Image 17">
                <a:extLst>
                  <a:ext uri="{FF2B5EF4-FFF2-40B4-BE49-F238E27FC236}">
                    <a16:creationId xmlns:a16="http://schemas.microsoft.com/office/drawing/2014/main" id="{DC9F0C69-6428-4ACF-B5D4-7B5A24F05A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103712" y="432372"/>
                <a:ext cx="243447" cy="243447"/>
              </a:xfrm>
              <a:prstGeom prst="rect">
                <a:avLst/>
              </a:prstGeom>
            </p:spPr>
          </p:pic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FDEEC3FB-35DF-401F-A258-54836D0DEA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773561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0" name="Image 19">
                <a:extLst>
                  <a:ext uri="{FF2B5EF4-FFF2-40B4-BE49-F238E27FC236}">
                    <a16:creationId xmlns:a16="http://schemas.microsoft.com/office/drawing/2014/main" id="{2BE5BAB6-8211-4C0B-9DE2-8CA254226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1123083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1" name="Image 20">
                <a:extLst>
                  <a:ext uri="{FF2B5EF4-FFF2-40B4-BE49-F238E27FC236}">
                    <a16:creationId xmlns:a16="http://schemas.microsoft.com/office/drawing/2014/main" id="{13808598-B157-4653-B345-229DD37992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1472280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2" name="Image 21">
                <a:extLst>
                  <a:ext uri="{FF2B5EF4-FFF2-40B4-BE49-F238E27FC236}">
                    <a16:creationId xmlns:a16="http://schemas.microsoft.com/office/drawing/2014/main" id="{4630DEB2-8B8E-4213-89C1-82BF1B7F2A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3" y="1812054"/>
                <a:ext cx="243444" cy="243444"/>
              </a:xfrm>
              <a:prstGeom prst="rect">
                <a:avLst/>
              </a:prstGeom>
            </p:spPr>
          </p:pic>
          <p:pic>
            <p:nvPicPr>
              <p:cNvPr id="23" name="Image 22">
                <a:extLst>
                  <a:ext uri="{FF2B5EF4-FFF2-40B4-BE49-F238E27FC236}">
                    <a16:creationId xmlns:a16="http://schemas.microsoft.com/office/drawing/2014/main" id="{95836334-2F79-474E-BABE-9D780BB6ED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3" y="2165489"/>
                <a:ext cx="243444" cy="243444"/>
              </a:xfrm>
              <a:prstGeom prst="rect">
                <a:avLst/>
              </a:prstGeom>
            </p:spPr>
          </p:pic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38010D82-39A1-4771-8E9D-C01FBAFE42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594" y="433882"/>
                <a:ext cx="0" cy="78484"/>
              </a:xfrm>
              <a:prstGeom prst="line">
                <a:avLst/>
              </a:prstGeom>
              <a:ln>
                <a:solidFill>
                  <a:srgbClr val="FFD4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43BF883E-B7BE-4DCC-8E52-1B34C694F68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05" y="2410037"/>
              <a:ext cx="668282" cy="528206"/>
            </a:xfrm>
            <a:prstGeom prst="rect">
              <a:avLst/>
            </a:prstGeom>
          </p:spPr>
        </p:pic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29B2B579-67D2-4AC7-8F2D-C5482E0B3064}"/>
              </a:ext>
            </a:extLst>
          </p:cNvPr>
          <p:cNvGrpSpPr/>
          <p:nvPr userDrawn="1"/>
        </p:nvGrpSpPr>
        <p:grpSpPr>
          <a:xfrm>
            <a:off x="1611" y="-2365"/>
            <a:ext cx="1944689" cy="340683"/>
            <a:chOff x="-1" y="-3977"/>
            <a:chExt cx="1944689" cy="340683"/>
          </a:xfrm>
        </p:grpSpPr>
        <p:sp>
          <p:nvSpPr>
            <p:cNvPr id="29" name="Rectangle : avec coins arrondis en haut 28">
              <a:extLst>
                <a:ext uri="{FF2B5EF4-FFF2-40B4-BE49-F238E27FC236}">
                  <a16:creationId xmlns:a16="http://schemas.microsoft.com/office/drawing/2014/main" id="{0EEAD59D-BCB8-4522-A093-B6B2B976B2FA}"/>
                </a:ext>
              </a:extLst>
            </p:cNvPr>
            <p:cNvSpPr/>
            <p:nvPr/>
          </p:nvSpPr>
          <p:spPr>
            <a:xfrm>
              <a:off x="4028" y="4028"/>
              <a:ext cx="1940660" cy="332678"/>
            </a:xfrm>
            <a:prstGeom prst="round2SameRect">
              <a:avLst>
                <a:gd name="adj1" fmla="val 39217"/>
                <a:gd name="adj2" fmla="val 0"/>
              </a:avLst>
            </a:prstGeom>
            <a:solidFill>
              <a:srgbClr val="FF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2266CAE1-D49D-4AF3-BED9-4BF66551FA44}"/>
                </a:ext>
              </a:extLst>
            </p:cNvPr>
            <p:cNvGrpSpPr/>
            <p:nvPr/>
          </p:nvGrpSpPr>
          <p:grpSpPr>
            <a:xfrm>
              <a:off x="-1" y="-3977"/>
              <a:ext cx="1757300" cy="333382"/>
              <a:chOff x="-1" y="-3977"/>
              <a:chExt cx="1757300" cy="333382"/>
            </a:xfrm>
          </p:grpSpPr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79AB72A9-314F-4132-9272-AE2DA327D9CF}"/>
                  </a:ext>
                </a:extLst>
              </p:cNvPr>
              <p:cNvSpPr txBox="1"/>
              <p:nvPr/>
            </p:nvSpPr>
            <p:spPr>
              <a:xfrm>
                <a:off x="0" y="-3977"/>
                <a:ext cx="1757299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algn="l" rtl="0"/>
                <a:r>
                  <a:rPr lang="fr-FR" sz="1400" i="0" u="none" strike="noStrike" baseline="30000" dirty="0">
                    <a:solidFill>
                      <a:schemeClr val="bg1"/>
                    </a:solidFill>
                    <a:latin typeface="Gotham Rounded Bold" panose="02000000000000000000" pitchFamily="50" charset="0"/>
                  </a:rPr>
                  <a:t>Le 12 </a:t>
                </a:r>
                <a:r>
                  <a:rPr lang="fr-FR" sz="1400" i="0" u="none" strike="noStrike" baseline="30000" dirty="0" err="1">
                    <a:solidFill>
                      <a:schemeClr val="bg1"/>
                    </a:solidFill>
                    <a:latin typeface="Gotham Rounded Bold" panose="02000000000000000000" pitchFamily="50" charset="0"/>
                  </a:rPr>
                  <a:t>Regole</a:t>
                </a:r>
                <a:r>
                  <a:rPr lang="fr-FR" sz="1400" i="0" u="none" strike="noStrike" baseline="30000" dirty="0">
                    <a:solidFill>
                      <a:schemeClr val="bg1"/>
                    </a:solidFill>
                    <a:latin typeface="Gotham Rounded Bold" panose="02000000000000000000" pitchFamily="50" charset="0"/>
                  </a:rPr>
                  <a:t> d'</a:t>
                </a:r>
                <a:r>
                  <a:rPr lang="fr-FR" sz="1400" i="0" u="none" strike="noStrike" baseline="30000" dirty="0" err="1">
                    <a:solidFill>
                      <a:schemeClr val="bg1"/>
                    </a:solidFill>
                    <a:latin typeface="Gotham Rounded Bold" panose="02000000000000000000" pitchFamily="50" charset="0"/>
                  </a:rPr>
                  <a:t>oro</a:t>
                </a:r>
                <a:endParaRPr lang="fr-FR" sz="800" dirty="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endParaRPr>
              </a:p>
            </p:txBody>
          </p:sp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617B6F80-5B2A-44F0-9953-EE9ED13BF870}"/>
                  </a:ext>
                </a:extLst>
              </p:cNvPr>
              <p:cNvSpPr txBox="1"/>
              <p:nvPr/>
            </p:nvSpPr>
            <p:spPr>
              <a:xfrm>
                <a:off x="-1" y="129350"/>
                <a:ext cx="147751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 sz="700">
                    <a:solidFill>
                      <a:schemeClr val="bg1"/>
                    </a:solidFill>
                    <a:latin typeface="Gotham Rounded"/>
                    <a:ea typeface="Roboto" panose="02000000000000000000" pitchFamily="2" charset="0"/>
                  </a:defRPr>
                </a:lvl1pPr>
              </a:lstStyle>
              <a:p>
                <a:r>
                  <a:rPr lang="it-IT" dirty="0"/>
                  <a:t>il mio impegno, la nostra sicurezza</a:t>
                </a:r>
                <a:endParaRPr lang="en-GB" dirty="0"/>
              </a:p>
            </p:txBody>
          </p:sp>
        </p:grpSp>
      </p:grpSp>
      <p:sp>
        <p:nvSpPr>
          <p:cNvPr id="34" name="ZoneTexte 33">
            <a:extLst>
              <a:ext uri="{FF2B5EF4-FFF2-40B4-BE49-F238E27FC236}">
                <a16:creationId xmlns:a16="http://schemas.microsoft.com/office/drawing/2014/main" id="{4AAD0D38-9A46-4724-8E43-9F31DC8EB60A}"/>
              </a:ext>
            </a:extLst>
          </p:cNvPr>
          <p:cNvSpPr txBox="1"/>
          <p:nvPr/>
        </p:nvSpPr>
        <p:spPr>
          <a:xfrm>
            <a:off x="527851" y="367585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Situazioni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a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rischio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819C356-E72A-4C06-A164-92FB84B6EDD4}"/>
              </a:ext>
            </a:extLst>
          </p:cNvPr>
          <p:cNvSpPr txBox="1"/>
          <p:nvPr/>
        </p:nvSpPr>
        <p:spPr>
          <a:xfrm>
            <a:off x="527258" y="464788"/>
            <a:ext cx="1130615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Evito le situazioni a rischio.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E36AA43-44D0-49A0-B860-9FC93608BC73}"/>
              </a:ext>
            </a:extLst>
          </p:cNvPr>
          <p:cNvSpPr txBox="1"/>
          <p:nvPr/>
        </p:nvSpPr>
        <p:spPr>
          <a:xfrm>
            <a:off x="527851" y="709958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Circolazione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F72EA63-C83D-4DFA-A8DA-DFBBA5D2C7DF}"/>
              </a:ext>
            </a:extLst>
          </p:cNvPr>
          <p:cNvSpPr txBox="1"/>
          <p:nvPr/>
        </p:nvSpPr>
        <p:spPr>
          <a:xfrm>
            <a:off x="527554" y="798406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Rispetto le regole di sicurezza quando guido o vado a piedi.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EFB3A0D-668F-4D40-9195-1A53BCEF39A8}"/>
              </a:ext>
            </a:extLst>
          </p:cNvPr>
          <p:cNvSpPr txBox="1"/>
          <p:nvPr/>
        </p:nvSpPr>
        <p:spPr>
          <a:xfrm>
            <a:off x="527851" y="1059021"/>
            <a:ext cx="126476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Gesti, posture, strumenti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BCE9BAB-0476-41D1-9066-C9FC0BDB039D}"/>
              </a:ext>
            </a:extLst>
          </p:cNvPr>
          <p:cNvSpPr txBox="1"/>
          <p:nvPr/>
        </p:nvSpPr>
        <p:spPr>
          <a:xfrm>
            <a:off x="527849" y="1154301"/>
            <a:ext cx="141556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Maneggio gli strumenti in modo sicuro.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547B8266-3653-49E5-A867-0086E87FDD06}"/>
              </a:ext>
            </a:extLst>
          </p:cNvPr>
          <p:cNvSpPr txBox="1"/>
          <p:nvPr/>
        </p:nvSpPr>
        <p:spPr>
          <a:xfrm>
            <a:off x="527852" y="1406236"/>
            <a:ext cx="14775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Dispositivi di protezione individuale (DPI)</a:t>
            </a:r>
            <a:endParaRPr lang="en-GB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591B028E-1D6D-4029-8B05-6E4BDACA97FD}"/>
              </a:ext>
            </a:extLst>
          </p:cNvPr>
          <p:cNvSpPr txBox="1"/>
          <p:nvPr/>
        </p:nvSpPr>
        <p:spPr>
          <a:xfrm>
            <a:off x="526963" y="1598596"/>
            <a:ext cx="1130615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Indosso i DPI richiesti.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3E885D63-24AC-4A0B-873C-9E104383E54A}"/>
              </a:ext>
            </a:extLst>
          </p:cNvPr>
          <p:cNvSpPr txBox="1"/>
          <p:nvPr/>
        </p:nvSpPr>
        <p:spPr>
          <a:xfrm>
            <a:off x="527851" y="174634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defRPr>
            </a:lvl1pPr>
          </a:lstStyle>
          <a:p>
            <a:r>
              <a:rPr lang="en-GB"/>
              <a:t>Permesso di lavoro</a:t>
            </a:r>
            <a:endParaRPr lang="en-GB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9F242EE0-D5EC-41BF-AE71-541D10ED83B8}"/>
              </a:ext>
            </a:extLst>
          </p:cNvPr>
          <p:cNvSpPr txBox="1"/>
          <p:nvPr/>
        </p:nvSpPr>
        <p:spPr>
          <a:xfrm>
            <a:off x="526963" y="1844980"/>
            <a:ext cx="134306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Lavoro con un permesso valido.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12A9992-B381-475D-B8C0-898D2D723681}"/>
              </a:ext>
            </a:extLst>
          </p:cNvPr>
          <p:cNvSpPr txBox="1"/>
          <p:nvPr/>
        </p:nvSpPr>
        <p:spPr>
          <a:xfrm>
            <a:off x="527851" y="2098599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Operazioni di sollevamento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5735893-817B-405C-B8C4-A10E547C6DD3}"/>
              </a:ext>
            </a:extLst>
          </p:cNvPr>
          <p:cNvSpPr txBox="1"/>
          <p:nvPr/>
        </p:nvSpPr>
        <p:spPr>
          <a:xfrm>
            <a:off x="527555" y="2192550"/>
            <a:ext cx="1385098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Rispetto le istruzioni di sollevamento.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-957" y="-1612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194206"/>
            <a:ext cx="330776" cy="230832"/>
            <a:chOff x="376301" y="2117281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269359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902044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35648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68611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803537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29242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64097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30543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096581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575048"/>
            <a:ext cx="356458" cy="356160"/>
          </a:xfrm>
          <a:prstGeom prst="rect">
            <a:avLst/>
          </a:prstGeom>
        </p:spPr>
      </p:pic>
      <p:grpSp>
        <p:nvGrpSpPr>
          <p:cNvPr id="30" name="Groupe 29">
            <a:extLst>
              <a:ext uri="{FF2B5EF4-FFF2-40B4-BE49-F238E27FC236}">
                <a16:creationId xmlns:a16="http://schemas.microsoft.com/office/drawing/2014/main" id="{D9BAFB85-47DA-4B47-A23A-18137757EFE8}"/>
              </a:ext>
            </a:extLst>
          </p:cNvPr>
          <p:cNvGrpSpPr/>
          <p:nvPr userDrawn="1"/>
        </p:nvGrpSpPr>
        <p:grpSpPr>
          <a:xfrm>
            <a:off x="-2278" y="-4763"/>
            <a:ext cx="1948699" cy="340683"/>
            <a:chOff x="-3890" y="-3994"/>
            <a:chExt cx="1948699" cy="340683"/>
          </a:xfrm>
        </p:grpSpPr>
        <p:sp>
          <p:nvSpPr>
            <p:cNvPr id="31" name="Rectangle : avec coins arrondis en haut 30">
              <a:extLst>
                <a:ext uri="{FF2B5EF4-FFF2-40B4-BE49-F238E27FC236}">
                  <a16:creationId xmlns:a16="http://schemas.microsoft.com/office/drawing/2014/main" id="{B603FF9B-D9BD-4B39-9CAE-B8C021DB0BD7}"/>
                </a:ext>
              </a:extLst>
            </p:cNvPr>
            <p:cNvSpPr/>
            <p:nvPr/>
          </p:nvSpPr>
          <p:spPr>
            <a:xfrm>
              <a:off x="4006" y="4011"/>
              <a:ext cx="1940803" cy="332678"/>
            </a:xfrm>
            <a:prstGeom prst="round2SameRect">
              <a:avLst>
                <a:gd name="adj1" fmla="val 38016"/>
                <a:gd name="adj2" fmla="val 0"/>
              </a:avLst>
            </a:prstGeom>
            <a:solidFill>
              <a:srgbClr val="FF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251F1C99-975D-411D-84D0-50DAFA75E227}"/>
                </a:ext>
              </a:extLst>
            </p:cNvPr>
            <p:cNvSpPr txBox="1"/>
            <p:nvPr/>
          </p:nvSpPr>
          <p:spPr>
            <a:xfrm>
              <a:off x="-3889" y="-3994"/>
              <a:ext cx="175729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algn="l" rtl="0"/>
              <a:r>
                <a:rPr lang="fr-FR" sz="1400" i="0" u="none" strike="noStrike" baseline="30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Le 12 </a:t>
              </a:r>
              <a:r>
                <a:rPr lang="fr-FR" sz="1400" i="0" u="none" strike="noStrike" baseline="30000" dirty="0" err="1">
                  <a:solidFill>
                    <a:schemeClr val="bg1"/>
                  </a:solidFill>
                  <a:latin typeface="Gotham Rounded Bold" panose="02000000000000000000" pitchFamily="50" charset="0"/>
                </a:rPr>
                <a:t>Regole</a:t>
              </a:r>
              <a:r>
                <a:rPr lang="fr-FR" sz="1400" i="0" u="none" strike="noStrike" baseline="30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 d'</a:t>
              </a:r>
              <a:r>
                <a:rPr lang="fr-FR" sz="1400" i="0" u="none" strike="noStrike" baseline="30000" dirty="0" err="1">
                  <a:solidFill>
                    <a:schemeClr val="bg1"/>
                  </a:solidFill>
                  <a:latin typeface="Gotham Rounded Bold" panose="02000000000000000000" pitchFamily="50" charset="0"/>
                </a:rPr>
                <a:t>oro</a:t>
              </a:r>
              <a:endParaRPr lang="fr-FR" sz="8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endParaRP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71447A0A-7E77-4A65-9046-A1D0508E577E}"/>
                </a:ext>
              </a:extLst>
            </p:cNvPr>
            <p:cNvSpPr txBox="1"/>
            <p:nvPr/>
          </p:nvSpPr>
          <p:spPr>
            <a:xfrm>
              <a:off x="-3890" y="129333"/>
              <a:ext cx="1609973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700" dirty="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il mio impegno, la nostra sicurezza</a:t>
              </a:r>
            </a:p>
          </p:txBody>
        </p:sp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B64C0BD0-078C-4C56-81E0-7C26C4016A54}"/>
              </a:ext>
            </a:extLst>
          </p:cNvPr>
          <p:cNvSpPr txBox="1"/>
          <p:nvPr/>
        </p:nvSpPr>
        <p:spPr>
          <a:xfrm>
            <a:off x="531284" y="469383"/>
            <a:ext cx="1609973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Controllo l’isolamento e l'assenza di </a:t>
            </a:r>
            <a:b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energia e di fluidi prima di qualsiasi intervento.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87BCEC6-7D62-4F07-A9CE-010AE8890734}"/>
              </a:ext>
            </a:extLst>
          </p:cNvPr>
          <p:cNvSpPr txBox="1"/>
          <p:nvPr/>
        </p:nvSpPr>
        <p:spPr>
          <a:xfrm>
            <a:off x="531878" y="363853"/>
            <a:ext cx="160937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Sistemi alimentati con energia</a:t>
            </a:r>
            <a:endParaRPr lang="en-GB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32F1E89-151A-42A3-B4EE-0968208CC041}"/>
              </a:ext>
            </a:extLst>
          </p:cNvPr>
          <p:cNvSpPr txBox="1"/>
          <p:nvPr/>
        </p:nvSpPr>
        <p:spPr>
          <a:xfrm>
            <a:off x="531878" y="736868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Spazi confinati</a:t>
            </a:r>
            <a:endParaRPr lang="en-GB" sz="6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9C4A5A95-19A1-4924-9DCB-47F5835EAEC8}"/>
              </a:ext>
            </a:extLst>
          </p:cNvPr>
          <p:cNvSpPr txBox="1"/>
          <p:nvPr/>
        </p:nvSpPr>
        <p:spPr>
          <a:xfrm>
            <a:off x="527554" y="110321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Lavori di scavo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EBA615A-F515-4D6D-8DB0-09ADA0472A4B}"/>
              </a:ext>
            </a:extLst>
          </p:cNvPr>
          <p:cNvSpPr txBox="1"/>
          <p:nvPr/>
        </p:nvSpPr>
        <p:spPr>
          <a:xfrm>
            <a:off x="531285" y="1199677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Metto in sicurezza l’area di scavo.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C462196-527B-4211-93F5-8B5648F2CF97}"/>
              </a:ext>
            </a:extLst>
          </p:cNvPr>
          <p:cNvSpPr txBox="1"/>
          <p:nvPr/>
        </p:nvSpPr>
        <p:spPr>
          <a:xfrm>
            <a:off x="531879" y="1470534"/>
            <a:ext cx="14775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Lavori in altezza</a:t>
            </a:r>
            <a:endParaRPr lang="en-GB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52991BED-5944-41A8-85F8-2362C91C473C}"/>
              </a:ext>
            </a:extLst>
          </p:cNvPr>
          <p:cNvSpPr txBox="1"/>
          <p:nvPr/>
        </p:nvSpPr>
        <p:spPr>
          <a:xfrm>
            <a:off x="543949" y="1562568"/>
            <a:ext cx="133383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Mi proteggo dal rischio di caduta</a:t>
            </a:r>
          </a:p>
          <a:p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quando lavoro ad un’altezza ≥ 1,5 m.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E332EA0C-7586-4F5F-8961-22ADA4BA06D9}"/>
              </a:ext>
            </a:extLst>
          </p:cNvPr>
          <p:cNvSpPr txBox="1"/>
          <p:nvPr/>
        </p:nvSpPr>
        <p:spPr>
          <a:xfrm>
            <a:off x="531878" y="1838186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Lavoro a caldo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D3E8AFA2-7543-42A0-B28B-0FCBE292435B}"/>
              </a:ext>
            </a:extLst>
          </p:cNvPr>
          <p:cNvSpPr txBox="1"/>
          <p:nvPr/>
        </p:nvSpPr>
        <p:spPr>
          <a:xfrm>
            <a:off x="534722" y="1928481"/>
            <a:ext cx="134306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Evito il lavoro a caldo per quanto</a:t>
            </a:r>
          </a:p>
          <a:p>
            <a:r>
              <a:rPr lang="it-IT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possibile.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0897DF1B-C1ED-41A7-85EA-8E307EB5A79D}"/>
              </a:ext>
            </a:extLst>
          </p:cNvPr>
          <p:cNvSpPr txBox="1"/>
          <p:nvPr/>
        </p:nvSpPr>
        <p:spPr>
          <a:xfrm>
            <a:off x="531878" y="2203384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Linea di pericolo</a:t>
            </a:r>
            <a:endParaRPr lang="en-GB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35C979C4-E0C8-4C59-914E-C1076A312C9A}"/>
              </a:ext>
            </a:extLst>
          </p:cNvPr>
          <p:cNvSpPr txBox="1"/>
          <p:nvPr/>
        </p:nvSpPr>
        <p:spPr>
          <a:xfrm>
            <a:off x="535313" y="2293753"/>
            <a:ext cx="140937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Rimango fuori dalla linea di pericolo e controllo che gli altri facciano altrettanto.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32578F8E-E3ED-49A2-A424-A9C49F05F0FB}"/>
              </a:ext>
            </a:extLst>
          </p:cNvPr>
          <p:cNvSpPr txBox="1"/>
          <p:nvPr/>
        </p:nvSpPr>
        <p:spPr>
          <a:xfrm>
            <a:off x="535313" y="840619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Ho ricevuto l’autorizzazione prima</a:t>
            </a:r>
          </a:p>
          <a:p>
            <a:r>
              <a:rPr lang="it-IT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di entrare in uno spazio confinato.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06/04/2022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>
            <a:extLst>
              <a:ext uri="{FF2B5EF4-FFF2-40B4-BE49-F238E27FC236}">
                <a16:creationId xmlns:a16="http://schemas.microsoft.com/office/drawing/2014/main" id="{39C0F803-FAB0-45AF-9BB4-BB020816FB5A}"/>
              </a:ext>
            </a:extLst>
          </p:cNvPr>
          <p:cNvGrpSpPr/>
          <p:nvPr/>
        </p:nvGrpSpPr>
        <p:grpSpPr>
          <a:xfrm>
            <a:off x="527554" y="469383"/>
            <a:ext cx="1613703" cy="2070591"/>
            <a:chOff x="527554" y="469383"/>
            <a:chExt cx="1613703" cy="2070591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B35A7405-1B9C-40A1-A933-425620FF2D32}"/>
                </a:ext>
              </a:extLst>
            </p:cNvPr>
            <p:cNvSpPr txBox="1"/>
            <p:nvPr/>
          </p:nvSpPr>
          <p:spPr>
            <a:xfrm>
              <a:off x="531284" y="469383"/>
              <a:ext cx="1609973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500" dirty="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Controllo l’isolamento e l'assenza di energia</a:t>
              </a:r>
            </a:p>
            <a:p>
              <a:r>
                <a:rPr lang="it-IT" sz="500" dirty="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e di fluidi prima di qualsiasi intervento.</a:t>
              </a:r>
              <a:endPara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EED184D7-9576-4E3C-A76A-C9B3C1DB5912}"/>
                </a:ext>
              </a:extLst>
            </p:cNvPr>
            <p:cNvSpPr txBox="1"/>
            <p:nvPr/>
          </p:nvSpPr>
          <p:spPr>
            <a:xfrm>
              <a:off x="531878" y="736868"/>
              <a:ext cx="1507813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600" b="1">
                  <a:solidFill>
                    <a:srgbClr val="374649"/>
                  </a:solidFill>
                  <a:latin typeface="Gotham Rounded Medium" panose="02000000000000000000" pitchFamily="50" charset="0"/>
                  <a:ea typeface="Roboto" panose="02000000000000000000" pitchFamily="2" charset="0"/>
                </a:rPr>
                <a:t>Spazi confinati</a:t>
              </a:r>
              <a:endParaRPr lang="en-GB" sz="600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76DA3A14-AEE6-4FD4-9264-AE1BE49AE918}"/>
                </a:ext>
              </a:extLst>
            </p:cNvPr>
            <p:cNvSpPr txBox="1"/>
            <p:nvPr/>
          </p:nvSpPr>
          <p:spPr>
            <a:xfrm>
              <a:off x="527554" y="1103213"/>
              <a:ext cx="1507813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600" b="1">
                  <a:solidFill>
                    <a:srgbClr val="374649"/>
                  </a:solidFill>
                  <a:latin typeface="Gotham Rounded Medium" panose="02000000000000000000" pitchFamily="50" charset="0"/>
                  <a:ea typeface="Roboto" panose="02000000000000000000" pitchFamily="2" charset="0"/>
                </a:rPr>
                <a:t>Lavori di scavo</a:t>
              </a:r>
              <a:endPara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EFCEEB67-05F6-4195-BB3F-4DED80998F8A}"/>
                </a:ext>
              </a:extLst>
            </p:cNvPr>
            <p:cNvSpPr txBox="1"/>
            <p:nvPr/>
          </p:nvSpPr>
          <p:spPr>
            <a:xfrm>
              <a:off x="531285" y="1199677"/>
              <a:ext cx="1299010" cy="1692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50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Metto in sicurezza l’area di scavo.</a:t>
              </a:r>
              <a:endParaRPr lang="en-GB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DFECB291-78E0-42D1-B841-275B55174590}"/>
                </a:ext>
              </a:extLst>
            </p:cNvPr>
            <p:cNvSpPr txBox="1"/>
            <p:nvPr/>
          </p:nvSpPr>
          <p:spPr>
            <a:xfrm>
              <a:off x="531879" y="1470534"/>
              <a:ext cx="1477518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600" b="1">
                  <a:solidFill>
                    <a:srgbClr val="374649"/>
                  </a:solidFill>
                  <a:latin typeface="Gotham Rounded Medium" panose="02000000000000000000" pitchFamily="50" charset="0"/>
                  <a:ea typeface="Roboto" panose="02000000000000000000" pitchFamily="2" charset="0"/>
                </a:rPr>
                <a:t>Lavori in altezza</a:t>
              </a:r>
              <a:endParaRPr lang="en-GB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81374BD4-7584-4F60-B90F-2DD60FF7A356}"/>
                </a:ext>
              </a:extLst>
            </p:cNvPr>
            <p:cNvSpPr txBox="1"/>
            <p:nvPr/>
          </p:nvSpPr>
          <p:spPr>
            <a:xfrm>
              <a:off x="543949" y="1562568"/>
              <a:ext cx="1279581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50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Mi proteggo dal rischio di caduta</a:t>
              </a:r>
            </a:p>
            <a:p>
              <a:r>
                <a:rPr lang="it-IT" sz="50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quando lavoro ad un’altezza ≥ 1,5 m.</a:t>
              </a:r>
              <a:endParaRPr lang="en-GB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6589F153-C771-40F9-9EA3-8E25ACC75A60}"/>
                </a:ext>
              </a:extLst>
            </p:cNvPr>
            <p:cNvSpPr txBox="1"/>
            <p:nvPr/>
          </p:nvSpPr>
          <p:spPr>
            <a:xfrm>
              <a:off x="531878" y="1838186"/>
              <a:ext cx="1507813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600" b="1">
                  <a:solidFill>
                    <a:srgbClr val="374649"/>
                  </a:solidFill>
                  <a:latin typeface="Gotham Rounded Medium" panose="02000000000000000000" pitchFamily="50" charset="0"/>
                  <a:ea typeface="Roboto" panose="02000000000000000000" pitchFamily="2" charset="0"/>
                </a:rPr>
                <a:t>Lavoro a caldo</a:t>
              </a:r>
              <a:endPara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1D7344B7-072C-46A6-9FA9-23807464238B}"/>
                </a:ext>
              </a:extLst>
            </p:cNvPr>
            <p:cNvSpPr txBox="1"/>
            <p:nvPr/>
          </p:nvSpPr>
          <p:spPr>
            <a:xfrm>
              <a:off x="534722" y="1928481"/>
              <a:ext cx="1343061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50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Evito il lavoro a caldo per quanto</a:t>
              </a:r>
            </a:p>
            <a:p>
              <a:r>
                <a:rPr lang="it-IT" sz="50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possibile.</a:t>
              </a:r>
              <a:endPara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E5C7D576-826D-40BC-9CFE-ACA5C72EFE76}"/>
                </a:ext>
              </a:extLst>
            </p:cNvPr>
            <p:cNvSpPr txBox="1"/>
            <p:nvPr/>
          </p:nvSpPr>
          <p:spPr>
            <a:xfrm>
              <a:off x="531878" y="2203384"/>
              <a:ext cx="1507813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600" b="1">
                  <a:solidFill>
                    <a:srgbClr val="374649"/>
                  </a:solidFill>
                  <a:latin typeface="Gotham Rounded Medium" panose="02000000000000000000" pitchFamily="50" charset="0"/>
                  <a:ea typeface="Roboto" panose="02000000000000000000" pitchFamily="2" charset="0"/>
                </a:rPr>
                <a:t>Linea di pericolo</a:t>
              </a:r>
              <a:endParaRPr lang="en-GB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A164D125-64A3-4B51-BB12-2C0E61DB1A44}"/>
                </a:ext>
              </a:extLst>
            </p:cNvPr>
            <p:cNvSpPr txBox="1"/>
            <p:nvPr/>
          </p:nvSpPr>
          <p:spPr>
            <a:xfrm>
              <a:off x="535314" y="2293753"/>
              <a:ext cx="134549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500" dirty="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Rimango fuori dalla linea di pericolo e controllo che gli altri facciano altrettanto.</a:t>
              </a:r>
              <a:endPara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4F9C1670-46A2-4007-AA79-7DBA0484022B}"/>
                </a:ext>
              </a:extLst>
            </p:cNvPr>
            <p:cNvSpPr txBox="1"/>
            <p:nvPr/>
          </p:nvSpPr>
          <p:spPr>
            <a:xfrm>
              <a:off x="535313" y="840619"/>
              <a:ext cx="143675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50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Ho ricevuto l’autorizzazione prima</a:t>
              </a:r>
            </a:p>
            <a:p>
              <a:r>
                <a:rPr lang="it-IT" sz="50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di entrare in uno spazio confinato.</a:t>
              </a:r>
              <a:endParaRPr lang="en-GB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7df1beb-9555-4a34-a0bb-bc4222cc815e"/>
  </ds:schemaRefs>
</ds:datastoreItem>
</file>

<file path=customXml/itemProps3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1337</TotalTime>
  <Words>83</Words>
  <Application>Microsoft Office PowerPoint</Application>
  <PresentationFormat>Personnalisé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55</cp:revision>
  <cp:lastPrinted>2021-05-25T14:19:38Z</cp:lastPrinted>
  <dcterms:created xsi:type="dcterms:W3CDTF">2021-04-29T15:25:18Z</dcterms:created>
  <dcterms:modified xsi:type="dcterms:W3CDTF">2022-04-06T12:46:14Z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