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handoutMasterIdLst>
    <p:handoutMasterId r:id="rId8"/>
  </p:handoutMasterIdLst>
  <p:sldIdLst>
    <p:sldId id="272" r:id="rId5"/>
    <p:sldId id="274" r:id="rId6"/>
  </p:sldIdLst>
  <p:sldSz cx="1944688" cy="30781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9300"/>
    <a:srgbClr val="0064AC"/>
    <a:srgbClr val="FFD400"/>
    <a:srgbClr val="BDCC00"/>
    <a:srgbClr val="79B321"/>
    <a:srgbClr val="088A30"/>
    <a:srgbClr val="38B5B8"/>
    <a:srgbClr val="0094D7"/>
    <a:srgbClr val="E65113"/>
    <a:srgbClr val="E100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57BA98A-C0B0-444E-8BC1-5F3FE35912A0}" v="2" dt="2022-04-06T12:44:52.7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5854" autoAdjust="0"/>
    <p:restoredTop sz="94660"/>
  </p:normalViewPr>
  <p:slideViewPr>
    <p:cSldViewPr snapToGrid="0">
      <p:cViewPr varScale="1">
        <p:scale>
          <a:sx n="239" d="100"/>
          <a:sy n="239" d="100"/>
        </p:scale>
        <p:origin x="381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400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alentine MARTIN" userId="368f1771-3f08-4d68-9aa7-d209efa7ebf2" providerId="ADAL" clId="{C57BA98A-C0B0-444E-8BC1-5F3FE35912A0}"/>
    <pc:docChg chg="modMainMaster">
      <pc:chgData name="Valentine MARTIN" userId="368f1771-3f08-4d68-9aa7-d209efa7ebf2" providerId="ADAL" clId="{C57BA98A-C0B0-444E-8BC1-5F3FE35912A0}" dt="2022-04-06T12:46:12.615" v="63" actId="1035"/>
      <pc:docMkLst>
        <pc:docMk/>
      </pc:docMkLst>
      <pc:sldMasterChg chg="modSldLayout">
        <pc:chgData name="Valentine MARTIN" userId="368f1771-3f08-4d68-9aa7-d209efa7ebf2" providerId="ADAL" clId="{C57BA98A-C0B0-444E-8BC1-5F3FE35912A0}" dt="2022-04-06T12:46:12.615" v="63" actId="1035"/>
        <pc:sldMasterMkLst>
          <pc:docMk/>
          <pc:sldMasterMk cId="3221854071" sldId="2147483672"/>
        </pc:sldMasterMkLst>
        <pc:sldLayoutChg chg="delSp modSp mod">
          <pc:chgData name="Valentine MARTIN" userId="368f1771-3f08-4d68-9aa7-d209efa7ebf2" providerId="ADAL" clId="{C57BA98A-C0B0-444E-8BC1-5F3FE35912A0}" dt="2022-04-06T12:44:31.733" v="49" actId="1036"/>
          <pc:sldLayoutMkLst>
            <pc:docMk/>
            <pc:sldMasterMk cId="3221854071" sldId="2147483672"/>
            <pc:sldLayoutMk cId="4181866386" sldId="2147483674"/>
          </pc:sldLayoutMkLst>
          <pc:spChg chg="mod">
            <ac:chgData name="Valentine MARTIN" userId="368f1771-3f08-4d68-9aa7-d209efa7ebf2" providerId="ADAL" clId="{C57BA98A-C0B0-444E-8BC1-5F3FE35912A0}" dt="2022-04-05T12:34:45.711" v="10" actId="1036"/>
            <ac:spMkLst>
              <pc:docMk/>
              <pc:sldMasterMk cId="3221854071" sldId="2147483672"/>
              <pc:sldLayoutMk cId="4181866386" sldId="2147483674"/>
              <ac:spMk id="13" creationId="{920173F7-C91E-794E-9FAD-0C1CBD3BC6C0}"/>
            </ac:spMkLst>
          </pc:spChg>
          <pc:spChg chg="mod">
            <ac:chgData name="Valentine MARTIN" userId="368f1771-3f08-4d68-9aa7-d209efa7ebf2" providerId="ADAL" clId="{C57BA98A-C0B0-444E-8BC1-5F3FE35912A0}" dt="2022-04-01T15:10:20.190" v="3" actId="14100"/>
            <ac:spMkLst>
              <pc:docMk/>
              <pc:sldMasterMk cId="3221854071" sldId="2147483672"/>
              <pc:sldLayoutMk cId="4181866386" sldId="2147483674"/>
              <ac:spMk id="31" creationId="{B603FF9B-D9BD-4B39-9CAE-B8C021DB0BD7}"/>
            </ac:spMkLst>
          </pc:spChg>
          <pc:spChg chg="mod topLvl">
            <ac:chgData name="Valentine MARTIN" userId="368f1771-3f08-4d68-9aa7-d209efa7ebf2" providerId="ADAL" clId="{C57BA98A-C0B0-444E-8BC1-5F3FE35912A0}" dt="2022-04-05T12:35:20.070" v="11" actId="165"/>
            <ac:spMkLst>
              <pc:docMk/>
              <pc:sldMasterMk cId="3221854071" sldId="2147483672"/>
              <pc:sldLayoutMk cId="4181866386" sldId="2147483674"/>
              <ac:spMk id="35" creationId="{B64C0BD0-078C-4C56-81E0-7C26C4016A54}"/>
            </ac:spMkLst>
          </pc:spChg>
          <pc:spChg chg="mod topLvl">
            <ac:chgData name="Valentine MARTIN" userId="368f1771-3f08-4d68-9aa7-d209efa7ebf2" providerId="ADAL" clId="{C57BA98A-C0B0-444E-8BC1-5F3FE35912A0}" dt="2022-04-05T12:35:20.070" v="11" actId="165"/>
            <ac:spMkLst>
              <pc:docMk/>
              <pc:sldMasterMk cId="3221854071" sldId="2147483672"/>
              <pc:sldLayoutMk cId="4181866386" sldId="2147483674"/>
              <ac:spMk id="36" creationId="{A87BCEC6-7D62-4F07-A9CE-010AE8890734}"/>
            </ac:spMkLst>
          </pc:spChg>
          <pc:spChg chg="mod topLvl">
            <ac:chgData name="Valentine MARTIN" userId="368f1771-3f08-4d68-9aa7-d209efa7ebf2" providerId="ADAL" clId="{C57BA98A-C0B0-444E-8BC1-5F3FE35912A0}" dt="2022-04-05T12:35:20.070" v="11" actId="165"/>
            <ac:spMkLst>
              <pc:docMk/>
              <pc:sldMasterMk cId="3221854071" sldId="2147483672"/>
              <pc:sldLayoutMk cId="4181866386" sldId="2147483674"/>
              <ac:spMk id="37" creationId="{F32F1E89-151A-42A3-B4EE-0968208CC041}"/>
            </ac:spMkLst>
          </pc:spChg>
          <pc:spChg chg="mod topLvl">
            <ac:chgData name="Valentine MARTIN" userId="368f1771-3f08-4d68-9aa7-d209efa7ebf2" providerId="ADAL" clId="{C57BA98A-C0B0-444E-8BC1-5F3FE35912A0}" dt="2022-04-05T12:35:20.070" v="11" actId="165"/>
            <ac:spMkLst>
              <pc:docMk/>
              <pc:sldMasterMk cId="3221854071" sldId="2147483672"/>
              <pc:sldLayoutMk cId="4181866386" sldId="2147483674"/>
              <ac:spMk id="38" creationId="{9C4A5A95-19A1-4924-9DCB-47F5835EAEC8}"/>
            </ac:spMkLst>
          </pc:spChg>
          <pc:spChg chg="mod topLvl">
            <ac:chgData name="Valentine MARTIN" userId="368f1771-3f08-4d68-9aa7-d209efa7ebf2" providerId="ADAL" clId="{C57BA98A-C0B0-444E-8BC1-5F3FE35912A0}" dt="2022-04-05T12:35:20.070" v="11" actId="165"/>
            <ac:spMkLst>
              <pc:docMk/>
              <pc:sldMasterMk cId="3221854071" sldId="2147483672"/>
              <pc:sldLayoutMk cId="4181866386" sldId="2147483674"/>
              <ac:spMk id="39" creationId="{4EBA615A-F515-4D6D-8DB0-09ADA0472A4B}"/>
            </ac:spMkLst>
          </pc:spChg>
          <pc:spChg chg="mod topLvl">
            <ac:chgData name="Valentine MARTIN" userId="368f1771-3f08-4d68-9aa7-d209efa7ebf2" providerId="ADAL" clId="{C57BA98A-C0B0-444E-8BC1-5F3FE35912A0}" dt="2022-04-05T12:35:20.070" v="11" actId="165"/>
            <ac:spMkLst>
              <pc:docMk/>
              <pc:sldMasterMk cId="3221854071" sldId="2147483672"/>
              <pc:sldLayoutMk cId="4181866386" sldId="2147483674"/>
              <ac:spMk id="40" creationId="{EC462196-527B-4211-93F5-8B5648F2CF97}"/>
            </ac:spMkLst>
          </pc:spChg>
          <pc:spChg chg="mod topLvl">
            <ac:chgData name="Valentine MARTIN" userId="368f1771-3f08-4d68-9aa7-d209efa7ebf2" providerId="ADAL" clId="{C57BA98A-C0B0-444E-8BC1-5F3FE35912A0}" dt="2022-04-05T12:35:22.522" v="12" actId="14100"/>
            <ac:spMkLst>
              <pc:docMk/>
              <pc:sldMasterMk cId="3221854071" sldId="2147483672"/>
              <pc:sldLayoutMk cId="4181866386" sldId="2147483674"/>
              <ac:spMk id="41" creationId="{52991BED-5944-41A8-85F8-2362C91C473C}"/>
            </ac:spMkLst>
          </pc:spChg>
          <pc:spChg chg="mod topLvl">
            <ac:chgData name="Valentine MARTIN" userId="368f1771-3f08-4d68-9aa7-d209efa7ebf2" providerId="ADAL" clId="{C57BA98A-C0B0-444E-8BC1-5F3FE35912A0}" dt="2022-04-05T12:35:20.070" v="11" actId="165"/>
            <ac:spMkLst>
              <pc:docMk/>
              <pc:sldMasterMk cId="3221854071" sldId="2147483672"/>
              <pc:sldLayoutMk cId="4181866386" sldId="2147483674"/>
              <ac:spMk id="42" creationId="{E332EA0C-7586-4F5F-8961-22ADA4BA06D9}"/>
            </ac:spMkLst>
          </pc:spChg>
          <pc:spChg chg="mod topLvl">
            <ac:chgData name="Valentine MARTIN" userId="368f1771-3f08-4d68-9aa7-d209efa7ebf2" providerId="ADAL" clId="{C57BA98A-C0B0-444E-8BC1-5F3FE35912A0}" dt="2022-04-05T12:35:20.070" v="11" actId="165"/>
            <ac:spMkLst>
              <pc:docMk/>
              <pc:sldMasterMk cId="3221854071" sldId="2147483672"/>
              <pc:sldLayoutMk cId="4181866386" sldId="2147483674"/>
              <ac:spMk id="43" creationId="{D3E8AFA2-7543-42A0-B28B-0FCBE292435B}"/>
            </ac:spMkLst>
          </pc:spChg>
          <pc:spChg chg="mod topLvl">
            <ac:chgData name="Valentine MARTIN" userId="368f1771-3f08-4d68-9aa7-d209efa7ebf2" providerId="ADAL" clId="{C57BA98A-C0B0-444E-8BC1-5F3FE35912A0}" dt="2022-04-05T12:35:20.070" v="11" actId="165"/>
            <ac:spMkLst>
              <pc:docMk/>
              <pc:sldMasterMk cId="3221854071" sldId="2147483672"/>
              <pc:sldLayoutMk cId="4181866386" sldId="2147483674"/>
              <ac:spMk id="44" creationId="{0897DF1B-C1ED-41A7-85EA-8E307EB5A79D}"/>
            </ac:spMkLst>
          </pc:spChg>
          <pc:spChg chg="mod topLvl">
            <ac:chgData name="Valentine MARTIN" userId="368f1771-3f08-4d68-9aa7-d209efa7ebf2" providerId="ADAL" clId="{C57BA98A-C0B0-444E-8BC1-5F3FE35912A0}" dt="2022-04-05T12:36:22.194" v="26" actId="14100"/>
            <ac:spMkLst>
              <pc:docMk/>
              <pc:sldMasterMk cId="3221854071" sldId="2147483672"/>
              <pc:sldLayoutMk cId="4181866386" sldId="2147483674"/>
              <ac:spMk id="45" creationId="{35C979C4-E0C8-4C59-914E-C1076A312C9A}"/>
            </ac:spMkLst>
          </pc:spChg>
          <pc:spChg chg="mod topLvl">
            <ac:chgData name="Valentine MARTIN" userId="368f1771-3f08-4d68-9aa7-d209efa7ebf2" providerId="ADAL" clId="{C57BA98A-C0B0-444E-8BC1-5F3FE35912A0}" dt="2022-04-05T12:35:20.070" v="11" actId="165"/>
            <ac:spMkLst>
              <pc:docMk/>
              <pc:sldMasterMk cId="3221854071" sldId="2147483672"/>
              <pc:sldLayoutMk cId="4181866386" sldId="2147483674"/>
              <ac:spMk id="46" creationId="{32578F8E-E3ED-49A2-A424-A9C49F05F0FB}"/>
            </ac:spMkLst>
          </pc:spChg>
          <pc:grpChg chg="mod">
            <ac:chgData name="Valentine MARTIN" userId="368f1771-3f08-4d68-9aa7-d209efa7ebf2" providerId="ADAL" clId="{C57BA98A-C0B0-444E-8BC1-5F3FE35912A0}" dt="2022-04-06T12:44:29.257" v="47" actId="1036"/>
            <ac:grpSpMkLst>
              <pc:docMk/>
              <pc:sldMasterMk cId="3221854071" sldId="2147483672"/>
              <pc:sldLayoutMk cId="4181866386" sldId="2147483674"/>
              <ac:grpSpMk id="30" creationId="{D9BAFB85-47DA-4B47-A23A-18137757EFE8}"/>
            </ac:grpSpMkLst>
          </pc:grpChg>
          <pc:grpChg chg="del">
            <ac:chgData name="Valentine MARTIN" userId="368f1771-3f08-4d68-9aa7-d209efa7ebf2" providerId="ADAL" clId="{C57BA98A-C0B0-444E-8BC1-5F3FE35912A0}" dt="2022-04-05T12:35:20.070" v="11" actId="165"/>
            <ac:grpSpMkLst>
              <pc:docMk/>
              <pc:sldMasterMk cId="3221854071" sldId="2147483672"/>
              <pc:sldLayoutMk cId="4181866386" sldId="2147483674"/>
              <ac:grpSpMk id="34" creationId="{28DAC033-2A2C-4AAE-AAC3-E39A8D36F827}"/>
            </ac:grpSpMkLst>
          </pc:grpChg>
          <pc:picChg chg="mod">
            <ac:chgData name="Valentine MARTIN" userId="368f1771-3f08-4d68-9aa7-d209efa7ebf2" providerId="ADAL" clId="{C57BA98A-C0B0-444E-8BC1-5F3FE35912A0}" dt="2022-04-06T12:44:31.733" v="49" actId="1036"/>
            <ac:picMkLst>
              <pc:docMk/>
              <pc:sldMasterMk cId="3221854071" sldId="2147483672"/>
              <pc:sldLayoutMk cId="4181866386" sldId="2147483674"/>
              <ac:picMk id="6" creationId="{BDF955FC-83E9-4CB4-81EB-3C52FA7EB7D2}"/>
            </ac:picMkLst>
          </pc:picChg>
          <pc:picChg chg="mod">
            <ac:chgData name="Valentine MARTIN" userId="368f1771-3f08-4d68-9aa7-d209efa7ebf2" providerId="ADAL" clId="{C57BA98A-C0B0-444E-8BC1-5F3FE35912A0}" dt="2022-04-05T12:36:25.195" v="32" actId="1036"/>
            <ac:picMkLst>
              <pc:docMk/>
              <pc:sldMasterMk cId="3221854071" sldId="2147483672"/>
              <pc:sldLayoutMk cId="4181866386" sldId="2147483674"/>
              <ac:picMk id="29" creationId="{6999B79A-3A23-4760-84F8-B0774D4ECCD0}"/>
            </ac:picMkLst>
          </pc:picChg>
        </pc:sldLayoutChg>
        <pc:sldLayoutChg chg="delSp modSp mod">
          <pc:chgData name="Valentine MARTIN" userId="368f1771-3f08-4d68-9aa7-d209efa7ebf2" providerId="ADAL" clId="{C57BA98A-C0B0-444E-8BC1-5F3FE35912A0}" dt="2022-04-06T12:46:12.615" v="63" actId="1035"/>
          <pc:sldLayoutMkLst>
            <pc:docMk/>
            <pc:sldMasterMk cId="3221854071" sldId="2147483672"/>
            <pc:sldLayoutMk cId="1035286494" sldId="2147483675"/>
          </pc:sldLayoutMkLst>
          <pc:spChg chg="mod">
            <ac:chgData name="Valentine MARTIN" userId="368f1771-3f08-4d68-9aa7-d209efa7ebf2" providerId="ADAL" clId="{C57BA98A-C0B0-444E-8BC1-5F3FE35912A0}" dt="2022-04-05T12:34:42.876" v="8" actId="1036"/>
            <ac:spMkLst>
              <pc:docMk/>
              <pc:sldMasterMk cId="3221854071" sldId="2147483672"/>
              <pc:sldLayoutMk cId="1035286494" sldId="2147483675"/>
              <ac:spMk id="12" creationId="{A739AA49-C1E2-1D42-9543-A275937AE469}"/>
            </ac:spMkLst>
          </pc:spChg>
          <pc:spChg chg="mod">
            <ac:chgData name="Valentine MARTIN" userId="368f1771-3f08-4d68-9aa7-d209efa7ebf2" providerId="ADAL" clId="{C57BA98A-C0B0-444E-8BC1-5F3FE35912A0}" dt="2022-04-01T15:10:10.638" v="1" actId="14100"/>
            <ac:spMkLst>
              <pc:docMk/>
              <pc:sldMasterMk cId="3221854071" sldId="2147483672"/>
              <pc:sldLayoutMk cId="1035286494" sldId="2147483675"/>
              <ac:spMk id="29" creationId="{0EEAD59D-BCB8-4522-A093-B6B2B976B2FA}"/>
            </ac:spMkLst>
          </pc:spChg>
          <pc:spChg chg="mod topLvl">
            <ac:chgData name="Valentine MARTIN" userId="368f1771-3f08-4d68-9aa7-d209efa7ebf2" providerId="ADAL" clId="{C57BA98A-C0B0-444E-8BC1-5F3FE35912A0}" dt="2022-04-06T12:44:52.764" v="50" actId="165"/>
            <ac:spMkLst>
              <pc:docMk/>
              <pc:sldMasterMk cId="3221854071" sldId="2147483672"/>
              <pc:sldLayoutMk cId="1035286494" sldId="2147483675"/>
              <ac:spMk id="34" creationId="{4AAD0D38-9A46-4724-8E43-9F31DC8EB60A}"/>
            </ac:spMkLst>
          </pc:spChg>
          <pc:spChg chg="mod topLvl">
            <ac:chgData name="Valentine MARTIN" userId="368f1771-3f08-4d68-9aa7-d209efa7ebf2" providerId="ADAL" clId="{C57BA98A-C0B0-444E-8BC1-5F3FE35912A0}" dt="2022-04-06T12:44:52.764" v="50" actId="165"/>
            <ac:spMkLst>
              <pc:docMk/>
              <pc:sldMasterMk cId="3221854071" sldId="2147483672"/>
              <pc:sldLayoutMk cId="1035286494" sldId="2147483675"/>
              <ac:spMk id="35" creationId="{A819C356-E72A-4C06-A164-92FB84B6EDD4}"/>
            </ac:spMkLst>
          </pc:spChg>
          <pc:spChg chg="mod topLvl">
            <ac:chgData name="Valentine MARTIN" userId="368f1771-3f08-4d68-9aa7-d209efa7ebf2" providerId="ADAL" clId="{C57BA98A-C0B0-444E-8BC1-5F3FE35912A0}" dt="2022-04-06T12:44:52.764" v="50" actId="165"/>
            <ac:spMkLst>
              <pc:docMk/>
              <pc:sldMasterMk cId="3221854071" sldId="2147483672"/>
              <pc:sldLayoutMk cId="1035286494" sldId="2147483675"/>
              <ac:spMk id="36" creationId="{4E36AA43-44D0-49A0-B860-9FC93608BC73}"/>
            </ac:spMkLst>
          </pc:spChg>
          <pc:spChg chg="mod topLvl">
            <ac:chgData name="Valentine MARTIN" userId="368f1771-3f08-4d68-9aa7-d209efa7ebf2" providerId="ADAL" clId="{C57BA98A-C0B0-444E-8BC1-5F3FE35912A0}" dt="2022-04-06T12:44:52.764" v="50" actId="165"/>
            <ac:spMkLst>
              <pc:docMk/>
              <pc:sldMasterMk cId="3221854071" sldId="2147483672"/>
              <pc:sldLayoutMk cId="1035286494" sldId="2147483675"/>
              <ac:spMk id="37" creationId="{EF72EA63-C83D-4DFA-A8DA-DFBBA5D2C7DF}"/>
            </ac:spMkLst>
          </pc:spChg>
          <pc:spChg chg="mod topLvl">
            <ac:chgData name="Valentine MARTIN" userId="368f1771-3f08-4d68-9aa7-d209efa7ebf2" providerId="ADAL" clId="{C57BA98A-C0B0-444E-8BC1-5F3FE35912A0}" dt="2022-04-06T12:44:52.764" v="50" actId="165"/>
            <ac:spMkLst>
              <pc:docMk/>
              <pc:sldMasterMk cId="3221854071" sldId="2147483672"/>
              <pc:sldLayoutMk cId="1035286494" sldId="2147483675"/>
              <ac:spMk id="38" creationId="{DEFB3A0D-668F-4D40-9195-1A53BCEF39A8}"/>
            </ac:spMkLst>
          </pc:spChg>
          <pc:spChg chg="mod topLvl">
            <ac:chgData name="Valentine MARTIN" userId="368f1771-3f08-4d68-9aa7-d209efa7ebf2" providerId="ADAL" clId="{C57BA98A-C0B0-444E-8BC1-5F3FE35912A0}" dt="2022-04-06T12:45:20.603" v="52" actId="14100"/>
            <ac:spMkLst>
              <pc:docMk/>
              <pc:sldMasterMk cId="3221854071" sldId="2147483672"/>
              <pc:sldLayoutMk cId="1035286494" sldId="2147483675"/>
              <ac:spMk id="39" creationId="{8BCE9BAB-0476-41D1-9066-C9FC0BDB039D}"/>
            </ac:spMkLst>
          </pc:spChg>
          <pc:spChg chg="mod topLvl">
            <ac:chgData name="Valentine MARTIN" userId="368f1771-3f08-4d68-9aa7-d209efa7ebf2" providerId="ADAL" clId="{C57BA98A-C0B0-444E-8BC1-5F3FE35912A0}" dt="2022-04-06T12:44:52.764" v="50" actId="165"/>
            <ac:spMkLst>
              <pc:docMk/>
              <pc:sldMasterMk cId="3221854071" sldId="2147483672"/>
              <pc:sldLayoutMk cId="1035286494" sldId="2147483675"/>
              <ac:spMk id="40" creationId="{547B8266-3653-49E5-A867-0086E87FDD06}"/>
            </ac:spMkLst>
          </pc:spChg>
          <pc:spChg chg="mod topLvl">
            <ac:chgData name="Valentine MARTIN" userId="368f1771-3f08-4d68-9aa7-d209efa7ebf2" providerId="ADAL" clId="{C57BA98A-C0B0-444E-8BC1-5F3FE35912A0}" dt="2022-04-06T12:44:52.764" v="50" actId="165"/>
            <ac:spMkLst>
              <pc:docMk/>
              <pc:sldMasterMk cId="3221854071" sldId="2147483672"/>
              <pc:sldLayoutMk cId="1035286494" sldId="2147483675"/>
              <ac:spMk id="41" creationId="{591B028E-1D6D-4029-8B05-6E4BDACA97FD}"/>
            </ac:spMkLst>
          </pc:spChg>
          <pc:spChg chg="mod topLvl">
            <ac:chgData name="Valentine MARTIN" userId="368f1771-3f08-4d68-9aa7-d209efa7ebf2" providerId="ADAL" clId="{C57BA98A-C0B0-444E-8BC1-5F3FE35912A0}" dt="2022-04-06T12:44:52.764" v="50" actId="165"/>
            <ac:spMkLst>
              <pc:docMk/>
              <pc:sldMasterMk cId="3221854071" sldId="2147483672"/>
              <pc:sldLayoutMk cId="1035286494" sldId="2147483675"/>
              <ac:spMk id="42" creationId="{3E885D63-24AC-4A0B-873C-9E104383E54A}"/>
            </ac:spMkLst>
          </pc:spChg>
          <pc:spChg chg="mod topLvl">
            <ac:chgData name="Valentine MARTIN" userId="368f1771-3f08-4d68-9aa7-d209efa7ebf2" providerId="ADAL" clId="{C57BA98A-C0B0-444E-8BC1-5F3FE35912A0}" dt="2022-04-06T12:44:52.764" v="50" actId="165"/>
            <ac:spMkLst>
              <pc:docMk/>
              <pc:sldMasterMk cId="3221854071" sldId="2147483672"/>
              <pc:sldLayoutMk cId="1035286494" sldId="2147483675"/>
              <ac:spMk id="43" creationId="{9F242EE0-D5EC-41BF-AE71-541D10ED83B8}"/>
            </ac:spMkLst>
          </pc:spChg>
          <pc:spChg chg="mod topLvl">
            <ac:chgData name="Valentine MARTIN" userId="368f1771-3f08-4d68-9aa7-d209efa7ebf2" providerId="ADAL" clId="{C57BA98A-C0B0-444E-8BC1-5F3FE35912A0}" dt="2022-04-06T12:44:52.764" v="50" actId="165"/>
            <ac:spMkLst>
              <pc:docMk/>
              <pc:sldMasterMk cId="3221854071" sldId="2147483672"/>
              <pc:sldLayoutMk cId="1035286494" sldId="2147483675"/>
              <ac:spMk id="44" creationId="{F12A9992-B381-475D-B8C0-898D2D723681}"/>
            </ac:spMkLst>
          </pc:spChg>
          <pc:spChg chg="mod topLvl">
            <ac:chgData name="Valentine MARTIN" userId="368f1771-3f08-4d68-9aa7-d209efa7ebf2" providerId="ADAL" clId="{C57BA98A-C0B0-444E-8BC1-5F3FE35912A0}" dt="2022-04-06T12:45:12.299" v="51" actId="14100"/>
            <ac:spMkLst>
              <pc:docMk/>
              <pc:sldMasterMk cId="3221854071" sldId="2147483672"/>
              <pc:sldLayoutMk cId="1035286494" sldId="2147483675"/>
              <ac:spMk id="45" creationId="{25735893-817B-405C-B8C4-A10E547C6DD3}"/>
            </ac:spMkLst>
          </pc:spChg>
          <pc:grpChg chg="mod">
            <ac:chgData name="Valentine MARTIN" userId="368f1771-3f08-4d68-9aa7-d209efa7ebf2" providerId="ADAL" clId="{C57BA98A-C0B0-444E-8BC1-5F3FE35912A0}" dt="2022-04-06T12:44:18.230" v="45" actId="1035"/>
            <ac:grpSpMkLst>
              <pc:docMk/>
              <pc:sldMasterMk cId="3221854071" sldId="2147483672"/>
              <pc:sldLayoutMk cId="1035286494" sldId="2147483675"/>
              <ac:grpSpMk id="3" creationId="{37AC22D6-4446-4015-99C6-3056535D9759}"/>
            </ac:grpSpMkLst>
          </pc:grpChg>
          <pc:grpChg chg="mod">
            <ac:chgData name="Valentine MARTIN" userId="368f1771-3f08-4d68-9aa7-d209efa7ebf2" providerId="ADAL" clId="{C57BA98A-C0B0-444E-8BC1-5F3FE35912A0}" dt="2022-04-06T12:44:13.970" v="43" actId="1036"/>
            <ac:grpSpMkLst>
              <pc:docMk/>
              <pc:sldMasterMk cId="3221854071" sldId="2147483672"/>
              <pc:sldLayoutMk cId="1035286494" sldId="2147483675"/>
              <ac:grpSpMk id="28" creationId="{29B2B579-67D2-4AC7-8F2D-C5482E0B3064}"/>
            </ac:grpSpMkLst>
          </pc:grpChg>
          <pc:grpChg chg="del">
            <ac:chgData name="Valentine MARTIN" userId="368f1771-3f08-4d68-9aa7-d209efa7ebf2" providerId="ADAL" clId="{C57BA98A-C0B0-444E-8BC1-5F3FE35912A0}" dt="2022-04-06T12:44:52.764" v="50" actId="165"/>
            <ac:grpSpMkLst>
              <pc:docMk/>
              <pc:sldMasterMk cId="3221854071" sldId="2147483672"/>
              <pc:sldLayoutMk cId="1035286494" sldId="2147483675"/>
              <ac:grpSpMk id="33" creationId="{BBCCF3C8-0B6B-4494-AB70-24C28E7BA0DF}"/>
            </ac:grpSpMkLst>
          </pc:grpChg>
          <pc:picChg chg="mod">
            <ac:chgData name="Valentine MARTIN" userId="368f1771-3f08-4d68-9aa7-d209efa7ebf2" providerId="ADAL" clId="{C57BA98A-C0B0-444E-8BC1-5F3FE35912A0}" dt="2022-04-06T12:46:12.615" v="63" actId="1035"/>
            <ac:picMkLst>
              <pc:docMk/>
              <pc:sldMasterMk cId="3221854071" sldId="2147483672"/>
              <pc:sldLayoutMk cId="1035286494" sldId="2147483675"/>
              <ac:picMk id="5" creationId="{43BF883E-B7BE-4DCC-8E52-1B34C694F683}"/>
            </ac:picMkLst>
          </pc:picChg>
        </pc:sldLayoutChg>
      </pc:sldMasterChg>
    </pc:docChg>
  </pc:docChgLst>
  <pc:docChgLst>
    <pc:chgData name="Marina WAGENER" userId="128c56e7-2035-463e-b4ba-24ff68185f70" providerId="ADAL" clId="{3EFE7DDF-8738-43F0-8983-47D2456AE58F}"/>
    <pc:docChg chg="custSel modSld modMainMaster">
      <pc:chgData name="Marina WAGENER" userId="128c56e7-2035-463e-b4ba-24ff68185f70" providerId="ADAL" clId="{3EFE7DDF-8738-43F0-8983-47D2456AE58F}" dt="2022-04-01T11:58:16.131" v="31" actId="478"/>
      <pc:docMkLst>
        <pc:docMk/>
      </pc:docMkLst>
      <pc:sldChg chg="addSp delSp modSp mod">
        <pc:chgData name="Marina WAGENER" userId="128c56e7-2035-463e-b4ba-24ff68185f70" providerId="ADAL" clId="{3EFE7DDF-8738-43F0-8983-47D2456AE58F}" dt="2022-04-01T11:58:03.047" v="26" actId="478"/>
        <pc:sldMkLst>
          <pc:docMk/>
          <pc:sldMk cId="1586178526" sldId="272"/>
        </pc:sldMkLst>
        <pc:spChg chg="mod">
          <ac:chgData name="Marina WAGENER" userId="128c56e7-2035-463e-b4ba-24ff68185f70" providerId="ADAL" clId="{3EFE7DDF-8738-43F0-8983-47D2456AE58F}" dt="2022-04-01T11:53:38.762" v="13" actId="164"/>
          <ac:spMkLst>
            <pc:docMk/>
            <pc:sldMk cId="1586178526" sldId="272"/>
            <ac:spMk id="4" creationId="{B579C8DF-C213-4933-BB46-0BABB2078C9B}"/>
          </ac:spMkLst>
        </pc:spChg>
        <pc:spChg chg="mod">
          <ac:chgData name="Marina WAGENER" userId="128c56e7-2035-463e-b4ba-24ff68185f70" providerId="ADAL" clId="{3EFE7DDF-8738-43F0-8983-47D2456AE58F}" dt="2022-04-01T11:55:19.938" v="14" actId="164"/>
          <ac:spMkLst>
            <pc:docMk/>
            <pc:sldMk cId="1586178526" sldId="272"/>
            <ac:spMk id="21" creationId="{751E9CBF-95A3-40A3-895F-D3F8A7EE3BB9}"/>
          </ac:spMkLst>
        </pc:spChg>
        <pc:spChg chg="mod">
          <ac:chgData name="Marina WAGENER" userId="128c56e7-2035-463e-b4ba-24ff68185f70" providerId="ADAL" clId="{3EFE7DDF-8738-43F0-8983-47D2456AE58F}" dt="2022-04-01T11:55:19.938" v="14" actId="164"/>
          <ac:spMkLst>
            <pc:docMk/>
            <pc:sldMk cId="1586178526" sldId="272"/>
            <ac:spMk id="23" creationId="{83C8072B-D0BE-4CF4-B2A5-D73569836F6D}"/>
          </ac:spMkLst>
        </pc:spChg>
        <pc:spChg chg="mod">
          <ac:chgData name="Marina WAGENER" userId="128c56e7-2035-463e-b4ba-24ff68185f70" providerId="ADAL" clId="{3EFE7DDF-8738-43F0-8983-47D2456AE58F}" dt="2022-04-01T11:55:19.938" v="14" actId="164"/>
          <ac:spMkLst>
            <pc:docMk/>
            <pc:sldMk cId="1586178526" sldId="272"/>
            <ac:spMk id="33" creationId="{4AE8DA22-7CF8-4BDD-917E-489DA172E687}"/>
          </ac:spMkLst>
        </pc:spChg>
        <pc:spChg chg="mod">
          <ac:chgData name="Marina WAGENER" userId="128c56e7-2035-463e-b4ba-24ff68185f70" providerId="ADAL" clId="{3EFE7DDF-8738-43F0-8983-47D2456AE58F}" dt="2022-04-01T11:55:19.938" v="14" actId="164"/>
          <ac:spMkLst>
            <pc:docMk/>
            <pc:sldMk cId="1586178526" sldId="272"/>
            <ac:spMk id="34" creationId="{E9A174AD-7617-4EC9-9D13-71D053340666}"/>
          </ac:spMkLst>
        </pc:spChg>
        <pc:spChg chg="mod">
          <ac:chgData name="Marina WAGENER" userId="128c56e7-2035-463e-b4ba-24ff68185f70" providerId="ADAL" clId="{3EFE7DDF-8738-43F0-8983-47D2456AE58F}" dt="2022-04-01T11:55:19.938" v="14" actId="164"/>
          <ac:spMkLst>
            <pc:docMk/>
            <pc:sldMk cId="1586178526" sldId="272"/>
            <ac:spMk id="35" creationId="{245A2EDF-573D-4449-BFF2-F7CF438B053F}"/>
          </ac:spMkLst>
        </pc:spChg>
        <pc:spChg chg="mod">
          <ac:chgData name="Marina WAGENER" userId="128c56e7-2035-463e-b4ba-24ff68185f70" providerId="ADAL" clId="{3EFE7DDF-8738-43F0-8983-47D2456AE58F}" dt="2022-04-01T11:55:19.938" v="14" actId="164"/>
          <ac:spMkLst>
            <pc:docMk/>
            <pc:sldMk cId="1586178526" sldId="272"/>
            <ac:spMk id="36" creationId="{7007AC50-9DD2-4F44-9F9D-10F9BD5D77F9}"/>
          </ac:spMkLst>
        </pc:spChg>
        <pc:spChg chg="mod">
          <ac:chgData name="Marina WAGENER" userId="128c56e7-2035-463e-b4ba-24ff68185f70" providerId="ADAL" clId="{3EFE7DDF-8738-43F0-8983-47D2456AE58F}" dt="2022-04-01T11:55:19.938" v="14" actId="164"/>
          <ac:spMkLst>
            <pc:docMk/>
            <pc:sldMk cId="1586178526" sldId="272"/>
            <ac:spMk id="37" creationId="{9A861BC2-3069-447B-984A-464ED94387AE}"/>
          </ac:spMkLst>
        </pc:spChg>
        <pc:spChg chg="mod">
          <ac:chgData name="Marina WAGENER" userId="128c56e7-2035-463e-b4ba-24ff68185f70" providerId="ADAL" clId="{3EFE7DDF-8738-43F0-8983-47D2456AE58F}" dt="2022-04-01T11:55:19.938" v="14" actId="164"/>
          <ac:spMkLst>
            <pc:docMk/>
            <pc:sldMk cId="1586178526" sldId="272"/>
            <ac:spMk id="38" creationId="{5D9EAF9F-C27B-4BBD-9235-16D44239957F}"/>
          </ac:spMkLst>
        </pc:spChg>
        <pc:spChg chg="mod">
          <ac:chgData name="Marina WAGENER" userId="128c56e7-2035-463e-b4ba-24ff68185f70" providerId="ADAL" clId="{3EFE7DDF-8738-43F0-8983-47D2456AE58F}" dt="2022-04-01T11:55:19.938" v="14" actId="164"/>
          <ac:spMkLst>
            <pc:docMk/>
            <pc:sldMk cId="1586178526" sldId="272"/>
            <ac:spMk id="39" creationId="{443483C1-C899-47B0-B794-34D6BCD58A38}"/>
          </ac:spMkLst>
        </pc:spChg>
        <pc:spChg chg="mod">
          <ac:chgData name="Marina WAGENER" userId="128c56e7-2035-463e-b4ba-24ff68185f70" providerId="ADAL" clId="{3EFE7DDF-8738-43F0-8983-47D2456AE58F}" dt="2022-04-01T11:55:19.938" v="14" actId="164"/>
          <ac:spMkLst>
            <pc:docMk/>
            <pc:sldMk cId="1586178526" sldId="272"/>
            <ac:spMk id="40" creationId="{7D6730FC-63CA-492E-A471-01D2EB90E872}"/>
          </ac:spMkLst>
        </pc:spChg>
        <pc:spChg chg="mod">
          <ac:chgData name="Marina WAGENER" userId="128c56e7-2035-463e-b4ba-24ff68185f70" providerId="ADAL" clId="{3EFE7DDF-8738-43F0-8983-47D2456AE58F}" dt="2022-04-01T11:55:19.938" v="14" actId="164"/>
          <ac:spMkLst>
            <pc:docMk/>
            <pc:sldMk cId="1586178526" sldId="272"/>
            <ac:spMk id="41" creationId="{7C6AEE81-EB8C-4336-846E-F9A5FA4E7FC8}"/>
          </ac:spMkLst>
        </pc:spChg>
        <pc:spChg chg="mod">
          <ac:chgData name="Marina WAGENER" userId="128c56e7-2035-463e-b4ba-24ff68185f70" providerId="ADAL" clId="{3EFE7DDF-8738-43F0-8983-47D2456AE58F}" dt="2022-04-01T11:55:19.938" v="14" actId="164"/>
          <ac:spMkLst>
            <pc:docMk/>
            <pc:sldMk cId="1586178526" sldId="272"/>
            <ac:spMk id="42" creationId="{5BF21A86-4CF2-4208-9490-8612FF5BF79F}"/>
          </ac:spMkLst>
        </pc:spChg>
        <pc:spChg chg="mod">
          <ac:chgData name="Marina WAGENER" userId="128c56e7-2035-463e-b4ba-24ff68185f70" providerId="ADAL" clId="{3EFE7DDF-8738-43F0-8983-47D2456AE58F}" dt="2022-04-01T11:53:38.762" v="13" actId="164"/>
          <ac:spMkLst>
            <pc:docMk/>
            <pc:sldMk cId="1586178526" sldId="272"/>
            <ac:spMk id="43" creationId="{A0A4560F-245E-459B-B2CB-8CD1ED98FA51}"/>
          </ac:spMkLst>
        </pc:spChg>
        <pc:spChg chg="mod">
          <ac:chgData name="Marina WAGENER" userId="128c56e7-2035-463e-b4ba-24ff68185f70" providerId="ADAL" clId="{3EFE7DDF-8738-43F0-8983-47D2456AE58F}" dt="2022-04-01T11:56:26.292" v="17" actId="164"/>
          <ac:spMkLst>
            <pc:docMk/>
            <pc:sldMk cId="1586178526" sldId="272"/>
            <ac:spMk id="45" creationId="{1D901660-DFEA-4031-9296-63D10B624797}"/>
          </ac:spMkLst>
        </pc:spChg>
        <pc:grpChg chg="add mod">
          <ac:chgData name="Marina WAGENER" userId="128c56e7-2035-463e-b4ba-24ff68185f70" providerId="ADAL" clId="{3EFE7DDF-8738-43F0-8983-47D2456AE58F}" dt="2022-04-01T11:56:26.292" v="17" actId="164"/>
          <ac:grpSpMkLst>
            <pc:docMk/>
            <pc:sldMk cId="1586178526" sldId="272"/>
            <ac:grpSpMk id="2" creationId="{6AA689A2-BF31-4C80-9941-CA904E1B7C7E}"/>
          </ac:grpSpMkLst>
        </pc:grpChg>
        <pc:grpChg chg="add del mod">
          <ac:chgData name="Marina WAGENER" userId="128c56e7-2035-463e-b4ba-24ff68185f70" providerId="ADAL" clId="{3EFE7DDF-8738-43F0-8983-47D2456AE58F}" dt="2022-04-01T11:58:03.047" v="26" actId="478"/>
          <ac:grpSpMkLst>
            <pc:docMk/>
            <pc:sldMk cId="1586178526" sldId="272"/>
            <ac:grpSpMk id="3" creationId="{EEA89D9E-789F-49AB-A80B-489114E638B3}"/>
          </ac:grpSpMkLst>
        </pc:grpChg>
        <pc:grpChg chg="add del mod">
          <ac:chgData name="Marina WAGENER" userId="128c56e7-2035-463e-b4ba-24ff68185f70" providerId="ADAL" clId="{3EFE7DDF-8738-43F0-8983-47D2456AE58F}" dt="2022-04-01T11:57:58.204" v="25" actId="478"/>
          <ac:grpSpMkLst>
            <pc:docMk/>
            <pc:sldMk cId="1586178526" sldId="272"/>
            <ac:grpSpMk id="5" creationId="{1CD9AF1D-DE0D-434A-8EA7-75E25D35DE21}"/>
          </ac:grpSpMkLst>
        </pc:grpChg>
      </pc:sldChg>
      <pc:sldChg chg="addSp delSp modSp mod">
        <pc:chgData name="Marina WAGENER" userId="128c56e7-2035-463e-b4ba-24ff68185f70" providerId="ADAL" clId="{3EFE7DDF-8738-43F0-8983-47D2456AE58F}" dt="2022-04-01T11:58:16.131" v="31" actId="478"/>
        <pc:sldMkLst>
          <pc:docMk/>
          <pc:sldMk cId="879087154" sldId="274"/>
        </pc:sldMkLst>
        <pc:spChg chg="mod">
          <ac:chgData name="Marina WAGENER" userId="128c56e7-2035-463e-b4ba-24ff68185f70" providerId="ADAL" clId="{3EFE7DDF-8738-43F0-8983-47D2456AE58F}" dt="2022-04-01T11:57:39.508" v="22" actId="164"/>
          <ac:spMkLst>
            <pc:docMk/>
            <pc:sldMk cId="879087154" sldId="274"/>
            <ac:spMk id="2" creationId="{B35A7405-1B9C-40A1-A933-425620FF2D32}"/>
          </ac:spMkLst>
        </pc:spChg>
        <pc:spChg chg="del mod">
          <ac:chgData name="Marina WAGENER" userId="128c56e7-2035-463e-b4ba-24ff68185f70" providerId="ADAL" clId="{3EFE7DDF-8738-43F0-8983-47D2456AE58F}" dt="2022-04-01T11:58:16.131" v="31" actId="478"/>
          <ac:spMkLst>
            <pc:docMk/>
            <pc:sldMk cId="879087154" sldId="274"/>
            <ac:spMk id="3" creationId="{7BA50F33-229E-460B-AEFD-84A302CF9565}"/>
          </ac:spMkLst>
        </pc:spChg>
        <pc:spChg chg="mod">
          <ac:chgData name="Marina WAGENER" userId="128c56e7-2035-463e-b4ba-24ff68185f70" providerId="ADAL" clId="{3EFE7DDF-8738-43F0-8983-47D2456AE58F}" dt="2022-04-01T11:57:39.508" v="22" actId="164"/>
          <ac:spMkLst>
            <pc:docMk/>
            <pc:sldMk cId="879087154" sldId="274"/>
            <ac:spMk id="4" creationId="{EED184D7-9576-4E3C-A76A-C9B3C1DB5912}"/>
          </ac:spMkLst>
        </pc:spChg>
        <pc:spChg chg="mod">
          <ac:chgData name="Marina WAGENER" userId="128c56e7-2035-463e-b4ba-24ff68185f70" providerId="ADAL" clId="{3EFE7DDF-8738-43F0-8983-47D2456AE58F}" dt="2022-04-01T11:57:39.508" v="22" actId="164"/>
          <ac:spMkLst>
            <pc:docMk/>
            <pc:sldMk cId="879087154" sldId="274"/>
            <ac:spMk id="5" creationId="{76DA3A14-AEE6-4FD4-9264-AE1BE49AE918}"/>
          </ac:spMkLst>
        </pc:spChg>
        <pc:spChg chg="mod">
          <ac:chgData name="Marina WAGENER" userId="128c56e7-2035-463e-b4ba-24ff68185f70" providerId="ADAL" clId="{3EFE7DDF-8738-43F0-8983-47D2456AE58F}" dt="2022-04-01T11:57:39.508" v="22" actId="164"/>
          <ac:spMkLst>
            <pc:docMk/>
            <pc:sldMk cId="879087154" sldId="274"/>
            <ac:spMk id="6" creationId="{EFCEEB67-05F6-4195-BB3F-4DED80998F8A}"/>
          </ac:spMkLst>
        </pc:spChg>
        <pc:spChg chg="mod">
          <ac:chgData name="Marina WAGENER" userId="128c56e7-2035-463e-b4ba-24ff68185f70" providerId="ADAL" clId="{3EFE7DDF-8738-43F0-8983-47D2456AE58F}" dt="2022-04-01T11:57:39.508" v="22" actId="164"/>
          <ac:spMkLst>
            <pc:docMk/>
            <pc:sldMk cId="879087154" sldId="274"/>
            <ac:spMk id="7" creationId="{DFECB291-78E0-42D1-B841-275B55174590}"/>
          </ac:spMkLst>
        </pc:spChg>
        <pc:spChg chg="mod">
          <ac:chgData name="Marina WAGENER" userId="128c56e7-2035-463e-b4ba-24ff68185f70" providerId="ADAL" clId="{3EFE7DDF-8738-43F0-8983-47D2456AE58F}" dt="2022-04-01T11:57:39.508" v="22" actId="164"/>
          <ac:spMkLst>
            <pc:docMk/>
            <pc:sldMk cId="879087154" sldId="274"/>
            <ac:spMk id="8" creationId="{81374BD4-7584-4F60-B90F-2DD60FF7A356}"/>
          </ac:spMkLst>
        </pc:spChg>
        <pc:spChg chg="mod">
          <ac:chgData name="Marina WAGENER" userId="128c56e7-2035-463e-b4ba-24ff68185f70" providerId="ADAL" clId="{3EFE7DDF-8738-43F0-8983-47D2456AE58F}" dt="2022-04-01T11:57:39.508" v="22" actId="164"/>
          <ac:spMkLst>
            <pc:docMk/>
            <pc:sldMk cId="879087154" sldId="274"/>
            <ac:spMk id="9" creationId="{6589F153-C771-40F9-9EA3-8E25ACC75A60}"/>
          </ac:spMkLst>
        </pc:spChg>
        <pc:spChg chg="mod">
          <ac:chgData name="Marina WAGENER" userId="128c56e7-2035-463e-b4ba-24ff68185f70" providerId="ADAL" clId="{3EFE7DDF-8738-43F0-8983-47D2456AE58F}" dt="2022-04-01T11:57:39.508" v="22" actId="164"/>
          <ac:spMkLst>
            <pc:docMk/>
            <pc:sldMk cId="879087154" sldId="274"/>
            <ac:spMk id="10" creationId="{1D7344B7-072C-46A6-9FA9-23807464238B}"/>
          </ac:spMkLst>
        </pc:spChg>
        <pc:spChg chg="mod">
          <ac:chgData name="Marina WAGENER" userId="128c56e7-2035-463e-b4ba-24ff68185f70" providerId="ADAL" clId="{3EFE7DDF-8738-43F0-8983-47D2456AE58F}" dt="2022-04-01T11:57:39.508" v="22" actId="164"/>
          <ac:spMkLst>
            <pc:docMk/>
            <pc:sldMk cId="879087154" sldId="274"/>
            <ac:spMk id="11" creationId="{E5C7D576-826D-40BC-9CFE-ACA5C72EFE76}"/>
          </ac:spMkLst>
        </pc:spChg>
        <pc:spChg chg="mod">
          <ac:chgData name="Marina WAGENER" userId="128c56e7-2035-463e-b4ba-24ff68185f70" providerId="ADAL" clId="{3EFE7DDF-8738-43F0-8983-47D2456AE58F}" dt="2022-04-01T11:57:39.508" v="22" actId="164"/>
          <ac:spMkLst>
            <pc:docMk/>
            <pc:sldMk cId="879087154" sldId="274"/>
            <ac:spMk id="12" creationId="{A164D125-64A3-4B51-BB12-2C0E61DB1A44}"/>
          </ac:spMkLst>
        </pc:spChg>
        <pc:spChg chg="del mod">
          <ac:chgData name="Marina WAGENER" userId="128c56e7-2035-463e-b4ba-24ff68185f70" providerId="ADAL" clId="{3EFE7DDF-8738-43F0-8983-47D2456AE58F}" dt="2022-04-01T11:58:13.219" v="30" actId="478"/>
          <ac:spMkLst>
            <pc:docMk/>
            <pc:sldMk cId="879087154" sldId="274"/>
            <ac:spMk id="13" creationId="{1272BFAA-4746-4795-82AB-5A2B7D393C53}"/>
          </ac:spMkLst>
        </pc:spChg>
        <pc:spChg chg="del">
          <ac:chgData name="Marina WAGENER" userId="128c56e7-2035-463e-b4ba-24ff68185f70" providerId="ADAL" clId="{3EFE7DDF-8738-43F0-8983-47D2456AE58F}" dt="2022-04-01T11:58:11.480" v="28" actId="478"/>
          <ac:spMkLst>
            <pc:docMk/>
            <pc:sldMk cId="879087154" sldId="274"/>
            <ac:spMk id="14" creationId="{670095C3-BD26-40CD-A13B-D609B102E0D9}"/>
          </ac:spMkLst>
        </pc:spChg>
        <pc:spChg chg="mod">
          <ac:chgData name="Marina WAGENER" userId="128c56e7-2035-463e-b4ba-24ff68185f70" providerId="ADAL" clId="{3EFE7DDF-8738-43F0-8983-47D2456AE58F}" dt="2022-04-01T11:57:39.508" v="22" actId="164"/>
          <ac:spMkLst>
            <pc:docMk/>
            <pc:sldMk cId="879087154" sldId="274"/>
            <ac:spMk id="28" creationId="{4F9C1670-46A2-4007-AA79-7DBA0484022B}"/>
          </ac:spMkLst>
        </pc:spChg>
        <pc:spChg chg="mod">
          <ac:chgData name="Marina WAGENER" userId="128c56e7-2035-463e-b4ba-24ff68185f70" providerId="ADAL" clId="{3EFE7DDF-8738-43F0-8983-47D2456AE58F}" dt="2022-04-01T11:57:07.152" v="20" actId="164"/>
          <ac:spMkLst>
            <pc:docMk/>
            <pc:sldMk cId="879087154" sldId="274"/>
            <ac:spMk id="29" creationId="{AF10F6A1-3C67-48E7-8B8F-C74B66E8A962}"/>
          </ac:spMkLst>
        </pc:spChg>
        <pc:spChg chg="mod">
          <ac:chgData name="Marina WAGENER" userId="128c56e7-2035-463e-b4ba-24ff68185f70" providerId="ADAL" clId="{3EFE7DDF-8738-43F0-8983-47D2456AE58F}" dt="2022-04-01T11:57:07.152" v="20" actId="164"/>
          <ac:spMkLst>
            <pc:docMk/>
            <pc:sldMk cId="879087154" sldId="274"/>
            <ac:spMk id="30" creationId="{2B042D2D-B93B-46E2-9E21-455CD51BA783}"/>
          </ac:spMkLst>
        </pc:spChg>
        <pc:spChg chg="mod">
          <ac:chgData name="Marina WAGENER" userId="128c56e7-2035-463e-b4ba-24ff68185f70" providerId="ADAL" clId="{3EFE7DDF-8738-43F0-8983-47D2456AE58F}" dt="2022-04-01T11:57:07.152" v="20" actId="164"/>
          <ac:spMkLst>
            <pc:docMk/>
            <pc:sldMk cId="879087154" sldId="274"/>
            <ac:spMk id="31" creationId="{E259BBF2-5B5E-41AA-B56E-D4DB1BFBEEB4}"/>
          </ac:spMkLst>
        </pc:spChg>
        <pc:grpChg chg="add del mod">
          <ac:chgData name="Marina WAGENER" userId="128c56e7-2035-463e-b4ba-24ff68185f70" providerId="ADAL" clId="{3EFE7DDF-8738-43F0-8983-47D2456AE58F}" dt="2022-04-01T11:58:09.690" v="27" actId="478"/>
          <ac:grpSpMkLst>
            <pc:docMk/>
            <pc:sldMk cId="879087154" sldId="274"/>
            <ac:grpSpMk id="15" creationId="{CF84A051-3D40-4C67-AFB3-25B73C467A65}"/>
          </ac:grpSpMkLst>
        </pc:grpChg>
        <pc:grpChg chg="add mod">
          <ac:chgData name="Marina WAGENER" userId="128c56e7-2035-463e-b4ba-24ff68185f70" providerId="ADAL" clId="{3EFE7DDF-8738-43F0-8983-47D2456AE58F}" dt="2022-04-01T11:57:39.508" v="22" actId="164"/>
          <ac:grpSpMkLst>
            <pc:docMk/>
            <pc:sldMk cId="879087154" sldId="274"/>
            <ac:grpSpMk id="16" creationId="{39C0F803-FAB0-45AF-9BB4-BB020816FB5A}"/>
          </ac:grpSpMkLst>
        </pc:grpChg>
      </pc:sldChg>
      <pc:sldMasterChg chg="modSldLayout">
        <pc:chgData name="Marina WAGENER" userId="128c56e7-2035-463e-b4ba-24ff68185f70" providerId="ADAL" clId="{3EFE7DDF-8738-43F0-8983-47D2456AE58F}" dt="2022-04-01T11:57:46.990" v="23"/>
        <pc:sldMasterMkLst>
          <pc:docMk/>
          <pc:sldMasterMk cId="3221854071" sldId="2147483672"/>
        </pc:sldMasterMkLst>
        <pc:sldLayoutChg chg="addSp modSp">
          <pc:chgData name="Marina WAGENER" userId="128c56e7-2035-463e-b4ba-24ff68185f70" providerId="ADAL" clId="{3EFE7DDF-8738-43F0-8983-47D2456AE58F}" dt="2022-04-01T11:57:46.990" v="23"/>
          <pc:sldLayoutMkLst>
            <pc:docMk/>
            <pc:sldMasterMk cId="3221854071" sldId="2147483672"/>
            <pc:sldLayoutMk cId="4181866386" sldId="2147483674"/>
          </pc:sldLayoutMkLst>
          <pc:spChg chg="mod">
            <ac:chgData name="Marina WAGENER" userId="128c56e7-2035-463e-b4ba-24ff68185f70" providerId="ADAL" clId="{3EFE7DDF-8738-43F0-8983-47D2456AE58F}" dt="2022-04-01T11:57:13.410" v="21"/>
            <ac:spMkLst>
              <pc:docMk/>
              <pc:sldMasterMk cId="3221854071" sldId="2147483672"/>
              <pc:sldLayoutMk cId="4181866386" sldId="2147483674"/>
              <ac:spMk id="31" creationId="{B603FF9B-D9BD-4B39-9CAE-B8C021DB0BD7}"/>
            </ac:spMkLst>
          </pc:spChg>
          <pc:spChg chg="mod">
            <ac:chgData name="Marina WAGENER" userId="128c56e7-2035-463e-b4ba-24ff68185f70" providerId="ADAL" clId="{3EFE7DDF-8738-43F0-8983-47D2456AE58F}" dt="2022-04-01T11:57:13.410" v="21"/>
            <ac:spMkLst>
              <pc:docMk/>
              <pc:sldMasterMk cId="3221854071" sldId="2147483672"/>
              <pc:sldLayoutMk cId="4181866386" sldId="2147483674"/>
              <ac:spMk id="32" creationId="{251F1C99-975D-411D-84D0-50DAFA75E227}"/>
            </ac:spMkLst>
          </pc:spChg>
          <pc:spChg chg="mod">
            <ac:chgData name="Marina WAGENER" userId="128c56e7-2035-463e-b4ba-24ff68185f70" providerId="ADAL" clId="{3EFE7DDF-8738-43F0-8983-47D2456AE58F}" dt="2022-04-01T11:57:13.410" v="21"/>
            <ac:spMkLst>
              <pc:docMk/>
              <pc:sldMasterMk cId="3221854071" sldId="2147483672"/>
              <pc:sldLayoutMk cId="4181866386" sldId="2147483674"/>
              <ac:spMk id="33" creationId="{71447A0A-7E77-4A65-9046-A1D0508E577E}"/>
            </ac:spMkLst>
          </pc:spChg>
          <pc:spChg chg="mod">
            <ac:chgData name="Marina WAGENER" userId="128c56e7-2035-463e-b4ba-24ff68185f70" providerId="ADAL" clId="{3EFE7DDF-8738-43F0-8983-47D2456AE58F}" dt="2022-04-01T11:57:46.990" v="23"/>
            <ac:spMkLst>
              <pc:docMk/>
              <pc:sldMasterMk cId="3221854071" sldId="2147483672"/>
              <pc:sldLayoutMk cId="4181866386" sldId="2147483674"/>
              <ac:spMk id="35" creationId="{B64C0BD0-078C-4C56-81E0-7C26C4016A54}"/>
            </ac:spMkLst>
          </pc:spChg>
          <pc:spChg chg="mod">
            <ac:chgData name="Marina WAGENER" userId="128c56e7-2035-463e-b4ba-24ff68185f70" providerId="ADAL" clId="{3EFE7DDF-8738-43F0-8983-47D2456AE58F}" dt="2022-04-01T11:57:46.990" v="23"/>
            <ac:spMkLst>
              <pc:docMk/>
              <pc:sldMasterMk cId="3221854071" sldId="2147483672"/>
              <pc:sldLayoutMk cId="4181866386" sldId="2147483674"/>
              <ac:spMk id="36" creationId="{A87BCEC6-7D62-4F07-A9CE-010AE8890734}"/>
            </ac:spMkLst>
          </pc:spChg>
          <pc:spChg chg="mod">
            <ac:chgData name="Marina WAGENER" userId="128c56e7-2035-463e-b4ba-24ff68185f70" providerId="ADAL" clId="{3EFE7DDF-8738-43F0-8983-47D2456AE58F}" dt="2022-04-01T11:57:46.990" v="23"/>
            <ac:spMkLst>
              <pc:docMk/>
              <pc:sldMasterMk cId="3221854071" sldId="2147483672"/>
              <pc:sldLayoutMk cId="4181866386" sldId="2147483674"/>
              <ac:spMk id="37" creationId="{F32F1E89-151A-42A3-B4EE-0968208CC041}"/>
            </ac:spMkLst>
          </pc:spChg>
          <pc:spChg chg="mod">
            <ac:chgData name="Marina WAGENER" userId="128c56e7-2035-463e-b4ba-24ff68185f70" providerId="ADAL" clId="{3EFE7DDF-8738-43F0-8983-47D2456AE58F}" dt="2022-04-01T11:57:46.990" v="23"/>
            <ac:spMkLst>
              <pc:docMk/>
              <pc:sldMasterMk cId="3221854071" sldId="2147483672"/>
              <pc:sldLayoutMk cId="4181866386" sldId="2147483674"/>
              <ac:spMk id="38" creationId="{9C4A5A95-19A1-4924-9DCB-47F5835EAEC8}"/>
            </ac:spMkLst>
          </pc:spChg>
          <pc:spChg chg="mod">
            <ac:chgData name="Marina WAGENER" userId="128c56e7-2035-463e-b4ba-24ff68185f70" providerId="ADAL" clId="{3EFE7DDF-8738-43F0-8983-47D2456AE58F}" dt="2022-04-01T11:57:46.990" v="23"/>
            <ac:spMkLst>
              <pc:docMk/>
              <pc:sldMasterMk cId="3221854071" sldId="2147483672"/>
              <pc:sldLayoutMk cId="4181866386" sldId="2147483674"/>
              <ac:spMk id="39" creationId="{4EBA615A-F515-4D6D-8DB0-09ADA0472A4B}"/>
            </ac:spMkLst>
          </pc:spChg>
          <pc:spChg chg="mod">
            <ac:chgData name="Marina WAGENER" userId="128c56e7-2035-463e-b4ba-24ff68185f70" providerId="ADAL" clId="{3EFE7DDF-8738-43F0-8983-47D2456AE58F}" dt="2022-04-01T11:57:46.990" v="23"/>
            <ac:spMkLst>
              <pc:docMk/>
              <pc:sldMasterMk cId="3221854071" sldId="2147483672"/>
              <pc:sldLayoutMk cId="4181866386" sldId="2147483674"/>
              <ac:spMk id="40" creationId="{EC462196-527B-4211-93F5-8B5648F2CF97}"/>
            </ac:spMkLst>
          </pc:spChg>
          <pc:spChg chg="mod">
            <ac:chgData name="Marina WAGENER" userId="128c56e7-2035-463e-b4ba-24ff68185f70" providerId="ADAL" clId="{3EFE7DDF-8738-43F0-8983-47D2456AE58F}" dt="2022-04-01T11:57:46.990" v="23"/>
            <ac:spMkLst>
              <pc:docMk/>
              <pc:sldMasterMk cId="3221854071" sldId="2147483672"/>
              <pc:sldLayoutMk cId="4181866386" sldId="2147483674"/>
              <ac:spMk id="41" creationId="{52991BED-5944-41A8-85F8-2362C91C473C}"/>
            </ac:spMkLst>
          </pc:spChg>
          <pc:spChg chg="mod">
            <ac:chgData name="Marina WAGENER" userId="128c56e7-2035-463e-b4ba-24ff68185f70" providerId="ADAL" clId="{3EFE7DDF-8738-43F0-8983-47D2456AE58F}" dt="2022-04-01T11:57:46.990" v="23"/>
            <ac:spMkLst>
              <pc:docMk/>
              <pc:sldMasterMk cId="3221854071" sldId="2147483672"/>
              <pc:sldLayoutMk cId="4181866386" sldId="2147483674"/>
              <ac:spMk id="42" creationId="{E332EA0C-7586-4F5F-8961-22ADA4BA06D9}"/>
            </ac:spMkLst>
          </pc:spChg>
          <pc:spChg chg="mod">
            <ac:chgData name="Marina WAGENER" userId="128c56e7-2035-463e-b4ba-24ff68185f70" providerId="ADAL" clId="{3EFE7DDF-8738-43F0-8983-47D2456AE58F}" dt="2022-04-01T11:57:46.990" v="23"/>
            <ac:spMkLst>
              <pc:docMk/>
              <pc:sldMasterMk cId="3221854071" sldId="2147483672"/>
              <pc:sldLayoutMk cId="4181866386" sldId="2147483674"/>
              <ac:spMk id="43" creationId="{D3E8AFA2-7543-42A0-B28B-0FCBE292435B}"/>
            </ac:spMkLst>
          </pc:spChg>
          <pc:spChg chg="mod">
            <ac:chgData name="Marina WAGENER" userId="128c56e7-2035-463e-b4ba-24ff68185f70" providerId="ADAL" clId="{3EFE7DDF-8738-43F0-8983-47D2456AE58F}" dt="2022-04-01T11:57:46.990" v="23"/>
            <ac:spMkLst>
              <pc:docMk/>
              <pc:sldMasterMk cId="3221854071" sldId="2147483672"/>
              <pc:sldLayoutMk cId="4181866386" sldId="2147483674"/>
              <ac:spMk id="44" creationId="{0897DF1B-C1ED-41A7-85EA-8E307EB5A79D}"/>
            </ac:spMkLst>
          </pc:spChg>
          <pc:spChg chg="mod">
            <ac:chgData name="Marina WAGENER" userId="128c56e7-2035-463e-b4ba-24ff68185f70" providerId="ADAL" clId="{3EFE7DDF-8738-43F0-8983-47D2456AE58F}" dt="2022-04-01T11:57:46.990" v="23"/>
            <ac:spMkLst>
              <pc:docMk/>
              <pc:sldMasterMk cId="3221854071" sldId="2147483672"/>
              <pc:sldLayoutMk cId="4181866386" sldId="2147483674"/>
              <ac:spMk id="45" creationId="{35C979C4-E0C8-4C59-914E-C1076A312C9A}"/>
            </ac:spMkLst>
          </pc:spChg>
          <pc:spChg chg="mod">
            <ac:chgData name="Marina WAGENER" userId="128c56e7-2035-463e-b4ba-24ff68185f70" providerId="ADAL" clId="{3EFE7DDF-8738-43F0-8983-47D2456AE58F}" dt="2022-04-01T11:57:46.990" v="23"/>
            <ac:spMkLst>
              <pc:docMk/>
              <pc:sldMasterMk cId="3221854071" sldId="2147483672"/>
              <pc:sldLayoutMk cId="4181866386" sldId="2147483674"/>
              <ac:spMk id="46" creationId="{32578F8E-E3ED-49A2-A424-A9C49F05F0FB}"/>
            </ac:spMkLst>
          </pc:spChg>
          <pc:grpChg chg="add mod">
            <ac:chgData name="Marina WAGENER" userId="128c56e7-2035-463e-b4ba-24ff68185f70" providerId="ADAL" clId="{3EFE7DDF-8738-43F0-8983-47D2456AE58F}" dt="2022-04-01T11:57:13.410" v="21"/>
            <ac:grpSpMkLst>
              <pc:docMk/>
              <pc:sldMasterMk cId="3221854071" sldId="2147483672"/>
              <pc:sldLayoutMk cId="4181866386" sldId="2147483674"/>
              <ac:grpSpMk id="30" creationId="{D9BAFB85-47DA-4B47-A23A-18137757EFE8}"/>
            </ac:grpSpMkLst>
          </pc:grpChg>
          <pc:grpChg chg="add mod">
            <ac:chgData name="Marina WAGENER" userId="128c56e7-2035-463e-b4ba-24ff68185f70" providerId="ADAL" clId="{3EFE7DDF-8738-43F0-8983-47D2456AE58F}" dt="2022-04-01T11:57:46.990" v="23"/>
            <ac:grpSpMkLst>
              <pc:docMk/>
              <pc:sldMasterMk cId="3221854071" sldId="2147483672"/>
              <pc:sldLayoutMk cId="4181866386" sldId="2147483674"/>
              <ac:grpSpMk id="34" creationId="{28DAC033-2A2C-4AAE-AAC3-E39A8D36F827}"/>
            </ac:grpSpMkLst>
          </pc:grpChg>
        </pc:sldLayoutChg>
        <pc:sldLayoutChg chg="addSp delSp modSp">
          <pc:chgData name="Marina WAGENER" userId="128c56e7-2035-463e-b4ba-24ff68185f70" providerId="ADAL" clId="{3EFE7DDF-8738-43F0-8983-47D2456AE58F}" dt="2022-04-01T11:56:50.461" v="19"/>
          <pc:sldLayoutMkLst>
            <pc:docMk/>
            <pc:sldMasterMk cId="3221854071" sldId="2147483672"/>
            <pc:sldLayoutMk cId="1035286494" sldId="2147483675"/>
          </pc:sldLayoutMkLst>
          <pc:spChg chg="mod">
            <ac:chgData name="Marina WAGENER" userId="128c56e7-2035-463e-b4ba-24ff68185f70" providerId="ADAL" clId="{3EFE7DDF-8738-43F0-8983-47D2456AE58F}" dt="2022-04-01T11:56:05.037" v="15"/>
            <ac:spMkLst>
              <pc:docMk/>
              <pc:sldMasterMk cId="3221854071" sldId="2147483672"/>
              <pc:sldLayoutMk cId="1035286494" sldId="2147483675"/>
              <ac:spMk id="26" creationId="{7F098F83-E629-4753-8D08-1254E1534AC2}"/>
            </ac:spMkLst>
          </pc:spChg>
          <pc:spChg chg="mod">
            <ac:chgData name="Marina WAGENER" userId="128c56e7-2035-463e-b4ba-24ff68185f70" providerId="ADAL" clId="{3EFE7DDF-8738-43F0-8983-47D2456AE58F}" dt="2022-04-01T11:56:05.037" v="15"/>
            <ac:spMkLst>
              <pc:docMk/>
              <pc:sldMasterMk cId="3221854071" sldId="2147483672"/>
              <pc:sldLayoutMk cId="1035286494" sldId="2147483675"/>
              <ac:spMk id="27" creationId="{10D661DA-5645-454A-BEB7-8C8E7A1F4891}"/>
            </ac:spMkLst>
          </pc:spChg>
          <pc:spChg chg="mod">
            <ac:chgData name="Marina WAGENER" userId="128c56e7-2035-463e-b4ba-24ff68185f70" providerId="ADAL" clId="{3EFE7DDF-8738-43F0-8983-47D2456AE58F}" dt="2022-04-01T11:56:35.038" v="18"/>
            <ac:spMkLst>
              <pc:docMk/>
              <pc:sldMasterMk cId="3221854071" sldId="2147483672"/>
              <pc:sldLayoutMk cId="1035286494" sldId="2147483675"/>
              <ac:spMk id="29" creationId="{0EEAD59D-BCB8-4522-A093-B6B2B976B2FA}"/>
            </ac:spMkLst>
          </pc:spChg>
          <pc:spChg chg="mod">
            <ac:chgData name="Marina WAGENER" userId="128c56e7-2035-463e-b4ba-24ff68185f70" providerId="ADAL" clId="{3EFE7DDF-8738-43F0-8983-47D2456AE58F}" dt="2022-04-01T11:56:35.038" v="18"/>
            <ac:spMkLst>
              <pc:docMk/>
              <pc:sldMasterMk cId="3221854071" sldId="2147483672"/>
              <pc:sldLayoutMk cId="1035286494" sldId="2147483675"/>
              <ac:spMk id="31" creationId="{79AB72A9-314F-4132-9272-AE2DA327D9CF}"/>
            </ac:spMkLst>
          </pc:spChg>
          <pc:spChg chg="mod">
            <ac:chgData name="Marina WAGENER" userId="128c56e7-2035-463e-b4ba-24ff68185f70" providerId="ADAL" clId="{3EFE7DDF-8738-43F0-8983-47D2456AE58F}" dt="2022-04-01T11:56:35.038" v="18"/>
            <ac:spMkLst>
              <pc:docMk/>
              <pc:sldMasterMk cId="3221854071" sldId="2147483672"/>
              <pc:sldLayoutMk cId="1035286494" sldId="2147483675"/>
              <ac:spMk id="32" creationId="{617B6F80-5B2A-44F0-9953-EE9ED13BF870}"/>
            </ac:spMkLst>
          </pc:spChg>
          <pc:spChg chg="mod">
            <ac:chgData name="Marina WAGENER" userId="128c56e7-2035-463e-b4ba-24ff68185f70" providerId="ADAL" clId="{3EFE7DDF-8738-43F0-8983-47D2456AE58F}" dt="2022-04-01T11:56:50.461" v="19"/>
            <ac:spMkLst>
              <pc:docMk/>
              <pc:sldMasterMk cId="3221854071" sldId="2147483672"/>
              <pc:sldLayoutMk cId="1035286494" sldId="2147483675"/>
              <ac:spMk id="34" creationId="{4AAD0D38-9A46-4724-8E43-9F31DC8EB60A}"/>
            </ac:spMkLst>
          </pc:spChg>
          <pc:spChg chg="mod">
            <ac:chgData name="Marina WAGENER" userId="128c56e7-2035-463e-b4ba-24ff68185f70" providerId="ADAL" clId="{3EFE7DDF-8738-43F0-8983-47D2456AE58F}" dt="2022-04-01T11:56:50.461" v="19"/>
            <ac:spMkLst>
              <pc:docMk/>
              <pc:sldMasterMk cId="3221854071" sldId="2147483672"/>
              <pc:sldLayoutMk cId="1035286494" sldId="2147483675"/>
              <ac:spMk id="35" creationId="{A819C356-E72A-4C06-A164-92FB84B6EDD4}"/>
            </ac:spMkLst>
          </pc:spChg>
          <pc:spChg chg="mod">
            <ac:chgData name="Marina WAGENER" userId="128c56e7-2035-463e-b4ba-24ff68185f70" providerId="ADAL" clId="{3EFE7DDF-8738-43F0-8983-47D2456AE58F}" dt="2022-04-01T11:56:50.461" v="19"/>
            <ac:spMkLst>
              <pc:docMk/>
              <pc:sldMasterMk cId="3221854071" sldId="2147483672"/>
              <pc:sldLayoutMk cId="1035286494" sldId="2147483675"/>
              <ac:spMk id="36" creationId="{4E36AA43-44D0-49A0-B860-9FC93608BC73}"/>
            </ac:spMkLst>
          </pc:spChg>
          <pc:spChg chg="mod">
            <ac:chgData name="Marina WAGENER" userId="128c56e7-2035-463e-b4ba-24ff68185f70" providerId="ADAL" clId="{3EFE7DDF-8738-43F0-8983-47D2456AE58F}" dt="2022-04-01T11:56:50.461" v="19"/>
            <ac:spMkLst>
              <pc:docMk/>
              <pc:sldMasterMk cId="3221854071" sldId="2147483672"/>
              <pc:sldLayoutMk cId="1035286494" sldId="2147483675"/>
              <ac:spMk id="37" creationId="{EF72EA63-C83D-4DFA-A8DA-DFBBA5D2C7DF}"/>
            </ac:spMkLst>
          </pc:spChg>
          <pc:spChg chg="mod">
            <ac:chgData name="Marina WAGENER" userId="128c56e7-2035-463e-b4ba-24ff68185f70" providerId="ADAL" clId="{3EFE7DDF-8738-43F0-8983-47D2456AE58F}" dt="2022-04-01T11:56:50.461" v="19"/>
            <ac:spMkLst>
              <pc:docMk/>
              <pc:sldMasterMk cId="3221854071" sldId="2147483672"/>
              <pc:sldLayoutMk cId="1035286494" sldId="2147483675"/>
              <ac:spMk id="38" creationId="{DEFB3A0D-668F-4D40-9195-1A53BCEF39A8}"/>
            </ac:spMkLst>
          </pc:spChg>
          <pc:spChg chg="mod">
            <ac:chgData name="Marina WAGENER" userId="128c56e7-2035-463e-b4ba-24ff68185f70" providerId="ADAL" clId="{3EFE7DDF-8738-43F0-8983-47D2456AE58F}" dt="2022-04-01T11:56:50.461" v="19"/>
            <ac:spMkLst>
              <pc:docMk/>
              <pc:sldMasterMk cId="3221854071" sldId="2147483672"/>
              <pc:sldLayoutMk cId="1035286494" sldId="2147483675"/>
              <ac:spMk id="39" creationId="{8BCE9BAB-0476-41D1-9066-C9FC0BDB039D}"/>
            </ac:spMkLst>
          </pc:spChg>
          <pc:spChg chg="mod">
            <ac:chgData name="Marina WAGENER" userId="128c56e7-2035-463e-b4ba-24ff68185f70" providerId="ADAL" clId="{3EFE7DDF-8738-43F0-8983-47D2456AE58F}" dt="2022-04-01T11:56:50.461" v="19"/>
            <ac:spMkLst>
              <pc:docMk/>
              <pc:sldMasterMk cId="3221854071" sldId="2147483672"/>
              <pc:sldLayoutMk cId="1035286494" sldId="2147483675"/>
              <ac:spMk id="40" creationId="{547B8266-3653-49E5-A867-0086E87FDD06}"/>
            </ac:spMkLst>
          </pc:spChg>
          <pc:spChg chg="mod">
            <ac:chgData name="Marina WAGENER" userId="128c56e7-2035-463e-b4ba-24ff68185f70" providerId="ADAL" clId="{3EFE7DDF-8738-43F0-8983-47D2456AE58F}" dt="2022-04-01T11:56:50.461" v="19"/>
            <ac:spMkLst>
              <pc:docMk/>
              <pc:sldMasterMk cId="3221854071" sldId="2147483672"/>
              <pc:sldLayoutMk cId="1035286494" sldId="2147483675"/>
              <ac:spMk id="41" creationId="{591B028E-1D6D-4029-8B05-6E4BDACA97FD}"/>
            </ac:spMkLst>
          </pc:spChg>
          <pc:spChg chg="mod">
            <ac:chgData name="Marina WAGENER" userId="128c56e7-2035-463e-b4ba-24ff68185f70" providerId="ADAL" clId="{3EFE7DDF-8738-43F0-8983-47D2456AE58F}" dt="2022-04-01T11:56:50.461" v="19"/>
            <ac:spMkLst>
              <pc:docMk/>
              <pc:sldMasterMk cId="3221854071" sldId="2147483672"/>
              <pc:sldLayoutMk cId="1035286494" sldId="2147483675"/>
              <ac:spMk id="42" creationId="{3E885D63-24AC-4A0B-873C-9E104383E54A}"/>
            </ac:spMkLst>
          </pc:spChg>
          <pc:spChg chg="mod">
            <ac:chgData name="Marina WAGENER" userId="128c56e7-2035-463e-b4ba-24ff68185f70" providerId="ADAL" clId="{3EFE7DDF-8738-43F0-8983-47D2456AE58F}" dt="2022-04-01T11:56:50.461" v="19"/>
            <ac:spMkLst>
              <pc:docMk/>
              <pc:sldMasterMk cId="3221854071" sldId="2147483672"/>
              <pc:sldLayoutMk cId="1035286494" sldId="2147483675"/>
              <ac:spMk id="43" creationId="{9F242EE0-D5EC-41BF-AE71-541D10ED83B8}"/>
            </ac:spMkLst>
          </pc:spChg>
          <pc:spChg chg="mod">
            <ac:chgData name="Marina WAGENER" userId="128c56e7-2035-463e-b4ba-24ff68185f70" providerId="ADAL" clId="{3EFE7DDF-8738-43F0-8983-47D2456AE58F}" dt="2022-04-01T11:56:50.461" v="19"/>
            <ac:spMkLst>
              <pc:docMk/>
              <pc:sldMasterMk cId="3221854071" sldId="2147483672"/>
              <pc:sldLayoutMk cId="1035286494" sldId="2147483675"/>
              <ac:spMk id="44" creationId="{F12A9992-B381-475D-B8C0-898D2D723681}"/>
            </ac:spMkLst>
          </pc:spChg>
          <pc:spChg chg="mod">
            <ac:chgData name="Marina WAGENER" userId="128c56e7-2035-463e-b4ba-24ff68185f70" providerId="ADAL" clId="{3EFE7DDF-8738-43F0-8983-47D2456AE58F}" dt="2022-04-01T11:56:50.461" v="19"/>
            <ac:spMkLst>
              <pc:docMk/>
              <pc:sldMasterMk cId="3221854071" sldId="2147483672"/>
              <pc:sldLayoutMk cId="1035286494" sldId="2147483675"/>
              <ac:spMk id="45" creationId="{25735893-817B-405C-B8C4-A10E547C6DD3}"/>
            </ac:spMkLst>
          </pc:spChg>
          <pc:grpChg chg="add del mod">
            <ac:chgData name="Marina WAGENER" userId="128c56e7-2035-463e-b4ba-24ff68185f70" providerId="ADAL" clId="{3EFE7DDF-8738-43F0-8983-47D2456AE58F}" dt="2022-04-01T11:56:11.520" v="16"/>
            <ac:grpSpMkLst>
              <pc:docMk/>
              <pc:sldMasterMk cId="3221854071" sldId="2147483672"/>
              <pc:sldLayoutMk cId="1035286494" sldId="2147483675"/>
              <ac:grpSpMk id="25" creationId="{3B59E405-B153-4512-9F2F-55DA7D1E73CC}"/>
            </ac:grpSpMkLst>
          </pc:grpChg>
          <pc:grpChg chg="add mod">
            <ac:chgData name="Marina WAGENER" userId="128c56e7-2035-463e-b4ba-24ff68185f70" providerId="ADAL" clId="{3EFE7DDF-8738-43F0-8983-47D2456AE58F}" dt="2022-04-01T11:56:35.038" v="18"/>
            <ac:grpSpMkLst>
              <pc:docMk/>
              <pc:sldMasterMk cId="3221854071" sldId="2147483672"/>
              <pc:sldLayoutMk cId="1035286494" sldId="2147483675"/>
              <ac:grpSpMk id="28" creationId="{29B2B579-67D2-4AC7-8F2D-C5482E0B3064}"/>
            </ac:grpSpMkLst>
          </pc:grpChg>
          <pc:grpChg chg="mod">
            <ac:chgData name="Marina WAGENER" userId="128c56e7-2035-463e-b4ba-24ff68185f70" providerId="ADAL" clId="{3EFE7DDF-8738-43F0-8983-47D2456AE58F}" dt="2022-04-01T11:56:35.038" v="18"/>
            <ac:grpSpMkLst>
              <pc:docMk/>
              <pc:sldMasterMk cId="3221854071" sldId="2147483672"/>
              <pc:sldLayoutMk cId="1035286494" sldId="2147483675"/>
              <ac:grpSpMk id="30" creationId="{2266CAE1-D49D-4AF3-BED9-4BF66551FA44}"/>
            </ac:grpSpMkLst>
          </pc:grpChg>
          <pc:grpChg chg="add mod">
            <ac:chgData name="Marina WAGENER" userId="128c56e7-2035-463e-b4ba-24ff68185f70" providerId="ADAL" clId="{3EFE7DDF-8738-43F0-8983-47D2456AE58F}" dt="2022-04-01T11:56:50.461" v="19"/>
            <ac:grpSpMkLst>
              <pc:docMk/>
              <pc:sldMasterMk cId="3221854071" sldId="2147483672"/>
              <pc:sldLayoutMk cId="1035286494" sldId="2147483675"/>
              <ac:grpSpMk id="33" creationId="{BBCCF3C8-0B6B-4494-AB70-24C28E7BA0DF}"/>
            </ac:grpSpMkLst>
          </pc:gr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66B490F-62E8-6646-928E-DACC2B9105B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773929F-0883-D244-8D05-997A6CB7BC4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F9A2D-73CE-984E-830A-58F7B8D7D51A}" type="slidenum">
              <a:rPr lang="fr-FR" smtClean="0"/>
              <a:t>‹N°›</a:t>
            </a:fld>
            <a:endParaRPr lang="fr-FR"/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C7A71366-F58A-4C48-8CDC-E0CE50DEC5EB}"/>
              </a:ext>
            </a:extLst>
          </p:cNvPr>
          <p:cNvSpPr/>
          <p:nvPr/>
        </p:nvSpPr>
        <p:spPr>
          <a:xfrm>
            <a:off x="2426493" y="127362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36B560AB-C327-7D4E-B558-CD902B6B5DE9}"/>
              </a:ext>
            </a:extLst>
          </p:cNvPr>
          <p:cNvSpPr/>
          <p:nvPr/>
        </p:nvSpPr>
        <p:spPr>
          <a:xfrm>
            <a:off x="2426493" y="5574848"/>
            <a:ext cx="1944688" cy="3078163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03660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F811E-66A8-4848-B163-4D66B20C986A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2339975" y="1241425"/>
            <a:ext cx="2117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F28348-98AD-4C35-89F5-9314C61A4CD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6208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A739AA49-C1E2-1D42-9543-A275937AE469}"/>
              </a:ext>
            </a:extLst>
          </p:cNvPr>
          <p:cNvSpPr/>
          <p:nvPr userDrawn="1"/>
        </p:nvSpPr>
        <p:spPr>
          <a:xfrm>
            <a:off x="-957" y="0"/>
            <a:ext cx="1944370" cy="3078163"/>
          </a:xfrm>
          <a:prstGeom prst="roundRect">
            <a:avLst>
              <a:gd name="adj" fmla="val 6590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id="{37AC22D6-4446-4015-99C6-3056535D9759}"/>
              </a:ext>
            </a:extLst>
          </p:cNvPr>
          <p:cNvGrpSpPr/>
          <p:nvPr userDrawn="1"/>
        </p:nvGrpSpPr>
        <p:grpSpPr>
          <a:xfrm>
            <a:off x="32305" y="358985"/>
            <a:ext cx="668282" cy="2579258"/>
            <a:chOff x="32305" y="358985"/>
            <a:chExt cx="668282" cy="2579258"/>
          </a:xfrm>
        </p:grpSpPr>
        <p:grpSp>
          <p:nvGrpSpPr>
            <p:cNvPr id="4" name="Groupe 3">
              <a:extLst>
                <a:ext uri="{FF2B5EF4-FFF2-40B4-BE49-F238E27FC236}">
                  <a16:creationId xmlns:a16="http://schemas.microsoft.com/office/drawing/2014/main" id="{B471EDDF-F75B-4C34-AD1F-9136444E0665}"/>
                </a:ext>
              </a:extLst>
            </p:cNvPr>
            <p:cNvGrpSpPr/>
            <p:nvPr/>
          </p:nvGrpSpPr>
          <p:grpSpPr>
            <a:xfrm>
              <a:off x="103712" y="358985"/>
              <a:ext cx="551791" cy="2049948"/>
              <a:chOff x="103712" y="358985"/>
              <a:chExt cx="551791" cy="2049948"/>
            </a:xfrm>
          </p:grpSpPr>
          <p:sp>
            <p:nvSpPr>
              <p:cNvPr id="6" name="ZoneTexte 5">
                <a:extLst>
                  <a:ext uri="{FF2B5EF4-FFF2-40B4-BE49-F238E27FC236}">
                    <a16:creationId xmlns:a16="http://schemas.microsoft.com/office/drawing/2014/main" id="{9C3E6F7A-4DFC-4A12-A737-F6601075C949}"/>
                  </a:ext>
                </a:extLst>
              </p:cNvPr>
              <p:cNvSpPr txBox="1"/>
              <p:nvPr/>
            </p:nvSpPr>
            <p:spPr>
              <a:xfrm>
                <a:off x="369501" y="358985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FFD400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1</a:t>
                </a:r>
              </a:p>
            </p:txBody>
          </p:sp>
          <p:sp>
            <p:nvSpPr>
              <p:cNvPr id="7" name="ZoneTexte 6">
                <a:extLst>
                  <a:ext uri="{FF2B5EF4-FFF2-40B4-BE49-F238E27FC236}">
                    <a16:creationId xmlns:a16="http://schemas.microsoft.com/office/drawing/2014/main" id="{B8C19EC7-50FA-4D96-8EF9-46B6CD818F11}"/>
                  </a:ext>
                </a:extLst>
              </p:cNvPr>
              <p:cNvSpPr txBox="1"/>
              <p:nvPr/>
            </p:nvSpPr>
            <p:spPr>
              <a:xfrm>
                <a:off x="365473" y="700075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BDCC00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2</a:t>
                </a:r>
              </a:p>
            </p:txBody>
          </p:sp>
          <p:sp>
            <p:nvSpPr>
              <p:cNvPr id="8" name="ZoneTexte 7">
                <a:extLst>
                  <a:ext uri="{FF2B5EF4-FFF2-40B4-BE49-F238E27FC236}">
                    <a16:creationId xmlns:a16="http://schemas.microsoft.com/office/drawing/2014/main" id="{86B23ECB-8414-482C-B9B4-C6F6A0535791}"/>
                  </a:ext>
                </a:extLst>
              </p:cNvPr>
              <p:cNvSpPr txBox="1"/>
              <p:nvPr/>
            </p:nvSpPr>
            <p:spPr>
              <a:xfrm>
                <a:off x="365473" y="1049382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79B321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3</a:t>
                </a:r>
              </a:p>
            </p:txBody>
          </p:sp>
          <p:sp>
            <p:nvSpPr>
              <p:cNvPr id="9" name="ZoneTexte 8">
                <a:extLst>
                  <a:ext uri="{FF2B5EF4-FFF2-40B4-BE49-F238E27FC236}">
                    <a16:creationId xmlns:a16="http://schemas.microsoft.com/office/drawing/2014/main" id="{0E1B2250-2BA0-40E5-8185-E180D8D27BDA}"/>
                  </a:ext>
                </a:extLst>
              </p:cNvPr>
              <p:cNvSpPr txBox="1"/>
              <p:nvPr/>
            </p:nvSpPr>
            <p:spPr>
              <a:xfrm>
                <a:off x="365473" y="1396933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088A30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4</a:t>
                </a:r>
              </a:p>
            </p:txBody>
          </p:sp>
          <p:sp>
            <p:nvSpPr>
              <p:cNvPr id="10" name="ZoneTexte 9">
                <a:extLst>
                  <a:ext uri="{FF2B5EF4-FFF2-40B4-BE49-F238E27FC236}">
                    <a16:creationId xmlns:a16="http://schemas.microsoft.com/office/drawing/2014/main" id="{782528FC-451F-451B-9801-9CCFCA08566B}"/>
                  </a:ext>
                </a:extLst>
              </p:cNvPr>
              <p:cNvSpPr txBox="1"/>
              <p:nvPr/>
            </p:nvSpPr>
            <p:spPr>
              <a:xfrm>
                <a:off x="365473" y="1737609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38B5B8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5</a:t>
                </a:r>
              </a:p>
            </p:txBody>
          </p:sp>
          <p:sp>
            <p:nvSpPr>
              <p:cNvPr id="11" name="ZoneTexte 10">
                <a:extLst>
                  <a:ext uri="{FF2B5EF4-FFF2-40B4-BE49-F238E27FC236}">
                    <a16:creationId xmlns:a16="http://schemas.microsoft.com/office/drawing/2014/main" id="{F2519502-E91F-4A9A-8FB6-1E0607E9E3F4}"/>
                  </a:ext>
                </a:extLst>
              </p:cNvPr>
              <p:cNvSpPr txBox="1"/>
              <p:nvPr/>
            </p:nvSpPr>
            <p:spPr>
              <a:xfrm>
                <a:off x="365473" y="2089801"/>
                <a:ext cx="286002" cy="2308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900" b="1" dirty="0">
                    <a:solidFill>
                      <a:srgbClr val="0094D7"/>
                    </a:solidFill>
                    <a:latin typeface="Roboto" panose="02000000000000000000" pitchFamily="2" charset="0"/>
                    <a:ea typeface="Roboto" panose="02000000000000000000" pitchFamily="2" charset="0"/>
                  </a:rPr>
                  <a:t>6</a:t>
                </a:r>
              </a:p>
            </p:txBody>
          </p:sp>
          <p:cxnSp>
            <p:nvCxnSpPr>
              <p:cNvPr id="13" name="Connecteur droit 12">
                <a:extLst>
                  <a:ext uri="{FF2B5EF4-FFF2-40B4-BE49-F238E27FC236}">
                    <a16:creationId xmlns:a16="http://schemas.microsoft.com/office/drawing/2014/main" id="{BFD2EDB3-89FA-4C52-837B-57DA35C092A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9895" y="2164435"/>
                <a:ext cx="0" cy="78484"/>
              </a:xfrm>
              <a:prstGeom prst="line">
                <a:avLst/>
              </a:prstGeom>
              <a:ln>
                <a:solidFill>
                  <a:srgbClr val="0094D7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>
                <a:extLst>
                  <a:ext uri="{FF2B5EF4-FFF2-40B4-BE49-F238E27FC236}">
                    <a16:creationId xmlns:a16="http://schemas.microsoft.com/office/drawing/2014/main" id="{19181680-2FFE-4AED-A16C-584D8FF0271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1039" y="1812722"/>
                <a:ext cx="0" cy="78484"/>
              </a:xfrm>
              <a:prstGeom prst="line">
                <a:avLst/>
              </a:prstGeom>
              <a:ln>
                <a:solidFill>
                  <a:srgbClr val="38B5B8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Connecteur droit 14">
                <a:extLst>
                  <a:ext uri="{FF2B5EF4-FFF2-40B4-BE49-F238E27FC236}">
                    <a16:creationId xmlns:a16="http://schemas.microsoft.com/office/drawing/2014/main" id="{3AECAC82-335A-4566-A4ED-F6E4BB55B92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9895" y="1471785"/>
                <a:ext cx="0" cy="78484"/>
              </a:xfrm>
              <a:prstGeom prst="line">
                <a:avLst/>
              </a:prstGeom>
              <a:ln>
                <a:solidFill>
                  <a:srgbClr val="088A3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Connecteur droit 15">
                <a:extLst>
                  <a:ext uri="{FF2B5EF4-FFF2-40B4-BE49-F238E27FC236}">
                    <a16:creationId xmlns:a16="http://schemas.microsoft.com/office/drawing/2014/main" id="{358CFE63-1107-4E0E-B492-6B6CFED1E2E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0578" y="1124410"/>
                <a:ext cx="0" cy="78484"/>
              </a:xfrm>
              <a:prstGeom prst="line">
                <a:avLst/>
              </a:prstGeom>
              <a:ln>
                <a:solidFill>
                  <a:srgbClr val="79B32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Connecteur droit 16">
                <a:extLst>
                  <a:ext uri="{FF2B5EF4-FFF2-40B4-BE49-F238E27FC236}">
                    <a16:creationId xmlns:a16="http://schemas.microsoft.com/office/drawing/2014/main" id="{9678DDC7-6132-46D0-BBC7-87A95EF860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39895" y="773363"/>
                <a:ext cx="0" cy="78484"/>
              </a:xfrm>
              <a:prstGeom prst="line">
                <a:avLst/>
              </a:prstGeom>
              <a:ln>
                <a:solidFill>
                  <a:srgbClr val="BDCC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pic>
            <p:nvPicPr>
              <p:cNvPr id="18" name="Image 17">
                <a:extLst>
                  <a:ext uri="{FF2B5EF4-FFF2-40B4-BE49-F238E27FC236}">
                    <a16:creationId xmlns:a16="http://schemas.microsoft.com/office/drawing/2014/main" id="{DC9F0C69-6428-4ACF-B5D4-7B5A24F05AE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 flipH="1">
                <a:off x="103712" y="432372"/>
                <a:ext cx="243447" cy="243447"/>
              </a:xfrm>
              <a:prstGeom prst="rect">
                <a:avLst/>
              </a:prstGeom>
            </p:spPr>
          </p:pic>
          <p:pic>
            <p:nvPicPr>
              <p:cNvPr id="19" name="Image 18">
                <a:extLst>
                  <a:ext uri="{FF2B5EF4-FFF2-40B4-BE49-F238E27FC236}">
                    <a16:creationId xmlns:a16="http://schemas.microsoft.com/office/drawing/2014/main" id="{FDEEC3FB-35DF-401F-A258-54836D0DEA7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712" y="773561"/>
                <a:ext cx="243445" cy="243445"/>
              </a:xfrm>
              <a:prstGeom prst="rect">
                <a:avLst/>
              </a:prstGeom>
            </p:spPr>
          </p:pic>
          <p:pic>
            <p:nvPicPr>
              <p:cNvPr id="20" name="Image 19">
                <a:extLst>
                  <a:ext uri="{FF2B5EF4-FFF2-40B4-BE49-F238E27FC236}">
                    <a16:creationId xmlns:a16="http://schemas.microsoft.com/office/drawing/2014/main" id="{2BE5BAB6-8211-4C0B-9DE2-8CA2542264B1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712" y="1123083"/>
                <a:ext cx="243445" cy="243445"/>
              </a:xfrm>
              <a:prstGeom prst="rect">
                <a:avLst/>
              </a:prstGeom>
            </p:spPr>
          </p:pic>
          <p:pic>
            <p:nvPicPr>
              <p:cNvPr id="21" name="Image 20">
                <a:extLst>
                  <a:ext uri="{FF2B5EF4-FFF2-40B4-BE49-F238E27FC236}">
                    <a16:creationId xmlns:a16="http://schemas.microsoft.com/office/drawing/2014/main" id="{13808598-B157-4653-B345-229DD379922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712" y="1472280"/>
                <a:ext cx="243445" cy="243445"/>
              </a:xfrm>
              <a:prstGeom prst="rect">
                <a:avLst/>
              </a:prstGeom>
            </p:spPr>
          </p:pic>
          <p:pic>
            <p:nvPicPr>
              <p:cNvPr id="22" name="Image 21">
                <a:extLst>
                  <a:ext uri="{FF2B5EF4-FFF2-40B4-BE49-F238E27FC236}">
                    <a16:creationId xmlns:a16="http://schemas.microsoft.com/office/drawing/2014/main" id="{4630DEB2-8B8E-4213-89C1-82BF1B7F2A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6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713" y="1812054"/>
                <a:ext cx="243444" cy="243444"/>
              </a:xfrm>
              <a:prstGeom prst="rect">
                <a:avLst/>
              </a:prstGeom>
            </p:spPr>
          </p:pic>
          <p:pic>
            <p:nvPicPr>
              <p:cNvPr id="23" name="Image 22">
                <a:extLst>
                  <a:ext uri="{FF2B5EF4-FFF2-40B4-BE49-F238E27FC236}">
                    <a16:creationId xmlns:a16="http://schemas.microsoft.com/office/drawing/2014/main" id="{95836334-2F79-474E-BABE-9D780BB6ED5C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3713" y="2165489"/>
                <a:ext cx="243444" cy="243444"/>
              </a:xfrm>
              <a:prstGeom prst="rect">
                <a:avLst/>
              </a:prstGeom>
            </p:spPr>
          </p:pic>
          <p:cxnSp>
            <p:nvCxnSpPr>
              <p:cNvPr id="24" name="Connecteur droit 23">
                <a:extLst>
                  <a:ext uri="{FF2B5EF4-FFF2-40B4-BE49-F238E27FC236}">
                    <a16:creationId xmlns:a16="http://schemas.microsoft.com/office/drawing/2014/main" id="{38010D82-39A1-4771-8E9D-C01FBAFE426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41594" y="433882"/>
                <a:ext cx="0" cy="78484"/>
              </a:xfrm>
              <a:prstGeom prst="line">
                <a:avLst/>
              </a:prstGeom>
              <a:ln>
                <a:solidFill>
                  <a:srgbClr val="FFD4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43BF883E-B7BE-4DCC-8E52-1B34C694F683}"/>
                </a:ext>
              </a:extLst>
            </p:cNvPr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305" y="2410037"/>
              <a:ext cx="668282" cy="528206"/>
            </a:xfrm>
            <a:prstGeom prst="rect">
              <a:avLst/>
            </a:prstGeom>
          </p:spPr>
        </p:pic>
      </p:grp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29B2B579-67D2-4AC7-8F2D-C5482E0B3064}"/>
              </a:ext>
            </a:extLst>
          </p:cNvPr>
          <p:cNvGrpSpPr/>
          <p:nvPr userDrawn="1"/>
        </p:nvGrpSpPr>
        <p:grpSpPr>
          <a:xfrm>
            <a:off x="1611" y="-2365"/>
            <a:ext cx="1944689" cy="340683"/>
            <a:chOff x="-1" y="-3977"/>
            <a:chExt cx="1944689" cy="340683"/>
          </a:xfrm>
        </p:grpSpPr>
        <p:sp>
          <p:nvSpPr>
            <p:cNvPr id="29" name="Rectangle : avec coins arrondis en haut 28">
              <a:extLst>
                <a:ext uri="{FF2B5EF4-FFF2-40B4-BE49-F238E27FC236}">
                  <a16:creationId xmlns:a16="http://schemas.microsoft.com/office/drawing/2014/main" id="{0EEAD59D-BCB8-4522-A093-B6B2B976B2FA}"/>
                </a:ext>
              </a:extLst>
            </p:cNvPr>
            <p:cNvSpPr/>
            <p:nvPr/>
          </p:nvSpPr>
          <p:spPr>
            <a:xfrm>
              <a:off x="4028" y="4028"/>
              <a:ext cx="1940660" cy="332678"/>
            </a:xfrm>
            <a:prstGeom prst="round2SameRect">
              <a:avLst>
                <a:gd name="adj1" fmla="val 39217"/>
                <a:gd name="adj2" fmla="val 0"/>
              </a:avLst>
            </a:prstGeom>
            <a:solidFill>
              <a:srgbClr val="FF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grpSp>
          <p:nvGrpSpPr>
            <p:cNvPr id="30" name="Groupe 29">
              <a:extLst>
                <a:ext uri="{FF2B5EF4-FFF2-40B4-BE49-F238E27FC236}">
                  <a16:creationId xmlns:a16="http://schemas.microsoft.com/office/drawing/2014/main" id="{2266CAE1-D49D-4AF3-BED9-4BF66551FA44}"/>
                </a:ext>
              </a:extLst>
            </p:cNvPr>
            <p:cNvGrpSpPr/>
            <p:nvPr/>
          </p:nvGrpSpPr>
          <p:grpSpPr>
            <a:xfrm>
              <a:off x="-1" y="-3977"/>
              <a:ext cx="1757300" cy="333382"/>
              <a:chOff x="-1" y="-3977"/>
              <a:chExt cx="1757300" cy="333382"/>
            </a:xfrm>
          </p:grpSpPr>
          <p:sp>
            <p:nvSpPr>
              <p:cNvPr id="31" name="ZoneTexte 30">
                <a:extLst>
                  <a:ext uri="{FF2B5EF4-FFF2-40B4-BE49-F238E27FC236}">
                    <a16:creationId xmlns:a16="http://schemas.microsoft.com/office/drawing/2014/main" id="{79AB72A9-314F-4132-9272-AE2DA327D9CF}"/>
                  </a:ext>
                </a:extLst>
              </p:cNvPr>
              <p:cNvSpPr txBox="1"/>
              <p:nvPr/>
            </p:nvSpPr>
            <p:spPr>
              <a:xfrm>
                <a:off x="0" y="-3977"/>
                <a:ext cx="1757299" cy="30777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R="0" algn="l" rtl="0"/>
                <a:r>
                  <a:rPr lang="fr-FR" sz="1400" i="0" u="none" strike="noStrike" baseline="30000" dirty="0">
                    <a:solidFill>
                      <a:schemeClr val="bg1"/>
                    </a:solidFill>
                    <a:latin typeface="Gotham Rounded Bold" panose="02000000000000000000" pitchFamily="50" charset="0"/>
                  </a:rPr>
                  <a:t>Le 12 </a:t>
                </a:r>
                <a:r>
                  <a:rPr lang="fr-FR" sz="1400" i="0" u="none" strike="noStrike" baseline="30000" dirty="0" err="1">
                    <a:solidFill>
                      <a:schemeClr val="bg1"/>
                    </a:solidFill>
                    <a:latin typeface="Gotham Rounded Bold" panose="02000000000000000000" pitchFamily="50" charset="0"/>
                  </a:rPr>
                  <a:t>Regole</a:t>
                </a:r>
                <a:r>
                  <a:rPr lang="fr-FR" sz="1400" i="0" u="none" strike="noStrike" baseline="30000" dirty="0">
                    <a:solidFill>
                      <a:schemeClr val="bg1"/>
                    </a:solidFill>
                    <a:latin typeface="Gotham Rounded Bold" panose="02000000000000000000" pitchFamily="50" charset="0"/>
                  </a:rPr>
                  <a:t> d'</a:t>
                </a:r>
                <a:r>
                  <a:rPr lang="fr-FR" sz="1400" i="0" u="none" strike="noStrike" baseline="30000" dirty="0" err="1">
                    <a:solidFill>
                      <a:schemeClr val="bg1"/>
                    </a:solidFill>
                    <a:latin typeface="Gotham Rounded Bold" panose="02000000000000000000" pitchFamily="50" charset="0"/>
                  </a:rPr>
                  <a:t>oro</a:t>
                </a:r>
                <a:endParaRPr lang="fr-FR" sz="800" dirty="0">
                  <a:solidFill>
                    <a:schemeClr val="bg1"/>
                  </a:solidFill>
                  <a:latin typeface="Gotham Rounded"/>
                  <a:ea typeface="Roboto" panose="02000000000000000000" pitchFamily="2" charset="0"/>
                </a:endParaRPr>
              </a:p>
            </p:txBody>
          </p:sp>
          <p:sp>
            <p:nvSpPr>
              <p:cNvPr id="32" name="ZoneTexte 31">
                <a:extLst>
                  <a:ext uri="{FF2B5EF4-FFF2-40B4-BE49-F238E27FC236}">
                    <a16:creationId xmlns:a16="http://schemas.microsoft.com/office/drawing/2014/main" id="{617B6F80-5B2A-44F0-9953-EE9ED13BF870}"/>
                  </a:ext>
                </a:extLst>
              </p:cNvPr>
              <p:cNvSpPr txBox="1"/>
              <p:nvPr/>
            </p:nvSpPr>
            <p:spPr>
              <a:xfrm>
                <a:off x="-1" y="129350"/>
                <a:ext cx="1477517" cy="20005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>
                <a:defPPr>
                  <a:defRPr lang="en-US"/>
                </a:defPPr>
                <a:lvl1pPr>
                  <a:defRPr sz="700">
                    <a:solidFill>
                      <a:schemeClr val="bg1"/>
                    </a:solidFill>
                    <a:latin typeface="Gotham Rounded"/>
                    <a:ea typeface="Roboto" panose="02000000000000000000" pitchFamily="2" charset="0"/>
                  </a:defRPr>
                </a:lvl1pPr>
              </a:lstStyle>
              <a:p>
                <a:r>
                  <a:rPr lang="it-IT" dirty="0"/>
                  <a:t>il mio impegno, la nostra sicurezza</a:t>
                </a:r>
                <a:endParaRPr lang="en-GB" dirty="0"/>
              </a:p>
            </p:txBody>
          </p:sp>
        </p:grpSp>
      </p:grpSp>
      <p:sp>
        <p:nvSpPr>
          <p:cNvPr id="34" name="ZoneTexte 33">
            <a:extLst>
              <a:ext uri="{FF2B5EF4-FFF2-40B4-BE49-F238E27FC236}">
                <a16:creationId xmlns:a16="http://schemas.microsoft.com/office/drawing/2014/main" id="{4AAD0D38-9A46-4724-8E43-9F31DC8EB60A}"/>
              </a:ext>
            </a:extLst>
          </p:cNvPr>
          <p:cNvSpPr txBox="1"/>
          <p:nvPr/>
        </p:nvSpPr>
        <p:spPr>
          <a:xfrm>
            <a:off x="527851" y="367585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Situazioni</a:t>
            </a:r>
            <a:r>
              <a: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 a </a:t>
            </a:r>
            <a:r>
              <a:rPr lang="fr-FR" sz="600" b="1" dirty="0" err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rischio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A819C356-E72A-4C06-A164-92FB84B6EDD4}"/>
              </a:ext>
            </a:extLst>
          </p:cNvPr>
          <p:cNvSpPr txBox="1"/>
          <p:nvPr/>
        </p:nvSpPr>
        <p:spPr>
          <a:xfrm>
            <a:off x="527258" y="464788"/>
            <a:ext cx="1130615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Evito le situazioni a rischio.</a:t>
            </a:r>
            <a:endParaRPr lang="en-GB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4E36AA43-44D0-49A0-B860-9FC93608BC73}"/>
              </a:ext>
            </a:extLst>
          </p:cNvPr>
          <p:cNvSpPr txBox="1"/>
          <p:nvPr/>
        </p:nvSpPr>
        <p:spPr>
          <a:xfrm>
            <a:off x="527851" y="709958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Circolazione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EF72EA63-C83D-4DFA-A8DA-DFBBA5D2C7DF}"/>
              </a:ext>
            </a:extLst>
          </p:cNvPr>
          <p:cNvSpPr txBox="1"/>
          <p:nvPr/>
        </p:nvSpPr>
        <p:spPr>
          <a:xfrm>
            <a:off x="527554" y="798406"/>
            <a:ext cx="14367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Rispetto le regole di sicurezza quando guido o vado a piedi.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DEFB3A0D-668F-4D40-9195-1A53BCEF39A8}"/>
              </a:ext>
            </a:extLst>
          </p:cNvPr>
          <p:cNvSpPr txBox="1"/>
          <p:nvPr/>
        </p:nvSpPr>
        <p:spPr>
          <a:xfrm>
            <a:off x="527851" y="1059021"/>
            <a:ext cx="126476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Gesti, posture, strumenti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8BCE9BAB-0476-41D1-9066-C9FC0BDB039D}"/>
              </a:ext>
            </a:extLst>
          </p:cNvPr>
          <p:cNvSpPr txBox="1"/>
          <p:nvPr/>
        </p:nvSpPr>
        <p:spPr>
          <a:xfrm>
            <a:off x="527849" y="1154301"/>
            <a:ext cx="141556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Maneggio gli strumenti in modo sicuro.</a:t>
            </a:r>
            <a:endParaRPr lang="en-GB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547B8266-3653-49E5-A867-0086E87FDD06}"/>
              </a:ext>
            </a:extLst>
          </p:cNvPr>
          <p:cNvSpPr txBox="1"/>
          <p:nvPr/>
        </p:nvSpPr>
        <p:spPr>
          <a:xfrm>
            <a:off x="527852" y="1406236"/>
            <a:ext cx="147751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Dispositivi di protezione individuale (DPI)</a:t>
            </a:r>
            <a:endParaRPr lang="en-GB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591B028E-1D6D-4029-8B05-6E4BDACA97FD}"/>
              </a:ext>
            </a:extLst>
          </p:cNvPr>
          <p:cNvSpPr txBox="1"/>
          <p:nvPr/>
        </p:nvSpPr>
        <p:spPr>
          <a:xfrm>
            <a:off x="526963" y="1598596"/>
            <a:ext cx="1130615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Indosso i DPI richiesti.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3E885D63-24AC-4A0B-873C-9E104383E54A}"/>
              </a:ext>
            </a:extLst>
          </p:cNvPr>
          <p:cNvSpPr txBox="1"/>
          <p:nvPr/>
        </p:nvSpPr>
        <p:spPr>
          <a:xfrm>
            <a:off x="527851" y="1746343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defRPr>
            </a:lvl1pPr>
          </a:lstStyle>
          <a:p>
            <a:r>
              <a:rPr lang="en-GB"/>
              <a:t>Permesso di lavoro</a:t>
            </a:r>
            <a:endParaRPr lang="en-GB" dirty="0"/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9F242EE0-D5EC-41BF-AE71-541D10ED83B8}"/>
              </a:ext>
            </a:extLst>
          </p:cNvPr>
          <p:cNvSpPr txBox="1"/>
          <p:nvPr/>
        </p:nvSpPr>
        <p:spPr>
          <a:xfrm>
            <a:off x="526963" y="1844980"/>
            <a:ext cx="1343061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Lavoro con un permesso valido.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F12A9992-B381-475D-B8C0-898D2D723681}"/>
              </a:ext>
            </a:extLst>
          </p:cNvPr>
          <p:cNvSpPr txBox="1"/>
          <p:nvPr/>
        </p:nvSpPr>
        <p:spPr>
          <a:xfrm>
            <a:off x="527851" y="2098599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Operazioni di sollevamento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25735893-817B-405C-B8C4-A10E547C6DD3}"/>
              </a:ext>
            </a:extLst>
          </p:cNvPr>
          <p:cNvSpPr txBox="1"/>
          <p:nvPr/>
        </p:nvSpPr>
        <p:spPr>
          <a:xfrm>
            <a:off x="527555" y="2192550"/>
            <a:ext cx="1385098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Rispetto le istruzioni di sollevamento.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5286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920173F7-C91E-794E-9FAD-0C1CBD3BC6C0}"/>
              </a:ext>
            </a:extLst>
          </p:cNvPr>
          <p:cNvSpPr/>
          <p:nvPr userDrawn="1"/>
        </p:nvSpPr>
        <p:spPr>
          <a:xfrm>
            <a:off x="-957" y="-1612"/>
            <a:ext cx="1944370" cy="3078163"/>
          </a:xfrm>
          <a:prstGeom prst="roundRect">
            <a:avLst>
              <a:gd name="adj" fmla="val 6590"/>
            </a:avLst>
          </a:prstGeom>
          <a:solidFill>
            <a:schemeClr val="bg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id="{EE9E59F4-FF6B-4CD0-B41B-2AB5F50ACF5C}"/>
              </a:ext>
            </a:extLst>
          </p:cNvPr>
          <p:cNvGrpSpPr/>
          <p:nvPr/>
        </p:nvGrpSpPr>
        <p:grpSpPr>
          <a:xfrm>
            <a:off x="369796" y="358985"/>
            <a:ext cx="286002" cy="230832"/>
            <a:chOff x="440571" y="358985"/>
            <a:chExt cx="286002" cy="230832"/>
          </a:xfrm>
        </p:grpSpPr>
        <p:sp>
          <p:nvSpPr>
            <p:cNvPr id="27" name="ZoneTexte 26">
              <a:extLst>
                <a:ext uri="{FF2B5EF4-FFF2-40B4-BE49-F238E27FC236}">
                  <a16:creationId xmlns:a16="http://schemas.microsoft.com/office/drawing/2014/main" id="{8CE6488E-C382-458A-93DC-71E937CF9CFA}"/>
                </a:ext>
              </a:extLst>
            </p:cNvPr>
            <p:cNvSpPr txBox="1"/>
            <p:nvPr/>
          </p:nvSpPr>
          <p:spPr>
            <a:xfrm>
              <a:off x="440571" y="358985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0064AC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7</a:t>
              </a:r>
            </a:p>
          </p:txBody>
        </p:sp>
        <p:cxnSp>
          <p:nvCxnSpPr>
            <p:cNvPr id="28" name="Connecteur droit 27">
              <a:extLst>
                <a:ext uri="{FF2B5EF4-FFF2-40B4-BE49-F238E27FC236}">
                  <a16:creationId xmlns:a16="http://schemas.microsoft.com/office/drawing/2014/main" id="{ACADDEED-F115-4C45-B0F2-C6C8DE01460B}"/>
                </a:ext>
              </a:extLst>
            </p:cNvPr>
            <p:cNvCxnSpPr>
              <a:cxnSpLocks/>
            </p:cNvCxnSpPr>
            <p:nvPr/>
          </p:nvCxnSpPr>
          <p:spPr>
            <a:xfrm>
              <a:off x="610768" y="430660"/>
              <a:ext cx="0" cy="78484"/>
            </a:xfrm>
            <a:prstGeom prst="line">
              <a:avLst/>
            </a:prstGeom>
            <a:ln>
              <a:solidFill>
                <a:srgbClr val="0064A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" name="Groupe 4">
            <a:extLst>
              <a:ext uri="{FF2B5EF4-FFF2-40B4-BE49-F238E27FC236}">
                <a16:creationId xmlns:a16="http://schemas.microsoft.com/office/drawing/2014/main" id="{A6281036-4096-4476-AFC5-2C964F6B4C84}"/>
              </a:ext>
            </a:extLst>
          </p:cNvPr>
          <p:cNvGrpSpPr/>
          <p:nvPr/>
        </p:nvGrpSpPr>
        <p:grpSpPr>
          <a:xfrm>
            <a:off x="305526" y="2194206"/>
            <a:ext cx="330776" cy="230832"/>
            <a:chOff x="376301" y="2117281"/>
            <a:chExt cx="330776" cy="230832"/>
          </a:xfrm>
        </p:grpSpPr>
        <p:sp>
          <p:nvSpPr>
            <p:cNvPr id="25" name="ZoneTexte 24">
              <a:extLst>
                <a:ext uri="{FF2B5EF4-FFF2-40B4-BE49-F238E27FC236}">
                  <a16:creationId xmlns:a16="http://schemas.microsoft.com/office/drawing/2014/main" id="{2A11A3C6-5D0C-491C-83E6-71898A166D4D}"/>
                </a:ext>
              </a:extLst>
            </p:cNvPr>
            <p:cNvSpPr txBox="1"/>
            <p:nvPr/>
          </p:nvSpPr>
          <p:spPr>
            <a:xfrm>
              <a:off x="376301" y="2117281"/>
              <a:ext cx="33077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F19300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12</a:t>
              </a:r>
            </a:p>
          </p:txBody>
        </p:sp>
        <p:cxnSp>
          <p:nvCxnSpPr>
            <p:cNvPr id="26" name="Connecteur droit 25">
              <a:extLst>
                <a:ext uri="{FF2B5EF4-FFF2-40B4-BE49-F238E27FC236}">
                  <a16:creationId xmlns:a16="http://schemas.microsoft.com/office/drawing/2014/main" id="{5F2F23F9-158B-4F90-B597-57298A20CF1A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2191602"/>
              <a:ext cx="0" cy="78484"/>
            </a:xfrm>
            <a:prstGeom prst="line">
              <a:avLst/>
            </a:prstGeom>
            <a:ln>
              <a:solidFill>
                <a:srgbClr val="F193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" name="Image 5">
            <a:extLst>
              <a:ext uri="{FF2B5EF4-FFF2-40B4-BE49-F238E27FC236}">
                <a16:creationId xmlns:a16="http://schemas.microsoft.com/office/drawing/2014/main" id="{BDF955FC-83E9-4CB4-81EB-3C52FA7EB7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728" y="433912"/>
            <a:ext cx="244800" cy="2448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2D82CA73-7724-49B5-B7E6-198FB18D9CF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50" y="2269359"/>
            <a:ext cx="244653" cy="244653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4CCED407-C486-4C63-8ECB-652D616A86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73" y="1902044"/>
            <a:ext cx="244800" cy="244800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6CCCA1F1-BE84-41CD-A3A3-76CB33502F6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151" y="1535648"/>
            <a:ext cx="244800" cy="2448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35530D3-16D0-4B86-9ABD-1BB36BC6C67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9" y="1168611"/>
            <a:ext cx="243602" cy="243602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14527C35-A0E1-42AF-834F-C05B4800CD02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71" y="803537"/>
            <a:ext cx="243602" cy="243602"/>
          </a:xfrm>
          <a:prstGeom prst="rect">
            <a:avLst/>
          </a:prstGeom>
        </p:spPr>
      </p:pic>
      <p:grpSp>
        <p:nvGrpSpPr>
          <p:cNvPr id="12" name="Groupe 11">
            <a:extLst>
              <a:ext uri="{FF2B5EF4-FFF2-40B4-BE49-F238E27FC236}">
                <a16:creationId xmlns:a16="http://schemas.microsoft.com/office/drawing/2014/main" id="{4FA83073-9D50-4E10-8EA4-42136EAC0433}"/>
              </a:ext>
            </a:extLst>
          </p:cNvPr>
          <p:cNvGrpSpPr/>
          <p:nvPr/>
        </p:nvGrpSpPr>
        <p:grpSpPr>
          <a:xfrm>
            <a:off x="365768" y="729242"/>
            <a:ext cx="286002" cy="230832"/>
            <a:chOff x="436543" y="729936"/>
            <a:chExt cx="286002" cy="230832"/>
          </a:xfrm>
        </p:grpSpPr>
        <p:sp>
          <p:nvSpPr>
            <p:cNvPr id="23" name="ZoneTexte 22">
              <a:extLst>
                <a:ext uri="{FF2B5EF4-FFF2-40B4-BE49-F238E27FC236}">
                  <a16:creationId xmlns:a16="http://schemas.microsoft.com/office/drawing/2014/main" id="{A6B6317E-102B-4F73-8B2A-CFFB2CD16593}"/>
                </a:ext>
              </a:extLst>
            </p:cNvPr>
            <p:cNvSpPr txBox="1"/>
            <p:nvPr/>
          </p:nvSpPr>
          <p:spPr>
            <a:xfrm>
              <a:off x="436543" y="729936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17298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8</a:t>
              </a:r>
            </a:p>
          </p:txBody>
        </p: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5F4734BB-EE56-420E-B2CC-BE88F8735BF3}"/>
                </a:ext>
              </a:extLst>
            </p:cNvPr>
            <p:cNvCxnSpPr>
              <a:cxnSpLocks/>
            </p:cNvCxnSpPr>
            <p:nvPr/>
          </p:nvCxnSpPr>
          <p:spPr>
            <a:xfrm>
              <a:off x="610965" y="802924"/>
              <a:ext cx="0" cy="78484"/>
            </a:xfrm>
            <a:prstGeom prst="line">
              <a:avLst/>
            </a:prstGeom>
            <a:ln>
              <a:solidFill>
                <a:srgbClr val="17298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Groupe 13">
            <a:extLst>
              <a:ext uri="{FF2B5EF4-FFF2-40B4-BE49-F238E27FC236}">
                <a16:creationId xmlns:a16="http://schemas.microsoft.com/office/drawing/2014/main" id="{D8D92BF3-6AAE-44B0-94C6-94F955C0DA00}"/>
              </a:ext>
            </a:extLst>
          </p:cNvPr>
          <p:cNvGrpSpPr/>
          <p:nvPr/>
        </p:nvGrpSpPr>
        <p:grpSpPr>
          <a:xfrm>
            <a:off x="306240" y="1464097"/>
            <a:ext cx="330781" cy="230832"/>
            <a:chOff x="377015" y="1426794"/>
            <a:chExt cx="330781" cy="230832"/>
          </a:xfrm>
        </p:grpSpPr>
        <p:sp>
          <p:nvSpPr>
            <p:cNvPr id="21" name="ZoneTexte 20">
              <a:extLst>
                <a:ext uri="{FF2B5EF4-FFF2-40B4-BE49-F238E27FC236}">
                  <a16:creationId xmlns:a16="http://schemas.microsoft.com/office/drawing/2014/main" id="{B9FC6501-6664-467A-8904-66F84713ED56}"/>
                </a:ext>
              </a:extLst>
            </p:cNvPr>
            <p:cNvSpPr txBox="1"/>
            <p:nvPr/>
          </p:nvSpPr>
          <p:spPr>
            <a:xfrm>
              <a:off x="377015" y="1426794"/>
              <a:ext cx="33078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1001A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10</a:t>
              </a:r>
            </a:p>
          </p:txBody>
        </p:sp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5EB86186-3E9B-429C-BB18-0B95BA827E06}"/>
                </a:ext>
              </a:extLst>
            </p:cNvPr>
            <p:cNvCxnSpPr>
              <a:cxnSpLocks/>
            </p:cNvCxnSpPr>
            <p:nvPr/>
          </p:nvCxnSpPr>
          <p:spPr>
            <a:xfrm>
              <a:off x="611956" y="1498892"/>
              <a:ext cx="0" cy="78484"/>
            </a:xfrm>
            <a:prstGeom prst="line">
              <a:avLst/>
            </a:prstGeom>
            <a:ln>
              <a:solidFill>
                <a:srgbClr val="E1001A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Groupe 14">
            <a:extLst>
              <a:ext uri="{FF2B5EF4-FFF2-40B4-BE49-F238E27FC236}">
                <a16:creationId xmlns:a16="http://schemas.microsoft.com/office/drawing/2014/main" id="{C222B3B2-1557-4270-8B00-A9C4B90F6019}"/>
              </a:ext>
            </a:extLst>
          </p:cNvPr>
          <p:cNvGrpSpPr/>
          <p:nvPr/>
        </p:nvGrpSpPr>
        <p:grpSpPr>
          <a:xfrm>
            <a:off x="305921" y="1830543"/>
            <a:ext cx="330777" cy="230832"/>
            <a:chOff x="376696" y="1762708"/>
            <a:chExt cx="330777" cy="230832"/>
          </a:xfrm>
        </p:grpSpPr>
        <p:sp>
          <p:nvSpPr>
            <p:cNvPr id="19" name="ZoneTexte 18">
              <a:extLst>
                <a:ext uri="{FF2B5EF4-FFF2-40B4-BE49-F238E27FC236}">
                  <a16:creationId xmlns:a16="http://schemas.microsoft.com/office/drawing/2014/main" id="{4852A9F0-EB9B-43F6-B4EF-39477ABE1F85}"/>
                </a:ext>
              </a:extLst>
            </p:cNvPr>
            <p:cNvSpPr txBox="1"/>
            <p:nvPr/>
          </p:nvSpPr>
          <p:spPr>
            <a:xfrm>
              <a:off x="376696" y="1762708"/>
              <a:ext cx="330777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E65113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11</a:t>
              </a:r>
            </a:p>
          </p:txBody>
        </p: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7BC3F7B1-2DE9-4D21-B03E-B29895167271}"/>
                </a:ext>
              </a:extLst>
            </p:cNvPr>
            <p:cNvCxnSpPr>
              <a:cxnSpLocks/>
            </p:cNvCxnSpPr>
            <p:nvPr/>
          </p:nvCxnSpPr>
          <p:spPr>
            <a:xfrm>
              <a:off x="610462" y="1835226"/>
              <a:ext cx="0" cy="78484"/>
            </a:xfrm>
            <a:prstGeom prst="line">
              <a:avLst/>
            </a:prstGeom>
            <a:ln>
              <a:solidFill>
                <a:srgbClr val="E6511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Groupe 15">
            <a:extLst>
              <a:ext uri="{FF2B5EF4-FFF2-40B4-BE49-F238E27FC236}">
                <a16:creationId xmlns:a16="http://schemas.microsoft.com/office/drawing/2014/main" id="{FACF4DF6-DCFE-4CE8-94B0-7746224B0449}"/>
              </a:ext>
            </a:extLst>
          </p:cNvPr>
          <p:cNvGrpSpPr/>
          <p:nvPr/>
        </p:nvGrpSpPr>
        <p:grpSpPr>
          <a:xfrm>
            <a:off x="365768" y="1096581"/>
            <a:ext cx="286002" cy="230832"/>
            <a:chOff x="436543" y="1079243"/>
            <a:chExt cx="286002" cy="230832"/>
          </a:xfrm>
        </p:grpSpPr>
        <p:sp>
          <p:nvSpPr>
            <p:cNvPr id="17" name="ZoneTexte 16">
              <a:extLst>
                <a:ext uri="{FF2B5EF4-FFF2-40B4-BE49-F238E27FC236}">
                  <a16:creationId xmlns:a16="http://schemas.microsoft.com/office/drawing/2014/main" id="{FCC13D4E-72F2-4E26-9F50-FFAD0B8458BA}"/>
                </a:ext>
              </a:extLst>
            </p:cNvPr>
            <p:cNvSpPr txBox="1"/>
            <p:nvPr/>
          </p:nvSpPr>
          <p:spPr>
            <a:xfrm>
              <a:off x="436543" y="1079243"/>
              <a:ext cx="286002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900" b="1" dirty="0">
                  <a:solidFill>
                    <a:srgbClr val="D10072"/>
                  </a:solidFill>
                  <a:latin typeface="Roboto" panose="02000000000000000000" pitchFamily="2" charset="0"/>
                  <a:ea typeface="Roboto" panose="02000000000000000000" pitchFamily="2" charset="0"/>
                </a:rPr>
                <a:t>9</a:t>
              </a:r>
            </a:p>
          </p:txBody>
        </p:sp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55360F43-9CCC-4454-88F6-1E82DB082BBD}"/>
                </a:ext>
              </a:extLst>
            </p:cNvPr>
            <p:cNvCxnSpPr>
              <a:cxnSpLocks/>
            </p:cNvCxnSpPr>
            <p:nvPr/>
          </p:nvCxnSpPr>
          <p:spPr>
            <a:xfrm>
              <a:off x="610321" y="1151144"/>
              <a:ext cx="0" cy="78484"/>
            </a:xfrm>
            <a:prstGeom prst="line">
              <a:avLst/>
            </a:prstGeom>
            <a:ln>
              <a:solidFill>
                <a:srgbClr val="D100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9" name="Image 28" descr="Une image contenant texte, signe&#10;&#10;Description générée automatiquement">
            <a:extLst>
              <a:ext uri="{FF2B5EF4-FFF2-40B4-BE49-F238E27FC236}">
                <a16:creationId xmlns:a16="http://schemas.microsoft.com/office/drawing/2014/main" id="{6999B79A-3A23-4760-84F8-B0774D4ECCD0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4005" y="2575048"/>
            <a:ext cx="356458" cy="356160"/>
          </a:xfrm>
          <a:prstGeom prst="rect">
            <a:avLst/>
          </a:prstGeom>
        </p:spPr>
      </p:pic>
      <p:grpSp>
        <p:nvGrpSpPr>
          <p:cNvPr id="30" name="Groupe 29">
            <a:extLst>
              <a:ext uri="{FF2B5EF4-FFF2-40B4-BE49-F238E27FC236}">
                <a16:creationId xmlns:a16="http://schemas.microsoft.com/office/drawing/2014/main" id="{D9BAFB85-47DA-4B47-A23A-18137757EFE8}"/>
              </a:ext>
            </a:extLst>
          </p:cNvPr>
          <p:cNvGrpSpPr/>
          <p:nvPr userDrawn="1"/>
        </p:nvGrpSpPr>
        <p:grpSpPr>
          <a:xfrm>
            <a:off x="-2278" y="-4763"/>
            <a:ext cx="1948699" cy="340683"/>
            <a:chOff x="-3890" y="-3994"/>
            <a:chExt cx="1948699" cy="340683"/>
          </a:xfrm>
        </p:grpSpPr>
        <p:sp>
          <p:nvSpPr>
            <p:cNvPr id="31" name="Rectangle : avec coins arrondis en haut 30">
              <a:extLst>
                <a:ext uri="{FF2B5EF4-FFF2-40B4-BE49-F238E27FC236}">
                  <a16:creationId xmlns:a16="http://schemas.microsoft.com/office/drawing/2014/main" id="{B603FF9B-D9BD-4B39-9CAE-B8C021DB0BD7}"/>
                </a:ext>
              </a:extLst>
            </p:cNvPr>
            <p:cNvSpPr/>
            <p:nvPr/>
          </p:nvSpPr>
          <p:spPr>
            <a:xfrm>
              <a:off x="4006" y="4011"/>
              <a:ext cx="1940803" cy="332678"/>
            </a:xfrm>
            <a:prstGeom prst="round2SameRect">
              <a:avLst>
                <a:gd name="adj1" fmla="val 38016"/>
                <a:gd name="adj2" fmla="val 0"/>
              </a:avLst>
            </a:prstGeom>
            <a:solidFill>
              <a:srgbClr val="FFC8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32" name="ZoneTexte 31">
              <a:extLst>
                <a:ext uri="{FF2B5EF4-FFF2-40B4-BE49-F238E27FC236}">
                  <a16:creationId xmlns:a16="http://schemas.microsoft.com/office/drawing/2014/main" id="{251F1C99-975D-411D-84D0-50DAFA75E227}"/>
                </a:ext>
              </a:extLst>
            </p:cNvPr>
            <p:cNvSpPr txBox="1"/>
            <p:nvPr/>
          </p:nvSpPr>
          <p:spPr>
            <a:xfrm>
              <a:off x="-3889" y="-3994"/>
              <a:ext cx="1757299" cy="3077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R="0" algn="l" rtl="0"/>
              <a:r>
                <a:rPr lang="fr-FR" sz="1400" i="0" u="none" strike="noStrike" baseline="30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Le 12 </a:t>
              </a:r>
              <a:r>
                <a:rPr lang="fr-FR" sz="1400" i="0" u="none" strike="noStrike" baseline="30000" dirty="0" err="1">
                  <a:solidFill>
                    <a:schemeClr val="bg1"/>
                  </a:solidFill>
                  <a:latin typeface="Gotham Rounded Bold" panose="02000000000000000000" pitchFamily="50" charset="0"/>
                </a:rPr>
                <a:t>Regole</a:t>
              </a:r>
              <a:r>
                <a:rPr lang="fr-FR" sz="1400" i="0" u="none" strike="noStrike" baseline="30000" dirty="0">
                  <a:solidFill>
                    <a:schemeClr val="bg1"/>
                  </a:solidFill>
                  <a:latin typeface="Gotham Rounded Bold" panose="02000000000000000000" pitchFamily="50" charset="0"/>
                </a:rPr>
                <a:t> d'</a:t>
              </a:r>
              <a:r>
                <a:rPr lang="fr-FR" sz="1400" i="0" u="none" strike="noStrike" baseline="30000" dirty="0" err="1">
                  <a:solidFill>
                    <a:schemeClr val="bg1"/>
                  </a:solidFill>
                  <a:latin typeface="Gotham Rounded Bold" panose="02000000000000000000" pitchFamily="50" charset="0"/>
                </a:rPr>
                <a:t>oro</a:t>
              </a:r>
              <a:endParaRPr lang="fr-FR" sz="800" dirty="0">
                <a:solidFill>
                  <a:schemeClr val="bg1"/>
                </a:solidFill>
                <a:latin typeface="Gotham Rounded"/>
                <a:ea typeface="Roboto" panose="02000000000000000000" pitchFamily="2" charset="0"/>
              </a:endParaRPr>
            </a:p>
          </p:txBody>
        </p:sp>
        <p:sp>
          <p:nvSpPr>
            <p:cNvPr id="33" name="ZoneTexte 32">
              <a:extLst>
                <a:ext uri="{FF2B5EF4-FFF2-40B4-BE49-F238E27FC236}">
                  <a16:creationId xmlns:a16="http://schemas.microsoft.com/office/drawing/2014/main" id="{71447A0A-7E77-4A65-9046-A1D0508E577E}"/>
                </a:ext>
              </a:extLst>
            </p:cNvPr>
            <p:cNvSpPr txBox="1"/>
            <p:nvPr/>
          </p:nvSpPr>
          <p:spPr>
            <a:xfrm>
              <a:off x="-3890" y="129333"/>
              <a:ext cx="1609973" cy="200055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700" dirty="0">
                  <a:solidFill>
                    <a:schemeClr val="bg1"/>
                  </a:solidFill>
                  <a:latin typeface="Gotham Rounded"/>
                  <a:ea typeface="Roboto" panose="02000000000000000000" pitchFamily="2" charset="0"/>
                </a:rPr>
                <a:t>il mio impegno, la nostra sicurezza</a:t>
              </a:r>
            </a:p>
          </p:txBody>
        </p:sp>
      </p:grpSp>
      <p:sp>
        <p:nvSpPr>
          <p:cNvPr id="35" name="ZoneTexte 34">
            <a:extLst>
              <a:ext uri="{FF2B5EF4-FFF2-40B4-BE49-F238E27FC236}">
                <a16:creationId xmlns:a16="http://schemas.microsoft.com/office/drawing/2014/main" id="{B64C0BD0-078C-4C56-81E0-7C26C4016A54}"/>
              </a:ext>
            </a:extLst>
          </p:cNvPr>
          <p:cNvSpPr txBox="1"/>
          <p:nvPr/>
        </p:nvSpPr>
        <p:spPr>
          <a:xfrm>
            <a:off x="531284" y="469383"/>
            <a:ext cx="1609973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Controllo l’isolamento e l'assenza di </a:t>
            </a:r>
            <a:br>
              <a:rPr lang="it-IT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</a:br>
            <a:r>
              <a:rPr lang="it-IT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energia e di fluidi prima di qualsiasi intervento.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36" name="ZoneTexte 35">
            <a:extLst>
              <a:ext uri="{FF2B5EF4-FFF2-40B4-BE49-F238E27FC236}">
                <a16:creationId xmlns:a16="http://schemas.microsoft.com/office/drawing/2014/main" id="{A87BCEC6-7D62-4F07-A9CE-010AE8890734}"/>
              </a:ext>
            </a:extLst>
          </p:cNvPr>
          <p:cNvSpPr txBox="1"/>
          <p:nvPr/>
        </p:nvSpPr>
        <p:spPr>
          <a:xfrm>
            <a:off x="531878" y="363853"/>
            <a:ext cx="1609379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Sistemi alimentati con energia</a:t>
            </a:r>
            <a:endParaRPr lang="en-GB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7" name="ZoneTexte 36">
            <a:extLst>
              <a:ext uri="{FF2B5EF4-FFF2-40B4-BE49-F238E27FC236}">
                <a16:creationId xmlns:a16="http://schemas.microsoft.com/office/drawing/2014/main" id="{F32F1E89-151A-42A3-B4EE-0968208CC041}"/>
              </a:ext>
            </a:extLst>
          </p:cNvPr>
          <p:cNvSpPr txBox="1"/>
          <p:nvPr/>
        </p:nvSpPr>
        <p:spPr>
          <a:xfrm>
            <a:off x="531878" y="736868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Spazi confinati</a:t>
            </a:r>
            <a:endParaRPr lang="en-GB" sz="600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8" name="ZoneTexte 37">
            <a:extLst>
              <a:ext uri="{FF2B5EF4-FFF2-40B4-BE49-F238E27FC236}">
                <a16:creationId xmlns:a16="http://schemas.microsoft.com/office/drawing/2014/main" id="{9C4A5A95-19A1-4924-9DCB-47F5835EAEC8}"/>
              </a:ext>
            </a:extLst>
          </p:cNvPr>
          <p:cNvSpPr txBox="1"/>
          <p:nvPr/>
        </p:nvSpPr>
        <p:spPr>
          <a:xfrm>
            <a:off x="527554" y="1103213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Lavori di scavo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39" name="ZoneTexte 38">
            <a:extLst>
              <a:ext uri="{FF2B5EF4-FFF2-40B4-BE49-F238E27FC236}">
                <a16:creationId xmlns:a16="http://schemas.microsoft.com/office/drawing/2014/main" id="{4EBA615A-F515-4D6D-8DB0-09ADA0472A4B}"/>
              </a:ext>
            </a:extLst>
          </p:cNvPr>
          <p:cNvSpPr txBox="1"/>
          <p:nvPr/>
        </p:nvSpPr>
        <p:spPr>
          <a:xfrm>
            <a:off x="531285" y="1199677"/>
            <a:ext cx="1299010" cy="1692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Metto in sicurezza l’area di scavo.</a:t>
            </a:r>
            <a:endParaRPr lang="en-GB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EC462196-527B-4211-93F5-8B5648F2CF97}"/>
              </a:ext>
            </a:extLst>
          </p:cNvPr>
          <p:cNvSpPr txBox="1"/>
          <p:nvPr/>
        </p:nvSpPr>
        <p:spPr>
          <a:xfrm>
            <a:off x="531879" y="1470534"/>
            <a:ext cx="1477518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Lavori in altezza</a:t>
            </a:r>
            <a:endParaRPr lang="en-GB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52991BED-5944-41A8-85F8-2362C91C473C}"/>
              </a:ext>
            </a:extLst>
          </p:cNvPr>
          <p:cNvSpPr txBox="1"/>
          <p:nvPr/>
        </p:nvSpPr>
        <p:spPr>
          <a:xfrm>
            <a:off x="543949" y="1562568"/>
            <a:ext cx="1333834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Mi proteggo dal rischio di caduta</a:t>
            </a:r>
          </a:p>
          <a:p>
            <a:r>
              <a:rPr lang="it-IT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quando lavoro ad un’altezza ≥ 1,5 m.</a:t>
            </a:r>
            <a:endParaRPr lang="en-GB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2" name="ZoneTexte 41">
            <a:extLst>
              <a:ext uri="{FF2B5EF4-FFF2-40B4-BE49-F238E27FC236}">
                <a16:creationId xmlns:a16="http://schemas.microsoft.com/office/drawing/2014/main" id="{E332EA0C-7586-4F5F-8961-22ADA4BA06D9}"/>
              </a:ext>
            </a:extLst>
          </p:cNvPr>
          <p:cNvSpPr txBox="1"/>
          <p:nvPr/>
        </p:nvSpPr>
        <p:spPr>
          <a:xfrm>
            <a:off x="531878" y="1838186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Lavoro a caldo</a:t>
            </a:r>
            <a:endParaRPr lang="fr-FR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43" name="ZoneTexte 42">
            <a:extLst>
              <a:ext uri="{FF2B5EF4-FFF2-40B4-BE49-F238E27FC236}">
                <a16:creationId xmlns:a16="http://schemas.microsoft.com/office/drawing/2014/main" id="{D3E8AFA2-7543-42A0-B28B-0FCBE292435B}"/>
              </a:ext>
            </a:extLst>
          </p:cNvPr>
          <p:cNvSpPr txBox="1"/>
          <p:nvPr/>
        </p:nvSpPr>
        <p:spPr>
          <a:xfrm>
            <a:off x="534722" y="1928481"/>
            <a:ext cx="134306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Evito il lavoro a caldo per quanto</a:t>
            </a:r>
          </a:p>
          <a:p>
            <a:r>
              <a:rPr lang="it-IT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possibile.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4" name="ZoneTexte 43">
            <a:extLst>
              <a:ext uri="{FF2B5EF4-FFF2-40B4-BE49-F238E27FC236}">
                <a16:creationId xmlns:a16="http://schemas.microsoft.com/office/drawing/2014/main" id="{0897DF1B-C1ED-41A7-85EA-8E307EB5A79D}"/>
              </a:ext>
            </a:extLst>
          </p:cNvPr>
          <p:cNvSpPr txBox="1"/>
          <p:nvPr/>
        </p:nvSpPr>
        <p:spPr>
          <a:xfrm>
            <a:off x="531878" y="2203384"/>
            <a:ext cx="1507813" cy="1846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600" b="1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rPr>
              <a:t>Linea di pericolo</a:t>
            </a:r>
            <a:endParaRPr lang="en-GB" sz="600" b="1" dirty="0">
              <a:solidFill>
                <a:srgbClr val="374649"/>
              </a:solidFill>
              <a:latin typeface="Gotham Rounded Medium" panose="02000000000000000000" pitchFamily="50" charset="0"/>
              <a:ea typeface="Roboto" panose="02000000000000000000" pitchFamily="2" charset="0"/>
            </a:endParaRPr>
          </a:p>
        </p:txBody>
      </p:sp>
      <p:sp>
        <p:nvSpPr>
          <p:cNvPr id="45" name="ZoneTexte 44">
            <a:extLst>
              <a:ext uri="{FF2B5EF4-FFF2-40B4-BE49-F238E27FC236}">
                <a16:creationId xmlns:a16="http://schemas.microsoft.com/office/drawing/2014/main" id="{35C979C4-E0C8-4C59-914E-C1076A312C9A}"/>
              </a:ext>
            </a:extLst>
          </p:cNvPr>
          <p:cNvSpPr txBox="1"/>
          <p:nvPr/>
        </p:nvSpPr>
        <p:spPr>
          <a:xfrm>
            <a:off x="535313" y="2293753"/>
            <a:ext cx="1409375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Rimango fuori dalla linea di pericolo e controllo che gli altri facciano altrettanto.</a:t>
            </a:r>
            <a:endParaRPr lang="fr-FR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  <p:sp>
        <p:nvSpPr>
          <p:cNvPr id="46" name="ZoneTexte 45">
            <a:extLst>
              <a:ext uri="{FF2B5EF4-FFF2-40B4-BE49-F238E27FC236}">
                <a16:creationId xmlns:a16="http://schemas.microsoft.com/office/drawing/2014/main" id="{32578F8E-E3ED-49A2-A424-A9C49F05F0FB}"/>
              </a:ext>
            </a:extLst>
          </p:cNvPr>
          <p:cNvSpPr txBox="1"/>
          <p:nvPr/>
        </p:nvSpPr>
        <p:spPr>
          <a:xfrm>
            <a:off x="535313" y="840619"/>
            <a:ext cx="1436756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Ho ricevuto l’autorizzazione prima</a:t>
            </a:r>
          </a:p>
          <a:p>
            <a:r>
              <a:rPr lang="it-IT" sz="50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rPr>
              <a:t>di entrare in uno spazio confinato.</a:t>
            </a:r>
            <a:endParaRPr lang="en-GB" sz="500" dirty="0">
              <a:solidFill>
                <a:srgbClr val="374649"/>
              </a:solidFill>
              <a:latin typeface="Gotham Rounded Light" pitchFamily="50" charset="0"/>
              <a:ea typeface="Roboto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866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3698" y="163884"/>
            <a:ext cx="1677293" cy="594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698" y="819418"/>
            <a:ext cx="1677293" cy="19530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3697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1FD03-8363-4478-A45A-E4A99CF99E5A}" type="datetimeFigureOut">
              <a:rPr lang="fr-FR" smtClean="0"/>
              <a:t>06/04/2022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44178" y="2853002"/>
            <a:ext cx="656332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73436" y="2853002"/>
            <a:ext cx="437555" cy="1638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5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34D14E-0905-4E1A-A21E-1A3CA866C27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21854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4" r:id="rId2"/>
  </p:sldLayoutIdLst>
  <p:txStyles>
    <p:titleStyle>
      <a:lvl1pPr algn="l" defTabSz="194493" rtl="0" eaLnBrk="1" latinLnBrk="0" hangingPunct="1">
        <a:lnSpc>
          <a:spcPct val="90000"/>
        </a:lnSpc>
        <a:spcBef>
          <a:spcPct val="0"/>
        </a:spcBef>
        <a:buNone/>
        <a:defRPr sz="93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623" indent="-48623" algn="l" defTabSz="194493" rtl="0" eaLnBrk="1" latinLnBrk="0" hangingPunct="1">
        <a:lnSpc>
          <a:spcPct val="90000"/>
        </a:lnSpc>
        <a:spcBef>
          <a:spcPts val="213"/>
        </a:spcBef>
        <a:buFont typeface="Arial" panose="020B0604020202020204" pitchFamily="34" charset="0"/>
        <a:buChar char="•"/>
        <a:defRPr sz="596" kern="1200">
          <a:solidFill>
            <a:schemeClr val="tx1"/>
          </a:solidFill>
          <a:latin typeface="+mn-lt"/>
          <a:ea typeface="+mn-ea"/>
          <a:cs typeface="+mn-cs"/>
        </a:defRPr>
      </a:lvl1pPr>
      <a:lvl2pPr marL="145870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510" kern="1200">
          <a:solidFill>
            <a:schemeClr val="tx1"/>
          </a:solidFill>
          <a:latin typeface="+mn-lt"/>
          <a:ea typeface="+mn-ea"/>
          <a:cs typeface="+mn-cs"/>
        </a:defRPr>
      </a:lvl2pPr>
      <a:lvl3pPr marL="243116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425" kern="1200">
          <a:solidFill>
            <a:schemeClr val="tx1"/>
          </a:solidFill>
          <a:latin typeface="+mn-lt"/>
          <a:ea typeface="+mn-ea"/>
          <a:cs typeface="+mn-cs"/>
        </a:defRPr>
      </a:lvl3pPr>
      <a:lvl4pPr marL="340363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437609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53485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632102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729348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826595" indent="-48623" algn="l" defTabSz="194493" rtl="0" eaLnBrk="1" latinLnBrk="0" hangingPunct="1">
        <a:lnSpc>
          <a:spcPct val="90000"/>
        </a:lnSpc>
        <a:spcBef>
          <a:spcPts val="106"/>
        </a:spcBef>
        <a:buFont typeface="Arial" panose="020B0604020202020204" pitchFamily="34" charset="0"/>
        <a:buChar char="•"/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1pPr>
      <a:lvl2pPr marL="9724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2pPr>
      <a:lvl3pPr marL="194493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3pPr>
      <a:lvl4pPr marL="29173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4pPr>
      <a:lvl5pPr marL="388986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5pPr>
      <a:lvl6pPr marL="48623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6pPr>
      <a:lvl7pPr marL="583479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7pPr>
      <a:lvl8pPr marL="680725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8pPr>
      <a:lvl9pPr marL="777972" algn="l" defTabSz="194493" rtl="0" eaLnBrk="1" latinLnBrk="0" hangingPunct="1">
        <a:defRPr sz="38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86178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>
            <a:extLst>
              <a:ext uri="{FF2B5EF4-FFF2-40B4-BE49-F238E27FC236}">
                <a16:creationId xmlns:a16="http://schemas.microsoft.com/office/drawing/2014/main" id="{39C0F803-FAB0-45AF-9BB4-BB020816FB5A}"/>
              </a:ext>
            </a:extLst>
          </p:cNvPr>
          <p:cNvGrpSpPr/>
          <p:nvPr/>
        </p:nvGrpSpPr>
        <p:grpSpPr>
          <a:xfrm>
            <a:off x="527554" y="469383"/>
            <a:ext cx="1613703" cy="2070591"/>
            <a:chOff x="527554" y="469383"/>
            <a:chExt cx="1613703" cy="2070591"/>
          </a:xfrm>
        </p:grpSpPr>
        <p:sp>
          <p:nvSpPr>
            <p:cNvPr id="2" name="ZoneTexte 1">
              <a:extLst>
                <a:ext uri="{FF2B5EF4-FFF2-40B4-BE49-F238E27FC236}">
                  <a16:creationId xmlns:a16="http://schemas.microsoft.com/office/drawing/2014/main" id="{B35A7405-1B9C-40A1-A933-425620FF2D32}"/>
                </a:ext>
              </a:extLst>
            </p:cNvPr>
            <p:cNvSpPr txBox="1"/>
            <p:nvPr/>
          </p:nvSpPr>
          <p:spPr>
            <a:xfrm>
              <a:off x="531284" y="469383"/>
              <a:ext cx="1609973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500" dirty="0">
                  <a:solidFill>
                    <a:srgbClr val="374649"/>
                  </a:solidFill>
                  <a:latin typeface="Gotham Rounded Light" pitchFamily="50" charset="0"/>
                  <a:ea typeface="Roboto" panose="02000000000000000000" pitchFamily="2" charset="0"/>
                </a:rPr>
                <a:t>Controllo l’isolamento e l'assenza di energia</a:t>
              </a:r>
            </a:p>
            <a:p>
              <a:r>
                <a:rPr lang="it-IT" sz="500" dirty="0">
                  <a:solidFill>
                    <a:srgbClr val="374649"/>
                  </a:solidFill>
                  <a:latin typeface="Gotham Rounded Light" pitchFamily="50" charset="0"/>
                  <a:ea typeface="Roboto" panose="02000000000000000000" pitchFamily="2" charset="0"/>
                </a:rPr>
                <a:t>e di fluidi prima di qualsiasi intervento.</a:t>
              </a:r>
              <a:endPara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endParaRPr>
            </a:p>
          </p:txBody>
        </p:sp>
        <p:sp>
          <p:nvSpPr>
            <p:cNvPr id="4" name="ZoneTexte 3">
              <a:extLst>
                <a:ext uri="{FF2B5EF4-FFF2-40B4-BE49-F238E27FC236}">
                  <a16:creationId xmlns:a16="http://schemas.microsoft.com/office/drawing/2014/main" id="{EED184D7-9576-4E3C-A76A-C9B3C1DB5912}"/>
                </a:ext>
              </a:extLst>
            </p:cNvPr>
            <p:cNvSpPr txBox="1"/>
            <p:nvPr/>
          </p:nvSpPr>
          <p:spPr>
            <a:xfrm>
              <a:off x="531878" y="736868"/>
              <a:ext cx="1507813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600" b="1">
                  <a:solidFill>
                    <a:srgbClr val="374649"/>
                  </a:solidFill>
                  <a:latin typeface="Gotham Rounded Medium" panose="02000000000000000000" pitchFamily="50" charset="0"/>
                  <a:ea typeface="Roboto" panose="02000000000000000000" pitchFamily="2" charset="0"/>
                </a:rPr>
                <a:t>Spazi confinati</a:t>
              </a:r>
              <a:endParaRPr lang="en-GB" sz="600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endParaRPr>
            </a:p>
          </p:txBody>
        </p:sp>
        <p:sp>
          <p:nvSpPr>
            <p:cNvPr id="5" name="ZoneTexte 4">
              <a:extLst>
                <a:ext uri="{FF2B5EF4-FFF2-40B4-BE49-F238E27FC236}">
                  <a16:creationId xmlns:a16="http://schemas.microsoft.com/office/drawing/2014/main" id="{76DA3A14-AEE6-4FD4-9264-AE1BE49AE918}"/>
                </a:ext>
              </a:extLst>
            </p:cNvPr>
            <p:cNvSpPr txBox="1"/>
            <p:nvPr/>
          </p:nvSpPr>
          <p:spPr>
            <a:xfrm>
              <a:off x="527554" y="1103213"/>
              <a:ext cx="1507813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600" b="1">
                  <a:solidFill>
                    <a:srgbClr val="374649"/>
                  </a:solidFill>
                  <a:latin typeface="Gotham Rounded Medium" panose="02000000000000000000" pitchFamily="50" charset="0"/>
                  <a:ea typeface="Roboto" panose="02000000000000000000" pitchFamily="2" charset="0"/>
                </a:rPr>
                <a:t>Lavori di scavo</a:t>
              </a:r>
              <a:endPara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endParaRPr>
            </a:p>
          </p:txBody>
        </p:sp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EFCEEB67-05F6-4195-BB3F-4DED80998F8A}"/>
                </a:ext>
              </a:extLst>
            </p:cNvPr>
            <p:cNvSpPr txBox="1"/>
            <p:nvPr/>
          </p:nvSpPr>
          <p:spPr>
            <a:xfrm>
              <a:off x="531285" y="1199677"/>
              <a:ext cx="1299010" cy="169277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500">
                  <a:solidFill>
                    <a:srgbClr val="374649"/>
                  </a:solidFill>
                  <a:latin typeface="Gotham Rounded Light" pitchFamily="50" charset="0"/>
                  <a:ea typeface="Roboto" panose="02000000000000000000" pitchFamily="2" charset="0"/>
                </a:rPr>
                <a:t>Metto in sicurezza l’area di scavo.</a:t>
              </a:r>
              <a:endParaRPr lang="en-GB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endParaRPr>
            </a:p>
          </p:txBody>
        </p:sp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DFECB291-78E0-42D1-B841-275B55174590}"/>
                </a:ext>
              </a:extLst>
            </p:cNvPr>
            <p:cNvSpPr txBox="1"/>
            <p:nvPr/>
          </p:nvSpPr>
          <p:spPr>
            <a:xfrm>
              <a:off x="531879" y="1470534"/>
              <a:ext cx="1477518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600" b="1">
                  <a:solidFill>
                    <a:srgbClr val="374649"/>
                  </a:solidFill>
                  <a:latin typeface="Gotham Rounded Medium" panose="02000000000000000000" pitchFamily="50" charset="0"/>
                  <a:ea typeface="Roboto" panose="02000000000000000000" pitchFamily="2" charset="0"/>
                </a:rPr>
                <a:t>Lavori in altezza</a:t>
              </a:r>
              <a:endParaRPr lang="en-GB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endParaRPr>
            </a:p>
          </p:txBody>
        </p:sp>
        <p:sp>
          <p:nvSpPr>
            <p:cNvPr id="8" name="ZoneTexte 7">
              <a:extLst>
                <a:ext uri="{FF2B5EF4-FFF2-40B4-BE49-F238E27FC236}">
                  <a16:creationId xmlns:a16="http://schemas.microsoft.com/office/drawing/2014/main" id="{81374BD4-7584-4F60-B90F-2DD60FF7A356}"/>
                </a:ext>
              </a:extLst>
            </p:cNvPr>
            <p:cNvSpPr txBox="1"/>
            <p:nvPr/>
          </p:nvSpPr>
          <p:spPr>
            <a:xfrm>
              <a:off x="543949" y="1562568"/>
              <a:ext cx="1279581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500">
                  <a:solidFill>
                    <a:srgbClr val="374649"/>
                  </a:solidFill>
                  <a:latin typeface="Gotham Rounded Light" pitchFamily="50" charset="0"/>
                  <a:ea typeface="Roboto" panose="02000000000000000000" pitchFamily="2" charset="0"/>
                </a:rPr>
                <a:t>Mi proteggo dal rischio di caduta</a:t>
              </a:r>
            </a:p>
            <a:p>
              <a:r>
                <a:rPr lang="it-IT" sz="500">
                  <a:solidFill>
                    <a:srgbClr val="374649"/>
                  </a:solidFill>
                  <a:latin typeface="Gotham Rounded Light" pitchFamily="50" charset="0"/>
                  <a:ea typeface="Roboto" panose="02000000000000000000" pitchFamily="2" charset="0"/>
                </a:rPr>
                <a:t>quando lavoro ad un’altezza ≥ 1,5 m.</a:t>
              </a:r>
              <a:endParaRPr lang="en-GB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endParaRPr>
            </a:p>
          </p:txBody>
        </p:sp>
        <p:sp>
          <p:nvSpPr>
            <p:cNvPr id="9" name="ZoneTexte 8">
              <a:extLst>
                <a:ext uri="{FF2B5EF4-FFF2-40B4-BE49-F238E27FC236}">
                  <a16:creationId xmlns:a16="http://schemas.microsoft.com/office/drawing/2014/main" id="{6589F153-C771-40F9-9EA3-8E25ACC75A60}"/>
                </a:ext>
              </a:extLst>
            </p:cNvPr>
            <p:cNvSpPr txBox="1"/>
            <p:nvPr/>
          </p:nvSpPr>
          <p:spPr>
            <a:xfrm>
              <a:off x="531878" y="1838186"/>
              <a:ext cx="1507813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fr-FR" sz="600" b="1">
                  <a:solidFill>
                    <a:srgbClr val="374649"/>
                  </a:solidFill>
                  <a:latin typeface="Gotham Rounded Medium" panose="02000000000000000000" pitchFamily="50" charset="0"/>
                  <a:ea typeface="Roboto" panose="02000000000000000000" pitchFamily="2" charset="0"/>
                </a:rPr>
                <a:t>Lavoro a caldo</a:t>
              </a:r>
              <a:endParaRPr lang="fr-FR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endParaRPr>
            </a:p>
          </p:txBody>
        </p:sp>
        <p:sp>
          <p:nvSpPr>
            <p:cNvPr id="10" name="ZoneTexte 9">
              <a:extLst>
                <a:ext uri="{FF2B5EF4-FFF2-40B4-BE49-F238E27FC236}">
                  <a16:creationId xmlns:a16="http://schemas.microsoft.com/office/drawing/2014/main" id="{1D7344B7-072C-46A6-9FA9-23807464238B}"/>
                </a:ext>
              </a:extLst>
            </p:cNvPr>
            <p:cNvSpPr txBox="1"/>
            <p:nvPr/>
          </p:nvSpPr>
          <p:spPr>
            <a:xfrm>
              <a:off x="534722" y="1928481"/>
              <a:ext cx="1343061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500">
                  <a:solidFill>
                    <a:srgbClr val="374649"/>
                  </a:solidFill>
                  <a:latin typeface="Gotham Rounded Light" pitchFamily="50" charset="0"/>
                  <a:ea typeface="Roboto" panose="02000000000000000000" pitchFamily="2" charset="0"/>
                </a:rPr>
                <a:t>Evito il lavoro a caldo per quanto</a:t>
              </a:r>
            </a:p>
            <a:p>
              <a:r>
                <a:rPr lang="it-IT" sz="500">
                  <a:solidFill>
                    <a:srgbClr val="374649"/>
                  </a:solidFill>
                  <a:latin typeface="Gotham Rounded Light" pitchFamily="50" charset="0"/>
                  <a:ea typeface="Roboto" panose="02000000000000000000" pitchFamily="2" charset="0"/>
                </a:rPr>
                <a:t>possibile.</a:t>
              </a:r>
              <a:endPara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endParaRPr>
            </a:p>
          </p:txBody>
        </p:sp>
        <p:sp>
          <p:nvSpPr>
            <p:cNvPr id="11" name="ZoneTexte 10">
              <a:extLst>
                <a:ext uri="{FF2B5EF4-FFF2-40B4-BE49-F238E27FC236}">
                  <a16:creationId xmlns:a16="http://schemas.microsoft.com/office/drawing/2014/main" id="{E5C7D576-826D-40BC-9CFE-ACA5C72EFE76}"/>
                </a:ext>
              </a:extLst>
            </p:cNvPr>
            <p:cNvSpPr txBox="1"/>
            <p:nvPr/>
          </p:nvSpPr>
          <p:spPr>
            <a:xfrm>
              <a:off x="531878" y="2203384"/>
              <a:ext cx="1507813" cy="184666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600" b="1">
                  <a:solidFill>
                    <a:srgbClr val="374649"/>
                  </a:solidFill>
                  <a:latin typeface="Gotham Rounded Medium" panose="02000000000000000000" pitchFamily="50" charset="0"/>
                  <a:ea typeface="Roboto" panose="02000000000000000000" pitchFamily="2" charset="0"/>
                </a:rPr>
                <a:t>Linea di pericolo</a:t>
              </a:r>
              <a:endParaRPr lang="en-GB" sz="600" b="1" dirty="0">
                <a:solidFill>
                  <a:srgbClr val="374649"/>
                </a:solidFill>
                <a:latin typeface="Gotham Rounded Medium" panose="02000000000000000000" pitchFamily="50" charset="0"/>
                <a:ea typeface="Roboto" panose="02000000000000000000" pitchFamily="2" charset="0"/>
              </a:endParaRPr>
            </a:p>
          </p:txBody>
        </p:sp>
        <p:sp>
          <p:nvSpPr>
            <p:cNvPr id="12" name="ZoneTexte 11">
              <a:extLst>
                <a:ext uri="{FF2B5EF4-FFF2-40B4-BE49-F238E27FC236}">
                  <a16:creationId xmlns:a16="http://schemas.microsoft.com/office/drawing/2014/main" id="{A164D125-64A3-4B51-BB12-2C0E61DB1A44}"/>
                </a:ext>
              </a:extLst>
            </p:cNvPr>
            <p:cNvSpPr txBox="1"/>
            <p:nvPr/>
          </p:nvSpPr>
          <p:spPr>
            <a:xfrm>
              <a:off x="535314" y="2293753"/>
              <a:ext cx="1345490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500" dirty="0">
                  <a:solidFill>
                    <a:srgbClr val="374649"/>
                  </a:solidFill>
                  <a:latin typeface="Gotham Rounded Light" pitchFamily="50" charset="0"/>
                  <a:ea typeface="Roboto" panose="02000000000000000000" pitchFamily="2" charset="0"/>
                </a:rPr>
                <a:t>Rimango fuori dalla linea di pericolo e controllo che gli altri facciano altrettanto.</a:t>
              </a:r>
              <a:endParaRPr lang="fr-FR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endParaRPr>
            </a:p>
          </p:txBody>
        </p:sp>
        <p:sp>
          <p:nvSpPr>
            <p:cNvPr id="28" name="ZoneTexte 27">
              <a:extLst>
                <a:ext uri="{FF2B5EF4-FFF2-40B4-BE49-F238E27FC236}">
                  <a16:creationId xmlns:a16="http://schemas.microsoft.com/office/drawing/2014/main" id="{4F9C1670-46A2-4007-AA79-7DBA0484022B}"/>
                </a:ext>
              </a:extLst>
            </p:cNvPr>
            <p:cNvSpPr txBox="1"/>
            <p:nvPr/>
          </p:nvSpPr>
          <p:spPr>
            <a:xfrm>
              <a:off x="535313" y="840619"/>
              <a:ext cx="1436756" cy="246221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it-IT" sz="500">
                  <a:solidFill>
                    <a:srgbClr val="374649"/>
                  </a:solidFill>
                  <a:latin typeface="Gotham Rounded Light" pitchFamily="50" charset="0"/>
                  <a:ea typeface="Roboto" panose="02000000000000000000" pitchFamily="2" charset="0"/>
                </a:rPr>
                <a:t>Ho ricevuto l’autorizzazione prima</a:t>
              </a:r>
            </a:p>
            <a:p>
              <a:r>
                <a:rPr lang="it-IT" sz="500">
                  <a:solidFill>
                    <a:srgbClr val="374649"/>
                  </a:solidFill>
                  <a:latin typeface="Gotham Rounded Light" pitchFamily="50" charset="0"/>
                  <a:ea typeface="Roboto" panose="02000000000000000000" pitchFamily="2" charset="0"/>
                </a:rPr>
                <a:t>di entrare in uno spazio confinato.</a:t>
              </a:r>
              <a:endParaRPr lang="en-GB" sz="500" dirty="0">
                <a:solidFill>
                  <a:srgbClr val="374649"/>
                </a:solidFill>
                <a:latin typeface="Gotham Rounded Light" pitchFamily="50" charset="0"/>
                <a:ea typeface="Roboto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7908715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Color Palett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196"/>
      </a:accent1>
      <a:accent2>
        <a:srgbClr val="FF0000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9EFC564-D14B-4CDE-A061-532A573B6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96DBF2A-8C99-4A8A-91F8-CC860C9F47F1}">
  <ds:schemaRefs>
    <ds:schemaRef ds:uri="http://purl.org/dc/dcmitype/"/>
    <ds:schemaRef ds:uri="http://purl.org/dc/elements/1.1/"/>
    <ds:schemaRef ds:uri="http://purl.org/dc/terms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c7df1beb-9555-4a34-a0bb-bc4222cc815e"/>
  </ds:schemaRefs>
</ds:datastoreItem>
</file>

<file path=customXml/itemProps3.xml><?xml version="1.0" encoding="utf-8"?>
<ds:datastoreItem xmlns:ds="http://schemas.openxmlformats.org/officeDocument/2006/customXml" ds:itemID="{BB892136-2AF3-4250-9E32-8A6DF680B0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1337</TotalTime>
  <Words>83</Words>
  <Application>Microsoft Office PowerPoint</Application>
  <PresentationFormat>Personnalisé</PresentationFormat>
  <Paragraphs>15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1" baseType="lpstr">
      <vt:lpstr>Arial</vt:lpstr>
      <vt:lpstr>Calibri</vt:lpstr>
      <vt:lpstr>Calibri Light</vt:lpstr>
      <vt:lpstr>Gotham Rounded</vt:lpstr>
      <vt:lpstr>Gotham Rounded Bold</vt:lpstr>
      <vt:lpstr>Gotham Rounded Light</vt:lpstr>
      <vt:lpstr>Gotham Rounded Medium</vt:lpstr>
      <vt:lpstr>Roboto</vt:lpstr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Jean-Guillaume BIZERAY</dc:creator>
  <cp:lastModifiedBy>Valentine MARTIN</cp:lastModifiedBy>
  <cp:revision>55</cp:revision>
  <cp:lastPrinted>2021-05-25T14:19:38Z</cp:lastPrinted>
  <dcterms:created xsi:type="dcterms:W3CDTF">2021-04-29T15:25:18Z</dcterms:created>
  <dcterms:modified xsi:type="dcterms:W3CDTF">2022-04-06T12:46:14Z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0x010100700117C2CCE7924285B64660865AB5EB</vt:lpwstr>
  </property>
  <property fmtid="{D5CDD505-2E9C-101B-9397-08002B2CF9AE}" pid="3" name="MSIP_Label_a4593b6e-8994-43c5-a486-e951b5f02cec_Enabled">
    <vt:lpwstr>true</vt:lpwstr>
  </property>
  <property fmtid="{D5CDD505-2E9C-101B-9397-08002B2CF9AE}" pid="4" name="MSIP_Label_a4593b6e-8994-43c5-a486-e951b5f02cec_SetDate">
    <vt:lpwstr>2021-06-10T07:55:59Z</vt:lpwstr>
  </property>
  <property fmtid="{D5CDD505-2E9C-101B-9397-08002B2CF9AE}" pid="5" name="MSIP_Label_a4593b6e-8994-43c5-a486-e951b5f02cec_Method">
    <vt:lpwstr>Privileged</vt:lpwstr>
  </property>
  <property fmtid="{D5CDD505-2E9C-101B-9397-08002B2CF9AE}" pid="6" name="MSIP_Label_a4593b6e-8994-43c5-a486-e951b5f02cec_Name">
    <vt:lpwstr>a4593b6e-8994-43c5-a486-e951b5f02cec</vt:lpwstr>
  </property>
  <property fmtid="{D5CDD505-2E9C-101B-9397-08002B2CF9AE}" pid="7" name="MSIP_Label_a4593b6e-8994-43c5-a486-e951b5f02cec_SiteId">
    <vt:lpwstr>329e91b0-e21f-48fb-a071-456717ecc28e</vt:lpwstr>
  </property>
  <property fmtid="{D5CDD505-2E9C-101B-9397-08002B2CF9AE}" pid="8" name="MSIP_Label_a4593b6e-8994-43c5-a486-e951b5f02cec_ActionId">
    <vt:lpwstr>a116aba2-b888-45ba-98f6-2b280bbfefea</vt:lpwstr>
  </property>
  <property fmtid="{D5CDD505-2E9C-101B-9397-08002B2CF9AE}" pid="9" name="MSIP_Label_a4593b6e-8994-43c5-a486-e951b5f02cec_ContentBits">
    <vt:lpwstr>0</vt:lpwstr>
  </property>
</Properties>
</file>