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AC"/>
    <a:srgbClr val="312783"/>
    <a:srgbClr val="35494C"/>
    <a:srgbClr val="E84D0E"/>
    <a:srgbClr val="E05329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30" d="100"/>
          <a:sy n="30" d="100"/>
        </p:scale>
        <p:origin x="2760" y="-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29/08/2022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EA4394-5C5A-214E-9E7E-7644F28D9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3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54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  <a:t>Systèmes </a:t>
            </a:r>
            <a:b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  <a:t>alimentés</a:t>
            </a:r>
            <a:b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0064AC"/>
                </a:solidFill>
                <a:latin typeface="Gotham Rounded Bold" pitchFamily="2" charset="77"/>
              </a:rPr>
              <a:t>en énergie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2895890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Je vérifie l’isolement et l’absence d’énergie et de fluides avant toute intervention.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22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23</cp:revision>
  <dcterms:created xsi:type="dcterms:W3CDTF">2022-01-17T11:44:19Z</dcterms:created>
  <dcterms:modified xsi:type="dcterms:W3CDTF">2022-08-29T09:30:52Z</dcterms:modified>
</cp:coreProperties>
</file>