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 varScale="1">
        <p:scale>
          <a:sx n="70" d="100"/>
          <a:sy n="70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93BD2-F647-C6F9-7EF5-09DD6D19DAA9}"/>
              </a:ext>
            </a:extLst>
          </p:cNvPr>
          <p:cNvSpPr txBox="1"/>
          <p:nvPr/>
        </p:nvSpPr>
        <p:spPr>
          <a:xfrm>
            <a:off x="686093" y="603067"/>
            <a:ext cx="8905673" cy="264687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Schwerwiegende</a:t>
            </a:r>
            <a:endParaRPr lang="fr-FR" sz="51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  <a:p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Ereignisse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und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Lernen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wir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aus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unseren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Erfahrungen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E4376B-5DDC-6C2B-5FAB-89082B7BE884}"/>
              </a:ext>
            </a:extLst>
          </p:cNvPr>
          <p:cNvSpPr txBox="1"/>
          <p:nvPr/>
        </p:nvSpPr>
        <p:spPr>
          <a:xfrm>
            <a:off x="10748122" y="3289116"/>
            <a:ext cx="3208509" cy="124649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Weltsicherheitstag</a:t>
            </a:r>
            <a:endParaRPr lang="fr-FR" sz="26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22. April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Lasst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uns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gemeinsam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die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Sicherheit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unserer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Arbeit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verbessern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25473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2CE8B0-003B-41DC-8A76-AD18B4E88F1E}"/>
</file>

<file path=customXml/itemProps2.xml><?xml version="1.0" encoding="utf-8"?>
<ds:datastoreItem xmlns:ds="http://schemas.openxmlformats.org/officeDocument/2006/customXml" ds:itemID="{3066BF1F-8202-46FB-9018-23298D7D665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23</Words>
  <Application>Microsoft Macintosh PowerPoint</Application>
  <PresentationFormat>Personnalisé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3</cp:revision>
  <dcterms:created xsi:type="dcterms:W3CDTF">2024-03-23T10:36:13Z</dcterms:created>
  <dcterms:modified xsi:type="dcterms:W3CDTF">2024-03-24T16:06:28Z</dcterms:modified>
</cp:coreProperties>
</file>