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3" r:id="rId5"/>
    <p:sldMasterId id="2147483698" r:id="rId6"/>
    <p:sldMasterId id="2147483713" r:id="rId7"/>
    <p:sldMasterId id="2147483728" r:id="rId8"/>
    <p:sldMasterId id="2147483743" r:id="rId9"/>
    <p:sldMasterId id="2147483745" r:id="rId10"/>
  </p:sldMasterIdLst>
  <p:notesMasterIdLst>
    <p:notesMasterId r:id="rId29"/>
  </p:notesMasterIdLst>
  <p:handoutMasterIdLst>
    <p:handoutMasterId r:id="rId30"/>
  </p:handoutMasterIdLst>
  <p:sldIdLst>
    <p:sldId id="2134805770" r:id="rId11"/>
    <p:sldId id="2134805772" r:id="rId12"/>
    <p:sldId id="2134805773" r:id="rId13"/>
    <p:sldId id="2134805774" r:id="rId14"/>
    <p:sldId id="2134805775" r:id="rId15"/>
    <p:sldId id="2134805776" r:id="rId16"/>
    <p:sldId id="2134805777" r:id="rId17"/>
    <p:sldId id="2134805778" r:id="rId18"/>
    <p:sldId id="2134805779" r:id="rId19"/>
    <p:sldId id="2134805780" r:id="rId20"/>
    <p:sldId id="2134805781" r:id="rId21"/>
    <p:sldId id="2134805795" r:id="rId22"/>
    <p:sldId id="2134805785" r:id="rId23"/>
    <p:sldId id="2134805783" r:id="rId24"/>
    <p:sldId id="2134805787" r:id="rId25"/>
    <p:sldId id="2134805793" r:id="rId26"/>
    <p:sldId id="2134805739" r:id="rId27"/>
    <p:sldId id="2134805747" r:id="rId28"/>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tiana MIR" initials="TM" lastIdx="59" clrIdx="0">
    <p:extLst>
      <p:ext uri="{19B8F6BF-5375-455C-9EA6-DF929625EA0E}">
        <p15:presenceInfo xmlns:p15="http://schemas.microsoft.com/office/powerpoint/2012/main" userId="S::tatiana.mir@totalenergies.com::4d1b6097-a687-44dd-ad16-6ad111d36e7d" providerId="AD"/>
      </p:ext>
    </p:extLst>
  </p:cmAuthor>
  <p:cmAuthor id="2" name="Cyril DE-COATPONT" initials="CDC" lastIdx="17" clrIdx="1">
    <p:extLst>
      <p:ext uri="{19B8F6BF-5375-455C-9EA6-DF929625EA0E}">
        <p15:presenceInfo xmlns:p15="http://schemas.microsoft.com/office/powerpoint/2012/main" userId="S::cyril.de-coatpont@totalenergies.com::8e2a7a85-c243-49c2-bdd5-9a8a2591b005" providerId="AD"/>
      </p:ext>
    </p:extLst>
  </p:cmAuthor>
  <p:cmAuthor id="3" name="Michiel DE KOSTER" initials="MDK" lastIdx="10" clrIdx="2">
    <p:extLst>
      <p:ext uri="{19B8F6BF-5375-455C-9EA6-DF929625EA0E}">
        <p15:presenceInfo xmlns:p15="http://schemas.microsoft.com/office/powerpoint/2012/main" userId="S::michiel.de-koster@totalenergies.com::7d7c490e-1e4b-4bd1-978a-bd0aaf19c382" providerId="AD"/>
      </p:ext>
    </p:extLst>
  </p:cmAuthor>
  <p:cmAuthor id="4" name="David DOYONNAS" initials="DD" lastIdx="25" clrIdx="3">
    <p:extLst>
      <p:ext uri="{19B8F6BF-5375-455C-9EA6-DF929625EA0E}">
        <p15:presenceInfo xmlns:p15="http://schemas.microsoft.com/office/powerpoint/2012/main" userId="S::david.doyonnas@totalenergies.com::50d04fe7-e08d-4de1-95c9-593ebd14dc57" providerId="AD"/>
      </p:ext>
    </p:extLst>
  </p:cmAuthor>
  <p:cmAuthor id="5" name="Cyril DE-COATPONT" initials="CDC [2]" lastIdx="7" clrIdx="4">
    <p:extLst>
      <p:ext uri="{19B8F6BF-5375-455C-9EA6-DF929625EA0E}">
        <p15:presenceInfo xmlns:p15="http://schemas.microsoft.com/office/powerpoint/2012/main" userId="S::cyril.de-coatpont@total.com::8e2a7a85-c243-49c2-bdd5-9a8a2591b005" providerId="AD"/>
      </p:ext>
    </p:extLst>
  </p:cmAuthor>
  <p:cmAuthor id="6" name="Nicolas FOREST" initials="NF" lastIdx="4" clrIdx="5">
    <p:extLst>
      <p:ext uri="{19B8F6BF-5375-455C-9EA6-DF929625EA0E}">
        <p15:presenceInfo xmlns:p15="http://schemas.microsoft.com/office/powerpoint/2012/main" userId="S::nicolas.forest@total.com::74d7feb1-6457-475c-bfcc-0f29457bb0a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649"/>
    <a:srgbClr val="FED304"/>
    <a:srgbClr val="FFF6CD"/>
    <a:srgbClr val="BF0F21"/>
    <a:srgbClr val="B3D234"/>
    <a:srgbClr val="71BF44"/>
    <a:srgbClr val="179648"/>
    <a:srgbClr val="3C3C3B"/>
    <a:srgbClr val="EE1C25"/>
    <a:srgbClr val="E403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C3640-EEE1-4D7B-8473-F2BA7AABFBDF}" v="17" vWet="21" dt="2022-12-01T12:35:22.258"/>
    <p1510:client id="{7A447BD8-665B-4A35-B62A-623D871B8E3B}" v="971" dt="2022-12-01T13:52:56.206"/>
    <p1510:client id="{B6943F94-8286-4759-A5EB-B5F22067C7CE}" v="226" dt="2022-12-01T12:41:23.6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Style léger 1 - Accentuation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microsoft.com/office/2016/11/relationships/changesInfo" Target="changesInfos/changesInfo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ra PAPILLON" userId="6ed42675-17a0-4139-8016-992ac43c869f" providerId="ADAL" clId="{1B8C3640-EEE1-4D7B-8473-F2BA7AABFBDF}"/>
    <pc:docChg chg="undo custSel addSld delSld modSld">
      <pc:chgData name="Alexandra PAPILLON" userId="6ed42675-17a0-4139-8016-992ac43c869f" providerId="ADAL" clId="{1B8C3640-EEE1-4D7B-8473-F2BA7AABFBDF}" dt="2022-12-01T09:41:11.513" v="818" actId="20577"/>
      <pc:docMkLst>
        <pc:docMk/>
      </pc:docMkLst>
      <pc:sldChg chg="del">
        <pc:chgData name="Alexandra PAPILLON" userId="6ed42675-17a0-4139-8016-992ac43c869f" providerId="ADAL" clId="{1B8C3640-EEE1-4D7B-8473-F2BA7AABFBDF}" dt="2022-11-28T14:41:51.207" v="702" actId="47"/>
        <pc:sldMkLst>
          <pc:docMk/>
          <pc:sldMk cId="0" sldId="256"/>
        </pc:sldMkLst>
      </pc:sldChg>
      <pc:sldChg chg="modSp mod">
        <pc:chgData name="Alexandra PAPILLON" userId="6ed42675-17a0-4139-8016-992ac43c869f" providerId="ADAL" clId="{1B8C3640-EEE1-4D7B-8473-F2BA7AABFBDF}" dt="2022-11-28T14:43:49.400" v="723" actId="6549"/>
        <pc:sldMkLst>
          <pc:docMk/>
          <pc:sldMk cId="3279526026" sldId="2134805739"/>
        </pc:sldMkLst>
        <pc:spChg chg="mod">
          <ac:chgData name="Alexandra PAPILLON" userId="6ed42675-17a0-4139-8016-992ac43c869f" providerId="ADAL" clId="{1B8C3640-EEE1-4D7B-8473-F2BA7AABFBDF}" dt="2022-11-28T14:43:49.400" v="723" actId="6549"/>
          <ac:spMkLst>
            <pc:docMk/>
            <pc:sldMk cId="3279526026" sldId="2134805739"/>
            <ac:spMk id="2" creationId="{D6599356-7888-43B5-96DA-2F7CAC31169C}"/>
          </ac:spMkLst>
        </pc:spChg>
        <pc:spChg chg="mod">
          <ac:chgData name="Alexandra PAPILLON" userId="6ed42675-17a0-4139-8016-992ac43c869f" providerId="ADAL" clId="{1B8C3640-EEE1-4D7B-8473-F2BA7AABFBDF}" dt="2022-11-28T14:42:31.713" v="704" actId="108"/>
          <ac:spMkLst>
            <pc:docMk/>
            <pc:sldMk cId="3279526026" sldId="2134805739"/>
            <ac:spMk id="3" creationId="{656BDCB4-659D-4F1F-9200-D0AD11FB54EE}"/>
          </ac:spMkLst>
        </pc:spChg>
      </pc:sldChg>
      <pc:sldChg chg="modSp mod">
        <pc:chgData name="Alexandra PAPILLON" userId="6ed42675-17a0-4139-8016-992ac43c869f" providerId="ADAL" clId="{1B8C3640-EEE1-4D7B-8473-F2BA7AABFBDF}" dt="2022-11-28T14:44:04.433" v="724" actId="20577"/>
        <pc:sldMkLst>
          <pc:docMk/>
          <pc:sldMk cId="3219673142" sldId="2134805747"/>
        </pc:sldMkLst>
        <pc:spChg chg="mod">
          <ac:chgData name="Alexandra PAPILLON" userId="6ed42675-17a0-4139-8016-992ac43c869f" providerId="ADAL" clId="{1B8C3640-EEE1-4D7B-8473-F2BA7AABFBDF}" dt="2022-11-28T14:44:04.433" v="724" actId="20577"/>
          <ac:spMkLst>
            <pc:docMk/>
            <pc:sldMk cId="3219673142" sldId="2134805747"/>
            <ac:spMk id="4" creationId="{12584681-B289-44E2-94E7-00EBC7F8FEEA}"/>
          </ac:spMkLst>
        </pc:spChg>
      </pc:sldChg>
      <pc:sldChg chg="modSp mod">
        <pc:chgData name="Alexandra PAPILLON" userId="6ed42675-17a0-4139-8016-992ac43c869f" providerId="ADAL" clId="{1B8C3640-EEE1-4D7B-8473-F2BA7AABFBDF}" dt="2022-11-28T13:31:24.683" v="29" actId="20577"/>
        <pc:sldMkLst>
          <pc:docMk/>
          <pc:sldMk cId="3233931030" sldId="2134805773"/>
        </pc:sldMkLst>
        <pc:spChg chg="mod">
          <ac:chgData name="Alexandra PAPILLON" userId="6ed42675-17a0-4139-8016-992ac43c869f" providerId="ADAL" clId="{1B8C3640-EEE1-4D7B-8473-F2BA7AABFBDF}" dt="2022-11-28T13:31:24.683" v="29" actId="20577"/>
          <ac:spMkLst>
            <pc:docMk/>
            <pc:sldMk cId="3233931030" sldId="2134805773"/>
            <ac:spMk id="16" creationId="{3736E1B2-0EB5-49E4-B37F-4E36FA08A357}"/>
          </ac:spMkLst>
        </pc:spChg>
      </pc:sldChg>
      <pc:sldChg chg="addSp delSp modSp mod">
        <pc:chgData name="Alexandra PAPILLON" userId="6ed42675-17a0-4139-8016-992ac43c869f" providerId="ADAL" clId="{1B8C3640-EEE1-4D7B-8473-F2BA7AABFBDF}" dt="2022-12-01T09:40:11.918" v="803" actId="113"/>
        <pc:sldMkLst>
          <pc:docMk/>
          <pc:sldMk cId="2332208611" sldId="2134805774"/>
        </pc:sldMkLst>
        <pc:spChg chg="del mod">
          <ac:chgData name="Alexandra PAPILLON" userId="6ed42675-17a0-4139-8016-992ac43c869f" providerId="ADAL" clId="{1B8C3640-EEE1-4D7B-8473-F2BA7AABFBDF}" dt="2022-11-28T13:33:30.745" v="36" actId="478"/>
          <ac:spMkLst>
            <pc:docMk/>
            <pc:sldMk cId="2332208611" sldId="2134805774"/>
            <ac:spMk id="12" creationId="{8BE4BDB4-A234-4EA2-ADC6-709E9C5F6CB2}"/>
          </ac:spMkLst>
        </pc:spChg>
        <pc:spChg chg="del mod">
          <ac:chgData name="Alexandra PAPILLON" userId="6ed42675-17a0-4139-8016-992ac43c869f" providerId="ADAL" clId="{1B8C3640-EEE1-4D7B-8473-F2BA7AABFBDF}" dt="2022-11-28T13:33:28.169" v="35" actId="478"/>
          <ac:spMkLst>
            <pc:docMk/>
            <pc:sldMk cId="2332208611" sldId="2134805774"/>
            <ac:spMk id="13" creationId="{5514AC13-1DE5-41E7-A3B9-A67067253819}"/>
          </ac:spMkLst>
        </pc:spChg>
        <pc:spChg chg="add mod">
          <ac:chgData name="Alexandra PAPILLON" userId="6ed42675-17a0-4139-8016-992ac43c869f" providerId="ADAL" clId="{1B8C3640-EEE1-4D7B-8473-F2BA7AABFBDF}" dt="2022-11-28T13:34:05.264" v="41"/>
          <ac:spMkLst>
            <pc:docMk/>
            <pc:sldMk cId="2332208611" sldId="2134805774"/>
            <ac:spMk id="14" creationId="{8AFCDA01-9C32-466E-8328-B03FD8B1A4DF}"/>
          </ac:spMkLst>
        </pc:spChg>
        <pc:spChg chg="add mod">
          <ac:chgData name="Alexandra PAPILLON" userId="6ed42675-17a0-4139-8016-992ac43c869f" providerId="ADAL" clId="{1B8C3640-EEE1-4D7B-8473-F2BA7AABFBDF}" dt="2022-11-28T13:33:36.251" v="37"/>
          <ac:spMkLst>
            <pc:docMk/>
            <pc:sldMk cId="2332208611" sldId="2134805774"/>
            <ac:spMk id="15" creationId="{789B5031-8E15-43DF-8DD1-C0F732687EE3}"/>
          </ac:spMkLst>
        </pc:spChg>
        <pc:spChg chg="add mod">
          <ac:chgData name="Alexandra PAPILLON" userId="6ed42675-17a0-4139-8016-992ac43c869f" providerId="ADAL" clId="{1B8C3640-EEE1-4D7B-8473-F2BA7AABFBDF}" dt="2022-11-28T13:34:10.057" v="42"/>
          <ac:spMkLst>
            <pc:docMk/>
            <pc:sldMk cId="2332208611" sldId="2134805774"/>
            <ac:spMk id="16" creationId="{BFBF174C-50B8-424D-9B2F-6749AC2FF83D}"/>
          </ac:spMkLst>
        </pc:spChg>
        <pc:spChg chg="add mod">
          <ac:chgData name="Alexandra PAPILLON" userId="6ed42675-17a0-4139-8016-992ac43c869f" providerId="ADAL" clId="{1B8C3640-EEE1-4D7B-8473-F2BA7AABFBDF}" dt="2022-12-01T09:40:11.918" v="803" actId="113"/>
          <ac:spMkLst>
            <pc:docMk/>
            <pc:sldMk cId="2332208611" sldId="2134805774"/>
            <ac:spMk id="17" creationId="{FBA2046B-F836-4419-8598-F69C83DA1CEC}"/>
          </ac:spMkLst>
        </pc:spChg>
        <pc:spChg chg="add mod">
          <ac:chgData name="Alexandra PAPILLON" userId="6ed42675-17a0-4139-8016-992ac43c869f" providerId="ADAL" clId="{1B8C3640-EEE1-4D7B-8473-F2BA7AABFBDF}" dt="2022-11-28T13:33:23.197" v="34"/>
          <ac:spMkLst>
            <pc:docMk/>
            <pc:sldMk cId="2332208611" sldId="2134805774"/>
            <ac:spMk id="18" creationId="{1EF2613E-E092-4508-B205-DE34E2A1E293}"/>
          </ac:spMkLst>
        </pc:spChg>
        <pc:spChg chg="mod">
          <ac:chgData name="Alexandra PAPILLON" userId="6ed42675-17a0-4139-8016-992ac43c869f" providerId="ADAL" clId="{1B8C3640-EEE1-4D7B-8473-F2BA7AABFBDF}" dt="2022-11-28T14:05:16.404" v="58" actId="1036"/>
          <ac:spMkLst>
            <pc:docMk/>
            <pc:sldMk cId="2332208611" sldId="2134805774"/>
            <ac:spMk id="19" creationId="{E356A3E1-F15E-634E-8A46-2B9F7A5CC0F7}"/>
          </ac:spMkLst>
        </pc:spChg>
        <pc:spChg chg="add mod">
          <ac:chgData name="Alexandra PAPILLON" userId="6ed42675-17a0-4139-8016-992ac43c869f" providerId="ADAL" clId="{1B8C3640-EEE1-4D7B-8473-F2BA7AABFBDF}" dt="2022-11-28T13:33:17.196" v="33" actId="20577"/>
          <ac:spMkLst>
            <pc:docMk/>
            <pc:sldMk cId="2332208611" sldId="2134805774"/>
            <ac:spMk id="21" creationId="{913324EF-7B55-463D-A171-0BB35A817AF1}"/>
          </ac:spMkLst>
        </pc:spChg>
        <pc:spChg chg="mod">
          <ac:chgData name="Alexandra PAPILLON" userId="6ed42675-17a0-4139-8016-992ac43c869f" providerId="ADAL" clId="{1B8C3640-EEE1-4D7B-8473-F2BA7AABFBDF}" dt="2022-11-28T14:04:52.598" v="44" actId="14100"/>
          <ac:spMkLst>
            <pc:docMk/>
            <pc:sldMk cId="2332208611" sldId="2134805774"/>
            <ac:spMk id="22" creationId="{7FDC1DC3-76D3-E04A-9030-5985082C010C}"/>
          </ac:spMkLst>
        </pc:spChg>
        <pc:spChg chg="del mod">
          <ac:chgData name="Alexandra PAPILLON" userId="6ed42675-17a0-4139-8016-992ac43c869f" providerId="ADAL" clId="{1B8C3640-EEE1-4D7B-8473-F2BA7AABFBDF}" dt="2022-11-28T13:33:39.386" v="38" actId="478"/>
          <ac:spMkLst>
            <pc:docMk/>
            <pc:sldMk cId="2332208611" sldId="2134805774"/>
            <ac:spMk id="33" creationId="{356BBA2D-5D86-0045-AEF6-5B351A38C3B3}"/>
          </ac:spMkLst>
        </pc:spChg>
        <pc:spChg chg="del mod">
          <ac:chgData name="Alexandra PAPILLON" userId="6ed42675-17a0-4139-8016-992ac43c869f" providerId="ADAL" clId="{1B8C3640-EEE1-4D7B-8473-F2BA7AABFBDF}" dt="2022-11-28T13:33:47.667" v="40" actId="478"/>
          <ac:spMkLst>
            <pc:docMk/>
            <pc:sldMk cId="2332208611" sldId="2134805774"/>
            <ac:spMk id="47" creationId="{5E0BDEBA-D581-0F40-A63D-C5CEDF0CED61}"/>
          </ac:spMkLst>
        </pc:spChg>
      </pc:sldChg>
      <pc:sldChg chg="modSp mod">
        <pc:chgData name="Alexandra PAPILLON" userId="6ed42675-17a0-4139-8016-992ac43c869f" providerId="ADAL" clId="{1B8C3640-EEE1-4D7B-8473-F2BA7AABFBDF}" dt="2022-11-28T14:06:19.447" v="132" actId="20577"/>
        <pc:sldMkLst>
          <pc:docMk/>
          <pc:sldMk cId="733464506" sldId="2134805775"/>
        </pc:sldMkLst>
        <pc:spChg chg="mod">
          <ac:chgData name="Alexandra PAPILLON" userId="6ed42675-17a0-4139-8016-992ac43c869f" providerId="ADAL" clId="{1B8C3640-EEE1-4D7B-8473-F2BA7AABFBDF}" dt="2022-11-28T14:06:19.447" v="132" actId="20577"/>
          <ac:spMkLst>
            <pc:docMk/>
            <pc:sldMk cId="733464506" sldId="2134805775"/>
            <ac:spMk id="11" creationId="{B3A92DF3-C87A-4BBF-9EC0-395DB8F512D4}"/>
          </ac:spMkLst>
        </pc:spChg>
      </pc:sldChg>
      <pc:sldChg chg="addSp delSp modSp mod">
        <pc:chgData name="Alexandra PAPILLON" userId="6ed42675-17a0-4139-8016-992ac43c869f" providerId="ADAL" clId="{1B8C3640-EEE1-4D7B-8473-F2BA7AABFBDF}" dt="2022-12-01T09:40:25.750" v="813" actId="20577"/>
        <pc:sldMkLst>
          <pc:docMk/>
          <pc:sldMk cId="1527423765" sldId="2134805776"/>
        </pc:sldMkLst>
        <pc:spChg chg="mod">
          <ac:chgData name="Alexandra PAPILLON" userId="6ed42675-17a0-4139-8016-992ac43c869f" providerId="ADAL" clId="{1B8C3640-EEE1-4D7B-8473-F2BA7AABFBDF}" dt="2022-11-28T14:15:48.566" v="283" actId="6549"/>
          <ac:spMkLst>
            <pc:docMk/>
            <pc:sldMk cId="1527423765" sldId="2134805776"/>
            <ac:spMk id="20" creationId="{CC0B889B-5230-4999-828B-9FAECD06F701}"/>
          </ac:spMkLst>
        </pc:spChg>
        <pc:spChg chg="del">
          <ac:chgData name="Alexandra PAPILLON" userId="6ed42675-17a0-4139-8016-992ac43c869f" providerId="ADAL" clId="{1B8C3640-EEE1-4D7B-8473-F2BA7AABFBDF}" dt="2022-11-28T14:13:51.360" v="217" actId="478"/>
          <ac:spMkLst>
            <pc:docMk/>
            <pc:sldMk cId="1527423765" sldId="2134805776"/>
            <ac:spMk id="22" creationId="{F63342E0-CDAE-468F-A6AD-F7F827630D8F}"/>
          </ac:spMkLst>
        </pc:spChg>
        <pc:spChg chg="del">
          <ac:chgData name="Alexandra PAPILLON" userId="6ed42675-17a0-4139-8016-992ac43c869f" providerId="ADAL" clId="{1B8C3640-EEE1-4D7B-8473-F2BA7AABFBDF}" dt="2022-11-28T14:13:51.360" v="217" actId="478"/>
          <ac:spMkLst>
            <pc:docMk/>
            <pc:sldMk cId="1527423765" sldId="2134805776"/>
            <ac:spMk id="23" creationId="{EA94D93E-8F16-4CE7-B9F0-B26DE5225A57}"/>
          </ac:spMkLst>
        </pc:spChg>
        <pc:spChg chg="del mod">
          <ac:chgData name="Alexandra PAPILLON" userId="6ed42675-17a0-4139-8016-992ac43c869f" providerId="ADAL" clId="{1B8C3640-EEE1-4D7B-8473-F2BA7AABFBDF}" dt="2022-11-28T14:15:01.490" v="249" actId="478"/>
          <ac:spMkLst>
            <pc:docMk/>
            <pc:sldMk cId="1527423765" sldId="2134805776"/>
            <ac:spMk id="29" creationId="{ED2BB3DA-E201-447B-B09F-D4517D0370BD}"/>
          </ac:spMkLst>
        </pc:spChg>
        <pc:spChg chg="del mod">
          <ac:chgData name="Alexandra PAPILLON" userId="6ed42675-17a0-4139-8016-992ac43c869f" providerId="ADAL" clId="{1B8C3640-EEE1-4D7B-8473-F2BA7AABFBDF}" dt="2022-11-28T14:15:01.490" v="249" actId="478"/>
          <ac:spMkLst>
            <pc:docMk/>
            <pc:sldMk cId="1527423765" sldId="2134805776"/>
            <ac:spMk id="30" creationId="{BFA5B810-1C9E-4E4E-B415-C2C2AFC2F1F9}"/>
          </ac:spMkLst>
        </pc:spChg>
        <pc:spChg chg="del mod">
          <ac:chgData name="Alexandra PAPILLON" userId="6ed42675-17a0-4139-8016-992ac43c869f" providerId="ADAL" clId="{1B8C3640-EEE1-4D7B-8473-F2BA7AABFBDF}" dt="2022-11-28T14:15:01.490" v="249" actId="478"/>
          <ac:spMkLst>
            <pc:docMk/>
            <pc:sldMk cId="1527423765" sldId="2134805776"/>
            <ac:spMk id="33" creationId="{A2494725-CC3A-40D5-9F5E-7F635FC801F5}"/>
          </ac:spMkLst>
        </pc:spChg>
        <pc:spChg chg="add mod">
          <ac:chgData name="Alexandra PAPILLON" userId="6ed42675-17a0-4139-8016-992ac43c869f" providerId="ADAL" clId="{1B8C3640-EEE1-4D7B-8473-F2BA7AABFBDF}" dt="2022-11-28T14:13:34.487" v="216" actId="20577"/>
          <ac:spMkLst>
            <pc:docMk/>
            <pc:sldMk cId="1527423765" sldId="2134805776"/>
            <ac:spMk id="34" creationId="{00163C22-CEBC-49F1-BD92-98775284D4F3}"/>
          </ac:spMkLst>
        </pc:spChg>
        <pc:spChg chg="add mod">
          <ac:chgData name="Alexandra PAPILLON" userId="6ed42675-17a0-4139-8016-992ac43c869f" providerId="ADAL" clId="{1B8C3640-EEE1-4D7B-8473-F2BA7AABFBDF}" dt="2022-11-28T14:11:28.928" v="157"/>
          <ac:spMkLst>
            <pc:docMk/>
            <pc:sldMk cId="1527423765" sldId="2134805776"/>
            <ac:spMk id="35" creationId="{3336D548-DB0B-4A68-91D7-2D17C7A1F7C2}"/>
          </ac:spMkLst>
        </pc:spChg>
        <pc:spChg chg="add mod">
          <ac:chgData name="Alexandra PAPILLON" userId="6ed42675-17a0-4139-8016-992ac43c869f" providerId="ADAL" clId="{1B8C3640-EEE1-4D7B-8473-F2BA7AABFBDF}" dt="2022-11-28T14:11:20.678" v="156" actId="6549"/>
          <ac:spMkLst>
            <pc:docMk/>
            <pc:sldMk cId="1527423765" sldId="2134805776"/>
            <ac:spMk id="36" creationId="{2421E0E5-C1F3-4E51-8685-1554BA6979D1}"/>
          </ac:spMkLst>
        </pc:spChg>
        <pc:spChg chg="del mod">
          <ac:chgData name="Alexandra PAPILLON" userId="6ed42675-17a0-4139-8016-992ac43c869f" providerId="ADAL" clId="{1B8C3640-EEE1-4D7B-8473-F2BA7AABFBDF}" dt="2022-11-28T14:13:51.360" v="217" actId="478"/>
          <ac:spMkLst>
            <pc:docMk/>
            <pc:sldMk cId="1527423765" sldId="2134805776"/>
            <ac:spMk id="37" creationId="{720EB7A6-8220-458C-9551-7EAE8B9E6F12}"/>
          </ac:spMkLst>
        </pc:spChg>
        <pc:spChg chg="del">
          <ac:chgData name="Alexandra PAPILLON" userId="6ed42675-17a0-4139-8016-992ac43c869f" providerId="ADAL" clId="{1B8C3640-EEE1-4D7B-8473-F2BA7AABFBDF}" dt="2022-11-28T14:13:55.844" v="218" actId="478"/>
          <ac:spMkLst>
            <pc:docMk/>
            <pc:sldMk cId="1527423765" sldId="2134805776"/>
            <ac:spMk id="38" creationId="{AD6ACFA9-3E7A-4222-B9E7-1B75767F2D43}"/>
          </ac:spMkLst>
        </pc:spChg>
        <pc:spChg chg="add mod">
          <ac:chgData name="Alexandra PAPILLON" userId="6ed42675-17a0-4139-8016-992ac43c869f" providerId="ADAL" clId="{1B8C3640-EEE1-4D7B-8473-F2BA7AABFBDF}" dt="2022-11-28T14:11:57.573" v="158"/>
          <ac:spMkLst>
            <pc:docMk/>
            <pc:sldMk cId="1527423765" sldId="2134805776"/>
            <ac:spMk id="48" creationId="{683BCE55-D781-4C3E-B69D-EE011FEF450A}"/>
          </ac:spMkLst>
        </pc:spChg>
        <pc:spChg chg="mod">
          <ac:chgData name="Alexandra PAPILLON" userId="6ed42675-17a0-4139-8016-992ac43c869f" providerId="ADAL" clId="{1B8C3640-EEE1-4D7B-8473-F2BA7AABFBDF}" dt="2022-11-28T14:15:31.888" v="280" actId="20577"/>
          <ac:spMkLst>
            <pc:docMk/>
            <pc:sldMk cId="1527423765" sldId="2134805776"/>
            <ac:spMk id="49" creationId="{5A63BF29-CBA0-1846-A30C-309B8E97C571}"/>
          </ac:spMkLst>
        </pc:spChg>
        <pc:spChg chg="add mod">
          <ac:chgData name="Alexandra PAPILLON" userId="6ed42675-17a0-4139-8016-992ac43c869f" providerId="ADAL" clId="{1B8C3640-EEE1-4D7B-8473-F2BA7AABFBDF}" dt="2022-11-28T14:14:21.445" v="223"/>
          <ac:spMkLst>
            <pc:docMk/>
            <pc:sldMk cId="1527423765" sldId="2134805776"/>
            <ac:spMk id="52" creationId="{7379EC7A-FA99-426A-B4AC-D8E45E7A09A5}"/>
          </ac:spMkLst>
        </pc:spChg>
        <pc:spChg chg="mod">
          <ac:chgData name="Alexandra PAPILLON" userId="6ed42675-17a0-4139-8016-992ac43c869f" providerId="ADAL" clId="{1B8C3640-EEE1-4D7B-8473-F2BA7AABFBDF}" dt="2022-11-28T14:15:37.455" v="281" actId="20577"/>
          <ac:spMkLst>
            <pc:docMk/>
            <pc:sldMk cId="1527423765" sldId="2134805776"/>
            <ac:spMk id="53" creationId="{435901EF-FFB7-7946-B692-11EBCE4E5058}"/>
          </ac:spMkLst>
        </pc:spChg>
        <pc:spChg chg="mod">
          <ac:chgData name="Alexandra PAPILLON" userId="6ed42675-17a0-4139-8016-992ac43c869f" providerId="ADAL" clId="{1B8C3640-EEE1-4D7B-8473-F2BA7AABFBDF}" dt="2022-12-01T09:40:25.750" v="813" actId="20577"/>
          <ac:spMkLst>
            <pc:docMk/>
            <pc:sldMk cId="1527423765" sldId="2134805776"/>
            <ac:spMk id="57" creationId="{703F192A-5BDF-4846-85C5-6BA4CEF5E01A}"/>
          </ac:spMkLst>
        </pc:spChg>
        <pc:spChg chg="add mod">
          <ac:chgData name="Alexandra PAPILLON" userId="6ed42675-17a0-4139-8016-992ac43c869f" providerId="ADAL" clId="{1B8C3640-EEE1-4D7B-8473-F2BA7AABFBDF}" dt="2022-11-28T14:15:11.412" v="276" actId="1035"/>
          <ac:spMkLst>
            <pc:docMk/>
            <pc:sldMk cId="1527423765" sldId="2134805776"/>
            <ac:spMk id="58" creationId="{84186DD3-C55A-40EF-A897-41F60BA6DC71}"/>
          </ac:spMkLst>
        </pc:spChg>
        <pc:spChg chg="add mod">
          <ac:chgData name="Alexandra PAPILLON" userId="6ed42675-17a0-4139-8016-992ac43c869f" providerId="ADAL" clId="{1B8C3640-EEE1-4D7B-8473-F2BA7AABFBDF}" dt="2022-11-28T14:15:07.087" v="261" actId="1036"/>
          <ac:spMkLst>
            <pc:docMk/>
            <pc:sldMk cId="1527423765" sldId="2134805776"/>
            <ac:spMk id="61" creationId="{76816928-8764-412E-B705-3A8479F722C8}"/>
          </ac:spMkLst>
        </pc:spChg>
        <pc:spChg chg="add mod">
          <ac:chgData name="Alexandra PAPILLON" userId="6ed42675-17a0-4139-8016-992ac43c869f" providerId="ADAL" clId="{1B8C3640-EEE1-4D7B-8473-F2BA7AABFBDF}" dt="2022-11-28T14:14:15.047" v="222" actId="20577"/>
          <ac:spMkLst>
            <pc:docMk/>
            <pc:sldMk cId="1527423765" sldId="2134805776"/>
            <ac:spMk id="63" creationId="{8184E0D8-F662-4B9B-9024-A47BAC2A8C0C}"/>
          </ac:spMkLst>
        </pc:spChg>
        <pc:picChg chg="del">
          <ac:chgData name="Alexandra PAPILLON" userId="6ed42675-17a0-4139-8016-992ac43c869f" providerId="ADAL" clId="{1B8C3640-EEE1-4D7B-8473-F2BA7AABFBDF}" dt="2022-11-28T14:13:51.360" v="217" actId="478"/>
          <ac:picMkLst>
            <pc:docMk/>
            <pc:sldMk cId="1527423765" sldId="2134805776"/>
            <ac:picMk id="2" creationId="{99F5551E-EE47-4367-AC69-521D8B05CD3B}"/>
          </ac:picMkLst>
        </pc:picChg>
        <pc:picChg chg="del">
          <ac:chgData name="Alexandra PAPILLON" userId="6ed42675-17a0-4139-8016-992ac43c869f" providerId="ADAL" clId="{1B8C3640-EEE1-4D7B-8473-F2BA7AABFBDF}" dt="2022-11-28T14:10:56.948" v="133" actId="478"/>
          <ac:picMkLst>
            <pc:docMk/>
            <pc:sldMk cId="1527423765" sldId="2134805776"/>
            <ac:picMk id="6" creationId="{4B34FC34-0866-4D37-86B1-1803C05F7A0F}"/>
          </ac:picMkLst>
        </pc:picChg>
        <pc:picChg chg="del">
          <ac:chgData name="Alexandra PAPILLON" userId="6ed42675-17a0-4139-8016-992ac43c869f" providerId="ADAL" clId="{1B8C3640-EEE1-4D7B-8473-F2BA7AABFBDF}" dt="2022-11-28T14:13:51.360" v="217" actId="478"/>
          <ac:picMkLst>
            <pc:docMk/>
            <pc:sldMk cId="1527423765" sldId="2134805776"/>
            <ac:picMk id="26" creationId="{850D6FDC-11DD-4EF9-885F-535AAEBD2AE3}"/>
          </ac:picMkLst>
        </pc:picChg>
        <pc:picChg chg="del">
          <ac:chgData name="Alexandra PAPILLON" userId="6ed42675-17a0-4139-8016-992ac43c869f" providerId="ADAL" clId="{1B8C3640-EEE1-4D7B-8473-F2BA7AABFBDF}" dt="2022-11-28T14:13:55.844" v="218" actId="478"/>
          <ac:picMkLst>
            <pc:docMk/>
            <pc:sldMk cId="1527423765" sldId="2134805776"/>
            <ac:picMk id="28" creationId="{21489547-14E5-4B7F-A086-4B8BC3DAF5C5}"/>
          </ac:picMkLst>
        </pc:picChg>
        <pc:picChg chg="del">
          <ac:chgData name="Alexandra PAPILLON" userId="6ed42675-17a0-4139-8016-992ac43c869f" providerId="ADAL" clId="{1B8C3640-EEE1-4D7B-8473-F2BA7AABFBDF}" dt="2022-11-28T14:10:56.948" v="133" actId="478"/>
          <ac:picMkLst>
            <pc:docMk/>
            <pc:sldMk cId="1527423765" sldId="2134805776"/>
            <ac:picMk id="31" creationId="{C43B28E7-24AB-4EF2-A526-03766A0766D6}"/>
          </ac:picMkLst>
        </pc:picChg>
        <pc:picChg chg="del">
          <ac:chgData name="Alexandra PAPILLON" userId="6ed42675-17a0-4139-8016-992ac43c869f" providerId="ADAL" clId="{1B8C3640-EEE1-4D7B-8473-F2BA7AABFBDF}" dt="2022-11-28T14:10:56.948" v="133" actId="478"/>
          <ac:picMkLst>
            <pc:docMk/>
            <pc:sldMk cId="1527423765" sldId="2134805776"/>
            <ac:picMk id="32" creationId="{063C80B8-C4A0-460A-81A3-D95872E543A2}"/>
          </ac:picMkLst>
        </pc:picChg>
        <pc:picChg chg="del">
          <ac:chgData name="Alexandra PAPILLON" userId="6ed42675-17a0-4139-8016-992ac43c869f" providerId="ADAL" clId="{1B8C3640-EEE1-4D7B-8473-F2BA7AABFBDF}" dt="2022-11-28T14:13:55.844" v="218" actId="478"/>
          <ac:picMkLst>
            <pc:docMk/>
            <pc:sldMk cId="1527423765" sldId="2134805776"/>
            <ac:picMk id="39" creationId="{C31D9391-4405-4263-B275-DDF28A9F6097}"/>
          </ac:picMkLst>
        </pc:picChg>
        <pc:picChg chg="del">
          <ac:chgData name="Alexandra PAPILLON" userId="6ed42675-17a0-4139-8016-992ac43c869f" providerId="ADAL" clId="{1B8C3640-EEE1-4D7B-8473-F2BA7AABFBDF}" dt="2022-11-28T14:13:55.844" v="218" actId="478"/>
          <ac:picMkLst>
            <pc:docMk/>
            <pc:sldMk cId="1527423765" sldId="2134805776"/>
            <ac:picMk id="40" creationId="{2DA4D2AB-B85B-4E33-A0CC-E405E8700528}"/>
          </ac:picMkLst>
        </pc:picChg>
        <pc:picChg chg="add mod">
          <ac:chgData name="Alexandra PAPILLON" userId="6ed42675-17a0-4139-8016-992ac43c869f" providerId="ADAL" clId="{1B8C3640-EEE1-4D7B-8473-F2BA7AABFBDF}" dt="2022-11-28T14:11:04.622" v="135"/>
          <ac:picMkLst>
            <pc:docMk/>
            <pc:sldMk cId="1527423765" sldId="2134805776"/>
            <ac:picMk id="41" creationId="{2986C29B-BBA6-466B-BCF6-A2FE7062C396}"/>
          </ac:picMkLst>
        </pc:picChg>
        <pc:picChg chg="add mod">
          <ac:chgData name="Alexandra PAPILLON" userId="6ed42675-17a0-4139-8016-992ac43c869f" providerId="ADAL" clId="{1B8C3640-EEE1-4D7B-8473-F2BA7AABFBDF}" dt="2022-11-28T14:11:04.622" v="135"/>
          <ac:picMkLst>
            <pc:docMk/>
            <pc:sldMk cId="1527423765" sldId="2134805776"/>
            <ac:picMk id="42" creationId="{48DCC780-6802-4770-8FB6-9BE48A94511C}"/>
          </ac:picMkLst>
        </pc:picChg>
        <pc:picChg chg="add mod">
          <ac:chgData name="Alexandra PAPILLON" userId="6ed42675-17a0-4139-8016-992ac43c869f" providerId="ADAL" clId="{1B8C3640-EEE1-4D7B-8473-F2BA7AABFBDF}" dt="2022-11-28T14:11:04.622" v="135"/>
          <ac:picMkLst>
            <pc:docMk/>
            <pc:sldMk cId="1527423765" sldId="2134805776"/>
            <ac:picMk id="43" creationId="{063A6B9B-271E-49E9-AC8F-32F676ADAC85}"/>
          </ac:picMkLst>
        </pc:picChg>
        <pc:picChg chg="add mod">
          <ac:chgData name="Alexandra PAPILLON" userId="6ed42675-17a0-4139-8016-992ac43c869f" providerId="ADAL" clId="{1B8C3640-EEE1-4D7B-8473-F2BA7AABFBDF}" dt="2022-11-28T14:11:04.622" v="135"/>
          <ac:picMkLst>
            <pc:docMk/>
            <pc:sldMk cId="1527423765" sldId="2134805776"/>
            <ac:picMk id="44" creationId="{9C83B021-CAE6-4987-884D-937A7F1B4A28}"/>
          </ac:picMkLst>
        </pc:picChg>
        <pc:picChg chg="add mod">
          <ac:chgData name="Alexandra PAPILLON" userId="6ed42675-17a0-4139-8016-992ac43c869f" providerId="ADAL" clId="{1B8C3640-EEE1-4D7B-8473-F2BA7AABFBDF}" dt="2022-11-28T14:11:04.622" v="135"/>
          <ac:picMkLst>
            <pc:docMk/>
            <pc:sldMk cId="1527423765" sldId="2134805776"/>
            <ac:picMk id="46" creationId="{7A789AD3-F474-49EE-AE90-53FB6519C874}"/>
          </ac:picMkLst>
        </pc:picChg>
        <pc:picChg chg="add mod">
          <ac:chgData name="Alexandra PAPILLON" userId="6ed42675-17a0-4139-8016-992ac43c869f" providerId="ADAL" clId="{1B8C3640-EEE1-4D7B-8473-F2BA7AABFBDF}" dt="2022-11-28T14:14:06.021" v="220"/>
          <ac:picMkLst>
            <pc:docMk/>
            <pc:sldMk cId="1527423765" sldId="2134805776"/>
            <ac:picMk id="51" creationId="{76F25C4E-48AB-40D2-A4D3-EE0616ADB6A4}"/>
          </ac:picMkLst>
        </pc:picChg>
        <pc:picChg chg="add mod">
          <ac:chgData name="Alexandra PAPILLON" userId="6ed42675-17a0-4139-8016-992ac43c869f" providerId="ADAL" clId="{1B8C3640-EEE1-4D7B-8473-F2BA7AABFBDF}" dt="2022-11-28T14:14:06.021" v="220"/>
          <ac:picMkLst>
            <pc:docMk/>
            <pc:sldMk cId="1527423765" sldId="2134805776"/>
            <ac:picMk id="59" creationId="{D2CF5722-6880-46D6-8502-D72FA2E84ABB}"/>
          </ac:picMkLst>
        </pc:picChg>
        <pc:picChg chg="add mod">
          <ac:chgData name="Alexandra PAPILLON" userId="6ed42675-17a0-4139-8016-992ac43c869f" providerId="ADAL" clId="{1B8C3640-EEE1-4D7B-8473-F2BA7AABFBDF}" dt="2022-11-28T14:14:06.021" v="220"/>
          <ac:picMkLst>
            <pc:docMk/>
            <pc:sldMk cId="1527423765" sldId="2134805776"/>
            <ac:picMk id="60" creationId="{6AA143A0-7B8C-4728-A3DB-A351076DF5A2}"/>
          </ac:picMkLst>
        </pc:picChg>
        <pc:picChg chg="add mod">
          <ac:chgData name="Alexandra PAPILLON" userId="6ed42675-17a0-4139-8016-992ac43c869f" providerId="ADAL" clId="{1B8C3640-EEE1-4D7B-8473-F2BA7AABFBDF}" dt="2022-11-28T14:14:06.021" v="220"/>
          <ac:picMkLst>
            <pc:docMk/>
            <pc:sldMk cId="1527423765" sldId="2134805776"/>
            <ac:picMk id="62" creationId="{3F7765D7-6225-43B0-A239-B1C2D944799F}"/>
          </ac:picMkLst>
        </pc:picChg>
      </pc:sldChg>
      <pc:sldChg chg="modSp mod">
        <pc:chgData name="Alexandra PAPILLON" userId="6ed42675-17a0-4139-8016-992ac43c869f" providerId="ADAL" clId="{1B8C3640-EEE1-4D7B-8473-F2BA7AABFBDF}" dt="2022-11-28T14:32:19.049" v="501" actId="6549"/>
        <pc:sldMkLst>
          <pc:docMk/>
          <pc:sldMk cId="4163919738" sldId="2134805778"/>
        </pc:sldMkLst>
        <pc:graphicFrameChg chg="modGraphic">
          <ac:chgData name="Alexandra PAPILLON" userId="6ed42675-17a0-4139-8016-992ac43c869f" providerId="ADAL" clId="{1B8C3640-EEE1-4D7B-8473-F2BA7AABFBDF}" dt="2022-11-28T14:32:19.049" v="501" actId="6549"/>
          <ac:graphicFrameMkLst>
            <pc:docMk/>
            <pc:sldMk cId="4163919738" sldId="2134805778"/>
            <ac:graphicFrameMk id="13" creationId="{579052B5-939A-4FD2-AB07-3F162287B7B9}"/>
          </ac:graphicFrameMkLst>
        </pc:graphicFrameChg>
      </pc:sldChg>
      <pc:sldChg chg="addSp delSp modSp mod">
        <pc:chgData name="Alexandra PAPILLON" userId="6ed42675-17a0-4139-8016-992ac43c869f" providerId="ADAL" clId="{1B8C3640-EEE1-4D7B-8473-F2BA7AABFBDF}" dt="2022-11-28T14:20:50.865" v="349"/>
        <pc:sldMkLst>
          <pc:docMk/>
          <pc:sldMk cId="1842554219" sldId="2134805779"/>
        </pc:sldMkLst>
        <pc:spChg chg="del">
          <ac:chgData name="Alexandra PAPILLON" userId="6ed42675-17a0-4139-8016-992ac43c869f" providerId="ADAL" clId="{1B8C3640-EEE1-4D7B-8473-F2BA7AABFBDF}" dt="2022-11-28T14:20:47.578" v="348" actId="478"/>
          <ac:spMkLst>
            <pc:docMk/>
            <pc:sldMk cId="1842554219" sldId="2134805779"/>
            <ac:spMk id="2" creationId="{DAE9434A-3D18-47EE-BD8D-24E61A1EC50D}"/>
          </ac:spMkLst>
        </pc:spChg>
        <pc:spChg chg="del">
          <ac:chgData name="Alexandra PAPILLON" userId="6ed42675-17a0-4139-8016-992ac43c869f" providerId="ADAL" clId="{1B8C3640-EEE1-4D7B-8473-F2BA7AABFBDF}" dt="2022-11-28T14:20:47.578" v="348" actId="478"/>
          <ac:spMkLst>
            <pc:docMk/>
            <pc:sldMk cId="1842554219" sldId="2134805779"/>
            <ac:spMk id="15" creationId="{0F0DD31E-6491-DE40-A915-76385CA86296}"/>
          </ac:spMkLst>
        </pc:spChg>
        <pc:spChg chg="add del mod">
          <ac:chgData name="Alexandra PAPILLON" userId="6ed42675-17a0-4139-8016-992ac43c869f" providerId="ADAL" clId="{1B8C3640-EEE1-4D7B-8473-F2BA7AABFBDF}" dt="2022-11-28T14:18:44.601" v="298" actId="478"/>
          <ac:spMkLst>
            <pc:docMk/>
            <pc:sldMk cId="1842554219" sldId="2134805779"/>
            <ac:spMk id="25" creationId="{D85BDE75-8BBC-431B-9193-8D2BB5D92C26}"/>
          </ac:spMkLst>
        </pc:spChg>
        <pc:spChg chg="add mod">
          <ac:chgData name="Alexandra PAPILLON" userId="6ed42675-17a0-4139-8016-992ac43c869f" providerId="ADAL" clId="{1B8C3640-EEE1-4D7B-8473-F2BA7AABFBDF}" dt="2022-11-28T14:19:11.314" v="303"/>
          <ac:spMkLst>
            <pc:docMk/>
            <pc:sldMk cId="1842554219" sldId="2134805779"/>
            <ac:spMk id="26" creationId="{ABCC480D-CFBC-47B4-AD51-68C08ED0D17C}"/>
          </ac:spMkLst>
        </pc:spChg>
        <pc:spChg chg="del">
          <ac:chgData name="Alexandra PAPILLON" userId="6ed42675-17a0-4139-8016-992ac43c869f" providerId="ADAL" clId="{1B8C3640-EEE1-4D7B-8473-F2BA7AABFBDF}" dt="2022-11-28T14:20:47.578" v="348" actId="478"/>
          <ac:spMkLst>
            <pc:docMk/>
            <pc:sldMk cId="1842554219" sldId="2134805779"/>
            <ac:spMk id="51" creationId="{CBBA6662-DF6A-5944-BAA8-6AE829985AF1}"/>
          </ac:spMkLst>
        </pc:spChg>
        <pc:spChg chg="mod">
          <ac:chgData name="Alexandra PAPILLON" userId="6ed42675-17a0-4139-8016-992ac43c869f" providerId="ADAL" clId="{1B8C3640-EEE1-4D7B-8473-F2BA7AABFBDF}" dt="2022-11-28T14:18:04.750" v="290" actId="1076"/>
          <ac:spMkLst>
            <pc:docMk/>
            <pc:sldMk cId="1842554219" sldId="2134805779"/>
            <ac:spMk id="55" creationId="{A80A5D7E-B83D-9448-B196-6CBFC722E869}"/>
          </ac:spMkLst>
        </pc:spChg>
        <pc:spChg chg="del mod">
          <ac:chgData name="Alexandra PAPILLON" userId="6ed42675-17a0-4139-8016-992ac43c869f" providerId="ADAL" clId="{1B8C3640-EEE1-4D7B-8473-F2BA7AABFBDF}" dt="2022-11-28T14:19:14.555" v="304" actId="478"/>
          <ac:spMkLst>
            <pc:docMk/>
            <pc:sldMk cId="1842554219" sldId="2134805779"/>
            <ac:spMk id="57" creationId="{6DECD97E-5C69-5649-9CEA-1353AC7659BE}"/>
          </ac:spMkLst>
        </pc:spChg>
        <pc:spChg chg="mod">
          <ac:chgData name="Alexandra PAPILLON" userId="6ed42675-17a0-4139-8016-992ac43c869f" providerId="ADAL" clId="{1B8C3640-EEE1-4D7B-8473-F2BA7AABFBDF}" dt="2022-11-28T14:20:30.704" v="347" actId="20577"/>
          <ac:spMkLst>
            <pc:docMk/>
            <pc:sldMk cId="1842554219" sldId="2134805779"/>
            <ac:spMk id="58" creationId="{C4A822DD-CC64-9E48-B4C5-F88650E21288}"/>
          </ac:spMkLst>
        </pc:spChg>
        <pc:spChg chg="mod">
          <ac:chgData name="Alexandra PAPILLON" userId="6ed42675-17a0-4139-8016-992ac43c869f" providerId="ADAL" clId="{1B8C3640-EEE1-4D7B-8473-F2BA7AABFBDF}" dt="2022-11-28T14:19:30.984" v="305" actId="113"/>
          <ac:spMkLst>
            <pc:docMk/>
            <pc:sldMk cId="1842554219" sldId="2134805779"/>
            <ac:spMk id="89" creationId="{780A1C6C-941A-A840-88DC-BFDD6104A019}"/>
          </ac:spMkLst>
        </pc:spChg>
        <pc:picChg chg="del">
          <ac:chgData name="Alexandra PAPILLON" userId="6ed42675-17a0-4139-8016-992ac43c869f" providerId="ADAL" clId="{1B8C3640-EEE1-4D7B-8473-F2BA7AABFBDF}" dt="2022-11-28T14:20:47.578" v="348" actId="478"/>
          <ac:picMkLst>
            <pc:docMk/>
            <pc:sldMk cId="1842554219" sldId="2134805779"/>
            <ac:picMk id="24" creationId="{C9A5B363-3EC7-47EF-92B4-96BCAA9D4364}"/>
          </ac:picMkLst>
        </pc:picChg>
        <pc:picChg chg="add mod">
          <ac:chgData name="Alexandra PAPILLON" userId="6ed42675-17a0-4139-8016-992ac43c869f" providerId="ADAL" clId="{1B8C3640-EEE1-4D7B-8473-F2BA7AABFBDF}" dt="2022-11-28T14:20:50.865" v="349"/>
          <ac:picMkLst>
            <pc:docMk/>
            <pc:sldMk cId="1842554219" sldId="2134805779"/>
            <ac:picMk id="27" creationId="{BD0447C1-A1C6-4435-B48E-8FB048BC43E0}"/>
          </ac:picMkLst>
        </pc:picChg>
      </pc:sldChg>
      <pc:sldChg chg="modSp mod">
        <pc:chgData name="Alexandra PAPILLON" userId="6ed42675-17a0-4139-8016-992ac43c869f" providerId="ADAL" clId="{1B8C3640-EEE1-4D7B-8473-F2BA7AABFBDF}" dt="2022-12-01T09:41:11.513" v="818" actId="20577"/>
        <pc:sldMkLst>
          <pc:docMk/>
          <pc:sldMk cId="3728495562" sldId="2134805780"/>
        </pc:sldMkLst>
        <pc:spChg chg="mod">
          <ac:chgData name="Alexandra PAPILLON" userId="6ed42675-17a0-4139-8016-992ac43c869f" providerId="ADAL" clId="{1B8C3640-EEE1-4D7B-8473-F2BA7AABFBDF}" dt="2022-11-28T14:29:20.387" v="484" actId="1035"/>
          <ac:spMkLst>
            <pc:docMk/>
            <pc:sldMk cId="3728495562" sldId="2134805780"/>
            <ac:spMk id="15" creationId="{0F0DD31E-6491-DE40-A915-76385CA86296}"/>
          </ac:spMkLst>
        </pc:spChg>
        <pc:spChg chg="mod">
          <ac:chgData name="Alexandra PAPILLON" userId="6ed42675-17a0-4139-8016-992ac43c869f" providerId="ADAL" clId="{1B8C3640-EEE1-4D7B-8473-F2BA7AABFBDF}" dt="2022-11-28T14:29:38.832" v="485"/>
          <ac:spMkLst>
            <pc:docMk/>
            <pc:sldMk cId="3728495562" sldId="2134805780"/>
            <ac:spMk id="51" creationId="{CBBA6662-DF6A-5944-BAA8-6AE829985AF1}"/>
          </ac:spMkLst>
        </pc:spChg>
        <pc:spChg chg="mod">
          <ac:chgData name="Alexandra PAPILLON" userId="6ed42675-17a0-4139-8016-992ac43c869f" providerId="ADAL" clId="{1B8C3640-EEE1-4D7B-8473-F2BA7AABFBDF}" dt="2022-11-28T14:23:20.036" v="363" actId="20577"/>
          <ac:spMkLst>
            <pc:docMk/>
            <pc:sldMk cId="3728495562" sldId="2134805780"/>
            <ac:spMk id="55" creationId="{A80A5D7E-B83D-9448-B196-6CBFC722E869}"/>
          </ac:spMkLst>
        </pc:spChg>
        <pc:spChg chg="mod">
          <ac:chgData name="Alexandra PAPILLON" userId="6ed42675-17a0-4139-8016-992ac43c869f" providerId="ADAL" clId="{1B8C3640-EEE1-4D7B-8473-F2BA7AABFBDF}" dt="2022-11-28T14:24:35.697" v="379" actId="20577"/>
          <ac:spMkLst>
            <pc:docMk/>
            <pc:sldMk cId="3728495562" sldId="2134805780"/>
            <ac:spMk id="57" creationId="{6DECD97E-5C69-5649-9CEA-1353AC7659BE}"/>
          </ac:spMkLst>
        </pc:spChg>
        <pc:spChg chg="mod">
          <ac:chgData name="Alexandra PAPILLON" userId="6ed42675-17a0-4139-8016-992ac43c869f" providerId="ADAL" clId="{1B8C3640-EEE1-4D7B-8473-F2BA7AABFBDF}" dt="2022-12-01T09:41:11.513" v="818" actId="20577"/>
          <ac:spMkLst>
            <pc:docMk/>
            <pc:sldMk cId="3728495562" sldId="2134805780"/>
            <ac:spMk id="58" creationId="{C4A822DD-CC64-9E48-B4C5-F88650E21288}"/>
          </ac:spMkLst>
        </pc:spChg>
        <pc:spChg chg="mod">
          <ac:chgData name="Alexandra PAPILLON" userId="6ed42675-17a0-4139-8016-992ac43c869f" providerId="ADAL" clId="{1B8C3640-EEE1-4D7B-8473-F2BA7AABFBDF}" dt="2022-11-28T14:29:06.394" v="465" actId="14100"/>
          <ac:spMkLst>
            <pc:docMk/>
            <pc:sldMk cId="3728495562" sldId="2134805780"/>
            <ac:spMk id="88" creationId="{724D8D84-0CA3-F94B-A06B-0376186F6430}"/>
          </ac:spMkLst>
        </pc:spChg>
        <pc:spChg chg="mod">
          <ac:chgData name="Alexandra PAPILLON" userId="6ed42675-17a0-4139-8016-992ac43c869f" providerId="ADAL" clId="{1B8C3640-EEE1-4D7B-8473-F2BA7AABFBDF}" dt="2022-11-28T14:28:43.461" v="464" actId="13926"/>
          <ac:spMkLst>
            <pc:docMk/>
            <pc:sldMk cId="3728495562" sldId="2134805780"/>
            <ac:spMk id="89" creationId="{780A1C6C-941A-A840-88DC-BFDD6104A019}"/>
          </ac:spMkLst>
        </pc:spChg>
        <pc:picChg chg="mod">
          <ac:chgData name="Alexandra PAPILLON" userId="6ed42675-17a0-4139-8016-992ac43c869f" providerId="ADAL" clId="{1B8C3640-EEE1-4D7B-8473-F2BA7AABFBDF}" dt="2022-11-28T14:29:20.387" v="484" actId="1035"/>
          <ac:picMkLst>
            <pc:docMk/>
            <pc:sldMk cId="3728495562" sldId="2134805780"/>
            <ac:picMk id="7" creationId="{DEFC4A6E-915B-4709-A5AD-650939D75399}"/>
          </ac:picMkLst>
        </pc:picChg>
        <pc:picChg chg="mod">
          <ac:chgData name="Alexandra PAPILLON" userId="6ed42675-17a0-4139-8016-992ac43c869f" providerId="ADAL" clId="{1B8C3640-EEE1-4D7B-8473-F2BA7AABFBDF}" dt="2022-11-28T14:29:20.387" v="484" actId="1035"/>
          <ac:picMkLst>
            <pc:docMk/>
            <pc:sldMk cId="3728495562" sldId="2134805780"/>
            <ac:picMk id="9" creationId="{BC289776-32D6-4200-864A-525B91B63DFE}"/>
          </ac:picMkLst>
        </pc:picChg>
      </pc:sldChg>
      <pc:sldChg chg="modSp mod">
        <pc:chgData name="Alexandra PAPILLON" userId="6ed42675-17a0-4139-8016-992ac43c869f" providerId="ADAL" clId="{1B8C3640-EEE1-4D7B-8473-F2BA7AABFBDF}" dt="2022-11-28T14:36:58.643" v="652"/>
        <pc:sldMkLst>
          <pc:docMk/>
          <pc:sldMk cId="2525027558" sldId="2134805781"/>
        </pc:sldMkLst>
        <pc:spChg chg="mod">
          <ac:chgData name="Alexandra PAPILLON" userId="6ed42675-17a0-4139-8016-992ac43c869f" providerId="ADAL" clId="{1B8C3640-EEE1-4D7B-8473-F2BA7AABFBDF}" dt="2022-11-28T14:36:58.643" v="652"/>
          <ac:spMkLst>
            <pc:docMk/>
            <pc:sldMk cId="2525027558" sldId="2134805781"/>
            <ac:spMk id="51" creationId="{CBBA6662-DF6A-5944-BAA8-6AE829985AF1}"/>
          </ac:spMkLst>
        </pc:spChg>
        <pc:spChg chg="mod">
          <ac:chgData name="Alexandra PAPILLON" userId="6ed42675-17a0-4139-8016-992ac43c869f" providerId="ADAL" clId="{1B8C3640-EEE1-4D7B-8473-F2BA7AABFBDF}" dt="2022-11-28T14:30:13.227" v="492" actId="20577"/>
          <ac:spMkLst>
            <pc:docMk/>
            <pc:sldMk cId="2525027558" sldId="2134805781"/>
            <ac:spMk id="57" creationId="{6DECD97E-5C69-5649-9CEA-1353AC7659BE}"/>
          </ac:spMkLst>
        </pc:spChg>
      </pc:sldChg>
      <pc:sldChg chg="addSp delSp modSp mod">
        <pc:chgData name="Alexandra PAPILLON" userId="6ed42675-17a0-4139-8016-992ac43c869f" providerId="ADAL" clId="{1B8C3640-EEE1-4D7B-8473-F2BA7AABFBDF}" dt="2022-11-28T14:42:10.653" v="703"/>
        <pc:sldMkLst>
          <pc:docMk/>
          <pc:sldMk cId="3620951184" sldId="2134805783"/>
        </pc:sldMkLst>
        <pc:spChg chg="add mod">
          <ac:chgData name="Alexandra PAPILLON" userId="6ed42675-17a0-4139-8016-992ac43c869f" providerId="ADAL" clId="{1B8C3640-EEE1-4D7B-8473-F2BA7AABFBDF}" dt="2022-11-28T14:40:23.484" v="683" actId="20577"/>
          <ac:spMkLst>
            <pc:docMk/>
            <pc:sldMk cId="3620951184" sldId="2134805783"/>
            <ac:spMk id="23" creationId="{EC6F5B30-DBF3-4678-BD37-1BBE73745F85}"/>
          </ac:spMkLst>
        </pc:spChg>
        <pc:spChg chg="mod">
          <ac:chgData name="Alexandra PAPILLON" userId="6ed42675-17a0-4139-8016-992ac43c869f" providerId="ADAL" clId="{1B8C3640-EEE1-4D7B-8473-F2BA7AABFBDF}" dt="2022-11-28T14:42:10.653" v="703"/>
          <ac:spMkLst>
            <pc:docMk/>
            <pc:sldMk cId="3620951184" sldId="2134805783"/>
            <ac:spMk id="26" creationId="{BD4705B9-417A-44C2-B207-6F0CC2821077}"/>
          </ac:spMkLst>
        </pc:spChg>
        <pc:spChg chg="mod">
          <ac:chgData name="Alexandra PAPILLON" userId="6ed42675-17a0-4139-8016-992ac43c869f" providerId="ADAL" clId="{1B8C3640-EEE1-4D7B-8473-F2BA7AABFBDF}" dt="2022-11-28T14:41:42.123" v="701"/>
          <ac:spMkLst>
            <pc:docMk/>
            <pc:sldMk cId="3620951184" sldId="2134805783"/>
            <ac:spMk id="51" creationId="{CBBA6662-DF6A-5944-BAA8-6AE829985AF1}"/>
          </ac:spMkLst>
        </pc:spChg>
        <pc:spChg chg="del mod">
          <ac:chgData name="Alexandra PAPILLON" userId="6ed42675-17a0-4139-8016-992ac43c869f" providerId="ADAL" clId="{1B8C3640-EEE1-4D7B-8473-F2BA7AABFBDF}" dt="2022-11-28T14:40:07.150" v="676" actId="478"/>
          <ac:spMkLst>
            <pc:docMk/>
            <pc:sldMk cId="3620951184" sldId="2134805783"/>
            <ac:spMk id="55" creationId="{A80A5D7E-B83D-9448-B196-6CBFC722E869}"/>
          </ac:spMkLst>
        </pc:spChg>
        <pc:spChg chg="mod">
          <ac:chgData name="Alexandra PAPILLON" userId="6ed42675-17a0-4139-8016-992ac43c869f" providerId="ADAL" clId="{1B8C3640-EEE1-4D7B-8473-F2BA7AABFBDF}" dt="2022-11-28T14:40:39.581" v="698" actId="20577"/>
          <ac:spMkLst>
            <pc:docMk/>
            <pc:sldMk cId="3620951184" sldId="2134805783"/>
            <ac:spMk id="57" creationId="{6DECD97E-5C69-5649-9CEA-1353AC7659BE}"/>
          </ac:spMkLst>
        </pc:spChg>
      </pc:sldChg>
      <pc:sldChg chg="modSp mod">
        <pc:chgData name="Alexandra PAPILLON" userId="6ed42675-17a0-4139-8016-992ac43c869f" providerId="ADAL" clId="{1B8C3640-EEE1-4D7B-8473-F2BA7AABFBDF}" dt="2022-11-28T14:37:07.821" v="653" actId="313"/>
        <pc:sldMkLst>
          <pc:docMk/>
          <pc:sldMk cId="129229881" sldId="2134805784"/>
        </pc:sldMkLst>
        <pc:spChg chg="mod">
          <ac:chgData name="Alexandra PAPILLON" userId="6ed42675-17a0-4139-8016-992ac43c869f" providerId="ADAL" clId="{1B8C3640-EEE1-4D7B-8473-F2BA7AABFBDF}" dt="2022-11-28T14:35:42.139" v="649" actId="1036"/>
          <ac:spMkLst>
            <pc:docMk/>
            <pc:sldMk cId="129229881" sldId="2134805784"/>
            <ac:spMk id="15" creationId="{0F0DD31E-6491-DE40-A915-76385CA86296}"/>
          </ac:spMkLst>
        </pc:spChg>
        <pc:spChg chg="mod">
          <ac:chgData name="Alexandra PAPILLON" userId="6ed42675-17a0-4139-8016-992ac43c869f" providerId="ADAL" clId="{1B8C3640-EEE1-4D7B-8473-F2BA7AABFBDF}" dt="2022-11-28T14:32:07.047" v="499" actId="6549"/>
          <ac:spMkLst>
            <pc:docMk/>
            <pc:sldMk cId="129229881" sldId="2134805784"/>
            <ac:spMk id="20" creationId="{14BA7A6A-9149-4B01-BBE0-6F022EEF3425}"/>
          </ac:spMkLst>
        </pc:spChg>
        <pc:spChg chg="mod">
          <ac:chgData name="Alexandra PAPILLON" userId="6ed42675-17a0-4139-8016-992ac43c869f" providerId="ADAL" clId="{1B8C3640-EEE1-4D7B-8473-F2BA7AABFBDF}" dt="2022-11-28T14:36:43.917" v="651"/>
          <ac:spMkLst>
            <pc:docMk/>
            <pc:sldMk cId="129229881" sldId="2134805784"/>
            <ac:spMk id="51" creationId="{CBBA6662-DF6A-5944-BAA8-6AE829985AF1}"/>
          </ac:spMkLst>
        </pc:spChg>
        <pc:spChg chg="mod">
          <ac:chgData name="Alexandra PAPILLON" userId="6ed42675-17a0-4139-8016-992ac43c869f" providerId="ADAL" clId="{1B8C3640-EEE1-4D7B-8473-F2BA7AABFBDF}" dt="2022-11-28T14:33:53.978" v="528" actId="20577"/>
          <ac:spMkLst>
            <pc:docMk/>
            <pc:sldMk cId="129229881" sldId="2134805784"/>
            <ac:spMk id="55" creationId="{A80A5D7E-B83D-9448-B196-6CBFC722E869}"/>
          </ac:spMkLst>
        </pc:spChg>
        <pc:spChg chg="mod">
          <ac:chgData name="Alexandra PAPILLON" userId="6ed42675-17a0-4139-8016-992ac43c869f" providerId="ADAL" clId="{1B8C3640-EEE1-4D7B-8473-F2BA7AABFBDF}" dt="2022-11-28T14:33:35.612" v="524" actId="20577"/>
          <ac:spMkLst>
            <pc:docMk/>
            <pc:sldMk cId="129229881" sldId="2134805784"/>
            <ac:spMk id="57" creationId="{6DECD97E-5C69-5649-9CEA-1353AC7659BE}"/>
          </ac:spMkLst>
        </pc:spChg>
        <pc:spChg chg="mod">
          <ac:chgData name="Alexandra PAPILLON" userId="6ed42675-17a0-4139-8016-992ac43c869f" providerId="ADAL" clId="{1B8C3640-EEE1-4D7B-8473-F2BA7AABFBDF}" dt="2022-11-28T14:34:11.913" v="530" actId="313"/>
          <ac:spMkLst>
            <pc:docMk/>
            <pc:sldMk cId="129229881" sldId="2134805784"/>
            <ac:spMk id="58" creationId="{C4A822DD-CC64-9E48-B4C5-F88650E21288}"/>
          </ac:spMkLst>
        </pc:spChg>
        <pc:spChg chg="mod">
          <ac:chgData name="Alexandra PAPILLON" userId="6ed42675-17a0-4139-8016-992ac43c869f" providerId="ADAL" clId="{1B8C3640-EEE1-4D7B-8473-F2BA7AABFBDF}" dt="2022-11-28T14:37:07.821" v="653" actId="313"/>
          <ac:spMkLst>
            <pc:docMk/>
            <pc:sldMk cId="129229881" sldId="2134805784"/>
            <ac:spMk id="89" creationId="{780A1C6C-941A-A840-88DC-BFDD6104A019}"/>
          </ac:spMkLst>
        </pc:spChg>
        <pc:picChg chg="mod">
          <ac:chgData name="Alexandra PAPILLON" userId="6ed42675-17a0-4139-8016-992ac43c869f" providerId="ADAL" clId="{1B8C3640-EEE1-4D7B-8473-F2BA7AABFBDF}" dt="2022-11-28T14:35:31.521" v="607" actId="1076"/>
          <ac:picMkLst>
            <pc:docMk/>
            <pc:sldMk cId="129229881" sldId="2134805784"/>
            <ac:picMk id="3" creationId="{44F65E29-7CF4-4A8C-8D40-F440125CE134}"/>
          </ac:picMkLst>
        </pc:picChg>
      </pc:sldChg>
      <pc:sldChg chg="modSp mod">
        <pc:chgData name="Alexandra PAPILLON" userId="6ed42675-17a0-4139-8016-992ac43c869f" providerId="ADAL" clId="{1B8C3640-EEE1-4D7B-8473-F2BA7AABFBDF}" dt="2022-11-29T14:03:31.275" v="741" actId="6549"/>
        <pc:sldMkLst>
          <pc:docMk/>
          <pc:sldMk cId="3261033733" sldId="2134805785"/>
        </pc:sldMkLst>
        <pc:spChg chg="mod">
          <ac:chgData name="Alexandra PAPILLON" userId="6ed42675-17a0-4139-8016-992ac43c869f" providerId="ADAL" clId="{1B8C3640-EEE1-4D7B-8473-F2BA7AABFBDF}" dt="2022-11-28T14:38:57.653" v="666"/>
          <ac:spMkLst>
            <pc:docMk/>
            <pc:sldMk cId="3261033733" sldId="2134805785"/>
            <ac:spMk id="51" creationId="{CBBA6662-DF6A-5944-BAA8-6AE829985AF1}"/>
          </ac:spMkLst>
        </pc:spChg>
        <pc:spChg chg="mod">
          <ac:chgData name="Alexandra PAPILLON" userId="6ed42675-17a0-4139-8016-992ac43c869f" providerId="ADAL" clId="{1B8C3640-EEE1-4D7B-8473-F2BA7AABFBDF}" dt="2022-11-28T14:37:40.619" v="656" actId="20577"/>
          <ac:spMkLst>
            <pc:docMk/>
            <pc:sldMk cId="3261033733" sldId="2134805785"/>
            <ac:spMk id="55" creationId="{A80A5D7E-B83D-9448-B196-6CBFC722E869}"/>
          </ac:spMkLst>
        </pc:spChg>
        <pc:spChg chg="mod">
          <ac:chgData name="Alexandra PAPILLON" userId="6ed42675-17a0-4139-8016-992ac43c869f" providerId="ADAL" clId="{1B8C3640-EEE1-4D7B-8473-F2BA7AABFBDF}" dt="2022-11-28T14:37:54.431" v="662" actId="20577"/>
          <ac:spMkLst>
            <pc:docMk/>
            <pc:sldMk cId="3261033733" sldId="2134805785"/>
            <ac:spMk id="57" creationId="{6DECD97E-5C69-5649-9CEA-1353AC7659BE}"/>
          </ac:spMkLst>
        </pc:spChg>
        <pc:spChg chg="mod">
          <ac:chgData name="Alexandra PAPILLON" userId="6ed42675-17a0-4139-8016-992ac43c869f" providerId="ADAL" clId="{1B8C3640-EEE1-4D7B-8473-F2BA7AABFBDF}" dt="2022-11-28T14:38:06.860" v="664" actId="20577"/>
          <ac:spMkLst>
            <pc:docMk/>
            <pc:sldMk cId="3261033733" sldId="2134805785"/>
            <ac:spMk id="58" creationId="{C4A822DD-CC64-9E48-B4C5-F88650E21288}"/>
          </ac:spMkLst>
        </pc:spChg>
        <pc:spChg chg="mod">
          <ac:chgData name="Alexandra PAPILLON" userId="6ed42675-17a0-4139-8016-992ac43c869f" providerId="ADAL" clId="{1B8C3640-EEE1-4D7B-8473-F2BA7AABFBDF}" dt="2022-11-29T14:03:31.275" v="741" actId="6549"/>
          <ac:spMkLst>
            <pc:docMk/>
            <pc:sldMk cId="3261033733" sldId="2134805785"/>
            <ac:spMk id="89" creationId="{780A1C6C-941A-A840-88DC-BFDD6104A019}"/>
          </ac:spMkLst>
        </pc:spChg>
      </pc:sldChg>
      <pc:sldChg chg="del">
        <pc:chgData name="Alexandra PAPILLON" userId="6ed42675-17a0-4139-8016-992ac43c869f" providerId="ADAL" clId="{1B8C3640-EEE1-4D7B-8473-F2BA7AABFBDF}" dt="2022-11-28T14:41:51.207" v="702" actId="47"/>
        <pc:sldMkLst>
          <pc:docMk/>
          <pc:sldMk cId="0" sldId="2134805786"/>
        </pc:sldMkLst>
      </pc:sldChg>
      <pc:sldChg chg="modSp add mod">
        <pc:chgData name="Alexandra PAPILLON" userId="6ed42675-17a0-4139-8016-992ac43c869f" providerId="ADAL" clId="{1B8C3640-EEE1-4D7B-8473-F2BA7AABFBDF}" dt="2022-11-29T15:44:34.474" v="801" actId="207"/>
        <pc:sldMkLst>
          <pc:docMk/>
          <pc:sldMk cId="3228966446" sldId="2134805793"/>
        </pc:sldMkLst>
        <pc:spChg chg="mod">
          <ac:chgData name="Alexandra PAPILLON" userId="6ed42675-17a0-4139-8016-992ac43c869f" providerId="ADAL" clId="{1B8C3640-EEE1-4D7B-8473-F2BA7AABFBDF}" dt="2022-11-29T15:42:13.563" v="743"/>
          <ac:spMkLst>
            <pc:docMk/>
            <pc:sldMk cId="3228966446" sldId="2134805793"/>
            <ac:spMk id="3" creationId="{1026347A-7F06-4819-9CED-D05E061BD65F}"/>
          </ac:spMkLst>
        </pc:spChg>
        <pc:spChg chg="mod">
          <ac:chgData name="Alexandra PAPILLON" userId="6ed42675-17a0-4139-8016-992ac43c869f" providerId="ADAL" clId="{1B8C3640-EEE1-4D7B-8473-F2BA7AABFBDF}" dt="2022-11-29T15:44:12.328" v="799" actId="20577"/>
          <ac:spMkLst>
            <pc:docMk/>
            <pc:sldMk cId="3228966446" sldId="2134805793"/>
            <ac:spMk id="19" creationId="{E356A3E1-F15E-634E-8A46-2B9F7A5CC0F7}"/>
          </ac:spMkLst>
        </pc:spChg>
        <pc:spChg chg="mod">
          <ac:chgData name="Alexandra PAPILLON" userId="6ed42675-17a0-4139-8016-992ac43c869f" providerId="ADAL" clId="{1B8C3640-EEE1-4D7B-8473-F2BA7AABFBDF}" dt="2022-11-29T15:44:34.474" v="801" actId="207"/>
          <ac:spMkLst>
            <pc:docMk/>
            <pc:sldMk cId="3228966446" sldId="2134805793"/>
            <ac:spMk id="21" creationId="{4E64A7A0-7C4C-4793-9CCF-3066432CC412}"/>
          </ac:spMkLst>
        </pc:spChg>
      </pc:sldChg>
      <pc:sldMasterChg chg="delSldLayout">
        <pc:chgData name="Alexandra PAPILLON" userId="6ed42675-17a0-4139-8016-992ac43c869f" providerId="ADAL" clId="{1B8C3640-EEE1-4D7B-8473-F2BA7AABFBDF}" dt="2022-11-28T14:41:51.207" v="702" actId="47"/>
        <pc:sldMasterMkLst>
          <pc:docMk/>
          <pc:sldMasterMk cId="1797941728" sldId="2147483683"/>
        </pc:sldMasterMkLst>
        <pc:sldLayoutChg chg="del">
          <pc:chgData name="Alexandra PAPILLON" userId="6ed42675-17a0-4139-8016-992ac43c869f" providerId="ADAL" clId="{1B8C3640-EEE1-4D7B-8473-F2BA7AABFBDF}" dt="2022-11-28T14:41:51.207" v="702" actId="47"/>
          <pc:sldLayoutMkLst>
            <pc:docMk/>
            <pc:sldMasterMk cId="1797941728" sldId="2147483683"/>
            <pc:sldLayoutMk cId="1739012119" sldId="2147483748"/>
          </pc:sldLayoutMkLst>
        </pc:sldLayoutChg>
        <pc:sldLayoutChg chg="del">
          <pc:chgData name="Alexandra PAPILLON" userId="6ed42675-17a0-4139-8016-992ac43c869f" providerId="ADAL" clId="{1B8C3640-EEE1-4D7B-8473-F2BA7AABFBDF}" dt="2022-11-28T14:41:51.207" v="702" actId="47"/>
          <pc:sldLayoutMkLst>
            <pc:docMk/>
            <pc:sldMasterMk cId="1797941728" sldId="2147483683"/>
            <pc:sldLayoutMk cId="312941317" sldId="2147483749"/>
          </pc:sldLayoutMkLst>
        </pc:sldLayoutChg>
      </pc:sldMasterChg>
    </pc:docChg>
  </pc:docChgLst>
  <pc:docChgLst>
    <pc:chgData name="Claire MAIRET" userId="b91d9db2-e41b-4c98-9525-27312980cc2f" providerId="ADAL" clId="{7A447BD8-665B-4A35-B62A-623D871B8E3B}"/>
    <pc:docChg chg="undo redo custSel addSld delSld modSld sldOrd">
      <pc:chgData name="Claire MAIRET" userId="b91d9db2-e41b-4c98-9525-27312980cc2f" providerId="ADAL" clId="{7A447BD8-665B-4A35-B62A-623D871B8E3B}" dt="2022-12-01T13:54:34.702" v="1049" actId="14100"/>
      <pc:docMkLst>
        <pc:docMk/>
      </pc:docMkLst>
      <pc:sldChg chg="modSp mod ord">
        <pc:chgData name="Claire MAIRET" userId="b91d9db2-e41b-4c98-9525-27312980cc2f" providerId="ADAL" clId="{7A447BD8-665B-4A35-B62A-623D871B8E3B}" dt="2022-11-30T18:05:13.639" v="985"/>
        <pc:sldMkLst>
          <pc:docMk/>
          <pc:sldMk cId="3279526026" sldId="2134805739"/>
        </pc:sldMkLst>
        <pc:spChg chg="mod">
          <ac:chgData name="Claire MAIRET" userId="b91d9db2-e41b-4c98-9525-27312980cc2f" providerId="ADAL" clId="{7A447BD8-665B-4A35-B62A-623D871B8E3B}" dt="2022-11-30T18:05:13.639" v="985"/>
          <ac:spMkLst>
            <pc:docMk/>
            <pc:sldMk cId="3279526026" sldId="2134805739"/>
            <ac:spMk id="3" creationId="{656BDCB4-659D-4F1F-9200-D0AD11FB54EE}"/>
          </ac:spMkLst>
        </pc:spChg>
      </pc:sldChg>
      <pc:sldChg chg="addSp delSp modSp mod">
        <pc:chgData name="Claire MAIRET" userId="b91d9db2-e41b-4c98-9525-27312980cc2f" providerId="ADAL" clId="{7A447BD8-665B-4A35-B62A-623D871B8E3B}" dt="2022-11-30T17:28:36.492" v="47" actId="20577"/>
        <pc:sldMkLst>
          <pc:docMk/>
          <pc:sldMk cId="3004514661" sldId="2134805770"/>
        </pc:sldMkLst>
        <pc:spChg chg="del mod">
          <ac:chgData name="Claire MAIRET" userId="b91d9db2-e41b-4c98-9525-27312980cc2f" providerId="ADAL" clId="{7A447BD8-665B-4A35-B62A-623D871B8E3B}" dt="2022-11-30T17:27:48.047" v="10" actId="478"/>
          <ac:spMkLst>
            <pc:docMk/>
            <pc:sldMk cId="3004514661" sldId="2134805770"/>
            <ac:spMk id="3" creationId="{6B8DC8A2-BD59-294E-BB8C-1C09CF5B8C92}"/>
          </ac:spMkLst>
        </pc:spChg>
        <pc:spChg chg="add del mod">
          <ac:chgData name="Claire MAIRET" userId="b91d9db2-e41b-4c98-9525-27312980cc2f" providerId="ADAL" clId="{7A447BD8-665B-4A35-B62A-623D871B8E3B}" dt="2022-11-30T17:27:50.167" v="11" actId="478"/>
          <ac:spMkLst>
            <pc:docMk/>
            <pc:sldMk cId="3004514661" sldId="2134805770"/>
            <ac:spMk id="4" creationId="{0A78F835-003F-45C4-B5F1-8B9F3E0071AB}"/>
          </ac:spMkLst>
        </pc:spChg>
        <pc:spChg chg="add mod">
          <ac:chgData name="Claire MAIRET" userId="b91d9db2-e41b-4c98-9525-27312980cc2f" providerId="ADAL" clId="{7A447BD8-665B-4A35-B62A-623D871B8E3B}" dt="2022-11-30T17:28:00.394" v="12" actId="14100"/>
          <ac:spMkLst>
            <pc:docMk/>
            <pc:sldMk cId="3004514661" sldId="2134805770"/>
            <ac:spMk id="7" creationId="{95CC4D6A-AB3A-456D-897B-856117BF43A1}"/>
          </ac:spMkLst>
        </pc:spChg>
        <pc:spChg chg="del">
          <ac:chgData name="Claire MAIRET" userId="b91d9db2-e41b-4c98-9525-27312980cc2f" providerId="ADAL" clId="{7A447BD8-665B-4A35-B62A-623D871B8E3B}" dt="2022-11-30T17:27:10.574" v="1" actId="478"/>
          <ac:spMkLst>
            <pc:docMk/>
            <pc:sldMk cId="3004514661" sldId="2134805770"/>
            <ac:spMk id="8" creationId="{F76A26D3-3B44-35B0-E70F-99A2819CF45C}"/>
          </ac:spMkLst>
        </pc:spChg>
        <pc:spChg chg="add mod">
          <ac:chgData name="Claire MAIRET" userId="b91d9db2-e41b-4c98-9525-27312980cc2f" providerId="ADAL" clId="{7A447BD8-665B-4A35-B62A-623D871B8E3B}" dt="2022-11-30T17:28:36.492" v="47" actId="20577"/>
          <ac:spMkLst>
            <pc:docMk/>
            <pc:sldMk cId="3004514661" sldId="2134805770"/>
            <ac:spMk id="11" creationId="{A71B86B1-A27D-43F1-B78F-00CD48D1B819}"/>
          </ac:spMkLst>
        </pc:spChg>
        <pc:picChg chg="del">
          <ac:chgData name="Claire MAIRET" userId="b91d9db2-e41b-4c98-9525-27312980cc2f" providerId="ADAL" clId="{7A447BD8-665B-4A35-B62A-623D871B8E3B}" dt="2022-11-30T17:27:30.330" v="6" actId="478"/>
          <ac:picMkLst>
            <pc:docMk/>
            <pc:sldMk cId="3004514661" sldId="2134805770"/>
            <ac:picMk id="9" creationId="{F835FF5C-9DB1-4C7B-A4B6-8DF7E5B286D2}"/>
          </ac:picMkLst>
        </pc:picChg>
        <pc:picChg chg="add mod">
          <ac:chgData name="Claire MAIRET" userId="b91d9db2-e41b-4c98-9525-27312980cc2f" providerId="ADAL" clId="{7A447BD8-665B-4A35-B62A-623D871B8E3B}" dt="2022-11-30T17:27:39.266" v="8" actId="1076"/>
          <ac:picMkLst>
            <pc:docMk/>
            <pc:sldMk cId="3004514661" sldId="2134805770"/>
            <ac:picMk id="10" creationId="{20CAA96C-778A-40FF-A895-DB35F5CB62BE}"/>
          </ac:picMkLst>
        </pc:picChg>
      </pc:sldChg>
      <pc:sldChg chg="addSp delSp modSp mod">
        <pc:chgData name="Claire MAIRET" userId="b91d9db2-e41b-4c98-9525-27312980cc2f" providerId="ADAL" clId="{7A447BD8-665B-4A35-B62A-623D871B8E3B}" dt="2022-11-30T17:33:41.837" v="107" actId="164"/>
        <pc:sldMkLst>
          <pc:docMk/>
          <pc:sldMk cId="3233931030" sldId="2134805773"/>
        </pc:sldMkLst>
        <pc:spChg chg="del">
          <ac:chgData name="Claire MAIRET" userId="b91d9db2-e41b-4c98-9525-27312980cc2f" providerId="ADAL" clId="{7A447BD8-665B-4A35-B62A-623D871B8E3B}" dt="2022-11-30T17:28:59.756" v="49" actId="478"/>
          <ac:spMkLst>
            <pc:docMk/>
            <pc:sldMk cId="3233931030" sldId="2134805773"/>
            <ac:spMk id="3" creationId="{F9A4C244-E061-4164-B3B3-C30B886BB435}"/>
          </ac:spMkLst>
        </pc:spChg>
        <pc:spChg chg="del">
          <ac:chgData name="Claire MAIRET" userId="b91d9db2-e41b-4c98-9525-27312980cc2f" providerId="ADAL" clId="{7A447BD8-665B-4A35-B62A-623D871B8E3B}" dt="2022-11-30T17:28:58.602" v="48" actId="478"/>
          <ac:spMkLst>
            <pc:docMk/>
            <pc:sldMk cId="3233931030" sldId="2134805773"/>
            <ac:spMk id="5" creationId="{2EFDD6BF-4008-41CA-BAE9-E989CC352502}"/>
          </ac:spMkLst>
        </pc:spChg>
        <pc:spChg chg="del">
          <ac:chgData name="Claire MAIRET" userId="b91d9db2-e41b-4c98-9525-27312980cc2f" providerId="ADAL" clId="{7A447BD8-665B-4A35-B62A-623D871B8E3B}" dt="2022-11-30T17:30:58.675" v="65" actId="478"/>
          <ac:spMkLst>
            <pc:docMk/>
            <pc:sldMk cId="3233931030" sldId="2134805773"/>
            <ac:spMk id="9" creationId="{376E9175-3E45-4AD4-83C5-F557EEB229A6}"/>
          </ac:spMkLst>
        </pc:spChg>
        <pc:spChg chg="del">
          <ac:chgData name="Claire MAIRET" userId="b91d9db2-e41b-4c98-9525-27312980cc2f" providerId="ADAL" clId="{7A447BD8-665B-4A35-B62A-623D871B8E3B}" dt="2022-11-30T17:30:57.867" v="64" actId="478"/>
          <ac:spMkLst>
            <pc:docMk/>
            <pc:sldMk cId="3233931030" sldId="2134805773"/>
            <ac:spMk id="11" creationId="{24428E0E-5875-471E-A66E-54C5C7BC6B4B}"/>
          </ac:spMkLst>
        </pc:spChg>
        <pc:spChg chg="mod">
          <ac:chgData name="Claire MAIRET" userId="b91d9db2-e41b-4c98-9525-27312980cc2f" providerId="ADAL" clId="{7A447BD8-665B-4A35-B62A-623D871B8E3B}" dt="2022-11-30T17:30:55.458" v="63" actId="1076"/>
          <ac:spMkLst>
            <pc:docMk/>
            <pc:sldMk cId="3233931030" sldId="2134805773"/>
            <ac:spMk id="16" creationId="{3736E1B2-0EB5-49E4-B37F-4E36FA08A357}"/>
          </ac:spMkLst>
        </pc:spChg>
        <pc:spChg chg="add mod">
          <ac:chgData name="Claire MAIRET" userId="b91d9db2-e41b-4c98-9525-27312980cc2f" providerId="ADAL" clId="{7A447BD8-665B-4A35-B62A-623D871B8E3B}" dt="2022-11-30T17:33:34.488" v="106" actId="164"/>
          <ac:spMkLst>
            <pc:docMk/>
            <pc:sldMk cId="3233931030" sldId="2134805773"/>
            <ac:spMk id="18" creationId="{F6155A14-1C00-445E-A11E-A293492E26EE}"/>
          </ac:spMkLst>
        </pc:spChg>
        <pc:spChg chg="add mod">
          <ac:chgData name="Claire MAIRET" userId="b91d9db2-e41b-4c98-9525-27312980cc2f" providerId="ADAL" clId="{7A447BD8-665B-4A35-B62A-623D871B8E3B}" dt="2022-11-30T17:33:34.488" v="106" actId="164"/>
          <ac:spMkLst>
            <pc:docMk/>
            <pc:sldMk cId="3233931030" sldId="2134805773"/>
            <ac:spMk id="19" creationId="{A5A751E0-6D55-40B4-9AAD-BA96D5447881}"/>
          </ac:spMkLst>
        </pc:spChg>
        <pc:grpChg chg="add mod">
          <ac:chgData name="Claire MAIRET" userId="b91d9db2-e41b-4c98-9525-27312980cc2f" providerId="ADAL" clId="{7A447BD8-665B-4A35-B62A-623D871B8E3B}" dt="2022-11-30T17:33:41.837" v="107" actId="164"/>
          <ac:grpSpMkLst>
            <pc:docMk/>
            <pc:sldMk cId="3233931030" sldId="2134805773"/>
            <ac:grpSpMk id="17" creationId="{D4292E21-8C86-42FF-A5B0-88A2319966CC}"/>
          </ac:grpSpMkLst>
        </pc:grpChg>
        <pc:grpChg chg="add mod">
          <ac:chgData name="Claire MAIRET" userId="b91d9db2-e41b-4c98-9525-27312980cc2f" providerId="ADAL" clId="{7A447BD8-665B-4A35-B62A-623D871B8E3B}" dt="2022-11-30T17:33:41.837" v="107" actId="164"/>
          <ac:grpSpMkLst>
            <pc:docMk/>
            <pc:sldMk cId="3233931030" sldId="2134805773"/>
            <ac:grpSpMk id="20" creationId="{C04F375E-82A6-4B1B-8FF7-8F5DCD786D1F}"/>
          </ac:grpSpMkLst>
        </pc:grpChg>
        <pc:picChg chg="add del mod">
          <ac:chgData name="Claire MAIRET" userId="b91d9db2-e41b-4c98-9525-27312980cc2f" providerId="ADAL" clId="{7A447BD8-665B-4A35-B62A-623D871B8E3B}" dt="2022-11-30T17:29:43.745" v="53" actId="478"/>
          <ac:picMkLst>
            <pc:docMk/>
            <pc:sldMk cId="3233931030" sldId="2134805773"/>
            <ac:picMk id="7" creationId="{B914C921-93BB-4A41-8B8C-E123B527579A}"/>
          </ac:picMkLst>
        </pc:picChg>
        <pc:picChg chg="mod">
          <ac:chgData name="Claire MAIRET" userId="b91d9db2-e41b-4c98-9525-27312980cc2f" providerId="ADAL" clId="{7A447BD8-665B-4A35-B62A-623D871B8E3B}" dt="2022-11-30T17:30:51.265" v="62" actId="1076"/>
          <ac:picMkLst>
            <pc:docMk/>
            <pc:sldMk cId="3233931030" sldId="2134805773"/>
            <ac:picMk id="10" creationId="{A940E7AF-FF96-4605-BE18-B5FB63CAEDA7}"/>
          </ac:picMkLst>
        </pc:picChg>
        <pc:picChg chg="add mod">
          <ac:chgData name="Claire MAIRET" userId="b91d9db2-e41b-4c98-9525-27312980cc2f" providerId="ADAL" clId="{7A447BD8-665B-4A35-B62A-623D871B8E3B}" dt="2022-11-30T17:30:42.601" v="61" actId="1037"/>
          <ac:picMkLst>
            <pc:docMk/>
            <pc:sldMk cId="3233931030" sldId="2134805773"/>
            <ac:picMk id="13" creationId="{AD55BF27-C282-412E-96C5-72BAC45538C5}"/>
          </ac:picMkLst>
        </pc:picChg>
        <pc:picChg chg="add mod">
          <ac:chgData name="Claire MAIRET" userId="b91d9db2-e41b-4c98-9525-27312980cc2f" providerId="ADAL" clId="{7A447BD8-665B-4A35-B62A-623D871B8E3B}" dt="2022-11-30T17:33:41.837" v="107" actId="164"/>
          <ac:picMkLst>
            <pc:docMk/>
            <pc:sldMk cId="3233931030" sldId="2134805773"/>
            <ac:picMk id="15" creationId="{F77EFE85-D54F-49DC-BC2A-B767029BCBDE}"/>
          </ac:picMkLst>
        </pc:picChg>
      </pc:sldChg>
      <pc:sldChg chg="modSp mod">
        <pc:chgData name="Claire MAIRET" userId="b91d9db2-e41b-4c98-9525-27312980cc2f" providerId="ADAL" clId="{7A447BD8-665B-4A35-B62A-623D871B8E3B}" dt="2022-11-30T17:35:17.073" v="114" actId="20577"/>
        <pc:sldMkLst>
          <pc:docMk/>
          <pc:sldMk cId="2332208611" sldId="2134805774"/>
        </pc:sldMkLst>
        <pc:spChg chg="mod">
          <ac:chgData name="Claire MAIRET" userId="b91d9db2-e41b-4c98-9525-27312980cc2f" providerId="ADAL" clId="{7A447BD8-665B-4A35-B62A-623D871B8E3B}" dt="2022-11-30T17:35:17.073" v="114" actId="20577"/>
          <ac:spMkLst>
            <pc:docMk/>
            <pc:sldMk cId="2332208611" sldId="2134805774"/>
            <ac:spMk id="17" creationId="{FBA2046B-F836-4419-8598-F69C83DA1CEC}"/>
          </ac:spMkLst>
        </pc:spChg>
        <pc:spChg chg="mod">
          <ac:chgData name="Claire MAIRET" userId="b91d9db2-e41b-4c98-9525-27312980cc2f" providerId="ADAL" clId="{7A447BD8-665B-4A35-B62A-623D871B8E3B}" dt="2022-11-30T17:34:03.780" v="108" actId="20577"/>
          <ac:spMkLst>
            <pc:docMk/>
            <pc:sldMk cId="2332208611" sldId="2134805774"/>
            <ac:spMk id="22" creationId="{7FDC1DC3-76D3-E04A-9030-5985082C010C}"/>
          </ac:spMkLst>
        </pc:spChg>
      </pc:sldChg>
      <pc:sldChg chg="addSp delSp modSp mod">
        <pc:chgData name="Claire MAIRET" userId="b91d9db2-e41b-4c98-9525-27312980cc2f" providerId="ADAL" clId="{7A447BD8-665B-4A35-B62A-623D871B8E3B}" dt="2022-11-30T17:39:14.961" v="136" actId="14100"/>
        <pc:sldMkLst>
          <pc:docMk/>
          <pc:sldMk cId="733464506" sldId="2134805775"/>
        </pc:sldMkLst>
        <pc:spChg chg="mod">
          <ac:chgData name="Claire MAIRET" userId="b91d9db2-e41b-4c98-9525-27312980cc2f" providerId="ADAL" clId="{7A447BD8-665B-4A35-B62A-623D871B8E3B}" dt="2022-11-30T17:39:14.961" v="136" actId="14100"/>
          <ac:spMkLst>
            <pc:docMk/>
            <pc:sldMk cId="733464506" sldId="2134805775"/>
            <ac:spMk id="11" creationId="{B3A92DF3-C87A-4BBF-9EC0-395DB8F512D4}"/>
          </ac:spMkLst>
        </pc:spChg>
        <pc:spChg chg="mod">
          <ac:chgData name="Claire MAIRET" userId="b91d9db2-e41b-4c98-9525-27312980cc2f" providerId="ADAL" clId="{7A447BD8-665B-4A35-B62A-623D871B8E3B}" dt="2022-11-30T17:37:53.282" v="127" actId="207"/>
          <ac:spMkLst>
            <pc:docMk/>
            <pc:sldMk cId="733464506" sldId="2134805775"/>
            <ac:spMk id="12" creationId="{01089D91-C2A4-4B17-B977-226ABFF4E31E}"/>
          </ac:spMkLst>
        </pc:spChg>
        <pc:picChg chg="add del mod">
          <ac:chgData name="Claire MAIRET" userId="b91d9db2-e41b-4c98-9525-27312980cc2f" providerId="ADAL" clId="{7A447BD8-665B-4A35-B62A-623D871B8E3B}" dt="2022-11-30T17:36:46.916" v="119" actId="478"/>
          <ac:picMkLst>
            <pc:docMk/>
            <pc:sldMk cId="733464506" sldId="2134805775"/>
            <ac:picMk id="5" creationId="{26D1B003-4DB1-4710-AE5B-447630C73051}"/>
          </ac:picMkLst>
        </pc:picChg>
        <pc:picChg chg="add mod">
          <ac:chgData name="Claire MAIRET" userId="b91d9db2-e41b-4c98-9525-27312980cc2f" providerId="ADAL" clId="{7A447BD8-665B-4A35-B62A-623D871B8E3B}" dt="2022-11-30T17:36:55.427" v="122" actId="14100"/>
          <ac:picMkLst>
            <pc:docMk/>
            <pc:sldMk cId="733464506" sldId="2134805775"/>
            <ac:picMk id="7" creationId="{757D99DC-54F4-4D52-AFD6-7B7F065C519A}"/>
          </ac:picMkLst>
        </pc:picChg>
        <pc:picChg chg="del">
          <ac:chgData name="Claire MAIRET" userId="b91d9db2-e41b-4c98-9525-27312980cc2f" providerId="ADAL" clId="{7A447BD8-665B-4A35-B62A-623D871B8E3B}" dt="2022-11-30T17:36:58.298" v="123" actId="478"/>
          <ac:picMkLst>
            <pc:docMk/>
            <pc:sldMk cId="733464506" sldId="2134805775"/>
            <ac:picMk id="9" creationId="{67B77A5F-83F6-4B74-B1F7-3BB8F47C98DD}"/>
          </ac:picMkLst>
        </pc:picChg>
        <pc:picChg chg="del">
          <ac:chgData name="Claire MAIRET" userId="b91d9db2-e41b-4c98-9525-27312980cc2f" providerId="ADAL" clId="{7A447BD8-665B-4A35-B62A-623D871B8E3B}" dt="2022-11-30T17:35:26.059" v="115" actId="478"/>
          <ac:picMkLst>
            <pc:docMk/>
            <pc:sldMk cId="733464506" sldId="2134805775"/>
            <ac:picMk id="15" creationId="{F23EA628-2154-4AEA-BA2A-B917AB10D9D5}"/>
          </ac:picMkLst>
        </pc:picChg>
      </pc:sldChg>
      <pc:sldChg chg="addSp delSp modSp mod">
        <pc:chgData name="Claire MAIRET" userId="b91d9db2-e41b-4c98-9525-27312980cc2f" providerId="ADAL" clId="{7A447BD8-665B-4A35-B62A-623D871B8E3B}" dt="2022-11-30T17:41:59.819" v="248" actId="1076"/>
        <pc:sldMkLst>
          <pc:docMk/>
          <pc:sldMk cId="1527423765" sldId="2134805776"/>
        </pc:sldMkLst>
        <pc:spChg chg="mod">
          <ac:chgData name="Claire MAIRET" userId="b91d9db2-e41b-4c98-9525-27312980cc2f" providerId="ADAL" clId="{7A447BD8-665B-4A35-B62A-623D871B8E3B}" dt="2022-11-30T17:40:18.147" v="144" actId="1076"/>
          <ac:spMkLst>
            <pc:docMk/>
            <pc:sldMk cId="1527423765" sldId="2134805776"/>
            <ac:spMk id="3" creationId="{1026347A-7F06-4819-9CED-D05E061BD65F}"/>
          </ac:spMkLst>
        </pc:spChg>
        <pc:spChg chg="mod">
          <ac:chgData name="Claire MAIRET" userId="b91d9db2-e41b-4c98-9525-27312980cc2f" providerId="ADAL" clId="{7A447BD8-665B-4A35-B62A-623D871B8E3B}" dt="2022-11-30T17:40:23.023" v="158" actId="1036"/>
          <ac:spMkLst>
            <pc:docMk/>
            <pc:sldMk cId="1527423765" sldId="2134805776"/>
            <ac:spMk id="34" creationId="{00163C22-CEBC-49F1-BD92-98775284D4F3}"/>
          </ac:spMkLst>
        </pc:spChg>
        <pc:spChg chg="mod">
          <ac:chgData name="Claire MAIRET" userId="b91d9db2-e41b-4c98-9525-27312980cc2f" providerId="ADAL" clId="{7A447BD8-665B-4A35-B62A-623D871B8E3B}" dt="2022-11-30T17:40:23.023" v="158" actId="1036"/>
          <ac:spMkLst>
            <pc:docMk/>
            <pc:sldMk cId="1527423765" sldId="2134805776"/>
            <ac:spMk id="35" creationId="{3336D548-DB0B-4A68-91D7-2D17C7A1F7C2}"/>
          </ac:spMkLst>
        </pc:spChg>
        <pc:spChg chg="mod">
          <ac:chgData name="Claire MAIRET" userId="b91d9db2-e41b-4c98-9525-27312980cc2f" providerId="ADAL" clId="{7A447BD8-665B-4A35-B62A-623D871B8E3B}" dt="2022-11-30T17:40:23.023" v="158" actId="1036"/>
          <ac:spMkLst>
            <pc:docMk/>
            <pc:sldMk cId="1527423765" sldId="2134805776"/>
            <ac:spMk id="36" creationId="{2421E0E5-C1F3-4E51-8685-1554BA6979D1}"/>
          </ac:spMkLst>
        </pc:spChg>
        <pc:spChg chg="mod">
          <ac:chgData name="Claire MAIRET" userId="b91d9db2-e41b-4c98-9525-27312980cc2f" providerId="ADAL" clId="{7A447BD8-665B-4A35-B62A-623D871B8E3B}" dt="2022-11-30T17:40:17.050" v="143" actId="1076"/>
          <ac:spMkLst>
            <pc:docMk/>
            <pc:sldMk cId="1527423765" sldId="2134805776"/>
            <ac:spMk id="47" creationId="{0DD78A1C-ED8B-DF40-AC68-A14ED3CEB2CA}"/>
          </ac:spMkLst>
        </pc:spChg>
        <pc:spChg chg="mod">
          <ac:chgData name="Claire MAIRET" userId="b91d9db2-e41b-4c98-9525-27312980cc2f" providerId="ADAL" clId="{7A447BD8-665B-4A35-B62A-623D871B8E3B}" dt="2022-11-30T17:40:23.023" v="158" actId="1036"/>
          <ac:spMkLst>
            <pc:docMk/>
            <pc:sldMk cId="1527423765" sldId="2134805776"/>
            <ac:spMk id="48" creationId="{683BCE55-D781-4C3E-B69D-EE011FEF450A}"/>
          </ac:spMkLst>
        </pc:spChg>
        <pc:spChg chg="mod">
          <ac:chgData name="Claire MAIRET" userId="b91d9db2-e41b-4c98-9525-27312980cc2f" providerId="ADAL" clId="{7A447BD8-665B-4A35-B62A-623D871B8E3B}" dt="2022-11-30T17:40:23.023" v="158" actId="1036"/>
          <ac:spMkLst>
            <pc:docMk/>
            <pc:sldMk cId="1527423765" sldId="2134805776"/>
            <ac:spMk id="52" creationId="{7379EC7A-FA99-426A-B4AC-D8E45E7A09A5}"/>
          </ac:spMkLst>
        </pc:spChg>
        <pc:spChg chg="mod">
          <ac:chgData name="Claire MAIRET" userId="b91d9db2-e41b-4c98-9525-27312980cc2f" providerId="ADAL" clId="{7A447BD8-665B-4A35-B62A-623D871B8E3B}" dt="2022-11-30T17:40:23.023" v="158" actId="1036"/>
          <ac:spMkLst>
            <pc:docMk/>
            <pc:sldMk cId="1527423765" sldId="2134805776"/>
            <ac:spMk id="57" creationId="{703F192A-5BDF-4846-85C5-6BA4CEF5E01A}"/>
          </ac:spMkLst>
        </pc:spChg>
        <pc:spChg chg="mod">
          <ac:chgData name="Claire MAIRET" userId="b91d9db2-e41b-4c98-9525-27312980cc2f" providerId="ADAL" clId="{7A447BD8-665B-4A35-B62A-623D871B8E3B}" dt="2022-11-30T17:40:23.023" v="158" actId="1036"/>
          <ac:spMkLst>
            <pc:docMk/>
            <pc:sldMk cId="1527423765" sldId="2134805776"/>
            <ac:spMk id="58" creationId="{84186DD3-C55A-40EF-A897-41F60BA6DC71}"/>
          </ac:spMkLst>
        </pc:spChg>
        <pc:spChg chg="mod">
          <ac:chgData name="Claire MAIRET" userId="b91d9db2-e41b-4c98-9525-27312980cc2f" providerId="ADAL" clId="{7A447BD8-665B-4A35-B62A-623D871B8E3B}" dt="2022-11-30T17:40:23.023" v="158" actId="1036"/>
          <ac:spMkLst>
            <pc:docMk/>
            <pc:sldMk cId="1527423765" sldId="2134805776"/>
            <ac:spMk id="61" creationId="{76816928-8764-412E-B705-3A8479F722C8}"/>
          </ac:spMkLst>
        </pc:spChg>
        <pc:picChg chg="del">
          <ac:chgData name="Claire MAIRET" userId="b91d9db2-e41b-4c98-9525-27312980cc2f" providerId="ADAL" clId="{7A447BD8-665B-4A35-B62A-623D871B8E3B}" dt="2022-11-30T17:40:02.286" v="138" actId="478"/>
          <ac:picMkLst>
            <pc:docMk/>
            <pc:sldMk cId="1527423765" sldId="2134805776"/>
            <ac:picMk id="5" creationId="{00C92A2C-8E66-254D-BD64-C6CB2A08AD1C}"/>
          </ac:picMkLst>
        </pc:picChg>
        <pc:picChg chg="del">
          <ac:chgData name="Claire MAIRET" userId="b91d9db2-e41b-4c98-9525-27312980cc2f" providerId="ADAL" clId="{7A447BD8-665B-4A35-B62A-623D871B8E3B}" dt="2022-11-30T17:40:03.513" v="140" actId="478"/>
          <ac:picMkLst>
            <pc:docMk/>
            <pc:sldMk cId="1527423765" sldId="2134805776"/>
            <ac:picMk id="12" creationId="{EFC367D3-977A-4849-AE79-D21190AAFF11}"/>
          </ac:picMkLst>
        </pc:picChg>
        <pc:picChg chg="add mod">
          <ac:chgData name="Claire MAIRET" userId="b91d9db2-e41b-4c98-9525-27312980cc2f" providerId="ADAL" clId="{7A447BD8-665B-4A35-B62A-623D871B8E3B}" dt="2022-11-30T17:40:04.755" v="141"/>
          <ac:picMkLst>
            <pc:docMk/>
            <pc:sldMk cId="1527423765" sldId="2134805776"/>
            <ac:picMk id="37" creationId="{CE87F75C-5F21-4EC9-80D8-771A45F6E9C5}"/>
          </ac:picMkLst>
        </pc:picChg>
        <pc:picChg chg="add mod">
          <ac:chgData name="Claire MAIRET" userId="b91d9db2-e41b-4c98-9525-27312980cc2f" providerId="ADAL" clId="{7A447BD8-665B-4A35-B62A-623D871B8E3B}" dt="2022-11-30T17:40:04.755" v="141"/>
          <ac:picMkLst>
            <pc:docMk/>
            <pc:sldMk cId="1527423765" sldId="2134805776"/>
            <ac:picMk id="38" creationId="{EA0CF26F-B361-45C3-BFC6-67196C9967F2}"/>
          </ac:picMkLst>
        </pc:picChg>
        <pc:picChg chg="add mod">
          <ac:chgData name="Claire MAIRET" userId="b91d9db2-e41b-4c98-9525-27312980cc2f" providerId="ADAL" clId="{7A447BD8-665B-4A35-B62A-623D871B8E3B}" dt="2022-11-30T17:40:04.755" v="141"/>
          <ac:picMkLst>
            <pc:docMk/>
            <pc:sldMk cId="1527423765" sldId="2134805776"/>
            <ac:picMk id="39" creationId="{FACA5200-7048-4CCA-9C9B-63206AE2C711}"/>
          </ac:picMkLst>
        </pc:picChg>
        <pc:picChg chg="add mod">
          <ac:chgData name="Claire MAIRET" userId="b91d9db2-e41b-4c98-9525-27312980cc2f" providerId="ADAL" clId="{7A447BD8-665B-4A35-B62A-623D871B8E3B}" dt="2022-11-30T17:41:55.263" v="247" actId="12788"/>
          <ac:picMkLst>
            <pc:docMk/>
            <pc:sldMk cId="1527423765" sldId="2134805776"/>
            <ac:picMk id="40" creationId="{9CB37C03-FD50-41AA-899C-2F3558BBCC0A}"/>
          </ac:picMkLst>
        </pc:picChg>
        <pc:picChg chg="del mod">
          <ac:chgData name="Claire MAIRET" userId="b91d9db2-e41b-4c98-9525-27312980cc2f" providerId="ADAL" clId="{7A447BD8-665B-4A35-B62A-623D871B8E3B}" dt="2022-11-30T17:40:42.831" v="167" actId="478"/>
          <ac:picMkLst>
            <pc:docMk/>
            <pc:sldMk cId="1527423765" sldId="2134805776"/>
            <ac:picMk id="41" creationId="{2986C29B-BBA6-466B-BCF6-A2FE7062C396}"/>
          </ac:picMkLst>
        </pc:picChg>
        <pc:picChg chg="del mod">
          <ac:chgData name="Claire MAIRET" userId="b91d9db2-e41b-4c98-9525-27312980cc2f" providerId="ADAL" clId="{7A447BD8-665B-4A35-B62A-623D871B8E3B}" dt="2022-11-30T17:40:37.661" v="159" actId="478"/>
          <ac:picMkLst>
            <pc:docMk/>
            <pc:sldMk cId="1527423765" sldId="2134805776"/>
            <ac:picMk id="42" creationId="{48DCC780-6802-4770-8FB6-9BE48A94511C}"/>
          </ac:picMkLst>
        </pc:picChg>
        <pc:picChg chg="del mod">
          <ac:chgData name="Claire MAIRET" userId="b91d9db2-e41b-4c98-9525-27312980cc2f" providerId="ADAL" clId="{7A447BD8-665B-4A35-B62A-623D871B8E3B}" dt="2022-11-30T17:40:41.265" v="165" actId="478"/>
          <ac:picMkLst>
            <pc:docMk/>
            <pc:sldMk cId="1527423765" sldId="2134805776"/>
            <ac:picMk id="43" creationId="{063A6B9B-271E-49E9-AC8F-32F676ADAC85}"/>
          </ac:picMkLst>
        </pc:picChg>
        <pc:picChg chg="del mod">
          <ac:chgData name="Claire MAIRET" userId="b91d9db2-e41b-4c98-9525-27312980cc2f" providerId="ADAL" clId="{7A447BD8-665B-4A35-B62A-623D871B8E3B}" dt="2022-11-30T17:40:40.762" v="164" actId="478"/>
          <ac:picMkLst>
            <pc:docMk/>
            <pc:sldMk cId="1527423765" sldId="2134805776"/>
            <ac:picMk id="44" creationId="{9C83B021-CAE6-4987-884D-937A7F1B4A28}"/>
          </ac:picMkLst>
        </pc:picChg>
        <pc:picChg chg="del mod">
          <ac:chgData name="Claire MAIRET" userId="b91d9db2-e41b-4c98-9525-27312980cc2f" providerId="ADAL" clId="{7A447BD8-665B-4A35-B62A-623D871B8E3B}" dt="2022-11-30T17:40:42.251" v="166" actId="478"/>
          <ac:picMkLst>
            <pc:docMk/>
            <pc:sldMk cId="1527423765" sldId="2134805776"/>
            <ac:picMk id="46" creationId="{7A789AD3-F474-49EE-AE90-53FB6519C874}"/>
          </ac:picMkLst>
        </pc:picChg>
        <pc:picChg chg="del mod">
          <ac:chgData name="Claire MAIRET" userId="b91d9db2-e41b-4c98-9525-27312980cc2f" providerId="ADAL" clId="{7A447BD8-665B-4A35-B62A-623D871B8E3B}" dt="2022-11-30T17:40:39.531" v="162" actId="478"/>
          <ac:picMkLst>
            <pc:docMk/>
            <pc:sldMk cId="1527423765" sldId="2134805776"/>
            <ac:picMk id="51" creationId="{76F25C4E-48AB-40D2-A4D3-EE0616ADB6A4}"/>
          </ac:picMkLst>
        </pc:picChg>
        <pc:picChg chg="del mod">
          <ac:chgData name="Claire MAIRET" userId="b91d9db2-e41b-4c98-9525-27312980cc2f" providerId="ADAL" clId="{7A447BD8-665B-4A35-B62A-623D871B8E3B}" dt="2022-11-30T17:40:39.041" v="161" actId="478"/>
          <ac:picMkLst>
            <pc:docMk/>
            <pc:sldMk cId="1527423765" sldId="2134805776"/>
            <ac:picMk id="59" creationId="{D2CF5722-6880-46D6-8502-D72FA2E84ABB}"/>
          </ac:picMkLst>
        </pc:picChg>
        <pc:picChg chg="del mod">
          <ac:chgData name="Claire MAIRET" userId="b91d9db2-e41b-4c98-9525-27312980cc2f" providerId="ADAL" clId="{7A447BD8-665B-4A35-B62A-623D871B8E3B}" dt="2022-11-30T17:40:40.067" v="163" actId="478"/>
          <ac:picMkLst>
            <pc:docMk/>
            <pc:sldMk cId="1527423765" sldId="2134805776"/>
            <ac:picMk id="60" creationId="{6AA143A0-7B8C-4728-A3DB-A351076DF5A2}"/>
          </ac:picMkLst>
        </pc:picChg>
        <pc:picChg chg="del mod">
          <ac:chgData name="Claire MAIRET" userId="b91d9db2-e41b-4c98-9525-27312980cc2f" providerId="ADAL" clId="{7A447BD8-665B-4A35-B62A-623D871B8E3B}" dt="2022-11-30T17:40:38.426" v="160" actId="478"/>
          <ac:picMkLst>
            <pc:docMk/>
            <pc:sldMk cId="1527423765" sldId="2134805776"/>
            <ac:picMk id="62" creationId="{3F7765D7-6225-43B0-A239-B1C2D944799F}"/>
          </ac:picMkLst>
        </pc:picChg>
        <pc:picChg chg="add mod">
          <ac:chgData name="Claire MAIRET" userId="b91d9db2-e41b-4c98-9525-27312980cc2f" providerId="ADAL" clId="{7A447BD8-665B-4A35-B62A-623D871B8E3B}" dt="2022-11-30T17:41:59.819" v="248" actId="1076"/>
          <ac:picMkLst>
            <pc:docMk/>
            <pc:sldMk cId="1527423765" sldId="2134805776"/>
            <ac:picMk id="64" creationId="{AE1F25AA-6784-4C7E-9218-977443FB495C}"/>
          </ac:picMkLst>
        </pc:picChg>
        <pc:picChg chg="add mod">
          <ac:chgData name="Claire MAIRET" userId="b91d9db2-e41b-4c98-9525-27312980cc2f" providerId="ADAL" clId="{7A447BD8-665B-4A35-B62A-623D871B8E3B}" dt="2022-11-30T17:41:49.330" v="246" actId="12788"/>
          <ac:picMkLst>
            <pc:docMk/>
            <pc:sldMk cId="1527423765" sldId="2134805776"/>
            <ac:picMk id="65" creationId="{33978780-FF07-4699-BCDA-8F86E94116DA}"/>
          </ac:picMkLst>
        </pc:picChg>
        <pc:picChg chg="add mod">
          <ac:chgData name="Claire MAIRET" userId="b91d9db2-e41b-4c98-9525-27312980cc2f" providerId="ADAL" clId="{7A447BD8-665B-4A35-B62A-623D871B8E3B}" dt="2022-11-30T17:41:49.330" v="246" actId="12788"/>
          <ac:picMkLst>
            <pc:docMk/>
            <pc:sldMk cId="1527423765" sldId="2134805776"/>
            <ac:picMk id="66" creationId="{10D0B41E-655B-4CEC-A705-C364DB5F8D6B}"/>
          </ac:picMkLst>
        </pc:picChg>
        <pc:picChg chg="add mod">
          <ac:chgData name="Claire MAIRET" userId="b91d9db2-e41b-4c98-9525-27312980cc2f" providerId="ADAL" clId="{7A447BD8-665B-4A35-B62A-623D871B8E3B}" dt="2022-11-30T17:41:49.330" v="246" actId="12788"/>
          <ac:picMkLst>
            <pc:docMk/>
            <pc:sldMk cId="1527423765" sldId="2134805776"/>
            <ac:picMk id="67" creationId="{252A1D09-5178-4282-ADA2-6CA57CAA7585}"/>
          </ac:picMkLst>
        </pc:picChg>
        <pc:picChg chg="add mod">
          <ac:chgData name="Claire MAIRET" userId="b91d9db2-e41b-4c98-9525-27312980cc2f" providerId="ADAL" clId="{7A447BD8-665B-4A35-B62A-623D871B8E3B}" dt="2022-11-30T17:41:49.330" v="246" actId="12788"/>
          <ac:picMkLst>
            <pc:docMk/>
            <pc:sldMk cId="1527423765" sldId="2134805776"/>
            <ac:picMk id="68" creationId="{98C76851-C885-4687-AC85-A8820996DCB3}"/>
          </ac:picMkLst>
        </pc:picChg>
        <pc:picChg chg="add mod">
          <ac:chgData name="Claire MAIRET" userId="b91d9db2-e41b-4c98-9525-27312980cc2f" providerId="ADAL" clId="{7A447BD8-665B-4A35-B62A-623D871B8E3B}" dt="2022-11-30T17:41:55.263" v="247" actId="12788"/>
          <ac:picMkLst>
            <pc:docMk/>
            <pc:sldMk cId="1527423765" sldId="2134805776"/>
            <ac:picMk id="69" creationId="{C7F67F03-D3BC-497C-8238-E33F97FE1EF7}"/>
          </ac:picMkLst>
        </pc:picChg>
        <pc:picChg chg="add mod">
          <ac:chgData name="Claire MAIRET" userId="b91d9db2-e41b-4c98-9525-27312980cc2f" providerId="ADAL" clId="{7A447BD8-665B-4A35-B62A-623D871B8E3B}" dt="2022-11-30T17:41:55.263" v="247" actId="12788"/>
          <ac:picMkLst>
            <pc:docMk/>
            <pc:sldMk cId="1527423765" sldId="2134805776"/>
            <ac:picMk id="70" creationId="{287FC995-A096-4961-82F9-56A7AD05A0E1}"/>
          </ac:picMkLst>
        </pc:picChg>
        <pc:picChg chg="add mod">
          <ac:chgData name="Claire MAIRET" userId="b91d9db2-e41b-4c98-9525-27312980cc2f" providerId="ADAL" clId="{7A447BD8-665B-4A35-B62A-623D871B8E3B}" dt="2022-11-30T17:41:55.263" v="247" actId="12788"/>
          <ac:picMkLst>
            <pc:docMk/>
            <pc:sldMk cId="1527423765" sldId="2134805776"/>
            <ac:picMk id="71" creationId="{0FF9F241-9D8D-47B7-AA8F-BAFE26EF47C2}"/>
          </ac:picMkLst>
        </pc:picChg>
        <pc:picChg chg="del">
          <ac:chgData name="Claire MAIRET" userId="b91d9db2-e41b-4c98-9525-27312980cc2f" providerId="ADAL" clId="{7A447BD8-665B-4A35-B62A-623D871B8E3B}" dt="2022-11-30T17:40:02.920" v="139" actId="478"/>
          <ac:picMkLst>
            <pc:docMk/>
            <pc:sldMk cId="1527423765" sldId="2134805776"/>
            <ac:picMk id="80" creationId="{A0B7AEBF-0ABA-2042-A65E-9333D2199230}"/>
          </ac:picMkLst>
        </pc:picChg>
      </pc:sldChg>
      <pc:sldChg chg="modSp mod">
        <pc:chgData name="Claire MAIRET" userId="b91d9db2-e41b-4c98-9525-27312980cc2f" providerId="ADAL" clId="{7A447BD8-665B-4A35-B62A-623D871B8E3B}" dt="2022-11-30T17:42:15.139" v="249" actId="1076"/>
        <pc:sldMkLst>
          <pc:docMk/>
          <pc:sldMk cId="4163919738" sldId="2134805778"/>
        </pc:sldMkLst>
        <pc:graphicFrameChg chg="mod">
          <ac:chgData name="Claire MAIRET" userId="b91d9db2-e41b-4c98-9525-27312980cc2f" providerId="ADAL" clId="{7A447BD8-665B-4A35-B62A-623D871B8E3B}" dt="2022-11-30T17:42:15.139" v="249" actId="1076"/>
          <ac:graphicFrameMkLst>
            <pc:docMk/>
            <pc:sldMk cId="4163919738" sldId="2134805778"/>
            <ac:graphicFrameMk id="13" creationId="{579052B5-939A-4FD2-AB07-3F162287B7B9}"/>
          </ac:graphicFrameMkLst>
        </pc:graphicFrameChg>
      </pc:sldChg>
      <pc:sldChg chg="addSp delSp modSp mod">
        <pc:chgData name="Claire MAIRET" userId="b91d9db2-e41b-4c98-9525-27312980cc2f" providerId="ADAL" clId="{7A447BD8-665B-4A35-B62A-623D871B8E3B}" dt="2022-11-30T17:43:45.185" v="372" actId="1076"/>
        <pc:sldMkLst>
          <pc:docMk/>
          <pc:sldMk cId="1842554219" sldId="2134805779"/>
        </pc:sldMkLst>
        <pc:spChg chg="mod">
          <ac:chgData name="Claire MAIRET" userId="b91d9db2-e41b-4c98-9525-27312980cc2f" providerId="ADAL" clId="{7A447BD8-665B-4A35-B62A-623D871B8E3B}" dt="2022-11-30T17:43:10.116" v="365" actId="1036"/>
          <ac:spMkLst>
            <pc:docMk/>
            <pc:sldMk cId="1842554219" sldId="2134805779"/>
            <ac:spMk id="58" creationId="{C4A822DD-CC64-9E48-B4C5-F88650E21288}"/>
          </ac:spMkLst>
        </pc:spChg>
        <pc:spChg chg="mod">
          <ac:chgData name="Claire MAIRET" userId="b91d9db2-e41b-4c98-9525-27312980cc2f" providerId="ADAL" clId="{7A447BD8-665B-4A35-B62A-623D871B8E3B}" dt="2022-11-30T17:43:41.179" v="371" actId="14100"/>
          <ac:spMkLst>
            <pc:docMk/>
            <pc:sldMk cId="1842554219" sldId="2134805779"/>
            <ac:spMk id="88" creationId="{724D8D84-0CA3-F94B-A06B-0376186F6430}"/>
          </ac:spMkLst>
        </pc:spChg>
        <pc:spChg chg="mod">
          <ac:chgData name="Claire MAIRET" userId="b91d9db2-e41b-4c98-9525-27312980cc2f" providerId="ADAL" clId="{7A447BD8-665B-4A35-B62A-623D871B8E3B}" dt="2022-11-30T17:43:32.669" v="369" actId="113"/>
          <ac:spMkLst>
            <pc:docMk/>
            <pc:sldMk cId="1842554219" sldId="2134805779"/>
            <ac:spMk id="89" creationId="{780A1C6C-941A-A840-88DC-BFDD6104A019}"/>
          </ac:spMkLst>
        </pc:spChg>
        <pc:picChg chg="add mod">
          <ac:chgData name="Claire MAIRET" userId="b91d9db2-e41b-4c98-9525-27312980cc2f" providerId="ADAL" clId="{7A447BD8-665B-4A35-B62A-623D871B8E3B}" dt="2022-11-30T17:43:45.185" v="372" actId="1076"/>
          <ac:picMkLst>
            <pc:docMk/>
            <pc:sldMk cId="1842554219" sldId="2134805779"/>
            <ac:picMk id="21" creationId="{D7170A2E-CF8C-46A9-BCE5-82BED305A4EA}"/>
          </ac:picMkLst>
        </pc:picChg>
        <pc:picChg chg="add mod">
          <ac:chgData name="Claire MAIRET" userId="b91d9db2-e41b-4c98-9525-27312980cc2f" providerId="ADAL" clId="{7A447BD8-665B-4A35-B62A-623D871B8E3B}" dt="2022-11-30T17:42:47.219" v="254" actId="1076"/>
          <ac:picMkLst>
            <pc:docMk/>
            <pc:sldMk cId="1842554219" sldId="2134805779"/>
            <ac:picMk id="24" creationId="{78696D64-7B24-4E84-A3F5-54A94233105B}"/>
          </ac:picMkLst>
        </pc:picChg>
        <pc:picChg chg="del">
          <ac:chgData name="Claire MAIRET" userId="b91d9db2-e41b-4c98-9525-27312980cc2f" providerId="ADAL" clId="{7A447BD8-665B-4A35-B62A-623D871B8E3B}" dt="2022-11-30T17:42:30.155" v="250" actId="478"/>
          <ac:picMkLst>
            <pc:docMk/>
            <pc:sldMk cId="1842554219" sldId="2134805779"/>
            <ac:picMk id="27" creationId="{BD0447C1-A1C6-4435-B48E-8FB048BC43E0}"/>
          </ac:picMkLst>
        </pc:picChg>
        <pc:picChg chg="del">
          <ac:chgData name="Claire MAIRET" userId="b91d9db2-e41b-4c98-9525-27312980cc2f" providerId="ADAL" clId="{7A447BD8-665B-4A35-B62A-623D871B8E3B}" dt="2022-11-30T17:42:39.002" v="252" actId="478"/>
          <ac:picMkLst>
            <pc:docMk/>
            <pc:sldMk cId="1842554219" sldId="2134805779"/>
            <ac:picMk id="91" creationId="{A4E7CDEC-14E1-D844-B255-8D7C66C44ADF}"/>
          </ac:picMkLst>
        </pc:picChg>
        <pc:cxnChg chg="mod">
          <ac:chgData name="Claire MAIRET" userId="b91d9db2-e41b-4c98-9525-27312980cc2f" providerId="ADAL" clId="{7A447BD8-665B-4A35-B62A-623D871B8E3B}" dt="2022-11-30T17:42:57.402" v="299" actId="1036"/>
          <ac:cxnSpMkLst>
            <pc:docMk/>
            <pc:sldMk cId="1842554219" sldId="2134805779"/>
            <ac:cxnSpMk id="93" creationId="{0841621F-1E69-CB40-BACA-A4BAF361FEFB}"/>
          </ac:cxnSpMkLst>
        </pc:cxnChg>
      </pc:sldChg>
      <pc:sldChg chg="addSp delSp modSp mod">
        <pc:chgData name="Claire MAIRET" userId="b91d9db2-e41b-4c98-9525-27312980cc2f" providerId="ADAL" clId="{7A447BD8-665B-4A35-B62A-623D871B8E3B}" dt="2022-11-30T17:45:36.254" v="461" actId="207"/>
        <pc:sldMkLst>
          <pc:docMk/>
          <pc:sldMk cId="3728495562" sldId="2134805780"/>
        </pc:sldMkLst>
        <pc:spChg chg="mod">
          <ac:chgData name="Claire MAIRET" userId="b91d9db2-e41b-4c98-9525-27312980cc2f" providerId="ADAL" clId="{7A447BD8-665B-4A35-B62A-623D871B8E3B}" dt="2022-11-30T17:44:29.794" v="379" actId="1076"/>
          <ac:spMkLst>
            <pc:docMk/>
            <pc:sldMk cId="3728495562" sldId="2134805780"/>
            <ac:spMk id="15" creationId="{0F0DD31E-6491-DE40-A915-76385CA86296}"/>
          </ac:spMkLst>
        </pc:spChg>
        <pc:spChg chg="mod">
          <ac:chgData name="Claire MAIRET" userId="b91d9db2-e41b-4c98-9525-27312980cc2f" providerId="ADAL" clId="{7A447BD8-665B-4A35-B62A-623D871B8E3B}" dt="2022-11-30T17:44:38.285" v="380" actId="115"/>
          <ac:spMkLst>
            <pc:docMk/>
            <pc:sldMk cId="3728495562" sldId="2134805780"/>
            <ac:spMk id="51" creationId="{CBBA6662-DF6A-5944-BAA8-6AE829985AF1}"/>
          </ac:spMkLst>
        </pc:spChg>
        <pc:spChg chg="mod">
          <ac:chgData name="Claire MAIRET" userId="b91d9db2-e41b-4c98-9525-27312980cc2f" providerId="ADAL" clId="{7A447BD8-665B-4A35-B62A-623D871B8E3B}" dt="2022-11-30T17:45:00.378" v="455" actId="20577"/>
          <ac:spMkLst>
            <pc:docMk/>
            <pc:sldMk cId="3728495562" sldId="2134805780"/>
            <ac:spMk id="55" creationId="{A80A5D7E-B83D-9448-B196-6CBFC722E869}"/>
          </ac:spMkLst>
        </pc:spChg>
        <pc:spChg chg="mod">
          <ac:chgData name="Claire MAIRET" userId="b91d9db2-e41b-4c98-9525-27312980cc2f" providerId="ADAL" clId="{7A447BD8-665B-4A35-B62A-623D871B8E3B}" dt="2022-11-30T17:44:53.746" v="450" actId="1035"/>
          <ac:spMkLst>
            <pc:docMk/>
            <pc:sldMk cId="3728495562" sldId="2134805780"/>
            <ac:spMk id="58" creationId="{C4A822DD-CC64-9E48-B4C5-F88650E21288}"/>
          </ac:spMkLst>
        </pc:spChg>
        <pc:spChg chg="mod">
          <ac:chgData name="Claire MAIRET" userId="b91d9db2-e41b-4c98-9525-27312980cc2f" providerId="ADAL" clId="{7A447BD8-665B-4A35-B62A-623D871B8E3B}" dt="2022-11-30T17:45:16.562" v="459" actId="14100"/>
          <ac:spMkLst>
            <pc:docMk/>
            <pc:sldMk cId="3728495562" sldId="2134805780"/>
            <ac:spMk id="88" creationId="{724D8D84-0CA3-F94B-A06B-0376186F6430}"/>
          </ac:spMkLst>
        </pc:spChg>
        <pc:spChg chg="mod">
          <ac:chgData name="Claire MAIRET" userId="b91d9db2-e41b-4c98-9525-27312980cc2f" providerId="ADAL" clId="{7A447BD8-665B-4A35-B62A-623D871B8E3B}" dt="2022-11-30T17:45:36.254" v="461" actId="207"/>
          <ac:spMkLst>
            <pc:docMk/>
            <pc:sldMk cId="3728495562" sldId="2134805780"/>
            <ac:spMk id="89" creationId="{780A1C6C-941A-A840-88DC-BFDD6104A019}"/>
          </ac:spMkLst>
        </pc:spChg>
        <pc:picChg chg="del">
          <ac:chgData name="Claire MAIRET" userId="b91d9db2-e41b-4c98-9525-27312980cc2f" providerId="ADAL" clId="{7A447BD8-665B-4A35-B62A-623D871B8E3B}" dt="2022-11-30T17:44:10.439" v="374" actId="478"/>
          <ac:picMkLst>
            <pc:docMk/>
            <pc:sldMk cId="3728495562" sldId="2134805780"/>
            <ac:picMk id="7" creationId="{DEFC4A6E-915B-4709-A5AD-650939D75399}"/>
          </ac:picMkLst>
        </pc:picChg>
        <pc:picChg chg="del mod">
          <ac:chgData name="Claire MAIRET" userId="b91d9db2-e41b-4c98-9525-27312980cc2f" providerId="ADAL" clId="{7A447BD8-665B-4A35-B62A-623D871B8E3B}" dt="2022-11-30T17:44:10.953" v="376" actId="478"/>
          <ac:picMkLst>
            <pc:docMk/>
            <pc:sldMk cId="3728495562" sldId="2134805780"/>
            <ac:picMk id="9" creationId="{BC289776-32D6-4200-864A-525B91B63DFE}"/>
          </ac:picMkLst>
        </pc:picChg>
        <pc:picChg chg="add mod">
          <ac:chgData name="Claire MAIRET" userId="b91d9db2-e41b-4c98-9525-27312980cc2f" providerId="ADAL" clId="{7A447BD8-665B-4A35-B62A-623D871B8E3B}" dt="2022-11-30T17:44:17.819" v="378" actId="1076"/>
          <ac:picMkLst>
            <pc:docMk/>
            <pc:sldMk cId="3728495562" sldId="2134805780"/>
            <ac:picMk id="23" creationId="{3280FFCC-09B8-4583-8198-7323975235B3}"/>
          </ac:picMkLst>
        </pc:picChg>
        <pc:picChg chg="add mod">
          <ac:chgData name="Claire MAIRET" userId="b91d9db2-e41b-4c98-9525-27312980cc2f" providerId="ADAL" clId="{7A447BD8-665B-4A35-B62A-623D871B8E3B}" dt="2022-11-30T17:44:17.819" v="378" actId="1076"/>
          <ac:picMkLst>
            <pc:docMk/>
            <pc:sldMk cId="3728495562" sldId="2134805780"/>
            <ac:picMk id="25" creationId="{6EEAFB35-45D0-45D0-ADAD-6E29B896CBE4}"/>
          </ac:picMkLst>
        </pc:picChg>
        <pc:picChg chg="add mod">
          <ac:chgData name="Claire MAIRET" userId="b91d9db2-e41b-4c98-9525-27312980cc2f" providerId="ADAL" clId="{7A447BD8-665B-4A35-B62A-623D871B8E3B}" dt="2022-11-30T17:45:19.642" v="460" actId="1076"/>
          <ac:picMkLst>
            <pc:docMk/>
            <pc:sldMk cId="3728495562" sldId="2134805780"/>
            <ac:picMk id="26" creationId="{062B8D77-1662-4B6C-B2E1-9AA2A1275723}"/>
          </ac:picMkLst>
        </pc:picChg>
        <pc:picChg chg="del">
          <ac:chgData name="Claire MAIRET" userId="b91d9db2-e41b-4c98-9525-27312980cc2f" providerId="ADAL" clId="{7A447BD8-665B-4A35-B62A-623D871B8E3B}" dt="2022-11-30T17:45:04.649" v="456" actId="478"/>
          <ac:picMkLst>
            <pc:docMk/>
            <pc:sldMk cId="3728495562" sldId="2134805780"/>
            <ac:picMk id="91" creationId="{A4E7CDEC-14E1-D844-B255-8D7C66C44ADF}"/>
          </ac:picMkLst>
        </pc:picChg>
        <pc:cxnChg chg="mod">
          <ac:chgData name="Claire MAIRET" userId="b91d9db2-e41b-4c98-9525-27312980cc2f" providerId="ADAL" clId="{7A447BD8-665B-4A35-B62A-623D871B8E3B}" dt="2022-11-30T17:44:48.218" v="420" actId="1035"/>
          <ac:cxnSpMkLst>
            <pc:docMk/>
            <pc:sldMk cId="3728495562" sldId="2134805780"/>
            <ac:cxnSpMk id="93" creationId="{0841621F-1E69-CB40-BACA-A4BAF361FEFB}"/>
          </ac:cxnSpMkLst>
        </pc:cxnChg>
      </pc:sldChg>
      <pc:sldChg chg="addSp delSp modSp mod">
        <pc:chgData name="Claire MAIRET" userId="b91d9db2-e41b-4c98-9525-27312980cc2f" providerId="ADAL" clId="{7A447BD8-665B-4A35-B62A-623D871B8E3B}" dt="2022-11-30T17:47:21.515" v="497" actId="20577"/>
        <pc:sldMkLst>
          <pc:docMk/>
          <pc:sldMk cId="2525027558" sldId="2134805781"/>
        </pc:sldMkLst>
        <pc:spChg chg="mod">
          <ac:chgData name="Claire MAIRET" userId="b91d9db2-e41b-4c98-9525-27312980cc2f" providerId="ADAL" clId="{7A447BD8-665B-4A35-B62A-623D871B8E3B}" dt="2022-11-30T17:47:04.763" v="487" actId="1076"/>
          <ac:spMkLst>
            <pc:docMk/>
            <pc:sldMk cId="2525027558" sldId="2134805781"/>
            <ac:spMk id="21" creationId="{8F724F35-93D9-4C79-BF12-8E9B86ED251D}"/>
          </ac:spMkLst>
        </pc:spChg>
        <pc:spChg chg="add mod">
          <ac:chgData name="Claire MAIRET" userId="b91d9db2-e41b-4c98-9525-27312980cc2f" providerId="ADAL" clId="{7A447BD8-665B-4A35-B62A-623D871B8E3B}" dt="2022-11-30T17:47:21.515" v="497" actId="20577"/>
          <ac:spMkLst>
            <pc:docMk/>
            <pc:sldMk cId="2525027558" sldId="2134805781"/>
            <ac:spMk id="26" creationId="{19EF0082-8ABD-427D-8677-F90DD51CC5DF}"/>
          </ac:spMkLst>
        </pc:spChg>
        <pc:spChg chg="mod">
          <ac:chgData name="Claire MAIRET" userId="b91d9db2-e41b-4c98-9525-27312980cc2f" providerId="ADAL" clId="{7A447BD8-665B-4A35-B62A-623D871B8E3B}" dt="2022-11-30T17:47:08.681" v="488" actId="6549"/>
          <ac:spMkLst>
            <pc:docMk/>
            <pc:sldMk cId="2525027558" sldId="2134805781"/>
            <ac:spMk id="44" creationId="{57021D9F-3B44-464A-A605-80B1C10B21D5}"/>
          </ac:spMkLst>
        </pc:spChg>
        <pc:spChg chg="mod">
          <ac:chgData name="Claire MAIRET" userId="b91d9db2-e41b-4c98-9525-27312980cc2f" providerId="ADAL" clId="{7A447BD8-665B-4A35-B62A-623D871B8E3B}" dt="2022-11-30T17:46:05.018" v="469" actId="20577"/>
          <ac:spMkLst>
            <pc:docMk/>
            <pc:sldMk cId="2525027558" sldId="2134805781"/>
            <ac:spMk id="55" creationId="{A80A5D7E-B83D-9448-B196-6CBFC722E869}"/>
          </ac:spMkLst>
        </pc:spChg>
        <pc:spChg chg="mod">
          <ac:chgData name="Claire MAIRET" userId="b91d9db2-e41b-4c98-9525-27312980cc2f" providerId="ADAL" clId="{7A447BD8-665B-4A35-B62A-623D871B8E3B}" dt="2022-11-30T17:46:08.963" v="473" actId="20577"/>
          <ac:spMkLst>
            <pc:docMk/>
            <pc:sldMk cId="2525027558" sldId="2134805781"/>
            <ac:spMk id="58" creationId="{C4A822DD-CC64-9E48-B4C5-F88650E21288}"/>
          </ac:spMkLst>
        </pc:spChg>
        <pc:spChg chg="mod">
          <ac:chgData name="Claire MAIRET" userId="b91d9db2-e41b-4c98-9525-27312980cc2f" providerId="ADAL" clId="{7A447BD8-665B-4A35-B62A-623D871B8E3B}" dt="2022-11-30T17:46:30.300" v="477" actId="14100"/>
          <ac:spMkLst>
            <pc:docMk/>
            <pc:sldMk cId="2525027558" sldId="2134805781"/>
            <ac:spMk id="88" creationId="{724D8D84-0CA3-F94B-A06B-0376186F6430}"/>
          </ac:spMkLst>
        </pc:spChg>
        <pc:spChg chg="mod">
          <ac:chgData name="Claire MAIRET" userId="b91d9db2-e41b-4c98-9525-27312980cc2f" providerId="ADAL" clId="{7A447BD8-665B-4A35-B62A-623D871B8E3B}" dt="2022-11-30T17:46:13.965" v="474" actId="207"/>
          <ac:spMkLst>
            <pc:docMk/>
            <pc:sldMk cId="2525027558" sldId="2134805781"/>
            <ac:spMk id="89" creationId="{780A1C6C-941A-A840-88DC-BFDD6104A019}"/>
          </ac:spMkLst>
        </pc:spChg>
        <pc:picChg chg="del">
          <ac:chgData name="Claire MAIRET" userId="b91d9db2-e41b-4c98-9525-27312980cc2f" providerId="ADAL" clId="{7A447BD8-665B-4A35-B62A-623D871B8E3B}" dt="2022-11-30T17:46:16.619" v="475" actId="478"/>
          <ac:picMkLst>
            <pc:docMk/>
            <pc:sldMk cId="2525027558" sldId="2134805781"/>
            <ac:picMk id="13" creationId="{78B2C8E4-E301-4B18-BC05-648E9B7E4115}"/>
          </ac:picMkLst>
        </pc:picChg>
        <pc:picChg chg="mod">
          <ac:chgData name="Claire MAIRET" userId="b91d9db2-e41b-4c98-9525-27312980cc2f" providerId="ADAL" clId="{7A447BD8-665B-4A35-B62A-623D871B8E3B}" dt="2022-11-30T17:47:04.763" v="487" actId="1076"/>
          <ac:picMkLst>
            <pc:docMk/>
            <pc:sldMk cId="2525027558" sldId="2134805781"/>
            <ac:picMk id="22" creationId="{0FB17D5E-55A7-4EE5-93F1-C4CE76A561BE}"/>
          </ac:picMkLst>
        </pc:picChg>
        <pc:picChg chg="add mod">
          <ac:chgData name="Claire MAIRET" userId="b91d9db2-e41b-4c98-9525-27312980cc2f" providerId="ADAL" clId="{7A447BD8-665B-4A35-B62A-623D871B8E3B}" dt="2022-11-30T17:46:33.722" v="478" actId="1076"/>
          <ac:picMkLst>
            <pc:docMk/>
            <pc:sldMk cId="2525027558" sldId="2134805781"/>
            <ac:picMk id="25" creationId="{88B4E9E6-D4E4-4DAD-90D3-C50D768938AF}"/>
          </ac:picMkLst>
        </pc:picChg>
        <pc:cxnChg chg="add mod">
          <ac:chgData name="Claire MAIRET" userId="b91d9db2-e41b-4c98-9525-27312980cc2f" providerId="ADAL" clId="{7A447BD8-665B-4A35-B62A-623D871B8E3B}" dt="2022-11-30T17:45:58.065" v="464" actId="1038"/>
          <ac:cxnSpMkLst>
            <pc:docMk/>
            <pc:sldMk cId="2525027558" sldId="2134805781"/>
            <ac:cxnSpMk id="24" creationId="{87E47411-6DC2-41E8-B1B1-13AB7850CB92}"/>
          </ac:cxnSpMkLst>
        </pc:cxnChg>
        <pc:cxnChg chg="mod">
          <ac:chgData name="Claire MAIRET" userId="b91d9db2-e41b-4c98-9525-27312980cc2f" providerId="ADAL" clId="{7A447BD8-665B-4A35-B62A-623D871B8E3B}" dt="2022-11-30T17:46:42.761" v="486" actId="14100"/>
          <ac:cxnSpMkLst>
            <pc:docMk/>
            <pc:sldMk cId="2525027558" sldId="2134805781"/>
            <ac:cxnSpMk id="80" creationId="{4EBD5649-CEFE-A747-81F3-A018B0B22F84}"/>
          </ac:cxnSpMkLst>
        </pc:cxnChg>
        <pc:cxnChg chg="mod">
          <ac:chgData name="Claire MAIRET" userId="b91d9db2-e41b-4c98-9525-27312980cc2f" providerId="ADAL" clId="{7A447BD8-665B-4A35-B62A-623D871B8E3B}" dt="2022-11-30T17:46:38.947" v="482" actId="14100"/>
          <ac:cxnSpMkLst>
            <pc:docMk/>
            <pc:sldMk cId="2525027558" sldId="2134805781"/>
            <ac:cxnSpMk id="82" creationId="{887020A3-4BE7-0146-BDE6-0F5E232D1A8D}"/>
          </ac:cxnSpMkLst>
        </pc:cxnChg>
      </pc:sldChg>
      <pc:sldChg chg="addSp delSp modSp mod delCm">
        <pc:chgData name="Claire MAIRET" userId="b91d9db2-e41b-4c98-9525-27312980cc2f" providerId="ADAL" clId="{7A447BD8-665B-4A35-B62A-623D871B8E3B}" dt="2022-11-30T18:01:38.804" v="945" actId="207"/>
        <pc:sldMkLst>
          <pc:docMk/>
          <pc:sldMk cId="3620951184" sldId="2134805783"/>
        </pc:sldMkLst>
        <pc:spChg chg="mod">
          <ac:chgData name="Claire MAIRET" userId="b91d9db2-e41b-4c98-9525-27312980cc2f" providerId="ADAL" clId="{7A447BD8-665B-4A35-B62A-623D871B8E3B}" dt="2022-11-30T18:00:29.746" v="849" actId="1076"/>
          <ac:spMkLst>
            <pc:docMk/>
            <pc:sldMk cId="3620951184" sldId="2134805783"/>
            <ac:spMk id="15" creationId="{0F0DD31E-6491-DE40-A915-76385CA86296}"/>
          </ac:spMkLst>
        </pc:spChg>
        <pc:spChg chg="mod">
          <ac:chgData name="Claire MAIRET" userId="b91d9db2-e41b-4c98-9525-27312980cc2f" providerId="ADAL" clId="{7A447BD8-665B-4A35-B62A-623D871B8E3B}" dt="2022-11-30T18:00:35.419" v="850" actId="1076"/>
          <ac:spMkLst>
            <pc:docMk/>
            <pc:sldMk cId="3620951184" sldId="2134805783"/>
            <ac:spMk id="20" creationId="{14BA7A6A-9149-4B01-BBE0-6F022EEF3425}"/>
          </ac:spMkLst>
        </pc:spChg>
        <pc:spChg chg="mod">
          <ac:chgData name="Claire MAIRET" userId="b91d9db2-e41b-4c98-9525-27312980cc2f" providerId="ADAL" clId="{7A447BD8-665B-4A35-B62A-623D871B8E3B}" dt="2022-11-30T17:59:26.763" v="821" actId="1036"/>
          <ac:spMkLst>
            <pc:docMk/>
            <pc:sldMk cId="3620951184" sldId="2134805783"/>
            <ac:spMk id="21" creationId="{072F1BA1-F110-499F-A512-7CE825645AA3}"/>
          </ac:spMkLst>
        </pc:spChg>
        <pc:spChg chg="mod">
          <ac:chgData name="Claire MAIRET" userId="b91d9db2-e41b-4c98-9525-27312980cc2f" providerId="ADAL" clId="{7A447BD8-665B-4A35-B62A-623D871B8E3B}" dt="2022-11-30T18:00:43.299" v="854" actId="20577"/>
          <ac:spMkLst>
            <pc:docMk/>
            <pc:sldMk cId="3620951184" sldId="2134805783"/>
            <ac:spMk id="23" creationId="{EC6F5B30-DBF3-4678-BD37-1BBE73745F85}"/>
          </ac:spMkLst>
        </pc:spChg>
        <pc:spChg chg="del mod">
          <ac:chgData name="Claire MAIRET" userId="b91d9db2-e41b-4c98-9525-27312980cc2f" providerId="ADAL" clId="{7A447BD8-665B-4A35-B62A-623D871B8E3B}" dt="2022-11-30T18:00:22.366" v="848" actId="478"/>
          <ac:spMkLst>
            <pc:docMk/>
            <pc:sldMk cId="3620951184" sldId="2134805783"/>
            <ac:spMk id="26" creationId="{BD4705B9-417A-44C2-B207-6F0CC2821077}"/>
          </ac:spMkLst>
        </pc:spChg>
        <pc:spChg chg="add mod">
          <ac:chgData name="Claire MAIRET" userId="b91d9db2-e41b-4c98-9525-27312980cc2f" providerId="ADAL" clId="{7A447BD8-665B-4A35-B62A-623D871B8E3B}" dt="2022-11-30T18:00:19.794" v="847" actId="20577"/>
          <ac:spMkLst>
            <pc:docMk/>
            <pc:sldMk cId="3620951184" sldId="2134805783"/>
            <ac:spMk id="27" creationId="{18DBAC79-19FF-4927-BC30-ECFC236FEEBC}"/>
          </ac:spMkLst>
        </pc:spChg>
        <pc:spChg chg="mod">
          <ac:chgData name="Claire MAIRET" userId="b91d9db2-e41b-4c98-9525-27312980cc2f" providerId="ADAL" clId="{7A447BD8-665B-4A35-B62A-623D871B8E3B}" dt="2022-11-30T18:00:29.746" v="849" actId="1076"/>
          <ac:spMkLst>
            <pc:docMk/>
            <pc:sldMk cId="3620951184" sldId="2134805783"/>
            <ac:spMk id="51" creationId="{CBBA6662-DF6A-5944-BAA8-6AE829985AF1}"/>
          </ac:spMkLst>
        </pc:spChg>
        <pc:spChg chg="mod">
          <ac:chgData name="Claire MAIRET" userId="b91d9db2-e41b-4c98-9525-27312980cc2f" providerId="ADAL" clId="{7A447BD8-665B-4A35-B62A-623D871B8E3B}" dt="2022-11-30T18:00:47.938" v="855" actId="20577"/>
          <ac:spMkLst>
            <pc:docMk/>
            <pc:sldMk cId="3620951184" sldId="2134805783"/>
            <ac:spMk id="57" creationId="{6DECD97E-5C69-5649-9CEA-1353AC7659BE}"/>
          </ac:spMkLst>
        </pc:spChg>
        <pc:spChg chg="mod">
          <ac:chgData name="Claire MAIRET" userId="b91d9db2-e41b-4c98-9525-27312980cc2f" providerId="ADAL" clId="{7A447BD8-665B-4A35-B62A-623D871B8E3B}" dt="2022-11-30T18:01:11.014" v="941" actId="1035"/>
          <ac:spMkLst>
            <pc:docMk/>
            <pc:sldMk cId="3620951184" sldId="2134805783"/>
            <ac:spMk id="58" creationId="{C4A822DD-CC64-9E48-B4C5-F88650E21288}"/>
          </ac:spMkLst>
        </pc:spChg>
        <pc:spChg chg="mod">
          <ac:chgData name="Claire MAIRET" userId="b91d9db2-e41b-4c98-9525-27312980cc2f" providerId="ADAL" clId="{7A447BD8-665B-4A35-B62A-623D871B8E3B}" dt="2022-11-30T18:01:38.804" v="945" actId="207"/>
          <ac:spMkLst>
            <pc:docMk/>
            <pc:sldMk cId="3620951184" sldId="2134805783"/>
            <ac:spMk id="89" creationId="{780A1C6C-941A-A840-88DC-BFDD6104A019}"/>
          </ac:spMkLst>
        </pc:spChg>
        <pc:picChg chg="del">
          <ac:chgData name="Claire MAIRET" userId="b91d9db2-e41b-4c98-9525-27312980cc2f" providerId="ADAL" clId="{7A447BD8-665B-4A35-B62A-623D871B8E3B}" dt="2022-11-30T18:00:00.186" v="835" actId="478"/>
          <ac:picMkLst>
            <pc:docMk/>
            <pc:sldMk cId="3620951184" sldId="2134805783"/>
            <ac:picMk id="6" creationId="{C1CB079A-6E5E-4824-A6A7-BFD27101C9E0}"/>
          </ac:picMkLst>
        </pc:picChg>
        <pc:picChg chg="mod">
          <ac:chgData name="Claire MAIRET" userId="b91d9db2-e41b-4c98-9525-27312980cc2f" providerId="ADAL" clId="{7A447BD8-665B-4A35-B62A-623D871B8E3B}" dt="2022-11-30T17:59:24.794" v="816" actId="1036"/>
          <ac:picMkLst>
            <pc:docMk/>
            <pc:sldMk cId="3620951184" sldId="2134805783"/>
            <ac:picMk id="22" creationId="{0FB17D5E-55A7-4EE5-93F1-C4CE76A561BE}"/>
          </ac:picMkLst>
        </pc:picChg>
        <pc:picChg chg="add mod">
          <ac:chgData name="Claire MAIRET" userId="b91d9db2-e41b-4c98-9525-27312980cc2f" providerId="ADAL" clId="{7A447BD8-665B-4A35-B62A-623D871B8E3B}" dt="2022-11-30T18:00:06.291" v="836"/>
          <ac:picMkLst>
            <pc:docMk/>
            <pc:sldMk cId="3620951184" sldId="2134805783"/>
            <ac:picMk id="24" creationId="{59CF27B4-C93A-405E-A05C-022A03489C41}"/>
          </ac:picMkLst>
        </pc:picChg>
        <pc:picChg chg="add mod">
          <ac:chgData name="Claire MAIRET" userId="b91d9db2-e41b-4c98-9525-27312980cc2f" providerId="ADAL" clId="{7A447BD8-665B-4A35-B62A-623D871B8E3B}" dt="2022-11-30T18:01:36.020" v="944" actId="1076"/>
          <ac:picMkLst>
            <pc:docMk/>
            <pc:sldMk cId="3620951184" sldId="2134805783"/>
            <ac:picMk id="28" creationId="{1927637B-E8A3-4080-819F-2CE7FD993B3D}"/>
          </ac:picMkLst>
        </pc:picChg>
        <pc:picChg chg="del">
          <ac:chgData name="Claire MAIRET" userId="b91d9db2-e41b-4c98-9525-27312980cc2f" providerId="ADAL" clId="{7A447BD8-665B-4A35-B62A-623D871B8E3B}" dt="2022-11-30T18:01:28.995" v="942" actId="478"/>
          <ac:picMkLst>
            <pc:docMk/>
            <pc:sldMk cId="3620951184" sldId="2134805783"/>
            <ac:picMk id="91" creationId="{A4E7CDEC-14E1-D844-B255-8D7C66C44ADF}"/>
          </ac:picMkLst>
        </pc:picChg>
        <pc:cxnChg chg="add mod">
          <ac:chgData name="Claire MAIRET" userId="b91d9db2-e41b-4c98-9525-27312980cc2f" providerId="ADAL" clId="{7A447BD8-665B-4A35-B62A-623D871B8E3B}" dt="2022-11-30T18:00:06.291" v="836"/>
          <ac:cxnSpMkLst>
            <pc:docMk/>
            <pc:sldMk cId="3620951184" sldId="2134805783"/>
            <ac:cxnSpMk id="25" creationId="{6BB4E79E-AEB5-4B53-A267-BB1684E85AE4}"/>
          </ac:cxnSpMkLst>
        </pc:cxnChg>
        <pc:cxnChg chg="mod">
          <ac:chgData name="Claire MAIRET" userId="b91d9db2-e41b-4c98-9525-27312980cc2f" providerId="ADAL" clId="{7A447BD8-665B-4A35-B62A-623D871B8E3B}" dt="2022-11-30T17:59:28.650" v="826" actId="1036"/>
          <ac:cxnSpMkLst>
            <pc:docMk/>
            <pc:sldMk cId="3620951184" sldId="2134805783"/>
            <ac:cxnSpMk id="29" creationId="{D4EA51B0-C8C9-3345-827D-41F6378C3CDB}"/>
          </ac:cxnSpMkLst>
        </pc:cxnChg>
        <pc:cxnChg chg="mod">
          <ac:chgData name="Claire MAIRET" userId="b91d9db2-e41b-4c98-9525-27312980cc2f" providerId="ADAL" clId="{7A447BD8-665B-4A35-B62A-623D871B8E3B}" dt="2022-11-30T18:01:02.365" v="889" actId="1035"/>
          <ac:cxnSpMkLst>
            <pc:docMk/>
            <pc:sldMk cId="3620951184" sldId="2134805783"/>
            <ac:cxnSpMk id="93" creationId="{0841621F-1E69-CB40-BACA-A4BAF361FEFB}"/>
          </ac:cxnSpMkLst>
        </pc:cxnChg>
      </pc:sldChg>
      <pc:sldChg chg="addSp delSp modSp del mod">
        <pc:chgData name="Claire MAIRET" userId="b91d9db2-e41b-4c98-9525-27312980cc2f" providerId="ADAL" clId="{7A447BD8-665B-4A35-B62A-623D871B8E3B}" dt="2022-11-30T17:54:07.361" v="566" actId="47"/>
        <pc:sldMkLst>
          <pc:docMk/>
          <pc:sldMk cId="129229881" sldId="2134805784"/>
        </pc:sldMkLst>
        <pc:spChg chg="mod">
          <ac:chgData name="Claire MAIRET" userId="b91d9db2-e41b-4c98-9525-27312980cc2f" providerId="ADAL" clId="{7A447BD8-665B-4A35-B62A-623D871B8E3B}" dt="2022-11-30T17:47:49.181" v="508" actId="1036"/>
          <ac:spMkLst>
            <pc:docMk/>
            <pc:sldMk cId="129229881" sldId="2134805784"/>
            <ac:spMk id="20" creationId="{14BA7A6A-9149-4B01-BBE0-6F022EEF3425}"/>
          </ac:spMkLst>
        </pc:spChg>
        <pc:spChg chg="mod">
          <ac:chgData name="Claire MAIRET" userId="b91d9db2-e41b-4c98-9525-27312980cc2f" providerId="ADAL" clId="{7A447BD8-665B-4A35-B62A-623D871B8E3B}" dt="2022-11-30T17:47:43.820" v="506" actId="1035"/>
          <ac:spMkLst>
            <pc:docMk/>
            <pc:sldMk cId="129229881" sldId="2134805784"/>
            <ac:spMk id="21" creationId="{8F724F35-93D9-4C79-BF12-8E9B86ED251D}"/>
          </ac:spMkLst>
        </pc:spChg>
        <pc:picChg chg="del">
          <ac:chgData name="Claire MAIRET" userId="b91d9db2-e41b-4c98-9525-27312980cc2f" providerId="ADAL" clId="{7A447BD8-665B-4A35-B62A-623D871B8E3B}" dt="2022-11-30T17:47:56.045" v="509" actId="478"/>
          <ac:picMkLst>
            <pc:docMk/>
            <pc:sldMk cId="129229881" sldId="2134805784"/>
            <ac:picMk id="3" creationId="{44F65E29-7CF4-4A8C-8D40-F440125CE134}"/>
          </ac:picMkLst>
        </pc:picChg>
        <pc:picChg chg="mod">
          <ac:chgData name="Claire MAIRET" userId="b91d9db2-e41b-4c98-9525-27312980cc2f" providerId="ADAL" clId="{7A447BD8-665B-4A35-B62A-623D871B8E3B}" dt="2022-11-30T17:47:43.820" v="506" actId="1035"/>
          <ac:picMkLst>
            <pc:docMk/>
            <pc:sldMk cId="129229881" sldId="2134805784"/>
            <ac:picMk id="22" creationId="{0FB17D5E-55A7-4EE5-93F1-C4CE76A561BE}"/>
          </ac:picMkLst>
        </pc:picChg>
        <pc:picChg chg="add mod">
          <ac:chgData name="Claire MAIRET" userId="b91d9db2-e41b-4c98-9525-27312980cc2f" providerId="ADAL" clId="{7A447BD8-665B-4A35-B62A-623D871B8E3B}" dt="2022-11-30T17:48:03.548" v="511" actId="1076"/>
          <ac:picMkLst>
            <pc:docMk/>
            <pc:sldMk cId="129229881" sldId="2134805784"/>
            <ac:picMk id="23" creationId="{60E2373F-7DC5-4BFC-A379-3B4F6B16C360}"/>
          </ac:picMkLst>
        </pc:picChg>
      </pc:sldChg>
      <pc:sldChg chg="addSp delSp modSp mod">
        <pc:chgData name="Claire MAIRET" userId="b91d9db2-e41b-4c98-9525-27312980cc2f" providerId="ADAL" clId="{7A447BD8-665B-4A35-B62A-623D871B8E3B}" dt="2022-11-30T17:58:46.187" v="796" actId="1035"/>
        <pc:sldMkLst>
          <pc:docMk/>
          <pc:sldMk cId="3261033733" sldId="2134805785"/>
        </pc:sldMkLst>
        <pc:spChg chg="del mod">
          <ac:chgData name="Claire MAIRET" userId="b91d9db2-e41b-4c98-9525-27312980cc2f" providerId="ADAL" clId="{7A447BD8-665B-4A35-B62A-623D871B8E3B}" dt="2022-11-30T17:58:06.431" v="761" actId="478"/>
          <ac:spMkLst>
            <pc:docMk/>
            <pc:sldMk cId="3261033733" sldId="2134805785"/>
            <ac:spMk id="2" creationId="{D658BEBF-6B8A-455E-A554-0D961D4A4D02}"/>
          </ac:spMkLst>
        </pc:spChg>
        <pc:spChg chg="mod">
          <ac:chgData name="Claire MAIRET" userId="b91d9db2-e41b-4c98-9525-27312980cc2f" providerId="ADAL" clId="{7A447BD8-665B-4A35-B62A-623D871B8E3B}" dt="2022-11-30T17:57:37.331" v="727" actId="1076"/>
          <ac:spMkLst>
            <pc:docMk/>
            <pc:sldMk cId="3261033733" sldId="2134805785"/>
            <ac:spMk id="15" creationId="{0F0DD31E-6491-DE40-A915-76385CA86296}"/>
          </ac:spMkLst>
        </pc:spChg>
        <pc:spChg chg="mod">
          <ac:chgData name="Claire MAIRET" userId="b91d9db2-e41b-4c98-9525-27312980cc2f" providerId="ADAL" clId="{7A447BD8-665B-4A35-B62A-623D871B8E3B}" dt="2022-11-30T17:58:46.187" v="796" actId="1035"/>
          <ac:spMkLst>
            <pc:docMk/>
            <pc:sldMk cId="3261033733" sldId="2134805785"/>
            <ac:spMk id="23" creationId="{7C7B2223-21A2-49F9-905F-6095A1E4C2AE}"/>
          </ac:spMkLst>
        </pc:spChg>
        <pc:spChg chg="del mod">
          <ac:chgData name="Claire MAIRET" userId="b91d9db2-e41b-4c98-9525-27312980cc2f" providerId="ADAL" clId="{7A447BD8-665B-4A35-B62A-623D871B8E3B}" dt="2022-11-30T17:58:08.429" v="762" actId="478"/>
          <ac:spMkLst>
            <pc:docMk/>
            <pc:sldMk cId="3261033733" sldId="2134805785"/>
            <ac:spMk id="24" creationId="{C9A96844-9E92-4D2C-A177-7C65E8C1D543}"/>
          </ac:spMkLst>
        </pc:spChg>
        <pc:spChg chg="add del mod">
          <ac:chgData name="Claire MAIRET" userId="b91d9db2-e41b-4c98-9525-27312980cc2f" providerId="ADAL" clId="{7A447BD8-665B-4A35-B62A-623D871B8E3B}" dt="2022-11-30T17:54:45.845" v="568"/>
          <ac:spMkLst>
            <pc:docMk/>
            <pc:sldMk cId="3261033733" sldId="2134805785"/>
            <ac:spMk id="30" creationId="{C3235869-5080-426A-8E11-37DB8B080881}"/>
          </ac:spMkLst>
        </pc:spChg>
        <pc:spChg chg="add del mod">
          <ac:chgData name="Claire MAIRET" userId="b91d9db2-e41b-4c98-9525-27312980cc2f" providerId="ADAL" clId="{7A447BD8-665B-4A35-B62A-623D871B8E3B}" dt="2022-11-30T17:54:45.845" v="568"/>
          <ac:spMkLst>
            <pc:docMk/>
            <pc:sldMk cId="3261033733" sldId="2134805785"/>
            <ac:spMk id="31" creationId="{B7DBB48A-DA84-4067-A63E-ECB7BA6CA5FC}"/>
          </ac:spMkLst>
        </pc:spChg>
        <pc:spChg chg="add mod">
          <ac:chgData name="Claire MAIRET" userId="b91d9db2-e41b-4c98-9525-27312980cc2f" providerId="ADAL" clId="{7A447BD8-665B-4A35-B62A-623D871B8E3B}" dt="2022-11-30T17:58:03.451" v="760" actId="20577"/>
          <ac:spMkLst>
            <pc:docMk/>
            <pc:sldMk cId="3261033733" sldId="2134805785"/>
            <ac:spMk id="40" creationId="{214720CE-724D-4AF1-AF89-927D0D956D8A}"/>
          </ac:spMkLst>
        </pc:spChg>
        <pc:spChg chg="add mod">
          <ac:chgData name="Claire MAIRET" userId="b91d9db2-e41b-4c98-9525-27312980cc2f" providerId="ADAL" clId="{7A447BD8-665B-4A35-B62A-623D871B8E3B}" dt="2022-11-30T17:57:51.461" v="744" actId="20577"/>
          <ac:spMkLst>
            <pc:docMk/>
            <pc:sldMk cId="3261033733" sldId="2134805785"/>
            <ac:spMk id="41" creationId="{DC0A7281-FD95-45F6-B358-3EC1FC5CBD3C}"/>
          </ac:spMkLst>
        </pc:spChg>
        <pc:spChg chg="mod">
          <ac:chgData name="Claire MAIRET" userId="b91d9db2-e41b-4c98-9525-27312980cc2f" providerId="ADAL" clId="{7A447BD8-665B-4A35-B62A-623D871B8E3B}" dt="2022-11-30T17:57:37.331" v="727" actId="1076"/>
          <ac:spMkLst>
            <pc:docMk/>
            <pc:sldMk cId="3261033733" sldId="2134805785"/>
            <ac:spMk id="51" creationId="{CBBA6662-DF6A-5944-BAA8-6AE829985AF1}"/>
          </ac:spMkLst>
        </pc:spChg>
        <pc:spChg chg="mod">
          <ac:chgData name="Claire MAIRET" userId="b91d9db2-e41b-4c98-9525-27312980cc2f" providerId="ADAL" clId="{7A447BD8-665B-4A35-B62A-623D871B8E3B}" dt="2022-11-30T17:55:53.787" v="598" actId="20577"/>
          <ac:spMkLst>
            <pc:docMk/>
            <pc:sldMk cId="3261033733" sldId="2134805785"/>
            <ac:spMk id="55" creationId="{A80A5D7E-B83D-9448-B196-6CBFC722E869}"/>
          </ac:spMkLst>
        </pc:spChg>
        <pc:spChg chg="mod">
          <ac:chgData name="Claire MAIRET" userId="b91d9db2-e41b-4c98-9525-27312980cc2f" providerId="ADAL" clId="{7A447BD8-665B-4A35-B62A-623D871B8E3B}" dt="2022-11-30T17:58:21.955" v="767" actId="20577"/>
          <ac:spMkLst>
            <pc:docMk/>
            <pc:sldMk cId="3261033733" sldId="2134805785"/>
            <ac:spMk id="58" creationId="{C4A822DD-CC64-9E48-B4C5-F88650E21288}"/>
          </ac:spMkLst>
        </pc:spChg>
        <pc:spChg chg="mod">
          <ac:chgData name="Claire MAIRET" userId="b91d9db2-e41b-4c98-9525-27312980cc2f" providerId="ADAL" clId="{7A447BD8-665B-4A35-B62A-623D871B8E3B}" dt="2022-11-30T17:56:42.690" v="652" actId="1036"/>
          <ac:spMkLst>
            <pc:docMk/>
            <pc:sldMk cId="3261033733" sldId="2134805785"/>
            <ac:spMk id="88" creationId="{724D8D84-0CA3-F94B-A06B-0376186F6430}"/>
          </ac:spMkLst>
        </pc:spChg>
        <pc:spChg chg="mod">
          <ac:chgData name="Claire MAIRET" userId="b91d9db2-e41b-4c98-9525-27312980cc2f" providerId="ADAL" clId="{7A447BD8-665B-4A35-B62A-623D871B8E3B}" dt="2022-11-30T17:57:02.091" v="707" actId="207"/>
          <ac:spMkLst>
            <pc:docMk/>
            <pc:sldMk cId="3261033733" sldId="2134805785"/>
            <ac:spMk id="89" creationId="{780A1C6C-941A-A840-88DC-BFDD6104A019}"/>
          </ac:spMkLst>
        </pc:spChg>
        <pc:spChg chg="mod">
          <ac:chgData name="Claire MAIRET" userId="b91d9db2-e41b-4c98-9525-27312980cc2f" providerId="ADAL" clId="{7A447BD8-665B-4A35-B62A-623D871B8E3B}" dt="2022-11-30T17:56:51.770" v="684" actId="1036"/>
          <ac:spMkLst>
            <pc:docMk/>
            <pc:sldMk cId="3261033733" sldId="2134805785"/>
            <ac:spMk id="90" creationId="{11B35FBC-C9EB-9748-86BF-D9625F22A146}"/>
          </ac:spMkLst>
        </pc:spChg>
        <pc:picChg chg="del">
          <ac:chgData name="Claire MAIRET" userId="b91d9db2-e41b-4c98-9525-27312980cc2f" providerId="ADAL" clId="{7A447BD8-665B-4A35-B62A-623D871B8E3B}" dt="2022-11-30T17:54:56.509" v="571" actId="478"/>
          <ac:picMkLst>
            <pc:docMk/>
            <pc:sldMk cId="3261033733" sldId="2134805785"/>
            <ac:picMk id="6" creationId="{379B90EF-BE26-40AC-826B-C173D7F7DCED}"/>
          </ac:picMkLst>
        </pc:picChg>
        <pc:picChg chg="mod">
          <ac:chgData name="Claire MAIRET" userId="b91d9db2-e41b-4c98-9525-27312980cc2f" providerId="ADAL" clId="{7A447BD8-665B-4A35-B62A-623D871B8E3B}" dt="2022-11-30T17:58:42.553" v="790" actId="1035"/>
          <ac:picMkLst>
            <pc:docMk/>
            <pc:sldMk cId="3261033733" sldId="2134805785"/>
            <ac:picMk id="22" creationId="{0FB17D5E-55A7-4EE5-93F1-C4CE76A561BE}"/>
          </ac:picMkLst>
        </pc:picChg>
        <pc:picChg chg="add del mod">
          <ac:chgData name="Claire MAIRET" userId="b91d9db2-e41b-4c98-9525-27312980cc2f" providerId="ADAL" clId="{7A447BD8-665B-4A35-B62A-623D871B8E3B}" dt="2022-11-30T17:54:45.845" v="568"/>
          <ac:picMkLst>
            <pc:docMk/>
            <pc:sldMk cId="3261033733" sldId="2134805785"/>
            <ac:picMk id="25" creationId="{3C0948A4-284A-4BA4-9452-223F15EF91C3}"/>
          </ac:picMkLst>
        </pc:picChg>
        <pc:picChg chg="add del mod">
          <ac:chgData name="Claire MAIRET" userId="b91d9db2-e41b-4c98-9525-27312980cc2f" providerId="ADAL" clId="{7A447BD8-665B-4A35-B62A-623D871B8E3B}" dt="2022-11-30T17:54:45.845" v="568"/>
          <ac:picMkLst>
            <pc:docMk/>
            <pc:sldMk cId="3261033733" sldId="2134805785"/>
            <ac:picMk id="26" creationId="{16DFA4D9-0ED9-40F4-A1B7-6663A102E7F4}"/>
          </ac:picMkLst>
        </pc:picChg>
        <pc:picChg chg="add mod">
          <ac:chgData name="Claire MAIRET" userId="b91d9db2-e41b-4c98-9525-27312980cc2f" providerId="ADAL" clId="{7A447BD8-665B-4A35-B62A-623D871B8E3B}" dt="2022-11-30T17:56:58.218" v="706" actId="1036"/>
          <ac:picMkLst>
            <pc:docMk/>
            <pc:sldMk cId="3261033733" sldId="2134805785"/>
            <ac:picMk id="35" creationId="{CE8720BF-9E0A-4A34-99B9-E25528A713E0}"/>
          </ac:picMkLst>
        </pc:picChg>
        <pc:picChg chg="add mod">
          <ac:chgData name="Claire MAIRET" userId="b91d9db2-e41b-4c98-9525-27312980cc2f" providerId="ADAL" clId="{7A447BD8-665B-4A35-B62A-623D871B8E3B}" dt="2022-11-30T17:57:21.433" v="725" actId="1035"/>
          <ac:picMkLst>
            <pc:docMk/>
            <pc:sldMk cId="3261033733" sldId="2134805785"/>
            <ac:picMk id="36" creationId="{E52CD971-5EA0-401E-88F8-5EB7BBB267A2}"/>
          </ac:picMkLst>
        </pc:picChg>
        <pc:picChg chg="add mod">
          <ac:chgData name="Claire MAIRET" userId="b91d9db2-e41b-4c98-9525-27312980cc2f" providerId="ADAL" clId="{7A447BD8-665B-4A35-B62A-623D871B8E3B}" dt="2022-11-30T17:57:21.433" v="725" actId="1035"/>
          <ac:picMkLst>
            <pc:docMk/>
            <pc:sldMk cId="3261033733" sldId="2134805785"/>
            <ac:picMk id="37" creationId="{5142CF9E-3626-4F16-B08A-386665DEA04E}"/>
          </ac:picMkLst>
        </pc:picChg>
        <pc:picChg chg="del">
          <ac:chgData name="Claire MAIRET" userId="b91d9db2-e41b-4c98-9525-27312980cc2f" providerId="ADAL" clId="{7A447BD8-665B-4A35-B62A-623D871B8E3B}" dt="2022-11-30T17:56:28.761" v="637" actId="478"/>
          <ac:picMkLst>
            <pc:docMk/>
            <pc:sldMk cId="3261033733" sldId="2134805785"/>
            <ac:picMk id="91" creationId="{A4E7CDEC-14E1-D844-B255-8D7C66C44ADF}"/>
          </ac:picMkLst>
        </pc:picChg>
        <pc:cxnChg chg="add del mod">
          <ac:chgData name="Claire MAIRET" userId="b91d9db2-e41b-4c98-9525-27312980cc2f" providerId="ADAL" clId="{7A447BD8-665B-4A35-B62A-623D871B8E3B}" dt="2022-11-30T17:54:45.845" v="568"/>
          <ac:cxnSpMkLst>
            <pc:docMk/>
            <pc:sldMk cId="3261033733" sldId="2134805785"/>
            <ac:cxnSpMk id="27" creationId="{292D6A5D-4995-48D4-A921-72CD07E216C4}"/>
          </ac:cxnSpMkLst>
        </pc:cxnChg>
        <pc:cxnChg chg="add del mod">
          <ac:chgData name="Claire MAIRET" userId="b91d9db2-e41b-4c98-9525-27312980cc2f" providerId="ADAL" clId="{7A447BD8-665B-4A35-B62A-623D871B8E3B}" dt="2022-11-30T17:54:45.845" v="568"/>
          <ac:cxnSpMkLst>
            <pc:docMk/>
            <pc:sldMk cId="3261033733" sldId="2134805785"/>
            <ac:cxnSpMk id="28" creationId="{72584FED-8200-46F5-864F-D99C63F9B306}"/>
          </ac:cxnSpMkLst>
        </pc:cxnChg>
        <pc:cxnChg chg="add mod">
          <ac:chgData name="Claire MAIRET" userId="b91d9db2-e41b-4c98-9525-27312980cc2f" providerId="ADAL" clId="{7A447BD8-665B-4A35-B62A-623D871B8E3B}" dt="2022-11-30T17:56:21.787" v="636" actId="1035"/>
          <ac:cxnSpMkLst>
            <pc:docMk/>
            <pc:sldMk cId="3261033733" sldId="2134805785"/>
            <ac:cxnSpMk id="32" creationId="{12FF242D-E5FE-4999-840E-58612EFD2224}"/>
          </ac:cxnSpMkLst>
        </pc:cxnChg>
        <pc:cxnChg chg="add mod">
          <ac:chgData name="Claire MAIRET" userId="b91d9db2-e41b-4c98-9525-27312980cc2f" providerId="ADAL" clId="{7A447BD8-665B-4A35-B62A-623D871B8E3B}" dt="2022-11-30T17:56:21.787" v="636" actId="1035"/>
          <ac:cxnSpMkLst>
            <pc:docMk/>
            <pc:sldMk cId="3261033733" sldId="2134805785"/>
            <ac:cxnSpMk id="33" creationId="{4854A9DF-12BC-465F-9987-345648772454}"/>
          </ac:cxnSpMkLst>
        </pc:cxnChg>
        <pc:cxnChg chg="add mod">
          <ac:chgData name="Claire MAIRET" userId="b91d9db2-e41b-4c98-9525-27312980cc2f" providerId="ADAL" clId="{7A447BD8-665B-4A35-B62A-623D871B8E3B}" dt="2022-11-30T17:56:21.787" v="636" actId="1035"/>
          <ac:cxnSpMkLst>
            <pc:docMk/>
            <pc:sldMk cId="3261033733" sldId="2134805785"/>
            <ac:cxnSpMk id="34" creationId="{DAA6DA32-FB55-4E6B-BB05-7D1098731824}"/>
          </ac:cxnSpMkLst>
        </pc:cxnChg>
        <pc:cxnChg chg="add mod">
          <ac:chgData name="Claire MAIRET" userId="b91d9db2-e41b-4c98-9525-27312980cc2f" providerId="ADAL" clId="{7A447BD8-665B-4A35-B62A-623D871B8E3B}" dt="2022-11-30T17:57:21.433" v="725" actId="1035"/>
          <ac:cxnSpMkLst>
            <pc:docMk/>
            <pc:sldMk cId="3261033733" sldId="2134805785"/>
            <ac:cxnSpMk id="38" creationId="{C8F2400A-F33D-4DF0-85F4-1CD0F97D45C8}"/>
          </ac:cxnSpMkLst>
        </pc:cxnChg>
        <pc:cxnChg chg="add mod">
          <ac:chgData name="Claire MAIRET" userId="b91d9db2-e41b-4c98-9525-27312980cc2f" providerId="ADAL" clId="{7A447BD8-665B-4A35-B62A-623D871B8E3B}" dt="2022-11-30T17:57:21.433" v="725" actId="1035"/>
          <ac:cxnSpMkLst>
            <pc:docMk/>
            <pc:sldMk cId="3261033733" sldId="2134805785"/>
            <ac:cxnSpMk id="39" creationId="{09651577-5DFA-42EF-80EE-B0C57D48C1D2}"/>
          </ac:cxnSpMkLst>
        </pc:cxnChg>
        <pc:cxnChg chg="del">
          <ac:chgData name="Claire MAIRET" userId="b91d9db2-e41b-4c98-9525-27312980cc2f" providerId="ADAL" clId="{7A447BD8-665B-4A35-B62A-623D871B8E3B}" dt="2022-11-30T17:55:16.841" v="573" actId="478"/>
          <ac:cxnSpMkLst>
            <pc:docMk/>
            <pc:sldMk cId="3261033733" sldId="2134805785"/>
            <ac:cxnSpMk id="80" creationId="{4EBD5649-CEFE-A747-81F3-A018B0B22F84}"/>
          </ac:cxnSpMkLst>
        </pc:cxnChg>
        <pc:cxnChg chg="del">
          <ac:chgData name="Claire MAIRET" userId="b91d9db2-e41b-4c98-9525-27312980cc2f" providerId="ADAL" clId="{7A447BD8-665B-4A35-B62A-623D871B8E3B}" dt="2022-11-30T17:55:18.826" v="575" actId="478"/>
          <ac:cxnSpMkLst>
            <pc:docMk/>
            <pc:sldMk cId="3261033733" sldId="2134805785"/>
            <ac:cxnSpMk id="82" creationId="{887020A3-4BE7-0146-BDE6-0F5E232D1A8D}"/>
          </ac:cxnSpMkLst>
        </pc:cxnChg>
        <pc:cxnChg chg="del">
          <ac:chgData name="Claire MAIRET" userId="b91d9db2-e41b-4c98-9525-27312980cc2f" providerId="ADAL" clId="{7A447BD8-665B-4A35-B62A-623D871B8E3B}" dt="2022-11-30T17:55:17.593" v="574" actId="478"/>
          <ac:cxnSpMkLst>
            <pc:docMk/>
            <pc:sldMk cId="3261033733" sldId="2134805785"/>
            <ac:cxnSpMk id="93" creationId="{0841621F-1E69-CB40-BACA-A4BAF361FEFB}"/>
          </ac:cxnSpMkLst>
        </pc:cxnChg>
      </pc:sldChg>
      <pc:sldChg chg="addSp delSp modSp mod">
        <pc:chgData name="Claire MAIRET" userId="b91d9db2-e41b-4c98-9525-27312980cc2f" providerId="ADAL" clId="{7A447BD8-665B-4A35-B62A-623D871B8E3B}" dt="2022-12-01T13:54:34.702" v="1049" actId="14100"/>
        <pc:sldMkLst>
          <pc:docMk/>
          <pc:sldMk cId="3228966446" sldId="2134805793"/>
        </pc:sldMkLst>
        <pc:spChg chg="del">
          <ac:chgData name="Claire MAIRET" userId="b91d9db2-e41b-4c98-9525-27312980cc2f" providerId="ADAL" clId="{7A447BD8-665B-4A35-B62A-623D871B8E3B}" dt="2022-11-30T18:04:11.091" v="983" actId="478"/>
          <ac:spMkLst>
            <pc:docMk/>
            <pc:sldMk cId="3228966446" sldId="2134805793"/>
            <ac:spMk id="4" creationId="{C07678AB-75D3-4D2B-BCD4-0EAC267DE67E}"/>
          </ac:spMkLst>
        </pc:spChg>
        <pc:spChg chg="mod">
          <ac:chgData name="Claire MAIRET" userId="b91d9db2-e41b-4c98-9525-27312980cc2f" providerId="ADAL" clId="{7A447BD8-665B-4A35-B62A-623D871B8E3B}" dt="2022-12-01T13:54:34.702" v="1049" actId="14100"/>
          <ac:spMkLst>
            <pc:docMk/>
            <pc:sldMk cId="3228966446" sldId="2134805793"/>
            <ac:spMk id="7" creationId="{58E025EA-1702-1090-A3C3-391E64D5ECFF}"/>
          </ac:spMkLst>
        </pc:spChg>
        <pc:spChg chg="mod">
          <ac:chgData name="Claire MAIRET" userId="b91d9db2-e41b-4c98-9525-27312980cc2f" providerId="ADAL" clId="{7A447BD8-665B-4A35-B62A-623D871B8E3B}" dt="2022-12-01T13:54:27.110" v="1048" actId="6549"/>
          <ac:spMkLst>
            <pc:docMk/>
            <pc:sldMk cId="3228966446" sldId="2134805793"/>
            <ac:spMk id="19" creationId="{E356A3E1-F15E-634E-8A46-2B9F7A5CC0F7}"/>
          </ac:spMkLst>
        </pc:spChg>
        <pc:spChg chg="mod">
          <ac:chgData name="Claire MAIRET" userId="b91d9db2-e41b-4c98-9525-27312980cc2f" providerId="ADAL" clId="{7A447BD8-665B-4A35-B62A-623D871B8E3B}" dt="2022-11-30T18:03:59.746" v="981" actId="1076"/>
          <ac:spMkLst>
            <pc:docMk/>
            <pc:sldMk cId="3228966446" sldId="2134805793"/>
            <ac:spMk id="21" creationId="{4E64A7A0-7C4C-4793-9CCF-3066432CC412}"/>
          </ac:spMkLst>
        </pc:spChg>
        <pc:spChg chg="add mod">
          <ac:chgData name="Claire MAIRET" userId="b91d9db2-e41b-4c98-9525-27312980cc2f" providerId="ADAL" clId="{7A447BD8-665B-4A35-B62A-623D871B8E3B}" dt="2022-11-30T18:04:12.088" v="984"/>
          <ac:spMkLst>
            <pc:docMk/>
            <pc:sldMk cId="3228966446" sldId="2134805793"/>
            <ac:spMk id="22" creationId="{B7E8ABFD-DD59-49EA-8B0B-81B0DC73FC44}"/>
          </ac:spMkLst>
        </pc:spChg>
        <pc:picChg chg="del">
          <ac:chgData name="Claire MAIRET" userId="b91d9db2-e41b-4c98-9525-27312980cc2f" providerId="ADAL" clId="{7A447BD8-665B-4A35-B62A-623D871B8E3B}" dt="2022-11-30T18:02:14.223" v="949" actId="478"/>
          <ac:picMkLst>
            <pc:docMk/>
            <pc:sldMk cId="3228966446" sldId="2134805793"/>
            <ac:picMk id="2" creationId="{87B79F06-38D9-DA49-DFE4-3AE5006BD5A2}"/>
          </ac:picMkLst>
        </pc:picChg>
        <pc:picChg chg="add mod">
          <ac:chgData name="Claire MAIRET" userId="b91d9db2-e41b-4c98-9525-27312980cc2f" providerId="ADAL" clId="{7A447BD8-665B-4A35-B62A-623D871B8E3B}" dt="2022-11-30T18:04:01.833" v="982" actId="1076"/>
          <ac:picMkLst>
            <pc:docMk/>
            <pc:sldMk cId="3228966446" sldId="2134805793"/>
            <ac:picMk id="15" creationId="{CEE34A56-F9A2-415D-B2A1-5A149BC94BB2}"/>
          </ac:picMkLst>
        </pc:picChg>
        <pc:picChg chg="add mod">
          <ac:chgData name="Claire MAIRET" userId="b91d9db2-e41b-4c98-9525-27312980cc2f" providerId="ADAL" clId="{7A447BD8-665B-4A35-B62A-623D871B8E3B}" dt="2022-12-01T13:53:07.269" v="1046" actId="14100"/>
          <ac:picMkLst>
            <pc:docMk/>
            <pc:sldMk cId="3228966446" sldId="2134805793"/>
            <ac:picMk id="16" creationId="{BE15C3CB-E393-4355-BC0E-6A3A0AC1FA87}"/>
          </ac:picMkLst>
        </pc:picChg>
        <pc:picChg chg="add del mod">
          <ac:chgData name="Claire MAIRET" userId="b91d9db2-e41b-4c98-9525-27312980cc2f" providerId="ADAL" clId="{7A447BD8-665B-4A35-B62A-623D871B8E3B}" dt="2022-12-01T13:51:43.917" v="986" actId="478"/>
          <ac:picMkLst>
            <pc:docMk/>
            <pc:sldMk cId="3228966446" sldId="2134805793"/>
            <ac:picMk id="17" creationId="{3621E666-A4C0-4C04-8D44-77CCCD1BD9F4}"/>
          </ac:picMkLst>
        </pc:picChg>
        <pc:picChg chg="add del mod">
          <ac:chgData name="Claire MAIRET" userId="b91d9db2-e41b-4c98-9525-27312980cc2f" providerId="ADAL" clId="{7A447BD8-665B-4A35-B62A-623D871B8E3B}" dt="2022-12-01T13:51:45.325" v="988" actId="478"/>
          <ac:picMkLst>
            <pc:docMk/>
            <pc:sldMk cId="3228966446" sldId="2134805793"/>
            <ac:picMk id="18" creationId="{9B5ADCA3-F78E-4170-8005-68FC8DBD7BCF}"/>
          </ac:picMkLst>
        </pc:picChg>
        <pc:picChg chg="add del mod">
          <ac:chgData name="Claire MAIRET" userId="b91d9db2-e41b-4c98-9525-27312980cc2f" providerId="ADAL" clId="{7A447BD8-665B-4A35-B62A-623D871B8E3B}" dt="2022-12-01T13:51:44.501" v="987" actId="478"/>
          <ac:picMkLst>
            <pc:docMk/>
            <pc:sldMk cId="3228966446" sldId="2134805793"/>
            <ac:picMk id="20" creationId="{0B0B8616-8971-42F0-A529-406A7E381F6D}"/>
          </ac:picMkLst>
        </pc:picChg>
        <pc:picChg chg="add mod">
          <ac:chgData name="Claire MAIRET" userId="b91d9db2-e41b-4c98-9525-27312980cc2f" providerId="ADAL" clId="{7A447BD8-665B-4A35-B62A-623D871B8E3B}" dt="2022-12-01T13:52:15.534" v="989"/>
          <ac:picMkLst>
            <pc:docMk/>
            <pc:sldMk cId="3228966446" sldId="2134805793"/>
            <ac:picMk id="23" creationId="{67688CBA-0EEF-4F7E-AE03-C2B5863E99ED}"/>
          </ac:picMkLst>
        </pc:picChg>
        <pc:picChg chg="add mod">
          <ac:chgData name="Claire MAIRET" userId="b91d9db2-e41b-4c98-9525-27312980cc2f" providerId="ADAL" clId="{7A447BD8-665B-4A35-B62A-623D871B8E3B}" dt="2022-12-01T13:52:36.617" v="998" actId="1037"/>
          <ac:picMkLst>
            <pc:docMk/>
            <pc:sldMk cId="3228966446" sldId="2134805793"/>
            <ac:picMk id="24" creationId="{78867ECC-B017-42B7-9106-CF1021042C4E}"/>
          </ac:picMkLst>
        </pc:picChg>
        <pc:picChg chg="del">
          <ac:chgData name="Claire MAIRET" userId="b91d9db2-e41b-4c98-9525-27312980cc2f" providerId="ADAL" clId="{7A447BD8-665B-4A35-B62A-623D871B8E3B}" dt="2022-11-30T18:02:52.566" v="956" actId="478"/>
          <ac:picMkLst>
            <pc:docMk/>
            <pc:sldMk cId="3228966446" sldId="2134805793"/>
            <ac:picMk id="25" creationId="{8404840E-E617-414F-88ED-4A3DD72F9F13}"/>
          </ac:picMkLst>
        </pc:picChg>
        <pc:picChg chg="add mod">
          <ac:chgData name="Claire MAIRET" userId="b91d9db2-e41b-4c98-9525-27312980cc2f" providerId="ADAL" clId="{7A447BD8-665B-4A35-B62A-623D871B8E3B}" dt="2022-12-01T13:52:56.205" v="1044" actId="14100"/>
          <ac:picMkLst>
            <pc:docMk/>
            <pc:sldMk cId="3228966446" sldId="2134805793"/>
            <ac:picMk id="25" creationId="{A62C29BE-BC01-4306-BDB3-D37133B54322}"/>
          </ac:picMkLst>
        </pc:picChg>
        <pc:picChg chg="del">
          <ac:chgData name="Claire MAIRET" userId="b91d9db2-e41b-4c98-9525-27312980cc2f" providerId="ADAL" clId="{7A447BD8-665B-4A35-B62A-623D871B8E3B}" dt="2022-11-30T18:02:53.675" v="958" actId="478"/>
          <ac:picMkLst>
            <pc:docMk/>
            <pc:sldMk cId="3228966446" sldId="2134805793"/>
            <ac:picMk id="27" creationId="{F0DE5D23-4E15-4579-8A4B-C22CACA2AC42}"/>
          </ac:picMkLst>
        </pc:picChg>
        <pc:picChg chg="del">
          <ac:chgData name="Claire MAIRET" userId="b91d9db2-e41b-4c98-9525-27312980cc2f" providerId="ADAL" clId="{7A447BD8-665B-4A35-B62A-623D871B8E3B}" dt="2022-11-30T18:02:53.145" v="957" actId="478"/>
          <ac:picMkLst>
            <pc:docMk/>
            <pc:sldMk cId="3228966446" sldId="2134805793"/>
            <ac:picMk id="28" creationId="{70A9759B-2BAE-4849-B293-EAB61C492DD6}"/>
          </ac:picMkLst>
        </pc:picChg>
        <pc:picChg chg="mod">
          <ac:chgData name="Claire MAIRET" userId="b91d9db2-e41b-4c98-9525-27312980cc2f" providerId="ADAL" clId="{7A447BD8-665B-4A35-B62A-623D871B8E3B}" dt="2022-11-30T18:03:35.770" v="972" actId="14100"/>
          <ac:picMkLst>
            <pc:docMk/>
            <pc:sldMk cId="3228966446" sldId="2134805793"/>
            <ac:picMk id="29" creationId="{B6D8CC1F-12A3-417F-8406-CF4E585D8B4B}"/>
          </ac:picMkLst>
        </pc:picChg>
        <pc:picChg chg="del">
          <ac:chgData name="Claire MAIRET" userId="b91d9db2-e41b-4c98-9525-27312980cc2f" providerId="ADAL" clId="{7A447BD8-665B-4A35-B62A-623D871B8E3B}" dt="2022-11-30T18:02:54.235" v="959" actId="478"/>
          <ac:picMkLst>
            <pc:docMk/>
            <pc:sldMk cId="3228966446" sldId="2134805793"/>
            <ac:picMk id="30" creationId="{011B1D15-0CD6-4AC9-9817-FF1378297DB6}"/>
          </ac:picMkLst>
        </pc:picChg>
        <pc:picChg chg="mod">
          <ac:chgData name="Claire MAIRET" userId="b91d9db2-e41b-4c98-9525-27312980cc2f" providerId="ADAL" clId="{7A447BD8-665B-4A35-B62A-623D871B8E3B}" dt="2022-11-30T18:03:41.370" v="979" actId="14100"/>
          <ac:picMkLst>
            <pc:docMk/>
            <pc:sldMk cId="3228966446" sldId="2134805793"/>
            <ac:picMk id="1026" creationId="{4B2606AB-ACAB-4D9B-B2F5-6886ED391F93}"/>
          </ac:picMkLst>
        </pc:picChg>
        <pc:cxnChg chg="add del mod">
          <ac:chgData name="Claire MAIRET" userId="b91d9db2-e41b-4c98-9525-27312980cc2f" providerId="ADAL" clId="{7A447BD8-665B-4A35-B62A-623D871B8E3B}" dt="2022-12-01T13:53:09.877" v="1047" actId="478"/>
          <ac:cxnSpMkLst>
            <pc:docMk/>
            <pc:sldMk cId="3228966446" sldId="2134805793"/>
            <ac:cxnSpMk id="4" creationId="{5023EF56-2276-4837-95B1-530FD7185A0E}"/>
          </ac:cxnSpMkLst>
        </pc:cxnChg>
      </pc:sldChg>
      <pc:sldChg chg="addSp delSp modSp add mod">
        <pc:chgData name="Claire MAIRET" userId="b91d9db2-e41b-4c98-9525-27312980cc2f" providerId="ADAL" clId="{7A447BD8-665B-4A35-B62A-623D871B8E3B}" dt="2022-11-30T17:53:56.436" v="565" actId="20577"/>
        <pc:sldMkLst>
          <pc:docMk/>
          <pc:sldMk cId="2740300421" sldId="2134805795"/>
        </pc:sldMkLst>
        <pc:spChg chg="mod">
          <ac:chgData name="Claire MAIRET" userId="b91d9db2-e41b-4c98-9525-27312980cc2f" providerId="ADAL" clId="{7A447BD8-665B-4A35-B62A-623D871B8E3B}" dt="2022-11-30T17:48:32.411" v="513"/>
          <ac:spMkLst>
            <pc:docMk/>
            <pc:sldMk cId="2740300421" sldId="2134805795"/>
            <ac:spMk id="6" creationId="{CF8F98D2-EB61-E73B-3F92-6E3C7092BC50}"/>
          </ac:spMkLst>
        </pc:spChg>
        <pc:spChg chg="mod">
          <ac:chgData name="Claire MAIRET" userId="b91d9db2-e41b-4c98-9525-27312980cc2f" providerId="ADAL" clId="{7A447BD8-665B-4A35-B62A-623D871B8E3B}" dt="2022-11-30T17:48:42.416" v="514"/>
          <ac:spMkLst>
            <pc:docMk/>
            <pc:sldMk cId="2740300421" sldId="2134805795"/>
            <ac:spMk id="8" creationId="{DE905076-1CE1-59FA-A0EE-8858F788A531}"/>
          </ac:spMkLst>
        </pc:spChg>
        <pc:spChg chg="mod">
          <ac:chgData name="Claire MAIRET" userId="b91d9db2-e41b-4c98-9525-27312980cc2f" providerId="ADAL" clId="{7A447BD8-665B-4A35-B62A-623D871B8E3B}" dt="2022-11-30T17:53:22.506" v="552" actId="14100"/>
          <ac:spMkLst>
            <pc:docMk/>
            <pc:sldMk cId="2740300421" sldId="2134805795"/>
            <ac:spMk id="16" creationId="{0AB450A4-188E-B1D7-86E0-B751D7176A59}"/>
          </ac:spMkLst>
        </pc:spChg>
        <pc:spChg chg="mod">
          <ac:chgData name="Claire MAIRET" userId="b91d9db2-e41b-4c98-9525-27312980cc2f" providerId="ADAL" clId="{7A447BD8-665B-4A35-B62A-623D871B8E3B}" dt="2022-11-30T17:53:02.639" v="549" actId="207"/>
          <ac:spMkLst>
            <pc:docMk/>
            <pc:sldMk cId="2740300421" sldId="2134805795"/>
            <ac:spMk id="17" creationId="{044BC5F8-7BD5-FC71-17A0-38A428DA45C1}"/>
          </ac:spMkLst>
        </pc:spChg>
        <pc:spChg chg="mod">
          <ac:chgData name="Claire MAIRET" userId="b91d9db2-e41b-4c98-9525-27312980cc2f" providerId="ADAL" clId="{7A447BD8-665B-4A35-B62A-623D871B8E3B}" dt="2022-11-30T17:53:16.618" v="550"/>
          <ac:spMkLst>
            <pc:docMk/>
            <pc:sldMk cId="2740300421" sldId="2134805795"/>
            <ac:spMk id="18" creationId="{5B319C55-675F-DE08-17E3-F383A34C0657}"/>
          </ac:spMkLst>
        </pc:spChg>
        <pc:spChg chg="add mod">
          <ac:chgData name="Claire MAIRET" userId="b91d9db2-e41b-4c98-9525-27312980cc2f" providerId="ADAL" clId="{7A447BD8-665B-4A35-B62A-623D871B8E3B}" dt="2022-11-30T17:53:38.204" v="555" actId="1076"/>
          <ac:spMkLst>
            <pc:docMk/>
            <pc:sldMk cId="2740300421" sldId="2134805795"/>
            <ac:spMk id="23" creationId="{DC67FC16-7180-42D9-81E5-B4B552212C52}"/>
          </ac:spMkLst>
        </pc:spChg>
        <pc:spChg chg="add mod">
          <ac:chgData name="Claire MAIRET" userId="b91d9db2-e41b-4c98-9525-27312980cc2f" providerId="ADAL" clId="{7A447BD8-665B-4A35-B62A-623D871B8E3B}" dt="2022-11-30T17:53:41.934" v="556" actId="115"/>
          <ac:spMkLst>
            <pc:docMk/>
            <pc:sldMk cId="2740300421" sldId="2134805795"/>
            <ac:spMk id="24" creationId="{0D2B6C73-49C9-4566-BF34-0611BA1D2C4A}"/>
          </ac:spMkLst>
        </pc:spChg>
        <pc:spChg chg="mod">
          <ac:chgData name="Claire MAIRET" userId="b91d9db2-e41b-4c98-9525-27312980cc2f" providerId="ADAL" clId="{7A447BD8-665B-4A35-B62A-623D871B8E3B}" dt="2022-11-30T17:51:21.849" v="518"/>
          <ac:spMkLst>
            <pc:docMk/>
            <pc:sldMk cId="2740300421" sldId="2134805795"/>
            <ac:spMk id="38" creationId="{52F0EFAF-670F-502C-33C6-80557AAEBB4C}"/>
          </ac:spMkLst>
        </pc:spChg>
        <pc:spChg chg="mod">
          <ac:chgData name="Claire MAIRET" userId="b91d9db2-e41b-4c98-9525-27312980cc2f" providerId="ADAL" clId="{7A447BD8-665B-4A35-B62A-623D871B8E3B}" dt="2022-11-30T17:52:00.715" v="539" actId="20577"/>
          <ac:spMkLst>
            <pc:docMk/>
            <pc:sldMk cId="2740300421" sldId="2134805795"/>
            <ac:spMk id="39" creationId="{48CBA59D-CA62-D0F5-6330-96958D52E289}"/>
          </ac:spMkLst>
        </pc:spChg>
        <pc:spChg chg="mod">
          <ac:chgData name="Claire MAIRET" userId="b91d9db2-e41b-4c98-9525-27312980cc2f" providerId="ADAL" clId="{7A447BD8-665B-4A35-B62A-623D871B8E3B}" dt="2022-11-30T17:53:56.436" v="565" actId="20577"/>
          <ac:spMkLst>
            <pc:docMk/>
            <pc:sldMk cId="2740300421" sldId="2134805795"/>
            <ac:spMk id="58" creationId="{C4A822DD-CC64-9E48-B4C5-F88650E21288}"/>
          </ac:spMkLst>
        </pc:spChg>
        <pc:grpChg chg="del">
          <ac:chgData name="Claire MAIRET" userId="b91d9db2-e41b-4c98-9525-27312980cc2f" providerId="ADAL" clId="{7A447BD8-665B-4A35-B62A-623D871B8E3B}" dt="2022-11-30T17:53:33.266" v="553" actId="478"/>
          <ac:grpSpMkLst>
            <pc:docMk/>
            <pc:sldMk cId="2740300421" sldId="2134805795"/>
            <ac:grpSpMk id="34" creationId="{85953AAA-2A8F-753C-B3FA-6E2B7A2A9793}"/>
          </ac:grpSpMkLst>
        </pc:grpChg>
      </pc:sldChg>
    </pc:docChg>
  </pc:docChgLst>
  <pc:docChgLst>
    <pc:chgData name="Nicolas FOREST" userId="74d7feb1-6457-475c-bfcc-0f29457bb0a4" providerId="ADAL" clId="{DE0C289A-988E-497F-8417-9A7F3D75FF71}"/>
    <pc:docChg chg="undo redo custSel delSld modSld">
      <pc:chgData name="Nicolas FOREST" userId="74d7feb1-6457-475c-bfcc-0f29457bb0a4" providerId="ADAL" clId="{DE0C289A-988E-497F-8417-9A7F3D75FF71}" dt="2022-11-28T08:10:12.045" v="1008" actId="12"/>
      <pc:docMkLst>
        <pc:docMk/>
      </pc:docMkLst>
      <pc:sldChg chg="modSp mod">
        <pc:chgData name="Nicolas FOREST" userId="74d7feb1-6457-475c-bfcc-0f29457bb0a4" providerId="ADAL" clId="{DE0C289A-988E-497F-8417-9A7F3D75FF71}" dt="2022-11-28T08:10:12.045" v="1008" actId="12"/>
        <pc:sldMkLst>
          <pc:docMk/>
          <pc:sldMk cId="0" sldId="256"/>
        </pc:sldMkLst>
        <pc:spChg chg="mod">
          <ac:chgData name="Nicolas FOREST" userId="74d7feb1-6457-475c-bfcc-0f29457bb0a4" providerId="ADAL" clId="{DE0C289A-988E-497F-8417-9A7F3D75FF71}" dt="2022-11-28T08:07:40.003" v="1005" actId="12"/>
          <ac:spMkLst>
            <pc:docMk/>
            <pc:sldMk cId="0" sldId="256"/>
            <ac:spMk id="5" creationId="{00000000-0000-0000-0000-000000000000}"/>
          </ac:spMkLst>
        </pc:spChg>
        <pc:spChg chg="mod">
          <ac:chgData name="Nicolas FOREST" userId="74d7feb1-6457-475c-bfcc-0f29457bb0a4" providerId="ADAL" clId="{DE0C289A-988E-497F-8417-9A7F3D75FF71}" dt="2022-11-28T08:07:46.660" v="1006" actId="12"/>
          <ac:spMkLst>
            <pc:docMk/>
            <pc:sldMk cId="0" sldId="256"/>
            <ac:spMk id="6" creationId="{00000000-0000-0000-0000-000000000000}"/>
          </ac:spMkLst>
        </pc:spChg>
        <pc:spChg chg="mod">
          <ac:chgData name="Nicolas FOREST" userId="74d7feb1-6457-475c-bfcc-0f29457bb0a4" providerId="ADAL" clId="{DE0C289A-988E-497F-8417-9A7F3D75FF71}" dt="2022-11-28T08:10:12.045" v="1008" actId="12"/>
          <ac:spMkLst>
            <pc:docMk/>
            <pc:sldMk cId="0" sldId="256"/>
            <ac:spMk id="7" creationId="{00000000-0000-0000-0000-000000000000}"/>
          </ac:spMkLst>
        </pc:spChg>
      </pc:sldChg>
      <pc:sldChg chg="modSp mod">
        <pc:chgData name="Nicolas FOREST" userId="74d7feb1-6457-475c-bfcc-0f29457bb0a4" providerId="ADAL" clId="{DE0C289A-988E-497F-8417-9A7F3D75FF71}" dt="2022-11-28T07:55:32.054" v="910" actId="12"/>
        <pc:sldMkLst>
          <pc:docMk/>
          <pc:sldMk cId="3279526026" sldId="2134805739"/>
        </pc:sldMkLst>
        <pc:spChg chg="mod">
          <ac:chgData name="Nicolas FOREST" userId="74d7feb1-6457-475c-bfcc-0f29457bb0a4" providerId="ADAL" clId="{DE0C289A-988E-497F-8417-9A7F3D75FF71}" dt="2022-11-28T07:55:32.054" v="910" actId="12"/>
          <ac:spMkLst>
            <pc:docMk/>
            <pc:sldMk cId="3279526026" sldId="2134805739"/>
            <ac:spMk id="2" creationId="{D6599356-7888-43B5-96DA-2F7CAC31169C}"/>
          </ac:spMkLst>
        </pc:spChg>
      </pc:sldChg>
      <pc:sldChg chg="modSp mod">
        <pc:chgData name="Nicolas FOREST" userId="74d7feb1-6457-475c-bfcc-0f29457bb0a4" providerId="ADAL" clId="{DE0C289A-988E-497F-8417-9A7F3D75FF71}" dt="2022-11-28T07:57:46.822" v="932" actId="404"/>
        <pc:sldMkLst>
          <pc:docMk/>
          <pc:sldMk cId="3219673142" sldId="2134805747"/>
        </pc:sldMkLst>
        <pc:spChg chg="mod">
          <ac:chgData name="Nicolas FOREST" userId="74d7feb1-6457-475c-bfcc-0f29457bb0a4" providerId="ADAL" clId="{DE0C289A-988E-497F-8417-9A7F3D75FF71}" dt="2022-11-28T07:57:46.822" v="932" actId="404"/>
          <ac:spMkLst>
            <pc:docMk/>
            <pc:sldMk cId="3219673142" sldId="2134805747"/>
            <ac:spMk id="2" creationId="{1251B668-D05F-4C1E-93F4-ACE2B4ADD88F}"/>
          </ac:spMkLst>
        </pc:spChg>
      </pc:sldChg>
      <pc:sldChg chg="del">
        <pc:chgData name="Nicolas FOREST" userId="74d7feb1-6457-475c-bfcc-0f29457bb0a4" providerId="ADAL" clId="{DE0C289A-988E-497F-8417-9A7F3D75FF71}" dt="2022-11-28T07:58:00.571" v="933" actId="47"/>
        <pc:sldMkLst>
          <pc:docMk/>
          <pc:sldMk cId="1178689068" sldId="2134805748"/>
        </pc:sldMkLst>
      </pc:sldChg>
      <pc:sldChg chg="modSp mod">
        <pc:chgData name="Nicolas FOREST" userId="74d7feb1-6457-475c-bfcc-0f29457bb0a4" providerId="ADAL" clId="{DE0C289A-988E-497F-8417-9A7F3D75FF71}" dt="2022-11-24T09:54:46.560" v="86" actId="20577"/>
        <pc:sldMkLst>
          <pc:docMk/>
          <pc:sldMk cId="3004514661" sldId="2134805770"/>
        </pc:sldMkLst>
        <pc:spChg chg="mod">
          <ac:chgData name="Nicolas FOREST" userId="74d7feb1-6457-475c-bfcc-0f29457bb0a4" providerId="ADAL" clId="{DE0C289A-988E-497F-8417-9A7F3D75FF71}" dt="2022-11-24T09:54:08.928" v="31" actId="20577"/>
          <ac:spMkLst>
            <pc:docMk/>
            <pc:sldMk cId="3004514661" sldId="2134805770"/>
            <ac:spMk id="3" creationId="{6B8DC8A2-BD59-294E-BB8C-1C09CF5B8C92}"/>
          </ac:spMkLst>
        </pc:spChg>
        <pc:spChg chg="mod">
          <ac:chgData name="Nicolas FOREST" userId="74d7feb1-6457-475c-bfcc-0f29457bb0a4" providerId="ADAL" clId="{DE0C289A-988E-497F-8417-9A7F3D75FF71}" dt="2022-11-24T09:54:46.560" v="86" actId="20577"/>
          <ac:spMkLst>
            <pc:docMk/>
            <pc:sldMk cId="3004514661" sldId="2134805770"/>
            <ac:spMk id="6" creationId="{0A77405E-6FA2-2642-88F5-70A68628BCDD}"/>
          </ac:spMkLst>
        </pc:spChg>
        <pc:spChg chg="mod">
          <ac:chgData name="Nicolas FOREST" userId="74d7feb1-6457-475c-bfcc-0f29457bb0a4" providerId="ADAL" clId="{DE0C289A-988E-497F-8417-9A7F3D75FF71}" dt="2022-11-24T09:54:35.238" v="80" actId="20577"/>
          <ac:spMkLst>
            <pc:docMk/>
            <pc:sldMk cId="3004514661" sldId="2134805770"/>
            <ac:spMk id="14" creationId="{43A97237-37D7-0B48-A2E9-CCF167850641}"/>
          </ac:spMkLst>
        </pc:spChg>
      </pc:sldChg>
      <pc:sldChg chg="modSp mod">
        <pc:chgData name="Nicolas FOREST" userId="74d7feb1-6457-475c-bfcc-0f29457bb0a4" providerId="ADAL" clId="{DE0C289A-988E-497F-8417-9A7F3D75FF71}" dt="2022-11-24T09:55:04.978" v="95" actId="20577"/>
        <pc:sldMkLst>
          <pc:docMk/>
          <pc:sldMk cId="1180370113" sldId="2134805772"/>
        </pc:sldMkLst>
        <pc:spChg chg="mod">
          <ac:chgData name="Nicolas FOREST" userId="74d7feb1-6457-475c-bfcc-0f29457bb0a4" providerId="ADAL" clId="{DE0C289A-988E-497F-8417-9A7F3D75FF71}" dt="2022-11-24T09:55:04.978" v="95" actId="20577"/>
          <ac:spMkLst>
            <pc:docMk/>
            <pc:sldMk cId="1180370113" sldId="2134805772"/>
            <ac:spMk id="12" creationId="{B3D1768F-37A1-764B-B173-877D889123AD}"/>
          </ac:spMkLst>
        </pc:spChg>
      </pc:sldChg>
      <pc:sldChg chg="modSp mod">
        <pc:chgData name="Nicolas FOREST" userId="74d7feb1-6457-475c-bfcc-0f29457bb0a4" providerId="ADAL" clId="{DE0C289A-988E-497F-8417-9A7F3D75FF71}" dt="2022-11-24T09:56:45.155" v="116" actId="20577"/>
        <pc:sldMkLst>
          <pc:docMk/>
          <pc:sldMk cId="3233931030" sldId="2134805773"/>
        </pc:sldMkLst>
        <pc:spChg chg="mod">
          <ac:chgData name="Nicolas FOREST" userId="74d7feb1-6457-475c-bfcc-0f29457bb0a4" providerId="ADAL" clId="{DE0C289A-988E-497F-8417-9A7F3D75FF71}" dt="2022-11-24T09:56:45.155" v="116" actId="20577"/>
          <ac:spMkLst>
            <pc:docMk/>
            <pc:sldMk cId="3233931030" sldId="2134805773"/>
            <ac:spMk id="16" creationId="{3736E1B2-0EB5-49E4-B37F-4E36FA08A357}"/>
          </ac:spMkLst>
        </pc:spChg>
        <pc:spChg chg="mod">
          <ac:chgData name="Nicolas FOREST" userId="74d7feb1-6457-475c-bfcc-0f29457bb0a4" providerId="ADAL" clId="{DE0C289A-988E-497F-8417-9A7F3D75FF71}" dt="2022-11-24T09:55:57.010" v="106" actId="20577"/>
          <ac:spMkLst>
            <pc:docMk/>
            <pc:sldMk cId="3233931030" sldId="2134805773"/>
            <ac:spMk id="27" creationId="{AF50B1B0-06A6-C045-A908-F2ABF98C6817}"/>
          </ac:spMkLst>
        </pc:spChg>
      </pc:sldChg>
      <pc:sldChg chg="modSp mod">
        <pc:chgData name="Nicolas FOREST" userId="74d7feb1-6457-475c-bfcc-0f29457bb0a4" providerId="ADAL" clId="{DE0C289A-988E-497F-8417-9A7F3D75FF71}" dt="2022-11-24T10:02:09.759" v="209" actId="12"/>
        <pc:sldMkLst>
          <pc:docMk/>
          <pc:sldMk cId="2332208611" sldId="2134805774"/>
        </pc:sldMkLst>
        <pc:spChg chg="mod">
          <ac:chgData name="Nicolas FOREST" userId="74d7feb1-6457-475c-bfcc-0f29457bb0a4" providerId="ADAL" clId="{DE0C289A-988E-497F-8417-9A7F3D75FF71}" dt="2022-11-24T09:57:32.832" v="122" actId="20577"/>
          <ac:spMkLst>
            <pc:docMk/>
            <pc:sldMk cId="2332208611" sldId="2134805774"/>
            <ac:spMk id="3" creationId="{1026347A-7F06-4819-9CED-D05E061BD65F}"/>
          </ac:spMkLst>
        </pc:spChg>
        <pc:spChg chg="mod">
          <ac:chgData name="Nicolas FOREST" userId="74d7feb1-6457-475c-bfcc-0f29457bb0a4" providerId="ADAL" clId="{DE0C289A-988E-497F-8417-9A7F3D75FF71}" dt="2022-11-24T09:59:00.867" v="155" actId="20577"/>
          <ac:spMkLst>
            <pc:docMk/>
            <pc:sldMk cId="2332208611" sldId="2134805774"/>
            <ac:spMk id="12" creationId="{8BE4BDB4-A234-4EA2-ADC6-709E9C5F6CB2}"/>
          </ac:spMkLst>
        </pc:spChg>
        <pc:spChg chg="mod">
          <ac:chgData name="Nicolas FOREST" userId="74d7feb1-6457-475c-bfcc-0f29457bb0a4" providerId="ADAL" clId="{DE0C289A-988E-497F-8417-9A7F3D75FF71}" dt="2022-11-24T10:01:32.054" v="207"/>
          <ac:spMkLst>
            <pc:docMk/>
            <pc:sldMk cId="2332208611" sldId="2134805774"/>
            <ac:spMk id="13" creationId="{5514AC13-1DE5-41E7-A3B9-A67067253819}"/>
          </ac:spMkLst>
        </pc:spChg>
        <pc:spChg chg="mod">
          <ac:chgData name="Nicolas FOREST" userId="74d7feb1-6457-475c-bfcc-0f29457bb0a4" providerId="ADAL" clId="{DE0C289A-988E-497F-8417-9A7F3D75FF71}" dt="2022-11-24T10:01:08.537" v="206" actId="20577"/>
          <ac:spMkLst>
            <pc:docMk/>
            <pc:sldMk cId="2332208611" sldId="2134805774"/>
            <ac:spMk id="19" creationId="{E356A3E1-F15E-634E-8A46-2B9F7A5CC0F7}"/>
          </ac:spMkLst>
        </pc:spChg>
        <pc:spChg chg="mod">
          <ac:chgData name="Nicolas FOREST" userId="74d7feb1-6457-475c-bfcc-0f29457bb0a4" providerId="ADAL" clId="{DE0C289A-988E-497F-8417-9A7F3D75FF71}" dt="2022-11-24T10:00:59.498" v="197" actId="20577"/>
          <ac:spMkLst>
            <pc:docMk/>
            <pc:sldMk cId="2332208611" sldId="2134805774"/>
            <ac:spMk id="22" creationId="{7FDC1DC3-76D3-E04A-9030-5985082C010C}"/>
          </ac:spMkLst>
        </pc:spChg>
        <pc:spChg chg="mod">
          <ac:chgData name="Nicolas FOREST" userId="74d7feb1-6457-475c-bfcc-0f29457bb0a4" providerId="ADAL" clId="{DE0C289A-988E-497F-8417-9A7F3D75FF71}" dt="2022-11-24T10:00:08.790" v="188" actId="20577"/>
          <ac:spMkLst>
            <pc:docMk/>
            <pc:sldMk cId="2332208611" sldId="2134805774"/>
            <ac:spMk id="33" creationId="{356BBA2D-5D86-0045-AEF6-5B351A38C3B3}"/>
          </ac:spMkLst>
        </pc:spChg>
        <pc:spChg chg="mod">
          <ac:chgData name="Nicolas FOREST" userId="74d7feb1-6457-475c-bfcc-0f29457bb0a4" providerId="ADAL" clId="{DE0C289A-988E-497F-8417-9A7F3D75FF71}" dt="2022-11-24T10:02:09.759" v="209" actId="12"/>
          <ac:spMkLst>
            <pc:docMk/>
            <pc:sldMk cId="2332208611" sldId="2134805774"/>
            <ac:spMk id="47" creationId="{5E0BDEBA-D581-0F40-A63D-C5CEDF0CED61}"/>
          </ac:spMkLst>
        </pc:spChg>
      </pc:sldChg>
      <pc:sldChg chg="modSp mod">
        <pc:chgData name="Nicolas FOREST" userId="74d7feb1-6457-475c-bfcc-0f29457bb0a4" providerId="ADAL" clId="{DE0C289A-988E-497F-8417-9A7F3D75FF71}" dt="2022-11-24T10:07:57.498" v="287" actId="20577"/>
        <pc:sldMkLst>
          <pc:docMk/>
          <pc:sldMk cId="733464506" sldId="2134805775"/>
        </pc:sldMkLst>
        <pc:spChg chg="mod">
          <ac:chgData name="Nicolas FOREST" userId="74d7feb1-6457-475c-bfcc-0f29457bb0a4" providerId="ADAL" clId="{DE0C289A-988E-497F-8417-9A7F3D75FF71}" dt="2022-11-24T10:07:57.498" v="287" actId="20577"/>
          <ac:spMkLst>
            <pc:docMk/>
            <pc:sldMk cId="733464506" sldId="2134805775"/>
            <ac:spMk id="3" creationId="{1026347A-7F06-4819-9CED-D05E061BD65F}"/>
          </ac:spMkLst>
        </pc:spChg>
        <pc:spChg chg="mod">
          <ac:chgData name="Nicolas FOREST" userId="74d7feb1-6457-475c-bfcc-0f29457bb0a4" providerId="ADAL" clId="{DE0C289A-988E-497F-8417-9A7F3D75FF71}" dt="2022-11-24T10:07:23.334" v="260" actId="20577"/>
          <ac:spMkLst>
            <pc:docMk/>
            <pc:sldMk cId="733464506" sldId="2134805775"/>
            <ac:spMk id="11" creationId="{B3A92DF3-C87A-4BBF-9EC0-395DB8F512D4}"/>
          </ac:spMkLst>
        </pc:spChg>
        <pc:spChg chg="mod">
          <ac:chgData name="Nicolas FOREST" userId="74d7feb1-6457-475c-bfcc-0f29457bb0a4" providerId="ADAL" clId="{DE0C289A-988E-497F-8417-9A7F3D75FF71}" dt="2022-11-24T10:04:33.929" v="214" actId="14100"/>
          <ac:spMkLst>
            <pc:docMk/>
            <pc:sldMk cId="733464506" sldId="2134805775"/>
            <ac:spMk id="12" creationId="{01089D91-C2A4-4B17-B977-226ABFF4E31E}"/>
          </ac:spMkLst>
        </pc:spChg>
        <pc:picChg chg="mod">
          <ac:chgData name="Nicolas FOREST" userId="74d7feb1-6457-475c-bfcc-0f29457bb0a4" providerId="ADAL" clId="{DE0C289A-988E-497F-8417-9A7F3D75FF71}" dt="2022-11-24T10:03:58.544" v="210" actId="14826"/>
          <ac:picMkLst>
            <pc:docMk/>
            <pc:sldMk cId="733464506" sldId="2134805775"/>
            <ac:picMk id="15" creationId="{F23EA628-2154-4AEA-BA2A-B917AB10D9D5}"/>
          </ac:picMkLst>
        </pc:picChg>
      </pc:sldChg>
      <pc:sldChg chg="modSp mod">
        <pc:chgData name="Nicolas FOREST" userId="74d7feb1-6457-475c-bfcc-0f29457bb0a4" providerId="ADAL" clId="{DE0C289A-988E-497F-8417-9A7F3D75FF71}" dt="2022-11-24T10:11:31.207" v="375" actId="20577"/>
        <pc:sldMkLst>
          <pc:docMk/>
          <pc:sldMk cId="1527423765" sldId="2134805776"/>
        </pc:sldMkLst>
        <pc:spChg chg="mod">
          <ac:chgData name="Nicolas FOREST" userId="74d7feb1-6457-475c-bfcc-0f29457bb0a4" providerId="ADAL" clId="{DE0C289A-988E-497F-8417-9A7F3D75FF71}" dt="2022-11-24T10:08:37.882" v="319" actId="20577"/>
          <ac:spMkLst>
            <pc:docMk/>
            <pc:sldMk cId="1527423765" sldId="2134805776"/>
            <ac:spMk id="3" creationId="{1026347A-7F06-4819-9CED-D05E061BD65F}"/>
          </ac:spMkLst>
        </pc:spChg>
        <pc:spChg chg="mod">
          <ac:chgData name="Nicolas FOREST" userId="74d7feb1-6457-475c-bfcc-0f29457bb0a4" providerId="ADAL" clId="{DE0C289A-988E-497F-8417-9A7F3D75FF71}" dt="2022-11-24T10:11:31.207" v="375" actId="20577"/>
          <ac:spMkLst>
            <pc:docMk/>
            <pc:sldMk cId="1527423765" sldId="2134805776"/>
            <ac:spMk id="20" creationId="{CC0B889B-5230-4999-828B-9FAECD06F701}"/>
          </ac:spMkLst>
        </pc:spChg>
        <pc:spChg chg="mod">
          <ac:chgData name="Nicolas FOREST" userId="74d7feb1-6457-475c-bfcc-0f29457bb0a4" providerId="ADAL" clId="{DE0C289A-988E-497F-8417-9A7F3D75FF71}" dt="2022-11-24T10:10:02.260" v="344" actId="1076"/>
          <ac:spMkLst>
            <pc:docMk/>
            <pc:sldMk cId="1527423765" sldId="2134805776"/>
            <ac:spMk id="22" creationId="{F63342E0-CDAE-468F-A6AD-F7F827630D8F}"/>
          </ac:spMkLst>
        </pc:spChg>
        <pc:spChg chg="mod">
          <ac:chgData name="Nicolas FOREST" userId="74d7feb1-6457-475c-bfcc-0f29457bb0a4" providerId="ADAL" clId="{DE0C289A-988E-497F-8417-9A7F3D75FF71}" dt="2022-11-24T10:10:09.415" v="346" actId="20577"/>
          <ac:spMkLst>
            <pc:docMk/>
            <pc:sldMk cId="1527423765" sldId="2134805776"/>
            <ac:spMk id="23" creationId="{EA94D93E-8F16-4CE7-B9F0-B26DE5225A57}"/>
          </ac:spMkLst>
        </pc:spChg>
        <pc:spChg chg="mod">
          <ac:chgData name="Nicolas FOREST" userId="74d7feb1-6457-475c-bfcc-0f29457bb0a4" providerId="ADAL" clId="{DE0C289A-988E-497F-8417-9A7F3D75FF71}" dt="2022-11-24T10:10:20.176" v="348" actId="20577"/>
          <ac:spMkLst>
            <pc:docMk/>
            <pc:sldMk cId="1527423765" sldId="2134805776"/>
            <ac:spMk id="29" creationId="{ED2BB3DA-E201-447B-B09F-D4517D0370BD}"/>
          </ac:spMkLst>
        </pc:spChg>
        <pc:spChg chg="mod">
          <ac:chgData name="Nicolas FOREST" userId="74d7feb1-6457-475c-bfcc-0f29457bb0a4" providerId="ADAL" clId="{DE0C289A-988E-497F-8417-9A7F3D75FF71}" dt="2022-11-24T10:10:41.809" v="353" actId="20577"/>
          <ac:spMkLst>
            <pc:docMk/>
            <pc:sldMk cId="1527423765" sldId="2134805776"/>
            <ac:spMk id="30" creationId="{BFA5B810-1C9E-4E4E-B415-C2C2AFC2F1F9}"/>
          </ac:spMkLst>
        </pc:spChg>
        <pc:spChg chg="mod">
          <ac:chgData name="Nicolas FOREST" userId="74d7feb1-6457-475c-bfcc-0f29457bb0a4" providerId="ADAL" clId="{DE0C289A-988E-497F-8417-9A7F3D75FF71}" dt="2022-11-24T10:10:40.096" v="352" actId="20577"/>
          <ac:spMkLst>
            <pc:docMk/>
            <pc:sldMk cId="1527423765" sldId="2134805776"/>
            <ac:spMk id="33" creationId="{A2494725-CC3A-40D5-9F5E-7F635FC801F5}"/>
          </ac:spMkLst>
        </pc:spChg>
        <pc:spChg chg="mod">
          <ac:chgData name="Nicolas FOREST" userId="74d7feb1-6457-475c-bfcc-0f29457bb0a4" providerId="ADAL" clId="{DE0C289A-988E-497F-8417-9A7F3D75FF71}" dt="2022-11-24T10:09:43.559" v="328"/>
          <ac:spMkLst>
            <pc:docMk/>
            <pc:sldMk cId="1527423765" sldId="2134805776"/>
            <ac:spMk id="37" creationId="{720EB7A6-8220-458C-9551-7EAE8B9E6F12}"/>
          </ac:spMkLst>
        </pc:spChg>
        <pc:spChg chg="mod">
          <ac:chgData name="Nicolas FOREST" userId="74d7feb1-6457-475c-bfcc-0f29457bb0a4" providerId="ADAL" clId="{DE0C289A-988E-497F-8417-9A7F3D75FF71}" dt="2022-11-24T10:10:37.681" v="351" actId="20577"/>
          <ac:spMkLst>
            <pc:docMk/>
            <pc:sldMk cId="1527423765" sldId="2134805776"/>
            <ac:spMk id="38" creationId="{AD6ACFA9-3E7A-4222-B9E7-1B75767F2D43}"/>
          </ac:spMkLst>
        </pc:spChg>
        <pc:spChg chg="mod">
          <ac:chgData name="Nicolas FOREST" userId="74d7feb1-6457-475c-bfcc-0f29457bb0a4" providerId="ADAL" clId="{DE0C289A-988E-497F-8417-9A7F3D75FF71}" dt="2022-11-24T10:08:54.577" v="321" actId="20577"/>
          <ac:spMkLst>
            <pc:docMk/>
            <pc:sldMk cId="1527423765" sldId="2134805776"/>
            <ac:spMk id="47" creationId="{0DD78A1C-ED8B-DF40-AC68-A14ED3CEB2CA}"/>
          </ac:spMkLst>
        </pc:spChg>
        <pc:spChg chg="mod">
          <ac:chgData name="Nicolas FOREST" userId="74d7feb1-6457-475c-bfcc-0f29457bb0a4" providerId="ADAL" clId="{DE0C289A-988E-497F-8417-9A7F3D75FF71}" dt="2022-11-24T10:11:00.812" v="365"/>
          <ac:spMkLst>
            <pc:docMk/>
            <pc:sldMk cId="1527423765" sldId="2134805776"/>
            <ac:spMk id="49" creationId="{5A63BF29-CBA0-1846-A30C-309B8E97C571}"/>
          </ac:spMkLst>
        </pc:spChg>
        <pc:spChg chg="mod">
          <ac:chgData name="Nicolas FOREST" userId="74d7feb1-6457-475c-bfcc-0f29457bb0a4" providerId="ADAL" clId="{DE0C289A-988E-497F-8417-9A7F3D75FF71}" dt="2022-11-24T10:11:21.515" v="369" actId="20577"/>
          <ac:spMkLst>
            <pc:docMk/>
            <pc:sldMk cId="1527423765" sldId="2134805776"/>
            <ac:spMk id="53" creationId="{435901EF-FFB7-7946-B692-11EBCE4E5058}"/>
          </ac:spMkLst>
        </pc:spChg>
        <pc:spChg chg="mod">
          <ac:chgData name="Nicolas FOREST" userId="74d7feb1-6457-475c-bfcc-0f29457bb0a4" providerId="ADAL" clId="{DE0C289A-988E-497F-8417-9A7F3D75FF71}" dt="2022-11-24T10:11:19.639" v="368" actId="20577"/>
          <ac:spMkLst>
            <pc:docMk/>
            <pc:sldMk cId="1527423765" sldId="2134805776"/>
            <ac:spMk id="55" creationId="{5B9C6974-2E90-6D44-90DE-818BB876055F}"/>
          </ac:spMkLst>
        </pc:spChg>
        <pc:spChg chg="mod">
          <ac:chgData name="Nicolas FOREST" userId="74d7feb1-6457-475c-bfcc-0f29457bb0a4" providerId="ADAL" clId="{DE0C289A-988E-497F-8417-9A7F3D75FF71}" dt="2022-11-24T10:09:34.879" v="327" actId="20577"/>
          <ac:spMkLst>
            <pc:docMk/>
            <pc:sldMk cId="1527423765" sldId="2134805776"/>
            <ac:spMk id="57" creationId="{703F192A-5BDF-4846-85C5-6BA4CEF5E01A}"/>
          </ac:spMkLst>
        </pc:spChg>
      </pc:sldChg>
      <pc:sldChg chg="delSp modSp mod">
        <pc:chgData name="Nicolas FOREST" userId="74d7feb1-6457-475c-bfcc-0f29457bb0a4" providerId="ADAL" clId="{DE0C289A-988E-497F-8417-9A7F3D75FF71}" dt="2022-11-24T10:27:24.988" v="608" actId="20577"/>
        <pc:sldMkLst>
          <pc:docMk/>
          <pc:sldMk cId="4163919738" sldId="2134805778"/>
        </pc:sldMkLst>
        <pc:spChg chg="del">
          <ac:chgData name="Nicolas FOREST" userId="74d7feb1-6457-475c-bfcc-0f29457bb0a4" providerId="ADAL" clId="{DE0C289A-988E-497F-8417-9A7F3D75FF71}" dt="2022-11-24T10:11:58.888" v="379" actId="478"/>
          <ac:spMkLst>
            <pc:docMk/>
            <pc:sldMk cId="4163919738" sldId="2134805778"/>
            <ac:spMk id="2" creationId="{0DADDAC5-775F-400E-A9AF-F9322E691B44}"/>
          </ac:spMkLst>
        </pc:spChg>
        <pc:spChg chg="mod">
          <ac:chgData name="Nicolas FOREST" userId="74d7feb1-6457-475c-bfcc-0f29457bb0a4" providerId="ADAL" clId="{DE0C289A-988E-497F-8417-9A7F3D75FF71}" dt="2022-11-24T10:17:24.748" v="500"/>
          <ac:spMkLst>
            <pc:docMk/>
            <pc:sldMk cId="4163919738" sldId="2134805778"/>
            <ac:spMk id="6" creationId="{415F6E24-F65F-4361-BDF0-16A2F7EC5D0F}"/>
          </ac:spMkLst>
        </pc:spChg>
        <pc:spChg chg="mod">
          <ac:chgData name="Nicolas FOREST" userId="74d7feb1-6457-475c-bfcc-0f29457bb0a4" providerId="ADAL" clId="{DE0C289A-988E-497F-8417-9A7F3D75FF71}" dt="2022-11-24T10:11:55.245" v="378" actId="20577"/>
          <ac:spMkLst>
            <pc:docMk/>
            <pc:sldMk cId="4163919738" sldId="2134805778"/>
            <ac:spMk id="11" creationId="{3A694C1E-1849-9D46-AC95-19E172F47091}"/>
          </ac:spMkLst>
        </pc:spChg>
        <pc:graphicFrameChg chg="modGraphic">
          <ac:chgData name="Nicolas FOREST" userId="74d7feb1-6457-475c-bfcc-0f29457bb0a4" providerId="ADAL" clId="{DE0C289A-988E-497F-8417-9A7F3D75FF71}" dt="2022-11-24T10:27:24.988" v="608" actId="20577"/>
          <ac:graphicFrameMkLst>
            <pc:docMk/>
            <pc:sldMk cId="4163919738" sldId="2134805778"/>
            <ac:graphicFrameMk id="13" creationId="{579052B5-939A-4FD2-AB07-3F162287B7B9}"/>
          </ac:graphicFrameMkLst>
        </pc:graphicFrameChg>
      </pc:sldChg>
      <pc:sldChg chg="addSp delSp modSp mod">
        <pc:chgData name="Nicolas FOREST" userId="74d7feb1-6457-475c-bfcc-0f29457bb0a4" providerId="ADAL" clId="{DE0C289A-988E-497F-8417-9A7F3D75FF71}" dt="2022-11-24T10:24:32.107" v="580" actId="20577"/>
        <pc:sldMkLst>
          <pc:docMk/>
          <pc:sldMk cId="1842554219" sldId="2134805779"/>
        </pc:sldMkLst>
        <pc:spChg chg="add del">
          <ac:chgData name="Nicolas FOREST" userId="74d7feb1-6457-475c-bfcc-0f29457bb0a4" providerId="ADAL" clId="{DE0C289A-988E-497F-8417-9A7F3D75FF71}" dt="2022-11-24T10:22:06.378" v="560" actId="478"/>
          <ac:spMkLst>
            <pc:docMk/>
            <pc:sldMk cId="1842554219" sldId="2134805779"/>
            <ac:spMk id="2" creationId="{DAE9434A-3D18-47EE-BD8D-24E61A1EC50D}"/>
          </ac:spMkLst>
        </pc:spChg>
        <pc:spChg chg="mod">
          <ac:chgData name="Nicolas FOREST" userId="74d7feb1-6457-475c-bfcc-0f29457bb0a4" providerId="ADAL" clId="{DE0C289A-988E-497F-8417-9A7F3D75FF71}" dt="2022-11-24T10:18:44.073" v="529" actId="20577"/>
          <ac:spMkLst>
            <pc:docMk/>
            <pc:sldMk cId="1842554219" sldId="2134805779"/>
            <ac:spMk id="20" creationId="{14BA7A6A-9149-4B01-BBE0-6F022EEF3425}"/>
          </ac:spMkLst>
        </pc:spChg>
        <pc:spChg chg="mod">
          <ac:chgData name="Nicolas FOREST" userId="74d7feb1-6457-475c-bfcc-0f29457bb0a4" providerId="ADAL" clId="{DE0C289A-988E-497F-8417-9A7F3D75FF71}" dt="2022-11-24T10:18:11.328" v="512" actId="20577"/>
          <ac:spMkLst>
            <pc:docMk/>
            <pc:sldMk cId="1842554219" sldId="2134805779"/>
            <ac:spMk id="23" creationId="{F8BE439D-6FC8-4105-B62E-A360710F5864}"/>
          </ac:spMkLst>
        </pc:spChg>
        <pc:spChg chg="mod">
          <ac:chgData name="Nicolas FOREST" userId="74d7feb1-6457-475c-bfcc-0f29457bb0a4" providerId="ADAL" clId="{DE0C289A-988E-497F-8417-9A7F3D75FF71}" dt="2022-11-24T10:24:32.107" v="580" actId="20577"/>
          <ac:spMkLst>
            <pc:docMk/>
            <pc:sldMk cId="1842554219" sldId="2134805779"/>
            <ac:spMk id="51" creationId="{CBBA6662-DF6A-5944-BAA8-6AE829985AF1}"/>
          </ac:spMkLst>
        </pc:spChg>
        <pc:spChg chg="mod">
          <ac:chgData name="Nicolas FOREST" userId="74d7feb1-6457-475c-bfcc-0f29457bb0a4" providerId="ADAL" clId="{DE0C289A-988E-497F-8417-9A7F3D75FF71}" dt="2022-11-24T10:21:17.373" v="556"/>
          <ac:spMkLst>
            <pc:docMk/>
            <pc:sldMk cId="1842554219" sldId="2134805779"/>
            <ac:spMk id="55" creationId="{A80A5D7E-B83D-9448-B196-6CBFC722E869}"/>
          </ac:spMkLst>
        </pc:spChg>
        <pc:spChg chg="mod">
          <ac:chgData name="Nicolas FOREST" userId="74d7feb1-6457-475c-bfcc-0f29457bb0a4" providerId="ADAL" clId="{DE0C289A-988E-497F-8417-9A7F3D75FF71}" dt="2022-11-24T10:21:33.207" v="557"/>
          <ac:spMkLst>
            <pc:docMk/>
            <pc:sldMk cId="1842554219" sldId="2134805779"/>
            <ac:spMk id="58" creationId="{C4A822DD-CC64-9E48-B4C5-F88650E21288}"/>
          </ac:spMkLst>
        </pc:spChg>
        <pc:spChg chg="mod">
          <ac:chgData name="Nicolas FOREST" userId="74d7feb1-6457-475c-bfcc-0f29457bb0a4" providerId="ADAL" clId="{DE0C289A-988E-497F-8417-9A7F3D75FF71}" dt="2022-11-24T10:19:24.029" v="538" actId="20577"/>
          <ac:spMkLst>
            <pc:docMk/>
            <pc:sldMk cId="1842554219" sldId="2134805779"/>
            <ac:spMk id="90" creationId="{11B35FBC-C9EB-9748-86BF-D9625F22A146}"/>
          </ac:spMkLst>
        </pc:spChg>
      </pc:sldChg>
      <pc:sldChg chg="modSp mod">
        <pc:chgData name="Nicolas FOREST" userId="74d7feb1-6457-475c-bfcc-0f29457bb0a4" providerId="ADAL" clId="{DE0C289A-988E-497F-8417-9A7F3D75FF71}" dt="2022-11-24T10:24:27.320" v="579" actId="20577"/>
        <pc:sldMkLst>
          <pc:docMk/>
          <pc:sldMk cId="3728495562" sldId="2134805780"/>
        </pc:sldMkLst>
        <pc:spChg chg="mod">
          <ac:chgData name="Nicolas FOREST" userId="74d7feb1-6457-475c-bfcc-0f29457bb0a4" providerId="ADAL" clId="{DE0C289A-988E-497F-8417-9A7F3D75FF71}" dt="2022-11-24T10:22:30.540" v="561" actId="113"/>
          <ac:spMkLst>
            <pc:docMk/>
            <pc:sldMk cId="3728495562" sldId="2134805780"/>
            <ac:spMk id="24" creationId="{A535012D-D645-41E0-9B38-5A0C79AB319A}"/>
          </ac:spMkLst>
        </pc:spChg>
        <pc:spChg chg="mod">
          <ac:chgData name="Nicolas FOREST" userId="74d7feb1-6457-475c-bfcc-0f29457bb0a4" providerId="ADAL" clId="{DE0C289A-988E-497F-8417-9A7F3D75FF71}" dt="2022-11-24T10:24:27.320" v="579" actId="20577"/>
          <ac:spMkLst>
            <pc:docMk/>
            <pc:sldMk cId="3728495562" sldId="2134805780"/>
            <ac:spMk id="51" creationId="{CBBA6662-DF6A-5944-BAA8-6AE829985AF1}"/>
          </ac:spMkLst>
        </pc:spChg>
        <pc:spChg chg="mod">
          <ac:chgData name="Nicolas FOREST" userId="74d7feb1-6457-475c-bfcc-0f29457bb0a4" providerId="ADAL" clId="{DE0C289A-988E-497F-8417-9A7F3D75FF71}" dt="2022-11-24T10:23:40.355" v="567"/>
          <ac:spMkLst>
            <pc:docMk/>
            <pc:sldMk cId="3728495562" sldId="2134805780"/>
            <ac:spMk id="55" creationId="{A80A5D7E-B83D-9448-B196-6CBFC722E869}"/>
          </ac:spMkLst>
        </pc:spChg>
        <pc:spChg chg="mod">
          <ac:chgData name="Nicolas FOREST" userId="74d7feb1-6457-475c-bfcc-0f29457bb0a4" providerId="ADAL" clId="{DE0C289A-988E-497F-8417-9A7F3D75FF71}" dt="2022-11-24T10:23:57.643" v="568"/>
          <ac:spMkLst>
            <pc:docMk/>
            <pc:sldMk cId="3728495562" sldId="2134805780"/>
            <ac:spMk id="58" creationId="{C4A822DD-CC64-9E48-B4C5-F88650E21288}"/>
          </ac:spMkLst>
        </pc:spChg>
        <pc:spChg chg="mod">
          <ac:chgData name="Nicolas FOREST" userId="74d7feb1-6457-475c-bfcc-0f29457bb0a4" providerId="ADAL" clId="{DE0C289A-988E-497F-8417-9A7F3D75FF71}" dt="2022-11-24T10:24:16.753" v="577"/>
          <ac:spMkLst>
            <pc:docMk/>
            <pc:sldMk cId="3728495562" sldId="2134805780"/>
            <ac:spMk id="89" creationId="{780A1C6C-941A-A840-88DC-BFDD6104A019}"/>
          </ac:spMkLst>
        </pc:spChg>
        <pc:spChg chg="mod">
          <ac:chgData name="Nicolas FOREST" userId="74d7feb1-6457-475c-bfcc-0f29457bb0a4" providerId="ADAL" clId="{DE0C289A-988E-497F-8417-9A7F3D75FF71}" dt="2022-11-24T10:24:11.085" v="576" actId="20577"/>
          <ac:spMkLst>
            <pc:docMk/>
            <pc:sldMk cId="3728495562" sldId="2134805780"/>
            <ac:spMk id="90" creationId="{11B35FBC-C9EB-9748-86BF-D9625F22A146}"/>
          </ac:spMkLst>
        </pc:spChg>
      </pc:sldChg>
      <pc:sldChg chg="modSp mod">
        <pc:chgData name="Nicolas FOREST" userId="74d7feb1-6457-475c-bfcc-0f29457bb0a4" providerId="ADAL" clId="{DE0C289A-988E-497F-8417-9A7F3D75FF71}" dt="2022-11-24T10:26:59.078" v="607" actId="14100"/>
        <pc:sldMkLst>
          <pc:docMk/>
          <pc:sldMk cId="2525027558" sldId="2134805781"/>
        </pc:sldMkLst>
        <pc:spChg chg="mod">
          <ac:chgData name="Nicolas FOREST" userId="74d7feb1-6457-475c-bfcc-0f29457bb0a4" providerId="ADAL" clId="{DE0C289A-988E-497F-8417-9A7F3D75FF71}" dt="2022-11-24T10:25:20.187" v="591" actId="20577"/>
          <ac:spMkLst>
            <pc:docMk/>
            <pc:sldMk cId="2525027558" sldId="2134805781"/>
            <ac:spMk id="21" creationId="{8F724F35-93D9-4C79-BF12-8E9B86ED251D}"/>
          </ac:spMkLst>
        </pc:spChg>
        <pc:spChg chg="mod">
          <ac:chgData name="Nicolas FOREST" userId="74d7feb1-6457-475c-bfcc-0f29457bb0a4" providerId="ADAL" clId="{DE0C289A-988E-497F-8417-9A7F3D75FF71}" dt="2022-11-24T10:26:00.728" v="602"/>
          <ac:spMkLst>
            <pc:docMk/>
            <pc:sldMk cId="2525027558" sldId="2134805781"/>
            <ac:spMk id="23" creationId="{64D08E6A-0D8B-4367-AE00-CD152F14068B}"/>
          </ac:spMkLst>
        </pc:spChg>
        <pc:spChg chg="mod">
          <ac:chgData name="Nicolas FOREST" userId="74d7feb1-6457-475c-bfcc-0f29457bb0a4" providerId="ADAL" clId="{DE0C289A-988E-497F-8417-9A7F3D75FF71}" dt="2022-11-24T10:25:33.257" v="592"/>
          <ac:spMkLst>
            <pc:docMk/>
            <pc:sldMk cId="2525027558" sldId="2134805781"/>
            <ac:spMk id="51" creationId="{CBBA6662-DF6A-5944-BAA8-6AE829985AF1}"/>
          </ac:spMkLst>
        </pc:spChg>
        <pc:spChg chg="mod">
          <ac:chgData name="Nicolas FOREST" userId="74d7feb1-6457-475c-bfcc-0f29457bb0a4" providerId="ADAL" clId="{DE0C289A-988E-497F-8417-9A7F3D75FF71}" dt="2022-11-24T10:26:12.217" v="604"/>
          <ac:spMkLst>
            <pc:docMk/>
            <pc:sldMk cId="2525027558" sldId="2134805781"/>
            <ac:spMk id="55" creationId="{A80A5D7E-B83D-9448-B196-6CBFC722E869}"/>
          </ac:spMkLst>
        </pc:spChg>
        <pc:spChg chg="mod">
          <ac:chgData name="Nicolas FOREST" userId="74d7feb1-6457-475c-bfcc-0f29457bb0a4" providerId="ADAL" clId="{DE0C289A-988E-497F-8417-9A7F3D75FF71}" dt="2022-11-24T10:25:57.189" v="601"/>
          <ac:spMkLst>
            <pc:docMk/>
            <pc:sldMk cId="2525027558" sldId="2134805781"/>
            <ac:spMk id="57" creationId="{6DECD97E-5C69-5649-9CEA-1353AC7659BE}"/>
          </ac:spMkLst>
        </pc:spChg>
        <pc:spChg chg="mod">
          <ac:chgData name="Nicolas FOREST" userId="74d7feb1-6457-475c-bfcc-0f29457bb0a4" providerId="ADAL" clId="{DE0C289A-988E-497F-8417-9A7F3D75FF71}" dt="2022-11-24T10:26:59.078" v="607" actId="14100"/>
          <ac:spMkLst>
            <pc:docMk/>
            <pc:sldMk cId="2525027558" sldId="2134805781"/>
            <ac:spMk id="58" creationId="{C4A822DD-CC64-9E48-B4C5-F88650E21288}"/>
          </ac:spMkLst>
        </pc:spChg>
        <pc:spChg chg="mod">
          <ac:chgData name="Nicolas FOREST" userId="74d7feb1-6457-475c-bfcc-0f29457bb0a4" providerId="ADAL" clId="{DE0C289A-988E-497F-8417-9A7F3D75FF71}" dt="2022-11-24T10:25:44.655" v="600" actId="20577"/>
          <ac:spMkLst>
            <pc:docMk/>
            <pc:sldMk cId="2525027558" sldId="2134805781"/>
            <ac:spMk id="90" creationId="{11B35FBC-C9EB-9748-86BF-D9625F22A146}"/>
          </ac:spMkLst>
        </pc:spChg>
      </pc:sldChg>
      <pc:sldChg chg="modSp mod">
        <pc:chgData name="Nicolas FOREST" userId="74d7feb1-6457-475c-bfcc-0f29457bb0a4" providerId="ADAL" clId="{DE0C289A-988E-497F-8417-9A7F3D75FF71}" dt="2022-11-28T07:51:09.595" v="856" actId="20577"/>
        <pc:sldMkLst>
          <pc:docMk/>
          <pc:sldMk cId="3620951184" sldId="2134805783"/>
        </pc:sldMkLst>
        <pc:spChg chg="mod">
          <ac:chgData name="Nicolas FOREST" userId="74d7feb1-6457-475c-bfcc-0f29457bb0a4" providerId="ADAL" clId="{DE0C289A-988E-497F-8417-9A7F3D75FF71}" dt="2022-11-28T07:49:45.498" v="841" actId="20577"/>
          <ac:spMkLst>
            <pc:docMk/>
            <pc:sldMk cId="3620951184" sldId="2134805783"/>
            <ac:spMk id="21" creationId="{072F1BA1-F110-499F-A512-7CE825645AA3}"/>
          </ac:spMkLst>
        </pc:spChg>
        <pc:spChg chg="mod">
          <ac:chgData name="Nicolas FOREST" userId="74d7feb1-6457-475c-bfcc-0f29457bb0a4" providerId="ADAL" clId="{DE0C289A-988E-497F-8417-9A7F3D75FF71}" dt="2022-11-28T07:50:33.128" v="852"/>
          <ac:spMkLst>
            <pc:docMk/>
            <pc:sldMk cId="3620951184" sldId="2134805783"/>
            <ac:spMk id="51" creationId="{CBBA6662-DF6A-5944-BAA8-6AE829985AF1}"/>
          </ac:spMkLst>
        </pc:spChg>
        <pc:spChg chg="mod">
          <ac:chgData name="Nicolas FOREST" userId="74d7feb1-6457-475c-bfcc-0f29457bb0a4" providerId="ADAL" clId="{DE0C289A-988E-497F-8417-9A7F3D75FF71}" dt="2022-11-28T07:51:09.595" v="856" actId="20577"/>
          <ac:spMkLst>
            <pc:docMk/>
            <pc:sldMk cId="3620951184" sldId="2134805783"/>
            <ac:spMk id="55" creationId="{A80A5D7E-B83D-9448-B196-6CBFC722E869}"/>
          </ac:spMkLst>
        </pc:spChg>
        <pc:spChg chg="mod">
          <ac:chgData name="Nicolas FOREST" userId="74d7feb1-6457-475c-bfcc-0f29457bb0a4" providerId="ADAL" clId="{DE0C289A-988E-497F-8417-9A7F3D75FF71}" dt="2022-11-28T07:50:28.878" v="851"/>
          <ac:spMkLst>
            <pc:docMk/>
            <pc:sldMk cId="3620951184" sldId="2134805783"/>
            <ac:spMk id="89" creationId="{780A1C6C-941A-A840-88DC-BFDD6104A019}"/>
          </ac:spMkLst>
        </pc:spChg>
        <pc:spChg chg="mod">
          <ac:chgData name="Nicolas FOREST" userId="74d7feb1-6457-475c-bfcc-0f29457bb0a4" providerId="ADAL" clId="{DE0C289A-988E-497F-8417-9A7F3D75FF71}" dt="2022-11-28T07:50:22.312" v="850" actId="20577"/>
          <ac:spMkLst>
            <pc:docMk/>
            <pc:sldMk cId="3620951184" sldId="2134805783"/>
            <ac:spMk id="90" creationId="{11B35FBC-C9EB-9748-86BF-D9625F22A146}"/>
          </ac:spMkLst>
        </pc:spChg>
      </pc:sldChg>
      <pc:sldChg chg="modSp mod">
        <pc:chgData name="Nicolas FOREST" userId="74d7feb1-6457-475c-bfcc-0f29457bb0a4" providerId="ADAL" clId="{DE0C289A-988E-497F-8417-9A7F3D75FF71}" dt="2022-11-24T10:31:46.598" v="675" actId="20577"/>
        <pc:sldMkLst>
          <pc:docMk/>
          <pc:sldMk cId="129229881" sldId="2134805784"/>
        </pc:sldMkLst>
        <pc:spChg chg="mod">
          <ac:chgData name="Nicolas FOREST" userId="74d7feb1-6457-475c-bfcc-0f29457bb0a4" providerId="ADAL" clId="{DE0C289A-988E-497F-8417-9A7F3D75FF71}" dt="2022-11-24T10:31:11.421" v="666" actId="14100"/>
          <ac:spMkLst>
            <pc:docMk/>
            <pc:sldMk cId="129229881" sldId="2134805784"/>
            <ac:spMk id="20" creationId="{14BA7A6A-9149-4B01-BBE0-6F022EEF3425}"/>
          </ac:spMkLst>
        </pc:spChg>
        <pc:spChg chg="mod">
          <ac:chgData name="Nicolas FOREST" userId="74d7feb1-6457-475c-bfcc-0f29457bb0a4" providerId="ADAL" clId="{DE0C289A-988E-497F-8417-9A7F3D75FF71}" dt="2022-11-24T10:28:49.430" v="633" actId="20577"/>
          <ac:spMkLst>
            <pc:docMk/>
            <pc:sldMk cId="129229881" sldId="2134805784"/>
            <ac:spMk id="21" creationId="{8F724F35-93D9-4C79-BF12-8E9B86ED251D}"/>
          </ac:spMkLst>
        </pc:spChg>
        <pc:spChg chg="mod">
          <ac:chgData name="Nicolas FOREST" userId="74d7feb1-6457-475c-bfcc-0f29457bb0a4" providerId="ADAL" clId="{DE0C289A-988E-497F-8417-9A7F3D75FF71}" dt="2022-11-24T10:30:20.233" v="650" actId="20577"/>
          <ac:spMkLst>
            <pc:docMk/>
            <pc:sldMk cId="129229881" sldId="2134805784"/>
            <ac:spMk id="51" creationId="{CBBA6662-DF6A-5944-BAA8-6AE829985AF1}"/>
          </ac:spMkLst>
        </pc:spChg>
        <pc:spChg chg="mod">
          <ac:chgData name="Nicolas FOREST" userId="74d7feb1-6457-475c-bfcc-0f29457bb0a4" providerId="ADAL" clId="{DE0C289A-988E-497F-8417-9A7F3D75FF71}" dt="2022-11-24T10:31:46.598" v="675" actId="20577"/>
          <ac:spMkLst>
            <pc:docMk/>
            <pc:sldMk cId="129229881" sldId="2134805784"/>
            <ac:spMk id="55" creationId="{A80A5D7E-B83D-9448-B196-6CBFC722E869}"/>
          </ac:spMkLst>
        </pc:spChg>
        <pc:spChg chg="mod">
          <ac:chgData name="Nicolas FOREST" userId="74d7feb1-6457-475c-bfcc-0f29457bb0a4" providerId="ADAL" clId="{DE0C289A-988E-497F-8417-9A7F3D75FF71}" dt="2022-11-24T10:30:41.919" v="655" actId="20577"/>
          <ac:spMkLst>
            <pc:docMk/>
            <pc:sldMk cId="129229881" sldId="2134805784"/>
            <ac:spMk id="57" creationId="{6DECD97E-5C69-5649-9CEA-1353AC7659BE}"/>
          </ac:spMkLst>
        </pc:spChg>
        <pc:spChg chg="mod">
          <ac:chgData name="Nicolas FOREST" userId="74d7feb1-6457-475c-bfcc-0f29457bb0a4" providerId="ADAL" clId="{DE0C289A-988E-497F-8417-9A7F3D75FF71}" dt="2022-11-24T10:31:02.917" v="665" actId="20577"/>
          <ac:spMkLst>
            <pc:docMk/>
            <pc:sldMk cId="129229881" sldId="2134805784"/>
            <ac:spMk id="58" creationId="{C4A822DD-CC64-9E48-B4C5-F88650E21288}"/>
          </ac:spMkLst>
        </pc:spChg>
        <pc:spChg chg="mod">
          <ac:chgData name="Nicolas FOREST" userId="74d7feb1-6457-475c-bfcc-0f29457bb0a4" providerId="ADAL" clId="{DE0C289A-988E-497F-8417-9A7F3D75FF71}" dt="2022-11-24T10:31:27.892" v="674" actId="20577"/>
          <ac:spMkLst>
            <pc:docMk/>
            <pc:sldMk cId="129229881" sldId="2134805784"/>
            <ac:spMk id="89" creationId="{780A1C6C-941A-A840-88DC-BFDD6104A019}"/>
          </ac:spMkLst>
        </pc:spChg>
        <pc:spChg chg="mod">
          <ac:chgData name="Nicolas FOREST" userId="74d7feb1-6457-475c-bfcc-0f29457bb0a4" providerId="ADAL" clId="{DE0C289A-988E-497F-8417-9A7F3D75FF71}" dt="2022-11-24T10:29:21.304" v="643" actId="20577"/>
          <ac:spMkLst>
            <pc:docMk/>
            <pc:sldMk cId="129229881" sldId="2134805784"/>
            <ac:spMk id="90" creationId="{11B35FBC-C9EB-9748-86BF-D9625F22A146}"/>
          </ac:spMkLst>
        </pc:spChg>
      </pc:sldChg>
      <pc:sldChg chg="addSp modSp mod">
        <pc:chgData name="Nicolas FOREST" userId="74d7feb1-6457-475c-bfcc-0f29457bb0a4" providerId="ADAL" clId="{DE0C289A-988E-497F-8417-9A7F3D75FF71}" dt="2022-11-28T07:48:31.210" v="785" actId="20577"/>
        <pc:sldMkLst>
          <pc:docMk/>
          <pc:sldMk cId="3261033733" sldId="2134805785"/>
        </pc:sldMkLst>
        <pc:spChg chg="add mod">
          <ac:chgData name="Nicolas FOREST" userId="74d7feb1-6457-475c-bfcc-0f29457bb0a4" providerId="ADAL" clId="{DE0C289A-988E-497F-8417-9A7F3D75FF71}" dt="2022-11-28T07:46:51.439" v="765" actId="1076"/>
          <ac:spMkLst>
            <pc:docMk/>
            <pc:sldMk cId="3261033733" sldId="2134805785"/>
            <ac:spMk id="2" creationId="{D658BEBF-6B8A-455E-A554-0D961D4A4D02}"/>
          </ac:spMkLst>
        </pc:spChg>
        <pc:spChg chg="mod">
          <ac:chgData name="Nicolas FOREST" userId="74d7feb1-6457-475c-bfcc-0f29457bb0a4" providerId="ADAL" clId="{DE0C289A-988E-497F-8417-9A7F3D75FF71}" dt="2022-11-28T07:48:31.210" v="785" actId="20577"/>
          <ac:spMkLst>
            <pc:docMk/>
            <pc:sldMk cId="3261033733" sldId="2134805785"/>
            <ac:spMk id="23" creationId="{7C7B2223-21A2-49F9-905F-6095A1E4C2AE}"/>
          </ac:spMkLst>
        </pc:spChg>
        <pc:spChg chg="add mod">
          <ac:chgData name="Nicolas FOREST" userId="74d7feb1-6457-475c-bfcc-0f29457bb0a4" providerId="ADAL" clId="{DE0C289A-988E-497F-8417-9A7F3D75FF71}" dt="2022-11-28T07:47:15.375" v="783" actId="20577"/>
          <ac:spMkLst>
            <pc:docMk/>
            <pc:sldMk cId="3261033733" sldId="2134805785"/>
            <ac:spMk id="24" creationId="{C9A96844-9E92-4D2C-A177-7C65E8C1D543}"/>
          </ac:spMkLst>
        </pc:spChg>
        <pc:spChg chg="mod">
          <ac:chgData name="Nicolas FOREST" userId="74d7feb1-6457-475c-bfcc-0f29457bb0a4" providerId="ADAL" clId="{DE0C289A-988E-497F-8417-9A7F3D75FF71}" dt="2022-11-28T07:45:19.731" v="711"/>
          <ac:spMkLst>
            <pc:docMk/>
            <pc:sldMk cId="3261033733" sldId="2134805785"/>
            <ac:spMk id="51" creationId="{CBBA6662-DF6A-5944-BAA8-6AE829985AF1}"/>
          </ac:spMkLst>
        </pc:spChg>
        <pc:spChg chg="mod">
          <ac:chgData name="Nicolas FOREST" userId="74d7feb1-6457-475c-bfcc-0f29457bb0a4" providerId="ADAL" clId="{DE0C289A-988E-497F-8417-9A7F3D75FF71}" dt="2022-11-28T07:44:35.856" v="707" actId="20577"/>
          <ac:spMkLst>
            <pc:docMk/>
            <pc:sldMk cId="3261033733" sldId="2134805785"/>
            <ac:spMk id="55" creationId="{A80A5D7E-B83D-9448-B196-6CBFC722E869}"/>
          </ac:spMkLst>
        </pc:spChg>
        <pc:spChg chg="mod">
          <ac:chgData name="Nicolas FOREST" userId="74d7feb1-6457-475c-bfcc-0f29457bb0a4" providerId="ADAL" clId="{DE0C289A-988E-497F-8417-9A7F3D75FF71}" dt="2022-11-28T07:47:47.309" v="784" actId="20577"/>
          <ac:spMkLst>
            <pc:docMk/>
            <pc:sldMk cId="3261033733" sldId="2134805785"/>
            <ac:spMk id="57" creationId="{6DECD97E-5C69-5649-9CEA-1353AC7659BE}"/>
          </ac:spMkLst>
        </pc:spChg>
        <pc:spChg chg="mod">
          <ac:chgData name="Nicolas FOREST" userId="74d7feb1-6457-475c-bfcc-0f29457bb0a4" providerId="ADAL" clId="{DE0C289A-988E-497F-8417-9A7F3D75FF71}" dt="2022-11-28T07:44:47.147" v="709"/>
          <ac:spMkLst>
            <pc:docMk/>
            <pc:sldMk cId="3261033733" sldId="2134805785"/>
            <ac:spMk id="58" creationId="{C4A822DD-CC64-9E48-B4C5-F88650E21288}"/>
          </ac:spMkLst>
        </pc:spChg>
        <pc:spChg chg="mod">
          <ac:chgData name="Nicolas FOREST" userId="74d7feb1-6457-475c-bfcc-0f29457bb0a4" providerId="ADAL" clId="{DE0C289A-988E-497F-8417-9A7F3D75FF71}" dt="2022-11-28T07:45:12.486" v="710"/>
          <ac:spMkLst>
            <pc:docMk/>
            <pc:sldMk cId="3261033733" sldId="2134805785"/>
            <ac:spMk id="89" creationId="{780A1C6C-941A-A840-88DC-BFDD6104A019}"/>
          </ac:spMkLst>
        </pc:spChg>
        <pc:spChg chg="mod">
          <ac:chgData name="Nicolas FOREST" userId="74d7feb1-6457-475c-bfcc-0f29457bb0a4" providerId="ADAL" clId="{DE0C289A-988E-497F-8417-9A7F3D75FF71}" dt="2022-11-28T07:44:20.779" v="706" actId="20577"/>
          <ac:spMkLst>
            <pc:docMk/>
            <pc:sldMk cId="3261033733" sldId="2134805785"/>
            <ac:spMk id="90" creationId="{11B35FBC-C9EB-9748-86BF-D9625F22A146}"/>
          </ac:spMkLst>
        </pc:spChg>
      </pc:sldChg>
      <pc:sldChg chg="modSp mod">
        <pc:chgData name="Nicolas FOREST" userId="74d7feb1-6457-475c-bfcc-0f29457bb0a4" providerId="ADAL" clId="{DE0C289A-988E-497F-8417-9A7F3D75FF71}" dt="2022-11-28T08:06:09.109" v="972" actId="12"/>
        <pc:sldMkLst>
          <pc:docMk/>
          <pc:sldMk cId="0" sldId="2134805786"/>
        </pc:sldMkLst>
        <pc:spChg chg="mod">
          <ac:chgData name="Nicolas FOREST" userId="74d7feb1-6457-475c-bfcc-0f29457bb0a4" providerId="ADAL" clId="{DE0C289A-988E-497F-8417-9A7F3D75FF71}" dt="2022-11-28T08:06:09.109" v="972" actId="12"/>
          <ac:spMkLst>
            <pc:docMk/>
            <pc:sldMk cId="0" sldId="2134805786"/>
            <ac:spMk id="3" creationId="{00000000-0000-0000-0000-000000000000}"/>
          </ac:spMkLst>
        </pc:spChg>
      </pc:sldChg>
      <pc:sldChg chg="modSp mod">
        <pc:chgData name="Nicolas FOREST" userId="74d7feb1-6457-475c-bfcc-0f29457bb0a4" providerId="ADAL" clId="{DE0C289A-988E-497F-8417-9A7F3D75FF71}" dt="2022-11-28T07:52:51.288" v="877" actId="20577"/>
        <pc:sldMkLst>
          <pc:docMk/>
          <pc:sldMk cId="2089116878" sldId="2134805787"/>
        </pc:sldMkLst>
        <pc:spChg chg="mod">
          <ac:chgData name="Nicolas FOREST" userId="74d7feb1-6457-475c-bfcc-0f29457bb0a4" providerId="ADAL" clId="{DE0C289A-988E-497F-8417-9A7F3D75FF71}" dt="2022-11-28T07:52:51.288" v="877" actId="20577"/>
          <ac:spMkLst>
            <pc:docMk/>
            <pc:sldMk cId="2089116878" sldId="2134805787"/>
            <ac:spMk id="15" creationId="{1FE2D4F6-AF13-D647-A916-8820941476EA}"/>
          </ac:spMkLst>
        </pc:spChg>
      </pc:sldChg>
    </pc:docChg>
  </pc:docChgLst>
  <pc:docChgLst>
    <pc:chgData name="Michiel DE KOSTER" userId="7d7c490e-1e4b-4bd1-978a-bd0aaf19c382" providerId="ADAL" clId="{D3145B51-A552-49CE-B528-B0812A01AB3B}"/>
    <pc:docChg chg="custSel modSld">
      <pc:chgData name="Michiel DE KOSTER" userId="7d7c490e-1e4b-4bd1-978a-bd0aaf19c382" providerId="ADAL" clId="{D3145B51-A552-49CE-B528-B0812A01AB3B}" dt="2022-10-18T11:27:25.951" v="135" actId="20577"/>
      <pc:docMkLst>
        <pc:docMk/>
      </pc:docMkLst>
      <pc:sldChg chg="modSp mod">
        <pc:chgData name="Michiel DE KOSTER" userId="7d7c490e-1e4b-4bd1-978a-bd0aaf19c382" providerId="ADAL" clId="{D3145B51-A552-49CE-B528-B0812A01AB3B}" dt="2022-10-18T11:22:10.465" v="67" actId="114"/>
        <pc:sldMkLst>
          <pc:docMk/>
          <pc:sldMk cId="3279526026" sldId="2134805739"/>
        </pc:sldMkLst>
        <pc:spChg chg="mod">
          <ac:chgData name="Michiel DE KOSTER" userId="7d7c490e-1e4b-4bd1-978a-bd0aaf19c382" providerId="ADAL" clId="{D3145B51-A552-49CE-B528-B0812A01AB3B}" dt="2022-10-18T11:22:10.465" v="67" actId="114"/>
          <ac:spMkLst>
            <pc:docMk/>
            <pc:sldMk cId="3279526026" sldId="2134805739"/>
            <ac:spMk id="2" creationId="{D6599356-7888-43B5-96DA-2F7CAC31169C}"/>
          </ac:spMkLst>
        </pc:spChg>
      </pc:sldChg>
      <pc:sldChg chg="modSp mod">
        <pc:chgData name="Michiel DE KOSTER" userId="7d7c490e-1e4b-4bd1-978a-bd0aaf19c382" providerId="ADAL" clId="{D3145B51-A552-49CE-B528-B0812A01AB3B}" dt="2022-10-18T11:22:33.175" v="68" actId="207"/>
        <pc:sldMkLst>
          <pc:docMk/>
          <pc:sldMk cId="4066770564" sldId="2134805740"/>
        </pc:sldMkLst>
        <pc:spChg chg="mod">
          <ac:chgData name="Michiel DE KOSTER" userId="7d7c490e-1e4b-4bd1-978a-bd0aaf19c382" providerId="ADAL" clId="{D3145B51-A552-49CE-B528-B0812A01AB3B}" dt="2022-10-18T11:22:33.175" v="68" actId="207"/>
          <ac:spMkLst>
            <pc:docMk/>
            <pc:sldMk cId="4066770564" sldId="2134805740"/>
            <ac:spMk id="3" creationId="{B479B345-86E4-49BC-8B51-E47478F9051F}"/>
          </ac:spMkLst>
        </pc:spChg>
      </pc:sldChg>
      <pc:sldChg chg="addSp modSp mod">
        <pc:chgData name="Michiel DE KOSTER" userId="7d7c490e-1e4b-4bd1-978a-bd0aaf19c382" providerId="ADAL" clId="{D3145B51-A552-49CE-B528-B0812A01AB3B}" dt="2022-10-18T11:23:13.835" v="125" actId="20577"/>
        <pc:sldMkLst>
          <pc:docMk/>
          <pc:sldMk cId="3233931030" sldId="2134805773"/>
        </pc:sldMkLst>
        <pc:spChg chg="add mod">
          <ac:chgData name="Michiel DE KOSTER" userId="7d7c490e-1e4b-4bd1-978a-bd0aaf19c382" providerId="ADAL" clId="{D3145B51-A552-49CE-B528-B0812A01AB3B}" dt="2022-10-18T11:23:13.835" v="125" actId="20577"/>
          <ac:spMkLst>
            <pc:docMk/>
            <pc:sldMk cId="3233931030" sldId="2134805773"/>
            <ac:spMk id="5" creationId="{2EFDD6BF-4008-41CA-BAE9-E989CC352502}"/>
          </ac:spMkLst>
        </pc:spChg>
        <pc:spChg chg="add mod">
          <ac:chgData name="Michiel DE KOSTER" userId="7d7c490e-1e4b-4bd1-978a-bd0aaf19c382" providerId="ADAL" clId="{D3145B51-A552-49CE-B528-B0812A01AB3B}" dt="2022-10-18T11:23:10.511" v="118" actId="20577"/>
          <ac:spMkLst>
            <pc:docMk/>
            <pc:sldMk cId="3233931030" sldId="2134805773"/>
            <ac:spMk id="11" creationId="{24428E0E-5875-471E-A66E-54C5C7BC6B4B}"/>
          </ac:spMkLst>
        </pc:spChg>
      </pc:sldChg>
      <pc:sldChg chg="modSp mod">
        <pc:chgData name="Michiel DE KOSTER" userId="7d7c490e-1e4b-4bd1-978a-bd0aaf19c382" providerId="ADAL" clId="{D3145B51-A552-49CE-B528-B0812A01AB3B}" dt="2022-10-18T11:27:25.951" v="135" actId="20577"/>
        <pc:sldMkLst>
          <pc:docMk/>
          <pc:sldMk cId="2332208611" sldId="2134805774"/>
        </pc:sldMkLst>
        <pc:spChg chg="mod">
          <ac:chgData name="Michiel DE KOSTER" userId="7d7c490e-1e4b-4bd1-978a-bd0aaf19c382" providerId="ADAL" clId="{D3145B51-A552-49CE-B528-B0812A01AB3B}" dt="2022-10-18T11:27:25.951" v="135" actId="20577"/>
          <ac:spMkLst>
            <pc:docMk/>
            <pc:sldMk cId="2332208611" sldId="2134805774"/>
            <ac:spMk id="13" creationId="{5514AC13-1DE5-41E7-A3B9-A67067253819}"/>
          </ac:spMkLst>
        </pc:spChg>
        <pc:spChg chg="mod">
          <ac:chgData name="Michiel DE KOSTER" userId="7d7c490e-1e4b-4bd1-978a-bd0aaf19c382" providerId="ADAL" clId="{D3145B51-A552-49CE-B528-B0812A01AB3B}" dt="2022-10-18T11:25:39.883" v="131" actId="13926"/>
          <ac:spMkLst>
            <pc:docMk/>
            <pc:sldMk cId="2332208611" sldId="2134805774"/>
            <ac:spMk id="19" creationId="{E356A3E1-F15E-634E-8A46-2B9F7A5CC0F7}"/>
          </ac:spMkLst>
        </pc:spChg>
      </pc:sldChg>
      <pc:sldChg chg="addSp modSp mod">
        <pc:chgData name="Michiel DE KOSTER" userId="7d7c490e-1e4b-4bd1-978a-bd0aaf19c382" providerId="ADAL" clId="{D3145B51-A552-49CE-B528-B0812A01AB3B}" dt="2022-10-18T11:17:20.530" v="47" actId="1076"/>
        <pc:sldMkLst>
          <pc:docMk/>
          <pc:sldMk cId="1527423765" sldId="2134805776"/>
        </pc:sldMkLst>
        <pc:spChg chg="add mod">
          <ac:chgData name="Michiel DE KOSTER" userId="7d7c490e-1e4b-4bd1-978a-bd0aaf19c382" providerId="ADAL" clId="{D3145B51-A552-49CE-B528-B0812A01AB3B}" dt="2022-10-18T11:17:13.346" v="45" actId="13926"/>
          <ac:spMkLst>
            <pc:docMk/>
            <pc:sldMk cId="1527423765" sldId="2134805776"/>
            <ac:spMk id="7" creationId="{B66F0B25-832A-44E6-B137-658C82228E2D}"/>
          </ac:spMkLst>
        </pc:spChg>
        <pc:spChg chg="mod">
          <ac:chgData name="Michiel DE KOSTER" userId="7d7c490e-1e4b-4bd1-978a-bd0aaf19c382" providerId="ADAL" clId="{D3145B51-A552-49CE-B528-B0812A01AB3B}" dt="2022-10-18T11:17:20.530" v="47" actId="1076"/>
          <ac:spMkLst>
            <pc:docMk/>
            <pc:sldMk cId="1527423765" sldId="2134805776"/>
            <ac:spMk id="37" creationId="{720EB7A6-8220-458C-9551-7EAE8B9E6F12}"/>
          </ac:spMkLst>
        </pc:spChg>
        <pc:picChg chg="mod">
          <ac:chgData name="Michiel DE KOSTER" userId="7d7c490e-1e4b-4bd1-978a-bd0aaf19c382" providerId="ADAL" clId="{D3145B51-A552-49CE-B528-B0812A01AB3B}" dt="2022-10-18T11:17:17.083" v="46" actId="1076"/>
          <ac:picMkLst>
            <pc:docMk/>
            <pc:sldMk cId="1527423765" sldId="2134805776"/>
            <ac:picMk id="6" creationId="{4B34FC34-0866-4D37-86B1-1803C05F7A0F}"/>
          </ac:picMkLst>
        </pc:picChg>
      </pc:sldChg>
      <pc:sldChg chg="modSp mod">
        <pc:chgData name="Michiel DE KOSTER" userId="7d7c490e-1e4b-4bd1-978a-bd0aaf19c382" providerId="ADAL" clId="{D3145B51-A552-49CE-B528-B0812A01AB3B}" dt="2022-10-18T11:20:01.378" v="63" actId="113"/>
        <pc:sldMkLst>
          <pc:docMk/>
          <pc:sldMk cId="4163919738" sldId="2134805778"/>
        </pc:sldMkLst>
        <pc:graphicFrameChg chg="mod modGraphic">
          <ac:chgData name="Michiel DE KOSTER" userId="7d7c490e-1e4b-4bd1-978a-bd0aaf19c382" providerId="ADAL" clId="{D3145B51-A552-49CE-B528-B0812A01AB3B}" dt="2022-10-18T11:20:01.378" v="63" actId="113"/>
          <ac:graphicFrameMkLst>
            <pc:docMk/>
            <pc:sldMk cId="4163919738" sldId="2134805778"/>
            <ac:graphicFrameMk id="13" creationId="{579052B5-939A-4FD2-AB07-3F162287B7B9}"/>
          </ac:graphicFrameMkLst>
        </pc:graphicFrameChg>
      </pc:sldChg>
      <pc:sldChg chg="modSp mod">
        <pc:chgData name="Michiel DE KOSTER" userId="7d7c490e-1e4b-4bd1-978a-bd0aaf19c382" providerId="ADAL" clId="{D3145B51-A552-49CE-B528-B0812A01AB3B}" dt="2022-10-18T11:20:10.273" v="64" actId="13926"/>
        <pc:sldMkLst>
          <pc:docMk/>
          <pc:sldMk cId="2525027558" sldId="2134805781"/>
        </pc:sldMkLst>
        <pc:spChg chg="mod">
          <ac:chgData name="Michiel DE KOSTER" userId="7d7c490e-1e4b-4bd1-978a-bd0aaf19c382" providerId="ADAL" clId="{D3145B51-A552-49CE-B528-B0812A01AB3B}" dt="2022-10-18T11:20:10.273" v="64" actId="13926"/>
          <ac:spMkLst>
            <pc:docMk/>
            <pc:sldMk cId="2525027558" sldId="2134805781"/>
            <ac:spMk id="58" creationId="{C4A822DD-CC64-9E48-B4C5-F88650E21288}"/>
          </ac:spMkLst>
        </pc:spChg>
      </pc:sldChg>
    </pc:docChg>
  </pc:docChgLst>
  <pc:docChgLst>
    <pc:chgData name="Nicolas FOREST" userId="74d7feb1-6457-475c-bfcc-0f29457bb0a4" providerId="ADAL" clId="{C7027417-2711-4DC2-8055-074FAF420F35}"/>
    <pc:docChg chg="undo custSel delSld modSld">
      <pc:chgData name="Nicolas FOREST" userId="74d7feb1-6457-475c-bfcc-0f29457bb0a4" providerId="ADAL" clId="{C7027417-2711-4DC2-8055-074FAF420F35}" dt="2022-11-23T15:05:17.119" v="878" actId="20577"/>
      <pc:docMkLst>
        <pc:docMk/>
      </pc:docMkLst>
      <pc:sldChg chg="addSp delSp modSp mod modShow">
        <pc:chgData name="Nicolas FOREST" userId="74d7feb1-6457-475c-bfcc-0f29457bb0a4" providerId="ADAL" clId="{C7027417-2711-4DC2-8055-074FAF420F35}" dt="2022-11-23T14:37:02.971" v="853" actId="729"/>
        <pc:sldMkLst>
          <pc:docMk/>
          <pc:sldMk cId="0" sldId="256"/>
        </pc:sldMkLst>
        <pc:spChg chg="del">
          <ac:chgData name="Nicolas FOREST" userId="74d7feb1-6457-475c-bfcc-0f29457bb0a4" providerId="ADAL" clId="{C7027417-2711-4DC2-8055-074FAF420F35}" dt="2022-11-23T14:28:06.616" v="769" actId="478"/>
          <ac:spMkLst>
            <pc:docMk/>
            <pc:sldMk cId="0" sldId="256"/>
            <ac:spMk id="4" creationId="{00000000-0000-0000-0000-000000000000}"/>
          </ac:spMkLst>
        </pc:spChg>
        <pc:spChg chg="mod">
          <ac:chgData name="Nicolas FOREST" userId="74d7feb1-6457-475c-bfcc-0f29457bb0a4" providerId="ADAL" clId="{C7027417-2711-4DC2-8055-074FAF420F35}" dt="2022-11-23T14:35:30.796" v="851" actId="20577"/>
          <ac:spMkLst>
            <pc:docMk/>
            <pc:sldMk cId="0" sldId="256"/>
            <ac:spMk id="5" creationId="{00000000-0000-0000-0000-000000000000}"/>
          </ac:spMkLst>
        </pc:spChg>
        <pc:spChg chg="mod">
          <ac:chgData name="Nicolas FOREST" userId="74d7feb1-6457-475c-bfcc-0f29457bb0a4" providerId="ADAL" clId="{C7027417-2711-4DC2-8055-074FAF420F35}" dt="2022-11-23T14:34:47.321" v="849" actId="1076"/>
          <ac:spMkLst>
            <pc:docMk/>
            <pc:sldMk cId="0" sldId="256"/>
            <ac:spMk id="6" creationId="{00000000-0000-0000-0000-000000000000}"/>
          </ac:spMkLst>
        </pc:spChg>
        <pc:spChg chg="mod">
          <ac:chgData name="Nicolas FOREST" userId="74d7feb1-6457-475c-bfcc-0f29457bb0a4" providerId="ADAL" clId="{C7027417-2711-4DC2-8055-074FAF420F35}" dt="2022-11-23T14:34:47.321" v="849" actId="1076"/>
          <ac:spMkLst>
            <pc:docMk/>
            <pc:sldMk cId="0" sldId="256"/>
            <ac:spMk id="7" creationId="{00000000-0000-0000-0000-000000000000}"/>
          </ac:spMkLst>
        </pc:spChg>
        <pc:spChg chg="del">
          <ac:chgData name="Nicolas FOREST" userId="74d7feb1-6457-475c-bfcc-0f29457bb0a4" providerId="ADAL" clId="{C7027417-2711-4DC2-8055-074FAF420F35}" dt="2022-11-23T14:28:20.253" v="771" actId="478"/>
          <ac:spMkLst>
            <pc:docMk/>
            <pc:sldMk cId="0" sldId="256"/>
            <ac:spMk id="8" creationId="{7ED84ADE-365C-4E57-8AB3-BFF82627FAEB}"/>
          </ac:spMkLst>
        </pc:spChg>
        <pc:spChg chg="del mod">
          <ac:chgData name="Nicolas FOREST" userId="74d7feb1-6457-475c-bfcc-0f29457bb0a4" providerId="ADAL" clId="{C7027417-2711-4DC2-8055-074FAF420F35}" dt="2022-11-23T14:28:51.372" v="778" actId="478"/>
          <ac:spMkLst>
            <pc:docMk/>
            <pc:sldMk cId="0" sldId="256"/>
            <ac:spMk id="10" creationId="{00000000-0000-0000-0000-000000000000}"/>
          </ac:spMkLst>
        </pc:spChg>
        <pc:spChg chg="del">
          <ac:chgData name="Nicolas FOREST" userId="74d7feb1-6457-475c-bfcc-0f29457bb0a4" providerId="ADAL" clId="{C7027417-2711-4DC2-8055-074FAF420F35}" dt="2022-11-23T14:28:48.824" v="776" actId="478"/>
          <ac:spMkLst>
            <pc:docMk/>
            <pc:sldMk cId="0" sldId="256"/>
            <ac:spMk id="11" creationId="{00000000-0000-0000-0000-000000000000}"/>
          </ac:spMkLst>
        </pc:spChg>
        <pc:spChg chg="add del mod">
          <ac:chgData name="Nicolas FOREST" userId="74d7feb1-6457-475c-bfcc-0f29457bb0a4" providerId="ADAL" clId="{C7027417-2711-4DC2-8055-074FAF420F35}" dt="2022-11-23T14:28:15.181" v="770" actId="478"/>
          <ac:spMkLst>
            <pc:docMk/>
            <pc:sldMk cId="0" sldId="256"/>
            <ac:spMk id="12" creationId="{D73BBB93-9D72-4A6A-A61E-E40D2ED4AA08}"/>
          </ac:spMkLst>
        </pc:spChg>
        <pc:spChg chg="add del mod">
          <ac:chgData name="Nicolas FOREST" userId="74d7feb1-6457-475c-bfcc-0f29457bb0a4" providerId="ADAL" clId="{C7027417-2711-4DC2-8055-074FAF420F35}" dt="2022-11-23T14:29:13.948" v="781" actId="478"/>
          <ac:spMkLst>
            <pc:docMk/>
            <pc:sldMk cId="0" sldId="256"/>
            <ac:spMk id="14" creationId="{2F92C1F5-0B5D-4FCD-ACF4-581946542562}"/>
          </ac:spMkLst>
        </pc:spChg>
        <pc:spChg chg="add del mod">
          <ac:chgData name="Nicolas FOREST" userId="74d7feb1-6457-475c-bfcc-0f29457bb0a4" providerId="ADAL" clId="{C7027417-2711-4DC2-8055-074FAF420F35}" dt="2022-11-23T14:29:11.094" v="780" actId="478"/>
          <ac:spMkLst>
            <pc:docMk/>
            <pc:sldMk cId="0" sldId="256"/>
            <ac:spMk id="16" creationId="{E76731E5-5F9B-473A-B881-EE1927E27F86}"/>
          </ac:spMkLst>
        </pc:spChg>
        <pc:picChg chg="del ord">
          <ac:chgData name="Nicolas FOREST" userId="74d7feb1-6457-475c-bfcc-0f29457bb0a4" providerId="ADAL" clId="{C7027417-2711-4DC2-8055-074FAF420F35}" dt="2022-11-23T14:28:46.204" v="775" actId="478"/>
          <ac:picMkLst>
            <pc:docMk/>
            <pc:sldMk cId="0" sldId="256"/>
            <ac:picMk id="9" creationId="{00000000-0000-0000-0000-000000000000}"/>
          </ac:picMkLst>
        </pc:picChg>
      </pc:sldChg>
      <pc:sldChg chg="addSp modSp del mod modClrScheme chgLayout">
        <pc:chgData name="Nicolas FOREST" userId="74d7feb1-6457-475c-bfcc-0f29457bb0a4" providerId="ADAL" clId="{C7027417-2711-4DC2-8055-074FAF420F35}" dt="2022-11-23T15:05:10.476" v="858" actId="47"/>
        <pc:sldMkLst>
          <pc:docMk/>
          <pc:sldMk cId="4066770564" sldId="2134805740"/>
        </pc:sldMkLst>
        <pc:spChg chg="add mod ord">
          <ac:chgData name="Nicolas FOREST" userId="74d7feb1-6457-475c-bfcc-0f29457bb0a4" providerId="ADAL" clId="{C7027417-2711-4DC2-8055-074FAF420F35}" dt="2022-11-23T15:04:44.386" v="857" actId="700"/>
          <ac:spMkLst>
            <pc:docMk/>
            <pc:sldMk cId="4066770564" sldId="2134805740"/>
            <ac:spMk id="2" creationId="{4DFCCB9C-5FF1-46F9-BF83-5A0E9AC77595}"/>
          </ac:spMkLst>
        </pc:spChg>
        <pc:spChg chg="mod ord">
          <ac:chgData name="Nicolas FOREST" userId="74d7feb1-6457-475c-bfcc-0f29457bb0a4" providerId="ADAL" clId="{C7027417-2711-4DC2-8055-074FAF420F35}" dt="2022-11-23T15:04:44.386" v="857" actId="700"/>
          <ac:spMkLst>
            <pc:docMk/>
            <pc:sldMk cId="4066770564" sldId="2134805740"/>
            <ac:spMk id="3" creationId="{B479B345-86E4-49BC-8B51-E47478F9051F}"/>
          </ac:spMkLst>
        </pc:spChg>
        <pc:spChg chg="mod ord">
          <ac:chgData name="Nicolas FOREST" userId="74d7feb1-6457-475c-bfcc-0f29457bb0a4" providerId="ADAL" clId="{C7027417-2711-4DC2-8055-074FAF420F35}" dt="2022-11-23T15:04:44.386" v="857" actId="700"/>
          <ac:spMkLst>
            <pc:docMk/>
            <pc:sldMk cId="4066770564" sldId="2134805740"/>
            <ac:spMk id="4" creationId="{808BCA03-3B7A-4264-8A9F-43FE8C002329}"/>
          </ac:spMkLst>
        </pc:spChg>
        <pc:spChg chg="mod ord">
          <ac:chgData name="Nicolas FOREST" userId="74d7feb1-6457-475c-bfcc-0f29457bb0a4" providerId="ADAL" clId="{C7027417-2711-4DC2-8055-074FAF420F35}" dt="2022-11-23T15:04:44.386" v="857" actId="700"/>
          <ac:spMkLst>
            <pc:docMk/>
            <pc:sldMk cId="4066770564" sldId="2134805740"/>
            <ac:spMk id="5" creationId="{703DA96E-BEE8-400D-8027-810F2F2066D3}"/>
          </ac:spMkLst>
        </pc:spChg>
        <pc:spChg chg="add mod ord">
          <ac:chgData name="Nicolas FOREST" userId="74d7feb1-6457-475c-bfcc-0f29457bb0a4" providerId="ADAL" clId="{C7027417-2711-4DC2-8055-074FAF420F35}" dt="2022-11-23T15:04:44.386" v="857" actId="700"/>
          <ac:spMkLst>
            <pc:docMk/>
            <pc:sldMk cId="4066770564" sldId="2134805740"/>
            <ac:spMk id="6" creationId="{FB837A45-8A1F-40F7-9183-948BFA58F899}"/>
          </ac:spMkLst>
        </pc:spChg>
      </pc:sldChg>
      <pc:sldChg chg="modSp mod">
        <pc:chgData name="Nicolas FOREST" userId="74d7feb1-6457-475c-bfcc-0f29457bb0a4" providerId="ADAL" clId="{C7027417-2711-4DC2-8055-074FAF420F35}" dt="2022-11-23T13:02:13.678" v="10" actId="20577"/>
        <pc:sldMkLst>
          <pc:docMk/>
          <pc:sldMk cId="3004514661" sldId="2134805770"/>
        </pc:sldMkLst>
        <pc:spChg chg="mod">
          <ac:chgData name="Nicolas FOREST" userId="74d7feb1-6457-475c-bfcc-0f29457bb0a4" providerId="ADAL" clId="{C7027417-2711-4DC2-8055-074FAF420F35}" dt="2022-11-23T13:02:13.678" v="10" actId="20577"/>
          <ac:spMkLst>
            <pc:docMk/>
            <pc:sldMk cId="3004514661" sldId="2134805770"/>
            <ac:spMk id="6" creationId="{0A77405E-6FA2-2642-88F5-70A68628BCDD}"/>
          </ac:spMkLst>
        </pc:spChg>
      </pc:sldChg>
      <pc:sldChg chg="modSp mod">
        <pc:chgData name="Nicolas FOREST" userId="74d7feb1-6457-475c-bfcc-0f29457bb0a4" providerId="ADAL" clId="{C7027417-2711-4DC2-8055-074FAF420F35}" dt="2022-11-23T13:10:50.457" v="32" actId="6549"/>
        <pc:sldMkLst>
          <pc:docMk/>
          <pc:sldMk cId="2332208611" sldId="2134805774"/>
        </pc:sldMkLst>
        <pc:spChg chg="mod">
          <ac:chgData name="Nicolas FOREST" userId="74d7feb1-6457-475c-bfcc-0f29457bb0a4" providerId="ADAL" clId="{C7027417-2711-4DC2-8055-074FAF420F35}" dt="2022-11-23T13:10:50.457" v="32" actId="6549"/>
          <ac:spMkLst>
            <pc:docMk/>
            <pc:sldMk cId="2332208611" sldId="2134805774"/>
            <ac:spMk id="13" creationId="{5514AC13-1DE5-41E7-A3B9-A67067253819}"/>
          </ac:spMkLst>
        </pc:spChg>
        <pc:spChg chg="mod">
          <ac:chgData name="Nicolas FOREST" userId="74d7feb1-6457-475c-bfcc-0f29457bb0a4" providerId="ADAL" clId="{C7027417-2711-4DC2-8055-074FAF420F35}" dt="2022-11-23T13:10:44.913" v="31" actId="13926"/>
          <ac:spMkLst>
            <pc:docMk/>
            <pc:sldMk cId="2332208611" sldId="2134805774"/>
            <ac:spMk id="19" creationId="{E356A3E1-F15E-634E-8A46-2B9F7A5CC0F7}"/>
          </ac:spMkLst>
        </pc:spChg>
      </pc:sldChg>
      <pc:sldChg chg="delSp modSp mod">
        <pc:chgData name="Nicolas FOREST" userId="74d7feb1-6457-475c-bfcc-0f29457bb0a4" providerId="ADAL" clId="{C7027417-2711-4DC2-8055-074FAF420F35}" dt="2022-11-23T13:13:49.442" v="34" actId="478"/>
        <pc:sldMkLst>
          <pc:docMk/>
          <pc:sldMk cId="1527423765" sldId="2134805776"/>
        </pc:sldMkLst>
        <pc:spChg chg="del">
          <ac:chgData name="Nicolas FOREST" userId="74d7feb1-6457-475c-bfcc-0f29457bb0a4" providerId="ADAL" clId="{C7027417-2711-4DC2-8055-074FAF420F35}" dt="2022-11-23T13:13:49.442" v="34" actId="478"/>
          <ac:spMkLst>
            <pc:docMk/>
            <pc:sldMk cId="1527423765" sldId="2134805776"/>
            <ac:spMk id="7" creationId="{B66F0B25-832A-44E6-B137-658C82228E2D}"/>
          </ac:spMkLst>
        </pc:spChg>
        <pc:picChg chg="mod">
          <ac:chgData name="Nicolas FOREST" userId="74d7feb1-6457-475c-bfcc-0f29457bb0a4" providerId="ADAL" clId="{C7027417-2711-4DC2-8055-074FAF420F35}" dt="2022-11-23T13:13:42.360" v="33" actId="14826"/>
          <ac:picMkLst>
            <pc:docMk/>
            <pc:sldMk cId="1527423765" sldId="2134805776"/>
            <ac:picMk id="26" creationId="{850D6FDC-11DD-4EF9-885F-535AAEBD2AE3}"/>
          </ac:picMkLst>
        </pc:picChg>
      </pc:sldChg>
      <pc:sldChg chg="modSp mod">
        <pc:chgData name="Nicolas FOREST" userId="74d7feb1-6457-475c-bfcc-0f29457bb0a4" providerId="ADAL" clId="{C7027417-2711-4DC2-8055-074FAF420F35}" dt="2022-11-23T13:47:37.733" v="106" actId="6549"/>
        <pc:sldMkLst>
          <pc:docMk/>
          <pc:sldMk cId="4163919738" sldId="2134805778"/>
        </pc:sldMkLst>
        <pc:graphicFrameChg chg="mod modGraphic">
          <ac:chgData name="Nicolas FOREST" userId="74d7feb1-6457-475c-bfcc-0f29457bb0a4" providerId="ADAL" clId="{C7027417-2711-4DC2-8055-074FAF420F35}" dt="2022-11-23T13:47:37.733" v="106" actId="6549"/>
          <ac:graphicFrameMkLst>
            <pc:docMk/>
            <pc:sldMk cId="4163919738" sldId="2134805778"/>
            <ac:graphicFrameMk id="13" creationId="{579052B5-939A-4FD2-AB07-3F162287B7B9}"/>
          </ac:graphicFrameMkLst>
        </pc:graphicFrameChg>
      </pc:sldChg>
      <pc:sldChg chg="addSp modSp mod">
        <pc:chgData name="Nicolas FOREST" userId="74d7feb1-6457-475c-bfcc-0f29457bb0a4" providerId="ADAL" clId="{C7027417-2711-4DC2-8055-074FAF420F35}" dt="2022-11-23T13:46:48.264" v="101" actId="17032"/>
        <pc:sldMkLst>
          <pc:docMk/>
          <pc:sldMk cId="1842554219" sldId="2134805779"/>
        </pc:sldMkLst>
        <pc:spChg chg="add mod">
          <ac:chgData name="Nicolas FOREST" userId="74d7feb1-6457-475c-bfcc-0f29457bb0a4" providerId="ADAL" clId="{C7027417-2711-4DC2-8055-074FAF420F35}" dt="2022-11-23T13:46:48.264" v="101" actId="17032"/>
          <ac:spMkLst>
            <pc:docMk/>
            <pc:sldMk cId="1842554219" sldId="2134805779"/>
            <ac:spMk id="2" creationId="{DAE9434A-3D18-47EE-BD8D-24E61A1EC50D}"/>
          </ac:spMkLst>
        </pc:spChg>
        <pc:spChg chg="mod">
          <ac:chgData name="Nicolas FOREST" userId="74d7feb1-6457-475c-bfcc-0f29457bb0a4" providerId="ADAL" clId="{C7027417-2711-4DC2-8055-074FAF420F35}" dt="2022-11-23T13:22:06.999" v="60" actId="20577"/>
          <ac:spMkLst>
            <pc:docMk/>
            <pc:sldMk cId="1842554219" sldId="2134805779"/>
            <ac:spMk id="58" creationId="{C4A822DD-CC64-9E48-B4C5-F88650E21288}"/>
          </ac:spMkLst>
        </pc:spChg>
      </pc:sldChg>
      <pc:sldChg chg="delSp modSp mod">
        <pc:chgData name="Nicolas FOREST" userId="74d7feb1-6457-475c-bfcc-0f29457bb0a4" providerId="ADAL" clId="{C7027417-2711-4DC2-8055-074FAF420F35}" dt="2022-11-23T13:44:35.038" v="82" actId="1036"/>
        <pc:sldMkLst>
          <pc:docMk/>
          <pc:sldMk cId="3728495562" sldId="2134805780"/>
        </pc:sldMkLst>
        <pc:spChg chg="del">
          <ac:chgData name="Nicolas FOREST" userId="74d7feb1-6457-475c-bfcc-0f29457bb0a4" providerId="ADAL" clId="{C7027417-2711-4DC2-8055-074FAF420F35}" dt="2022-11-23T13:43:48.014" v="61" actId="478"/>
          <ac:spMkLst>
            <pc:docMk/>
            <pc:sldMk cId="3728495562" sldId="2134805780"/>
            <ac:spMk id="2" creationId="{1F9A87FD-550C-47B6-9A19-E2CC8C380CDE}"/>
          </ac:spMkLst>
        </pc:spChg>
        <pc:spChg chg="mod">
          <ac:chgData name="Nicolas FOREST" userId="74d7feb1-6457-475c-bfcc-0f29457bb0a4" providerId="ADAL" clId="{C7027417-2711-4DC2-8055-074FAF420F35}" dt="2022-11-23T13:43:58.497" v="62" actId="1076"/>
          <ac:spMkLst>
            <pc:docMk/>
            <pc:sldMk cId="3728495562" sldId="2134805780"/>
            <ac:spMk id="55" creationId="{A80A5D7E-B83D-9448-B196-6CBFC722E869}"/>
          </ac:spMkLst>
        </pc:spChg>
        <pc:spChg chg="mod">
          <ac:chgData name="Nicolas FOREST" userId="74d7feb1-6457-475c-bfcc-0f29457bb0a4" providerId="ADAL" clId="{C7027417-2711-4DC2-8055-074FAF420F35}" dt="2022-11-23T13:44:35.038" v="82" actId="1036"/>
          <ac:spMkLst>
            <pc:docMk/>
            <pc:sldMk cId="3728495562" sldId="2134805780"/>
            <ac:spMk id="88" creationId="{724D8D84-0CA3-F94B-A06B-0376186F6430}"/>
          </ac:spMkLst>
        </pc:spChg>
        <pc:spChg chg="mod">
          <ac:chgData name="Nicolas FOREST" userId="74d7feb1-6457-475c-bfcc-0f29457bb0a4" providerId="ADAL" clId="{C7027417-2711-4DC2-8055-074FAF420F35}" dt="2022-11-23T13:44:35.038" v="82" actId="1036"/>
          <ac:spMkLst>
            <pc:docMk/>
            <pc:sldMk cId="3728495562" sldId="2134805780"/>
            <ac:spMk id="89" creationId="{780A1C6C-941A-A840-88DC-BFDD6104A019}"/>
          </ac:spMkLst>
        </pc:spChg>
        <pc:spChg chg="mod">
          <ac:chgData name="Nicolas FOREST" userId="74d7feb1-6457-475c-bfcc-0f29457bb0a4" providerId="ADAL" clId="{C7027417-2711-4DC2-8055-074FAF420F35}" dt="2022-11-23T13:44:35.038" v="82" actId="1036"/>
          <ac:spMkLst>
            <pc:docMk/>
            <pc:sldMk cId="3728495562" sldId="2134805780"/>
            <ac:spMk id="90" creationId="{11B35FBC-C9EB-9748-86BF-D9625F22A146}"/>
          </ac:spMkLst>
        </pc:spChg>
        <pc:picChg chg="mod">
          <ac:chgData name="Nicolas FOREST" userId="74d7feb1-6457-475c-bfcc-0f29457bb0a4" providerId="ADAL" clId="{C7027417-2711-4DC2-8055-074FAF420F35}" dt="2022-11-23T13:44:35.038" v="82" actId="1036"/>
          <ac:picMkLst>
            <pc:docMk/>
            <pc:sldMk cId="3728495562" sldId="2134805780"/>
            <ac:picMk id="91" creationId="{A4E7CDEC-14E1-D844-B255-8D7C66C44ADF}"/>
          </ac:picMkLst>
        </pc:picChg>
      </pc:sldChg>
      <pc:sldChg chg="addSp modSp mod">
        <pc:chgData name="Nicolas FOREST" userId="74d7feb1-6457-475c-bfcc-0f29457bb0a4" providerId="ADAL" clId="{C7027417-2711-4DC2-8055-074FAF420F35}" dt="2022-11-23T14:38:06.415" v="854"/>
        <pc:sldMkLst>
          <pc:docMk/>
          <pc:sldMk cId="2525027558" sldId="2134805781"/>
        </pc:sldMkLst>
        <pc:spChg chg="mod">
          <ac:chgData name="Nicolas FOREST" userId="74d7feb1-6457-475c-bfcc-0f29457bb0a4" providerId="ADAL" clId="{C7027417-2711-4DC2-8055-074FAF420F35}" dt="2022-11-23T13:48:38.450" v="112" actId="13926"/>
          <ac:spMkLst>
            <pc:docMk/>
            <pc:sldMk cId="2525027558" sldId="2134805781"/>
            <ac:spMk id="21" creationId="{8F724F35-93D9-4C79-BF12-8E9B86ED251D}"/>
          </ac:spMkLst>
        </pc:spChg>
        <pc:spChg chg="add mod">
          <ac:chgData name="Nicolas FOREST" userId="74d7feb1-6457-475c-bfcc-0f29457bb0a4" providerId="ADAL" clId="{C7027417-2711-4DC2-8055-074FAF420F35}" dt="2022-11-23T13:55:41.097" v="289" actId="113"/>
          <ac:spMkLst>
            <pc:docMk/>
            <pc:sldMk cId="2525027558" sldId="2134805781"/>
            <ac:spMk id="23" creationId="{64D08E6A-0D8B-4367-AE00-CD152F14068B}"/>
          </ac:spMkLst>
        </pc:spChg>
        <pc:spChg chg="mod">
          <ac:chgData name="Nicolas FOREST" userId="74d7feb1-6457-475c-bfcc-0f29457bb0a4" providerId="ADAL" clId="{C7027417-2711-4DC2-8055-074FAF420F35}" dt="2022-11-23T14:38:06.415" v="854"/>
          <ac:spMkLst>
            <pc:docMk/>
            <pc:sldMk cId="2525027558" sldId="2134805781"/>
            <ac:spMk id="51" creationId="{CBBA6662-DF6A-5944-BAA8-6AE829985AF1}"/>
          </ac:spMkLst>
        </pc:spChg>
        <pc:spChg chg="mod">
          <ac:chgData name="Nicolas FOREST" userId="74d7feb1-6457-475c-bfcc-0f29457bb0a4" providerId="ADAL" clId="{C7027417-2711-4DC2-8055-074FAF420F35}" dt="2022-11-23T13:49:04.808" v="122" actId="20577"/>
          <ac:spMkLst>
            <pc:docMk/>
            <pc:sldMk cId="2525027558" sldId="2134805781"/>
            <ac:spMk id="55" creationId="{A80A5D7E-B83D-9448-B196-6CBFC722E869}"/>
          </ac:spMkLst>
        </pc:spChg>
        <pc:spChg chg="mod">
          <ac:chgData name="Nicolas FOREST" userId="74d7feb1-6457-475c-bfcc-0f29457bb0a4" providerId="ADAL" clId="{C7027417-2711-4DC2-8055-074FAF420F35}" dt="2022-11-23T13:53:22.402" v="123" actId="1076"/>
          <ac:spMkLst>
            <pc:docMk/>
            <pc:sldMk cId="2525027558" sldId="2134805781"/>
            <ac:spMk id="58" creationId="{C4A822DD-CC64-9E48-B4C5-F88650E21288}"/>
          </ac:spMkLst>
        </pc:spChg>
      </pc:sldChg>
      <pc:sldChg chg="modSp mod">
        <pc:chgData name="Nicolas FOREST" userId="74d7feb1-6457-475c-bfcc-0f29457bb0a4" providerId="ADAL" clId="{C7027417-2711-4DC2-8055-074FAF420F35}" dt="2022-11-23T14:38:52.057" v="856"/>
        <pc:sldMkLst>
          <pc:docMk/>
          <pc:sldMk cId="3620951184" sldId="2134805783"/>
        </pc:sldMkLst>
        <pc:spChg chg="mod">
          <ac:chgData name="Nicolas FOREST" userId="74d7feb1-6457-475c-bfcc-0f29457bb0a4" providerId="ADAL" clId="{C7027417-2711-4DC2-8055-074FAF420F35}" dt="2022-11-23T14:25:02.280" v="768" actId="1076"/>
          <ac:spMkLst>
            <pc:docMk/>
            <pc:sldMk cId="3620951184" sldId="2134805783"/>
            <ac:spMk id="15" creationId="{0F0DD31E-6491-DE40-A915-76385CA86296}"/>
          </ac:spMkLst>
        </pc:spChg>
        <pc:spChg chg="mod">
          <ac:chgData name="Nicolas FOREST" userId="74d7feb1-6457-475c-bfcc-0f29457bb0a4" providerId="ADAL" clId="{C7027417-2711-4DC2-8055-074FAF420F35}" dt="2022-11-23T14:24:50.216" v="767" actId="1076"/>
          <ac:spMkLst>
            <pc:docMk/>
            <pc:sldMk cId="3620951184" sldId="2134805783"/>
            <ac:spMk id="26" creationId="{BD4705B9-417A-44C2-B207-6F0CC2821077}"/>
          </ac:spMkLst>
        </pc:spChg>
        <pc:spChg chg="mod">
          <ac:chgData name="Nicolas FOREST" userId="74d7feb1-6457-475c-bfcc-0f29457bb0a4" providerId="ADAL" clId="{C7027417-2711-4DC2-8055-074FAF420F35}" dt="2022-11-23T14:38:52.057" v="856"/>
          <ac:spMkLst>
            <pc:docMk/>
            <pc:sldMk cId="3620951184" sldId="2134805783"/>
            <ac:spMk id="51" creationId="{CBBA6662-DF6A-5944-BAA8-6AE829985AF1}"/>
          </ac:spMkLst>
        </pc:spChg>
        <pc:spChg chg="mod">
          <ac:chgData name="Nicolas FOREST" userId="74d7feb1-6457-475c-bfcc-0f29457bb0a4" providerId="ADAL" clId="{C7027417-2711-4DC2-8055-074FAF420F35}" dt="2022-11-23T14:22:10.280" v="764" actId="20577"/>
          <ac:spMkLst>
            <pc:docMk/>
            <pc:sldMk cId="3620951184" sldId="2134805783"/>
            <ac:spMk id="55" creationId="{A80A5D7E-B83D-9448-B196-6CBFC722E869}"/>
          </ac:spMkLst>
        </pc:spChg>
        <pc:spChg chg="mod">
          <ac:chgData name="Nicolas FOREST" userId="74d7feb1-6457-475c-bfcc-0f29457bb0a4" providerId="ADAL" clId="{C7027417-2711-4DC2-8055-074FAF420F35}" dt="2022-11-23T14:24:36.821" v="765" actId="14100"/>
          <ac:spMkLst>
            <pc:docMk/>
            <pc:sldMk cId="3620951184" sldId="2134805783"/>
            <ac:spMk id="88" creationId="{724D8D84-0CA3-F94B-A06B-0376186F6430}"/>
          </ac:spMkLst>
        </pc:spChg>
        <pc:picChg chg="mod">
          <ac:chgData name="Nicolas FOREST" userId="74d7feb1-6457-475c-bfcc-0f29457bb0a4" providerId="ADAL" clId="{C7027417-2711-4DC2-8055-074FAF420F35}" dt="2022-11-23T14:24:50.216" v="767" actId="1076"/>
          <ac:picMkLst>
            <pc:docMk/>
            <pc:sldMk cId="3620951184" sldId="2134805783"/>
            <ac:picMk id="6" creationId="{C1CB079A-6E5E-4824-A6A7-BFD27101C9E0}"/>
          </ac:picMkLst>
        </pc:picChg>
      </pc:sldChg>
      <pc:sldChg chg="delSp modSp mod">
        <pc:chgData name="Nicolas FOREST" userId="74d7feb1-6457-475c-bfcc-0f29457bb0a4" providerId="ADAL" clId="{C7027417-2711-4DC2-8055-074FAF420F35}" dt="2022-11-23T14:10:22.401" v="539" actId="20577"/>
        <pc:sldMkLst>
          <pc:docMk/>
          <pc:sldMk cId="129229881" sldId="2134805784"/>
        </pc:sldMkLst>
        <pc:spChg chg="del mod">
          <ac:chgData name="Nicolas FOREST" userId="74d7feb1-6457-475c-bfcc-0f29457bb0a4" providerId="ADAL" clId="{C7027417-2711-4DC2-8055-074FAF420F35}" dt="2022-11-23T14:04:25.823" v="291" actId="478"/>
          <ac:spMkLst>
            <pc:docMk/>
            <pc:sldMk cId="129229881" sldId="2134805784"/>
            <ac:spMk id="2" creationId="{260BF058-2708-46AB-9D0B-91905679A6B9}"/>
          </ac:spMkLst>
        </pc:spChg>
        <pc:spChg chg="mod">
          <ac:chgData name="Nicolas FOREST" userId="74d7feb1-6457-475c-bfcc-0f29457bb0a4" providerId="ADAL" clId="{C7027417-2711-4DC2-8055-074FAF420F35}" dt="2022-11-23T13:48:28.301" v="111" actId="13926"/>
          <ac:spMkLst>
            <pc:docMk/>
            <pc:sldMk cId="129229881" sldId="2134805784"/>
            <ac:spMk id="21" creationId="{8F724F35-93D9-4C79-BF12-8E9B86ED251D}"/>
          </ac:spMkLst>
        </pc:spChg>
        <pc:spChg chg="mod">
          <ac:chgData name="Nicolas FOREST" userId="74d7feb1-6457-475c-bfcc-0f29457bb0a4" providerId="ADAL" clId="{C7027417-2711-4DC2-8055-074FAF420F35}" dt="2022-11-23T14:04:44.134" v="350" actId="1035"/>
          <ac:spMkLst>
            <pc:docMk/>
            <pc:sldMk cId="129229881" sldId="2134805784"/>
            <ac:spMk id="57" creationId="{6DECD97E-5C69-5649-9CEA-1353AC7659BE}"/>
          </ac:spMkLst>
        </pc:spChg>
        <pc:spChg chg="mod">
          <ac:chgData name="Nicolas FOREST" userId="74d7feb1-6457-475c-bfcc-0f29457bb0a4" providerId="ADAL" clId="{C7027417-2711-4DC2-8055-074FAF420F35}" dt="2022-11-23T14:10:22.401" v="539" actId="20577"/>
          <ac:spMkLst>
            <pc:docMk/>
            <pc:sldMk cId="129229881" sldId="2134805784"/>
            <ac:spMk id="58" creationId="{C4A822DD-CC64-9E48-B4C5-F88650E21288}"/>
          </ac:spMkLst>
        </pc:spChg>
        <pc:cxnChg chg="mod">
          <ac:chgData name="Nicolas FOREST" userId="74d7feb1-6457-475c-bfcc-0f29457bb0a4" providerId="ADAL" clId="{C7027417-2711-4DC2-8055-074FAF420F35}" dt="2022-11-23T14:04:32.417" v="312" actId="1036"/>
          <ac:cxnSpMkLst>
            <pc:docMk/>
            <pc:sldMk cId="129229881" sldId="2134805784"/>
            <ac:cxnSpMk id="93" creationId="{0841621F-1E69-CB40-BACA-A4BAF361FEFB}"/>
          </ac:cxnSpMkLst>
        </pc:cxnChg>
      </pc:sldChg>
      <pc:sldChg chg="modSp mod">
        <pc:chgData name="Nicolas FOREST" userId="74d7feb1-6457-475c-bfcc-0f29457bb0a4" providerId="ADAL" clId="{C7027417-2711-4DC2-8055-074FAF420F35}" dt="2022-11-23T14:19:01.063" v="682" actId="20577"/>
        <pc:sldMkLst>
          <pc:docMk/>
          <pc:sldMk cId="3261033733" sldId="2134805785"/>
        </pc:sldMkLst>
        <pc:spChg chg="mod">
          <ac:chgData name="Nicolas FOREST" userId="74d7feb1-6457-475c-bfcc-0f29457bb0a4" providerId="ADAL" clId="{C7027417-2711-4DC2-8055-074FAF420F35}" dt="2022-11-23T14:18:14.968" v="636" actId="1076"/>
          <ac:spMkLst>
            <pc:docMk/>
            <pc:sldMk cId="3261033733" sldId="2134805785"/>
            <ac:spMk id="55" creationId="{A80A5D7E-B83D-9448-B196-6CBFC722E869}"/>
          </ac:spMkLst>
        </pc:spChg>
        <pc:spChg chg="mod">
          <ac:chgData name="Nicolas FOREST" userId="74d7feb1-6457-475c-bfcc-0f29457bb0a4" providerId="ADAL" clId="{C7027417-2711-4DC2-8055-074FAF420F35}" dt="2022-11-23T14:19:01.063" v="682" actId="20577"/>
          <ac:spMkLst>
            <pc:docMk/>
            <pc:sldMk cId="3261033733" sldId="2134805785"/>
            <ac:spMk id="58" creationId="{C4A822DD-CC64-9E48-B4C5-F88650E21288}"/>
          </ac:spMkLst>
        </pc:spChg>
      </pc:sldChg>
      <pc:sldChg chg="addSp delSp modSp mod modShow">
        <pc:chgData name="Nicolas FOREST" userId="74d7feb1-6457-475c-bfcc-0f29457bb0a4" providerId="ADAL" clId="{C7027417-2711-4DC2-8055-074FAF420F35}" dt="2022-11-23T14:38:21.544" v="855" actId="478"/>
        <pc:sldMkLst>
          <pc:docMk/>
          <pc:sldMk cId="0" sldId="2134805786"/>
        </pc:sldMkLst>
        <pc:spChg chg="del">
          <ac:chgData name="Nicolas FOREST" userId="74d7feb1-6457-475c-bfcc-0f29457bb0a4" providerId="ADAL" clId="{C7027417-2711-4DC2-8055-074FAF420F35}" dt="2022-11-23T14:30:33.829" v="783" actId="478"/>
          <ac:spMkLst>
            <pc:docMk/>
            <pc:sldMk cId="0" sldId="2134805786"/>
            <ac:spMk id="2" creationId="{00000000-0000-0000-0000-000000000000}"/>
          </ac:spMkLst>
        </pc:spChg>
        <pc:spChg chg="mod">
          <ac:chgData name="Nicolas FOREST" userId="74d7feb1-6457-475c-bfcc-0f29457bb0a4" providerId="ADAL" clId="{C7027417-2711-4DC2-8055-074FAF420F35}" dt="2022-11-23T14:35:37.205" v="852" actId="20577"/>
          <ac:spMkLst>
            <pc:docMk/>
            <pc:sldMk cId="0" sldId="2134805786"/>
            <ac:spMk id="3" creationId="{00000000-0000-0000-0000-000000000000}"/>
          </ac:spMkLst>
        </pc:spChg>
        <pc:spChg chg="del mod">
          <ac:chgData name="Nicolas FOREST" userId="74d7feb1-6457-475c-bfcc-0f29457bb0a4" providerId="ADAL" clId="{C7027417-2711-4DC2-8055-074FAF420F35}" dt="2022-11-23T14:31:48.823" v="804" actId="478"/>
          <ac:spMkLst>
            <pc:docMk/>
            <pc:sldMk cId="0" sldId="2134805786"/>
            <ac:spMk id="4" creationId="{00000000-0000-0000-0000-000000000000}"/>
          </ac:spMkLst>
        </pc:spChg>
        <pc:spChg chg="del mod">
          <ac:chgData name="Nicolas FOREST" userId="74d7feb1-6457-475c-bfcc-0f29457bb0a4" providerId="ADAL" clId="{C7027417-2711-4DC2-8055-074FAF420F35}" dt="2022-11-23T14:32:39.805" v="816" actId="478"/>
          <ac:spMkLst>
            <pc:docMk/>
            <pc:sldMk cId="0" sldId="2134805786"/>
            <ac:spMk id="5" creationId="{00000000-0000-0000-0000-000000000000}"/>
          </ac:spMkLst>
        </pc:spChg>
        <pc:spChg chg="del mod">
          <ac:chgData name="Nicolas FOREST" userId="74d7feb1-6457-475c-bfcc-0f29457bb0a4" providerId="ADAL" clId="{C7027417-2711-4DC2-8055-074FAF420F35}" dt="2022-11-23T14:33:10.598" v="823" actId="478"/>
          <ac:spMkLst>
            <pc:docMk/>
            <pc:sldMk cId="0" sldId="2134805786"/>
            <ac:spMk id="6" creationId="{00000000-0000-0000-0000-000000000000}"/>
          </ac:spMkLst>
        </pc:spChg>
        <pc:spChg chg="del mod">
          <ac:chgData name="Nicolas FOREST" userId="74d7feb1-6457-475c-bfcc-0f29457bb0a4" providerId="ADAL" clId="{C7027417-2711-4DC2-8055-074FAF420F35}" dt="2022-11-23T14:33:20.030" v="828" actId="478"/>
          <ac:spMkLst>
            <pc:docMk/>
            <pc:sldMk cId="0" sldId="2134805786"/>
            <ac:spMk id="7" creationId="{00000000-0000-0000-0000-000000000000}"/>
          </ac:spMkLst>
        </pc:spChg>
        <pc:spChg chg="del">
          <ac:chgData name="Nicolas FOREST" userId="74d7feb1-6457-475c-bfcc-0f29457bb0a4" providerId="ADAL" clId="{C7027417-2711-4DC2-8055-074FAF420F35}" dt="2022-11-23T14:30:36.285" v="785" actId="478"/>
          <ac:spMkLst>
            <pc:docMk/>
            <pc:sldMk cId="0" sldId="2134805786"/>
            <ac:spMk id="10" creationId="{09F57215-309F-462A-B444-1D46721C8DE7}"/>
          </ac:spMkLst>
        </pc:spChg>
        <pc:spChg chg="add del mod">
          <ac:chgData name="Nicolas FOREST" userId="74d7feb1-6457-475c-bfcc-0f29457bb0a4" providerId="ADAL" clId="{C7027417-2711-4DC2-8055-074FAF420F35}" dt="2022-11-23T14:30:35.309" v="784" actId="478"/>
          <ac:spMkLst>
            <pc:docMk/>
            <pc:sldMk cId="0" sldId="2134805786"/>
            <ac:spMk id="12" creationId="{3826E812-01B7-41AD-AF09-CE25ACFA4349}"/>
          </ac:spMkLst>
        </pc:spChg>
        <pc:spChg chg="del">
          <ac:chgData name="Nicolas FOREST" userId="74d7feb1-6457-475c-bfcc-0f29457bb0a4" providerId="ADAL" clId="{C7027417-2711-4DC2-8055-074FAF420F35}" dt="2022-11-23T14:30:40.445" v="787" actId="478"/>
          <ac:spMkLst>
            <pc:docMk/>
            <pc:sldMk cId="0" sldId="2134805786"/>
            <ac:spMk id="14" creationId="{00000000-0000-0000-0000-000000000000}"/>
          </ac:spMkLst>
        </pc:spChg>
        <pc:spChg chg="add del mod">
          <ac:chgData name="Nicolas FOREST" userId="74d7feb1-6457-475c-bfcc-0f29457bb0a4" providerId="ADAL" clId="{C7027417-2711-4DC2-8055-074FAF420F35}" dt="2022-11-23T14:30:44.133" v="789" actId="478"/>
          <ac:spMkLst>
            <pc:docMk/>
            <pc:sldMk cId="0" sldId="2134805786"/>
            <ac:spMk id="16" creationId="{CDFFB7FD-4C12-44EC-BAF6-0A58019A35A2}"/>
          </ac:spMkLst>
        </pc:spChg>
        <pc:spChg chg="add del mod">
          <ac:chgData name="Nicolas FOREST" userId="74d7feb1-6457-475c-bfcc-0f29457bb0a4" providerId="ADAL" clId="{C7027417-2711-4DC2-8055-074FAF420F35}" dt="2022-11-23T14:38:21.544" v="855" actId="478"/>
          <ac:spMkLst>
            <pc:docMk/>
            <pc:sldMk cId="0" sldId="2134805786"/>
            <ac:spMk id="18" creationId="{05BC7F7C-C9F0-431F-8E37-1F87A4F86958}"/>
          </ac:spMkLst>
        </pc:spChg>
        <pc:picChg chg="del">
          <ac:chgData name="Nicolas FOREST" userId="74d7feb1-6457-475c-bfcc-0f29457bb0a4" providerId="ADAL" clId="{C7027417-2711-4DC2-8055-074FAF420F35}" dt="2022-11-23T14:30:41.008" v="788" actId="478"/>
          <ac:picMkLst>
            <pc:docMk/>
            <pc:sldMk cId="0" sldId="2134805786"/>
            <ac:picMk id="9" creationId="{00000000-0000-0000-0000-000000000000}"/>
          </ac:picMkLst>
        </pc:picChg>
        <pc:picChg chg="mod">
          <ac:chgData name="Nicolas FOREST" userId="74d7feb1-6457-475c-bfcc-0f29457bb0a4" providerId="ADAL" clId="{C7027417-2711-4DC2-8055-074FAF420F35}" dt="2022-11-23T14:33:37.642" v="834" actId="1076"/>
          <ac:picMkLst>
            <pc:docMk/>
            <pc:sldMk cId="0" sldId="2134805786"/>
            <ac:picMk id="11" creationId="{00000000-0000-0000-0000-000000000000}"/>
          </ac:picMkLst>
        </pc:picChg>
        <pc:picChg chg="del">
          <ac:chgData name="Nicolas FOREST" userId="74d7feb1-6457-475c-bfcc-0f29457bb0a4" providerId="ADAL" clId="{C7027417-2711-4DC2-8055-074FAF420F35}" dt="2022-11-23T14:30:38.967" v="786" actId="478"/>
          <ac:picMkLst>
            <pc:docMk/>
            <pc:sldMk cId="0" sldId="2134805786"/>
            <ac:picMk id="13" creationId="{00000000-0000-0000-0000-000000000000}"/>
          </ac:picMkLst>
        </pc:picChg>
      </pc:sldChg>
      <pc:sldChg chg="modSp mod">
        <pc:chgData name="Nicolas FOREST" userId="74d7feb1-6457-475c-bfcc-0f29457bb0a4" providerId="ADAL" clId="{C7027417-2711-4DC2-8055-074FAF420F35}" dt="2022-11-23T15:05:17.119" v="878" actId="20577"/>
        <pc:sldMkLst>
          <pc:docMk/>
          <pc:sldMk cId="2089116878" sldId="2134805787"/>
        </pc:sldMkLst>
        <pc:spChg chg="mod">
          <ac:chgData name="Nicolas FOREST" userId="74d7feb1-6457-475c-bfcc-0f29457bb0a4" providerId="ADAL" clId="{C7027417-2711-4DC2-8055-074FAF420F35}" dt="2022-11-23T15:05:17.119" v="878" actId="20577"/>
          <ac:spMkLst>
            <pc:docMk/>
            <pc:sldMk cId="2089116878" sldId="2134805787"/>
            <ac:spMk id="15" creationId="{1FE2D4F6-AF13-D647-A916-8820941476EA}"/>
          </ac:spMkLst>
        </pc:spChg>
      </pc:sldChg>
    </pc:docChg>
  </pc:docChgLst>
  <pc:docChgLst>
    <pc:chgData name="Michiel DE KOSTER" userId="7d7c490e-1e4b-4bd1-978a-bd0aaf19c382" providerId="ADAL" clId="{B6943F94-8286-4759-A5EB-B5F22067C7CE}"/>
    <pc:docChg chg="undo custSel modSld">
      <pc:chgData name="Michiel DE KOSTER" userId="7d7c490e-1e4b-4bd1-978a-bd0aaf19c382" providerId="ADAL" clId="{B6943F94-8286-4759-A5EB-B5F22067C7CE}" dt="2022-12-01T12:44:13.271" v="922" actId="6549"/>
      <pc:docMkLst>
        <pc:docMk/>
      </pc:docMkLst>
      <pc:sldChg chg="modSp mod">
        <pc:chgData name="Michiel DE KOSTER" userId="7d7c490e-1e4b-4bd1-978a-bd0aaf19c382" providerId="ADAL" clId="{B6943F94-8286-4759-A5EB-B5F22067C7CE}" dt="2022-12-01T12:43:16.039" v="915" actId="5793"/>
        <pc:sldMkLst>
          <pc:docMk/>
          <pc:sldMk cId="3279526026" sldId="2134805739"/>
        </pc:sldMkLst>
        <pc:spChg chg="mod">
          <ac:chgData name="Michiel DE KOSTER" userId="7d7c490e-1e4b-4bd1-978a-bd0aaf19c382" providerId="ADAL" clId="{B6943F94-8286-4759-A5EB-B5F22067C7CE}" dt="2022-12-01T12:43:16.039" v="915" actId="5793"/>
          <ac:spMkLst>
            <pc:docMk/>
            <pc:sldMk cId="3279526026" sldId="2134805739"/>
            <ac:spMk id="2" creationId="{D6599356-7888-43B5-96DA-2F7CAC31169C}"/>
          </ac:spMkLst>
        </pc:spChg>
      </pc:sldChg>
      <pc:sldChg chg="modSp mod">
        <pc:chgData name="Michiel DE KOSTER" userId="7d7c490e-1e4b-4bd1-978a-bd0aaf19c382" providerId="ADAL" clId="{B6943F94-8286-4759-A5EB-B5F22067C7CE}" dt="2022-12-01T12:44:13.271" v="922" actId="6549"/>
        <pc:sldMkLst>
          <pc:docMk/>
          <pc:sldMk cId="3219673142" sldId="2134805747"/>
        </pc:sldMkLst>
        <pc:spChg chg="mod">
          <ac:chgData name="Michiel DE KOSTER" userId="7d7c490e-1e4b-4bd1-978a-bd0aaf19c382" providerId="ADAL" clId="{B6943F94-8286-4759-A5EB-B5F22067C7CE}" dt="2022-12-01T12:44:13.271" v="922" actId="6549"/>
          <ac:spMkLst>
            <pc:docMk/>
            <pc:sldMk cId="3219673142" sldId="2134805747"/>
            <ac:spMk id="2" creationId="{1251B668-D05F-4C1E-93F4-ACE2B4ADD88F}"/>
          </ac:spMkLst>
        </pc:spChg>
      </pc:sldChg>
      <pc:sldChg chg="modSp mod">
        <pc:chgData name="Michiel DE KOSTER" userId="7d7c490e-1e4b-4bd1-978a-bd0aaf19c382" providerId="ADAL" clId="{B6943F94-8286-4759-A5EB-B5F22067C7CE}" dt="2022-12-01T10:12:07.170" v="21" actId="6549"/>
        <pc:sldMkLst>
          <pc:docMk/>
          <pc:sldMk cId="3233931030" sldId="2134805773"/>
        </pc:sldMkLst>
        <pc:spChg chg="mod">
          <ac:chgData name="Michiel DE KOSTER" userId="7d7c490e-1e4b-4bd1-978a-bd0aaf19c382" providerId="ADAL" clId="{B6943F94-8286-4759-A5EB-B5F22067C7CE}" dt="2022-12-01T10:12:07.170" v="21" actId="6549"/>
          <ac:spMkLst>
            <pc:docMk/>
            <pc:sldMk cId="3233931030" sldId="2134805773"/>
            <ac:spMk id="16" creationId="{3736E1B2-0EB5-49E4-B37F-4E36FA08A357}"/>
          </ac:spMkLst>
        </pc:spChg>
        <pc:spChg chg="mod">
          <ac:chgData name="Michiel DE KOSTER" userId="7d7c490e-1e4b-4bd1-978a-bd0aaf19c382" providerId="ADAL" clId="{B6943F94-8286-4759-A5EB-B5F22067C7CE}" dt="2022-12-01T08:03:43.942" v="0" actId="6549"/>
          <ac:spMkLst>
            <pc:docMk/>
            <pc:sldMk cId="3233931030" sldId="2134805773"/>
            <ac:spMk id="27" creationId="{AF50B1B0-06A6-C045-A908-F2ABF98C6817}"/>
          </ac:spMkLst>
        </pc:spChg>
      </pc:sldChg>
      <pc:sldChg chg="modSp mod">
        <pc:chgData name="Michiel DE KOSTER" userId="7d7c490e-1e4b-4bd1-978a-bd0aaf19c382" providerId="ADAL" clId="{B6943F94-8286-4759-A5EB-B5F22067C7CE}" dt="2022-12-01T10:19:15.523" v="40" actId="20577"/>
        <pc:sldMkLst>
          <pc:docMk/>
          <pc:sldMk cId="2332208611" sldId="2134805774"/>
        </pc:sldMkLst>
        <pc:spChg chg="mod">
          <ac:chgData name="Michiel DE KOSTER" userId="7d7c490e-1e4b-4bd1-978a-bd0aaf19c382" providerId="ADAL" clId="{B6943F94-8286-4759-A5EB-B5F22067C7CE}" dt="2022-12-01T10:19:15.523" v="40" actId="20577"/>
          <ac:spMkLst>
            <pc:docMk/>
            <pc:sldMk cId="2332208611" sldId="2134805774"/>
            <ac:spMk id="17" creationId="{FBA2046B-F836-4419-8598-F69C83DA1CEC}"/>
          </ac:spMkLst>
        </pc:spChg>
        <pc:spChg chg="mod">
          <ac:chgData name="Michiel DE KOSTER" userId="7d7c490e-1e4b-4bd1-978a-bd0aaf19c382" providerId="ADAL" clId="{B6943F94-8286-4759-A5EB-B5F22067C7CE}" dt="2022-12-01T10:15:20.675" v="22"/>
          <ac:spMkLst>
            <pc:docMk/>
            <pc:sldMk cId="2332208611" sldId="2134805774"/>
            <ac:spMk id="19" creationId="{E356A3E1-F15E-634E-8A46-2B9F7A5CC0F7}"/>
          </ac:spMkLst>
        </pc:spChg>
      </pc:sldChg>
      <pc:sldChg chg="modSp mod">
        <pc:chgData name="Michiel DE KOSTER" userId="7d7c490e-1e4b-4bd1-978a-bd0aaf19c382" providerId="ADAL" clId="{B6943F94-8286-4759-A5EB-B5F22067C7CE}" dt="2022-12-01T10:23:27.138" v="103" actId="255"/>
        <pc:sldMkLst>
          <pc:docMk/>
          <pc:sldMk cId="733464506" sldId="2134805775"/>
        </pc:sldMkLst>
        <pc:spChg chg="mod">
          <ac:chgData name="Michiel DE KOSTER" userId="7d7c490e-1e4b-4bd1-978a-bd0aaf19c382" providerId="ADAL" clId="{B6943F94-8286-4759-A5EB-B5F22067C7CE}" dt="2022-12-01T10:23:27.138" v="103" actId="255"/>
          <ac:spMkLst>
            <pc:docMk/>
            <pc:sldMk cId="733464506" sldId="2134805775"/>
            <ac:spMk id="11" creationId="{B3A92DF3-C87A-4BBF-9EC0-395DB8F512D4}"/>
          </ac:spMkLst>
        </pc:spChg>
      </pc:sldChg>
      <pc:sldChg chg="modSp mod">
        <pc:chgData name="Michiel DE KOSTER" userId="7d7c490e-1e4b-4bd1-978a-bd0aaf19c382" providerId="ADAL" clId="{B6943F94-8286-4759-A5EB-B5F22067C7CE}" dt="2022-12-01T10:38:54.246" v="279" actId="20577"/>
        <pc:sldMkLst>
          <pc:docMk/>
          <pc:sldMk cId="1527423765" sldId="2134805776"/>
        </pc:sldMkLst>
        <pc:spChg chg="mod">
          <ac:chgData name="Michiel DE KOSTER" userId="7d7c490e-1e4b-4bd1-978a-bd0aaf19c382" providerId="ADAL" clId="{B6943F94-8286-4759-A5EB-B5F22067C7CE}" dt="2022-12-01T10:27:07.275" v="167" actId="1035"/>
          <ac:spMkLst>
            <pc:docMk/>
            <pc:sldMk cId="1527423765" sldId="2134805776"/>
            <ac:spMk id="34" creationId="{00163C22-CEBC-49F1-BD92-98775284D4F3}"/>
          </ac:spMkLst>
        </pc:spChg>
        <pc:spChg chg="mod">
          <ac:chgData name="Michiel DE KOSTER" userId="7d7c490e-1e4b-4bd1-978a-bd0aaf19c382" providerId="ADAL" clId="{B6943F94-8286-4759-A5EB-B5F22067C7CE}" dt="2022-12-01T10:27:09.164" v="168" actId="1037"/>
          <ac:spMkLst>
            <pc:docMk/>
            <pc:sldMk cId="1527423765" sldId="2134805776"/>
            <ac:spMk id="35" creationId="{3336D548-DB0B-4A68-91D7-2D17C7A1F7C2}"/>
          </ac:spMkLst>
        </pc:spChg>
        <pc:spChg chg="mod">
          <ac:chgData name="Michiel DE KOSTER" userId="7d7c490e-1e4b-4bd1-978a-bd0aaf19c382" providerId="ADAL" clId="{B6943F94-8286-4759-A5EB-B5F22067C7CE}" dt="2022-12-01T10:26:16.987" v="123" actId="1076"/>
          <ac:spMkLst>
            <pc:docMk/>
            <pc:sldMk cId="1527423765" sldId="2134805776"/>
            <ac:spMk id="36" creationId="{2421E0E5-C1F3-4E51-8685-1554BA6979D1}"/>
          </ac:spMkLst>
        </pc:spChg>
        <pc:spChg chg="mod">
          <ac:chgData name="Michiel DE KOSTER" userId="7d7c490e-1e4b-4bd1-978a-bd0aaf19c382" providerId="ADAL" clId="{B6943F94-8286-4759-A5EB-B5F22067C7CE}" dt="2022-12-01T10:27:02.350" v="165" actId="1038"/>
          <ac:spMkLst>
            <pc:docMk/>
            <pc:sldMk cId="1527423765" sldId="2134805776"/>
            <ac:spMk id="48" creationId="{683BCE55-D781-4C3E-B69D-EE011FEF450A}"/>
          </ac:spMkLst>
        </pc:spChg>
        <pc:spChg chg="mod">
          <ac:chgData name="Michiel DE KOSTER" userId="7d7c490e-1e4b-4bd1-978a-bd0aaf19c382" providerId="ADAL" clId="{B6943F94-8286-4759-A5EB-B5F22067C7CE}" dt="2022-12-01T10:27:50.055" v="207" actId="20577"/>
          <ac:spMkLst>
            <pc:docMk/>
            <pc:sldMk cId="1527423765" sldId="2134805776"/>
            <ac:spMk id="52" creationId="{7379EC7A-FA99-426A-B4AC-D8E45E7A09A5}"/>
          </ac:spMkLst>
        </pc:spChg>
        <pc:spChg chg="mod">
          <ac:chgData name="Michiel DE KOSTER" userId="7d7c490e-1e4b-4bd1-978a-bd0aaf19c382" providerId="ADAL" clId="{B6943F94-8286-4759-A5EB-B5F22067C7CE}" dt="2022-12-01T10:38:54.246" v="279" actId="20577"/>
          <ac:spMkLst>
            <pc:docMk/>
            <pc:sldMk cId="1527423765" sldId="2134805776"/>
            <ac:spMk id="58" creationId="{84186DD3-C55A-40EF-A897-41F60BA6DC71}"/>
          </ac:spMkLst>
        </pc:spChg>
        <pc:spChg chg="mod">
          <ac:chgData name="Michiel DE KOSTER" userId="7d7c490e-1e4b-4bd1-978a-bd0aaf19c382" providerId="ADAL" clId="{B6943F94-8286-4759-A5EB-B5F22067C7CE}" dt="2022-12-01T10:29:18.168" v="252" actId="14100"/>
          <ac:spMkLst>
            <pc:docMk/>
            <pc:sldMk cId="1527423765" sldId="2134805776"/>
            <ac:spMk id="61" creationId="{76816928-8764-412E-B705-3A8479F722C8}"/>
          </ac:spMkLst>
        </pc:spChg>
        <pc:spChg chg="mod">
          <ac:chgData name="Michiel DE KOSTER" userId="7d7c490e-1e4b-4bd1-978a-bd0aaf19c382" providerId="ADAL" clId="{B6943F94-8286-4759-A5EB-B5F22067C7CE}" dt="2022-12-01T10:27:13.628" v="174" actId="1038"/>
          <ac:spMkLst>
            <pc:docMk/>
            <pc:sldMk cId="1527423765" sldId="2134805776"/>
            <ac:spMk id="63" creationId="{8184E0D8-F662-4B9B-9024-A47BAC2A8C0C}"/>
          </ac:spMkLst>
        </pc:spChg>
      </pc:sldChg>
      <pc:sldChg chg="modSp mod">
        <pc:chgData name="Michiel DE KOSTER" userId="7d7c490e-1e4b-4bd1-978a-bd0aaf19c382" providerId="ADAL" clId="{B6943F94-8286-4759-A5EB-B5F22067C7CE}" dt="2022-12-01T10:33:37.467" v="256" actId="20577"/>
        <pc:sldMkLst>
          <pc:docMk/>
          <pc:sldMk cId="4163919738" sldId="2134805778"/>
        </pc:sldMkLst>
        <pc:graphicFrameChg chg="modGraphic">
          <ac:chgData name="Michiel DE KOSTER" userId="7d7c490e-1e4b-4bd1-978a-bd0aaf19c382" providerId="ADAL" clId="{B6943F94-8286-4759-A5EB-B5F22067C7CE}" dt="2022-12-01T10:33:37.467" v="256" actId="20577"/>
          <ac:graphicFrameMkLst>
            <pc:docMk/>
            <pc:sldMk cId="4163919738" sldId="2134805778"/>
            <ac:graphicFrameMk id="13" creationId="{579052B5-939A-4FD2-AB07-3F162287B7B9}"/>
          </ac:graphicFrameMkLst>
        </pc:graphicFrameChg>
      </pc:sldChg>
      <pc:sldChg chg="addSp delSp modSp mod">
        <pc:chgData name="Michiel DE KOSTER" userId="7d7c490e-1e4b-4bd1-978a-bd0aaf19c382" providerId="ADAL" clId="{B6943F94-8286-4759-A5EB-B5F22067C7CE}" dt="2022-12-01T12:17:57.678" v="578" actId="1036"/>
        <pc:sldMkLst>
          <pc:docMk/>
          <pc:sldMk cId="1842554219" sldId="2134805779"/>
        </pc:sldMkLst>
        <pc:spChg chg="mod">
          <ac:chgData name="Michiel DE KOSTER" userId="7d7c490e-1e4b-4bd1-978a-bd0aaf19c382" providerId="ADAL" clId="{B6943F94-8286-4759-A5EB-B5F22067C7CE}" dt="2022-12-01T12:17:57.678" v="578" actId="1036"/>
          <ac:spMkLst>
            <pc:docMk/>
            <pc:sldMk cId="1842554219" sldId="2134805779"/>
            <ac:spMk id="23" creationId="{F8BE439D-6FC8-4105-B62E-A360710F5864}"/>
          </ac:spMkLst>
        </pc:spChg>
        <pc:spChg chg="mod">
          <ac:chgData name="Michiel DE KOSTER" userId="7d7c490e-1e4b-4bd1-978a-bd0aaf19c382" providerId="ADAL" clId="{B6943F94-8286-4759-A5EB-B5F22067C7CE}" dt="2022-12-01T10:40:28.112" v="283" actId="20577"/>
          <ac:spMkLst>
            <pc:docMk/>
            <pc:sldMk cId="1842554219" sldId="2134805779"/>
            <ac:spMk id="55" creationId="{A80A5D7E-B83D-9448-B196-6CBFC722E869}"/>
          </ac:spMkLst>
        </pc:spChg>
        <pc:spChg chg="mod">
          <ac:chgData name="Michiel DE KOSTER" userId="7d7c490e-1e4b-4bd1-978a-bd0aaf19c382" providerId="ADAL" clId="{B6943F94-8286-4759-A5EB-B5F22067C7CE}" dt="2022-12-01T10:41:27.108" v="312" actId="20577"/>
          <ac:spMkLst>
            <pc:docMk/>
            <pc:sldMk cId="1842554219" sldId="2134805779"/>
            <ac:spMk id="58" creationId="{C4A822DD-CC64-9E48-B4C5-F88650E21288}"/>
          </ac:spMkLst>
        </pc:spChg>
        <pc:spChg chg="mod">
          <ac:chgData name="Michiel DE KOSTER" userId="7d7c490e-1e4b-4bd1-978a-bd0aaf19c382" providerId="ADAL" clId="{B6943F94-8286-4759-A5EB-B5F22067C7CE}" dt="2022-12-01T10:42:45.273" v="401" actId="6549"/>
          <ac:spMkLst>
            <pc:docMk/>
            <pc:sldMk cId="1842554219" sldId="2134805779"/>
            <ac:spMk id="89" creationId="{780A1C6C-941A-A840-88DC-BFDD6104A019}"/>
          </ac:spMkLst>
        </pc:spChg>
        <pc:picChg chg="del">
          <ac:chgData name="Michiel DE KOSTER" userId="7d7c490e-1e4b-4bd1-978a-bd0aaf19c382" providerId="ADAL" clId="{B6943F94-8286-4759-A5EB-B5F22067C7CE}" dt="2022-12-01T12:17:34.908" v="567" actId="478"/>
          <ac:picMkLst>
            <pc:docMk/>
            <pc:sldMk cId="1842554219" sldId="2134805779"/>
            <ac:picMk id="22" creationId="{0FB17D5E-55A7-4EE5-93F1-C4CE76A561BE}"/>
          </ac:picMkLst>
        </pc:picChg>
        <pc:picChg chg="add mod">
          <ac:chgData name="Michiel DE KOSTER" userId="7d7c490e-1e4b-4bd1-978a-bd0aaf19c382" providerId="ADAL" clId="{B6943F94-8286-4759-A5EB-B5F22067C7CE}" dt="2022-12-01T12:17:45.003" v="568"/>
          <ac:picMkLst>
            <pc:docMk/>
            <pc:sldMk cId="1842554219" sldId="2134805779"/>
            <ac:picMk id="25" creationId="{2F22B2E2-8EC3-4638-9AC8-F1FF5BA4BACA}"/>
          </ac:picMkLst>
        </pc:picChg>
      </pc:sldChg>
      <pc:sldChg chg="addSp delSp modSp mod">
        <pc:chgData name="Michiel DE KOSTER" userId="7d7c490e-1e4b-4bd1-978a-bd0aaf19c382" providerId="ADAL" clId="{B6943F94-8286-4759-A5EB-B5F22067C7CE}" dt="2022-12-01T12:18:08.487" v="584" actId="1035"/>
        <pc:sldMkLst>
          <pc:docMk/>
          <pc:sldMk cId="3728495562" sldId="2134805780"/>
        </pc:sldMkLst>
        <pc:spChg chg="mod">
          <ac:chgData name="Michiel DE KOSTER" userId="7d7c490e-1e4b-4bd1-978a-bd0aaf19c382" providerId="ADAL" clId="{B6943F94-8286-4759-A5EB-B5F22067C7CE}" dt="2022-12-01T12:18:08.487" v="584" actId="1035"/>
          <ac:spMkLst>
            <pc:docMk/>
            <pc:sldMk cId="3728495562" sldId="2134805780"/>
            <ac:spMk id="24" creationId="{A535012D-D645-41E0-9B38-5A0C79AB319A}"/>
          </ac:spMkLst>
        </pc:spChg>
        <pc:spChg chg="mod">
          <ac:chgData name="Michiel DE KOSTER" userId="7d7c490e-1e4b-4bd1-978a-bd0aaf19c382" providerId="ADAL" clId="{B6943F94-8286-4759-A5EB-B5F22067C7CE}" dt="2022-12-01T10:43:38.408" v="414" actId="20577"/>
          <ac:spMkLst>
            <pc:docMk/>
            <pc:sldMk cId="3728495562" sldId="2134805780"/>
            <ac:spMk id="55" creationId="{A80A5D7E-B83D-9448-B196-6CBFC722E869}"/>
          </ac:spMkLst>
        </pc:spChg>
        <pc:spChg chg="mod">
          <ac:chgData name="Michiel DE KOSTER" userId="7d7c490e-1e4b-4bd1-978a-bd0aaf19c382" providerId="ADAL" clId="{B6943F94-8286-4759-A5EB-B5F22067C7CE}" dt="2022-12-01T10:43:41.991" v="415" actId="120"/>
          <ac:spMkLst>
            <pc:docMk/>
            <pc:sldMk cId="3728495562" sldId="2134805780"/>
            <ac:spMk id="57" creationId="{6DECD97E-5C69-5649-9CEA-1353AC7659BE}"/>
          </ac:spMkLst>
        </pc:spChg>
        <pc:spChg chg="mod">
          <ac:chgData name="Michiel DE KOSTER" userId="7d7c490e-1e4b-4bd1-978a-bd0aaf19c382" providerId="ADAL" clId="{B6943F94-8286-4759-A5EB-B5F22067C7CE}" dt="2022-12-01T10:44:09.668" v="417" actId="20577"/>
          <ac:spMkLst>
            <pc:docMk/>
            <pc:sldMk cId="3728495562" sldId="2134805780"/>
            <ac:spMk id="58" creationId="{C4A822DD-CC64-9E48-B4C5-F88650E21288}"/>
          </ac:spMkLst>
        </pc:spChg>
        <pc:spChg chg="mod">
          <ac:chgData name="Michiel DE KOSTER" userId="7d7c490e-1e4b-4bd1-978a-bd0aaf19c382" providerId="ADAL" clId="{B6943F94-8286-4759-A5EB-B5F22067C7CE}" dt="2022-12-01T11:55:20.629" v="434" actId="20577"/>
          <ac:spMkLst>
            <pc:docMk/>
            <pc:sldMk cId="3728495562" sldId="2134805780"/>
            <ac:spMk id="89" creationId="{780A1C6C-941A-A840-88DC-BFDD6104A019}"/>
          </ac:spMkLst>
        </pc:spChg>
        <pc:picChg chg="del">
          <ac:chgData name="Michiel DE KOSTER" userId="7d7c490e-1e4b-4bd1-978a-bd0aaf19c382" providerId="ADAL" clId="{B6943F94-8286-4759-A5EB-B5F22067C7CE}" dt="2022-12-01T12:18:02.406" v="579" actId="478"/>
          <ac:picMkLst>
            <pc:docMk/>
            <pc:sldMk cId="3728495562" sldId="2134805780"/>
            <ac:picMk id="22" creationId="{0FB17D5E-55A7-4EE5-93F1-C4CE76A561BE}"/>
          </ac:picMkLst>
        </pc:picChg>
        <pc:picChg chg="add mod">
          <ac:chgData name="Michiel DE KOSTER" userId="7d7c490e-1e4b-4bd1-978a-bd0aaf19c382" providerId="ADAL" clId="{B6943F94-8286-4759-A5EB-B5F22067C7CE}" dt="2022-12-01T12:18:04.147" v="580"/>
          <ac:picMkLst>
            <pc:docMk/>
            <pc:sldMk cId="3728495562" sldId="2134805780"/>
            <ac:picMk id="27" creationId="{C2E06E39-5881-403D-85CE-F5B1A9294086}"/>
          </ac:picMkLst>
        </pc:picChg>
      </pc:sldChg>
      <pc:sldChg chg="addSp delSp modSp mod">
        <pc:chgData name="Michiel DE KOSTER" userId="7d7c490e-1e4b-4bd1-978a-bd0aaf19c382" providerId="ADAL" clId="{B6943F94-8286-4759-A5EB-B5F22067C7CE}" dt="2022-12-01T12:18:45.004" v="596" actId="1037"/>
        <pc:sldMkLst>
          <pc:docMk/>
          <pc:sldMk cId="2525027558" sldId="2134805781"/>
        </pc:sldMkLst>
        <pc:spChg chg="mod">
          <ac:chgData name="Michiel DE KOSTER" userId="7d7c490e-1e4b-4bd1-978a-bd0aaf19c382" providerId="ADAL" clId="{B6943F94-8286-4759-A5EB-B5F22067C7CE}" dt="2022-12-01T12:15:13.983" v="542" actId="1076"/>
          <ac:spMkLst>
            <pc:docMk/>
            <pc:sldMk cId="2525027558" sldId="2134805781"/>
            <ac:spMk id="15" creationId="{0F0DD31E-6491-DE40-A915-76385CA86296}"/>
          </ac:spMkLst>
        </pc:spChg>
        <pc:spChg chg="mod">
          <ac:chgData name="Michiel DE KOSTER" userId="7d7c490e-1e4b-4bd1-978a-bd0aaf19c382" providerId="ADAL" clId="{B6943F94-8286-4759-A5EB-B5F22067C7CE}" dt="2022-12-01T12:18:45.004" v="596" actId="1037"/>
          <ac:spMkLst>
            <pc:docMk/>
            <pc:sldMk cId="2525027558" sldId="2134805781"/>
            <ac:spMk id="21" creationId="{8F724F35-93D9-4C79-BF12-8E9B86ED251D}"/>
          </ac:spMkLst>
        </pc:spChg>
        <pc:spChg chg="mod">
          <ac:chgData name="Michiel DE KOSTER" userId="7d7c490e-1e4b-4bd1-978a-bd0aaf19c382" providerId="ADAL" clId="{B6943F94-8286-4759-A5EB-B5F22067C7CE}" dt="2022-12-01T12:08:44.505" v="482" actId="20577"/>
          <ac:spMkLst>
            <pc:docMk/>
            <pc:sldMk cId="2525027558" sldId="2134805781"/>
            <ac:spMk id="23" creationId="{64D08E6A-0D8B-4367-AE00-CD152F14068B}"/>
          </ac:spMkLst>
        </pc:spChg>
        <pc:spChg chg="mod">
          <ac:chgData name="Michiel DE KOSTER" userId="7d7c490e-1e4b-4bd1-978a-bd0aaf19c382" providerId="ADAL" clId="{B6943F94-8286-4759-A5EB-B5F22067C7CE}" dt="2022-12-01T12:15:16.503" v="543" actId="108"/>
          <ac:spMkLst>
            <pc:docMk/>
            <pc:sldMk cId="2525027558" sldId="2134805781"/>
            <ac:spMk id="51" creationId="{CBBA6662-DF6A-5944-BAA8-6AE829985AF1}"/>
          </ac:spMkLst>
        </pc:spChg>
        <pc:spChg chg="mod">
          <ac:chgData name="Michiel DE KOSTER" userId="7d7c490e-1e4b-4bd1-978a-bd0aaf19c382" providerId="ADAL" clId="{B6943F94-8286-4759-A5EB-B5F22067C7CE}" dt="2022-12-01T11:58:07.280" v="465" actId="20577"/>
          <ac:spMkLst>
            <pc:docMk/>
            <pc:sldMk cId="2525027558" sldId="2134805781"/>
            <ac:spMk id="55" creationId="{A80A5D7E-B83D-9448-B196-6CBFC722E869}"/>
          </ac:spMkLst>
        </pc:spChg>
        <pc:spChg chg="mod">
          <ac:chgData name="Michiel DE KOSTER" userId="7d7c490e-1e4b-4bd1-978a-bd0aaf19c382" providerId="ADAL" clId="{B6943F94-8286-4759-A5EB-B5F22067C7CE}" dt="2022-12-01T12:07:39.425" v="468" actId="20577"/>
          <ac:spMkLst>
            <pc:docMk/>
            <pc:sldMk cId="2525027558" sldId="2134805781"/>
            <ac:spMk id="58" creationId="{C4A822DD-CC64-9E48-B4C5-F88650E21288}"/>
          </ac:spMkLst>
        </pc:spChg>
        <pc:spChg chg="mod">
          <ac:chgData name="Michiel DE KOSTER" userId="7d7c490e-1e4b-4bd1-978a-bd0aaf19c382" providerId="ADAL" clId="{B6943F94-8286-4759-A5EB-B5F22067C7CE}" dt="2022-12-01T12:12:46.466" v="540" actId="20577"/>
          <ac:spMkLst>
            <pc:docMk/>
            <pc:sldMk cId="2525027558" sldId="2134805781"/>
            <ac:spMk id="89" creationId="{780A1C6C-941A-A840-88DC-BFDD6104A019}"/>
          </ac:spMkLst>
        </pc:spChg>
        <pc:picChg chg="del">
          <ac:chgData name="Michiel DE KOSTER" userId="7d7c490e-1e4b-4bd1-978a-bd0aaf19c382" providerId="ADAL" clId="{B6943F94-8286-4759-A5EB-B5F22067C7CE}" dt="2022-12-01T12:18:33.412" v="585" actId="478"/>
          <ac:picMkLst>
            <pc:docMk/>
            <pc:sldMk cId="2525027558" sldId="2134805781"/>
            <ac:picMk id="22" creationId="{0FB17D5E-55A7-4EE5-93F1-C4CE76A561BE}"/>
          </ac:picMkLst>
        </pc:picChg>
        <pc:picChg chg="add mod">
          <ac:chgData name="Michiel DE KOSTER" userId="7d7c490e-1e4b-4bd1-978a-bd0aaf19c382" providerId="ADAL" clId="{B6943F94-8286-4759-A5EB-B5F22067C7CE}" dt="2022-12-01T12:15:41.095" v="561" actId="1035"/>
          <ac:picMkLst>
            <pc:docMk/>
            <pc:sldMk cId="2525027558" sldId="2134805781"/>
            <ac:picMk id="27" creationId="{C5DBD2B7-C9F1-4899-918F-D22A02FBEFE9}"/>
          </ac:picMkLst>
        </pc:picChg>
        <pc:picChg chg="add mod">
          <ac:chgData name="Michiel DE KOSTER" userId="7d7c490e-1e4b-4bd1-978a-bd0aaf19c382" providerId="ADAL" clId="{B6943F94-8286-4759-A5EB-B5F22067C7CE}" dt="2022-12-01T12:18:34.767" v="586"/>
          <ac:picMkLst>
            <pc:docMk/>
            <pc:sldMk cId="2525027558" sldId="2134805781"/>
            <ac:picMk id="28" creationId="{8C569719-50BC-4BCE-8405-2237795C6487}"/>
          </ac:picMkLst>
        </pc:picChg>
        <pc:picChg chg="del">
          <ac:chgData name="Michiel DE KOSTER" userId="7d7c490e-1e4b-4bd1-978a-bd0aaf19c382" providerId="ADAL" clId="{B6943F94-8286-4759-A5EB-B5F22067C7CE}" dt="2022-12-01T12:15:32.845" v="544" actId="478"/>
          <ac:picMkLst>
            <pc:docMk/>
            <pc:sldMk cId="2525027558" sldId="2134805781"/>
            <ac:picMk id="91" creationId="{A4E7CDEC-14E1-D844-B255-8D7C66C44ADF}"/>
          </ac:picMkLst>
        </pc:picChg>
      </pc:sldChg>
      <pc:sldChg chg="addSp delSp modSp mod">
        <pc:chgData name="Michiel DE KOSTER" userId="7d7c490e-1e4b-4bd1-978a-bd0aaf19c382" providerId="ADAL" clId="{B6943F94-8286-4759-A5EB-B5F22067C7CE}" dt="2022-12-01T12:36:33.894" v="853" actId="20577"/>
        <pc:sldMkLst>
          <pc:docMk/>
          <pc:sldMk cId="3620951184" sldId="2134805783"/>
        </pc:sldMkLst>
        <pc:spChg chg="mod">
          <ac:chgData name="Michiel DE KOSTER" userId="7d7c490e-1e4b-4bd1-978a-bd0aaf19c382" providerId="ADAL" clId="{B6943F94-8286-4759-A5EB-B5F22067C7CE}" dt="2022-12-01T12:19:30.638" v="614" actId="1038"/>
          <ac:spMkLst>
            <pc:docMk/>
            <pc:sldMk cId="3620951184" sldId="2134805783"/>
            <ac:spMk id="21" creationId="{072F1BA1-F110-499F-A512-7CE825645AA3}"/>
          </ac:spMkLst>
        </pc:spChg>
        <pc:spChg chg="mod">
          <ac:chgData name="Michiel DE KOSTER" userId="7d7c490e-1e4b-4bd1-978a-bd0aaf19c382" providerId="ADAL" clId="{B6943F94-8286-4759-A5EB-B5F22067C7CE}" dt="2022-12-01T12:36:09.388" v="852" actId="20577"/>
          <ac:spMkLst>
            <pc:docMk/>
            <pc:sldMk cId="3620951184" sldId="2134805783"/>
            <ac:spMk id="23" creationId="{EC6F5B30-DBF3-4678-BD37-1BBE73745F85}"/>
          </ac:spMkLst>
        </pc:spChg>
        <pc:spChg chg="mod">
          <ac:chgData name="Michiel DE KOSTER" userId="7d7c490e-1e4b-4bd1-978a-bd0aaf19c382" providerId="ADAL" clId="{B6943F94-8286-4759-A5EB-B5F22067C7CE}" dt="2022-12-01T12:36:33.894" v="853" actId="20577"/>
          <ac:spMkLst>
            <pc:docMk/>
            <pc:sldMk cId="3620951184" sldId="2134805783"/>
            <ac:spMk id="58" creationId="{C4A822DD-CC64-9E48-B4C5-F88650E21288}"/>
          </ac:spMkLst>
        </pc:spChg>
        <pc:picChg chg="del">
          <ac:chgData name="Michiel DE KOSTER" userId="7d7c490e-1e4b-4bd1-978a-bd0aaf19c382" providerId="ADAL" clId="{B6943F94-8286-4759-A5EB-B5F22067C7CE}" dt="2022-12-01T12:19:17.743" v="603" actId="478"/>
          <ac:picMkLst>
            <pc:docMk/>
            <pc:sldMk cId="3620951184" sldId="2134805783"/>
            <ac:picMk id="22" creationId="{0FB17D5E-55A7-4EE5-93F1-C4CE76A561BE}"/>
          </ac:picMkLst>
        </pc:picChg>
        <pc:picChg chg="add mod">
          <ac:chgData name="Michiel DE KOSTER" userId="7d7c490e-1e4b-4bd1-978a-bd0aaf19c382" providerId="ADAL" clId="{B6943F94-8286-4759-A5EB-B5F22067C7CE}" dt="2022-12-01T12:19:19.094" v="604"/>
          <ac:picMkLst>
            <pc:docMk/>
            <pc:sldMk cId="3620951184" sldId="2134805783"/>
            <ac:picMk id="26" creationId="{50C4759A-3C6E-4795-B407-19F92ED2702F}"/>
          </ac:picMkLst>
        </pc:picChg>
        <pc:cxnChg chg="mod">
          <ac:chgData name="Michiel DE KOSTER" userId="7d7c490e-1e4b-4bd1-978a-bd0aaf19c382" providerId="ADAL" clId="{B6943F94-8286-4759-A5EB-B5F22067C7CE}" dt="2022-12-01T12:19:41.138" v="634" actId="1036"/>
          <ac:cxnSpMkLst>
            <pc:docMk/>
            <pc:sldMk cId="3620951184" sldId="2134805783"/>
            <ac:cxnSpMk id="29" creationId="{D4EA51B0-C8C9-3345-827D-41F6378C3CDB}"/>
          </ac:cxnSpMkLst>
        </pc:cxnChg>
      </pc:sldChg>
      <pc:sldChg chg="addSp delSp modSp mod">
        <pc:chgData name="Michiel DE KOSTER" userId="7d7c490e-1e4b-4bd1-978a-bd0aaf19c382" providerId="ADAL" clId="{B6943F94-8286-4759-A5EB-B5F22067C7CE}" dt="2022-12-01T12:34:30.008" v="846" actId="20577"/>
        <pc:sldMkLst>
          <pc:docMk/>
          <pc:sldMk cId="3261033733" sldId="2134805785"/>
        </pc:sldMkLst>
        <pc:spChg chg="mod">
          <ac:chgData name="Michiel DE KOSTER" userId="7d7c490e-1e4b-4bd1-978a-bd0aaf19c382" providerId="ADAL" clId="{B6943F94-8286-4759-A5EB-B5F22067C7CE}" dt="2022-12-01T12:19:13.980" v="602" actId="1036"/>
          <ac:spMkLst>
            <pc:docMk/>
            <pc:sldMk cId="3261033733" sldId="2134805785"/>
            <ac:spMk id="23" creationId="{7C7B2223-21A2-49F9-905F-6095A1E4C2AE}"/>
          </ac:spMkLst>
        </pc:spChg>
        <pc:spChg chg="mod">
          <ac:chgData name="Michiel DE KOSTER" userId="7d7c490e-1e4b-4bd1-978a-bd0aaf19c382" providerId="ADAL" clId="{B6943F94-8286-4759-A5EB-B5F22067C7CE}" dt="2022-12-01T12:34:05.311" v="844" actId="20577"/>
          <ac:spMkLst>
            <pc:docMk/>
            <pc:sldMk cId="3261033733" sldId="2134805785"/>
            <ac:spMk id="40" creationId="{214720CE-724D-4AF1-AF89-927D0D956D8A}"/>
          </ac:spMkLst>
        </pc:spChg>
        <pc:spChg chg="mod">
          <ac:chgData name="Michiel DE KOSTER" userId="7d7c490e-1e4b-4bd1-978a-bd0aaf19c382" providerId="ADAL" clId="{B6943F94-8286-4759-A5EB-B5F22067C7CE}" dt="2022-12-01T12:31:44.372" v="790" actId="120"/>
          <ac:spMkLst>
            <pc:docMk/>
            <pc:sldMk cId="3261033733" sldId="2134805785"/>
            <ac:spMk id="55" creationId="{A80A5D7E-B83D-9448-B196-6CBFC722E869}"/>
          </ac:spMkLst>
        </pc:spChg>
        <pc:spChg chg="mod">
          <ac:chgData name="Michiel DE KOSTER" userId="7d7c490e-1e4b-4bd1-978a-bd0aaf19c382" providerId="ADAL" clId="{B6943F94-8286-4759-A5EB-B5F22067C7CE}" dt="2022-12-01T12:33:29.657" v="835" actId="20577"/>
          <ac:spMkLst>
            <pc:docMk/>
            <pc:sldMk cId="3261033733" sldId="2134805785"/>
            <ac:spMk id="58" creationId="{C4A822DD-CC64-9E48-B4C5-F88650E21288}"/>
          </ac:spMkLst>
        </pc:spChg>
        <pc:spChg chg="mod">
          <ac:chgData name="Michiel DE KOSTER" userId="7d7c490e-1e4b-4bd1-978a-bd0aaf19c382" providerId="ADAL" clId="{B6943F94-8286-4759-A5EB-B5F22067C7CE}" dt="2022-12-01T12:34:30.008" v="846" actId="20577"/>
          <ac:spMkLst>
            <pc:docMk/>
            <pc:sldMk cId="3261033733" sldId="2134805785"/>
            <ac:spMk id="89" creationId="{780A1C6C-941A-A840-88DC-BFDD6104A019}"/>
          </ac:spMkLst>
        </pc:spChg>
        <pc:picChg chg="del">
          <ac:chgData name="Michiel DE KOSTER" userId="7d7c490e-1e4b-4bd1-978a-bd0aaf19c382" providerId="ADAL" clId="{B6943F94-8286-4759-A5EB-B5F22067C7CE}" dt="2022-12-01T12:19:07.079" v="597" actId="478"/>
          <ac:picMkLst>
            <pc:docMk/>
            <pc:sldMk cId="3261033733" sldId="2134805785"/>
            <ac:picMk id="22" creationId="{0FB17D5E-55A7-4EE5-93F1-C4CE76A561BE}"/>
          </ac:picMkLst>
        </pc:picChg>
        <pc:picChg chg="add mod">
          <ac:chgData name="Michiel DE KOSTER" userId="7d7c490e-1e4b-4bd1-978a-bd0aaf19c382" providerId="ADAL" clId="{B6943F94-8286-4759-A5EB-B5F22067C7CE}" dt="2022-12-01T12:19:08.535" v="598"/>
          <ac:picMkLst>
            <pc:docMk/>
            <pc:sldMk cId="3261033733" sldId="2134805785"/>
            <ac:picMk id="27" creationId="{8BD297D4-C276-402C-B585-86CD121A1B8A}"/>
          </ac:picMkLst>
        </pc:picChg>
      </pc:sldChg>
      <pc:sldChg chg="modSp mod">
        <pc:chgData name="Michiel DE KOSTER" userId="7d7c490e-1e4b-4bd1-978a-bd0aaf19c382" providerId="ADAL" clId="{B6943F94-8286-4759-A5EB-B5F22067C7CE}" dt="2022-12-01T12:41:23.685" v="892" actId="6549"/>
        <pc:sldMkLst>
          <pc:docMk/>
          <pc:sldMk cId="3228966446" sldId="2134805793"/>
        </pc:sldMkLst>
        <pc:spChg chg="mod">
          <ac:chgData name="Michiel DE KOSTER" userId="7d7c490e-1e4b-4bd1-978a-bd0aaf19c382" providerId="ADAL" clId="{B6943F94-8286-4759-A5EB-B5F22067C7CE}" dt="2022-12-01T12:41:23.685" v="892" actId="6549"/>
          <ac:spMkLst>
            <pc:docMk/>
            <pc:sldMk cId="3228966446" sldId="2134805793"/>
            <ac:spMk id="3" creationId="{1026347A-7F06-4819-9CED-D05E061BD65F}"/>
          </ac:spMkLst>
        </pc:spChg>
        <pc:spChg chg="mod">
          <ac:chgData name="Michiel DE KOSTER" userId="7d7c490e-1e4b-4bd1-978a-bd0aaf19c382" providerId="ADAL" clId="{B6943F94-8286-4759-A5EB-B5F22067C7CE}" dt="2022-12-01T12:40:40.651" v="891" actId="20577"/>
          <ac:spMkLst>
            <pc:docMk/>
            <pc:sldMk cId="3228966446" sldId="2134805793"/>
            <ac:spMk id="19" creationId="{E356A3E1-F15E-634E-8A46-2B9F7A5CC0F7}"/>
          </ac:spMkLst>
        </pc:spChg>
      </pc:sldChg>
      <pc:sldChg chg="modSp mod">
        <pc:chgData name="Michiel DE KOSTER" userId="7d7c490e-1e4b-4bd1-978a-bd0aaf19c382" providerId="ADAL" clId="{B6943F94-8286-4759-A5EB-B5F22067C7CE}" dt="2022-12-01T12:26:06.751" v="731" actId="20577"/>
        <pc:sldMkLst>
          <pc:docMk/>
          <pc:sldMk cId="2740300421" sldId="2134805795"/>
        </pc:sldMkLst>
        <pc:spChg chg="mod">
          <ac:chgData name="Michiel DE KOSTER" userId="7d7c490e-1e4b-4bd1-978a-bd0aaf19c382" providerId="ADAL" clId="{B6943F94-8286-4759-A5EB-B5F22067C7CE}" dt="2022-12-01T12:16:39.209" v="566" actId="20577"/>
          <ac:spMkLst>
            <pc:docMk/>
            <pc:sldMk cId="2740300421" sldId="2134805795"/>
            <ac:spMk id="6" creationId="{CF8F98D2-EB61-E73B-3F92-6E3C7092BC50}"/>
          </ac:spMkLst>
        </pc:spChg>
        <pc:spChg chg="mod">
          <ac:chgData name="Michiel DE KOSTER" userId="7d7c490e-1e4b-4bd1-978a-bd0aaf19c382" providerId="ADAL" clId="{B6943F94-8286-4759-A5EB-B5F22067C7CE}" dt="2022-12-01T10:33:46.008" v="260" actId="20577"/>
          <ac:spMkLst>
            <pc:docMk/>
            <pc:sldMk cId="2740300421" sldId="2134805795"/>
            <ac:spMk id="8" creationId="{DE905076-1CE1-59FA-A0EE-8858F788A531}"/>
          </ac:spMkLst>
        </pc:spChg>
        <pc:spChg chg="mod">
          <ac:chgData name="Michiel DE KOSTER" userId="7d7c490e-1e4b-4bd1-978a-bd0aaf19c382" providerId="ADAL" clId="{B6943F94-8286-4759-A5EB-B5F22067C7CE}" dt="2022-12-01T12:26:06.751" v="731" actId="20577"/>
          <ac:spMkLst>
            <pc:docMk/>
            <pc:sldMk cId="2740300421" sldId="2134805795"/>
            <ac:spMk id="17" creationId="{044BC5F8-7BD5-FC71-17A0-38A428DA45C1}"/>
          </ac:spMkLst>
        </pc:spChg>
        <pc:spChg chg="mod">
          <ac:chgData name="Michiel DE KOSTER" userId="7d7c490e-1e4b-4bd1-978a-bd0aaf19c382" providerId="ADAL" clId="{B6943F94-8286-4759-A5EB-B5F22067C7CE}" dt="2022-12-01T12:22:33.561" v="677" actId="20577"/>
          <ac:spMkLst>
            <pc:docMk/>
            <pc:sldMk cId="2740300421" sldId="2134805795"/>
            <ac:spMk id="38" creationId="{52F0EFAF-670F-502C-33C6-80557AAEBB4C}"/>
          </ac:spMkLst>
        </pc:spChg>
        <pc:spChg chg="mod">
          <ac:chgData name="Michiel DE KOSTER" userId="7d7c490e-1e4b-4bd1-978a-bd0aaf19c382" providerId="ADAL" clId="{B6943F94-8286-4759-A5EB-B5F22067C7CE}" dt="2022-12-01T12:23:02.202" v="684" actId="20577"/>
          <ac:spMkLst>
            <pc:docMk/>
            <pc:sldMk cId="2740300421" sldId="2134805795"/>
            <ac:spMk id="39" creationId="{48CBA59D-CA62-D0F5-6330-96958D52E289}"/>
          </ac:spMkLst>
        </pc:spChg>
        <pc:spChg chg="mod">
          <ac:chgData name="Michiel DE KOSTER" userId="7d7c490e-1e4b-4bd1-978a-bd0aaf19c382" providerId="ADAL" clId="{B6943F94-8286-4759-A5EB-B5F22067C7CE}" dt="2022-12-01T12:24:40.010" v="715" actId="113"/>
          <ac:spMkLst>
            <pc:docMk/>
            <pc:sldMk cId="2740300421" sldId="2134805795"/>
            <ac:spMk id="58" creationId="{C4A822DD-CC64-9E48-B4C5-F88650E21288}"/>
          </ac:spMkLst>
        </pc:spChg>
      </pc:sldChg>
    </pc:docChg>
  </pc:docChgLst>
  <pc:docChgLst>
    <pc:chgData name="Alexandra PAPILLON" userId="6ed42675-17a0-4139-8016-992ac43c869f" providerId="ADAL" clId="{C4B652F3-2B00-4F6D-B8CA-DB26C14DDF72}"/>
    <pc:docChg chg="modSld">
      <pc:chgData name="Alexandra PAPILLON" userId="6ed42675-17a0-4139-8016-992ac43c869f" providerId="ADAL" clId="{C4B652F3-2B00-4F6D-B8CA-DB26C14DDF72}" dt="2022-07-15T12:51:44.245" v="5" actId="13926"/>
      <pc:docMkLst>
        <pc:docMk/>
      </pc:docMkLst>
      <pc:sldChg chg="modSp mod">
        <pc:chgData name="Alexandra PAPILLON" userId="6ed42675-17a0-4139-8016-992ac43c869f" providerId="ADAL" clId="{C4B652F3-2B00-4F6D-B8CA-DB26C14DDF72}" dt="2022-07-15T12:51:44.245" v="5" actId="13926"/>
        <pc:sldMkLst>
          <pc:docMk/>
          <pc:sldMk cId="1527423765" sldId="2134805776"/>
        </pc:sldMkLst>
        <pc:spChg chg="mod">
          <ac:chgData name="Alexandra PAPILLON" userId="6ed42675-17a0-4139-8016-992ac43c869f" providerId="ADAL" clId="{C4B652F3-2B00-4F6D-B8CA-DB26C14DDF72}" dt="2022-07-15T12:51:40.347" v="4" actId="13926"/>
          <ac:spMkLst>
            <pc:docMk/>
            <pc:sldMk cId="1527423765" sldId="2134805776"/>
            <ac:spMk id="54" creationId="{52A4C2AB-DC79-E64F-BB66-15E57C6D9DC9}"/>
          </ac:spMkLst>
        </pc:spChg>
        <pc:spChg chg="mod">
          <ac:chgData name="Alexandra PAPILLON" userId="6ed42675-17a0-4139-8016-992ac43c869f" providerId="ADAL" clId="{C4B652F3-2B00-4F6D-B8CA-DB26C14DDF72}" dt="2022-07-15T12:51:44.245" v="5" actId="13926"/>
          <ac:spMkLst>
            <pc:docMk/>
            <pc:sldMk cId="1527423765" sldId="2134805776"/>
            <ac:spMk id="56" creationId="{5C3E4F14-D975-9145-9E1F-0DF5C1D17A82}"/>
          </ac:spMkLst>
        </pc:spChg>
      </pc:sldChg>
    </pc:docChg>
  </pc:docChgLst>
  <pc:docChgLst>
    <pc:chgData name="Michiel DE KOSTER" userId="7d7c490e-1e4b-4bd1-978a-bd0aaf19c382" providerId="ADAL" clId="{ABF02278-6408-42D3-93BE-E227C288D6B1}"/>
    <pc:docChg chg="custSel modSld">
      <pc:chgData name="Michiel DE KOSTER" userId="7d7c490e-1e4b-4bd1-978a-bd0aaf19c382" providerId="ADAL" clId="{ABF02278-6408-42D3-93BE-E227C288D6B1}" dt="2022-07-19T15:55:04.515" v="2409" actId="1076"/>
      <pc:docMkLst>
        <pc:docMk/>
      </pc:docMkLst>
      <pc:sldChg chg="modSp mod">
        <pc:chgData name="Michiel DE KOSTER" userId="7d7c490e-1e4b-4bd1-978a-bd0aaf19c382" providerId="ADAL" clId="{ABF02278-6408-42D3-93BE-E227C288D6B1}" dt="2022-07-19T13:47:37.183" v="94" actId="20577"/>
        <pc:sldMkLst>
          <pc:docMk/>
          <pc:sldMk cId="3233931030" sldId="2134805773"/>
        </pc:sldMkLst>
        <pc:spChg chg="mod">
          <ac:chgData name="Michiel DE KOSTER" userId="7d7c490e-1e4b-4bd1-978a-bd0aaf19c382" providerId="ADAL" clId="{ABF02278-6408-42D3-93BE-E227C288D6B1}" dt="2022-07-19T13:47:37.183" v="94" actId="20577"/>
          <ac:spMkLst>
            <pc:docMk/>
            <pc:sldMk cId="3233931030" sldId="2134805773"/>
            <ac:spMk id="16" creationId="{3736E1B2-0EB5-49E4-B37F-4E36FA08A357}"/>
          </ac:spMkLst>
        </pc:spChg>
      </pc:sldChg>
      <pc:sldChg chg="delSp modSp mod delCm modCm">
        <pc:chgData name="Michiel DE KOSTER" userId="7d7c490e-1e4b-4bd1-978a-bd0aaf19c382" providerId="ADAL" clId="{ABF02278-6408-42D3-93BE-E227C288D6B1}" dt="2022-07-19T14:07:23.173" v="984" actId="120"/>
        <pc:sldMkLst>
          <pc:docMk/>
          <pc:sldMk cId="2332208611" sldId="2134805774"/>
        </pc:sldMkLst>
        <pc:spChg chg="mod">
          <ac:chgData name="Michiel DE KOSTER" userId="7d7c490e-1e4b-4bd1-978a-bd0aaf19c382" providerId="ADAL" clId="{ABF02278-6408-42D3-93BE-E227C288D6B1}" dt="2022-07-19T14:07:01.712" v="982" actId="1036"/>
          <ac:spMkLst>
            <pc:docMk/>
            <pc:sldMk cId="2332208611" sldId="2134805774"/>
            <ac:spMk id="12" creationId="{8BE4BDB4-A234-4EA2-ADC6-709E9C5F6CB2}"/>
          </ac:spMkLst>
        </pc:spChg>
        <pc:spChg chg="mod">
          <ac:chgData name="Michiel DE KOSTER" userId="7d7c490e-1e4b-4bd1-978a-bd0aaf19c382" providerId="ADAL" clId="{ABF02278-6408-42D3-93BE-E227C288D6B1}" dt="2022-07-19T14:07:23.173" v="984" actId="120"/>
          <ac:spMkLst>
            <pc:docMk/>
            <pc:sldMk cId="2332208611" sldId="2134805774"/>
            <ac:spMk id="13" creationId="{5514AC13-1DE5-41E7-A3B9-A67067253819}"/>
          </ac:spMkLst>
        </pc:spChg>
        <pc:spChg chg="del">
          <ac:chgData name="Michiel DE KOSTER" userId="7d7c490e-1e4b-4bd1-978a-bd0aaf19c382" providerId="ADAL" clId="{ABF02278-6408-42D3-93BE-E227C288D6B1}" dt="2022-07-19T14:06:28.489" v="945" actId="478"/>
          <ac:spMkLst>
            <pc:docMk/>
            <pc:sldMk cId="2332208611" sldId="2134805774"/>
            <ac:spMk id="14" creationId="{87C4E8F1-1FB7-4F83-8CDB-1811FB3ED27F}"/>
          </ac:spMkLst>
        </pc:spChg>
        <pc:spChg chg="del">
          <ac:chgData name="Michiel DE KOSTER" userId="7d7c490e-1e4b-4bd1-978a-bd0aaf19c382" providerId="ADAL" clId="{ABF02278-6408-42D3-93BE-E227C288D6B1}" dt="2022-07-19T14:06:32.343" v="946" actId="478"/>
          <ac:spMkLst>
            <pc:docMk/>
            <pc:sldMk cId="2332208611" sldId="2134805774"/>
            <ac:spMk id="15" creationId="{8D5AF670-85F3-4762-8E71-D3F238C118A9}"/>
          </ac:spMkLst>
        </pc:spChg>
        <pc:spChg chg="del mod">
          <ac:chgData name="Michiel DE KOSTER" userId="7d7c490e-1e4b-4bd1-978a-bd0aaf19c382" providerId="ADAL" clId="{ABF02278-6408-42D3-93BE-E227C288D6B1}" dt="2022-07-19T14:05:25.902" v="809" actId="478"/>
          <ac:spMkLst>
            <pc:docMk/>
            <pc:sldMk cId="2332208611" sldId="2134805774"/>
            <ac:spMk id="17" creationId="{D4590734-01B3-4FCF-AF62-9449F71055B3}"/>
          </ac:spMkLst>
        </pc:spChg>
        <pc:spChg chg="del">
          <ac:chgData name="Michiel DE KOSTER" userId="7d7c490e-1e4b-4bd1-978a-bd0aaf19c382" providerId="ADAL" clId="{ABF02278-6408-42D3-93BE-E227C288D6B1}" dt="2022-07-19T14:05:18.819" v="807" actId="478"/>
          <ac:spMkLst>
            <pc:docMk/>
            <pc:sldMk cId="2332208611" sldId="2134805774"/>
            <ac:spMk id="18" creationId="{F17E8CA1-11B8-46A7-9F26-3577E48F265F}"/>
          </ac:spMkLst>
        </pc:spChg>
        <pc:spChg chg="mod">
          <ac:chgData name="Michiel DE KOSTER" userId="7d7c490e-1e4b-4bd1-978a-bd0aaf19c382" providerId="ADAL" clId="{ABF02278-6408-42D3-93BE-E227C288D6B1}" dt="2022-07-19T13:57:54.529" v="305" actId="20577"/>
          <ac:spMkLst>
            <pc:docMk/>
            <pc:sldMk cId="2332208611" sldId="2134805774"/>
            <ac:spMk id="19" creationId="{E356A3E1-F15E-634E-8A46-2B9F7A5CC0F7}"/>
          </ac:spMkLst>
        </pc:spChg>
        <pc:spChg chg="mod">
          <ac:chgData name="Michiel DE KOSTER" userId="7d7c490e-1e4b-4bd1-978a-bd0aaf19c382" providerId="ADAL" clId="{ABF02278-6408-42D3-93BE-E227C288D6B1}" dt="2022-07-19T14:07:01.712" v="982" actId="1036"/>
          <ac:spMkLst>
            <pc:docMk/>
            <pc:sldMk cId="2332208611" sldId="2134805774"/>
            <ac:spMk id="33" creationId="{356BBA2D-5D86-0045-AEF6-5B351A38C3B3}"/>
          </ac:spMkLst>
        </pc:spChg>
        <pc:spChg chg="mod">
          <ac:chgData name="Michiel DE KOSTER" userId="7d7c490e-1e4b-4bd1-978a-bd0aaf19c382" providerId="ADAL" clId="{ABF02278-6408-42D3-93BE-E227C288D6B1}" dt="2022-07-19T14:07:01.712" v="982" actId="1036"/>
          <ac:spMkLst>
            <pc:docMk/>
            <pc:sldMk cId="2332208611" sldId="2134805774"/>
            <ac:spMk id="47" creationId="{5E0BDEBA-D581-0F40-A63D-C5CEDF0CED61}"/>
          </ac:spMkLst>
        </pc:spChg>
      </pc:sldChg>
      <pc:sldChg chg="modSp mod">
        <pc:chgData name="Michiel DE KOSTER" userId="7d7c490e-1e4b-4bd1-978a-bd0aaf19c382" providerId="ADAL" clId="{ABF02278-6408-42D3-93BE-E227C288D6B1}" dt="2022-07-19T14:23:36.915" v="1296" actId="20577"/>
        <pc:sldMkLst>
          <pc:docMk/>
          <pc:sldMk cId="733464506" sldId="2134805775"/>
        </pc:sldMkLst>
        <pc:spChg chg="mod">
          <ac:chgData name="Michiel DE KOSTER" userId="7d7c490e-1e4b-4bd1-978a-bd0aaf19c382" providerId="ADAL" clId="{ABF02278-6408-42D3-93BE-E227C288D6B1}" dt="2022-07-19T14:23:36.915" v="1296" actId="20577"/>
          <ac:spMkLst>
            <pc:docMk/>
            <pc:sldMk cId="733464506" sldId="2134805775"/>
            <ac:spMk id="11" creationId="{B3A92DF3-C87A-4BBF-9EC0-395DB8F512D4}"/>
          </ac:spMkLst>
        </pc:spChg>
      </pc:sldChg>
      <pc:sldChg chg="addSp delSp modSp mod delCm">
        <pc:chgData name="Michiel DE KOSTER" userId="7d7c490e-1e4b-4bd1-978a-bd0aaf19c382" providerId="ADAL" clId="{ABF02278-6408-42D3-93BE-E227C288D6B1}" dt="2022-07-19T15:55:04.515" v="2409" actId="1076"/>
        <pc:sldMkLst>
          <pc:docMk/>
          <pc:sldMk cId="1527423765" sldId="2134805776"/>
        </pc:sldMkLst>
        <pc:spChg chg="mod">
          <ac:chgData name="Michiel DE KOSTER" userId="7d7c490e-1e4b-4bd1-978a-bd0aaf19c382" providerId="ADAL" clId="{ABF02278-6408-42D3-93BE-E227C288D6B1}" dt="2022-07-19T14:32:28.520" v="1362" actId="20577"/>
          <ac:spMkLst>
            <pc:docMk/>
            <pc:sldMk cId="1527423765" sldId="2134805776"/>
            <ac:spMk id="22" creationId="{F63342E0-CDAE-468F-A6AD-F7F827630D8F}"/>
          </ac:spMkLst>
        </pc:spChg>
        <pc:spChg chg="del">
          <ac:chgData name="Michiel DE KOSTER" userId="7d7c490e-1e4b-4bd1-978a-bd0aaf19c382" providerId="ADAL" clId="{ABF02278-6408-42D3-93BE-E227C288D6B1}" dt="2022-07-19T14:32:50.984" v="1364" actId="478"/>
          <ac:spMkLst>
            <pc:docMk/>
            <pc:sldMk cId="1527423765" sldId="2134805776"/>
            <ac:spMk id="34" creationId="{723F6211-93C2-4CD7-AFD7-D963114D3026}"/>
          </ac:spMkLst>
        </pc:spChg>
        <pc:spChg chg="del">
          <ac:chgData name="Michiel DE KOSTER" userId="7d7c490e-1e4b-4bd1-978a-bd0aaf19c382" providerId="ADAL" clId="{ABF02278-6408-42D3-93BE-E227C288D6B1}" dt="2022-07-19T14:30:52.063" v="1332" actId="478"/>
          <ac:spMkLst>
            <pc:docMk/>
            <pc:sldMk cId="1527423765" sldId="2134805776"/>
            <ac:spMk id="36" creationId="{C038546C-99E6-4D13-A0C8-6712BA85706E}"/>
          </ac:spMkLst>
        </pc:spChg>
        <pc:spChg chg="mod">
          <ac:chgData name="Michiel DE KOSTER" userId="7d7c490e-1e4b-4bd1-978a-bd0aaf19c382" providerId="ADAL" clId="{ABF02278-6408-42D3-93BE-E227C288D6B1}" dt="2022-07-19T14:30:45.919" v="1330" actId="6549"/>
          <ac:spMkLst>
            <pc:docMk/>
            <pc:sldMk cId="1527423765" sldId="2134805776"/>
            <ac:spMk id="37" creationId="{720EB7A6-8220-458C-9551-7EAE8B9E6F12}"/>
          </ac:spMkLst>
        </pc:spChg>
        <pc:spChg chg="mod">
          <ac:chgData name="Michiel DE KOSTER" userId="7d7c490e-1e4b-4bd1-978a-bd0aaf19c382" providerId="ADAL" clId="{ABF02278-6408-42D3-93BE-E227C288D6B1}" dt="2022-07-19T14:29:02.601" v="1299" actId="13926"/>
          <ac:spMkLst>
            <pc:docMk/>
            <pc:sldMk cId="1527423765" sldId="2134805776"/>
            <ac:spMk id="47" creationId="{0DD78A1C-ED8B-DF40-AC68-A14ED3CEB2CA}"/>
          </ac:spMkLst>
        </pc:spChg>
        <pc:picChg chg="add mod">
          <ac:chgData name="Michiel DE KOSTER" userId="7d7c490e-1e4b-4bd1-978a-bd0aaf19c382" providerId="ADAL" clId="{ABF02278-6408-42D3-93BE-E227C288D6B1}" dt="2022-07-19T14:35:24.530" v="1369" actId="1076"/>
          <ac:picMkLst>
            <pc:docMk/>
            <pc:sldMk cId="1527423765" sldId="2134805776"/>
            <ac:picMk id="2" creationId="{99F5551E-EE47-4367-AC69-521D8B05CD3B}"/>
          </ac:picMkLst>
        </pc:picChg>
        <pc:picChg chg="add mod">
          <ac:chgData name="Michiel DE KOSTER" userId="7d7c490e-1e4b-4bd1-978a-bd0aaf19c382" providerId="ADAL" clId="{ABF02278-6408-42D3-93BE-E227C288D6B1}" dt="2022-07-19T15:55:04.515" v="2409" actId="1076"/>
          <ac:picMkLst>
            <pc:docMk/>
            <pc:sldMk cId="1527423765" sldId="2134805776"/>
            <ac:picMk id="6" creationId="{4B34FC34-0866-4D37-86B1-1803C05F7A0F}"/>
          </ac:picMkLst>
        </pc:picChg>
        <pc:picChg chg="del">
          <ac:chgData name="Michiel DE KOSTER" userId="7d7c490e-1e4b-4bd1-978a-bd0aaf19c382" providerId="ADAL" clId="{ABF02278-6408-42D3-93BE-E227C288D6B1}" dt="2022-07-19T14:31:01.507" v="1333" actId="478"/>
          <ac:picMkLst>
            <pc:docMk/>
            <pc:sldMk cId="1527423765" sldId="2134805776"/>
            <ac:picMk id="25" creationId="{B919921C-10BB-4231-BE70-2B6D3B1865B6}"/>
          </ac:picMkLst>
        </pc:picChg>
        <pc:picChg chg="del">
          <ac:chgData name="Michiel DE KOSTER" userId="7d7c490e-1e4b-4bd1-978a-bd0aaf19c382" providerId="ADAL" clId="{ABF02278-6408-42D3-93BE-E227C288D6B1}" dt="2022-07-19T14:32:48.292" v="1363" actId="478"/>
          <ac:picMkLst>
            <pc:docMk/>
            <pc:sldMk cId="1527423765" sldId="2134805776"/>
            <ac:picMk id="35" creationId="{737A93BD-2B85-4C98-8682-17E9D41A0F2C}"/>
          </ac:picMkLst>
        </pc:picChg>
        <pc:picChg chg="del">
          <ac:chgData name="Michiel DE KOSTER" userId="7d7c490e-1e4b-4bd1-978a-bd0aaf19c382" providerId="ADAL" clId="{ABF02278-6408-42D3-93BE-E227C288D6B1}" dt="2022-07-19T14:30:48.764" v="1331" actId="478"/>
          <ac:picMkLst>
            <pc:docMk/>
            <pc:sldMk cId="1527423765" sldId="2134805776"/>
            <ac:picMk id="1026" creationId="{54F23F0E-4D72-4A6B-BBE6-2672BD52DB64}"/>
          </ac:picMkLst>
        </pc:picChg>
        <pc:picChg chg="del">
          <ac:chgData name="Michiel DE KOSTER" userId="7d7c490e-1e4b-4bd1-978a-bd0aaf19c382" providerId="ADAL" clId="{ABF02278-6408-42D3-93BE-E227C288D6B1}" dt="2022-07-19T14:34:38.645" v="1366" actId="478"/>
          <ac:picMkLst>
            <pc:docMk/>
            <pc:sldMk cId="1527423765" sldId="2134805776"/>
            <ac:picMk id="1028" creationId="{6918376A-E240-4F2A-BBB3-A027B6A1414A}"/>
          </ac:picMkLst>
        </pc:picChg>
      </pc:sldChg>
      <pc:sldChg chg="modSp mod">
        <pc:chgData name="Michiel DE KOSTER" userId="7d7c490e-1e4b-4bd1-978a-bd0aaf19c382" providerId="ADAL" clId="{ABF02278-6408-42D3-93BE-E227C288D6B1}" dt="2022-07-19T14:38:47.403" v="1402" actId="20577"/>
        <pc:sldMkLst>
          <pc:docMk/>
          <pc:sldMk cId="1842554219" sldId="2134805779"/>
        </pc:sldMkLst>
        <pc:spChg chg="mod">
          <ac:chgData name="Michiel DE KOSTER" userId="7d7c490e-1e4b-4bd1-978a-bd0aaf19c382" providerId="ADAL" clId="{ABF02278-6408-42D3-93BE-E227C288D6B1}" dt="2022-07-19T14:38:47.403" v="1402" actId="20577"/>
          <ac:spMkLst>
            <pc:docMk/>
            <pc:sldMk cId="1842554219" sldId="2134805779"/>
            <ac:spMk id="58" creationId="{C4A822DD-CC64-9E48-B4C5-F88650E21288}"/>
          </ac:spMkLst>
        </pc:spChg>
      </pc:sldChg>
      <pc:sldChg chg="addSp modSp mod">
        <pc:chgData name="Michiel DE KOSTER" userId="7d7c490e-1e4b-4bd1-978a-bd0aaf19c382" providerId="ADAL" clId="{ABF02278-6408-42D3-93BE-E227C288D6B1}" dt="2022-07-19T14:47:01.353" v="1613" actId="14100"/>
        <pc:sldMkLst>
          <pc:docMk/>
          <pc:sldMk cId="3728495562" sldId="2134805780"/>
        </pc:sldMkLst>
        <pc:spChg chg="add mod">
          <ac:chgData name="Michiel DE KOSTER" userId="7d7c490e-1e4b-4bd1-978a-bd0aaf19c382" providerId="ADAL" clId="{ABF02278-6408-42D3-93BE-E227C288D6B1}" dt="2022-07-19T14:47:01.353" v="1613" actId="14100"/>
          <ac:spMkLst>
            <pc:docMk/>
            <pc:sldMk cId="3728495562" sldId="2134805780"/>
            <ac:spMk id="2" creationId="{1F9A87FD-550C-47B6-9A19-E2CC8C380CDE}"/>
          </ac:spMkLst>
        </pc:spChg>
        <pc:spChg chg="mod">
          <ac:chgData name="Michiel DE KOSTER" userId="7d7c490e-1e4b-4bd1-978a-bd0aaf19c382" providerId="ADAL" clId="{ABF02278-6408-42D3-93BE-E227C288D6B1}" dt="2022-07-19T14:42:45.637" v="1532" actId="20577"/>
          <ac:spMkLst>
            <pc:docMk/>
            <pc:sldMk cId="3728495562" sldId="2134805780"/>
            <ac:spMk id="55" creationId="{A80A5D7E-B83D-9448-B196-6CBFC722E869}"/>
          </ac:spMkLst>
        </pc:spChg>
        <pc:spChg chg="mod">
          <ac:chgData name="Michiel DE KOSTER" userId="7d7c490e-1e4b-4bd1-978a-bd0aaf19c382" providerId="ADAL" clId="{ABF02278-6408-42D3-93BE-E227C288D6B1}" dt="2022-07-19T14:43:04.112" v="1537" actId="20577"/>
          <ac:spMkLst>
            <pc:docMk/>
            <pc:sldMk cId="3728495562" sldId="2134805780"/>
            <ac:spMk id="58" creationId="{C4A822DD-CC64-9E48-B4C5-F88650E21288}"/>
          </ac:spMkLst>
        </pc:spChg>
      </pc:sldChg>
      <pc:sldChg chg="modSp mod">
        <pc:chgData name="Michiel DE KOSTER" userId="7d7c490e-1e4b-4bd1-978a-bd0aaf19c382" providerId="ADAL" clId="{ABF02278-6408-42D3-93BE-E227C288D6B1}" dt="2022-07-19T14:49:42.160" v="1662" actId="113"/>
        <pc:sldMkLst>
          <pc:docMk/>
          <pc:sldMk cId="2525027558" sldId="2134805781"/>
        </pc:sldMkLst>
        <pc:spChg chg="mod">
          <ac:chgData name="Michiel DE KOSTER" userId="7d7c490e-1e4b-4bd1-978a-bd0aaf19c382" providerId="ADAL" clId="{ABF02278-6408-42D3-93BE-E227C288D6B1}" dt="2022-07-19T14:49:02.401" v="1661" actId="6549"/>
          <ac:spMkLst>
            <pc:docMk/>
            <pc:sldMk cId="2525027558" sldId="2134805781"/>
            <ac:spMk id="55" creationId="{A80A5D7E-B83D-9448-B196-6CBFC722E869}"/>
          </ac:spMkLst>
        </pc:spChg>
        <pc:spChg chg="mod">
          <ac:chgData name="Michiel DE KOSTER" userId="7d7c490e-1e4b-4bd1-978a-bd0aaf19c382" providerId="ADAL" clId="{ABF02278-6408-42D3-93BE-E227C288D6B1}" dt="2022-07-19T14:49:42.160" v="1662" actId="113"/>
          <ac:spMkLst>
            <pc:docMk/>
            <pc:sldMk cId="2525027558" sldId="2134805781"/>
            <ac:spMk id="58" creationId="{C4A822DD-CC64-9E48-B4C5-F88650E21288}"/>
          </ac:spMkLst>
        </pc:spChg>
      </pc:sldChg>
      <pc:sldChg chg="modSp mod">
        <pc:chgData name="Michiel DE KOSTER" userId="7d7c490e-1e4b-4bd1-978a-bd0aaf19c382" providerId="ADAL" clId="{ABF02278-6408-42D3-93BE-E227C288D6B1}" dt="2022-07-19T15:50:16.392" v="2406" actId="120"/>
        <pc:sldMkLst>
          <pc:docMk/>
          <pc:sldMk cId="3620951184" sldId="2134805783"/>
        </pc:sldMkLst>
        <pc:spChg chg="mod">
          <ac:chgData name="Michiel DE KOSTER" userId="7d7c490e-1e4b-4bd1-978a-bd0aaf19c382" providerId="ADAL" clId="{ABF02278-6408-42D3-93BE-E227C288D6B1}" dt="2022-07-19T15:50:16.392" v="2406" actId="120"/>
          <ac:spMkLst>
            <pc:docMk/>
            <pc:sldMk cId="3620951184" sldId="2134805783"/>
            <ac:spMk id="57" creationId="{6DECD97E-5C69-5649-9CEA-1353AC7659BE}"/>
          </ac:spMkLst>
        </pc:spChg>
      </pc:sldChg>
      <pc:sldChg chg="addSp modSp mod">
        <pc:chgData name="Michiel DE KOSTER" userId="7d7c490e-1e4b-4bd1-978a-bd0aaf19c382" providerId="ADAL" clId="{ABF02278-6408-42D3-93BE-E227C288D6B1}" dt="2022-07-19T15:07:30.584" v="1762" actId="13926"/>
        <pc:sldMkLst>
          <pc:docMk/>
          <pc:sldMk cId="129229881" sldId="2134805784"/>
        </pc:sldMkLst>
        <pc:spChg chg="add mod">
          <ac:chgData name="Michiel DE KOSTER" userId="7d7c490e-1e4b-4bd1-978a-bd0aaf19c382" providerId="ADAL" clId="{ABF02278-6408-42D3-93BE-E227C288D6B1}" dt="2022-07-19T15:07:30.584" v="1762" actId="13926"/>
          <ac:spMkLst>
            <pc:docMk/>
            <pc:sldMk cId="129229881" sldId="2134805784"/>
            <ac:spMk id="2" creationId="{260BF058-2708-46AB-9D0B-91905679A6B9}"/>
          </ac:spMkLst>
        </pc:spChg>
        <pc:spChg chg="mod">
          <ac:chgData name="Michiel DE KOSTER" userId="7d7c490e-1e4b-4bd1-978a-bd0aaf19c382" providerId="ADAL" clId="{ABF02278-6408-42D3-93BE-E227C288D6B1}" dt="2022-07-19T14:57:47.949" v="1730" actId="20577"/>
          <ac:spMkLst>
            <pc:docMk/>
            <pc:sldMk cId="129229881" sldId="2134805784"/>
            <ac:spMk id="55" creationId="{A80A5D7E-B83D-9448-B196-6CBFC722E869}"/>
          </ac:spMkLst>
        </pc:spChg>
      </pc:sldChg>
      <pc:sldChg chg="modSp mod">
        <pc:chgData name="Michiel DE KOSTER" userId="7d7c490e-1e4b-4bd1-978a-bd0aaf19c382" providerId="ADAL" clId="{ABF02278-6408-42D3-93BE-E227C288D6B1}" dt="2022-07-19T15:48:36.921" v="2392" actId="20577"/>
        <pc:sldMkLst>
          <pc:docMk/>
          <pc:sldMk cId="3261033733" sldId="2134805785"/>
        </pc:sldMkLst>
        <pc:spChg chg="mod">
          <ac:chgData name="Michiel DE KOSTER" userId="7d7c490e-1e4b-4bd1-978a-bd0aaf19c382" providerId="ADAL" clId="{ABF02278-6408-42D3-93BE-E227C288D6B1}" dt="2022-07-19T15:47:10.944" v="2375" actId="20577"/>
          <ac:spMkLst>
            <pc:docMk/>
            <pc:sldMk cId="3261033733" sldId="2134805785"/>
            <ac:spMk id="55" creationId="{A80A5D7E-B83D-9448-B196-6CBFC722E869}"/>
          </ac:spMkLst>
        </pc:spChg>
        <pc:spChg chg="mod">
          <ac:chgData name="Michiel DE KOSTER" userId="7d7c490e-1e4b-4bd1-978a-bd0aaf19c382" providerId="ADAL" clId="{ABF02278-6408-42D3-93BE-E227C288D6B1}" dt="2022-07-19T15:48:36.921" v="2392" actId="20577"/>
          <ac:spMkLst>
            <pc:docMk/>
            <pc:sldMk cId="3261033733" sldId="2134805785"/>
            <ac:spMk id="58" creationId="{C4A822DD-CC64-9E48-B4C5-F88650E21288}"/>
          </ac:spMkLst>
        </pc:spChg>
        <pc:spChg chg="mod">
          <ac:chgData name="Michiel DE KOSTER" userId="7d7c490e-1e4b-4bd1-978a-bd0aaf19c382" providerId="ADAL" clId="{ABF02278-6408-42D3-93BE-E227C288D6B1}" dt="2022-07-19T15:32:28.664" v="2281" actId="20577"/>
          <ac:spMkLst>
            <pc:docMk/>
            <pc:sldMk cId="3261033733" sldId="2134805785"/>
            <ac:spMk id="89" creationId="{780A1C6C-941A-A840-88DC-BFDD6104A019}"/>
          </ac:spMkLst>
        </pc:spChg>
      </pc:sldChg>
    </pc:docChg>
  </pc:docChgLst>
  <pc:docChgLst>
    <pc:chgData name="Nicolas FOREST" userId="74d7feb1-6457-475c-bfcc-0f29457bb0a4" providerId="ADAL" clId="{7DE417E6-A581-46DB-941D-56858F19385A}"/>
    <pc:docChg chg="modSld">
      <pc:chgData name="Nicolas FOREST" userId="74d7feb1-6457-475c-bfcc-0f29457bb0a4" providerId="ADAL" clId="{7DE417E6-A581-46DB-941D-56858F19385A}" dt="2022-11-23T13:00:23.307" v="1" actId="20577"/>
      <pc:docMkLst>
        <pc:docMk/>
      </pc:docMkLst>
      <pc:sldChg chg="modSp mod">
        <pc:chgData name="Nicolas FOREST" userId="74d7feb1-6457-475c-bfcc-0f29457bb0a4" providerId="ADAL" clId="{7DE417E6-A581-46DB-941D-56858F19385A}" dt="2022-11-23T13:00:23.307" v="1" actId="20577"/>
        <pc:sldMkLst>
          <pc:docMk/>
          <pc:sldMk cId="3004514661" sldId="2134805770"/>
        </pc:sldMkLst>
        <pc:spChg chg="mod">
          <ac:chgData name="Nicolas FOREST" userId="74d7feb1-6457-475c-bfcc-0f29457bb0a4" providerId="ADAL" clId="{7DE417E6-A581-46DB-941D-56858F19385A}" dt="2022-11-23T13:00:23.307" v="1" actId="20577"/>
          <ac:spMkLst>
            <pc:docMk/>
            <pc:sldMk cId="3004514661" sldId="2134805770"/>
            <ac:spMk id="6" creationId="{0A77405E-6FA2-2642-88F5-70A68628BCD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C614CAE6-BFFC-44D9-B589-0D037404D961}"/>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F608E2BC-021C-40B7-90F3-4B68AD2B718E}"/>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1C2EC88-F953-4BD6-A688-3279E9A6E67A}" type="datetimeFigureOut">
              <a:rPr lang="fr-FR" smtClean="0"/>
              <a:t>01/12/2022</a:t>
            </a:fld>
            <a:endParaRPr lang="fr-FR"/>
          </a:p>
        </p:txBody>
      </p:sp>
      <p:sp>
        <p:nvSpPr>
          <p:cNvPr id="4" name="Espace réservé du pied de page 3">
            <a:extLst>
              <a:ext uri="{FF2B5EF4-FFF2-40B4-BE49-F238E27FC236}">
                <a16:creationId xmlns:a16="http://schemas.microsoft.com/office/drawing/2014/main" id="{E5F619B7-E80F-4357-A079-8385235264F1}"/>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8027D7F4-CEC4-4BC4-A31D-0DEAAFB9863B}"/>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97B5B5C3-2E1E-4008-9B77-C67FFE77BEAF}" type="slidenum">
              <a:rPr lang="fr-FR" smtClean="0"/>
              <a:t>‹N°›</a:t>
            </a:fld>
            <a:endParaRPr lang="fr-FR"/>
          </a:p>
        </p:txBody>
      </p:sp>
    </p:spTree>
    <p:extLst>
      <p:ext uri="{BB962C8B-B14F-4D97-AF65-F5344CB8AC3E}">
        <p14:creationId xmlns:p14="http://schemas.microsoft.com/office/powerpoint/2010/main" val="38860422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E849E9D-AF7B-45D0-B389-3AE92F6B3F8A}" type="datetimeFigureOut">
              <a:rPr lang="fr-FR" smtClean="0"/>
              <a:t>01/12/2022</a:t>
            </a:fld>
            <a:endParaRPr lang="fr-FR"/>
          </a:p>
        </p:txBody>
      </p:sp>
      <p:sp>
        <p:nvSpPr>
          <p:cNvPr id="4" name="Espace réservé de l'image des diapositives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p:txBody>
      </p:sp>
      <p:sp>
        <p:nvSpPr>
          <p:cNvPr id="6" name="Espace réservé du pied de page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FEDE3DE-59D0-436E-9643-2C33BA4042BB}" type="slidenum">
              <a:rPr lang="fr-FR" smtClean="0"/>
              <a:t>‹N°›</a:t>
            </a:fld>
            <a:endParaRPr lang="fr-FR"/>
          </a:p>
        </p:txBody>
      </p:sp>
    </p:spTree>
    <p:extLst>
      <p:ext uri="{BB962C8B-B14F-4D97-AF65-F5344CB8AC3E}">
        <p14:creationId xmlns:p14="http://schemas.microsoft.com/office/powerpoint/2010/main" val="7714619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288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432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76000" indent="-144000"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3</a:t>
            </a:fld>
            <a:endParaRPr lang="fr-FR"/>
          </a:p>
        </p:txBody>
      </p:sp>
    </p:spTree>
    <p:extLst>
      <p:ext uri="{BB962C8B-B14F-4D97-AF65-F5344CB8AC3E}">
        <p14:creationId xmlns:p14="http://schemas.microsoft.com/office/powerpoint/2010/main" val="2799439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13</a:t>
            </a:fld>
            <a:endParaRPr lang="fr-FR"/>
          </a:p>
        </p:txBody>
      </p:sp>
    </p:spTree>
    <p:extLst>
      <p:ext uri="{BB962C8B-B14F-4D97-AF65-F5344CB8AC3E}">
        <p14:creationId xmlns:p14="http://schemas.microsoft.com/office/powerpoint/2010/main" val="2715314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14</a:t>
            </a:fld>
            <a:endParaRPr lang="fr-FR"/>
          </a:p>
        </p:txBody>
      </p:sp>
    </p:spTree>
    <p:extLst>
      <p:ext uri="{BB962C8B-B14F-4D97-AF65-F5344CB8AC3E}">
        <p14:creationId xmlns:p14="http://schemas.microsoft.com/office/powerpoint/2010/main" val="37728740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16</a:t>
            </a:fld>
            <a:endParaRPr lang="fr-FR"/>
          </a:p>
        </p:txBody>
      </p:sp>
    </p:spTree>
    <p:extLst>
      <p:ext uri="{BB962C8B-B14F-4D97-AF65-F5344CB8AC3E}">
        <p14:creationId xmlns:p14="http://schemas.microsoft.com/office/powerpoint/2010/main" val="3710637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3600" i="1">
                <a:solidFill>
                  <a:srgbClr val="374649"/>
                </a:solidFill>
                <a:ea typeface="Roboto" panose="02000000000000000000" pitchFamily="2" charset="0"/>
              </a:rPr>
              <a:t>Définitions « risques » et « danger » (GM-GR-HSE-300 « Evaluation des risques professionnels au poste de travail ») </a:t>
            </a:r>
          </a:p>
          <a:p>
            <a:r>
              <a:rPr lang="fr-FR" sz="3600" i="1">
                <a:solidFill>
                  <a:srgbClr val="374649"/>
                </a:solidFill>
                <a:ea typeface="Roboto" panose="02000000000000000000" pitchFamily="2" charset="0"/>
              </a:rPr>
              <a:t>Définitions HIPO, Incident, presqu’accident, anomalie </a:t>
            </a:r>
            <a:r>
              <a:rPr lang="fr-FR" sz="3600" i="1"/>
              <a:t>(CR-GR-HSE-100 « Reporting HSE ») </a:t>
            </a:r>
            <a:endParaRPr lang="fr-FR" sz="3600"/>
          </a:p>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18</a:t>
            </a:fld>
            <a:endParaRPr lang="fr-FR"/>
          </a:p>
        </p:txBody>
      </p:sp>
    </p:spTree>
    <p:extLst>
      <p:ext uri="{BB962C8B-B14F-4D97-AF65-F5344CB8AC3E}">
        <p14:creationId xmlns:p14="http://schemas.microsoft.com/office/powerpoint/2010/main" val="345585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4</a:t>
            </a:fld>
            <a:endParaRPr lang="fr-FR"/>
          </a:p>
        </p:txBody>
      </p:sp>
    </p:spTree>
    <p:extLst>
      <p:ext uri="{BB962C8B-B14F-4D97-AF65-F5344CB8AC3E}">
        <p14:creationId xmlns:p14="http://schemas.microsoft.com/office/powerpoint/2010/main" val="1184897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5</a:t>
            </a:fld>
            <a:endParaRPr lang="fr-FR"/>
          </a:p>
        </p:txBody>
      </p:sp>
    </p:spTree>
    <p:extLst>
      <p:ext uri="{BB962C8B-B14F-4D97-AF65-F5344CB8AC3E}">
        <p14:creationId xmlns:p14="http://schemas.microsoft.com/office/powerpoint/2010/main" val="1474635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6</a:t>
            </a:fld>
            <a:endParaRPr lang="fr-FR"/>
          </a:p>
        </p:txBody>
      </p:sp>
    </p:spTree>
    <p:extLst>
      <p:ext uri="{BB962C8B-B14F-4D97-AF65-F5344CB8AC3E}">
        <p14:creationId xmlns:p14="http://schemas.microsoft.com/office/powerpoint/2010/main" val="907922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8</a:t>
            </a:fld>
            <a:endParaRPr lang="fr-FR"/>
          </a:p>
        </p:txBody>
      </p:sp>
    </p:spTree>
    <p:extLst>
      <p:ext uri="{BB962C8B-B14F-4D97-AF65-F5344CB8AC3E}">
        <p14:creationId xmlns:p14="http://schemas.microsoft.com/office/powerpoint/2010/main" val="1377689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9</a:t>
            </a:fld>
            <a:endParaRPr lang="fr-FR"/>
          </a:p>
        </p:txBody>
      </p:sp>
    </p:spTree>
    <p:extLst>
      <p:ext uri="{BB962C8B-B14F-4D97-AF65-F5344CB8AC3E}">
        <p14:creationId xmlns:p14="http://schemas.microsoft.com/office/powerpoint/2010/main" val="2755343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10</a:t>
            </a:fld>
            <a:endParaRPr lang="fr-FR"/>
          </a:p>
        </p:txBody>
      </p:sp>
    </p:spTree>
    <p:extLst>
      <p:ext uri="{BB962C8B-B14F-4D97-AF65-F5344CB8AC3E}">
        <p14:creationId xmlns:p14="http://schemas.microsoft.com/office/powerpoint/2010/main" val="875428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11</a:t>
            </a:fld>
            <a:endParaRPr lang="fr-FR"/>
          </a:p>
        </p:txBody>
      </p:sp>
    </p:spTree>
    <p:extLst>
      <p:ext uri="{BB962C8B-B14F-4D97-AF65-F5344CB8AC3E}">
        <p14:creationId xmlns:p14="http://schemas.microsoft.com/office/powerpoint/2010/main" val="3220852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6FEDE3DE-59D0-436E-9643-2C33BA4042BB}" type="slidenum">
              <a:rPr lang="fr-FR" smtClean="0"/>
              <a:t>12</a:t>
            </a:fld>
            <a:endParaRPr lang="fr-FR"/>
          </a:p>
        </p:txBody>
      </p:sp>
    </p:spTree>
    <p:extLst>
      <p:ext uri="{BB962C8B-B14F-4D97-AF65-F5344CB8AC3E}">
        <p14:creationId xmlns:p14="http://schemas.microsoft.com/office/powerpoint/2010/main" val="273227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270397590"/>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85988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8615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1387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1394698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16328042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00183691"/>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73971514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15307213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1</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1</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0374757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4215575048"/>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1</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7356746"/>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361152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1</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6894483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3710461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3472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914339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96586227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1178648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13090693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4048464686"/>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366810474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710869611"/>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1</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69076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1</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25149241"/>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1</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5005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11962806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463966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1</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860952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354123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13532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1</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20491097"/>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515554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3776946"/>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7790964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855924638"/>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12378037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3116392684"/>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1</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05239051"/>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1</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147421167"/>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1</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5835666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13018200"/>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1</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00456243"/>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378144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1</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35131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85001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5780838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491913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234978402"/>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22063467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Option N°1 Couverture">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0DC9AC8-422B-445F-B045-79F986D08E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a:ln>
            <a:noFill/>
          </a:ln>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464400" y="2288392"/>
            <a:ext cx="8640000" cy="216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464400" y="4520416"/>
            <a:ext cx="8640000" cy="46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5" name="Espace réservé du texte 4">
            <a:extLst>
              <a:ext uri="{FF2B5EF4-FFF2-40B4-BE49-F238E27FC236}">
                <a16:creationId xmlns:a16="http://schemas.microsoft.com/office/drawing/2014/main" id="{63458929-8E1A-4632-B75F-4975DF8FBB0A}"/>
              </a:ext>
            </a:extLst>
          </p:cNvPr>
          <p:cNvSpPr>
            <a:spLocks noGrp="1"/>
          </p:cNvSpPr>
          <p:nvPr>
            <p:ph type="body" sz="quarter" idx="14"/>
          </p:nvPr>
        </p:nvSpPr>
        <p:spPr>
          <a:xfrm>
            <a:off x="464400" y="5084504"/>
            <a:ext cx="864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995697976"/>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Option N°2 Couverture avec photo">
    <p:spTree>
      <p:nvGrpSpPr>
        <p:cNvPr id="1" name=""/>
        <p:cNvGrpSpPr/>
        <p:nvPr/>
      </p:nvGrpSpPr>
      <p:grpSpPr>
        <a:xfrm>
          <a:off x="0" y="0"/>
          <a:ext cx="0" cy="0"/>
          <a:chOff x="0" y="0"/>
          <a:chExt cx="0" cy="0"/>
        </a:xfrm>
      </p:grpSpPr>
      <p:sp>
        <p:nvSpPr>
          <p:cNvPr id="6" name="Espace réservé pour une image  2">
            <a:extLst>
              <a:ext uri="{FF2B5EF4-FFF2-40B4-BE49-F238E27FC236}">
                <a16:creationId xmlns:a16="http://schemas.microsoft.com/office/drawing/2014/main" id="{3161ED2A-2241-4A52-8E2E-B973EB0C4E44}"/>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pic>
        <p:nvPicPr>
          <p:cNvPr id="14" name="Image 13">
            <a:extLst>
              <a:ext uri="{FF2B5EF4-FFF2-40B4-BE49-F238E27FC236}">
                <a16:creationId xmlns:a16="http://schemas.microsoft.com/office/drawing/2014/main" id="{DAAE4607-2A2E-45AF-81C6-9691F876AD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50C5EE01-F973-4120-91B8-34CAA765DBA3}"/>
              </a:ext>
            </a:extLst>
          </p:cNvPr>
          <p:cNvSpPr>
            <a:spLocks noGrp="1"/>
          </p:cNvSpPr>
          <p:nvPr>
            <p:ph type="ctrTitle"/>
          </p:nvPr>
        </p:nvSpPr>
        <p:spPr>
          <a:xfrm>
            <a:off x="6361200" y="2469600"/>
            <a:ext cx="5400000" cy="1980000"/>
          </a:xfrm>
        </p:spPr>
        <p:txBody>
          <a:bodyPr anchor="b">
            <a:noAutofit/>
          </a:bodyPr>
          <a:lstStyle>
            <a:lvl1pPr algn="l">
              <a:lnSpc>
                <a:spcPct val="90000"/>
              </a:lnSpc>
              <a:defRPr sz="3200">
                <a:solidFill>
                  <a:schemeClr val="tx2"/>
                </a:solidFill>
              </a:defRPr>
            </a:lvl1pPr>
          </a:lstStyle>
          <a:p>
            <a:r>
              <a:rPr lang="fr-FR"/>
              <a:t>Modifiez le style du titre</a:t>
            </a:r>
          </a:p>
        </p:txBody>
      </p:sp>
      <p:sp>
        <p:nvSpPr>
          <p:cNvPr id="3" name="Sous-titre 2">
            <a:extLst>
              <a:ext uri="{FF2B5EF4-FFF2-40B4-BE49-F238E27FC236}">
                <a16:creationId xmlns:a16="http://schemas.microsoft.com/office/drawing/2014/main" id="{40AEA671-FC71-4FFA-B81F-CABE73D6E490}"/>
              </a:ext>
            </a:extLst>
          </p:cNvPr>
          <p:cNvSpPr>
            <a:spLocks noGrp="1"/>
          </p:cNvSpPr>
          <p:nvPr>
            <p:ph type="subTitle" idx="1"/>
          </p:nvPr>
        </p:nvSpPr>
        <p:spPr>
          <a:xfrm>
            <a:off x="6361200" y="4521600"/>
            <a:ext cx="5400000" cy="828000"/>
          </a:xfrm>
        </p:spPr>
        <p:txBody>
          <a:bodyPr anchor="t">
            <a:noAutofit/>
          </a:bodyPr>
          <a:lstStyle>
            <a:lvl1pPr marL="0" indent="0" algn="l">
              <a:lnSpc>
                <a:spcPct val="90000"/>
              </a:lnSpc>
              <a:buNone/>
              <a:defRPr sz="27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8" name="Espace réservé du texte 4">
            <a:extLst>
              <a:ext uri="{FF2B5EF4-FFF2-40B4-BE49-F238E27FC236}">
                <a16:creationId xmlns:a16="http://schemas.microsoft.com/office/drawing/2014/main" id="{BF23DB5D-4428-47C6-AAAD-CF435EDAD101}"/>
              </a:ext>
            </a:extLst>
          </p:cNvPr>
          <p:cNvSpPr>
            <a:spLocks noGrp="1"/>
          </p:cNvSpPr>
          <p:nvPr>
            <p:ph type="body" sz="quarter" idx="14"/>
          </p:nvPr>
        </p:nvSpPr>
        <p:spPr>
          <a:xfrm>
            <a:off x="6361200" y="5446800"/>
            <a:ext cx="5400000" cy="720000"/>
          </a:xfrm>
        </p:spPr>
        <p:txBody>
          <a:bodyPr>
            <a:noAutofit/>
          </a:bodyPr>
          <a:lstStyle>
            <a:lvl1pPr marL="0" indent="0">
              <a:buNone/>
              <a:defRPr sz="2000">
                <a:solidFill>
                  <a:schemeClr val="tx1"/>
                </a:solidFill>
              </a:defRPr>
            </a:lvl1pPr>
            <a:lvl2pPr marL="108000" indent="0">
              <a:buNone/>
              <a:defRPr/>
            </a:lvl2pPr>
          </a:lstStyle>
          <a:p>
            <a:pPr lvl="0"/>
            <a:r>
              <a:rPr lang="fr-FR"/>
              <a:t>Cliquez pour modifier les styles du texte du masque</a:t>
            </a:r>
          </a:p>
        </p:txBody>
      </p:sp>
    </p:spTree>
    <p:extLst>
      <p:ext uri="{BB962C8B-B14F-4D97-AF65-F5344CB8AC3E}">
        <p14:creationId xmlns:p14="http://schemas.microsoft.com/office/powerpoint/2010/main" val="2376720765"/>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Sommai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BCD4C5B-CD44-4B48-93FD-F44EED8D1E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8934B7DA-FA75-4149-8676-64791F4D66D2}"/>
              </a:ext>
            </a:extLst>
          </p:cNvPr>
          <p:cNvSpPr>
            <a:spLocks noGrp="1"/>
          </p:cNvSpPr>
          <p:nvPr>
            <p:ph type="title" hasCustomPrompt="1"/>
          </p:nvPr>
        </p:nvSpPr>
        <p:spPr>
          <a:xfrm>
            <a:off x="464400" y="1987200"/>
            <a:ext cx="5400000" cy="720000"/>
          </a:xfrm>
        </p:spPr>
        <p:txBody>
          <a:bodyPr>
            <a:noAutofit/>
          </a:bodyPr>
          <a:lstStyle>
            <a:lvl1pPr>
              <a:defRPr sz="4200">
                <a:solidFill>
                  <a:schemeClr val="tx2"/>
                </a:solidFill>
              </a:defRPr>
            </a:lvl1pPr>
          </a:lstStyle>
          <a:p>
            <a:r>
              <a:rPr lang="fr-FR"/>
              <a:t>Modifiez le titre</a:t>
            </a:r>
          </a:p>
        </p:txBody>
      </p:sp>
      <p:sp>
        <p:nvSpPr>
          <p:cNvPr id="6" name="Espace réservé du texte 5">
            <a:extLst>
              <a:ext uri="{FF2B5EF4-FFF2-40B4-BE49-F238E27FC236}">
                <a16:creationId xmlns:a16="http://schemas.microsoft.com/office/drawing/2014/main" id="{476F1D12-C6FB-4ED9-B1EA-2AF1415447D6}"/>
              </a:ext>
            </a:extLst>
          </p:cNvPr>
          <p:cNvSpPr>
            <a:spLocks noGrp="1"/>
          </p:cNvSpPr>
          <p:nvPr>
            <p:ph type="body" sz="quarter" idx="26"/>
          </p:nvPr>
        </p:nvSpPr>
        <p:spPr>
          <a:xfrm>
            <a:off x="464400" y="2876400"/>
            <a:ext cx="5400000" cy="3240000"/>
          </a:xfrm>
        </p:spPr>
        <p:txBody>
          <a:bodyPr>
            <a:noAutofit/>
          </a:bodyPr>
          <a:lstStyle>
            <a:lvl1pPr marL="432000" indent="-432000">
              <a:spcBef>
                <a:spcPts val="600"/>
              </a:spcBef>
              <a:buFont typeface="+mj-lt"/>
              <a:buAutoNum type="arabicPeriod"/>
              <a:defRPr sz="2000" b="0">
                <a:solidFill>
                  <a:schemeClr val="tx1"/>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fr-FR"/>
              <a:t>Cliquez pour modifier les styles du texte du masque</a:t>
            </a:r>
          </a:p>
        </p:txBody>
      </p:sp>
    </p:spTree>
    <p:extLst>
      <p:ext uri="{BB962C8B-B14F-4D97-AF65-F5344CB8AC3E}">
        <p14:creationId xmlns:p14="http://schemas.microsoft.com/office/powerpoint/2010/main" val="202801313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1</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1</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57050052"/>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Option N°2 Ouverture de chapitre avec photo">
    <p:spTree>
      <p:nvGrpSpPr>
        <p:cNvPr id="1" name=""/>
        <p:cNvGrpSpPr/>
        <p:nvPr/>
      </p:nvGrpSpPr>
      <p:grpSpPr>
        <a:xfrm>
          <a:off x="0" y="0"/>
          <a:ext cx="0" cy="0"/>
          <a:chOff x="0" y="0"/>
          <a:chExt cx="0" cy="0"/>
        </a:xfrm>
      </p:grpSpPr>
      <p:sp>
        <p:nvSpPr>
          <p:cNvPr id="13" name="Espace réservé pour une image  2">
            <a:extLst>
              <a:ext uri="{FF2B5EF4-FFF2-40B4-BE49-F238E27FC236}">
                <a16:creationId xmlns:a16="http://schemas.microsoft.com/office/drawing/2014/main" id="{DEC6A7FF-A1FA-4490-9CC7-51078FF84353}"/>
              </a:ext>
            </a:extLst>
          </p:cNvPr>
          <p:cNvSpPr>
            <a:spLocks noGrp="1"/>
          </p:cNvSpPr>
          <p:nvPr>
            <p:ph type="pic" idx="14"/>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6361200" y="3430800"/>
            <a:ext cx="540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6361200" y="4662000"/>
            <a:ext cx="5400000" cy="900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6361200" y="1490400"/>
            <a:ext cx="5400000" cy="1872000"/>
          </a:xfrm>
        </p:spPr>
        <p:txBody>
          <a:bodyPr>
            <a:noAutofit/>
          </a:bodyPr>
          <a:lstStyle>
            <a:lvl1pPr marL="0" indent="0">
              <a:buNone/>
              <a:defRPr sz="13500">
                <a:solidFill>
                  <a:schemeClr val="tx2"/>
                </a:solidFill>
              </a:defRPr>
            </a:lvl1pPr>
          </a:lstStyle>
          <a:p>
            <a:pPr lvl="0"/>
            <a:r>
              <a:rPr lang="fr-FR"/>
              <a:t>NN.</a:t>
            </a:r>
          </a:p>
        </p:txBody>
      </p:sp>
      <p:sp>
        <p:nvSpPr>
          <p:cNvPr id="16" name="Espace réservé du texte 8">
            <a:extLst>
              <a:ext uri="{FF2B5EF4-FFF2-40B4-BE49-F238E27FC236}">
                <a16:creationId xmlns:a16="http://schemas.microsoft.com/office/drawing/2014/main" id="{19FE5F0F-1A19-4580-B09D-11BAB259543F}"/>
              </a:ext>
            </a:extLst>
          </p:cNvPr>
          <p:cNvSpPr>
            <a:spLocks noGrp="1"/>
          </p:cNvSpPr>
          <p:nvPr>
            <p:ph type="body" sz="quarter" idx="15"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Espace réservé de la date 3">
            <a:extLst>
              <a:ext uri="{FF2B5EF4-FFF2-40B4-BE49-F238E27FC236}">
                <a16:creationId xmlns:a16="http://schemas.microsoft.com/office/drawing/2014/main" id="{CAF82D43-4E1B-4274-AC55-C533B8C04656}"/>
              </a:ext>
            </a:extLst>
          </p:cNvPr>
          <p:cNvSpPr>
            <a:spLocks noGrp="1"/>
          </p:cNvSpPr>
          <p:nvPr>
            <p:ph type="dt" sz="half" idx="16"/>
          </p:nvPr>
        </p:nvSpPr>
        <p:spPr/>
        <p:txBody>
          <a:bodyPr/>
          <a:lstStyle>
            <a:lvl1pPr>
              <a:defRPr>
                <a:solidFill>
                  <a:schemeClr val="bg1"/>
                </a:solidFill>
              </a:defRPr>
            </a:lvl1pPr>
          </a:lstStyle>
          <a:p>
            <a:endParaRPr lang="fr-FR"/>
          </a:p>
        </p:txBody>
      </p:sp>
      <p:sp>
        <p:nvSpPr>
          <p:cNvPr id="5" name="Espace réservé du pied de page 4">
            <a:extLst>
              <a:ext uri="{FF2B5EF4-FFF2-40B4-BE49-F238E27FC236}">
                <a16:creationId xmlns:a16="http://schemas.microsoft.com/office/drawing/2014/main" id="{4F7AF283-CD1F-4E50-9456-6BD3B772A116}"/>
              </a:ext>
            </a:extLst>
          </p:cNvPr>
          <p:cNvSpPr>
            <a:spLocks noGrp="1"/>
          </p:cNvSpPr>
          <p:nvPr>
            <p:ph type="ftr" sz="quarter" idx="17"/>
          </p:nvPr>
        </p:nvSpPr>
        <p:spPr/>
        <p:txBody>
          <a:bodyPr/>
          <a:lstStyle>
            <a:lvl1pPr>
              <a:defRPr>
                <a:solidFill>
                  <a:schemeClr val="bg1"/>
                </a:solidFill>
              </a:defRPr>
            </a:lvl1pPr>
          </a:lstStyle>
          <a:p>
            <a:r>
              <a:rPr lang="en-US"/>
              <a:t>Deployment kit Golden Rule 1</a:t>
            </a:r>
            <a:endParaRPr lang="fr-FR"/>
          </a:p>
        </p:txBody>
      </p:sp>
      <p:sp>
        <p:nvSpPr>
          <p:cNvPr id="6" name="Espace réservé du numéro de diapositive 5">
            <a:extLst>
              <a:ext uri="{FF2B5EF4-FFF2-40B4-BE49-F238E27FC236}">
                <a16:creationId xmlns:a16="http://schemas.microsoft.com/office/drawing/2014/main" id="{072A83F9-605B-451F-81C4-4DB3BD64BF25}"/>
              </a:ext>
            </a:extLst>
          </p:cNvPr>
          <p:cNvSpPr>
            <a:spLocks noGrp="1"/>
          </p:cNvSpPr>
          <p:nvPr>
            <p:ph type="sldNum" sz="quarter" idx="18"/>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8095406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1</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95620827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792571214"/>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0529557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endParaRPr lang="fr-F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1</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7626070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Chiffres Clés">
    <p:spTree>
      <p:nvGrpSpPr>
        <p:cNvPr id="1" name=""/>
        <p:cNvGrpSpPr/>
        <p:nvPr/>
      </p:nvGrpSpPr>
      <p:grpSpPr>
        <a:xfrm>
          <a:off x="0" y="0"/>
          <a:ext cx="0" cy="0"/>
          <a:chOff x="0" y="0"/>
          <a:chExt cx="0" cy="0"/>
        </a:xfrm>
      </p:grpSpPr>
      <p:sp>
        <p:nvSpPr>
          <p:cNvPr id="14" name="Espace réservé du texte 2">
            <a:extLst>
              <a:ext uri="{FF2B5EF4-FFF2-40B4-BE49-F238E27FC236}">
                <a16:creationId xmlns:a16="http://schemas.microsoft.com/office/drawing/2014/main" id="{6684C25F-7F00-41C3-A7CD-0A38D6BB6A4B}"/>
              </a:ext>
            </a:extLst>
          </p:cNvPr>
          <p:cNvSpPr>
            <a:spLocks noGrp="1"/>
          </p:cNvSpPr>
          <p:nvPr>
            <p:ph type="body" idx="18" hasCustomPrompt="1"/>
          </p:nvPr>
        </p:nvSpPr>
        <p:spPr>
          <a:xfrm>
            <a:off x="469879" y="1501200"/>
            <a:ext cx="1980000" cy="1188000"/>
          </a:xfrm>
        </p:spPr>
        <p:txBody>
          <a:bodyPr anchor="ctr">
            <a:noAutofit/>
          </a:bodyPr>
          <a:lstStyle>
            <a:lvl1pPr marL="0" indent="0">
              <a:buNone/>
              <a:defRPr sz="81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5" name="Espace réservé du texte 10">
            <a:extLst>
              <a:ext uri="{FF2B5EF4-FFF2-40B4-BE49-F238E27FC236}">
                <a16:creationId xmlns:a16="http://schemas.microsoft.com/office/drawing/2014/main" id="{FFEA4E96-A4C5-404E-84EB-0DA2FDAD3E47}"/>
              </a:ext>
            </a:extLst>
          </p:cNvPr>
          <p:cNvSpPr>
            <a:spLocks noGrp="1"/>
          </p:cNvSpPr>
          <p:nvPr>
            <p:ph type="body" sz="quarter" idx="19" hasCustomPrompt="1"/>
          </p:nvPr>
        </p:nvSpPr>
        <p:spPr>
          <a:xfrm>
            <a:off x="3240699" y="15012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16" name="Espace réservé du texte 2">
            <a:extLst>
              <a:ext uri="{FF2B5EF4-FFF2-40B4-BE49-F238E27FC236}">
                <a16:creationId xmlns:a16="http://schemas.microsoft.com/office/drawing/2014/main" id="{431124CF-D305-4637-B02D-7916DC400940}"/>
              </a:ext>
            </a:extLst>
          </p:cNvPr>
          <p:cNvSpPr>
            <a:spLocks noGrp="1"/>
          </p:cNvSpPr>
          <p:nvPr>
            <p:ph type="body" idx="20" hasCustomPrompt="1"/>
          </p:nvPr>
        </p:nvSpPr>
        <p:spPr>
          <a:xfrm>
            <a:off x="469879" y="2656800"/>
            <a:ext cx="1980000" cy="1188000"/>
          </a:xfrm>
        </p:spPr>
        <p:txBody>
          <a:bodyPr anchor="ctr">
            <a:noAutofit/>
          </a:bodyPr>
          <a:lstStyle>
            <a:lvl1pPr marL="0" indent="0">
              <a:buNone/>
              <a:defRPr sz="81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7" name="Espace réservé du texte 10">
            <a:extLst>
              <a:ext uri="{FF2B5EF4-FFF2-40B4-BE49-F238E27FC236}">
                <a16:creationId xmlns:a16="http://schemas.microsoft.com/office/drawing/2014/main" id="{F7F54A8A-B912-4DCA-A7A6-D2FE7A31E0B8}"/>
              </a:ext>
            </a:extLst>
          </p:cNvPr>
          <p:cNvSpPr>
            <a:spLocks noGrp="1"/>
          </p:cNvSpPr>
          <p:nvPr>
            <p:ph type="body" sz="quarter" idx="21" hasCustomPrompt="1"/>
          </p:nvPr>
        </p:nvSpPr>
        <p:spPr>
          <a:xfrm>
            <a:off x="3240699" y="26568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4" name="Titre 3">
            <a:extLst>
              <a:ext uri="{FF2B5EF4-FFF2-40B4-BE49-F238E27FC236}">
                <a16:creationId xmlns:a16="http://schemas.microsoft.com/office/drawing/2014/main" id="{0F9ED843-C44A-45CC-9B1D-C837E4DDCE6E}"/>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18" name="Espace réservé du texte 2">
            <a:extLst>
              <a:ext uri="{FF2B5EF4-FFF2-40B4-BE49-F238E27FC236}">
                <a16:creationId xmlns:a16="http://schemas.microsoft.com/office/drawing/2014/main" id="{322CE313-0A26-4E99-9C93-6C3FC888A8DE}"/>
              </a:ext>
            </a:extLst>
          </p:cNvPr>
          <p:cNvSpPr>
            <a:spLocks noGrp="1"/>
          </p:cNvSpPr>
          <p:nvPr>
            <p:ph type="body" idx="25" hasCustomPrompt="1"/>
          </p:nvPr>
        </p:nvSpPr>
        <p:spPr>
          <a:xfrm>
            <a:off x="469879" y="3812400"/>
            <a:ext cx="1980000" cy="1188000"/>
          </a:xfrm>
        </p:spPr>
        <p:txBody>
          <a:bodyPr anchor="ctr">
            <a:noAutofit/>
          </a:bodyPr>
          <a:lstStyle>
            <a:lvl1pPr marL="0" indent="0">
              <a:buNone/>
              <a:defRPr sz="81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NN</a:t>
            </a:r>
          </a:p>
        </p:txBody>
      </p:sp>
      <p:sp>
        <p:nvSpPr>
          <p:cNvPr id="19" name="Espace réservé du texte 10">
            <a:extLst>
              <a:ext uri="{FF2B5EF4-FFF2-40B4-BE49-F238E27FC236}">
                <a16:creationId xmlns:a16="http://schemas.microsoft.com/office/drawing/2014/main" id="{EB31187B-F91F-44EB-9CB5-1BF3730F7621}"/>
              </a:ext>
            </a:extLst>
          </p:cNvPr>
          <p:cNvSpPr>
            <a:spLocks noGrp="1"/>
          </p:cNvSpPr>
          <p:nvPr>
            <p:ph type="body" sz="quarter" idx="26" hasCustomPrompt="1"/>
          </p:nvPr>
        </p:nvSpPr>
        <p:spPr>
          <a:xfrm>
            <a:off x="3240699" y="3812400"/>
            <a:ext cx="8497179" cy="1188000"/>
          </a:xfrm>
        </p:spPr>
        <p:txBody>
          <a:bodyPr anchor="ctr">
            <a:noAutofit/>
          </a:bodyPr>
          <a:lstStyle>
            <a:lvl1pPr marL="0" indent="0">
              <a:buNone/>
              <a:defRPr sz="1800" b="1">
                <a:solidFill>
                  <a:schemeClr val="tx1"/>
                </a:solidFill>
              </a:defRPr>
            </a:lvl1pPr>
            <a:lvl2pPr marL="180000" indent="-180000">
              <a:spcBef>
                <a:spcPts val="600"/>
              </a:spcBef>
              <a:buSzPct val="100000"/>
              <a:buFont typeface="Arial" panose="020B0604020202020204" pitchFamily="34" charset="0"/>
              <a:buChar char="•"/>
              <a:tabLst/>
              <a:defRPr>
                <a:solidFill>
                  <a:schemeClr val="tx1"/>
                </a:solidFill>
              </a:defRPr>
            </a:lvl2pPr>
          </a:lstStyle>
          <a:p>
            <a:pPr lvl="0"/>
            <a:r>
              <a:rPr lang="fr-FR"/>
              <a:t>Modifier les styles du texte du masque</a:t>
            </a:r>
          </a:p>
          <a:p>
            <a:pPr lvl="1"/>
            <a:r>
              <a:rPr lang="fr-FR"/>
              <a:t>Deuxième niveau</a:t>
            </a:r>
          </a:p>
        </p:txBody>
      </p:sp>
      <p:sp>
        <p:nvSpPr>
          <p:cNvPr id="31" name="Espace réservé du texte 21">
            <a:extLst>
              <a:ext uri="{FF2B5EF4-FFF2-40B4-BE49-F238E27FC236}">
                <a16:creationId xmlns:a16="http://schemas.microsoft.com/office/drawing/2014/main" id="{6FD92059-A22C-433B-8494-343CBC88ADC5}"/>
              </a:ext>
            </a:extLst>
          </p:cNvPr>
          <p:cNvSpPr>
            <a:spLocks noGrp="1"/>
          </p:cNvSpPr>
          <p:nvPr>
            <p:ph type="body" sz="quarter" idx="27" hasCustomPrompt="1"/>
          </p:nvPr>
        </p:nvSpPr>
        <p:spPr>
          <a:xfrm>
            <a:off x="2601913" y="18094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1"/>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2" name="Espace réservé du texte 21">
            <a:extLst>
              <a:ext uri="{FF2B5EF4-FFF2-40B4-BE49-F238E27FC236}">
                <a16:creationId xmlns:a16="http://schemas.microsoft.com/office/drawing/2014/main" id="{2487A579-BB10-4B9C-8037-89848E4EB31C}"/>
              </a:ext>
            </a:extLst>
          </p:cNvPr>
          <p:cNvSpPr>
            <a:spLocks noGrp="1"/>
          </p:cNvSpPr>
          <p:nvPr>
            <p:ph type="body" sz="quarter" idx="28" hasCustomPrompt="1"/>
          </p:nvPr>
        </p:nvSpPr>
        <p:spPr>
          <a:xfrm>
            <a:off x="2601913" y="29650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2"/>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33" name="Espace réservé du texte 21">
            <a:extLst>
              <a:ext uri="{FF2B5EF4-FFF2-40B4-BE49-F238E27FC236}">
                <a16:creationId xmlns:a16="http://schemas.microsoft.com/office/drawing/2014/main" id="{C0B0C0AB-7256-484A-8EF0-3BC6851D748F}"/>
              </a:ext>
            </a:extLst>
          </p:cNvPr>
          <p:cNvSpPr>
            <a:spLocks noGrp="1"/>
          </p:cNvSpPr>
          <p:nvPr>
            <p:ph type="body" sz="quarter" idx="29" hasCustomPrompt="1"/>
          </p:nvPr>
        </p:nvSpPr>
        <p:spPr>
          <a:xfrm>
            <a:off x="2601913" y="4120650"/>
            <a:ext cx="324867" cy="571500"/>
          </a:xfrm>
          <a:custGeom>
            <a:avLst/>
            <a:gdLst>
              <a:gd name="connsiteX0" fmla="*/ 58341 w 388938"/>
              <a:gd name="connsiteY0" fmla="*/ 0 h 684213"/>
              <a:gd name="connsiteX1" fmla="*/ 377270 w 388938"/>
              <a:gd name="connsiteY1" fmla="*/ 313438 h 684213"/>
              <a:gd name="connsiteX2" fmla="*/ 388938 w 388938"/>
              <a:gd name="connsiteY2" fmla="*/ 344018 h 684213"/>
              <a:gd name="connsiteX3" fmla="*/ 377270 w 388938"/>
              <a:gd name="connsiteY3" fmla="*/ 370775 h 684213"/>
              <a:gd name="connsiteX4" fmla="*/ 58341 w 388938"/>
              <a:gd name="connsiteY4" fmla="*/ 684213 h 684213"/>
              <a:gd name="connsiteX5" fmla="*/ 0 w 388938"/>
              <a:gd name="connsiteY5" fmla="*/ 626877 h 684213"/>
              <a:gd name="connsiteX6" fmla="*/ 287814 w 388938"/>
              <a:gd name="connsiteY6" fmla="*/ 344018 h 684213"/>
              <a:gd name="connsiteX7" fmla="*/ 0 w 388938"/>
              <a:gd name="connsiteY7" fmla="*/ 57336 h 684213"/>
              <a:gd name="connsiteX8" fmla="*/ 58341 w 388938"/>
              <a:gd name="connsiteY8" fmla="*/ 0 h 684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8938" h="684213">
                <a:moveTo>
                  <a:pt x="58341" y="0"/>
                </a:moveTo>
                <a:cubicBezTo>
                  <a:pt x="377270" y="313438"/>
                  <a:pt x="377270" y="313438"/>
                  <a:pt x="377270" y="313438"/>
                </a:cubicBezTo>
                <a:cubicBezTo>
                  <a:pt x="385049" y="321083"/>
                  <a:pt x="388938" y="332550"/>
                  <a:pt x="388938" y="344018"/>
                </a:cubicBezTo>
                <a:cubicBezTo>
                  <a:pt x="388938" y="351663"/>
                  <a:pt x="385049" y="363130"/>
                  <a:pt x="377270" y="370775"/>
                </a:cubicBezTo>
                <a:lnTo>
                  <a:pt x="58341" y="684213"/>
                </a:lnTo>
                <a:cubicBezTo>
                  <a:pt x="0" y="626877"/>
                  <a:pt x="0" y="626877"/>
                  <a:pt x="0" y="626877"/>
                </a:cubicBezTo>
                <a:cubicBezTo>
                  <a:pt x="287814" y="344018"/>
                  <a:pt x="287814" y="344018"/>
                  <a:pt x="287814" y="344018"/>
                </a:cubicBezTo>
                <a:cubicBezTo>
                  <a:pt x="0" y="57336"/>
                  <a:pt x="0" y="57336"/>
                  <a:pt x="0" y="57336"/>
                </a:cubicBezTo>
                <a:cubicBezTo>
                  <a:pt x="58341" y="0"/>
                  <a:pt x="58341" y="0"/>
                  <a:pt x="58341" y="0"/>
                </a:cubicBezTo>
                <a:close/>
              </a:path>
            </a:pathLst>
          </a:custGeom>
          <a:solidFill>
            <a:schemeClr val="accent3"/>
          </a:solidFill>
        </p:spPr>
        <p:txBody>
          <a:bodyPr wrap="square">
            <a:noAutofit/>
          </a:bodyPr>
          <a:lstStyle>
            <a:lvl1pPr marL="0" indent="0">
              <a:buNone/>
              <a:defRPr sz="1800" b="1"/>
            </a:lvl1pPr>
            <a:lvl2pPr marL="126000" indent="144463">
              <a:spcBef>
                <a:spcPts val="600"/>
              </a:spcBef>
              <a:buSzPct val="100000"/>
              <a:buFont typeface="Arial" panose="020B0604020202020204" pitchFamily="34" charset="0"/>
              <a:buChar char="•"/>
              <a:tabLst/>
              <a:defRPr/>
            </a:lvl2pPr>
          </a:lstStyle>
          <a:p>
            <a:pPr lvl="0"/>
            <a:r>
              <a:rPr lang="fr-FR"/>
              <a:t> </a:t>
            </a:r>
          </a:p>
        </p:txBody>
      </p:sp>
      <p:sp>
        <p:nvSpPr>
          <p:cNvPr id="5" name="Espace réservé de la date 4">
            <a:extLst>
              <a:ext uri="{FF2B5EF4-FFF2-40B4-BE49-F238E27FC236}">
                <a16:creationId xmlns:a16="http://schemas.microsoft.com/office/drawing/2014/main" id="{75997647-8494-4CC4-948F-29A8D49CBCEB}"/>
              </a:ext>
            </a:extLst>
          </p:cNvPr>
          <p:cNvSpPr>
            <a:spLocks noGrp="1"/>
          </p:cNvSpPr>
          <p:nvPr>
            <p:ph type="dt" sz="half" idx="30"/>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02B4AC02-49D4-4738-A9B4-B3DA90016A7F}"/>
              </a:ext>
            </a:extLst>
          </p:cNvPr>
          <p:cNvSpPr>
            <a:spLocks noGrp="1"/>
          </p:cNvSpPr>
          <p:nvPr>
            <p:ph type="ftr" sz="quarter" idx="31"/>
          </p:nvPr>
        </p:nvSpPr>
        <p:spPr/>
        <p:txBody>
          <a:bodyPr/>
          <a:lstStyle>
            <a:lvl1pPr>
              <a:defRPr>
                <a:solidFill>
                  <a:schemeClr val="tx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28EE574D-092E-4259-81EB-81EA91E97CDA}"/>
              </a:ext>
            </a:extLst>
          </p:cNvPr>
          <p:cNvSpPr>
            <a:spLocks noGrp="1"/>
          </p:cNvSpPr>
          <p:nvPr>
            <p:ph type="sldNum" sz="quarter" idx="3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825118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41BBE8-1E54-415C-B10D-F6342B80F061}"/>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7" name="Espace réservé de la date 6">
            <a:extLst>
              <a:ext uri="{FF2B5EF4-FFF2-40B4-BE49-F238E27FC236}">
                <a16:creationId xmlns:a16="http://schemas.microsoft.com/office/drawing/2014/main" id="{CE830942-5133-4F54-8414-98EC08DAA6C5}"/>
              </a:ext>
            </a:extLst>
          </p:cNvPr>
          <p:cNvSpPr>
            <a:spLocks noGrp="1"/>
          </p:cNvSpPr>
          <p:nvPr>
            <p:ph type="dt" sz="half" idx="10"/>
          </p:nvPr>
        </p:nvSpPr>
        <p:spPr/>
        <p:txBody>
          <a:bodyPr/>
          <a:lstStyle>
            <a:lvl1pPr>
              <a:defRPr>
                <a:solidFill>
                  <a:schemeClr val="tx1"/>
                </a:solidFill>
              </a:defRPr>
            </a:lvl1pPr>
          </a:lstStyle>
          <a:p>
            <a:endParaRPr lang="fr-FR"/>
          </a:p>
        </p:txBody>
      </p:sp>
      <p:sp>
        <p:nvSpPr>
          <p:cNvPr id="8" name="Espace réservé du pied de page 7">
            <a:extLst>
              <a:ext uri="{FF2B5EF4-FFF2-40B4-BE49-F238E27FC236}">
                <a16:creationId xmlns:a16="http://schemas.microsoft.com/office/drawing/2014/main" id="{A03D30D6-5712-44A8-87A9-67750D407146}"/>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9" name="Espace réservé du numéro de diapositive 8">
            <a:extLst>
              <a:ext uri="{FF2B5EF4-FFF2-40B4-BE49-F238E27FC236}">
                <a16:creationId xmlns:a16="http://schemas.microsoft.com/office/drawing/2014/main" id="{872F511C-AE30-47A8-8C9B-F0B33753CCDA}"/>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794521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9B47C71-F46D-4EA0-AF6A-4962453CDD76}"/>
              </a:ext>
            </a:extLst>
          </p:cNvPr>
          <p:cNvSpPr>
            <a:spLocks noGrp="1"/>
          </p:cNvSpPr>
          <p:nvPr>
            <p:ph type="dt" sz="half" idx="10"/>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0495B091-68ED-45A4-957C-92BBA7548811}"/>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8" name="Espace réservé du numéro de diapositive 7">
            <a:extLst>
              <a:ext uri="{FF2B5EF4-FFF2-40B4-BE49-F238E27FC236}">
                <a16:creationId xmlns:a16="http://schemas.microsoft.com/office/drawing/2014/main" id="{A4361BE1-6536-48FB-BC11-166BC54BD6F9}"/>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3563156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Annex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2845977"/>
            <a:ext cx="11160000" cy="1440000"/>
          </a:xfrm>
        </p:spPr>
        <p:txBody>
          <a:bodyPr anchor="t">
            <a:noAutofit/>
          </a:bodyPr>
          <a:lstStyle>
            <a:lvl1pPr>
              <a:lnSpc>
                <a:spcPct val="90000"/>
              </a:lnSpc>
              <a:defRPr sz="5000">
                <a:solidFill>
                  <a:schemeClr val="tx2"/>
                </a:solidFill>
              </a:defRPr>
            </a:lvl1pPr>
          </a:lstStyle>
          <a:p>
            <a:r>
              <a:rPr lang="fr-FR"/>
              <a:t>Modifiez le style du titre</a:t>
            </a:r>
          </a:p>
        </p:txBody>
      </p:sp>
      <p:sp>
        <p:nvSpPr>
          <p:cNvPr id="3" name="Espace réservé de la date 2">
            <a:extLst>
              <a:ext uri="{FF2B5EF4-FFF2-40B4-BE49-F238E27FC236}">
                <a16:creationId xmlns:a16="http://schemas.microsoft.com/office/drawing/2014/main" id="{C9E24192-EBCA-4782-93A3-6134ECDB202A}"/>
              </a:ext>
            </a:extLst>
          </p:cNvPr>
          <p:cNvSpPr>
            <a:spLocks noGrp="1"/>
          </p:cNvSpPr>
          <p:nvPr>
            <p:ph type="dt" sz="half" idx="10"/>
          </p:nvPr>
        </p:nvSpPr>
        <p:spPr/>
        <p:txBody>
          <a:bodyPr/>
          <a:lstStyle>
            <a:lvl1pPr>
              <a:defRPr>
                <a:solidFill>
                  <a:schemeClr val="tx1"/>
                </a:solidFill>
              </a:defRPr>
            </a:lvl1pPr>
          </a:lstStyle>
          <a:p>
            <a:endParaRPr lang="fr-FR"/>
          </a:p>
        </p:txBody>
      </p:sp>
      <p:sp>
        <p:nvSpPr>
          <p:cNvPr id="4" name="Espace réservé du pied de page 3">
            <a:extLst>
              <a:ext uri="{FF2B5EF4-FFF2-40B4-BE49-F238E27FC236}">
                <a16:creationId xmlns:a16="http://schemas.microsoft.com/office/drawing/2014/main" id="{8627768F-E755-49AE-BDD4-F22B941EE926}"/>
              </a:ext>
            </a:extLst>
          </p:cNvPr>
          <p:cNvSpPr>
            <a:spLocks noGrp="1"/>
          </p:cNvSpPr>
          <p:nvPr>
            <p:ph type="ftr" sz="quarter" idx="11"/>
          </p:nvPr>
        </p:nvSpPr>
        <p:spPr/>
        <p:txBody>
          <a:bodyPr/>
          <a:lstStyle>
            <a:lvl1pPr>
              <a:defRPr>
                <a:solidFill>
                  <a:schemeClr val="tx1"/>
                </a:solidFill>
              </a:defRPr>
            </a:lvl1pPr>
          </a:lstStyle>
          <a:p>
            <a:r>
              <a:rPr lang="en-US"/>
              <a:t>Deployment kit Golden Rule 1</a:t>
            </a:r>
            <a:endParaRPr lang="fr-FR"/>
          </a:p>
        </p:txBody>
      </p:sp>
      <p:sp>
        <p:nvSpPr>
          <p:cNvPr id="5" name="Espace réservé du numéro de diapositive 4">
            <a:extLst>
              <a:ext uri="{FF2B5EF4-FFF2-40B4-BE49-F238E27FC236}">
                <a16:creationId xmlns:a16="http://schemas.microsoft.com/office/drawing/2014/main" id="{679213C8-C608-4F8F-B3E7-6893ECEEC936}"/>
              </a:ext>
            </a:extLst>
          </p:cNvPr>
          <p:cNvSpPr>
            <a:spLocks noGrp="1"/>
          </p:cNvSpPr>
          <p:nvPr>
            <p:ph type="sldNum" sz="quarter" idx="12"/>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4234989086"/>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avec photo">
    <p:spTree>
      <p:nvGrpSpPr>
        <p:cNvPr id="1" name=""/>
        <p:cNvGrpSpPr/>
        <p:nvPr/>
      </p:nvGrpSpPr>
      <p:grpSpPr>
        <a:xfrm>
          <a:off x="0" y="0"/>
          <a:ext cx="0" cy="0"/>
          <a:chOff x="0" y="0"/>
          <a:chExt cx="0" cy="0"/>
        </a:xfrm>
      </p:grpSpPr>
      <p:sp>
        <p:nvSpPr>
          <p:cNvPr id="12" name="Espace réservé pour une image  2">
            <a:extLst>
              <a:ext uri="{FF2B5EF4-FFF2-40B4-BE49-F238E27FC236}">
                <a16:creationId xmlns:a16="http://schemas.microsoft.com/office/drawing/2014/main" id="{3FA18DAD-43C7-439C-AEB4-182FDEF42A93}"/>
              </a:ext>
            </a:extLst>
          </p:cNvPr>
          <p:cNvSpPr>
            <a:spLocks noGrp="1"/>
          </p:cNvSpPr>
          <p:nvPr>
            <p:ph type="pic" idx="10"/>
          </p:nvPr>
        </p:nvSpPr>
        <p:spPr>
          <a:xfrm>
            <a:off x="0" y="1"/>
            <a:ext cx="6093760" cy="6857999"/>
          </a:xfrm>
          <a:solidFill>
            <a:schemeClr val="bg1">
              <a:lumMod val="95000"/>
            </a:schemeClr>
          </a:solidFill>
        </p:spPr>
        <p:txBody>
          <a:bodyPr anchor="ctr"/>
          <a:lstStyle>
            <a:lvl1pPr marL="0" indent="0" algn="ctr">
              <a:buNone/>
              <a:defRPr sz="14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6361200"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5" name="Espace réservé du texte 8">
            <a:extLst>
              <a:ext uri="{FF2B5EF4-FFF2-40B4-BE49-F238E27FC236}">
                <a16:creationId xmlns:a16="http://schemas.microsoft.com/office/drawing/2014/main" id="{90C7237F-FD39-40C9-B915-D4BC62A3BEC4}"/>
              </a:ext>
            </a:extLst>
          </p:cNvPr>
          <p:cNvSpPr>
            <a:spLocks noGrp="1"/>
          </p:cNvSpPr>
          <p:nvPr>
            <p:ph type="body" sz="quarter" idx="17" hasCustomPrompt="1"/>
          </p:nvPr>
        </p:nvSpPr>
        <p:spPr>
          <a:xfrm>
            <a:off x="825578" y="6523200"/>
            <a:ext cx="10800" cy="100800"/>
          </a:xfrm>
          <a:solidFill>
            <a:schemeClr val="bg1"/>
          </a:solidFill>
        </p:spPr>
        <p:txBody>
          <a:bodyPr lIns="0" tIns="0" rIns="0" bIns="0"/>
          <a:lstStyle>
            <a:lvl1pPr marL="0" indent="0">
              <a:buNone/>
              <a:defRPr sz="100">
                <a:solidFill>
                  <a:schemeClr val="bg1"/>
                </a:solidFill>
              </a:defRPr>
            </a:lvl1pPr>
          </a:lstStyle>
          <a:p>
            <a:pPr lvl="0"/>
            <a:r>
              <a:rPr lang="fr-FR"/>
              <a:t> </a:t>
            </a:r>
          </a:p>
        </p:txBody>
      </p:sp>
      <p:sp>
        <p:nvSpPr>
          <p:cNvPr id="4" name="Titre 3">
            <a:extLst>
              <a:ext uri="{FF2B5EF4-FFF2-40B4-BE49-F238E27FC236}">
                <a16:creationId xmlns:a16="http://schemas.microsoft.com/office/drawing/2014/main" id="{A95F48EF-CBAD-4F80-B069-72AECAEC0746}"/>
              </a:ext>
            </a:extLst>
          </p:cNvPr>
          <p:cNvSpPr>
            <a:spLocks noGrp="1"/>
          </p:cNvSpPr>
          <p:nvPr>
            <p:ph type="title"/>
          </p:nvPr>
        </p:nvSpPr>
        <p:spPr>
          <a:xfrm>
            <a:off x="6361199" y="242844"/>
            <a:ext cx="3960000" cy="1008000"/>
          </a:xfrm>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F45A3821-9C55-4E10-844A-98E6FB07D68C}"/>
              </a:ext>
            </a:extLst>
          </p:cNvPr>
          <p:cNvSpPr>
            <a:spLocks noGrp="1"/>
          </p:cNvSpPr>
          <p:nvPr>
            <p:ph type="dt" sz="half" idx="18"/>
          </p:nvPr>
        </p:nvSpPr>
        <p:spPr/>
        <p:txBody>
          <a:bodyPr/>
          <a:lstStyle>
            <a:lvl1pPr>
              <a:defRPr>
                <a:solidFill>
                  <a:schemeClr val="bg1"/>
                </a:solidFill>
              </a:defRPr>
            </a:lvl1pPr>
          </a:lstStyle>
          <a:p>
            <a:endParaRPr lang="fr-FR"/>
          </a:p>
        </p:txBody>
      </p:sp>
      <p:sp>
        <p:nvSpPr>
          <p:cNvPr id="6" name="Espace réservé du pied de page 5">
            <a:extLst>
              <a:ext uri="{FF2B5EF4-FFF2-40B4-BE49-F238E27FC236}">
                <a16:creationId xmlns:a16="http://schemas.microsoft.com/office/drawing/2014/main" id="{B26B9FA6-E4DB-4B15-BD57-BEC5F537E3AB}"/>
              </a:ext>
            </a:extLst>
          </p:cNvPr>
          <p:cNvSpPr>
            <a:spLocks noGrp="1"/>
          </p:cNvSpPr>
          <p:nvPr>
            <p:ph type="ftr" sz="quarter" idx="19"/>
          </p:nvPr>
        </p:nvSpPr>
        <p:spPr/>
        <p:txBody>
          <a:bodyPr/>
          <a:lstStyle>
            <a:lvl1pPr>
              <a:defRPr>
                <a:solidFill>
                  <a:schemeClr val="bg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6FE6001F-97CC-4008-B22A-EFA29A13779C}"/>
              </a:ext>
            </a:extLst>
          </p:cNvPr>
          <p:cNvSpPr>
            <a:spLocks noGrp="1"/>
          </p:cNvSpPr>
          <p:nvPr>
            <p:ph type="sldNum" sz="quarter" idx="20"/>
          </p:nvPr>
        </p:nvSpPr>
        <p:spPr/>
        <p:txBody>
          <a:bodyPr/>
          <a:lstStyle>
            <a:lvl1pPr>
              <a:defRPr>
                <a:solidFill>
                  <a:schemeClr val="bg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632417692"/>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Only" preserve="1">
  <p:cSld name="Merci">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FB4134C-1D6E-45C5-A0CB-6875E698A7A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124401" y="231117"/>
            <a:ext cx="2788867" cy="2205948"/>
          </a:xfrm>
          <a:prstGeom prst="rect">
            <a:avLst/>
          </a:prstGeom>
        </p:spPr>
      </p:pic>
      <p:sp>
        <p:nvSpPr>
          <p:cNvPr id="2" name="Titre 1">
            <a:extLst>
              <a:ext uri="{FF2B5EF4-FFF2-40B4-BE49-F238E27FC236}">
                <a16:creationId xmlns:a16="http://schemas.microsoft.com/office/drawing/2014/main" id="{9A50C95A-056C-429F-A1B6-8B1CDC140D27}"/>
              </a:ext>
            </a:extLst>
          </p:cNvPr>
          <p:cNvSpPr>
            <a:spLocks noGrp="1"/>
          </p:cNvSpPr>
          <p:nvPr>
            <p:ph type="title"/>
          </p:nvPr>
        </p:nvSpPr>
        <p:spPr>
          <a:xfrm>
            <a:off x="2316000" y="2845977"/>
            <a:ext cx="7560000" cy="828000"/>
          </a:xfrm>
        </p:spPr>
        <p:txBody>
          <a:bodyPr anchor="t">
            <a:noAutofit/>
          </a:bodyPr>
          <a:lstStyle>
            <a:lvl1pPr algn="ctr">
              <a:defRPr sz="4300">
                <a:solidFill>
                  <a:schemeClr val="tx1"/>
                </a:solidFill>
              </a:defRPr>
            </a:lvl1pPr>
          </a:lstStyle>
          <a:p>
            <a:r>
              <a:rPr lang="fr-FR"/>
              <a:t>Modifiez le style du titre</a:t>
            </a:r>
          </a:p>
        </p:txBody>
      </p:sp>
    </p:spTree>
    <p:extLst>
      <p:ext uri="{BB962C8B-B14F-4D97-AF65-F5344CB8AC3E}">
        <p14:creationId xmlns:p14="http://schemas.microsoft.com/office/powerpoint/2010/main" val="35536910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1</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295065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ption N°1 Ouverture de chap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34B7DA-FA75-4149-8676-64791F4D66D2}"/>
              </a:ext>
            </a:extLst>
          </p:cNvPr>
          <p:cNvSpPr>
            <a:spLocks noGrp="1"/>
          </p:cNvSpPr>
          <p:nvPr>
            <p:ph type="title"/>
          </p:nvPr>
        </p:nvSpPr>
        <p:spPr>
          <a:xfrm>
            <a:off x="489742" y="3430800"/>
            <a:ext cx="11160000" cy="1152000"/>
          </a:xfrm>
        </p:spPr>
        <p:txBody>
          <a:bodyPr>
            <a:noAutofit/>
          </a:bodyPr>
          <a:lstStyle>
            <a:lvl1pPr>
              <a:lnSpc>
                <a:spcPct val="90000"/>
              </a:lnSpc>
              <a:defRPr sz="3900">
                <a:solidFill>
                  <a:schemeClr val="tx2"/>
                </a:solidFill>
              </a:defRPr>
            </a:lvl1pPr>
          </a:lstStyle>
          <a:p>
            <a:r>
              <a:rPr lang="fr-FR"/>
              <a:t>Modifiez le style du titre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489741" y="4662000"/>
            <a:ext cx="11160000" cy="504000"/>
          </a:xfrm>
        </p:spPr>
        <p:txBody>
          <a:bodyPr anchor="t">
            <a:noAutofit/>
          </a:bodyPr>
          <a:lstStyle>
            <a:lvl1pPr marL="0" indent="0">
              <a:lnSpc>
                <a:spcPct val="90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11" name="Espace réservé du texte 10">
            <a:extLst>
              <a:ext uri="{FF2B5EF4-FFF2-40B4-BE49-F238E27FC236}">
                <a16:creationId xmlns:a16="http://schemas.microsoft.com/office/drawing/2014/main" id="{8C7A5F77-9A92-46CF-AF0E-296CA94F051F}"/>
              </a:ext>
            </a:extLst>
          </p:cNvPr>
          <p:cNvSpPr>
            <a:spLocks noGrp="1"/>
          </p:cNvSpPr>
          <p:nvPr>
            <p:ph type="body" sz="quarter" idx="13" hasCustomPrompt="1"/>
          </p:nvPr>
        </p:nvSpPr>
        <p:spPr>
          <a:xfrm>
            <a:off x="489742" y="1490400"/>
            <a:ext cx="3960000" cy="1872000"/>
          </a:xfrm>
        </p:spPr>
        <p:txBody>
          <a:bodyPr>
            <a:noAutofit/>
          </a:bodyPr>
          <a:lstStyle>
            <a:lvl1pPr marL="0" indent="0">
              <a:buNone/>
              <a:defRPr sz="13500">
                <a:solidFill>
                  <a:schemeClr val="tx2"/>
                </a:solidFill>
              </a:defRPr>
            </a:lvl1pPr>
          </a:lstStyle>
          <a:p>
            <a:pPr lvl="0"/>
            <a:r>
              <a:rPr lang="fr-FR"/>
              <a:t>NN.</a:t>
            </a:r>
          </a:p>
        </p:txBody>
      </p:sp>
      <p:sp>
        <p:nvSpPr>
          <p:cNvPr id="4" name="Espace réservé de la date 3">
            <a:extLst>
              <a:ext uri="{FF2B5EF4-FFF2-40B4-BE49-F238E27FC236}">
                <a16:creationId xmlns:a16="http://schemas.microsoft.com/office/drawing/2014/main" id="{084489D0-046B-4DA8-828E-D1EDDC72FA8E}"/>
              </a:ext>
            </a:extLst>
          </p:cNvPr>
          <p:cNvSpPr>
            <a:spLocks noGrp="1"/>
          </p:cNvSpPr>
          <p:nvPr>
            <p:ph type="dt" sz="half" idx="14"/>
          </p:nvPr>
        </p:nvSpPr>
        <p:spPr/>
        <p:txBody>
          <a:bodyPr/>
          <a:lstStyle>
            <a:lvl1pPr>
              <a:defRPr>
                <a:solidFill>
                  <a:schemeClr val="tx1"/>
                </a:solidFill>
              </a:defRPr>
            </a:lvl1pPr>
          </a:lstStyle>
          <a:p>
            <a:endParaRPr lang="fr-FR"/>
          </a:p>
        </p:txBody>
      </p:sp>
      <p:sp>
        <p:nvSpPr>
          <p:cNvPr id="5" name="Espace réservé du pied de page 4">
            <a:extLst>
              <a:ext uri="{FF2B5EF4-FFF2-40B4-BE49-F238E27FC236}">
                <a16:creationId xmlns:a16="http://schemas.microsoft.com/office/drawing/2014/main" id="{827B8392-9F0D-47B8-8F1D-D057C53A97DD}"/>
              </a:ext>
            </a:extLst>
          </p:cNvPr>
          <p:cNvSpPr>
            <a:spLocks noGrp="1"/>
          </p:cNvSpPr>
          <p:nvPr>
            <p:ph type="ftr" sz="quarter" idx="15"/>
          </p:nvPr>
        </p:nvSpPr>
        <p:spPr/>
        <p:txBody>
          <a:bodyPr/>
          <a:lstStyle>
            <a:lvl1pPr>
              <a:defRPr>
                <a:solidFill>
                  <a:schemeClr val="tx1"/>
                </a:solidFill>
              </a:defRPr>
            </a:lvl1pPr>
          </a:lstStyle>
          <a:p>
            <a:r>
              <a:rPr lang="en-US"/>
              <a:t>Deployment kit Golden Rule 1</a:t>
            </a:r>
            <a:endParaRPr lang="fr-FR"/>
          </a:p>
        </p:txBody>
      </p:sp>
      <p:sp>
        <p:nvSpPr>
          <p:cNvPr id="6" name="Espace réservé du numéro de diapositive 5">
            <a:extLst>
              <a:ext uri="{FF2B5EF4-FFF2-40B4-BE49-F238E27FC236}">
                <a16:creationId xmlns:a16="http://schemas.microsoft.com/office/drawing/2014/main" id="{CC4EDA01-DE85-4E9D-A6E0-28AA131E783D}"/>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625948165"/>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4" name="Titre 3">
            <a:extLst>
              <a:ext uri="{FF2B5EF4-FFF2-40B4-BE49-F238E27FC236}">
                <a16:creationId xmlns:a16="http://schemas.microsoft.com/office/drawing/2014/main" id="{C292072E-287F-4875-8FDB-C22CF0436582}"/>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40DE2FB5-2CE4-44D5-9167-5E9A54E4AAB3}"/>
              </a:ext>
            </a:extLst>
          </p:cNvPr>
          <p:cNvSpPr>
            <a:spLocks noGrp="1"/>
          </p:cNvSpPr>
          <p:nvPr>
            <p:ph type="dt" sz="half" idx="14"/>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99ED68ED-4BAB-426E-AC8B-79F072DDCF3C}"/>
              </a:ext>
            </a:extLst>
          </p:cNvPr>
          <p:cNvSpPr>
            <a:spLocks noGrp="1"/>
          </p:cNvSpPr>
          <p:nvPr>
            <p:ph type="ftr" sz="quarter" idx="15"/>
          </p:nvPr>
        </p:nvSpPr>
        <p:spPr/>
        <p:txBody>
          <a:bodyPr/>
          <a:lstStyle>
            <a:lvl1pPr>
              <a:defRPr>
                <a:solidFill>
                  <a:schemeClr val="tx1"/>
                </a:solidFill>
              </a:defRPr>
            </a:lvl1pPr>
          </a:lstStyle>
          <a:p>
            <a:r>
              <a:rPr lang="en-US"/>
              <a:t>Deployment kit Golden Rule 1</a:t>
            </a:r>
            <a:endParaRPr lang="fr-FR"/>
          </a:p>
        </p:txBody>
      </p:sp>
      <p:sp>
        <p:nvSpPr>
          <p:cNvPr id="10" name="Espace réservé du numéro de diapositive 9">
            <a:extLst>
              <a:ext uri="{FF2B5EF4-FFF2-40B4-BE49-F238E27FC236}">
                <a16:creationId xmlns:a16="http://schemas.microsoft.com/office/drawing/2014/main" id="{18ECF392-ABEC-45C0-9399-5BB17B364A4E}"/>
              </a:ext>
            </a:extLst>
          </p:cNvPr>
          <p:cNvSpPr>
            <a:spLocks noGrp="1"/>
          </p:cNvSpPr>
          <p:nvPr>
            <p:ph type="sldNum" sz="quarter" idx="16"/>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24777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3820350"/>
            <a:ext cx="11133952" cy="2412000"/>
          </a:xfrm>
        </p:spPr>
        <p:txBody>
          <a:bodyPr/>
          <a:lstStyle>
            <a:lvl1pPr>
              <a:defRPr>
                <a:solidFill>
                  <a:schemeClr val="tx1"/>
                </a:solidFill>
              </a:defRPr>
            </a:lvl1pPr>
            <a:lvl2pPr>
              <a:spcBef>
                <a:spcPts val="400"/>
              </a:spcBef>
              <a:defRPr>
                <a:solidFill>
                  <a:schemeClr val="tx1"/>
                </a:solidFill>
              </a:defRPr>
            </a:lvl2pPr>
          </a:lstStyle>
          <a:p>
            <a:pPr lvl="0"/>
            <a:r>
              <a:rPr lang="fr-FR"/>
              <a:t>Modifier les styles du texte du masque</a:t>
            </a:r>
          </a:p>
          <a:p>
            <a:pPr lvl="1"/>
            <a:r>
              <a:rPr lang="fr-FR"/>
              <a:t>Deuxième niveau</a:t>
            </a:r>
          </a:p>
        </p:txBody>
      </p:sp>
      <p:sp>
        <p:nvSpPr>
          <p:cNvPr id="12" name="Espace réservé du tableau 2">
            <a:extLst>
              <a:ext uri="{FF2B5EF4-FFF2-40B4-BE49-F238E27FC236}">
                <a16:creationId xmlns:a16="http://schemas.microsoft.com/office/drawing/2014/main" id="{3EADC01A-12BC-4330-8A1C-A4DCE63F4D5F}"/>
              </a:ext>
            </a:extLst>
          </p:cNvPr>
          <p:cNvSpPr>
            <a:spLocks noGrp="1"/>
          </p:cNvSpPr>
          <p:nvPr>
            <p:ph type="tbl" sz="quarter" idx="17"/>
          </p:nvPr>
        </p:nvSpPr>
        <p:spPr>
          <a:xfrm>
            <a:off x="589752" y="1372349"/>
            <a:ext cx="11014079" cy="2304000"/>
          </a:xfrm>
        </p:spPr>
        <p:txBody>
          <a:bodyPr anchor="ctr"/>
          <a:lstStyle>
            <a:lvl1pPr marL="0" indent="0" algn="ctr">
              <a:buNone/>
              <a:defRPr sz="1400">
                <a:solidFill>
                  <a:schemeClr val="tx2"/>
                </a:solidFill>
              </a:defRPr>
            </a:lvl1pPr>
          </a:lstStyle>
          <a:p>
            <a:r>
              <a:rPr lang="fr-FR"/>
              <a:t>Cliquez sur l'icône pour ajouter un tableau</a:t>
            </a:r>
          </a:p>
        </p:txBody>
      </p:sp>
      <p:sp>
        <p:nvSpPr>
          <p:cNvPr id="4" name="Titre 3">
            <a:extLst>
              <a:ext uri="{FF2B5EF4-FFF2-40B4-BE49-F238E27FC236}">
                <a16:creationId xmlns:a16="http://schemas.microsoft.com/office/drawing/2014/main" id="{F7BED8F5-8DF4-41F4-9FBF-3FC3EFF478F8}"/>
              </a:ext>
            </a:extLst>
          </p:cNvPr>
          <p:cNvSpPr>
            <a:spLocks noGrp="1"/>
          </p:cNvSpPr>
          <p:nvPr>
            <p:ph type="title"/>
          </p:nvPr>
        </p:nvSpPr>
        <p:spPr/>
        <p:txBody>
          <a:bodyPr/>
          <a:lstStyle>
            <a:lvl1pPr>
              <a:defRPr>
                <a:solidFill>
                  <a:schemeClr val="tx2"/>
                </a:solidFill>
              </a:defRPr>
            </a:lvl1pPr>
          </a:lstStyle>
          <a:p>
            <a:r>
              <a:rPr lang="fr-FR"/>
              <a:t>Modifiez le style du titre</a:t>
            </a:r>
          </a:p>
        </p:txBody>
      </p:sp>
      <p:sp>
        <p:nvSpPr>
          <p:cNvPr id="5" name="Espace réservé de la date 4">
            <a:extLst>
              <a:ext uri="{FF2B5EF4-FFF2-40B4-BE49-F238E27FC236}">
                <a16:creationId xmlns:a16="http://schemas.microsoft.com/office/drawing/2014/main" id="{74A5DB8F-F9F5-4D34-AD2B-20A401276C3E}"/>
              </a:ext>
            </a:extLst>
          </p:cNvPr>
          <p:cNvSpPr>
            <a:spLocks noGrp="1"/>
          </p:cNvSpPr>
          <p:nvPr>
            <p:ph type="dt" sz="half" idx="18"/>
          </p:nvPr>
        </p:nvSpPr>
        <p:spPr/>
        <p:txBody>
          <a:bodyPr/>
          <a:lstStyle>
            <a:lvl1pPr>
              <a:defRPr>
                <a:solidFill>
                  <a:schemeClr val="tx1"/>
                </a:solidFill>
              </a:defRPr>
            </a:lvl1pPr>
          </a:lstStyle>
          <a:p>
            <a:endParaRPr lang="fr-FR"/>
          </a:p>
        </p:txBody>
      </p:sp>
      <p:sp>
        <p:nvSpPr>
          <p:cNvPr id="6" name="Espace réservé du pied de page 5">
            <a:extLst>
              <a:ext uri="{FF2B5EF4-FFF2-40B4-BE49-F238E27FC236}">
                <a16:creationId xmlns:a16="http://schemas.microsoft.com/office/drawing/2014/main" id="{7F448ABE-6518-42E7-86CB-17EBD972C87A}"/>
              </a:ext>
            </a:extLst>
          </p:cNvPr>
          <p:cNvSpPr>
            <a:spLocks noGrp="1"/>
          </p:cNvSpPr>
          <p:nvPr>
            <p:ph type="ftr" sz="quarter" idx="19"/>
          </p:nvPr>
        </p:nvSpPr>
        <p:spPr/>
        <p:txBody>
          <a:bodyPr/>
          <a:lstStyle>
            <a:lvl1pPr>
              <a:defRPr>
                <a:solidFill>
                  <a:schemeClr val="tx1"/>
                </a:solidFill>
              </a:defRPr>
            </a:lvl1pPr>
          </a:lstStyle>
          <a:p>
            <a:r>
              <a:rPr lang="en-US"/>
              <a:t>Deployment kit Golden Rule 1</a:t>
            </a:r>
            <a:endParaRPr lang="fr-FR"/>
          </a:p>
        </p:txBody>
      </p:sp>
      <p:sp>
        <p:nvSpPr>
          <p:cNvPr id="7" name="Espace réservé du numéro de diapositive 6">
            <a:extLst>
              <a:ext uri="{FF2B5EF4-FFF2-40B4-BE49-F238E27FC236}">
                <a16:creationId xmlns:a16="http://schemas.microsoft.com/office/drawing/2014/main" id="{DBF92594-638F-42B7-B983-EDCA45116F84}"/>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54717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e avec graphique">
    <p:spTree>
      <p:nvGrpSpPr>
        <p:cNvPr id="1" name=""/>
        <p:cNvGrpSpPr/>
        <p:nvPr/>
      </p:nvGrpSpPr>
      <p:grpSpPr>
        <a:xfrm>
          <a:off x="0" y="0"/>
          <a:ext cx="0" cy="0"/>
          <a:chOff x="0" y="0"/>
          <a:chExt cx="0" cy="0"/>
        </a:xfrm>
      </p:grpSpPr>
      <p:sp>
        <p:nvSpPr>
          <p:cNvPr id="9" name="Espace réservé du texte 8">
            <a:extLst>
              <a:ext uri="{FF2B5EF4-FFF2-40B4-BE49-F238E27FC236}">
                <a16:creationId xmlns:a16="http://schemas.microsoft.com/office/drawing/2014/main" id="{7BC41F0E-EC30-4D2A-AA16-7B987E32A160}"/>
              </a:ext>
            </a:extLst>
          </p:cNvPr>
          <p:cNvSpPr>
            <a:spLocks noGrp="1"/>
          </p:cNvSpPr>
          <p:nvPr>
            <p:ph type="body" sz="quarter" idx="13" hasCustomPrompt="1"/>
          </p:nvPr>
        </p:nvSpPr>
        <p:spPr>
          <a:xfrm>
            <a:off x="469879" y="1371600"/>
            <a:ext cx="5472000" cy="486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lumMod val="75000"/>
                  </a:schemeClr>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13" name="Espace réservé du graphique 2">
            <a:extLst>
              <a:ext uri="{FF2B5EF4-FFF2-40B4-BE49-F238E27FC236}">
                <a16:creationId xmlns:a16="http://schemas.microsoft.com/office/drawing/2014/main" id="{36B54297-76AA-4A3B-A34F-53F1E4289CC7}"/>
              </a:ext>
            </a:extLst>
          </p:cNvPr>
          <p:cNvSpPr>
            <a:spLocks noGrp="1"/>
          </p:cNvSpPr>
          <p:nvPr>
            <p:ph type="chart" sz="quarter" idx="17"/>
          </p:nvPr>
        </p:nvSpPr>
        <p:spPr>
          <a:xfrm>
            <a:off x="6229879" y="1371600"/>
            <a:ext cx="5508000" cy="4860000"/>
          </a:xfrm>
        </p:spPr>
        <p:txBody>
          <a:bodyPr anchor="ctr"/>
          <a:lstStyle>
            <a:lvl1pPr marL="0" indent="0" algn="ctr">
              <a:buNone/>
              <a:defRPr sz="1400">
                <a:solidFill>
                  <a:schemeClr val="tx2"/>
                </a:solidFill>
              </a:defRPr>
            </a:lvl1pPr>
          </a:lstStyle>
          <a:p>
            <a:r>
              <a:rPr lang="fr-FR"/>
              <a:t>Cliquez sur l'icône pour ajouter un graphique</a:t>
            </a:r>
          </a:p>
        </p:txBody>
      </p:sp>
      <p:sp>
        <p:nvSpPr>
          <p:cNvPr id="4" name="Titre 3">
            <a:extLst>
              <a:ext uri="{FF2B5EF4-FFF2-40B4-BE49-F238E27FC236}">
                <a16:creationId xmlns:a16="http://schemas.microsoft.com/office/drawing/2014/main" id="{7AE7569B-B080-4146-A11F-1E61AF63D642}"/>
              </a:ext>
            </a:extLst>
          </p:cNvPr>
          <p:cNvSpPr>
            <a:spLocks noGrp="1"/>
          </p:cNvSpPr>
          <p:nvPr>
            <p:ph type="title"/>
          </p:nvPr>
        </p:nvSpPr>
        <p:spPr>
          <a:xfrm>
            <a:off x="469879" y="242844"/>
            <a:ext cx="9720000" cy="1008000"/>
          </a:xfrm>
        </p:spPr>
        <p:txBody>
          <a:bodyPr/>
          <a:lstStyle>
            <a:lvl1pPr>
              <a:defRPr>
                <a:solidFill>
                  <a:schemeClr val="tx2"/>
                </a:solidFill>
              </a:defRPr>
            </a:lvl1pPr>
          </a:lstStyle>
          <a:p>
            <a:r>
              <a:rPr lang="fr-FR"/>
              <a:t>Modifiez le style du titre</a:t>
            </a:r>
          </a:p>
        </p:txBody>
      </p:sp>
      <p:sp>
        <p:nvSpPr>
          <p:cNvPr id="6" name="Espace réservé de la date 5">
            <a:extLst>
              <a:ext uri="{FF2B5EF4-FFF2-40B4-BE49-F238E27FC236}">
                <a16:creationId xmlns:a16="http://schemas.microsoft.com/office/drawing/2014/main" id="{1A8B2399-CA73-45EA-BE18-9A20282E60B2}"/>
              </a:ext>
            </a:extLst>
          </p:cNvPr>
          <p:cNvSpPr>
            <a:spLocks noGrp="1"/>
          </p:cNvSpPr>
          <p:nvPr>
            <p:ph type="dt" sz="half" idx="18"/>
          </p:nvPr>
        </p:nvSpPr>
        <p:spPr/>
        <p:txBody>
          <a:bodyPr/>
          <a:lstStyle>
            <a:lvl1pPr>
              <a:defRPr>
                <a:solidFill>
                  <a:schemeClr val="tx1"/>
                </a:solidFill>
              </a:defRPr>
            </a:lvl1pPr>
          </a:lstStyle>
          <a:p>
            <a:endParaRPr lang="fr-FR"/>
          </a:p>
        </p:txBody>
      </p:sp>
      <p:sp>
        <p:nvSpPr>
          <p:cNvPr id="7" name="Espace réservé du pied de page 6">
            <a:extLst>
              <a:ext uri="{FF2B5EF4-FFF2-40B4-BE49-F238E27FC236}">
                <a16:creationId xmlns:a16="http://schemas.microsoft.com/office/drawing/2014/main" id="{78D64F63-31B3-46AB-8995-E4EAED1967BD}"/>
              </a:ext>
            </a:extLst>
          </p:cNvPr>
          <p:cNvSpPr>
            <a:spLocks noGrp="1"/>
          </p:cNvSpPr>
          <p:nvPr>
            <p:ph type="ftr" sz="quarter" idx="19"/>
          </p:nvPr>
        </p:nvSpPr>
        <p:spPr/>
        <p:txBody>
          <a:bodyPr/>
          <a:lstStyle>
            <a:lvl1pPr>
              <a:defRPr>
                <a:solidFill>
                  <a:schemeClr val="tx1"/>
                </a:solidFill>
              </a:defRPr>
            </a:lvl1pPr>
          </a:lstStyle>
          <a:p>
            <a:r>
              <a:rPr lang="en-US"/>
              <a:t>Deployment kit Golden Rule 1</a:t>
            </a:r>
            <a:endParaRPr lang="fr-FR"/>
          </a:p>
        </p:txBody>
      </p:sp>
      <p:sp>
        <p:nvSpPr>
          <p:cNvPr id="11" name="Espace réservé du numéro de diapositive 10">
            <a:extLst>
              <a:ext uri="{FF2B5EF4-FFF2-40B4-BE49-F238E27FC236}">
                <a16:creationId xmlns:a16="http://schemas.microsoft.com/office/drawing/2014/main" id="{DB398A68-6D32-4A8D-8EF8-C3BF7CEF61AB}"/>
              </a:ext>
            </a:extLst>
          </p:cNvPr>
          <p:cNvSpPr>
            <a:spLocks noGrp="1"/>
          </p:cNvSpPr>
          <p:nvPr>
            <p:ph type="sldNum" sz="quarter" idx="20"/>
          </p:nvPr>
        </p:nvSpPr>
        <p:spPr/>
        <p:txBody>
          <a:bodyPr/>
          <a:lstStyle>
            <a:lvl1pPr>
              <a:defRPr>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489199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1.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1.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1</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66" r:id="rId6"/>
    <p:sldLayoutId id="2147483680" r:id="rId7"/>
    <p:sldLayoutId id="2147483668" r:id="rId8"/>
    <p:sldLayoutId id="2147483669" r:id="rId9"/>
    <p:sldLayoutId id="2147483670" r:id="rId10"/>
    <p:sldLayoutId id="2147483671" r:id="rId11"/>
    <p:sldLayoutId id="2147483672" r:id="rId12"/>
    <p:sldLayoutId id="2147483681" r:id="rId13"/>
    <p:sldLayoutId id="214748368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1</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1</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84008064"/>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1</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005561695"/>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1</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2561742142"/>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1</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350701416"/>
      </p:ext>
    </p:extLst>
  </p:cSld>
  <p:clrMap bg1="lt1" tx1="dk1" bg2="lt2" tx2="dk2" accent1="accent1" accent2="accent2" accent3="accent3" accent4="accent4" accent5="accent5" accent6="accent6" hlink="hlink" folHlink="folHlink"/>
  <p:sldLayoutIdLst>
    <p:sldLayoutId id="2147483744" r:id="rId1"/>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B1118175-1072-407B-A6EC-436CFF5BD944}"/>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295939" y="150003"/>
            <a:ext cx="1474442" cy="1165838"/>
          </a:xfrm>
          <a:prstGeom prst="rect">
            <a:avLst/>
          </a:prstGeom>
          <a:ln>
            <a:noFill/>
          </a:ln>
        </p:spPr>
      </p:pic>
      <p:cxnSp>
        <p:nvCxnSpPr>
          <p:cNvPr id="12" name="Connecteur droit 11">
            <a:extLst>
              <a:ext uri="{FF2B5EF4-FFF2-40B4-BE49-F238E27FC236}">
                <a16:creationId xmlns:a16="http://schemas.microsoft.com/office/drawing/2014/main" id="{782D8575-B917-4E3D-B2EB-ADC2EF0D7594}"/>
              </a:ext>
            </a:extLst>
          </p:cNvPr>
          <p:cNvCxnSpPr>
            <a:cxnSpLocks/>
          </p:cNvCxnSpPr>
          <p:nvPr userDrawn="1"/>
        </p:nvCxnSpPr>
        <p:spPr>
          <a:xfrm>
            <a:off x="825578" y="6524419"/>
            <a:ext cx="0" cy="100800"/>
          </a:xfrm>
          <a:prstGeom prst="line">
            <a:avLst/>
          </a:prstGeom>
          <a:ln w="12700">
            <a:solidFill>
              <a:schemeClr val="tx1"/>
            </a:solidFill>
          </a:ln>
        </p:spPr>
        <p:style>
          <a:lnRef idx="1">
            <a:schemeClr val="accent2"/>
          </a:lnRef>
          <a:fillRef idx="0">
            <a:schemeClr val="accent2"/>
          </a:fillRef>
          <a:effectRef idx="0">
            <a:schemeClr val="accent2"/>
          </a:effectRef>
          <a:fontRef idx="minor">
            <a:schemeClr val="tx1"/>
          </a:fontRef>
        </p:style>
      </p:cxnSp>
      <p:sp>
        <p:nvSpPr>
          <p:cNvPr id="2" name="Espace réservé du titre 1">
            <a:extLst>
              <a:ext uri="{FF2B5EF4-FFF2-40B4-BE49-F238E27FC236}">
                <a16:creationId xmlns:a16="http://schemas.microsoft.com/office/drawing/2014/main" id="{BF798E53-107F-468D-A86A-B9E27C8FBA8B}"/>
              </a:ext>
            </a:extLst>
          </p:cNvPr>
          <p:cNvSpPr>
            <a:spLocks noGrp="1"/>
          </p:cNvSpPr>
          <p:nvPr>
            <p:ph type="title"/>
          </p:nvPr>
        </p:nvSpPr>
        <p:spPr>
          <a:xfrm>
            <a:off x="469879" y="242844"/>
            <a:ext cx="9720000" cy="1008000"/>
          </a:xfrm>
          <a:prstGeom prst="rect">
            <a:avLst/>
          </a:prstGeom>
        </p:spPr>
        <p:txBody>
          <a:bodyPr vert="horz" lIns="91440" tIns="45720" rIns="91440" bIns="45720" rtlCol="0" anchor="t">
            <a:noAutofit/>
          </a:bodyPr>
          <a:lstStyle/>
          <a:p>
            <a:r>
              <a:rPr lang="fr-FR"/>
              <a:t>Modifiez le style du titre</a:t>
            </a:r>
          </a:p>
        </p:txBody>
      </p:sp>
      <p:sp>
        <p:nvSpPr>
          <p:cNvPr id="3" name="Espace réservé du texte 2">
            <a:extLst>
              <a:ext uri="{FF2B5EF4-FFF2-40B4-BE49-F238E27FC236}">
                <a16:creationId xmlns:a16="http://schemas.microsoft.com/office/drawing/2014/main" id="{33116353-A2DB-400D-836D-10B770C82C62}"/>
              </a:ext>
            </a:extLst>
          </p:cNvPr>
          <p:cNvSpPr>
            <a:spLocks noGrp="1"/>
          </p:cNvSpPr>
          <p:nvPr>
            <p:ph type="body" idx="1"/>
          </p:nvPr>
        </p:nvSpPr>
        <p:spPr>
          <a:xfrm>
            <a:off x="469879" y="1372351"/>
            <a:ext cx="11268000" cy="4860000"/>
          </a:xfrm>
          <a:prstGeom prst="rect">
            <a:avLst/>
          </a:prstGeom>
        </p:spPr>
        <p:txBody>
          <a:bodyPr vert="horz" lIns="91440" tIns="45720" rIns="91440" bIns="45720" rtlCol="0">
            <a:noAutofit/>
          </a:bodyPr>
          <a:lstStyle/>
          <a:p>
            <a:pPr lvl="0"/>
            <a:r>
              <a:rPr lang="fr-FR"/>
              <a:t>Modifier les styles du texte du masque</a:t>
            </a:r>
          </a:p>
          <a:p>
            <a:pPr lvl="1"/>
            <a:r>
              <a:rPr lang="fr-FR"/>
              <a:t>Deuxième niveau</a:t>
            </a:r>
          </a:p>
          <a:p>
            <a:pPr lvl="2"/>
            <a:r>
              <a:rPr lang="fr-FR"/>
              <a:t>Troisième niveau</a:t>
            </a:r>
          </a:p>
          <a:p>
            <a:pPr lvl="3"/>
            <a:r>
              <a:rPr lang="fr-FR"/>
              <a:t>Quatrième niveau</a:t>
            </a:r>
          </a:p>
        </p:txBody>
      </p:sp>
      <p:sp>
        <p:nvSpPr>
          <p:cNvPr id="9" name="Espace réservé de la date 3">
            <a:extLst>
              <a:ext uri="{FF2B5EF4-FFF2-40B4-BE49-F238E27FC236}">
                <a16:creationId xmlns:a16="http://schemas.microsoft.com/office/drawing/2014/main" id="{4A65FE1E-2200-449D-88E8-D8D4A09B802F}"/>
              </a:ext>
            </a:extLst>
          </p:cNvPr>
          <p:cNvSpPr>
            <a:spLocks noGrp="1"/>
          </p:cNvSpPr>
          <p:nvPr>
            <p:ph type="dt" sz="half" idx="2"/>
          </p:nvPr>
        </p:nvSpPr>
        <p:spPr>
          <a:xfrm>
            <a:off x="4571695" y="6449983"/>
            <a:ext cx="1440000" cy="252000"/>
          </a:xfrm>
          <a:prstGeom prst="rect">
            <a:avLst/>
          </a:prstGeom>
        </p:spPr>
        <p:txBody>
          <a:bodyPr vert="horz" lIns="91440" tIns="45720" rIns="91440" bIns="45720" rtlCol="0" anchor="ctr">
            <a:noAutofit/>
          </a:bodyPr>
          <a:lstStyle>
            <a:lvl1pPr algn="l">
              <a:defRPr sz="900">
                <a:solidFill>
                  <a:schemeClr val="tx1"/>
                </a:solidFill>
              </a:defRPr>
            </a:lvl1pPr>
          </a:lstStyle>
          <a:p>
            <a:endParaRPr lang="fr-FR"/>
          </a:p>
        </p:txBody>
      </p:sp>
      <p:sp>
        <p:nvSpPr>
          <p:cNvPr id="10" name="Espace réservé du pied de page 4">
            <a:extLst>
              <a:ext uri="{FF2B5EF4-FFF2-40B4-BE49-F238E27FC236}">
                <a16:creationId xmlns:a16="http://schemas.microsoft.com/office/drawing/2014/main" id="{3BAFF6D6-D321-4A5A-B742-C1924762B0BD}"/>
              </a:ext>
            </a:extLst>
          </p:cNvPr>
          <p:cNvSpPr>
            <a:spLocks noGrp="1"/>
          </p:cNvSpPr>
          <p:nvPr>
            <p:ph type="ftr" sz="quarter" idx="3"/>
          </p:nvPr>
        </p:nvSpPr>
        <p:spPr>
          <a:xfrm>
            <a:off x="856680" y="6449983"/>
            <a:ext cx="3600000" cy="252000"/>
          </a:xfrm>
          <a:prstGeom prst="rect">
            <a:avLst/>
          </a:prstGeom>
        </p:spPr>
        <p:txBody>
          <a:bodyPr vert="horz" lIns="91440" tIns="45720" rIns="91440" bIns="45720" rtlCol="0" anchor="ctr">
            <a:noAutofit/>
          </a:bodyPr>
          <a:lstStyle>
            <a:lvl1pPr algn="l">
              <a:defRPr sz="900" cap="none" baseline="0">
                <a:solidFill>
                  <a:schemeClr val="tx1"/>
                </a:solidFill>
              </a:defRPr>
            </a:lvl1pPr>
          </a:lstStyle>
          <a:p>
            <a:r>
              <a:rPr lang="en-US"/>
              <a:t>Deployment kit Golden Rule 1</a:t>
            </a:r>
            <a:endParaRPr lang="fr-FR"/>
          </a:p>
        </p:txBody>
      </p:sp>
      <p:sp>
        <p:nvSpPr>
          <p:cNvPr id="11" name="Espace réservé du numéro de diapositive 5">
            <a:extLst>
              <a:ext uri="{FF2B5EF4-FFF2-40B4-BE49-F238E27FC236}">
                <a16:creationId xmlns:a16="http://schemas.microsoft.com/office/drawing/2014/main" id="{21051C9B-F9F2-4B86-849F-4391216C8252}"/>
              </a:ext>
            </a:extLst>
          </p:cNvPr>
          <p:cNvSpPr>
            <a:spLocks noGrp="1"/>
          </p:cNvSpPr>
          <p:nvPr>
            <p:ph type="sldNum" sz="quarter" idx="4"/>
          </p:nvPr>
        </p:nvSpPr>
        <p:spPr>
          <a:xfrm>
            <a:off x="219008" y="6449983"/>
            <a:ext cx="576000" cy="252000"/>
          </a:xfrm>
          <a:prstGeom prst="rect">
            <a:avLst/>
          </a:prstGeom>
        </p:spPr>
        <p:txBody>
          <a:bodyPr vert="horz" lIns="91440" tIns="45720" rIns="91440" bIns="45720" rtlCol="0" anchor="ctr">
            <a:noAutofit/>
          </a:bodyPr>
          <a:lstStyle>
            <a:lvl1pPr algn="r">
              <a:defRPr sz="900" b="1">
                <a:solidFill>
                  <a:schemeClr val="tx1"/>
                </a:solidFill>
              </a:defRPr>
            </a:lvl1pPr>
          </a:lstStyle>
          <a:p>
            <a:fld id="{975A587B-5814-4D9B-9598-FE9CB954CB01}" type="slidenum">
              <a:rPr lang="fr-FR" smtClean="0"/>
              <a:pPr/>
              <a:t>‹N°›</a:t>
            </a:fld>
            <a:endParaRPr lang="fr-FR"/>
          </a:p>
        </p:txBody>
      </p:sp>
    </p:spTree>
    <p:extLst>
      <p:ext uri="{BB962C8B-B14F-4D97-AF65-F5344CB8AC3E}">
        <p14:creationId xmlns:p14="http://schemas.microsoft.com/office/powerpoint/2010/main" val="1797941728"/>
      </p:ext>
    </p:extLst>
  </p:cSld>
  <p:clrMap bg1="lt1" tx1="dk1" bg2="lt2" tx2="dk2" accent1="accent1" accent2="accent2" accent3="accent3" accent4="accent4" accent5="accent5" accent6="accent6" hlink="hlink" folHlink="folHlink"/>
  <p:sldLayoutIdLst>
    <p:sldLayoutId id="2147483747" r:id="rId1"/>
    <p:sldLayoutId id="2147483746" r:id="rId2"/>
  </p:sldLayoutIdLst>
  <p:hf hdr="0" dt="0"/>
  <p:txStyles>
    <p:title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p:titleStyle>
    <p:body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otalworkplace.sharepoint.com/sites/GroupHSEREXDataBase/en-us/All_HSE_REX_Documents/REX-MS-EUR-NL-2015-09%20-%20Accident%20de%20voiture%20dans%20boutique.pdf" TargetMode="External"/><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3.xml"/><Relationship Id="rId6" Type="http://schemas.openxmlformats.org/officeDocument/2006/relationships/image" Target="../media/image21.emf"/><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wat.corp.local/sites/s215/fr-FR/Documents/Reporting-securite/RC%20Monthly%20HSE%20report%20-%20112020.pdf" TargetMode="External"/><Relationship Id="rId2" Type="http://schemas.openxmlformats.org/officeDocument/2006/relationships/notesSlide" Target="../notesSlides/notesSlide8.xml"/><Relationship Id="rId1" Type="http://schemas.openxmlformats.org/officeDocument/2006/relationships/slideLayout" Target="../slideLayouts/slideLayout73.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hyperlink" Target="https://totalworkplace.sharepoint.com/sites/GroupHSEREXDataBase/en-us/All_HSE_REX_Documents/REX-MS-APMO-GPL-2021-093%20-%20Fracture%20du%20pied%20apr%C3%A8s%20un%20choc%20avec%20une%20bouteille%20GPL%20FR%20EN.pdf" TargetMode="External"/><Relationship Id="rId5" Type="http://schemas.openxmlformats.org/officeDocument/2006/relationships/image" Target="../media/image26.png"/><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hyperlink" Target="https://totalworkplace.sharepoint.com/sites/GroupHSEREXDataBase/en-us/All_HSE_REX_Documents/Forms/AllItems.aspx?id=%2Fsites%2FGroupHSEREXDataBase%2Fen-us%2FAll_HSE_REX_Documents%2FREX-RC-RBE-2020-084%20-%20Rupture%20of%20a%20nitrogen%20connection%20-%20Rupture%20d%27un%20raccord%20d%27azote.pdf&amp;parent=%2Fsites%2FGroupHSEREXDataBase%2Fen-us%2FAll_HSE_REX_Documents" TargetMode="External"/><Relationship Id="rId2" Type="http://schemas.openxmlformats.org/officeDocument/2006/relationships/notesSlide" Target="../notesSlides/notesSlide10.xml"/><Relationship Id="rId1" Type="http://schemas.openxmlformats.org/officeDocument/2006/relationships/slideLayout" Target="../slideLayouts/slideLayout73.xml"/><Relationship Id="rId6" Type="http://schemas.openxmlformats.org/officeDocument/2006/relationships/image" Target="../media/image22.png"/><Relationship Id="rId5" Type="http://schemas.openxmlformats.org/officeDocument/2006/relationships/image" Target="../media/image27.png"/><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3" Type="http://schemas.openxmlformats.org/officeDocument/2006/relationships/hyperlink" Target="https://wat.corp.local/sites/s215/fr-FR/Documents/Reporting-securite/RC%20Monthly%20HSE%20report%20-%20112020.pdf" TargetMode="External"/><Relationship Id="rId2" Type="http://schemas.openxmlformats.org/officeDocument/2006/relationships/notesSlide" Target="../notesSlides/notesSlide11.xml"/><Relationship Id="rId1" Type="http://schemas.openxmlformats.org/officeDocument/2006/relationships/slideLayout" Target="../slideLayouts/slideLayout73.xml"/><Relationship Id="rId6" Type="http://schemas.openxmlformats.org/officeDocument/2006/relationships/image" Target="../media/image22.png"/><Relationship Id="rId5" Type="http://schemas.openxmlformats.org/officeDocument/2006/relationships/image" Target="../media/image21.emf"/><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17.emf"/><Relationship Id="rId5" Type="http://schemas.openxmlformats.org/officeDocument/2006/relationships/image" Target="../media/image31.emf"/><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hyperlink" Target="https://totalworkplace.sharepoint.com/sites/GroupHSEREXDataBase/en-us/Pages/REX%20HSE%20Home.aspx" TargetMode="External"/><Relationship Id="rId7" Type="http://schemas.openxmlformats.org/officeDocument/2006/relationships/hyperlink" Target="https://safetyplus.totalenergies.com/fr/contribution/9p8lhu?p_route=wall&amp;p_qs=rules%3D0" TargetMode="External"/><Relationship Id="rId2" Type="http://schemas.openxmlformats.org/officeDocument/2006/relationships/hyperlink" Target="https://toolbox-hse.totalenergies.com/en/totalenergies-golden-rules-roll-out-material" TargetMode="External"/><Relationship Id="rId1" Type="http://schemas.openxmlformats.org/officeDocument/2006/relationships/slideLayout" Target="../slideLayouts/slideLayout20.xml"/><Relationship Id="rId6" Type="http://schemas.openxmlformats.org/officeDocument/2006/relationships/hyperlink" Target="https://safetyplus.totalenergies.com/fr/contribution/60b9n9?p_route=wall&amp;p_qs=desc%3Ddrogue" TargetMode="External"/><Relationship Id="rId5" Type="http://schemas.openxmlformats.org/officeDocument/2006/relationships/hyperlink" Target="https://safetyplus.totalenergies.com/fr/contribution/n3wkhd?p_route=wall&amp;p_qs=desc%3Dalcool" TargetMode="External"/><Relationship Id="rId4" Type="http://schemas.openxmlformats.org/officeDocument/2006/relationships/hyperlink" Target="https://safetyplus.totalenergies.com/en"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1.xml"/><Relationship Id="rId6" Type="http://schemas.openxmlformats.org/officeDocument/2006/relationships/image" Target="../media/image6.png"/><Relationship Id="rId5" Type="http://schemas.openxmlformats.org/officeDocument/2006/relationships/hyperlink" Target="https://toolbox-hse-ftp.totalenergies.com/RO/Reformulation_2022/Regle_1/GOLDEN_RULES-Rule_01_VASTANG--10Mbps.mp4"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8" Type="http://schemas.openxmlformats.org/officeDocument/2006/relationships/image" Target="../media/image13.emf"/><Relationship Id="rId13" Type="http://schemas.openxmlformats.org/officeDocument/2006/relationships/image" Target="../media/image18.emf"/><Relationship Id="rId3" Type="http://schemas.openxmlformats.org/officeDocument/2006/relationships/image" Target="../media/image8.emf"/><Relationship Id="rId7" Type="http://schemas.openxmlformats.org/officeDocument/2006/relationships/image" Target="../media/image12.emf"/><Relationship Id="rId12"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73.xml"/><Relationship Id="rId6" Type="http://schemas.openxmlformats.org/officeDocument/2006/relationships/image" Target="../media/image11.emf"/><Relationship Id="rId11" Type="http://schemas.openxmlformats.org/officeDocument/2006/relationships/image" Target="../media/image16.emf"/><Relationship Id="rId5" Type="http://schemas.openxmlformats.org/officeDocument/2006/relationships/image" Target="../media/image10.emf"/><Relationship Id="rId10" Type="http://schemas.openxmlformats.org/officeDocument/2006/relationships/image" Target="../media/image15.emf"/><Relationship Id="rId4" Type="http://schemas.openxmlformats.org/officeDocument/2006/relationships/image" Target="../media/image9.emf"/><Relationship Id="rId9" Type="http://schemas.openxmlformats.org/officeDocument/2006/relationships/image" Target="../media/image14.emf"/><Relationship Id="rId14" Type="http://schemas.openxmlformats.org/officeDocument/2006/relationships/image" Target="../media/image1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3.xml"/><Relationship Id="rId5" Type="http://schemas.openxmlformats.org/officeDocument/2006/relationships/image" Target="../media/image22.png"/><Relationship Id="rId4"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ous-titre 2">
            <a:extLst>
              <a:ext uri="{FF2B5EF4-FFF2-40B4-BE49-F238E27FC236}">
                <a16:creationId xmlns:a16="http://schemas.microsoft.com/office/drawing/2014/main" id="{43A97237-37D7-0B48-A2E9-CCF167850641}"/>
              </a:ext>
            </a:extLst>
          </p:cNvPr>
          <p:cNvSpPr txBox="1">
            <a:spLocks/>
          </p:cNvSpPr>
          <p:nvPr/>
        </p:nvSpPr>
        <p:spPr>
          <a:xfrm>
            <a:off x="6437745" y="3730128"/>
            <a:ext cx="4976517" cy="91157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200">
                <a:solidFill>
                  <a:srgbClr val="FED304"/>
                </a:solidFill>
                <a:latin typeface="+mj-lt"/>
                <a:ea typeface="+mj-ea"/>
                <a:cs typeface="+mj-cs"/>
              </a:rPr>
              <a:t>The new Golden Rules</a:t>
            </a:r>
          </a:p>
          <a:p>
            <a:r>
              <a:rPr lang="fr-FR" err="1">
                <a:solidFill>
                  <a:srgbClr val="354D56"/>
                </a:solidFill>
              </a:rPr>
              <a:t>My</a:t>
            </a:r>
            <a:r>
              <a:rPr lang="fr-FR">
                <a:solidFill>
                  <a:srgbClr val="354D56"/>
                </a:solidFill>
              </a:rPr>
              <a:t> </a:t>
            </a:r>
            <a:r>
              <a:rPr lang="fr-FR" err="1">
                <a:solidFill>
                  <a:srgbClr val="354D56"/>
                </a:solidFill>
              </a:rPr>
              <a:t>commitment</a:t>
            </a:r>
            <a:r>
              <a:rPr lang="fr-FR">
                <a:solidFill>
                  <a:srgbClr val="354D56"/>
                </a:solidFill>
              </a:rPr>
              <a:t>, </a:t>
            </a:r>
            <a:r>
              <a:rPr lang="fr-FR" err="1">
                <a:solidFill>
                  <a:srgbClr val="354D56"/>
                </a:solidFill>
              </a:rPr>
              <a:t>our</a:t>
            </a:r>
            <a:r>
              <a:rPr lang="fr-FR">
                <a:solidFill>
                  <a:srgbClr val="354D56"/>
                </a:solidFill>
              </a:rPr>
              <a:t> Safety</a:t>
            </a:r>
          </a:p>
          <a:p>
            <a:endParaRPr lang="fr-FR" sz="3200" b="1">
              <a:solidFill>
                <a:srgbClr val="354D56"/>
              </a:solidFill>
            </a:endParaRPr>
          </a:p>
        </p:txBody>
      </p:sp>
      <p:sp>
        <p:nvSpPr>
          <p:cNvPr id="6" name="Sous-titre 2">
            <a:extLst>
              <a:ext uri="{FF2B5EF4-FFF2-40B4-BE49-F238E27FC236}">
                <a16:creationId xmlns:a16="http://schemas.microsoft.com/office/drawing/2014/main" id="{0A77405E-6FA2-2642-88F5-70A68628BCDD}"/>
              </a:ext>
            </a:extLst>
          </p:cNvPr>
          <p:cNvSpPr txBox="1">
            <a:spLocks/>
          </p:cNvSpPr>
          <p:nvPr/>
        </p:nvSpPr>
        <p:spPr>
          <a:xfrm>
            <a:off x="6437745" y="4907836"/>
            <a:ext cx="4976517" cy="358115"/>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000">
                <a:solidFill>
                  <a:srgbClr val="354D56"/>
                </a:solidFill>
              </a:rPr>
              <a:t>Rev.0 </a:t>
            </a:r>
            <a:r>
              <a:rPr lang="fr-FR" sz="2000" err="1">
                <a:solidFill>
                  <a:srgbClr val="354D56"/>
                </a:solidFill>
              </a:rPr>
              <a:t>December</a:t>
            </a:r>
            <a:r>
              <a:rPr lang="fr-FR" sz="2000">
                <a:solidFill>
                  <a:srgbClr val="354D56"/>
                </a:solidFill>
              </a:rPr>
              <a:t> 2022</a:t>
            </a:r>
            <a:endParaRPr lang="fr-FR" sz="2000" b="1">
              <a:solidFill>
                <a:srgbClr val="354D56"/>
              </a:solidFill>
            </a:endParaRPr>
          </a:p>
        </p:txBody>
      </p:sp>
      <p:sp>
        <p:nvSpPr>
          <p:cNvPr id="7" name="Rectangle 6">
            <a:extLst>
              <a:ext uri="{FF2B5EF4-FFF2-40B4-BE49-F238E27FC236}">
                <a16:creationId xmlns:a16="http://schemas.microsoft.com/office/drawing/2014/main" id="{95CC4D6A-AB3A-456D-897B-856117BF43A1}"/>
              </a:ext>
            </a:extLst>
          </p:cNvPr>
          <p:cNvSpPr/>
          <p:nvPr/>
        </p:nvSpPr>
        <p:spPr>
          <a:xfrm>
            <a:off x="-1" y="0"/>
            <a:ext cx="6123709" cy="6858000"/>
          </a:xfrm>
          <a:prstGeom prst="rect">
            <a:avLst/>
          </a:prstGeom>
          <a:solidFill>
            <a:srgbClr val="FFD4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 name="Image 9">
            <a:extLst>
              <a:ext uri="{FF2B5EF4-FFF2-40B4-BE49-F238E27FC236}">
                <a16:creationId xmlns:a16="http://schemas.microsoft.com/office/drawing/2014/main" id="{20CAA96C-778A-40FF-A895-DB35F5CB62B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76136" y="800530"/>
            <a:ext cx="3937135" cy="3937135"/>
          </a:xfrm>
          <a:prstGeom prst="rect">
            <a:avLst/>
          </a:prstGeom>
        </p:spPr>
      </p:pic>
      <p:sp>
        <p:nvSpPr>
          <p:cNvPr id="11" name="Sous-titre 2">
            <a:extLst>
              <a:ext uri="{FF2B5EF4-FFF2-40B4-BE49-F238E27FC236}">
                <a16:creationId xmlns:a16="http://schemas.microsoft.com/office/drawing/2014/main" id="{A71B86B1-A27D-43F1-B78F-00CD48D1B819}"/>
              </a:ext>
            </a:extLst>
          </p:cNvPr>
          <p:cNvSpPr txBox="1">
            <a:spLocks/>
          </p:cNvSpPr>
          <p:nvPr/>
        </p:nvSpPr>
        <p:spPr>
          <a:xfrm>
            <a:off x="777739" y="5086894"/>
            <a:ext cx="5318262" cy="924393"/>
          </a:xfrm>
          <a:prstGeom prst="rect">
            <a:avLst/>
          </a:prstGeom>
          <a:ln>
            <a:noFill/>
          </a:ln>
        </p:spPr>
        <p:txBody>
          <a:bodyPr vert="horz" lIns="0" tIns="0" rIns="0" bIns="0" rtlCol="0" anchor="t">
            <a:noAutofit/>
          </a:bodyPr>
          <a:lstStyle>
            <a:lvl1pPr marL="0" indent="0" algn="l" defTabSz="914400" rtl="0" eaLnBrk="1" latinLnBrk="0" hangingPunct="1">
              <a:lnSpc>
                <a:spcPct val="90000"/>
              </a:lnSpc>
              <a:spcBef>
                <a:spcPts val="600"/>
              </a:spcBef>
              <a:buFont typeface="Arial" panose="020B0604020202020204" pitchFamily="34" charset="0"/>
              <a:buNone/>
              <a:defRPr sz="2700" kern="1200">
                <a:solidFill>
                  <a:schemeClr val="tx1"/>
                </a:solidFill>
                <a:latin typeface="+mn-lt"/>
                <a:ea typeface="+mn-ea"/>
                <a:cs typeface="+mn-cs"/>
              </a:defRPr>
            </a:lvl1pPr>
            <a:lvl2pPr marL="457200" indent="0" algn="ctr" defTabSz="914400" rtl="0" eaLnBrk="1" latinLnBrk="0" hangingPunct="1">
              <a:lnSpc>
                <a:spcPct val="100000"/>
              </a:lnSpc>
              <a:spcBef>
                <a:spcPts val="6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00000"/>
              </a:lnSpc>
              <a:spcBef>
                <a:spcPts val="6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00000"/>
              </a:lnSpc>
              <a:spcBef>
                <a:spcPts val="6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0000"/>
              </a:lnSpc>
              <a:spcBef>
                <a:spcPts val="1300"/>
              </a:spcBef>
              <a:buFont typeface="Arial" panose="020B0604020202020204" pitchFamily="34" charset="0"/>
              <a:buNone/>
              <a:defRPr sz="1600" kern="1200">
                <a:solidFill>
                  <a:schemeClr val="tx1">
                    <a:lumMod val="7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3600">
                <a:solidFill>
                  <a:srgbClr val="354D56"/>
                </a:solidFill>
              </a:rPr>
              <a:t>Golden Rule 1 </a:t>
            </a:r>
            <a:br>
              <a:rPr lang="fr-FR" sz="3600" b="1" cap="all">
                <a:solidFill>
                  <a:srgbClr val="F7941D"/>
                </a:solidFill>
              </a:rPr>
            </a:br>
            <a:r>
              <a:rPr lang="fr-FR" sz="3600" b="1">
                <a:solidFill>
                  <a:srgbClr val="FFD400"/>
                </a:solidFill>
              </a:rPr>
              <a:t>High-Risk Situations</a:t>
            </a:r>
          </a:p>
        </p:txBody>
      </p:sp>
    </p:spTree>
    <p:extLst>
      <p:ext uri="{BB962C8B-B14F-4D97-AF65-F5344CB8AC3E}">
        <p14:creationId xmlns:p14="http://schemas.microsoft.com/office/powerpoint/2010/main" val="3004514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1</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10</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469879"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HIGH-SPEED CAR ACCIDENT
</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58562" y="1937276"/>
            <a:ext cx="2842220" cy="1661993"/>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FED304"/>
                </a:solidFill>
                <a:cs typeface="Arial" panose="020B0604020202020204"/>
              </a:rPr>
              <a:t>CIRCUMSTANCES – FACTS</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A motorist entered a service station while driving at 100km/h (zone limited to 30km/h</a:t>
            </a:r>
            <a:r>
              <a:rPr lang="fr-FR" sz="1200"/>
              <a:t>).</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He crashed into the shop of the service station</a:t>
            </a:r>
            <a:r>
              <a:rPr lang="fr-FR" sz="1200"/>
              <a:t>.</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endParaRPr lang="fr-FR" sz="1200"/>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34283"/>
            <a:ext cx="2344607" cy="954107"/>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FED304"/>
                </a:solidFill>
                <a:cs typeface="Arial" panose="020B0604020202020204"/>
              </a:rPr>
              <a:t>CONSEQUENCES</a:t>
            </a:r>
          </a:p>
          <a:p>
            <a:pPr marL="252000" indent="-252000">
              <a:buClr>
                <a:srgbClr val="FED304"/>
              </a:buClr>
              <a:buSzPct val="120000"/>
              <a:buFont typeface="Wingdings" pitchFamily="2" charset="2"/>
              <a:buChar char="§"/>
            </a:pPr>
            <a:r>
              <a:rPr lang="en-US" sz="1200"/>
              <a:t>No injuries, but several potential fatalities</a:t>
            </a:r>
            <a:endParaRPr lang="fr-FR" sz="1200"/>
          </a:p>
          <a:p>
            <a:pPr marL="252000" indent="-252000" algn="just">
              <a:buClr>
                <a:srgbClr val="FED304"/>
              </a:buClr>
              <a:buSzPct val="120000"/>
              <a:buFont typeface="Wingdings" pitchFamily="2" charset="2"/>
              <a:buChar char="§"/>
            </a:pPr>
            <a:endParaRPr lang="fr-FR" sz="1200"/>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4" y="3462333"/>
            <a:ext cx="2325146" cy="1400383"/>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FED304"/>
                </a:solidFill>
                <a:cs typeface="Arial" panose="020B0604020202020204"/>
              </a:rPr>
              <a:t>CAUSES</a:t>
            </a:r>
          </a:p>
          <a:p>
            <a:pPr marL="252000" lvl="1" indent="-252000" algn="just" defTabSz="685800">
              <a:spcAft>
                <a:spcPts val="600"/>
              </a:spcAft>
              <a:buClr>
                <a:srgbClr val="FED304"/>
              </a:buClr>
              <a:buSzPct val="120000"/>
              <a:buFont typeface="Wingdings" pitchFamily="2" charset="2"/>
              <a:buChar char="§"/>
              <a:tabLst>
                <a:tab pos="282575" algn="l"/>
              </a:tabLst>
              <a:defRPr/>
            </a:pPr>
            <a:r>
              <a:rPr lang="en-US" sz="1200"/>
              <a:t>Excessive speed of the car when entering the service station.</a:t>
            </a:r>
          </a:p>
          <a:p>
            <a:pPr marL="252000" lvl="1" indent="-252000" algn="just" defTabSz="685800">
              <a:spcAft>
                <a:spcPts val="600"/>
              </a:spcAft>
              <a:buClr>
                <a:srgbClr val="FED304"/>
              </a:buClr>
              <a:buSzPct val="120000"/>
              <a:buFont typeface="Wingdings" pitchFamily="2" charset="2"/>
              <a:buChar char="§"/>
              <a:tabLst>
                <a:tab pos="282575" algn="l"/>
              </a:tabLst>
              <a:defRPr/>
            </a:pPr>
            <a:r>
              <a:rPr lang="en-US" sz="1200" b="1"/>
              <a:t>Driving under the influence of alcohol</a:t>
            </a:r>
            <a:r>
              <a:rPr lang="fr-FR" sz="1200" b="1"/>
              <a:t>.</a:t>
            </a:r>
          </a:p>
        </p:txBody>
      </p:sp>
      <p:cxnSp>
        <p:nvCxnSpPr>
          <p:cNvPr id="80" name="Connecteur droit 79">
            <a:extLst>
              <a:ext uri="{FF2B5EF4-FFF2-40B4-BE49-F238E27FC236}">
                <a16:creationId xmlns:a16="http://schemas.microsoft.com/office/drawing/2014/main" id="{4EBD5649-CEFE-A747-81F3-A018B0B22F84}"/>
              </a:ext>
            </a:extLst>
          </p:cNvPr>
          <p:cNvCxnSpPr>
            <a:cxnSpLocks/>
          </p:cNvCxnSpPr>
          <p:nvPr/>
        </p:nvCxnSpPr>
        <p:spPr>
          <a:xfrm>
            <a:off x="3806653" y="1847070"/>
            <a:ext cx="0" cy="4301622"/>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887020A3-4BE7-0146-BDE6-0F5E232D1A8D}"/>
              </a:ext>
            </a:extLst>
          </p:cNvPr>
          <p:cNvCxnSpPr>
            <a:cxnSpLocks/>
          </p:cNvCxnSpPr>
          <p:nvPr/>
        </p:nvCxnSpPr>
        <p:spPr>
          <a:xfrm>
            <a:off x="6723473" y="1847070"/>
            <a:ext cx="0" cy="4301622"/>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1736436"/>
            <a:ext cx="4709747" cy="1862834"/>
          </a:xfrm>
          <a:prstGeom prst="roundRect">
            <a:avLst>
              <a:gd name="adj" fmla="val 6998"/>
            </a:avLst>
          </a:prstGeom>
          <a:solidFill>
            <a:srgbClr val="FED30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ZoneTexte 88">
            <a:extLst>
              <a:ext uri="{FF2B5EF4-FFF2-40B4-BE49-F238E27FC236}">
                <a16:creationId xmlns:a16="http://schemas.microsoft.com/office/drawing/2014/main" id="{780A1C6C-941A-A840-88DC-BFDD6104A019}"/>
              </a:ext>
            </a:extLst>
          </p:cNvPr>
          <p:cNvSpPr txBox="1"/>
          <p:nvPr/>
        </p:nvSpPr>
        <p:spPr>
          <a:xfrm>
            <a:off x="7027228" y="2426757"/>
            <a:ext cx="4179689" cy="738664"/>
          </a:xfrm>
          <a:prstGeom prst="rect">
            <a:avLst/>
          </a:prstGeom>
          <a:noFill/>
        </p:spPr>
        <p:txBody>
          <a:bodyPr wrap="square" lIns="0" tIns="0" rIns="0" bIns="0" rtlCol="0">
            <a:spAutoFit/>
          </a:bodyPr>
          <a:lstStyle/>
          <a:p>
            <a:r>
              <a:rPr lang="en-US" sz="1200">
                <a:solidFill>
                  <a:srgbClr val="FFC000"/>
                </a:solidFill>
              </a:rPr>
              <a:t>Alcohol and drugs have </a:t>
            </a:r>
            <a:r>
              <a:rPr lang="en-US" sz="1200" b="1">
                <a:solidFill>
                  <a:srgbClr val="FFC000"/>
                </a:solidFill>
              </a:rPr>
              <a:t>harmful effects </a:t>
            </a:r>
            <a:r>
              <a:rPr lang="en-US" sz="1200">
                <a:solidFill>
                  <a:srgbClr val="FFC000"/>
                </a:solidFill>
              </a:rPr>
              <a:t>on their users: negative impacts on perception, coordination and fatigue. 
I do not work or drive under the influence of alcohol or drugs.
The internal policy of my site state the rules on site.</a:t>
            </a:r>
            <a:endParaRPr lang="fr-FR" sz="1200">
              <a:solidFill>
                <a:srgbClr val="FFC000"/>
              </a:solidFill>
            </a:endParaRPr>
          </a:p>
        </p:txBody>
      </p:sp>
      <p:sp>
        <p:nvSpPr>
          <p:cNvPr id="90" name="ZoneTexte 89">
            <a:extLst>
              <a:ext uri="{FF2B5EF4-FFF2-40B4-BE49-F238E27FC236}">
                <a16:creationId xmlns:a16="http://schemas.microsoft.com/office/drawing/2014/main" id="{11B35FBC-C9EB-9748-86BF-D9625F22A146}"/>
              </a:ext>
            </a:extLst>
          </p:cNvPr>
          <p:cNvSpPr txBox="1"/>
          <p:nvPr/>
        </p:nvSpPr>
        <p:spPr>
          <a:xfrm>
            <a:off x="7705083" y="2022481"/>
            <a:ext cx="2481247" cy="215444"/>
          </a:xfrm>
          <a:prstGeom prst="rect">
            <a:avLst/>
          </a:prstGeom>
          <a:noFill/>
        </p:spPr>
        <p:txBody>
          <a:bodyPr wrap="square" lIns="0" tIns="0" rIns="0" bIns="0" rtlCol="0">
            <a:spAutoFit/>
          </a:bodyPr>
          <a:lstStyle/>
          <a:p>
            <a:r>
              <a:rPr lang="fr-FR" sz="1400" b="1">
                <a:solidFill>
                  <a:srgbClr val="FED304"/>
                </a:solidFill>
                <a:cs typeface="Arial" panose="020B0604020202020204"/>
              </a:rPr>
              <a:t>LESSONS TO BE LEARNED</a:t>
            </a:r>
            <a:endParaRPr lang="fr-FR" sz="1400">
              <a:solidFill>
                <a:srgbClr val="FED304"/>
              </a:solidFill>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195463"/>
            <a:ext cx="2916362" cy="0"/>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sp>
        <p:nvSpPr>
          <p:cNvPr id="15" name="Rectangle à coins arrondis 14">
            <a:extLst>
              <a:ext uri="{FF2B5EF4-FFF2-40B4-BE49-F238E27FC236}">
                <a16:creationId xmlns:a16="http://schemas.microsoft.com/office/drawing/2014/main" id="{0F0DD31E-6491-DE40-A915-76385CA86296}"/>
              </a:ext>
            </a:extLst>
          </p:cNvPr>
          <p:cNvSpPr/>
          <p:nvPr/>
        </p:nvSpPr>
        <p:spPr>
          <a:xfrm>
            <a:off x="6982778" y="5724703"/>
            <a:ext cx="2517059" cy="350393"/>
          </a:xfrm>
          <a:prstGeom prst="roundRect">
            <a:avLst>
              <a:gd name="adj" fmla="val 50000"/>
            </a:avLst>
          </a:prstGeom>
          <a:solidFill>
            <a:srgbClr val="FED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hlinkClick r:id="rId3" tooltip="REX requirement 1.2"/>
            <a:extLst>
              <a:ext uri="{FF2B5EF4-FFF2-40B4-BE49-F238E27FC236}">
                <a16:creationId xmlns:a16="http://schemas.microsoft.com/office/drawing/2014/main" id="{CBBA6662-DF6A-5944-BAA8-6AE829985AF1}"/>
              </a:ext>
            </a:extLst>
          </p:cNvPr>
          <p:cNvSpPr txBox="1"/>
          <p:nvPr/>
        </p:nvSpPr>
        <p:spPr>
          <a:xfrm>
            <a:off x="7147891" y="5801217"/>
            <a:ext cx="2186143" cy="184666"/>
          </a:xfrm>
          <a:prstGeom prst="rect">
            <a:avLst/>
          </a:prstGeom>
          <a:noFill/>
        </p:spPr>
        <p:txBody>
          <a:bodyPr wrap="square" lIns="0" tIns="0" rIns="0" bIns="0" rtlCol="0">
            <a:spAutoFit/>
          </a:bodyPr>
          <a:lstStyle/>
          <a:p>
            <a:r>
              <a:rPr lang="en-US" sz="1200" u="sng">
                <a:solidFill>
                  <a:schemeClr val="bg1"/>
                </a:solidFill>
              </a:rPr>
              <a:t>Click here to access the REX</a:t>
            </a: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054777" cy="0"/>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sp>
        <p:nvSpPr>
          <p:cNvPr id="24" name="Text Placeholder 1">
            <a:extLst>
              <a:ext uri="{FF2B5EF4-FFF2-40B4-BE49-F238E27FC236}">
                <a16:creationId xmlns:a16="http://schemas.microsoft.com/office/drawing/2014/main" id="{A535012D-D645-41E0-9B38-5A0C79AB319A}"/>
              </a:ext>
            </a:extLst>
          </p:cNvPr>
          <p:cNvSpPr txBox="1">
            <a:spLocks/>
          </p:cNvSpPr>
          <p:nvPr/>
        </p:nvSpPr>
        <p:spPr>
          <a:xfrm>
            <a:off x="1882912" y="353053"/>
            <a:ext cx="9540462"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a:t>2. I do not work or drive </a:t>
            </a:r>
            <a:r>
              <a:rPr lang="en-US" sz="1800"/>
              <a:t>under the influence of alcohol or drugs.
</a:t>
            </a:r>
            <a:endParaRPr lang="fr-FR" sz="1800">
              <a:cs typeface="Arial" panose="020B0604020202020204"/>
            </a:endParaRPr>
          </a:p>
        </p:txBody>
      </p:sp>
      <p:pic>
        <p:nvPicPr>
          <p:cNvPr id="23" name="Image 22">
            <a:extLst>
              <a:ext uri="{FF2B5EF4-FFF2-40B4-BE49-F238E27FC236}">
                <a16:creationId xmlns:a16="http://schemas.microsoft.com/office/drawing/2014/main" id="{3280FFCC-09B8-4583-8198-7323975235B3}"/>
              </a:ext>
            </a:extLst>
          </p:cNvPr>
          <p:cNvPicPr>
            <a:picLocks noChangeAspect="1"/>
          </p:cNvPicPr>
          <p:nvPr/>
        </p:nvPicPr>
        <p:blipFill rotWithShape="1">
          <a:blip r:embed="rId4"/>
          <a:srcRect t="4919" b="7283"/>
          <a:stretch/>
        </p:blipFill>
        <p:spPr>
          <a:xfrm>
            <a:off x="6960636" y="3904094"/>
            <a:ext cx="2494353" cy="1375345"/>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25" name="Image 24">
            <a:extLst>
              <a:ext uri="{FF2B5EF4-FFF2-40B4-BE49-F238E27FC236}">
                <a16:creationId xmlns:a16="http://schemas.microsoft.com/office/drawing/2014/main" id="{6EEAFB35-45D0-45D0-ADAD-6E29B896CBE4}"/>
              </a:ext>
            </a:extLst>
          </p:cNvPr>
          <p:cNvPicPr>
            <a:picLocks noChangeAspect="1"/>
          </p:cNvPicPr>
          <p:nvPr/>
        </p:nvPicPr>
        <p:blipFill rotWithShape="1">
          <a:blip r:embed="rId5"/>
          <a:srcRect l="19635"/>
          <a:stretch/>
        </p:blipFill>
        <p:spPr>
          <a:xfrm>
            <a:off x="9699480" y="3904094"/>
            <a:ext cx="1970903" cy="1375345"/>
          </a:xfrm>
          <a:prstGeom prst="roundRect">
            <a:avLst>
              <a:gd name="adj" fmla="val 8594"/>
            </a:avLst>
          </a:prstGeom>
          <a:solidFill>
            <a:srgbClr val="FFFFFF">
              <a:shade val="85000"/>
            </a:srgbClr>
          </a:solidFill>
          <a:ln>
            <a:noFill/>
          </a:ln>
          <a:effectLst>
            <a:reflection blurRad="12700" endPos="0" dist="5000" dir="5400000" sy="-100000" algn="bl" rotWithShape="0"/>
          </a:effectLst>
        </p:spPr>
      </p:pic>
      <p:pic>
        <p:nvPicPr>
          <p:cNvPr id="26" name="Image 25">
            <a:extLst>
              <a:ext uri="{FF2B5EF4-FFF2-40B4-BE49-F238E27FC236}">
                <a16:creationId xmlns:a16="http://schemas.microsoft.com/office/drawing/2014/main" id="{062B8D77-1662-4B6C-B2E1-9AA2A1275723}"/>
              </a:ext>
            </a:extLst>
          </p:cNvPr>
          <p:cNvPicPr>
            <a:picLocks noChangeAspect="1"/>
          </p:cNvPicPr>
          <p:nvPr/>
        </p:nvPicPr>
        <p:blipFill>
          <a:blip r:embed="rId6"/>
          <a:stretch>
            <a:fillRect/>
          </a:stretch>
        </p:blipFill>
        <p:spPr>
          <a:xfrm>
            <a:off x="7131514" y="1894021"/>
            <a:ext cx="395765" cy="419045"/>
          </a:xfrm>
          <a:prstGeom prst="rect">
            <a:avLst/>
          </a:prstGeom>
        </p:spPr>
      </p:pic>
      <p:pic>
        <p:nvPicPr>
          <p:cNvPr id="27" name="Image 2">
            <a:extLst>
              <a:ext uri="{FF2B5EF4-FFF2-40B4-BE49-F238E27FC236}">
                <a16:creationId xmlns:a16="http://schemas.microsoft.com/office/drawing/2014/main" id="{C2E06E39-5881-403D-85CE-F5B1A929408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19048" y="424246"/>
            <a:ext cx="246612" cy="246612"/>
          </a:xfrm>
          <a:prstGeom prst="rect">
            <a:avLst/>
          </a:prstGeom>
        </p:spPr>
      </p:pic>
    </p:spTree>
    <p:extLst>
      <p:ext uri="{BB962C8B-B14F-4D97-AF65-F5344CB8AC3E}">
        <p14:creationId xmlns:p14="http://schemas.microsoft.com/office/powerpoint/2010/main" val="3728495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1</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11</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469879"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LEAK ON A PUMP</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116112" y="199478"/>
            <a:ext cx="9720000" cy="592445"/>
          </a:xfrm>
        </p:spPr>
        <p:txBody>
          <a:bodyPr/>
          <a:lstStyle/>
          <a:p>
            <a:r>
              <a:rPr lang="fr-FR" sz="1800">
                <a:solidFill>
                  <a:srgbClr val="354D56"/>
                </a:solidFill>
              </a:rPr>
              <a:t>
</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32283" y="1934283"/>
            <a:ext cx="2842220" cy="1215717"/>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FED304"/>
                </a:solidFill>
                <a:cs typeface="Arial" panose="020B0604020202020204"/>
              </a:rPr>
              <a:t>CIRCUMSTANCES – FACTS</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A technical problem occurred on a pump</a:t>
            </a:r>
            <a:r>
              <a:rPr lang="fr-FR" sz="1200"/>
              <a:t>.</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After starting the standby pump, workers observed smoke in the unit.</a:t>
            </a:r>
            <a:endParaRPr lang="fr-FR" sz="1200"/>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34283"/>
            <a:ext cx="2344607"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FED304"/>
                </a:solidFill>
                <a:cs typeface="Arial" panose="020B0604020202020204"/>
              </a:rPr>
              <a:t>CONSEQUENCES</a:t>
            </a:r>
          </a:p>
          <a:p>
            <a:pPr marL="252000" indent="-252000">
              <a:buClr>
                <a:srgbClr val="FED304"/>
              </a:buClr>
              <a:buSzPct val="120000"/>
              <a:buFont typeface="Wingdings" pitchFamily="2" charset="2"/>
              <a:buChar char="§"/>
            </a:pPr>
            <a:r>
              <a:rPr lang="fr-FR" sz="1200"/>
              <a:t>No </a:t>
            </a:r>
            <a:r>
              <a:rPr lang="fr-FR" sz="1200" err="1"/>
              <a:t>bodily</a:t>
            </a:r>
            <a:r>
              <a:rPr lang="fr-FR" sz="1200"/>
              <a:t> </a:t>
            </a:r>
            <a:r>
              <a:rPr lang="fr-FR" sz="1200" err="1"/>
              <a:t>consequences</a:t>
            </a:r>
            <a:r>
              <a:rPr lang="fr-FR" sz="1200"/>
              <a:t> (HIPO).</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467014" y="3636056"/>
            <a:ext cx="2842217" cy="2446824"/>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FED304"/>
                </a:solidFill>
                <a:cs typeface="Arial" panose="020B0604020202020204"/>
              </a:rPr>
              <a:t>ACTIONS</a:t>
            </a:r>
          </a:p>
          <a:p>
            <a:pPr marL="252000" lvl="1" indent="-252000" algn="just" defTabSz="685800">
              <a:spcAft>
                <a:spcPts val="600"/>
              </a:spcAft>
              <a:buClr>
                <a:srgbClr val="FED304"/>
              </a:buClr>
              <a:buSzPct val="120000"/>
              <a:buFont typeface="Wingdings" pitchFamily="2" charset="2"/>
              <a:buChar char="§"/>
              <a:tabLst>
                <a:tab pos="282575" algn="l"/>
              </a:tabLst>
              <a:defRPr/>
            </a:pPr>
            <a:r>
              <a:rPr lang="en-US" sz="1200" b="1"/>
              <a:t>Securing the area </a:t>
            </a:r>
            <a:r>
              <a:rPr lang="en-US" sz="1200"/>
              <a:t>(installation of steam hoses, fire extinguishers and an emergency truck</a:t>
            </a:r>
            <a:r>
              <a:rPr lang="fr-FR" sz="1200"/>
              <a:t>).</a:t>
            </a:r>
          </a:p>
          <a:p>
            <a:pPr marL="252000" lvl="1" indent="-252000" algn="just" defTabSz="685800">
              <a:spcAft>
                <a:spcPts val="600"/>
              </a:spcAft>
              <a:buClr>
                <a:srgbClr val="FED304"/>
              </a:buClr>
              <a:buSzPct val="120000"/>
              <a:buFont typeface="Wingdings" pitchFamily="2" charset="2"/>
              <a:buChar char="§"/>
              <a:tabLst>
                <a:tab pos="282575" algn="l"/>
              </a:tabLst>
              <a:defRPr/>
            </a:pPr>
            <a:r>
              <a:rPr lang="en-US" sz="1200" b="1"/>
              <a:t>Shutdown and isolation of the unit</a:t>
            </a:r>
            <a:r>
              <a:rPr lang="fr-FR" sz="1200" b="1"/>
              <a:t>,</a:t>
            </a:r>
          </a:p>
          <a:p>
            <a:pPr marL="252000" lvl="1" indent="-252000" algn="just" defTabSz="685800">
              <a:spcAft>
                <a:spcPts val="600"/>
              </a:spcAft>
              <a:buClr>
                <a:srgbClr val="FED304"/>
              </a:buClr>
              <a:buSzPct val="120000"/>
              <a:buFont typeface="Wingdings" pitchFamily="2" charset="2"/>
              <a:buChar char="§"/>
              <a:tabLst>
                <a:tab pos="282575" algn="l"/>
              </a:tabLst>
              <a:defRPr/>
            </a:pPr>
            <a:r>
              <a:rPr lang="en-US" sz="1200"/>
              <a:t>Electrical and mechanical inspection of the emergency pump</a:t>
            </a:r>
            <a:r>
              <a:rPr lang="fr-FR" sz="1200"/>
              <a:t>.</a:t>
            </a:r>
          </a:p>
          <a:p>
            <a:pPr marL="252000" lvl="1" indent="-252000" algn="just" defTabSz="685800">
              <a:spcAft>
                <a:spcPts val="600"/>
              </a:spcAft>
              <a:buClr>
                <a:srgbClr val="FED304"/>
              </a:buClr>
              <a:buSzPct val="120000"/>
              <a:buFont typeface="Wingdings" pitchFamily="2" charset="2"/>
              <a:buChar char="§"/>
              <a:tabLst>
                <a:tab pos="282575" algn="l"/>
              </a:tabLst>
              <a:defRPr/>
            </a:pPr>
            <a:r>
              <a:rPr lang="fr-FR" sz="1200"/>
              <a:t>Cleaning up of the area.</a:t>
            </a:r>
          </a:p>
          <a:p>
            <a:pPr marL="0" lvl="1" algn="just" defTabSz="685800">
              <a:spcAft>
                <a:spcPts val="600"/>
              </a:spcAft>
              <a:buClr>
                <a:srgbClr val="FED304"/>
              </a:buClr>
              <a:buSzPct val="120000"/>
              <a:tabLst>
                <a:tab pos="282575" algn="l"/>
              </a:tabLst>
              <a:defRPr/>
            </a:pPr>
            <a:endParaRPr lang="fr-FR" sz="1200"/>
          </a:p>
          <a:p>
            <a:pPr marL="252000" lvl="1" indent="-252000" algn="just" defTabSz="685800">
              <a:spcAft>
                <a:spcPts val="600"/>
              </a:spcAft>
              <a:buClr>
                <a:srgbClr val="FED304"/>
              </a:buClr>
              <a:buSzPct val="120000"/>
              <a:buFont typeface="Wingdings" pitchFamily="2" charset="2"/>
              <a:buChar char="§"/>
              <a:tabLst>
                <a:tab pos="282575" algn="l"/>
              </a:tabLst>
              <a:defRPr/>
            </a:pPr>
            <a:endParaRPr lang="fr-FR" sz="1200" b="1"/>
          </a:p>
        </p:txBody>
      </p:sp>
      <p:cxnSp>
        <p:nvCxnSpPr>
          <p:cNvPr id="80" name="Connecteur droit 79">
            <a:extLst>
              <a:ext uri="{FF2B5EF4-FFF2-40B4-BE49-F238E27FC236}">
                <a16:creationId xmlns:a16="http://schemas.microsoft.com/office/drawing/2014/main" id="{4EBD5649-CEFE-A747-81F3-A018B0B22F84}"/>
              </a:ext>
            </a:extLst>
          </p:cNvPr>
          <p:cNvCxnSpPr>
            <a:cxnSpLocks/>
          </p:cNvCxnSpPr>
          <p:nvPr/>
        </p:nvCxnSpPr>
        <p:spPr>
          <a:xfrm>
            <a:off x="3806653" y="1847070"/>
            <a:ext cx="0" cy="4428000"/>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887020A3-4BE7-0146-BDE6-0F5E232D1A8D}"/>
              </a:ext>
            </a:extLst>
          </p:cNvPr>
          <p:cNvCxnSpPr>
            <a:cxnSpLocks/>
          </p:cNvCxnSpPr>
          <p:nvPr/>
        </p:nvCxnSpPr>
        <p:spPr>
          <a:xfrm>
            <a:off x="6723473" y="1847070"/>
            <a:ext cx="0" cy="4428000"/>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1814433"/>
            <a:ext cx="4709747" cy="1750803"/>
          </a:xfrm>
          <a:prstGeom prst="roundRect">
            <a:avLst>
              <a:gd name="adj" fmla="val 6998"/>
            </a:avLst>
          </a:prstGeom>
          <a:solidFill>
            <a:srgbClr val="FED30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6" y="2582154"/>
            <a:ext cx="4179689" cy="553998"/>
          </a:xfrm>
          <a:prstGeom prst="rect">
            <a:avLst/>
          </a:prstGeom>
          <a:noFill/>
        </p:spPr>
        <p:txBody>
          <a:bodyPr wrap="square" lIns="0" tIns="0" rIns="0" bIns="0" rtlCol="0">
            <a:spAutoFit/>
          </a:bodyPr>
          <a:lstStyle/>
          <a:p>
            <a:r>
              <a:rPr lang="en-US" sz="1200">
                <a:solidFill>
                  <a:srgbClr val="FFC000"/>
                </a:solidFill>
              </a:rPr>
              <a:t>I secure the downgraded situation as far as possible and without putting myself in danger, in order to avoid an accident or a subsequent accident</a:t>
            </a:r>
            <a:r>
              <a:rPr lang="fr-FR" sz="1200">
                <a:solidFill>
                  <a:srgbClr val="FFC000"/>
                </a:solidFill>
              </a:rPr>
              <a:t>.</a:t>
            </a:r>
          </a:p>
        </p:txBody>
      </p:sp>
      <p:sp>
        <p:nvSpPr>
          <p:cNvPr id="90" name="ZoneTexte 89">
            <a:extLst>
              <a:ext uri="{FF2B5EF4-FFF2-40B4-BE49-F238E27FC236}">
                <a16:creationId xmlns:a16="http://schemas.microsoft.com/office/drawing/2014/main" id="{11B35FBC-C9EB-9748-86BF-D9625F22A146}"/>
              </a:ext>
            </a:extLst>
          </p:cNvPr>
          <p:cNvSpPr txBox="1"/>
          <p:nvPr/>
        </p:nvSpPr>
        <p:spPr>
          <a:xfrm>
            <a:off x="7705083" y="2087133"/>
            <a:ext cx="2481247" cy="215444"/>
          </a:xfrm>
          <a:prstGeom prst="rect">
            <a:avLst/>
          </a:prstGeom>
          <a:noFill/>
        </p:spPr>
        <p:txBody>
          <a:bodyPr wrap="square" lIns="0" tIns="0" rIns="0" bIns="0" rtlCol="0">
            <a:spAutoFit/>
          </a:bodyPr>
          <a:lstStyle/>
          <a:p>
            <a:r>
              <a:rPr lang="fr-FR" sz="1400" b="1">
                <a:solidFill>
                  <a:srgbClr val="FED304"/>
                </a:solidFill>
                <a:cs typeface="Arial" panose="020B0604020202020204"/>
              </a:rPr>
              <a:t>LESSONS TO BE LEARNED</a:t>
            </a:r>
            <a:endParaRPr lang="fr-FR" sz="1400">
              <a:solidFill>
                <a:srgbClr val="FED304"/>
              </a:solidFill>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147668"/>
            <a:ext cx="2916362" cy="0"/>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sp>
        <p:nvSpPr>
          <p:cNvPr id="15" name="Rectangle à coins arrondis 14">
            <a:extLst>
              <a:ext uri="{FF2B5EF4-FFF2-40B4-BE49-F238E27FC236}">
                <a16:creationId xmlns:a16="http://schemas.microsoft.com/office/drawing/2014/main" id="{0F0DD31E-6491-DE40-A915-76385CA86296}"/>
              </a:ext>
            </a:extLst>
          </p:cNvPr>
          <p:cNvSpPr/>
          <p:nvPr/>
        </p:nvSpPr>
        <p:spPr>
          <a:xfrm>
            <a:off x="9116379" y="4202991"/>
            <a:ext cx="2517059" cy="350393"/>
          </a:xfrm>
          <a:prstGeom prst="roundRect">
            <a:avLst>
              <a:gd name="adj" fmla="val 50000"/>
            </a:avLst>
          </a:prstGeom>
          <a:solidFill>
            <a:srgbClr val="FED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hlinkClick r:id="rId3" tooltip="REX requirement 1.3.1"/>
            <a:extLst>
              <a:ext uri="{FF2B5EF4-FFF2-40B4-BE49-F238E27FC236}">
                <a16:creationId xmlns:a16="http://schemas.microsoft.com/office/drawing/2014/main" id="{CBBA6662-DF6A-5944-BAA8-6AE829985AF1}"/>
              </a:ext>
            </a:extLst>
          </p:cNvPr>
          <p:cNvSpPr txBox="1"/>
          <p:nvPr/>
        </p:nvSpPr>
        <p:spPr>
          <a:xfrm>
            <a:off x="9281492" y="4279505"/>
            <a:ext cx="2186143" cy="184666"/>
          </a:xfrm>
          <a:prstGeom prst="rect">
            <a:avLst/>
          </a:prstGeom>
          <a:noFill/>
        </p:spPr>
        <p:txBody>
          <a:bodyPr wrap="square" lIns="0" tIns="0" rIns="0" bIns="0" rtlCol="0">
            <a:spAutoFit/>
          </a:bodyPr>
          <a:lstStyle/>
          <a:p>
            <a:r>
              <a:rPr lang="en-US" sz="1200" u="sng">
                <a:solidFill>
                  <a:schemeClr val="bg1"/>
                </a:solidFill>
              </a:rPr>
              <a:t>Click here to access the REX</a:t>
            </a: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054777" cy="0"/>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sp>
        <p:nvSpPr>
          <p:cNvPr id="21" name="Text Placeholder 1">
            <a:extLst>
              <a:ext uri="{FF2B5EF4-FFF2-40B4-BE49-F238E27FC236}">
                <a16:creationId xmlns:a16="http://schemas.microsoft.com/office/drawing/2014/main" id="{8F724F35-93D9-4C79-BF12-8E9B86ED251D}"/>
              </a:ext>
            </a:extLst>
          </p:cNvPr>
          <p:cNvSpPr>
            <a:spLocks noGrp="1"/>
          </p:cNvSpPr>
          <p:nvPr>
            <p:ph type="body" sz="quarter" idx="13"/>
          </p:nvPr>
        </p:nvSpPr>
        <p:spPr>
          <a:xfrm>
            <a:off x="4497306" y="366019"/>
            <a:ext cx="9540462" cy="481849"/>
          </a:xfrm>
        </p:spPr>
        <p:txBody>
          <a:bodyPr vert="horz" lIns="91440" tIns="45720" rIns="91440" bIns="45720" rtlCol="0" anchor="t">
            <a:noAutofit/>
          </a:bodyPr>
          <a:lstStyle/>
          <a:p>
            <a:pPr marL="0" indent="0">
              <a:buNone/>
            </a:pPr>
            <a:r>
              <a:rPr lang="fr-FR" sz="1800" b="1"/>
              <a:t>3. </a:t>
            </a:r>
            <a:r>
              <a:rPr lang="en-US" sz="1800" b="1"/>
              <a:t>I secure </a:t>
            </a:r>
            <a:r>
              <a:rPr lang="en-US" sz="1800"/>
              <a:t>the downgraded situation</a:t>
            </a:r>
            <a:r>
              <a:rPr lang="fr-FR" sz="1800"/>
              <a:t>.</a:t>
            </a:r>
            <a:endParaRPr lang="fr-FR" sz="1800">
              <a:cs typeface="Arial" panose="020B0604020202020204"/>
            </a:endParaRPr>
          </a:p>
        </p:txBody>
      </p:sp>
      <p:sp>
        <p:nvSpPr>
          <p:cNvPr id="23" name="ZoneTexte 22">
            <a:extLst>
              <a:ext uri="{FF2B5EF4-FFF2-40B4-BE49-F238E27FC236}">
                <a16:creationId xmlns:a16="http://schemas.microsoft.com/office/drawing/2014/main" id="{64D08E6A-0D8B-4367-AE00-CD152F14068B}"/>
              </a:ext>
            </a:extLst>
          </p:cNvPr>
          <p:cNvSpPr txBox="1"/>
          <p:nvPr/>
        </p:nvSpPr>
        <p:spPr>
          <a:xfrm>
            <a:off x="4102490" y="3433550"/>
            <a:ext cx="2325146" cy="954107"/>
          </a:xfrm>
          <a:prstGeom prst="rect">
            <a:avLst/>
          </a:prstGeom>
          <a:noFill/>
        </p:spPr>
        <p:txBody>
          <a:bodyPr wrap="square" lIns="0" tIns="0" rIns="0" bIns="0" rtlCol="0" anchor="t">
            <a:spAutoFit/>
          </a:bodyPr>
          <a:lstStyle/>
          <a:p>
            <a:pPr algn="just">
              <a:lnSpc>
                <a:spcPct val="150000"/>
              </a:lnSpc>
              <a:spcAft>
                <a:spcPts val="600"/>
              </a:spcAft>
            </a:pPr>
            <a:r>
              <a:rPr lang="fr-FR" sz="1400" b="1">
                <a:solidFill>
                  <a:srgbClr val="FED304"/>
                </a:solidFill>
                <a:cs typeface="Arial" panose="020B0604020202020204"/>
              </a:rPr>
              <a:t>CAUSES</a:t>
            </a:r>
          </a:p>
          <a:p>
            <a:pPr marL="251460" lvl="1" indent="-251460" algn="just" defTabSz="685800">
              <a:spcAft>
                <a:spcPts val="600"/>
              </a:spcAft>
              <a:buClr>
                <a:srgbClr val="FED304"/>
              </a:buClr>
              <a:buSzPct val="120000"/>
              <a:buFont typeface="Wingdings" pitchFamily="2" charset="2"/>
              <a:buChar char="§"/>
              <a:tabLst>
                <a:tab pos="282575" algn="l"/>
              </a:tabLst>
              <a:defRPr/>
            </a:pPr>
            <a:r>
              <a:rPr lang="en-US" sz="1200">
                <a:cs typeface="Arial" panose="020B0604020202020204"/>
              </a:rPr>
              <a:t>Closed purge valve on a frozen slurry plug that liquefied as the line heated up</a:t>
            </a:r>
            <a:r>
              <a:rPr lang="fr-FR" sz="1200">
                <a:cs typeface="Arial" panose="020B0604020202020204"/>
              </a:rPr>
              <a:t>.</a:t>
            </a:r>
          </a:p>
        </p:txBody>
      </p:sp>
      <p:cxnSp>
        <p:nvCxnSpPr>
          <p:cNvPr id="24" name="Connecteur droit 23">
            <a:extLst>
              <a:ext uri="{FF2B5EF4-FFF2-40B4-BE49-F238E27FC236}">
                <a16:creationId xmlns:a16="http://schemas.microsoft.com/office/drawing/2014/main" id="{87E47411-6DC2-41E8-B1B1-13AB7850CB92}"/>
              </a:ext>
            </a:extLst>
          </p:cNvPr>
          <p:cNvCxnSpPr>
            <a:cxnSpLocks/>
          </p:cNvCxnSpPr>
          <p:nvPr/>
        </p:nvCxnSpPr>
        <p:spPr>
          <a:xfrm>
            <a:off x="542922" y="3493723"/>
            <a:ext cx="3241732"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pic>
        <p:nvPicPr>
          <p:cNvPr id="25" name="Image 24">
            <a:extLst>
              <a:ext uri="{FF2B5EF4-FFF2-40B4-BE49-F238E27FC236}">
                <a16:creationId xmlns:a16="http://schemas.microsoft.com/office/drawing/2014/main" id="{88B4E9E6-D4E4-4DAD-90D3-C50D768938AF}"/>
              </a:ext>
            </a:extLst>
          </p:cNvPr>
          <p:cNvPicPr>
            <a:picLocks noChangeAspect="1"/>
          </p:cNvPicPr>
          <p:nvPr/>
        </p:nvPicPr>
        <p:blipFill rotWithShape="1">
          <a:blip r:embed="rId4"/>
          <a:srcRect r="5144"/>
          <a:stretch/>
        </p:blipFill>
        <p:spPr>
          <a:xfrm>
            <a:off x="6948912" y="3723320"/>
            <a:ext cx="1933017" cy="2645766"/>
          </a:xfrm>
          <a:prstGeom prst="roundRect">
            <a:avLst>
              <a:gd name="adj" fmla="val 8594"/>
            </a:avLst>
          </a:prstGeom>
          <a:solidFill>
            <a:srgbClr val="FFFFFF">
              <a:shade val="85000"/>
            </a:srgbClr>
          </a:solidFill>
          <a:ln>
            <a:noFill/>
          </a:ln>
          <a:effectLst>
            <a:reflection endPos="0" dist="5000" dir="5400000" sy="-100000" algn="bl" rotWithShape="0"/>
          </a:effectLst>
        </p:spPr>
      </p:pic>
      <p:sp>
        <p:nvSpPr>
          <p:cNvPr id="26" name="Title 2">
            <a:extLst>
              <a:ext uri="{FF2B5EF4-FFF2-40B4-BE49-F238E27FC236}">
                <a16:creationId xmlns:a16="http://schemas.microsoft.com/office/drawing/2014/main" id="{19EF0082-8ABD-427D-8677-F90DD51CC5DF}"/>
              </a:ext>
            </a:extLst>
          </p:cNvPr>
          <p:cNvSpPr txBox="1">
            <a:spLocks/>
          </p:cNvSpPr>
          <p:nvPr/>
        </p:nvSpPr>
        <p:spPr>
          <a:xfrm>
            <a:off x="469878" y="242844"/>
            <a:ext cx="3756433"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GOOD PRACTICE</a:t>
            </a:r>
          </a:p>
        </p:txBody>
      </p:sp>
      <p:pic>
        <p:nvPicPr>
          <p:cNvPr id="27" name="Image 18">
            <a:extLst>
              <a:ext uri="{FF2B5EF4-FFF2-40B4-BE49-F238E27FC236}">
                <a16:creationId xmlns:a16="http://schemas.microsoft.com/office/drawing/2014/main" id="{C5DBD2B7-C9F1-4899-918F-D22A02FBEFE9}"/>
              </a:ext>
            </a:extLst>
          </p:cNvPr>
          <p:cNvPicPr>
            <a:picLocks noChangeAspect="1"/>
          </p:cNvPicPr>
          <p:nvPr/>
        </p:nvPicPr>
        <p:blipFill>
          <a:blip r:embed="rId5"/>
          <a:stretch>
            <a:fillRect/>
          </a:stretch>
        </p:blipFill>
        <p:spPr>
          <a:xfrm>
            <a:off x="7177696" y="1990803"/>
            <a:ext cx="395765" cy="419045"/>
          </a:xfrm>
          <a:prstGeom prst="rect">
            <a:avLst/>
          </a:prstGeom>
        </p:spPr>
      </p:pic>
      <p:pic>
        <p:nvPicPr>
          <p:cNvPr id="28" name="Image 2">
            <a:extLst>
              <a:ext uri="{FF2B5EF4-FFF2-40B4-BE49-F238E27FC236}">
                <a16:creationId xmlns:a16="http://schemas.microsoft.com/office/drawing/2014/main" id="{8C569719-50BC-4BCE-8405-2237795C64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4026" y="423515"/>
            <a:ext cx="246612" cy="246612"/>
          </a:xfrm>
          <a:prstGeom prst="rect">
            <a:avLst/>
          </a:prstGeom>
        </p:spPr>
      </p:pic>
    </p:spTree>
    <p:extLst>
      <p:ext uri="{BB962C8B-B14F-4D97-AF65-F5344CB8AC3E}">
        <p14:creationId xmlns:p14="http://schemas.microsoft.com/office/powerpoint/2010/main" val="2525027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1</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12</a:t>
            </a:fld>
            <a:endParaRPr lang="fr-FR"/>
          </a:p>
        </p:txBody>
      </p:sp>
      <p:sp>
        <p:nvSpPr>
          <p:cNvPr id="58" name="ZoneTexte 57">
            <a:extLst>
              <a:ext uri="{FF2B5EF4-FFF2-40B4-BE49-F238E27FC236}">
                <a16:creationId xmlns:a16="http://schemas.microsoft.com/office/drawing/2014/main" id="{C4A822DD-CC64-9E48-B4C5-F88650E21288}"/>
              </a:ext>
            </a:extLst>
          </p:cNvPr>
          <p:cNvSpPr txBox="1"/>
          <p:nvPr/>
        </p:nvSpPr>
        <p:spPr>
          <a:xfrm>
            <a:off x="3742429" y="3024231"/>
            <a:ext cx="2685531" cy="3031599"/>
          </a:xfrm>
          <a:prstGeom prst="rect">
            <a:avLst/>
          </a:prstGeom>
          <a:noFill/>
        </p:spPr>
        <p:txBody>
          <a:bodyPr wrap="square" lIns="0" tIns="0" rIns="0" bIns="0" rtlCol="0">
            <a:spAutoFit/>
          </a:bodyPr>
          <a:lstStyle/>
          <a:p>
            <a:pPr>
              <a:lnSpc>
                <a:spcPct val="150000"/>
              </a:lnSpc>
              <a:spcAft>
                <a:spcPts val="600"/>
              </a:spcAft>
              <a:buClr>
                <a:srgbClr val="FFD400"/>
              </a:buClr>
            </a:pPr>
            <a:r>
              <a:rPr lang="fr-FR" sz="1400" b="1">
                <a:solidFill>
                  <a:srgbClr val="FED304"/>
                </a:solidFill>
                <a:cs typeface="Arial" panose="020B0604020202020204"/>
              </a:rPr>
              <a:t>CAUSES</a:t>
            </a:r>
          </a:p>
          <a:p>
            <a:pPr marL="252000" lvl="1" indent="-252000" defTabSz="685800">
              <a:spcAft>
                <a:spcPts val="600"/>
              </a:spcAft>
              <a:buClr>
                <a:srgbClr val="FFD400"/>
              </a:buClr>
              <a:buSzPct val="120000"/>
              <a:buFont typeface="Wingdings" pitchFamily="2" charset="2"/>
              <a:buChar char="§"/>
              <a:tabLst>
                <a:tab pos="282575" algn="l"/>
              </a:tabLst>
              <a:defRPr/>
            </a:pPr>
            <a:r>
              <a:rPr lang="en-US" sz="1200"/>
              <a:t>Technical failure: cylinders being emptied became detached from the hydraulic test bench.</a:t>
            </a:r>
          </a:p>
          <a:p>
            <a:pPr marL="252000" lvl="1" indent="-252000" defTabSz="685800">
              <a:spcAft>
                <a:spcPts val="600"/>
              </a:spcAft>
              <a:buClr>
                <a:srgbClr val="FFD400"/>
              </a:buClr>
              <a:buSzPct val="120000"/>
              <a:buFont typeface="Wingdings" pitchFamily="2" charset="2"/>
              <a:buChar char="§"/>
              <a:tabLst>
                <a:tab pos="282575" algn="l"/>
              </a:tabLst>
              <a:defRPr/>
            </a:pPr>
            <a:r>
              <a:rPr lang="en-US" sz="1200"/>
              <a:t>Absence of mechanical cylinder handling device provided by the manufacturer of the hydraulic test bench.</a:t>
            </a:r>
          </a:p>
          <a:p>
            <a:pPr marL="252000" lvl="1" indent="-252000" defTabSz="685800">
              <a:spcAft>
                <a:spcPts val="600"/>
              </a:spcAft>
              <a:buClr>
                <a:srgbClr val="FFD400"/>
              </a:buClr>
              <a:buSzPct val="120000"/>
              <a:buFont typeface="Wingdings" pitchFamily="2" charset="2"/>
              <a:buChar char="§"/>
              <a:tabLst>
                <a:tab pos="282575" algn="l"/>
              </a:tabLst>
              <a:defRPr/>
            </a:pPr>
            <a:r>
              <a:rPr lang="en-US" sz="1200"/>
              <a:t>Moving a load of 85kg without assistance and/or without suitable tools.</a:t>
            </a:r>
          </a:p>
          <a:p>
            <a:pPr marL="252000" lvl="1" indent="-252000" defTabSz="685800">
              <a:spcAft>
                <a:spcPts val="600"/>
              </a:spcAft>
              <a:buClr>
                <a:srgbClr val="FFD400"/>
              </a:buClr>
              <a:buSzPct val="120000"/>
              <a:buFont typeface="Wingdings" pitchFamily="2" charset="2"/>
              <a:buChar char="§"/>
              <a:tabLst>
                <a:tab pos="282575" algn="l"/>
              </a:tabLst>
              <a:defRPr/>
            </a:pPr>
            <a:r>
              <a:rPr lang="en-US" sz="1200"/>
              <a:t>Previously known </a:t>
            </a:r>
            <a:r>
              <a:rPr lang="en-US" sz="1200" b="1"/>
              <a:t>degraded situation </a:t>
            </a:r>
            <a:r>
              <a:rPr lang="en-US" sz="1200"/>
              <a:t>without reporting to the hierarchy.</a:t>
            </a: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480631" y="2820725"/>
            <a:ext cx="3193500"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pic>
        <p:nvPicPr>
          <p:cNvPr id="3" name="Image 2">
            <a:extLst>
              <a:ext uri="{FF2B5EF4-FFF2-40B4-BE49-F238E27FC236}">
                <a16:creationId xmlns:a16="http://schemas.microsoft.com/office/drawing/2014/main" id="{24A0F1F6-4789-7B3F-9795-F5A614D32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9048" y="424246"/>
            <a:ext cx="246612" cy="246612"/>
          </a:xfrm>
          <a:prstGeom prst="rect">
            <a:avLst/>
          </a:prstGeom>
        </p:spPr>
      </p:pic>
      <p:sp>
        <p:nvSpPr>
          <p:cNvPr id="6" name="Text Placeholder 1">
            <a:extLst>
              <a:ext uri="{FF2B5EF4-FFF2-40B4-BE49-F238E27FC236}">
                <a16:creationId xmlns:a16="http://schemas.microsoft.com/office/drawing/2014/main" id="{CF8F98D2-EB61-E73B-3F92-6E3C7092BC50}"/>
              </a:ext>
            </a:extLst>
          </p:cNvPr>
          <p:cNvSpPr txBox="1">
            <a:spLocks/>
          </p:cNvSpPr>
          <p:nvPr/>
        </p:nvSpPr>
        <p:spPr>
          <a:xfrm>
            <a:off x="1894694" y="358638"/>
            <a:ext cx="8171147"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a:t>3. I report </a:t>
            </a:r>
            <a:r>
              <a:rPr lang="en-US" sz="1800"/>
              <a:t>the downgraded situation to my supervisor</a:t>
            </a:r>
            <a:r>
              <a:rPr lang="fr-FR" sz="1800"/>
              <a:t>.</a:t>
            </a:r>
            <a:endParaRPr lang="fr-FR" sz="1800">
              <a:cs typeface="Arial" panose="020B0604020202020204"/>
            </a:endParaRPr>
          </a:p>
        </p:txBody>
      </p:sp>
      <p:sp>
        <p:nvSpPr>
          <p:cNvPr id="8" name="Text Placeholder 1">
            <a:extLst>
              <a:ext uri="{FF2B5EF4-FFF2-40B4-BE49-F238E27FC236}">
                <a16:creationId xmlns:a16="http://schemas.microsoft.com/office/drawing/2014/main" id="{DE905076-1CE1-59FA-A0EE-8858F788A531}"/>
              </a:ext>
            </a:extLst>
          </p:cNvPr>
          <p:cNvSpPr txBox="1">
            <a:spLocks/>
          </p:cNvSpPr>
          <p:nvPr/>
        </p:nvSpPr>
        <p:spPr>
          <a:xfrm>
            <a:off x="532282"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a:t>
            </a:r>
            <a:r>
              <a:rPr lang="en-US" sz="1600" b="1">
                <a:solidFill>
                  <a:srgbClr val="354D56"/>
                </a:solidFill>
              </a:rPr>
              <a:t>FRACTURE OF THE RIGHT FOOT AFTER AN IMPACT FROM A GAS CYLINDER</a:t>
            </a:r>
            <a:endParaRPr lang="fr-FR" sz="1600" b="1">
              <a:solidFill>
                <a:srgbClr val="354D56"/>
              </a:solidFill>
            </a:endParaRPr>
          </a:p>
        </p:txBody>
      </p:sp>
      <p:sp>
        <p:nvSpPr>
          <p:cNvPr id="10" name="Title 2">
            <a:extLst>
              <a:ext uri="{FF2B5EF4-FFF2-40B4-BE49-F238E27FC236}">
                <a16:creationId xmlns:a16="http://schemas.microsoft.com/office/drawing/2014/main" id="{E20B2024-2B7C-8A9B-8261-79E870E168ED}"/>
              </a:ext>
            </a:extLst>
          </p:cNvPr>
          <p:cNvSpPr txBox="1">
            <a:spLocks/>
          </p:cNvSpPr>
          <p:nvPr/>
        </p:nvSpPr>
        <p:spPr>
          <a:xfrm>
            <a:off x="469879" y="242844"/>
            <a:ext cx="1121537" cy="592445"/>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000" kern="1200" cap="none" baseline="0">
                <a:solidFill>
                  <a:schemeClr val="tx2"/>
                </a:solidFill>
                <a:latin typeface="+mj-lt"/>
                <a:ea typeface="+mj-ea"/>
                <a:cs typeface="+mj-cs"/>
              </a:defRPr>
            </a:lvl1pPr>
          </a:lstStyle>
          <a:p>
            <a:r>
              <a:rPr lang="fr-FR">
                <a:solidFill>
                  <a:srgbClr val="354D56"/>
                </a:solidFill>
              </a:rPr>
              <a:t>REX</a:t>
            </a:r>
          </a:p>
        </p:txBody>
      </p:sp>
      <p:cxnSp>
        <p:nvCxnSpPr>
          <p:cNvPr id="11" name="Connecteur droit 10">
            <a:extLst>
              <a:ext uri="{FF2B5EF4-FFF2-40B4-BE49-F238E27FC236}">
                <a16:creationId xmlns:a16="http://schemas.microsoft.com/office/drawing/2014/main" id="{139F82E1-7281-A14B-82A8-1B59C9849832}"/>
              </a:ext>
            </a:extLst>
          </p:cNvPr>
          <p:cNvCxnSpPr>
            <a:cxnSpLocks/>
          </p:cNvCxnSpPr>
          <p:nvPr/>
        </p:nvCxnSpPr>
        <p:spPr>
          <a:xfrm>
            <a:off x="532283" y="901408"/>
            <a:ext cx="9450703"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sp>
        <p:nvSpPr>
          <p:cNvPr id="16" name="Rectangle : coins arrondis 26">
            <a:extLst>
              <a:ext uri="{FF2B5EF4-FFF2-40B4-BE49-F238E27FC236}">
                <a16:creationId xmlns:a16="http://schemas.microsoft.com/office/drawing/2014/main" id="{0AB450A4-188E-B1D7-86E0-B751D7176A59}"/>
              </a:ext>
            </a:extLst>
          </p:cNvPr>
          <p:cNvSpPr/>
          <p:nvPr/>
        </p:nvSpPr>
        <p:spPr>
          <a:xfrm>
            <a:off x="6923691" y="1936918"/>
            <a:ext cx="4709747" cy="2136318"/>
          </a:xfrm>
          <a:prstGeom prst="roundRect">
            <a:avLst>
              <a:gd name="adj" fmla="val 6998"/>
            </a:avLst>
          </a:prstGeom>
          <a:solidFill>
            <a:srgbClr val="FED30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FD400"/>
              </a:solidFill>
            </a:endParaRPr>
          </a:p>
        </p:txBody>
      </p:sp>
      <p:sp>
        <p:nvSpPr>
          <p:cNvPr id="17" name="ZoneTexte 16">
            <a:extLst>
              <a:ext uri="{FF2B5EF4-FFF2-40B4-BE49-F238E27FC236}">
                <a16:creationId xmlns:a16="http://schemas.microsoft.com/office/drawing/2014/main" id="{044BC5F8-7BD5-FC71-17A0-38A428DA45C1}"/>
              </a:ext>
            </a:extLst>
          </p:cNvPr>
          <p:cNvSpPr txBox="1"/>
          <p:nvPr/>
        </p:nvSpPr>
        <p:spPr>
          <a:xfrm>
            <a:off x="7177696" y="2784232"/>
            <a:ext cx="4201470" cy="1107996"/>
          </a:xfrm>
          <a:prstGeom prst="rect">
            <a:avLst/>
          </a:prstGeom>
          <a:noFill/>
        </p:spPr>
        <p:txBody>
          <a:bodyPr wrap="square" lIns="0" tIns="0" rIns="0" bIns="0" rtlCol="0">
            <a:spAutoFit/>
          </a:bodyPr>
          <a:lstStyle/>
          <a:p>
            <a:r>
              <a:rPr lang="en-US" sz="1200">
                <a:solidFill>
                  <a:srgbClr val="FFC000"/>
                </a:solidFill>
              </a:rPr>
              <a:t>Reporting downgraded situations is essential so that corrective actions can be taken to avoid accidents. 
I therefore </a:t>
            </a:r>
            <a:r>
              <a:rPr lang="en-US" sz="1200" b="1">
                <a:solidFill>
                  <a:srgbClr val="FFC000"/>
                </a:solidFill>
              </a:rPr>
              <a:t>report </a:t>
            </a:r>
            <a:r>
              <a:rPr lang="en-US" sz="1200">
                <a:solidFill>
                  <a:srgbClr val="FFC000"/>
                </a:solidFill>
              </a:rPr>
              <a:t>the downgraded situations </a:t>
            </a:r>
            <a:r>
              <a:rPr lang="en-US" sz="1200" b="1">
                <a:solidFill>
                  <a:srgbClr val="FFC000"/>
                </a:solidFill>
              </a:rPr>
              <a:t>to my supervisor</a:t>
            </a:r>
            <a:r>
              <a:rPr lang="fr-FR" sz="1200">
                <a:solidFill>
                  <a:srgbClr val="FFC000"/>
                </a:solidFill>
              </a:rPr>
              <a:t>.</a:t>
            </a:r>
          </a:p>
          <a:p>
            <a:r>
              <a:rPr lang="en-US" sz="1200" b="1">
                <a:solidFill>
                  <a:srgbClr val="FFC000"/>
                </a:solidFill>
              </a:rPr>
              <a:t>I intervene </a:t>
            </a:r>
            <a:r>
              <a:rPr lang="en-US" sz="1200">
                <a:solidFill>
                  <a:srgbClr val="FFC000"/>
                </a:solidFill>
              </a:rPr>
              <a:t>if I notice a downgraded situation or a dangerous behaviour </a:t>
            </a:r>
            <a:r>
              <a:rPr lang="fr-FR" sz="1200">
                <a:solidFill>
                  <a:srgbClr val="FFC000"/>
                </a:solidFill>
              </a:rPr>
              <a:t>(Stop Card).</a:t>
            </a:r>
            <a:r>
              <a:rPr lang="fr-FR" sz="1200" b="1">
                <a:solidFill>
                  <a:srgbClr val="FFC000"/>
                </a:solidFill>
              </a:rPr>
              <a:t> </a:t>
            </a:r>
          </a:p>
        </p:txBody>
      </p:sp>
      <p:sp>
        <p:nvSpPr>
          <p:cNvPr id="18" name="ZoneTexte 17">
            <a:extLst>
              <a:ext uri="{FF2B5EF4-FFF2-40B4-BE49-F238E27FC236}">
                <a16:creationId xmlns:a16="http://schemas.microsoft.com/office/drawing/2014/main" id="{5B319C55-675F-DE08-17E3-F383A34C0657}"/>
              </a:ext>
            </a:extLst>
          </p:cNvPr>
          <p:cNvSpPr txBox="1"/>
          <p:nvPr/>
        </p:nvSpPr>
        <p:spPr>
          <a:xfrm>
            <a:off x="7705083" y="2289211"/>
            <a:ext cx="2481247" cy="215444"/>
          </a:xfrm>
          <a:prstGeom prst="rect">
            <a:avLst/>
          </a:prstGeom>
          <a:noFill/>
        </p:spPr>
        <p:txBody>
          <a:bodyPr wrap="square" lIns="0" tIns="0" rIns="0" bIns="0" rtlCol="0">
            <a:spAutoFit/>
          </a:bodyPr>
          <a:lstStyle/>
          <a:p>
            <a:r>
              <a:rPr lang="fr-FR" sz="1400" b="1">
                <a:solidFill>
                  <a:srgbClr val="FED304"/>
                </a:solidFill>
                <a:cs typeface="Arial" panose="020B0604020202020204"/>
              </a:rPr>
              <a:t>LESSONS TO BE LEARNED</a:t>
            </a:r>
            <a:endParaRPr lang="fr-FR" sz="1400">
              <a:solidFill>
                <a:srgbClr val="FED304"/>
              </a:solidFill>
            </a:endParaRPr>
          </a:p>
        </p:txBody>
      </p:sp>
      <p:pic>
        <p:nvPicPr>
          <p:cNvPr id="19" name="Image 18">
            <a:extLst>
              <a:ext uri="{FF2B5EF4-FFF2-40B4-BE49-F238E27FC236}">
                <a16:creationId xmlns:a16="http://schemas.microsoft.com/office/drawing/2014/main" id="{FC4433C6-CC02-13AD-2300-AC113E1914D3}"/>
              </a:ext>
            </a:extLst>
          </p:cNvPr>
          <p:cNvPicPr>
            <a:picLocks noChangeAspect="1"/>
          </p:cNvPicPr>
          <p:nvPr/>
        </p:nvPicPr>
        <p:blipFill>
          <a:blip r:embed="rId4"/>
          <a:stretch>
            <a:fillRect/>
          </a:stretch>
        </p:blipFill>
        <p:spPr>
          <a:xfrm>
            <a:off x="7177696" y="2189584"/>
            <a:ext cx="395765" cy="419045"/>
          </a:xfrm>
          <a:prstGeom prst="rect">
            <a:avLst/>
          </a:prstGeom>
        </p:spPr>
      </p:pic>
      <p:cxnSp>
        <p:nvCxnSpPr>
          <p:cNvPr id="27" name="Connecteur droit 26">
            <a:extLst>
              <a:ext uri="{FF2B5EF4-FFF2-40B4-BE49-F238E27FC236}">
                <a16:creationId xmlns:a16="http://schemas.microsoft.com/office/drawing/2014/main" id="{DE993AB5-EC63-1539-16AD-D572104EE68F}"/>
              </a:ext>
            </a:extLst>
          </p:cNvPr>
          <p:cNvCxnSpPr>
            <a:cxnSpLocks/>
          </p:cNvCxnSpPr>
          <p:nvPr/>
        </p:nvCxnSpPr>
        <p:spPr>
          <a:xfrm>
            <a:off x="6679199" y="1939794"/>
            <a:ext cx="0" cy="451241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F6FAC0B0-F385-4375-F257-EA2CF847591E}"/>
              </a:ext>
            </a:extLst>
          </p:cNvPr>
          <p:cNvCxnSpPr>
            <a:cxnSpLocks/>
          </p:cNvCxnSpPr>
          <p:nvPr/>
        </p:nvCxnSpPr>
        <p:spPr>
          <a:xfrm>
            <a:off x="3480631" y="1939794"/>
            <a:ext cx="0" cy="451241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sp>
        <p:nvSpPr>
          <p:cNvPr id="38" name="ZoneTexte 37">
            <a:extLst>
              <a:ext uri="{FF2B5EF4-FFF2-40B4-BE49-F238E27FC236}">
                <a16:creationId xmlns:a16="http://schemas.microsoft.com/office/drawing/2014/main" id="{52F0EFAF-670F-502C-33C6-80557AAEBB4C}"/>
              </a:ext>
            </a:extLst>
          </p:cNvPr>
          <p:cNvSpPr txBox="1"/>
          <p:nvPr/>
        </p:nvSpPr>
        <p:spPr>
          <a:xfrm>
            <a:off x="540123" y="1848999"/>
            <a:ext cx="2685880" cy="2292935"/>
          </a:xfrm>
          <a:prstGeom prst="rect">
            <a:avLst/>
          </a:prstGeom>
          <a:noFill/>
          <a:ln>
            <a:noFill/>
          </a:ln>
        </p:spPr>
        <p:txBody>
          <a:bodyPr wrap="square" lIns="0" tIns="0" rIns="0" bIns="0" rtlCol="0">
            <a:spAutoFit/>
          </a:bodyPr>
          <a:lstStyle/>
          <a:p>
            <a:pPr algn="just">
              <a:lnSpc>
                <a:spcPct val="150000"/>
              </a:lnSpc>
              <a:spcAft>
                <a:spcPts val="600"/>
              </a:spcAft>
            </a:pPr>
            <a:r>
              <a:rPr lang="fr-FR" sz="1400" b="1">
                <a:solidFill>
                  <a:srgbClr val="FED304"/>
                </a:solidFill>
                <a:cs typeface="Arial" panose="020B0604020202020204"/>
              </a:rPr>
              <a:t>CIRCUMSTANCES – FACTS</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en-US" sz="1200"/>
              <a:t>A gas cylinder came loose and fell from a hydraulic test bench while it was being emptied.</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en-US" sz="1200"/>
              <a:t>A worker decided to move it manually without assistance.</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en-US" sz="1200"/>
              <a:t>It slipped out of his hands and fell on top of his right foot.</a:t>
            </a:r>
          </a:p>
          <a:p>
            <a:pPr marL="252000" lvl="1" indent="-252000" defTabSz="685800">
              <a:spcAft>
                <a:spcPts val="600"/>
              </a:spcAft>
              <a:buClr>
                <a:srgbClr val="FFD400"/>
              </a:buClr>
              <a:buSzPct val="120000"/>
              <a:buFont typeface="Wingdings" panose="05000000000000000000" pitchFamily="2" charset="2"/>
              <a:buChar char="§"/>
              <a:tabLst>
                <a:tab pos="282575" algn="l"/>
              </a:tabLst>
              <a:defRPr/>
            </a:pPr>
            <a:r>
              <a:rPr lang="en-US" sz="1200"/>
              <a:t>He fractured a metatarsal of his right foot. </a:t>
            </a:r>
          </a:p>
        </p:txBody>
      </p:sp>
      <p:sp>
        <p:nvSpPr>
          <p:cNvPr id="39" name="ZoneTexte 38">
            <a:extLst>
              <a:ext uri="{FF2B5EF4-FFF2-40B4-BE49-F238E27FC236}">
                <a16:creationId xmlns:a16="http://schemas.microsoft.com/office/drawing/2014/main" id="{48CBA59D-CA62-D0F5-6330-96958D52E289}"/>
              </a:ext>
            </a:extLst>
          </p:cNvPr>
          <p:cNvSpPr txBox="1"/>
          <p:nvPr/>
        </p:nvSpPr>
        <p:spPr>
          <a:xfrm>
            <a:off x="3742429" y="1844428"/>
            <a:ext cx="2704992" cy="769441"/>
          </a:xfrm>
          <a:prstGeom prst="rect">
            <a:avLst/>
          </a:prstGeom>
          <a:noFill/>
          <a:ln>
            <a:noFill/>
          </a:ln>
        </p:spPr>
        <p:txBody>
          <a:bodyPr wrap="square" lIns="0" tIns="0" rIns="0" bIns="0" rtlCol="0">
            <a:spAutoFit/>
          </a:bodyPr>
          <a:lstStyle/>
          <a:p>
            <a:pPr algn="just">
              <a:lnSpc>
                <a:spcPct val="150000"/>
              </a:lnSpc>
              <a:spcAft>
                <a:spcPts val="600"/>
              </a:spcAft>
              <a:buClr>
                <a:srgbClr val="FFD400"/>
              </a:buClr>
            </a:pPr>
            <a:r>
              <a:rPr lang="fr-FR" sz="1400" b="1">
                <a:solidFill>
                  <a:srgbClr val="FFD400"/>
                </a:solidFill>
                <a:cs typeface="Arial" panose="020B0604020202020204"/>
              </a:rPr>
              <a:t>CONSEQUENCES</a:t>
            </a:r>
          </a:p>
          <a:p>
            <a:pPr marL="252000" indent="-252000">
              <a:buClr>
                <a:srgbClr val="FED304"/>
              </a:buClr>
              <a:buSzPct val="120000"/>
              <a:buFont typeface="Wingdings" pitchFamily="2" charset="2"/>
              <a:buChar char="§"/>
            </a:pPr>
            <a:r>
              <a:rPr lang="en-US" sz="1200"/>
              <a:t>Fracture of a metatarsal of the right foot – 3 weeks off work.</a:t>
            </a:r>
          </a:p>
        </p:txBody>
      </p:sp>
      <p:pic>
        <p:nvPicPr>
          <p:cNvPr id="20" name="Image 19">
            <a:extLst>
              <a:ext uri="{FF2B5EF4-FFF2-40B4-BE49-F238E27FC236}">
                <a16:creationId xmlns:a16="http://schemas.microsoft.com/office/drawing/2014/main" id="{21CC60D8-9925-E1A2-0766-B8B2871F1049}"/>
              </a:ext>
            </a:extLst>
          </p:cNvPr>
          <p:cNvPicPr>
            <a:picLocks noChangeAspect="1"/>
          </p:cNvPicPr>
          <p:nvPr/>
        </p:nvPicPr>
        <p:blipFill rotWithShape="1">
          <a:blip r:embed="rId5"/>
          <a:srcRect l="3744" t="6708" r="7208" b="1708"/>
          <a:stretch/>
        </p:blipFill>
        <p:spPr>
          <a:xfrm>
            <a:off x="6919133" y="4189488"/>
            <a:ext cx="1545195" cy="2262725"/>
          </a:xfrm>
          <a:prstGeom prst="roundRect">
            <a:avLst>
              <a:gd name="adj" fmla="val 8594"/>
            </a:avLst>
          </a:prstGeom>
          <a:solidFill>
            <a:srgbClr val="FFFFFF">
              <a:shade val="85000"/>
            </a:srgbClr>
          </a:solidFill>
          <a:ln>
            <a:noFill/>
          </a:ln>
          <a:effectLst>
            <a:reflection endPos="0" dist="5000" dir="5400000" sy="-100000" algn="bl" rotWithShape="0"/>
          </a:effectLst>
        </p:spPr>
      </p:pic>
      <p:sp>
        <p:nvSpPr>
          <p:cNvPr id="23" name="Rectangle à coins arrondis 14">
            <a:extLst>
              <a:ext uri="{FF2B5EF4-FFF2-40B4-BE49-F238E27FC236}">
                <a16:creationId xmlns:a16="http://schemas.microsoft.com/office/drawing/2014/main" id="{DC67FC16-7180-42D9-81E5-B4B552212C52}"/>
              </a:ext>
            </a:extLst>
          </p:cNvPr>
          <p:cNvSpPr/>
          <p:nvPr/>
        </p:nvSpPr>
        <p:spPr>
          <a:xfrm>
            <a:off x="8895465" y="4415414"/>
            <a:ext cx="2517059" cy="350393"/>
          </a:xfrm>
          <a:prstGeom prst="roundRect">
            <a:avLst>
              <a:gd name="adj" fmla="val 50000"/>
            </a:avLst>
          </a:prstGeom>
          <a:solidFill>
            <a:srgbClr val="FED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a:hlinkClick r:id="rId6" tooltip="REX requirement 1.3.2"/>
            <a:extLst>
              <a:ext uri="{FF2B5EF4-FFF2-40B4-BE49-F238E27FC236}">
                <a16:creationId xmlns:a16="http://schemas.microsoft.com/office/drawing/2014/main" id="{0D2B6C73-49C9-4566-BF34-0611BA1D2C4A}"/>
              </a:ext>
            </a:extLst>
          </p:cNvPr>
          <p:cNvSpPr txBox="1"/>
          <p:nvPr/>
        </p:nvSpPr>
        <p:spPr>
          <a:xfrm>
            <a:off x="9060578" y="4491928"/>
            <a:ext cx="2186143" cy="184666"/>
          </a:xfrm>
          <a:prstGeom prst="rect">
            <a:avLst/>
          </a:prstGeom>
          <a:noFill/>
        </p:spPr>
        <p:txBody>
          <a:bodyPr wrap="square" lIns="0" tIns="0" rIns="0" bIns="0" rtlCol="0">
            <a:spAutoFit/>
          </a:bodyPr>
          <a:lstStyle/>
          <a:p>
            <a:r>
              <a:rPr lang="en-US" sz="1200" u="sng">
                <a:solidFill>
                  <a:schemeClr val="bg1"/>
                </a:solidFill>
              </a:rPr>
              <a:t>Click here to access the REX</a:t>
            </a:r>
          </a:p>
        </p:txBody>
      </p:sp>
    </p:spTree>
    <p:extLst>
      <p:ext uri="{BB962C8B-B14F-4D97-AF65-F5344CB8AC3E}">
        <p14:creationId xmlns:p14="http://schemas.microsoft.com/office/powerpoint/2010/main" val="27403004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1</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13</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469879"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b="1">
                <a:solidFill>
                  <a:srgbClr val="354D56"/>
                </a:solidFill>
              </a:rPr>
              <a:t>&gt; RUPTURE OF A NITROGEN CONNECTION
</a:t>
            </a:r>
            <a:endParaRPr lang="fr-FR" sz="1600" b="1">
              <a:solidFill>
                <a:srgbClr val="354D56"/>
              </a:solidFill>
            </a:endParaRP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363661" y="1697226"/>
            <a:ext cx="3074153" cy="4555093"/>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FED304"/>
                </a:solidFill>
                <a:cs typeface="Arial" panose="020B0604020202020204"/>
              </a:rPr>
              <a:t>CIRCUMSTANCES – FACTS</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During a production unit shutdown, a reactor had to be kept under an inert nitrogen atmosphere at a pressure of 4 bar.</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Nitrogen racks at a pressure of 200 bar and pressure regulator were supplied and installed by a contractor.</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A feeder and hoses were supplied and installed by TotalEnergies.</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A contractor then opened the manifold and the valve on one of the two nitrogen racks. </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The injection device was then pressurised beyond the nominal pressure of the nitrogen hose (16 bar).</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A few seconds later, the hose connection on the feeder side suddenly broke, tearing off the anti-whiplash device.</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Parts of the assembly were violently projected.</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707780"/>
            <a:ext cx="2344607" cy="769441"/>
          </a:xfrm>
          <a:prstGeom prst="rect">
            <a:avLst/>
          </a:prstGeom>
          <a:noFill/>
        </p:spPr>
        <p:txBody>
          <a:bodyPr wrap="square" lIns="0" tIns="0" rIns="0" bIns="0" rtlCol="0" anchor="t">
            <a:spAutoFit/>
          </a:bodyPr>
          <a:lstStyle/>
          <a:p>
            <a:pPr algn="just">
              <a:lnSpc>
                <a:spcPct val="150000"/>
              </a:lnSpc>
              <a:spcAft>
                <a:spcPts val="600"/>
              </a:spcAft>
            </a:pPr>
            <a:r>
              <a:rPr lang="fr-FR" sz="1400" b="1">
                <a:solidFill>
                  <a:srgbClr val="FED304"/>
                </a:solidFill>
                <a:cs typeface="Arial" panose="020B0604020202020204"/>
              </a:rPr>
              <a:t>CONSEQUENCES</a:t>
            </a:r>
          </a:p>
          <a:p>
            <a:pPr marL="251460" indent="-251460" algn="just">
              <a:buClr>
                <a:srgbClr val="FED304"/>
              </a:buClr>
              <a:buSzPct val="120000"/>
              <a:buFont typeface="Wingdings" pitchFamily="2" charset="2"/>
              <a:buChar char="§"/>
            </a:pPr>
            <a:r>
              <a:rPr lang="en-US" sz="1200"/>
              <a:t>No actual consequences but potential death (HIPO).</a:t>
            </a:r>
            <a:endParaRPr lang="fr-FR" sz="1200">
              <a:cs typeface="Arial"/>
            </a:endParaRP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4" y="2962694"/>
            <a:ext cx="2325146" cy="3139321"/>
          </a:xfrm>
          <a:prstGeom prst="rect">
            <a:avLst/>
          </a:prstGeom>
          <a:noFill/>
        </p:spPr>
        <p:txBody>
          <a:bodyPr wrap="square" lIns="0" tIns="0" rIns="0" bIns="0" rtlCol="0" anchor="t">
            <a:spAutoFit/>
          </a:bodyPr>
          <a:lstStyle/>
          <a:p>
            <a:pPr algn="just">
              <a:lnSpc>
                <a:spcPct val="150000"/>
              </a:lnSpc>
              <a:spcAft>
                <a:spcPts val="600"/>
              </a:spcAft>
            </a:pPr>
            <a:r>
              <a:rPr lang="fr-FR" sz="1400" b="1">
                <a:solidFill>
                  <a:srgbClr val="FED304"/>
                </a:solidFill>
                <a:cs typeface="Arial" panose="020B0604020202020204"/>
              </a:rPr>
              <a:t>CAUSES</a:t>
            </a:r>
          </a:p>
          <a:p>
            <a:pPr marL="251460" lvl="1" indent="-251460" defTabSz="685800">
              <a:spcAft>
                <a:spcPts val="600"/>
              </a:spcAft>
              <a:buClr>
                <a:srgbClr val="FED304"/>
              </a:buClr>
              <a:buSzPct val="120000"/>
              <a:buFont typeface="Wingdings" pitchFamily="2" charset="2"/>
              <a:buChar char="§"/>
              <a:tabLst>
                <a:tab pos="282575" algn="l"/>
              </a:tabLst>
              <a:defRPr/>
            </a:pPr>
            <a:r>
              <a:rPr lang="en-US" sz="1200"/>
              <a:t>TotalEnergies received the nitrogen injection system without checking that the equipment was suitable for the intended operation.</a:t>
            </a:r>
          </a:p>
          <a:p>
            <a:pPr marL="251460" lvl="1" indent="-251460" defTabSz="685800">
              <a:spcAft>
                <a:spcPts val="600"/>
              </a:spcAft>
              <a:buClr>
                <a:srgbClr val="FED304"/>
              </a:buClr>
              <a:buSzPct val="120000"/>
              <a:buFont typeface="Wingdings" pitchFamily="2" charset="2"/>
              <a:buChar char="§"/>
              <a:tabLst>
                <a:tab pos="282575" algn="l"/>
              </a:tabLst>
              <a:defRPr/>
            </a:pPr>
            <a:r>
              <a:rPr lang="en-US" sz="1200"/>
              <a:t>Delivery by the service provider of a nitrogen rack with an unsuitable pressure regulator; the allowable pressure was 50 bar whereas it was mounted on a 200 bar nitrogen rack. </a:t>
            </a:r>
          </a:p>
          <a:p>
            <a:pPr marL="251460" lvl="1" indent="-251460" defTabSz="685800">
              <a:spcAft>
                <a:spcPts val="600"/>
              </a:spcAft>
              <a:buClr>
                <a:srgbClr val="FED304"/>
              </a:buClr>
              <a:buSzPct val="120000"/>
              <a:buFont typeface="Wingdings" pitchFamily="2" charset="2"/>
              <a:buChar char="§"/>
              <a:tabLst>
                <a:tab pos="282575" algn="l"/>
              </a:tabLst>
              <a:defRPr/>
            </a:pPr>
            <a:r>
              <a:rPr lang="en-US" sz="1200" b="1"/>
              <a:t>Lack of verification of the suitability of the assembly</a:t>
            </a:r>
            <a:endParaRPr lang="fr-FR" sz="1200" b="1">
              <a:cs typeface="Arial" panose="020B0604020202020204"/>
            </a:endParaRPr>
          </a:p>
        </p:txBody>
      </p:sp>
      <p:sp>
        <p:nvSpPr>
          <p:cNvPr id="88" name="Rectangle : coins arrondis 26">
            <a:extLst>
              <a:ext uri="{FF2B5EF4-FFF2-40B4-BE49-F238E27FC236}">
                <a16:creationId xmlns:a16="http://schemas.microsoft.com/office/drawing/2014/main" id="{724D8D84-0CA3-F94B-A06B-0376186F6430}"/>
              </a:ext>
            </a:extLst>
          </p:cNvPr>
          <p:cNvSpPr/>
          <p:nvPr/>
        </p:nvSpPr>
        <p:spPr>
          <a:xfrm>
            <a:off x="6951399" y="1690408"/>
            <a:ext cx="4709747" cy="1902538"/>
          </a:xfrm>
          <a:prstGeom prst="roundRect">
            <a:avLst>
              <a:gd name="adj" fmla="val 6998"/>
            </a:avLst>
          </a:prstGeom>
          <a:solidFill>
            <a:srgbClr val="FED30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ED304"/>
              </a:solidFill>
            </a:endParaRPr>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6" y="2485835"/>
            <a:ext cx="4179689" cy="923330"/>
          </a:xfrm>
          <a:prstGeom prst="rect">
            <a:avLst/>
          </a:prstGeom>
          <a:noFill/>
        </p:spPr>
        <p:txBody>
          <a:bodyPr wrap="square" lIns="0" tIns="0" rIns="0" bIns="0" rtlCol="0">
            <a:spAutoFit/>
          </a:bodyPr>
          <a:lstStyle/>
          <a:p>
            <a:r>
              <a:rPr lang="en-US" sz="1200">
                <a:solidFill>
                  <a:srgbClr val="FFC000"/>
                </a:solidFill>
              </a:rPr>
              <a:t>Non-routine or complex operations should be subject to : </a:t>
            </a:r>
          </a:p>
          <a:p>
            <a:pPr marL="171450" indent="-171450">
              <a:buFont typeface="Arial" panose="020B0604020202020204" pitchFamily="34" charset="0"/>
              <a:buChar char="•"/>
            </a:pPr>
            <a:r>
              <a:rPr lang="en-US" sz="1200">
                <a:solidFill>
                  <a:srgbClr val="FFC000"/>
                </a:solidFill>
              </a:rPr>
              <a:t>a risk analysis </a:t>
            </a:r>
          </a:p>
          <a:p>
            <a:pPr marL="171450" indent="-171450">
              <a:buFont typeface="Arial" panose="020B0604020202020204" pitchFamily="34" charset="0"/>
              <a:buChar char="•"/>
            </a:pPr>
            <a:r>
              <a:rPr lang="en-US" sz="1200">
                <a:solidFill>
                  <a:srgbClr val="FFC000"/>
                </a:solidFill>
              </a:rPr>
              <a:t>checks on the correct implementation of the defined means in the field and their suitability</a:t>
            </a:r>
            <a:endParaRPr lang="fr-FR" sz="1200">
              <a:solidFill>
                <a:srgbClr val="FFC000"/>
              </a:solidFill>
            </a:endParaRPr>
          </a:p>
          <a:p>
            <a:endParaRPr lang="fr-FR" sz="1200">
              <a:solidFill>
                <a:srgbClr val="FED304"/>
              </a:solidFill>
            </a:endParaRPr>
          </a:p>
        </p:txBody>
      </p:sp>
      <p:sp>
        <p:nvSpPr>
          <p:cNvPr id="90" name="ZoneTexte 89">
            <a:extLst>
              <a:ext uri="{FF2B5EF4-FFF2-40B4-BE49-F238E27FC236}">
                <a16:creationId xmlns:a16="http://schemas.microsoft.com/office/drawing/2014/main" id="{11B35FBC-C9EB-9748-86BF-D9625F22A146}"/>
              </a:ext>
            </a:extLst>
          </p:cNvPr>
          <p:cNvSpPr txBox="1"/>
          <p:nvPr/>
        </p:nvSpPr>
        <p:spPr>
          <a:xfrm>
            <a:off x="7705083" y="1981575"/>
            <a:ext cx="2481247" cy="215444"/>
          </a:xfrm>
          <a:prstGeom prst="rect">
            <a:avLst/>
          </a:prstGeom>
          <a:noFill/>
        </p:spPr>
        <p:txBody>
          <a:bodyPr wrap="square" lIns="0" tIns="0" rIns="0" bIns="0" rtlCol="0">
            <a:spAutoFit/>
          </a:bodyPr>
          <a:lstStyle/>
          <a:p>
            <a:r>
              <a:rPr lang="fr-FR" sz="1400" b="1">
                <a:solidFill>
                  <a:srgbClr val="FED304"/>
                </a:solidFill>
                <a:cs typeface="Arial" panose="020B0604020202020204"/>
              </a:rPr>
              <a:t>LESSONS TO BE LEARNED</a:t>
            </a:r>
            <a:endParaRPr lang="fr-FR" sz="1400">
              <a:solidFill>
                <a:srgbClr val="FED304"/>
              </a:solidFill>
            </a:endParaRPr>
          </a:p>
        </p:txBody>
      </p:sp>
      <p:sp>
        <p:nvSpPr>
          <p:cNvPr id="15" name="Rectangle à coins arrondis 14">
            <a:extLst>
              <a:ext uri="{FF2B5EF4-FFF2-40B4-BE49-F238E27FC236}">
                <a16:creationId xmlns:a16="http://schemas.microsoft.com/office/drawing/2014/main" id="{0F0DD31E-6491-DE40-A915-76385CA86296}"/>
              </a:ext>
            </a:extLst>
          </p:cNvPr>
          <p:cNvSpPr/>
          <p:nvPr/>
        </p:nvSpPr>
        <p:spPr>
          <a:xfrm>
            <a:off x="7139797" y="5884009"/>
            <a:ext cx="2517059" cy="350393"/>
          </a:xfrm>
          <a:prstGeom prst="roundRect">
            <a:avLst>
              <a:gd name="adj" fmla="val 50000"/>
            </a:avLst>
          </a:prstGeom>
          <a:solidFill>
            <a:srgbClr val="FED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hlinkClick r:id="rId3" tooltip="REX requirement 1.4"/>
            <a:extLst>
              <a:ext uri="{FF2B5EF4-FFF2-40B4-BE49-F238E27FC236}">
                <a16:creationId xmlns:a16="http://schemas.microsoft.com/office/drawing/2014/main" id="{CBBA6662-DF6A-5944-BAA8-6AE829985AF1}"/>
              </a:ext>
            </a:extLst>
          </p:cNvPr>
          <p:cNvSpPr txBox="1"/>
          <p:nvPr/>
        </p:nvSpPr>
        <p:spPr>
          <a:xfrm>
            <a:off x="7304910" y="5960523"/>
            <a:ext cx="2186143" cy="184666"/>
          </a:xfrm>
          <a:prstGeom prst="rect">
            <a:avLst/>
          </a:prstGeom>
          <a:noFill/>
        </p:spPr>
        <p:txBody>
          <a:bodyPr wrap="square" lIns="0" tIns="0" rIns="0" bIns="0" rtlCol="0">
            <a:spAutoFit/>
          </a:bodyPr>
          <a:lstStyle/>
          <a:p>
            <a:r>
              <a:rPr lang="en-US" sz="1200" u="sng">
                <a:solidFill>
                  <a:schemeClr val="bg1"/>
                </a:solidFill>
              </a:rPr>
              <a:t>Click here to access the REX</a:t>
            </a: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054777" cy="0"/>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sp>
        <p:nvSpPr>
          <p:cNvPr id="23" name="Text Placeholder 1">
            <a:extLst>
              <a:ext uri="{FF2B5EF4-FFF2-40B4-BE49-F238E27FC236}">
                <a16:creationId xmlns:a16="http://schemas.microsoft.com/office/drawing/2014/main" id="{7C7B2223-21A2-49F9-905F-6095A1E4C2AE}"/>
              </a:ext>
            </a:extLst>
          </p:cNvPr>
          <p:cNvSpPr txBox="1">
            <a:spLocks/>
          </p:cNvSpPr>
          <p:nvPr/>
        </p:nvSpPr>
        <p:spPr>
          <a:xfrm>
            <a:off x="1882912" y="363442"/>
            <a:ext cx="8480288" cy="481849"/>
          </a:xfrm>
          <a:prstGeom prst="rect">
            <a:avLst/>
          </a:prstGeom>
        </p:spPr>
        <p:txBody>
          <a:bodyPr vert="horz" lIns="91440" tIns="45720" rIns="91440" bIns="4572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b="1"/>
              <a:t>4. </a:t>
            </a:r>
            <a:r>
              <a:rPr lang="en-US" sz="1800" b="1"/>
              <a:t>I know the risks </a:t>
            </a:r>
            <a:r>
              <a:rPr lang="en-US" sz="1800"/>
              <a:t>before executing a non-routine or complex operation</a:t>
            </a:r>
            <a:r>
              <a:rPr lang="fr-FR" sz="1800"/>
              <a:t>.</a:t>
            </a:r>
            <a:endParaRPr lang="fr-FR" sz="1800">
              <a:cs typeface="Arial" panose="020B0604020202020204"/>
            </a:endParaRPr>
          </a:p>
        </p:txBody>
      </p:sp>
      <p:cxnSp>
        <p:nvCxnSpPr>
          <p:cNvPr id="32" name="Connecteur droit 31">
            <a:extLst>
              <a:ext uri="{FF2B5EF4-FFF2-40B4-BE49-F238E27FC236}">
                <a16:creationId xmlns:a16="http://schemas.microsoft.com/office/drawing/2014/main" id="{12FF242D-E5FE-4999-840E-58612EFD2224}"/>
              </a:ext>
            </a:extLst>
          </p:cNvPr>
          <p:cNvCxnSpPr>
            <a:cxnSpLocks/>
          </p:cNvCxnSpPr>
          <p:nvPr/>
        </p:nvCxnSpPr>
        <p:spPr>
          <a:xfrm>
            <a:off x="3829955" y="2636005"/>
            <a:ext cx="2916362" cy="0"/>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4854A9DF-12BC-465F-9987-345648772454}"/>
              </a:ext>
            </a:extLst>
          </p:cNvPr>
          <p:cNvCxnSpPr>
            <a:cxnSpLocks/>
          </p:cNvCxnSpPr>
          <p:nvPr/>
        </p:nvCxnSpPr>
        <p:spPr>
          <a:xfrm>
            <a:off x="6751385" y="1755074"/>
            <a:ext cx="0" cy="451241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DAA6DA32-FB55-4E6B-BB05-7D1098731824}"/>
              </a:ext>
            </a:extLst>
          </p:cNvPr>
          <p:cNvCxnSpPr>
            <a:cxnSpLocks/>
          </p:cNvCxnSpPr>
          <p:nvPr/>
        </p:nvCxnSpPr>
        <p:spPr>
          <a:xfrm>
            <a:off x="3838368" y="1755074"/>
            <a:ext cx="0" cy="4512418"/>
          </a:xfrm>
          <a:prstGeom prst="line">
            <a:avLst/>
          </a:prstGeom>
          <a:ln>
            <a:solidFill>
              <a:srgbClr val="FFD400"/>
            </a:solidFill>
            <a:tailEnd type="none"/>
          </a:ln>
        </p:spPr>
        <p:style>
          <a:lnRef idx="1">
            <a:schemeClr val="accent1"/>
          </a:lnRef>
          <a:fillRef idx="0">
            <a:schemeClr val="accent1"/>
          </a:fillRef>
          <a:effectRef idx="0">
            <a:schemeClr val="accent1"/>
          </a:effectRef>
          <a:fontRef idx="minor">
            <a:schemeClr val="tx1"/>
          </a:fontRef>
        </p:style>
      </p:cxnSp>
      <p:pic>
        <p:nvPicPr>
          <p:cNvPr id="35" name="Image 34">
            <a:extLst>
              <a:ext uri="{FF2B5EF4-FFF2-40B4-BE49-F238E27FC236}">
                <a16:creationId xmlns:a16="http://schemas.microsoft.com/office/drawing/2014/main" id="{CE8720BF-9E0A-4A34-99B9-E25528A713E0}"/>
              </a:ext>
            </a:extLst>
          </p:cNvPr>
          <p:cNvPicPr>
            <a:picLocks noChangeAspect="1"/>
          </p:cNvPicPr>
          <p:nvPr/>
        </p:nvPicPr>
        <p:blipFill>
          <a:blip r:embed="rId4"/>
          <a:stretch>
            <a:fillRect/>
          </a:stretch>
        </p:blipFill>
        <p:spPr>
          <a:xfrm>
            <a:off x="7132049" y="1930962"/>
            <a:ext cx="395765" cy="419045"/>
          </a:xfrm>
          <a:prstGeom prst="rect">
            <a:avLst/>
          </a:prstGeom>
        </p:spPr>
      </p:pic>
      <p:pic>
        <p:nvPicPr>
          <p:cNvPr id="36" name="Image 35">
            <a:extLst>
              <a:ext uri="{FF2B5EF4-FFF2-40B4-BE49-F238E27FC236}">
                <a16:creationId xmlns:a16="http://schemas.microsoft.com/office/drawing/2014/main" id="{E52CD971-5EA0-401E-88F8-5EB7BBB267A2}"/>
              </a:ext>
            </a:extLst>
          </p:cNvPr>
          <p:cNvPicPr>
            <a:picLocks noChangeAspect="1"/>
          </p:cNvPicPr>
          <p:nvPr/>
        </p:nvPicPr>
        <p:blipFill rotWithShape="1">
          <a:blip r:embed="rId5"/>
          <a:srcRect l="1468" t="2130" r="63204"/>
          <a:stretch/>
        </p:blipFill>
        <p:spPr>
          <a:xfrm>
            <a:off x="7187347" y="3824328"/>
            <a:ext cx="1613729" cy="1661056"/>
          </a:xfrm>
          <a:prstGeom prst="roundRect">
            <a:avLst>
              <a:gd name="adj" fmla="val 8594"/>
            </a:avLst>
          </a:prstGeom>
          <a:solidFill>
            <a:srgbClr val="FFFFFF">
              <a:shade val="85000"/>
            </a:srgbClr>
          </a:solidFill>
          <a:ln>
            <a:noFill/>
          </a:ln>
          <a:effectLst>
            <a:reflection endPos="0" dist="5000" dir="5400000" sy="-100000" algn="bl" rotWithShape="0"/>
          </a:effectLst>
        </p:spPr>
      </p:pic>
      <p:pic>
        <p:nvPicPr>
          <p:cNvPr id="37" name="Image 36">
            <a:extLst>
              <a:ext uri="{FF2B5EF4-FFF2-40B4-BE49-F238E27FC236}">
                <a16:creationId xmlns:a16="http://schemas.microsoft.com/office/drawing/2014/main" id="{5142CF9E-3626-4F16-B08A-386665DEA04E}"/>
              </a:ext>
            </a:extLst>
          </p:cNvPr>
          <p:cNvPicPr>
            <a:picLocks noChangeAspect="1"/>
          </p:cNvPicPr>
          <p:nvPr/>
        </p:nvPicPr>
        <p:blipFill rotWithShape="1">
          <a:blip r:embed="rId5"/>
          <a:srcRect l="67694" r="3042"/>
          <a:stretch/>
        </p:blipFill>
        <p:spPr>
          <a:xfrm>
            <a:off x="10326103" y="3825503"/>
            <a:ext cx="1307336" cy="1659882"/>
          </a:xfrm>
          <a:prstGeom prst="roundRect">
            <a:avLst>
              <a:gd name="adj" fmla="val 8594"/>
            </a:avLst>
          </a:prstGeom>
          <a:solidFill>
            <a:srgbClr val="FFFFFF">
              <a:shade val="85000"/>
            </a:srgbClr>
          </a:solidFill>
          <a:ln>
            <a:noFill/>
          </a:ln>
          <a:effectLst>
            <a:reflection endPos="0" dist="5000" dir="5400000" sy="-100000" algn="bl" rotWithShape="0"/>
          </a:effectLst>
        </p:spPr>
      </p:pic>
      <p:cxnSp>
        <p:nvCxnSpPr>
          <p:cNvPr id="38" name="Connecteur droit avec flèche 37">
            <a:extLst>
              <a:ext uri="{FF2B5EF4-FFF2-40B4-BE49-F238E27FC236}">
                <a16:creationId xmlns:a16="http://schemas.microsoft.com/office/drawing/2014/main" id="{C8F2400A-F33D-4DF0-85F4-1CD0F97D45C8}"/>
              </a:ext>
            </a:extLst>
          </p:cNvPr>
          <p:cNvCxnSpPr>
            <a:cxnSpLocks/>
          </p:cNvCxnSpPr>
          <p:nvPr/>
        </p:nvCxnSpPr>
        <p:spPr>
          <a:xfrm flipH="1">
            <a:off x="8477016" y="4353465"/>
            <a:ext cx="561509" cy="684938"/>
          </a:xfrm>
          <a:prstGeom prst="straightConnector1">
            <a:avLst/>
          </a:prstGeom>
          <a:ln w="34925">
            <a:solidFill>
              <a:srgbClr val="FFD4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a:extLst>
              <a:ext uri="{FF2B5EF4-FFF2-40B4-BE49-F238E27FC236}">
                <a16:creationId xmlns:a16="http://schemas.microsoft.com/office/drawing/2014/main" id="{09651577-5DFA-42EF-80EE-B0C57D48C1D2}"/>
              </a:ext>
            </a:extLst>
          </p:cNvPr>
          <p:cNvCxnSpPr>
            <a:cxnSpLocks/>
          </p:cNvCxnSpPr>
          <p:nvPr/>
        </p:nvCxnSpPr>
        <p:spPr>
          <a:xfrm flipV="1">
            <a:off x="9982986" y="4864108"/>
            <a:ext cx="944588" cy="247447"/>
          </a:xfrm>
          <a:prstGeom prst="straightConnector1">
            <a:avLst/>
          </a:prstGeom>
          <a:ln w="34925">
            <a:solidFill>
              <a:srgbClr val="FFD400"/>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214720CE-724D-4AF1-AF89-927D0D956D8A}"/>
              </a:ext>
            </a:extLst>
          </p:cNvPr>
          <p:cNvSpPr txBox="1"/>
          <p:nvPr/>
        </p:nvSpPr>
        <p:spPr>
          <a:xfrm>
            <a:off x="9118161" y="4182501"/>
            <a:ext cx="730963" cy="307777"/>
          </a:xfrm>
          <a:prstGeom prst="rect">
            <a:avLst/>
          </a:prstGeom>
          <a:noFill/>
        </p:spPr>
        <p:txBody>
          <a:bodyPr wrap="square" lIns="0" tIns="0" rIns="0" bIns="0" rtlCol="0">
            <a:spAutoFit/>
          </a:bodyPr>
          <a:lstStyle/>
          <a:p>
            <a:pPr lvl="0" fontAlgn="base">
              <a:spcBef>
                <a:spcPct val="0"/>
              </a:spcBef>
              <a:defRPr/>
            </a:pPr>
            <a: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t>Damaged flexible hose</a:t>
            </a:r>
            <a:endParaRPr lang="en-GB" sz="120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p:txBody>
      </p:sp>
      <p:sp>
        <p:nvSpPr>
          <p:cNvPr id="41" name="ZoneTexte 40">
            <a:extLst>
              <a:ext uri="{FF2B5EF4-FFF2-40B4-BE49-F238E27FC236}">
                <a16:creationId xmlns:a16="http://schemas.microsoft.com/office/drawing/2014/main" id="{DC0A7281-FD95-45F6-B358-3EC1FC5CBD3C}"/>
              </a:ext>
            </a:extLst>
          </p:cNvPr>
          <p:cNvSpPr txBox="1"/>
          <p:nvPr/>
        </p:nvSpPr>
        <p:spPr>
          <a:xfrm>
            <a:off x="9118161" y="4972543"/>
            <a:ext cx="730963" cy="307777"/>
          </a:xfrm>
          <a:prstGeom prst="rect">
            <a:avLst/>
          </a:prstGeom>
          <a:noFill/>
        </p:spPr>
        <p:txBody>
          <a:bodyPr wrap="square" lIns="0" tIns="0" rIns="0" bIns="0" rtlCol="0">
            <a:spAutoFit/>
          </a:bodyPr>
          <a:lstStyle/>
          <a:p>
            <a:pPr lvl="0" algn="r" fontAlgn="base">
              <a:spcBef>
                <a:spcPct val="0"/>
              </a:spcBef>
              <a:defRPr/>
            </a:pPr>
            <a: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t>Broken connector</a:t>
            </a:r>
            <a:endParaRPr lang="en-GB" sz="120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27" name="Image 2">
            <a:extLst>
              <a:ext uri="{FF2B5EF4-FFF2-40B4-BE49-F238E27FC236}">
                <a16:creationId xmlns:a16="http://schemas.microsoft.com/office/drawing/2014/main" id="{8BD297D4-C276-402C-B585-86CD121A1B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048" y="424246"/>
            <a:ext cx="246612" cy="246612"/>
          </a:xfrm>
          <a:prstGeom prst="rect">
            <a:avLst/>
          </a:prstGeom>
        </p:spPr>
      </p:pic>
    </p:spTree>
    <p:extLst>
      <p:ext uri="{BB962C8B-B14F-4D97-AF65-F5344CB8AC3E}">
        <p14:creationId xmlns:p14="http://schemas.microsoft.com/office/powerpoint/2010/main" val="3261033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1</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14</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469879" y="1268248"/>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LOSS OF GASOLINE CONTAINMENT </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57" name="ZoneTexte 56">
            <a:extLst>
              <a:ext uri="{FF2B5EF4-FFF2-40B4-BE49-F238E27FC236}">
                <a16:creationId xmlns:a16="http://schemas.microsoft.com/office/drawing/2014/main" id="{6DECD97E-5C69-5649-9CEA-1353AC7659BE}"/>
              </a:ext>
            </a:extLst>
          </p:cNvPr>
          <p:cNvSpPr txBox="1"/>
          <p:nvPr/>
        </p:nvSpPr>
        <p:spPr>
          <a:xfrm>
            <a:off x="4102813" y="1934283"/>
            <a:ext cx="2344607"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FED304"/>
                </a:solidFill>
                <a:cs typeface="Arial" panose="020B0604020202020204"/>
              </a:rPr>
              <a:t>CONSEQUENCES</a:t>
            </a:r>
          </a:p>
          <a:p>
            <a:pPr marL="252000" indent="-252000">
              <a:buClr>
                <a:srgbClr val="FED304"/>
              </a:buClr>
              <a:buSzPct val="120000"/>
              <a:buFont typeface="Wingdings" pitchFamily="2" charset="2"/>
              <a:buChar char="§"/>
            </a:pPr>
            <a:r>
              <a:rPr lang="fr-FR" sz="1200"/>
              <a:t>No </a:t>
            </a:r>
            <a:r>
              <a:rPr lang="fr-FR" sz="1200" err="1"/>
              <a:t>actual</a:t>
            </a:r>
            <a:r>
              <a:rPr lang="fr-FR" sz="1200"/>
              <a:t> </a:t>
            </a:r>
            <a:r>
              <a:rPr lang="fr-FR" sz="1200" err="1"/>
              <a:t>bodily</a:t>
            </a:r>
            <a:r>
              <a:rPr lang="fr-FR" sz="1200"/>
              <a:t> </a:t>
            </a:r>
            <a:r>
              <a:rPr lang="fr-FR" sz="1200" err="1"/>
              <a:t>consequences</a:t>
            </a:r>
            <a:r>
              <a:rPr lang="fr-FR" sz="1200"/>
              <a:t> (HIPO).</a:t>
            </a:r>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4" y="3305323"/>
            <a:ext cx="2325146" cy="846386"/>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FED304"/>
                </a:solidFill>
                <a:cs typeface="Arial" panose="020B0604020202020204"/>
              </a:rPr>
              <a:t>CAUSES</a:t>
            </a:r>
          </a:p>
          <a:p>
            <a:pPr marL="252000" lvl="1" indent="-252000" algn="just" defTabSz="685800">
              <a:spcAft>
                <a:spcPts val="600"/>
              </a:spcAft>
              <a:buClr>
                <a:srgbClr val="FED304"/>
              </a:buClr>
              <a:buSzPct val="120000"/>
              <a:buFont typeface="Wingdings" pitchFamily="2" charset="2"/>
              <a:buChar char="§"/>
              <a:tabLst>
                <a:tab pos="282575" algn="l"/>
              </a:tabLst>
              <a:defRPr/>
            </a:pPr>
            <a:r>
              <a:rPr lang="fr-FR" sz="1200" b="1"/>
              <a:t>Open vent.
</a:t>
            </a:r>
            <a:r>
              <a:rPr lang="fr-FR" sz="1200" err="1"/>
              <a:t>Lack</a:t>
            </a:r>
            <a:r>
              <a:rPr lang="fr-FR" sz="1200"/>
              <a:t> of coordination.</a:t>
            </a:r>
            <a:endParaRPr lang="fr-FR" sz="1200" b="1"/>
          </a:p>
        </p:txBody>
      </p:sp>
      <p:cxnSp>
        <p:nvCxnSpPr>
          <p:cNvPr id="80" name="Connecteur droit 79">
            <a:extLst>
              <a:ext uri="{FF2B5EF4-FFF2-40B4-BE49-F238E27FC236}">
                <a16:creationId xmlns:a16="http://schemas.microsoft.com/office/drawing/2014/main" id="{4EBD5649-CEFE-A747-81F3-A018B0B22F84}"/>
              </a:ext>
            </a:extLst>
          </p:cNvPr>
          <p:cNvCxnSpPr>
            <a:cxnSpLocks/>
          </p:cNvCxnSpPr>
          <p:nvPr/>
        </p:nvCxnSpPr>
        <p:spPr>
          <a:xfrm>
            <a:off x="3806653" y="1847070"/>
            <a:ext cx="0" cy="4301622"/>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887020A3-4BE7-0146-BDE6-0F5E232D1A8D}"/>
              </a:ext>
            </a:extLst>
          </p:cNvPr>
          <p:cNvCxnSpPr>
            <a:cxnSpLocks/>
          </p:cNvCxnSpPr>
          <p:nvPr/>
        </p:nvCxnSpPr>
        <p:spPr>
          <a:xfrm>
            <a:off x="6723473" y="1847070"/>
            <a:ext cx="0" cy="4301622"/>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1814434"/>
            <a:ext cx="4709747" cy="1427530"/>
          </a:xfrm>
          <a:prstGeom prst="roundRect">
            <a:avLst>
              <a:gd name="adj" fmla="val 6998"/>
            </a:avLst>
          </a:prstGeom>
          <a:solidFill>
            <a:srgbClr val="FED30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6" y="2582154"/>
            <a:ext cx="4179689" cy="553998"/>
          </a:xfrm>
          <a:prstGeom prst="rect">
            <a:avLst/>
          </a:prstGeom>
          <a:noFill/>
        </p:spPr>
        <p:txBody>
          <a:bodyPr wrap="square" lIns="0" tIns="0" rIns="0" bIns="0" rtlCol="0">
            <a:spAutoFit/>
          </a:bodyPr>
          <a:lstStyle/>
          <a:p>
            <a:r>
              <a:rPr lang="en-US" sz="1200">
                <a:solidFill>
                  <a:srgbClr val="FFC000"/>
                </a:solidFill>
              </a:rPr>
              <a:t>I respect the operating procedures for stopping and starting equipment and installations.</a:t>
            </a:r>
            <a:r>
              <a:rPr lang="en-US" sz="1200">
                <a:solidFill>
                  <a:srgbClr val="FED304"/>
                </a:solidFill>
              </a:rPr>
              <a:t>
</a:t>
            </a:r>
            <a:endParaRPr lang="fr-FR" sz="1200">
              <a:solidFill>
                <a:srgbClr val="FED304"/>
              </a:solidFill>
            </a:endParaRPr>
          </a:p>
        </p:txBody>
      </p:sp>
      <p:sp>
        <p:nvSpPr>
          <p:cNvPr id="90" name="ZoneTexte 89">
            <a:extLst>
              <a:ext uri="{FF2B5EF4-FFF2-40B4-BE49-F238E27FC236}">
                <a16:creationId xmlns:a16="http://schemas.microsoft.com/office/drawing/2014/main" id="{11B35FBC-C9EB-9748-86BF-D9625F22A146}"/>
              </a:ext>
            </a:extLst>
          </p:cNvPr>
          <p:cNvSpPr txBox="1"/>
          <p:nvPr/>
        </p:nvSpPr>
        <p:spPr>
          <a:xfrm>
            <a:off x="7705083" y="2087133"/>
            <a:ext cx="2481247" cy="215444"/>
          </a:xfrm>
          <a:prstGeom prst="rect">
            <a:avLst/>
          </a:prstGeom>
          <a:noFill/>
        </p:spPr>
        <p:txBody>
          <a:bodyPr wrap="square" lIns="0" tIns="0" rIns="0" bIns="0" rtlCol="0">
            <a:spAutoFit/>
          </a:bodyPr>
          <a:lstStyle/>
          <a:p>
            <a:r>
              <a:rPr lang="fr-FR" sz="1400" b="1">
                <a:solidFill>
                  <a:srgbClr val="FED304"/>
                </a:solidFill>
                <a:cs typeface="Arial" panose="020B0604020202020204"/>
              </a:rPr>
              <a:t>LESSONS TO BE LEARNED</a:t>
            </a:r>
            <a:endParaRPr lang="fr-FR" sz="1400">
              <a:solidFill>
                <a:srgbClr val="FED304"/>
              </a:solidFill>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075386"/>
            <a:ext cx="2916362" cy="0"/>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sp>
        <p:nvSpPr>
          <p:cNvPr id="15" name="Rectangle à coins arrondis 14">
            <a:extLst>
              <a:ext uri="{FF2B5EF4-FFF2-40B4-BE49-F238E27FC236}">
                <a16:creationId xmlns:a16="http://schemas.microsoft.com/office/drawing/2014/main" id="{0F0DD31E-6491-DE40-A915-76385CA86296}"/>
              </a:ext>
            </a:extLst>
          </p:cNvPr>
          <p:cNvSpPr/>
          <p:nvPr/>
        </p:nvSpPr>
        <p:spPr>
          <a:xfrm>
            <a:off x="9179656" y="5888476"/>
            <a:ext cx="2517059" cy="350393"/>
          </a:xfrm>
          <a:prstGeom prst="roundRect">
            <a:avLst>
              <a:gd name="adj" fmla="val 50000"/>
            </a:avLst>
          </a:prstGeom>
          <a:solidFill>
            <a:srgbClr val="FED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a:hlinkClick r:id="rId3" tooltip="REX requirement 1.5"/>
            <a:extLst>
              <a:ext uri="{FF2B5EF4-FFF2-40B4-BE49-F238E27FC236}">
                <a16:creationId xmlns:a16="http://schemas.microsoft.com/office/drawing/2014/main" id="{CBBA6662-DF6A-5944-BAA8-6AE829985AF1}"/>
              </a:ext>
            </a:extLst>
          </p:cNvPr>
          <p:cNvSpPr txBox="1"/>
          <p:nvPr/>
        </p:nvSpPr>
        <p:spPr>
          <a:xfrm>
            <a:off x="9409423" y="5974226"/>
            <a:ext cx="2186143" cy="184666"/>
          </a:xfrm>
          <a:prstGeom prst="rect">
            <a:avLst/>
          </a:prstGeom>
          <a:noFill/>
        </p:spPr>
        <p:txBody>
          <a:bodyPr wrap="square" lIns="0" tIns="0" rIns="0" bIns="0" rtlCol="0">
            <a:spAutoFit/>
          </a:bodyPr>
          <a:lstStyle/>
          <a:p>
            <a:r>
              <a:rPr lang="en-US" sz="1200" u="sng">
                <a:solidFill>
                  <a:schemeClr val="bg1"/>
                </a:solidFill>
              </a:rPr>
              <a:t>Click here to access the REX</a:t>
            </a:r>
          </a:p>
        </p:txBody>
      </p: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1138088"/>
            <a:ext cx="9054777" cy="0"/>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sp>
        <p:nvSpPr>
          <p:cNvPr id="21" name="Text Placeholder 1">
            <a:extLst>
              <a:ext uri="{FF2B5EF4-FFF2-40B4-BE49-F238E27FC236}">
                <a16:creationId xmlns:a16="http://schemas.microsoft.com/office/drawing/2014/main" id="{072F1BA1-F110-499F-A512-7CE825645AA3}"/>
              </a:ext>
            </a:extLst>
          </p:cNvPr>
          <p:cNvSpPr>
            <a:spLocks noGrp="1"/>
          </p:cNvSpPr>
          <p:nvPr>
            <p:ph type="body" sz="quarter" idx="13"/>
          </p:nvPr>
        </p:nvSpPr>
        <p:spPr>
          <a:xfrm>
            <a:off x="1892437" y="363402"/>
            <a:ext cx="9540462" cy="481849"/>
          </a:xfrm>
        </p:spPr>
        <p:txBody>
          <a:bodyPr vert="horz" lIns="91440" tIns="45720" rIns="91440" bIns="45720" rtlCol="0" anchor="t">
            <a:noAutofit/>
          </a:bodyPr>
          <a:lstStyle/>
          <a:p>
            <a:pPr marL="0" indent="0">
              <a:buNone/>
            </a:pPr>
            <a:r>
              <a:rPr lang="fr-FR" sz="1800" b="1"/>
              <a:t>5. I respect </a:t>
            </a:r>
            <a:r>
              <a:rPr lang="en-US" sz="1800"/>
              <a:t>the operating instructions for shutting down and starting up </a:t>
            </a:r>
            <a:br>
              <a:rPr lang="en-US" sz="1800"/>
            </a:br>
            <a:r>
              <a:rPr lang="en-US" sz="1800"/>
              <a:t>equipment and units</a:t>
            </a:r>
            <a:r>
              <a:rPr lang="fr-FR" sz="1800"/>
              <a:t>.</a:t>
            </a:r>
            <a:endParaRPr lang="fr-FR" sz="1800">
              <a:cs typeface="Arial" panose="020B0604020202020204"/>
            </a:endParaRPr>
          </a:p>
        </p:txBody>
      </p:sp>
      <p:sp>
        <p:nvSpPr>
          <p:cNvPr id="23" name="ZoneTexte 22">
            <a:extLst>
              <a:ext uri="{FF2B5EF4-FFF2-40B4-BE49-F238E27FC236}">
                <a16:creationId xmlns:a16="http://schemas.microsoft.com/office/drawing/2014/main" id="{EC6F5B30-DBF3-4678-BD37-1BBE73745F85}"/>
              </a:ext>
            </a:extLst>
          </p:cNvPr>
          <p:cNvSpPr txBox="1"/>
          <p:nvPr/>
        </p:nvSpPr>
        <p:spPr>
          <a:xfrm>
            <a:off x="532283" y="1934283"/>
            <a:ext cx="2842220" cy="1846659"/>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FED304"/>
                </a:solidFill>
                <a:cs typeface="Arial" panose="020B0604020202020204"/>
              </a:rPr>
              <a:t>CIRCUMSTANCES – FACTS</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The vent of a gasoline pipe had been opened to allow the replacement of a valve on the system.</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The line was then put back into service without the vent being closed.</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A worker discovered a leak (2.5 tons per hour for 8 hours).</a:t>
            </a:r>
          </a:p>
        </p:txBody>
      </p:sp>
      <p:pic>
        <p:nvPicPr>
          <p:cNvPr id="24" name="Image 23">
            <a:extLst>
              <a:ext uri="{FF2B5EF4-FFF2-40B4-BE49-F238E27FC236}">
                <a16:creationId xmlns:a16="http://schemas.microsoft.com/office/drawing/2014/main" id="{59CF27B4-C93A-405E-A05C-022A03489C41}"/>
              </a:ext>
            </a:extLst>
          </p:cNvPr>
          <p:cNvPicPr>
            <a:picLocks noChangeAspect="1"/>
          </p:cNvPicPr>
          <p:nvPr/>
        </p:nvPicPr>
        <p:blipFill rotWithShape="1">
          <a:blip r:embed="rId4"/>
          <a:srcRect r="900" b="8560"/>
          <a:stretch/>
        </p:blipFill>
        <p:spPr>
          <a:xfrm>
            <a:off x="9134819" y="3623916"/>
            <a:ext cx="2517059" cy="1942552"/>
          </a:xfrm>
          <a:prstGeom prst="roundRect">
            <a:avLst>
              <a:gd name="adj" fmla="val 8594"/>
            </a:avLst>
          </a:prstGeom>
          <a:solidFill>
            <a:srgbClr val="FFFFFF">
              <a:shade val="85000"/>
            </a:srgbClr>
          </a:solidFill>
          <a:ln>
            <a:noFill/>
          </a:ln>
          <a:effectLst>
            <a:reflection endPos="0" dist="5000" dir="5400000" sy="-100000" algn="bl" rotWithShape="0"/>
          </a:effectLst>
        </p:spPr>
      </p:pic>
      <p:cxnSp>
        <p:nvCxnSpPr>
          <p:cNvPr id="25" name="Connecteur droit avec flèche 24">
            <a:extLst>
              <a:ext uri="{FF2B5EF4-FFF2-40B4-BE49-F238E27FC236}">
                <a16:creationId xmlns:a16="http://schemas.microsoft.com/office/drawing/2014/main" id="{6BB4E79E-AEB5-4B53-A267-BB1684E85AE4}"/>
              </a:ext>
            </a:extLst>
          </p:cNvPr>
          <p:cNvCxnSpPr>
            <a:cxnSpLocks/>
          </p:cNvCxnSpPr>
          <p:nvPr/>
        </p:nvCxnSpPr>
        <p:spPr>
          <a:xfrm flipV="1">
            <a:off x="8883579" y="4000877"/>
            <a:ext cx="1756792" cy="966144"/>
          </a:xfrm>
          <a:prstGeom prst="straightConnector1">
            <a:avLst/>
          </a:prstGeom>
          <a:ln w="44450">
            <a:solidFill>
              <a:srgbClr val="FFD400"/>
            </a:solidFill>
            <a:tailEnd type="triangle"/>
          </a:ln>
        </p:spPr>
        <p:style>
          <a:lnRef idx="1">
            <a:schemeClr val="accent1"/>
          </a:lnRef>
          <a:fillRef idx="0">
            <a:schemeClr val="accent1"/>
          </a:fillRef>
          <a:effectRef idx="0">
            <a:schemeClr val="accent1"/>
          </a:effectRef>
          <a:fontRef idx="minor">
            <a:schemeClr val="tx1"/>
          </a:fontRef>
        </p:style>
      </p:cxnSp>
      <p:sp>
        <p:nvSpPr>
          <p:cNvPr id="27" name="ZoneTexte 26">
            <a:extLst>
              <a:ext uri="{FF2B5EF4-FFF2-40B4-BE49-F238E27FC236}">
                <a16:creationId xmlns:a16="http://schemas.microsoft.com/office/drawing/2014/main" id="{18DBAC79-19FF-4927-BC30-ECFC236FEEBC}"/>
              </a:ext>
            </a:extLst>
          </p:cNvPr>
          <p:cNvSpPr txBox="1"/>
          <p:nvPr/>
        </p:nvSpPr>
        <p:spPr>
          <a:xfrm>
            <a:off x="8071125" y="4868550"/>
            <a:ext cx="730963" cy="307777"/>
          </a:xfrm>
          <a:prstGeom prst="rect">
            <a:avLst/>
          </a:prstGeom>
          <a:noFill/>
        </p:spPr>
        <p:txBody>
          <a:bodyPr wrap="square" lIns="0" tIns="0" rIns="0" bIns="0" rtlCol="0">
            <a:spAutoFit/>
          </a:bodyPr>
          <a:lstStyle/>
          <a:p>
            <a:pPr lvl="0" algn="r" fontAlgn="base">
              <a:spcBef>
                <a:spcPct val="0"/>
              </a:spcBef>
              <a:defRPr/>
            </a:pPr>
            <a: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t>Source </a:t>
            </a:r>
            <a:b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br>
            <a:r>
              <a:rPr lang="en-GB" sz="1000">
                <a:solidFill>
                  <a:srgbClr val="404040"/>
                </a:solidFill>
                <a:latin typeface="Arial" panose="020B0604020202020204" pitchFamily="34" charset="0"/>
                <a:ea typeface="Times New Roman" panose="02020603050405020304" pitchFamily="18" charset="0"/>
                <a:cs typeface="Times New Roman" panose="02020603050405020304" pitchFamily="18" charset="0"/>
              </a:rPr>
              <a:t>of leak</a:t>
            </a:r>
            <a:endParaRPr lang="en-GB" sz="1200">
              <a:solidFill>
                <a:prstClr val="white"/>
              </a:solidFill>
              <a:latin typeface="Arial" panose="020B0604020202020204" pitchFamily="34" charset="0"/>
              <a:ea typeface="Times New Roman" panose="02020603050405020304" pitchFamily="18" charset="0"/>
              <a:cs typeface="Times New Roman" panose="02020603050405020304" pitchFamily="18" charset="0"/>
            </a:endParaRPr>
          </a:p>
        </p:txBody>
      </p:sp>
      <p:pic>
        <p:nvPicPr>
          <p:cNvPr id="28" name="Image 27">
            <a:extLst>
              <a:ext uri="{FF2B5EF4-FFF2-40B4-BE49-F238E27FC236}">
                <a16:creationId xmlns:a16="http://schemas.microsoft.com/office/drawing/2014/main" id="{1927637B-E8A3-4080-819F-2CE7FD993B3D}"/>
              </a:ext>
            </a:extLst>
          </p:cNvPr>
          <p:cNvPicPr>
            <a:picLocks noChangeAspect="1"/>
          </p:cNvPicPr>
          <p:nvPr/>
        </p:nvPicPr>
        <p:blipFill>
          <a:blip r:embed="rId5"/>
          <a:stretch>
            <a:fillRect/>
          </a:stretch>
        </p:blipFill>
        <p:spPr>
          <a:xfrm>
            <a:off x="7039686" y="2051039"/>
            <a:ext cx="395765" cy="419045"/>
          </a:xfrm>
          <a:prstGeom prst="rect">
            <a:avLst/>
          </a:prstGeom>
        </p:spPr>
      </p:pic>
      <p:pic>
        <p:nvPicPr>
          <p:cNvPr id="26" name="Image 2">
            <a:extLst>
              <a:ext uri="{FF2B5EF4-FFF2-40B4-BE49-F238E27FC236}">
                <a16:creationId xmlns:a16="http://schemas.microsoft.com/office/drawing/2014/main" id="{50C4759A-3C6E-4795-B407-19F92ED270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19048" y="424246"/>
            <a:ext cx="246612" cy="246612"/>
          </a:xfrm>
          <a:prstGeom prst="rect">
            <a:avLst/>
          </a:prstGeom>
        </p:spPr>
      </p:pic>
    </p:spTree>
    <p:extLst>
      <p:ext uri="{BB962C8B-B14F-4D97-AF65-F5344CB8AC3E}">
        <p14:creationId xmlns:p14="http://schemas.microsoft.com/office/powerpoint/2010/main" val="3620951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en-US"/>
              <a:t>Deployment kit Golden Rule 1</a:t>
            </a:r>
            <a:endParaRPr lang="fr-F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15</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FED304"/>
                </a:solidFill>
              </a:rPr>
              <a:t>02. </a:t>
            </a:r>
            <a:br>
              <a:rPr lang="fr-FR">
                <a:solidFill>
                  <a:srgbClr val="F7941D"/>
                </a:solidFill>
              </a:rPr>
            </a:br>
            <a:r>
              <a:rPr lang="fr-FR" sz="9000" err="1">
                <a:solidFill>
                  <a:srgbClr val="354D56"/>
                </a:solidFill>
              </a:rPr>
              <a:t>Further</a:t>
            </a:r>
            <a:r>
              <a:rPr lang="fr-FR" sz="9000">
                <a:solidFill>
                  <a:srgbClr val="354D56"/>
                </a:solidFill>
              </a:rPr>
              <a:t> information</a:t>
            </a:r>
          </a:p>
        </p:txBody>
      </p:sp>
    </p:spTree>
    <p:extLst>
      <p:ext uri="{BB962C8B-B14F-4D97-AF65-F5344CB8AC3E}">
        <p14:creationId xmlns:p14="http://schemas.microsoft.com/office/powerpoint/2010/main" val="2089116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 coins arrondis 26">
            <a:extLst>
              <a:ext uri="{FF2B5EF4-FFF2-40B4-BE49-F238E27FC236}">
                <a16:creationId xmlns:a16="http://schemas.microsoft.com/office/drawing/2014/main" id="{58E025EA-1702-1090-A3C3-391E64D5ECFF}"/>
              </a:ext>
            </a:extLst>
          </p:cNvPr>
          <p:cNvSpPr/>
          <p:nvPr/>
        </p:nvSpPr>
        <p:spPr>
          <a:xfrm>
            <a:off x="483568" y="1034199"/>
            <a:ext cx="7210323" cy="4507619"/>
          </a:xfrm>
          <a:prstGeom prst="roundRect">
            <a:avLst>
              <a:gd name="adj" fmla="val 6998"/>
            </a:avLst>
          </a:prstGeom>
          <a:solidFill>
            <a:srgbClr val="FFF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en-US">
                <a:solidFill>
                  <a:schemeClr val="tx1"/>
                </a:solidFill>
              </a:rPr>
              <a:t>Golden Rule 1 applied to offices</a:t>
            </a:r>
            <a:endParaRPr lang="fr-FR">
              <a:solidFill>
                <a:schemeClr val="tx1"/>
              </a:solidFill>
            </a:endParaRP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16</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1600037" y="1448878"/>
            <a:ext cx="6084617" cy="3570208"/>
          </a:xfrm>
          <a:prstGeom prst="rect">
            <a:avLst/>
          </a:prstGeom>
          <a:noFill/>
        </p:spPr>
        <p:txBody>
          <a:bodyPr wrap="square" lIns="0" tIns="0" rIns="0" bIns="0">
            <a:spAutoFit/>
          </a:bodyPr>
          <a:lstStyle/>
          <a:p>
            <a:pPr marL="252000" lvl="1"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b="1" dirty="0">
                <a:solidFill>
                  <a:srgbClr val="FED304"/>
                </a:solidFill>
              </a:rPr>
              <a:t>I do not smoke or vape </a:t>
            </a:r>
            <a:r>
              <a:rPr lang="en-US" sz="1400" dirty="0">
                <a:solidFill>
                  <a:srgbClr val="7098A7">
                    <a:lumMod val="50000"/>
                  </a:srgbClr>
                </a:solidFill>
                <a:cs typeface="Arial" panose="020B0604020202020204" pitchFamily="34" charset="0"/>
              </a:rPr>
              <a:t>outside designated areas.</a:t>
            </a:r>
          </a:p>
          <a:p>
            <a:pPr marL="0" lvl="1" algn="just" defTabSz="685800">
              <a:spcAft>
                <a:spcPts val="600"/>
              </a:spcAft>
              <a:buClr>
                <a:srgbClr val="FED304"/>
              </a:buClr>
              <a:buSzPct val="100000"/>
              <a:tabLst>
                <a:tab pos="282575" algn="l"/>
              </a:tabLst>
              <a:defRPr/>
            </a:pPr>
            <a:endParaRPr lang="en-US" sz="1400" b="1" dirty="0">
              <a:solidFill>
                <a:srgbClr val="FED304"/>
              </a:solidFill>
            </a:endParaRPr>
          </a:p>
          <a:p>
            <a:pPr marL="0" lvl="1" algn="just" defTabSz="685800">
              <a:spcAft>
                <a:spcPts val="600"/>
              </a:spcAft>
              <a:buClr>
                <a:srgbClr val="FED304"/>
              </a:buClr>
              <a:buSzPct val="100000"/>
              <a:tabLst>
                <a:tab pos="282575" algn="l"/>
              </a:tabLst>
              <a:defRPr/>
            </a:pPr>
            <a:endParaRPr lang="en-US" sz="1400" b="1" dirty="0">
              <a:solidFill>
                <a:srgbClr val="FED304"/>
              </a:solidFill>
            </a:endParaRPr>
          </a:p>
          <a:p>
            <a:pPr marL="252000" lvl="1"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dirty="0">
                <a:solidFill>
                  <a:srgbClr val="7098A7">
                    <a:lumMod val="50000"/>
                  </a:srgbClr>
                </a:solidFill>
                <a:cs typeface="Arial" panose="020B0604020202020204" pitchFamily="34" charset="0"/>
              </a:rPr>
              <a:t>Psychoactive substances change my </a:t>
            </a:r>
            <a:r>
              <a:rPr lang="en-US" sz="1400" dirty="0" err="1">
                <a:solidFill>
                  <a:srgbClr val="7098A7">
                    <a:lumMod val="50000"/>
                  </a:srgbClr>
                </a:solidFill>
                <a:cs typeface="Arial" panose="020B0604020202020204" pitchFamily="34" charset="0"/>
              </a:rPr>
              <a:t>behaviour</a:t>
            </a:r>
            <a:r>
              <a:rPr lang="en-US" sz="1400" dirty="0">
                <a:solidFill>
                  <a:srgbClr val="7098A7">
                    <a:lumMod val="50000"/>
                  </a:srgbClr>
                </a:solidFill>
                <a:cs typeface="Arial" panose="020B0604020202020204" pitchFamily="34" charset="0"/>
              </a:rPr>
              <a:t> and my state of consciousness (altered perception and coordination, fatigue, etc.)</a:t>
            </a:r>
          </a:p>
          <a:p>
            <a:pPr marL="709200" lvl="2"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b="1" dirty="0">
                <a:solidFill>
                  <a:srgbClr val="FED304"/>
                </a:solidFill>
              </a:rPr>
              <a:t>I do not work or drive </a:t>
            </a:r>
            <a:r>
              <a:rPr lang="en-US" sz="1400" dirty="0">
                <a:solidFill>
                  <a:srgbClr val="7098A7">
                    <a:lumMod val="50000"/>
                  </a:srgbClr>
                </a:solidFill>
                <a:cs typeface="Arial" panose="020B0604020202020204" pitchFamily="34" charset="0"/>
              </a:rPr>
              <a:t>under the influence of alcohol or drugs,</a:t>
            </a:r>
          </a:p>
          <a:p>
            <a:pPr marL="709200" lvl="2"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b="1" dirty="0">
                <a:solidFill>
                  <a:srgbClr val="FED304"/>
                </a:solidFill>
              </a:rPr>
              <a:t>I do not consume </a:t>
            </a:r>
            <a:r>
              <a:rPr lang="en-US" sz="1400" dirty="0">
                <a:solidFill>
                  <a:srgbClr val="7098A7">
                    <a:lumMod val="50000"/>
                  </a:srgbClr>
                </a:solidFill>
                <a:cs typeface="Arial" panose="020B0604020202020204" pitchFamily="34" charset="0"/>
              </a:rPr>
              <a:t>alcohol or drugs at work,</a:t>
            </a:r>
          </a:p>
          <a:p>
            <a:pPr marL="709200" lvl="2"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dirty="0">
                <a:solidFill>
                  <a:srgbClr val="7098A7">
                    <a:lumMod val="50000"/>
                  </a:srgbClr>
                </a:solidFill>
                <a:cs typeface="Arial" panose="020B0604020202020204" pitchFamily="34" charset="0"/>
              </a:rPr>
              <a:t>I comply with the </a:t>
            </a:r>
            <a:r>
              <a:rPr lang="en-US" sz="1400" b="1" dirty="0">
                <a:solidFill>
                  <a:srgbClr val="FED304"/>
                </a:solidFill>
              </a:rPr>
              <a:t>internal policy </a:t>
            </a:r>
            <a:r>
              <a:rPr lang="en-US" sz="1400" dirty="0">
                <a:solidFill>
                  <a:srgbClr val="7098A7">
                    <a:lumMod val="50000"/>
                  </a:srgbClr>
                </a:solidFill>
                <a:cs typeface="Arial" panose="020B0604020202020204" pitchFamily="34" charset="0"/>
              </a:rPr>
              <a:t>of my site.</a:t>
            </a:r>
          </a:p>
          <a:p>
            <a:pPr marL="0" lvl="1" algn="just" defTabSz="685800">
              <a:spcAft>
                <a:spcPts val="600"/>
              </a:spcAft>
              <a:buClr>
                <a:srgbClr val="FED304"/>
              </a:buClr>
              <a:buSzPct val="100000"/>
              <a:tabLst>
                <a:tab pos="282575" algn="l"/>
              </a:tabLst>
              <a:defRPr/>
            </a:pPr>
            <a:endParaRPr lang="en-US" sz="1400" b="1" dirty="0">
              <a:solidFill>
                <a:srgbClr val="FED304"/>
              </a:solidFill>
            </a:endParaRPr>
          </a:p>
          <a:p>
            <a:pPr marL="252000" lvl="1"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dirty="0">
                <a:solidFill>
                  <a:srgbClr val="7098A7">
                    <a:lumMod val="50000"/>
                  </a:srgbClr>
                </a:solidFill>
                <a:cs typeface="Arial" panose="020B0604020202020204" pitchFamily="34" charset="0"/>
              </a:rPr>
              <a:t>In the event of a </a:t>
            </a:r>
            <a:r>
              <a:rPr lang="en-US" sz="1400" b="1" dirty="0">
                <a:solidFill>
                  <a:srgbClr val="FED304"/>
                </a:solidFill>
              </a:rPr>
              <a:t>downgraded situation: </a:t>
            </a:r>
          </a:p>
          <a:p>
            <a:pPr marL="709200" lvl="2"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dirty="0">
                <a:solidFill>
                  <a:srgbClr val="7098A7">
                    <a:lumMod val="50000"/>
                  </a:srgbClr>
                </a:solidFill>
                <a:cs typeface="Arial" panose="020B0604020202020204" pitchFamily="34" charset="0"/>
              </a:rPr>
              <a:t>I call the service responsible for the management of the building. </a:t>
            </a:r>
          </a:p>
          <a:p>
            <a:pPr marL="709200" lvl="2" indent="-252000" algn="just" defTabSz="685800">
              <a:spcAft>
                <a:spcPts val="600"/>
              </a:spcAft>
              <a:buClr>
                <a:srgbClr val="FED304"/>
              </a:buClr>
              <a:buSzPct val="100000"/>
              <a:buFont typeface="Wingdings" panose="05000000000000000000" pitchFamily="2" charset="2"/>
              <a:buChar char="§"/>
              <a:tabLst>
                <a:tab pos="282575" algn="l"/>
              </a:tabLst>
              <a:defRPr/>
            </a:pPr>
            <a:r>
              <a:rPr lang="en-US" sz="1400" dirty="0">
                <a:solidFill>
                  <a:srgbClr val="7098A7">
                    <a:lumMod val="50000"/>
                  </a:srgbClr>
                </a:solidFill>
                <a:cs typeface="Arial" panose="020B0604020202020204" pitchFamily="34" charset="0"/>
              </a:rPr>
              <a:t>If the situation is </a:t>
            </a:r>
            <a:r>
              <a:rPr lang="en-US" sz="1400" dirty="0" err="1">
                <a:solidFill>
                  <a:srgbClr val="7098A7">
                    <a:lumMod val="50000"/>
                  </a:srgbClr>
                </a:solidFill>
                <a:cs typeface="Arial" panose="020B0604020202020204" pitchFamily="34" charset="0"/>
              </a:rPr>
              <a:t>is</a:t>
            </a:r>
            <a:r>
              <a:rPr lang="en-US" sz="1400" dirty="0">
                <a:solidFill>
                  <a:srgbClr val="7098A7">
                    <a:lumMod val="50000"/>
                  </a:srgbClr>
                </a:solidFill>
                <a:cs typeface="Arial" panose="020B0604020202020204" pitchFamily="34" charset="0"/>
              </a:rPr>
              <a:t> urgent (major risk of falling, wet false ceiling, etc.), I contact the internal emergency service.</a:t>
            </a:r>
          </a:p>
        </p:txBody>
      </p:sp>
      <p:sp>
        <p:nvSpPr>
          <p:cNvPr id="21" name="ZoneTexte 20">
            <a:extLst>
              <a:ext uri="{FF2B5EF4-FFF2-40B4-BE49-F238E27FC236}">
                <a16:creationId xmlns:a16="http://schemas.microsoft.com/office/drawing/2014/main" id="{4E64A7A0-7C4C-4793-9CCF-3066432CC412}"/>
              </a:ext>
            </a:extLst>
          </p:cNvPr>
          <p:cNvSpPr txBox="1"/>
          <p:nvPr/>
        </p:nvSpPr>
        <p:spPr>
          <a:xfrm>
            <a:off x="4260407" y="5943111"/>
            <a:ext cx="5114503" cy="400110"/>
          </a:xfrm>
          <a:prstGeom prst="rect">
            <a:avLst/>
          </a:prstGeom>
          <a:noFill/>
        </p:spPr>
        <p:txBody>
          <a:bodyPr wrap="square" lIns="0" tIns="0" rIns="0" bIns="0" rtlCol="0">
            <a:spAutoFit/>
          </a:bodyPr>
          <a:lstStyle/>
          <a:p>
            <a:r>
              <a:rPr lang="en-US" sz="2600">
                <a:solidFill>
                  <a:srgbClr val="FED304"/>
                </a:solidFill>
              </a:rPr>
              <a:t>At the office, I am also implicated!</a:t>
            </a:r>
          </a:p>
        </p:txBody>
      </p:sp>
      <p:pic>
        <p:nvPicPr>
          <p:cNvPr id="1026" name="Picture 2">
            <a:extLst>
              <a:ext uri="{FF2B5EF4-FFF2-40B4-BE49-F238E27FC236}">
                <a16:creationId xmlns:a16="http://schemas.microsoft.com/office/drawing/2014/main" id="{4B2606AB-ACAB-4D9B-B2F5-6886ED391F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073" b="9729"/>
          <a:stretch/>
        </p:blipFill>
        <p:spPr bwMode="auto">
          <a:xfrm>
            <a:off x="7979446" y="2573553"/>
            <a:ext cx="2023536" cy="2993908"/>
          </a:xfrm>
          <a:prstGeom prst="roundRect">
            <a:avLst>
              <a:gd name="adj" fmla="val 8594"/>
            </a:avLst>
          </a:prstGeom>
          <a:solidFill>
            <a:srgbClr val="FFFFFF">
              <a:shade val="85000"/>
            </a:srgbClr>
          </a:solidFill>
          <a:ln>
            <a:noFill/>
          </a:ln>
          <a:effectLst/>
          <a:extLst>
            <a:ext uri="{91240B29-F687-4F45-9708-019B960494DF}">
              <a14:hiddenLine xmlns:a14="http://schemas.microsoft.com/office/drawing/2010/main" w="9525">
                <a:solidFill>
                  <a:srgbClr val="000000"/>
                </a:solidFill>
                <a:miter lim="800000"/>
                <a:headEnd/>
                <a:tailEnd/>
              </a14:hiddenLine>
            </a:ext>
          </a:extLst>
        </p:spPr>
      </p:pic>
      <p:pic>
        <p:nvPicPr>
          <p:cNvPr id="29" name="Picture 2">
            <a:extLst>
              <a:ext uri="{FF2B5EF4-FFF2-40B4-BE49-F238E27FC236}">
                <a16:creationId xmlns:a16="http://schemas.microsoft.com/office/drawing/2014/main" id="{B6D8CC1F-12A3-417F-8406-CF4E585D8B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10904"/>
          <a:stretch/>
        </p:blipFill>
        <p:spPr bwMode="auto">
          <a:xfrm>
            <a:off x="7974626" y="1012305"/>
            <a:ext cx="2030321" cy="1370678"/>
          </a:xfrm>
          <a:prstGeom prst="roundRect">
            <a:avLst>
              <a:gd name="adj" fmla="val 8594"/>
            </a:avLst>
          </a:prstGeom>
          <a:solidFill>
            <a:srgbClr val="FFFFFF">
              <a:shade val="85000"/>
            </a:srgbClr>
          </a:solidFill>
          <a:ln>
            <a:noFill/>
          </a:ln>
          <a:effectLst/>
        </p:spPr>
      </p:pic>
      <p:pic>
        <p:nvPicPr>
          <p:cNvPr id="15" name="Image 14">
            <a:extLst>
              <a:ext uri="{FF2B5EF4-FFF2-40B4-BE49-F238E27FC236}">
                <a16:creationId xmlns:a16="http://schemas.microsoft.com/office/drawing/2014/main" id="{CEE34A56-F9A2-415D-B2A1-5A149BC94BB2}"/>
              </a:ext>
            </a:extLst>
          </p:cNvPr>
          <p:cNvPicPr>
            <a:picLocks noChangeAspect="1"/>
          </p:cNvPicPr>
          <p:nvPr/>
        </p:nvPicPr>
        <p:blipFill>
          <a:blip r:embed="rId5"/>
          <a:stretch>
            <a:fillRect/>
          </a:stretch>
        </p:blipFill>
        <p:spPr>
          <a:xfrm>
            <a:off x="3389860" y="5783591"/>
            <a:ext cx="715041" cy="715041"/>
          </a:xfrm>
          <a:prstGeom prst="rect">
            <a:avLst/>
          </a:prstGeom>
        </p:spPr>
      </p:pic>
      <p:pic>
        <p:nvPicPr>
          <p:cNvPr id="16" name="Image 15">
            <a:extLst>
              <a:ext uri="{FF2B5EF4-FFF2-40B4-BE49-F238E27FC236}">
                <a16:creationId xmlns:a16="http://schemas.microsoft.com/office/drawing/2014/main" id="{BE15C3CB-E393-4355-BC0E-6A3A0AC1FA87}"/>
              </a:ext>
            </a:extLst>
          </p:cNvPr>
          <p:cNvPicPr>
            <a:picLocks noChangeAspect="1"/>
          </p:cNvPicPr>
          <p:nvPr/>
        </p:nvPicPr>
        <p:blipFill>
          <a:blip r:embed="rId6"/>
          <a:stretch>
            <a:fillRect/>
          </a:stretch>
        </p:blipFill>
        <p:spPr>
          <a:xfrm>
            <a:off x="702526" y="4187010"/>
            <a:ext cx="682929" cy="682929"/>
          </a:xfrm>
          <a:prstGeom prst="rect">
            <a:avLst/>
          </a:prstGeom>
        </p:spPr>
      </p:pic>
      <p:sp>
        <p:nvSpPr>
          <p:cNvPr id="22" name="Espace réservé du pied de page 4">
            <a:extLst>
              <a:ext uri="{FF2B5EF4-FFF2-40B4-BE49-F238E27FC236}">
                <a16:creationId xmlns:a16="http://schemas.microsoft.com/office/drawing/2014/main" id="{B7E8ABFD-DD59-49EA-8B0B-81B0DC73FC44}"/>
              </a:ext>
            </a:extLst>
          </p:cNvPr>
          <p:cNvSpPr>
            <a:spLocks noGrp="1"/>
          </p:cNvSpPr>
          <p:nvPr>
            <p:ph type="ftr" sz="quarter" idx="15"/>
          </p:nvPr>
        </p:nvSpPr>
        <p:spPr>
          <a:xfrm>
            <a:off x="856680" y="6449983"/>
            <a:ext cx="3600000" cy="252000"/>
          </a:xfrm>
        </p:spPr>
        <p:txBody>
          <a:bodyPr/>
          <a:lstStyle/>
          <a:p>
            <a:r>
              <a:rPr lang="en-US"/>
              <a:t>Deployment kit Golden Rule 1</a:t>
            </a:r>
            <a:endParaRPr lang="fr-FR"/>
          </a:p>
        </p:txBody>
      </p:sp>
      <p:pic>
        <p:nvPicPr>
          <p:cNvPr id="23" name="Picture 16" descr="boire de l'alcool, fumer une cigarette, pictogramme interdit de  toxicomanie. drogues, alcool, symbole d'arrêt rouge fumée. jeu d'icônes  noires de zone d'interdiction d'alcool, de drogue et de fumée. illustration  vectorielle isolée. 8603791 -">
            <a:extLst>
              <a:ext uri="{FF2B5EF4-FFF2-40B4-BE49-F238E27FC236}">
                <a16:creationId xmlns:a16="http://schemas.microsoft.com/office/drawing/2014/main" id="{67688CBA-0EEF-4F7E-AE03-C2B5863E99ED}"/>
              </a:ext>
            </a:extLst>
          </p:cNvPr>
          <p:cNvPicPr>
            <a:picLocks noChangeAspect="1" noChangeArrowheads="1"/>
          </p:cNvPicPr>
          <p:nvPr/>
        </p:nvPicPr>
        <p:blipFill rotWithShape="1">
          <a:blip r:embed="rId7">
            <a:clrChange>
              <a:clrFrom>
                <a:srgbClr val="FDFFFA"/>
              </a:clrFrom>
              <a:clrTo>
                <a:srgbClr val="FDFFFA">
                  <a:alpha val="0"/>
                </a:srgbClr>
              </a:clrTo>
            </a:clrChange>
            <a:extLst>
              <a:ext uri="{28A0092B-C50C-407E-A947-70E740481C1C}">
                <a14:useLocalDpi xmlns:a14="http://schemas.microsoft.com/office/drawing/2010/main" val="0"/>
              </a:ext>
            </a:extLst>
          </a:blip>
          <a:srcRect l="35810" r="36009"/>
          <a:stretch/>
        </p:blipFill>
        <p:spPr bwMode="auto">
          <a:xfrm>
            <a:off x="637309" y="2845956"/>
            <a:ext cx="803564" cy="102018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descr="boire de l'alcool, fumer une cigarette, pictogramme interdit de  toxicomanie. drogues, alcool, symbole d'arrêt rouge fumée. jeu d'icônes  noires de zone d'interdiction d'alcool, de drogue et de fumée. illustration  vectorielle isolée. 8603791 -">
            <a:extLst>
              <a:ext uri="{FF2B5EF4-FFF2-40B4-BE49-F238E27FC236}">
                <a16:creationId xmlns:a16="http://schemas.microsoft.com/office/drawing/2014/main" id="{78867ECC-B017-42B7-9106-CF1021042C4E}"/>
              </a:ext>
            </a:extLst>
          </p:cNvPr>
          <p:cNvPicPr>
            <a:picLocks noChangeAspect="1" noChangeArrowheads="1"/>
          </p:cNvPicPr>
          <p:nvPr/>
        </p:nvPicPr>
        <p:blipFill rotWithShape="1">
          <a:blip r:embed="rId7">
            <a:clrChange>
              <a:clrFrom>
                <a:srgbClr val="FDFFFA"/>
              </a:clrFrom>
              <a:clrTo>
                <a:srgbClr val="FDFFFA">
                  <a:alpha val="0"/>
                </a:srgbClr>
              </a:clrTo>
            </a:clrChange>
            <a:extLst>
              <a:ext uri="{28A0092B-C50C-407E-A947-70E740481C1C}">
                <a14:useLocalDpi xmlns:a14="http://schemas.microsoft.com/office/drawing/2010/main" val="0"/>
              </a:ext>
            </a:extLst>
          </a:blip>
          <a:srcRect l="69601"/>
          <a:stretch/>
        </p:blipFill>
        <p:spPr bwMode="auto">
          <a:xfrm>
            <a:off x="646548" y="2019302"/>
            <a:ext cx="831273" cy="97836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6" descr="boire de l'alcool, fumer une cigarette, pictogramme interdit de  toxicomanie. drogues, alcool, symbole d'arrêt rouge fumée. jeu d'icônes  noires de zone d'interdiction d'alcool, de drogue et de fumée. illustration  vectorielle isolée. 8603791 -">
            <a:extLst>
              <a:ext uri="{FF2B5EF4-FFF2-40B4-BE49-F238E27FC236}">
                <a16:creationId xmlns:a16="http://schemas.microsoft.com/office/drawing/2014/main" id="{A62C29BE-BC01-4306-BDB3-D37133B54322}"/>
              </a:ext>
            </a:extLst>
          </p:cNvPr>
          <p:cNvPicPr>
            <a:picLocks noChangeAspect="1" noChangeArrowheads="1"/>
          </p:cNvPicPr>
          <p:nvPr/>
        </p:nvPicPr>
        <p:blipFill rotWithShape="1">
          <a:blip r:embed="rId7">
            <a:clrChange>
              <a:clrFrom>
                <a:srgbClr val="FDFFFA"/>
              </a:clrFrom>
              <a:clrTo>
                <a:srgbClr val="FDFFFA">
                  <a:alpha val="0"/>
                </a:srgbClr>
              </a:clrTo>
            </a:clrChange>
            <a:extLst>
              <a:ext uri="{28A0092B-C50C-407E-A947-70E740481C1C}">
                <a14:useLocalDpi xmlns:a14="http://schemas.microsoft.com/office/drawing/2010/main" val="0"/>
              </a:ext>
            </a:extLst>
          </a:blip>
          <a:srcRect r="68496"/>
          <a:stretch/>
        </p:blipFill>
        <p:spPr bwMode="auto">
          <a:xfrm>
            <a:off x="612056" y="1169556"/>
            <a:ext cx="874999" cy="99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89664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599356-7888-43B5-96DA-2F7CAC31169C}"/>
              </a:ext>
            </a:extLst>
          </p:cNvPr>
          <p:cNvSpPr>
            <a:spLocks noGrp="1"/>
          </p:cNvSpPr>
          <p:nvPr>
            <p:ph type="body" sz="quarter" idx="13"/>
          </p:nvPr>
        </p:nvSpPr>
        <p:spPr>
          <a:xfrm>
            <a:off x="279379" y="1261226"/>
            <a:ext cx="11430022" cy="4860000"/>
          </a:xfrm>
        </p:spPr>
        <p:txBody>
          <a:bodyPr/>
          <a:lstStyle/>
          <a:p>
            <a:pPr marL="0" indent="0">
              <a:buNone/>
            </a:pPr>
            <a:endParaRPr lang="fr-FR" sz="1800" b="1">
              <a:solidFill>
                <a:srgbClr val="EE1C25"/>
              </a:solidFill>
              <a:highlight>
                <a:srgbClr val="FFFF00"/>
              </a:highlight>
            </a:endParaRPr>
          </a:p>
          <a:p>
            <a:r>
              <a:rPr lang="en-US" sz="1800" b="1">
                <a:solidFill>
                  <a:srgbClr val="FED304"/>
                </a:solidFill>
              </a:rPr>
              <a:t>HSE Toolbox (booklets and posters)</a:t>
            </a:r>
            <a:r>
              <a:rPr lang="fr-FR" sz="1800" b="1">
                <a:solidFill>
                  <a:srgbClr val="FED304"/>
                </a:solidFill>
              </a:rPr>
              <a:t>: </a:t>
            </a:r>
            <a:r>
              <a:rPr lang="fr-FR" sz="1800">
                <a:hlinkClick r:id="rId2">
                  <a:extLst>
                    <a:ext uri="{A12FA001-AC4F-418D-AE19-62706E023703}">
                      <ahyp:hlinkClr xmlns:ahyp="http://schemas.microsoft.com/office/drawing/2018/hyperlinkcolor" val="tx"/>
                    </a:ext>
                  </a:extLst>
                </a:hlinkClick>
              </a:rPr>
              <a:t>https://toolbox-hse.totalenergies.com/en</a:t>
            </a:r>
            <a:endParaRPr lang="fr-FR" sz="1800"/>
          </a:p>
          <a:p>
            <a:pPr marL="0" indent="0">
              <a:buNone/>
            </a:pPr>
            <a:endParaRPr lang="fr-FR" sz="1800">
              <a:highlight>
                <a:srgbClr val="FFFF00"/>
              </a:highlight>
            </a:endParaRPr>
          </a:p>
          <a:p>
            <a:r>
              <a:rPr lang="fr-FR" sz="1800" b="1">
                <a:solidFill>
                  <a:srgbClr val="FED304"/>
                </a:solidFill>
              </a:rPr>
              <a:t>REX </a:t>
            </a:r>
            <a:r>
              <a:rPr lang="fr-FR" sz="1800" b="1" err="1">
                <a:solidFill>
                  <a:srgbClr val="FED304"/>
                </a:solidFill>
              </a:rPr>
              <a:t>database</a:t>
            </a:r>
            <a:r>
              <a:rPr lang="fr-FR" sz="1800" b="1">
                <a:solidFill>
                  <a:srgbClr val="FED304"/>
                </a:solidFill>
              </a:rPr>
              <a:t>: </a:t>
            </a:r>
            <a:r>
              <a:rPr lang="fr-FR" sz="1800">
                <a:hlinkClick r:id="rId3"/>
              </a:rPr>
              <a:t>https://totalworkplace.sharepoint.com/sites/GroupHSEREXDataBase/en-us/Pages/REX%20HSE%20Home.aspx</a:t>
            </a:r>
            <a:endParaRPr lang="fr-FR" sz="1800"/>
          </a:p>
          <a:p>
            <a:endParaRPr lang="fr-FR" sz="1800">
              <a:highlight>
                <a:srgbClr val="FFFF00"/>
              </a:highlight>
            </a:endParaRPr>
          </a:p>
          <a:p>
            <a:r>
              <a:rPr lang="fr-FR" sz="1800" b="1">
                <a:solidFill>
                  <a:srgbClr val="FED304"/>
                </a:solidFill>
              </a:rPr>
              <a:t>Safety+ (</a:t>
            </a:r>
            <a:r>
              <a:rPr lang="en-US" sz="1800" b="1">
                <a:solidFill>
                  <a:srgbClr val="FED304"/>
                </a:solidFill>
              </a:rPr>
              <a:t>good practices per Golden Rule</a:t>
            </a:r>
            <a:r>
              <a:rPr lang="fr-FR" sz="1800" b="1">
                <a:solidFill>
                  <a:srgbClr val="FED304"/>
                </a:solidFill>
              </a:rPr>
              <a:t>) : </a:t>
            </a:r>
            <a:r>
              <a:rPr lang="fr-FR" sz="1800">
                <a:hlinkClick r:id="rId4"/>
              </a:rPr>
              <a:t>https://safetyplus.totalenergies.com/en</a:t>
            </a:r>
            <a:endParaRPr lang="fr-FR" sz="1800"/>
          </a:p>
          <a:p>
            <a:pPr lvl="3">
              <a:buClr>
                <a:srgbClr val="FFFF00"/>
              </a:buClr>
              <a:buFont typeface="Arial" panose="020B0604020202020204" pitchFamily="34" charset="0"/>
              <a:buChar char="•"/>
            </a:pPr>
            <a:r>
              <a:rPr lang="fr-FR" sz="1200" err="1"/>
              <a:t>Some</a:t>
            </a:r>
            <a:r>
              <a:rPr lang="fr-FR" sz="1200"/>
              <a:t> good practices:  </a:t>
            </a:r>
            <a:r>
              <a:rPr lang="fr-FR" sz="1200">
                <a:hlinkClick r:id="rId5">
                  <a:extLst>
                    <a:ext uri="{A12FA001-AC4F-418D-AE19-62706E023703}">
                      <ahyp:hlinkClr xmlns:ahyp="http://schemas.microsoft.com/office/drawing/2018/hyperlinkcolor" val="tx"/>
                    </a:ext>
                  </a:extLst>
                </a:hlinkClick>
              </a:rPr>
              <a:t>https://safetyplus.totalenergies.com/fr/contribution/n3wkhd?p_route=wall&amp;p_qs=desc%3Dalcool</a:t>
            </a:r>
            <a:endParaRPr lang="fr-FR" sz="1200"/>
          </a:p>
          <a:p>
            <a:pPr marL="2286000" lvl="5" indent="0">
              <a:buNone/>
            </a:pPr>
            <a:r>
              <a:rPr lang="fr-FR" sz="1200">
                <a:hlinkClick r:id="rId6">
                  <a:extLst>
                    <a:ext uri="{A12FA001-AC4F-418D-AE19-62706E023703}">
                      <ahyp:hlinkClr xmlns:ahyp="http://schemas.microsoft.com/office/drawing/2018/hyperlinkcolor" val="tx"/>
                    </a:ext>
                  </a:extLst>
                </a:hlinkClick>
              </a:rPr>
              <a:t>https://safetyplus.totalenergies.com/fr/contribution/60b9n9?p_route=wall&amp;p_qs=desc%3Ddrogue</a:t>
            </a:r>
            <a:endParaRPr lang="fr-FR" sz="1200"/>
          </a:p>
          <a:p>
            <a:pPr marL="2286000" lvl="5" indent="0">
              <a:buNone/>
            </a:pPr>
            <a:r>
              <a:rPr lang="fr-FR" sz="1200">
                <a:hlinkClick r:id="rId7">
                  <a:extLst>
                    <a:ext uri="{A12FA001-AC4F-418D-AE19-62706E023703}">
                      <ahyp:hlinkClr xmlns:ahyp="http://schemas.microsoft.com/office/drawing/2018/hyperlinkcolor" val="tx"/>
                    </a:ext>
                  </a:extLst>
                </a:hlinkClick>
              </a:rPr>
              <a:t>https://safetyplus.totalenergies.com/fr/contribution/9p8lhu?p_route=wall&amp;p_qs=rules%3D0</a:t>
            </a:r>
            <a:endParaRPr lang="fr-FR" sz="1200"/>
          </a:p>
          <a:p>
            <a:pPr lvl="4"/>
            <a:endParaRPr lang="fr-FR" sz="1200"/>
          </a:p>
          <a:p>
            <a:pPr lvl="4"/>
            <a:endParaRPr lang="fr-FR" sz="1200"/>
          </a:p>
          <a:p>
            <a:endParaRPr lang="fr-FR" sz="1800">
              <a:highlight>
                <a:srgbClr val="FFFF00"/>
              </a:highlight>
            </a:endParaRPr>
          </a:p>
          <a:p>
            <a:endParaRPr lang="fr-FR" sz="1800" i="1">
              <a:solidFill>
                <a:srgbClr val="374649"/>
              </a:solidFill>
            </a:endParaRPr>
          </a:p>
          <a:p>
            <a:endParaRPr lang="fr-FR" sz="1800" i="1">
              <a:solidFill>
                <a:srgbClr val="374649"/>
              </a:solidFill>
            </a:endParaRPr>
          </a:p>
          <a:p>
            <a:endParaRPr lang="fr-FR" sz="1400" i="1"/>
          </a:p>
          <a:p>
            <a:endParaRPr lang="fr-FR" sz="1400" i="1"/>
          </a:p>
        </p:txBody>
      </p:sp>
      <p:sp>
        <p:nvSpPr>
          <p:cNvPr id="3" name="Titre 2">
            <a:extLst>
              <a:ext uri="{FF2B5EF4-FFF2-40B4-BE49-F238E27FC236}">
                <a16:creationId xmlns:a16="http://schemas.microsoft.com/office/drawing/2014/main" id="{656BDCB4-659D-4F1F-9200-D0AD11FB54EE}"/>
              </a:ext>
            </a:extLst>
          </p:cNvPr>
          <p:cNvSpPr>
            <a:spLocks noGrp="1"/>
          </p:cNvSpPr>
          <p:nvPr>
            <p:ph type="title"/>
          </p:nvPr>
        </p:nvSpPr>
        <p:spPr/>
        <p:txBody>
          <a:bodyPr/>
          <a:lstStyle/>
          <a:p>
            <a:r>
              <a:rPr lang="fr-FR" b="0" i="0" u="none" strike="noStrike">
                <a:solidFill>
                  <a:srgbClr val="354D56"/>
                </a:solidFill>
                <a:effectLst/>
                <a:latin typeface="Arial" panose="020B0604020202020204" pitchFamily="34" charset="0"/>
              </a:rPr>
              <a:t>Our </a:t>
            </a:r>
            <a:r>
              <a:rPr lang="fr-FR" b="0" i="0" u="none" strike="noStrike" err="1">
                <a:solidFill>
                  <a:srgbClr val="354D56"/>
                </a:solidFill>
                <a:effectLst/>
                <a:latin typeface="Arial" panose="020B0604020202020204" pitchFamily="34" charset="0"/>
              </a:rPr>
              <a:t>tools</a:t>
            </a:r>
            <a:r>
              <a:rPr lang="fr-FR" b="0" i="0" u="none" strike="noStrike">
                <a:solidFill>
                  <a:srgbClr val="354D56"/>
                </a:solidFill>
                <a:effectLst/>
                <a:latin typeface="Arial" panose="020B0604020202020204" pitchFamily="34" charset="0"/>
              </a:rPr>
              <a:t> and documents</a:t>
            </a:r>
            <a:r>
              <a:rPr lang="fr-FR" b="0" i="0">
                <a:solidFill>
                  <a:srgbClr val="000000"/>
                </a:solidFill>
                <a:effectLst/>
                <a:latin typeface="Arial" panose="020B0604020202020204" pitchFamily="34" charset="0"/>
              </a:rPr>
              <a:t>​</a:t>
            </a:r>
            <a:endParaRPr lang="fr-FR">
              <a:solidFill>
                <a:srgbClr val="354D56"/>
              </a:solidFill>
            </a:endParaRPr>
          </a:p>
        </p:txBody>
      </p:sp>
      <p:sp>
        <p:nvSpPr>
          <p:cNvPr id="4" name="Espace réservé du pied de page 3">
            <a:extLst>
              <a:ext uri="{FF2B5EF4-FFF2-40B4-BE49-F238E27FC236}">
                <a16:creationId xmlns:a16="http://schemas.microsoft.com/office/drawing/2014/main" id="{E4F5AEF9-F201-4C7A-9E27-821A5826DC90}"/>
              </a:ext>
            </a:extLst>
          </p:cNvPr>
          <p:cNvSpPr>
            <a:spLocks noGrp="1"/>
          </p:cNvSpPr>
          <p:nvPr>
            <p:ph type="ftr" sz="quarter" idx="15"/>
          </p:nvPr>
        </p:nvSpPr>
        <p:spPr/>
        <p:txBody>
          <a:bodyPr/>
          <a:lstStyle/>
          <a:p>
            <a:r>
              <a:rPr lang="en-US"/>
              <a:t>Deployment kit Golden Rule 1</a:t>
            </a:r>
            <a:endParaRPr lang="fr-FR"/>
          </a:p>
        </p:txBody>
      </p:sp>
      <p:sp>
        <p:nvSpPr>
          <p:cNvPr id="5" name="Espace réservé du numéro de diapositive 4">
            <a:extLst>
              <a:ext uri="{FF2B5EF4-FFF2-40B4-BE49-F238E27FC236}">
                <a16:creationId xmlns:a16="http://schemas.microsoft.com/office/drawing/2014/main" id="{886E6E07-D9AC-4BA7-9767-1C2D355ACB67}"/>
              </a:ext>
            </a:extLst>
          </p:cNvPr>
          <p:cNvSpPr>
            <a:spLocks noGrp="1"/>
          </p:cNvSpPr>
          <p:nvPr>
            <p:ph type="sldNum" sz="quarter" idx="16"/>
          </p:nvPr>
        </p:nvSpPr>
        <p:spPr/>
        <p:txBody>
          <a:bodyPr/>
          <a:lstStyle/>
          <a:p>
            <a:fld id="{975A587B-5814-4D9B-9598-FE9CB954CB01}" type="slidenum">
              <a:rPr lang="fr-FR" dirty="0" smtClean="0"/>
              <a:pPr/>
              <a:t>17</a:t>
            </a:fld>
            <a:endParaRPr lang="fr-FR"/>
          </a:p>
        </p:txBody>
      </p:sp>
    </p:spTree>
    <p:extLst>
      <p:ext uri="{BB962C8B-B14F-4D97-AF65-F5344CB8AC3E}">
        <p14:creationId xmlns:p14="http://schemas.microsoft.com/office/powerpoint/2010/main" val="32795260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251B668-D05F-4C1E-93F4-ACE2B4ADD88F}"/>
              </a:ext>
            </a:extLst>
          </p:cNvPr>
          <p:cNvSpPr>
            <a:spLocks noGrp="1"/>
          </p:cNvSpPr>
          <p:nvPr>
            <p:ph type="body" sz="quarter" idx="13"/>
          </p:nvPr>
        </p:nvSpPr>
        <p:spPr>
          <a:xfrm>
            <a:off x="469879" y="1249752"/>
            <a:ext cx="9871325" cy="4180088"/>
          </a:xfrm>
        </p:spPr>
        <p:txBody>
          <a:bodyPr/>
          <a:lstStyle/>
          <a:p>
            <a:pPr algn="just">
              <a:spcBef>
                <a:spcPts val="0"/>
              </a:spcBef>
              <a:spcAft>
                <a:spcPts val="600"/>
              </a:spcAft>
              <a:buFont typeface="Wingdings" pitchFamily="2" charset="2"/>
              <a:buChar char="§"/>
            </a:pPr>
            <a:r>
              <a:rPr lang="fr-FR" sz="1400" b="1">
                <a:solidFill>
                  <a:srgbClr val="FED304"/>
                </a:solidFill>
              </a:rPr>
              <a:t>Hazard:</a:t>
            </a:r>
            <a:r>
              <a:rPr lang="fr-FR" sz="1400" b="1">
                <a:solidFill>
                  <a:schemeClr val="tx2"/>
                </a:solidFill>
              </a:rPr>
              <a:t> </a:t>
            </a:r>
            <a:r>
              <a:rPr lang="en-US" sz="1400"/>
              <a:t>An intrinsic property of a product, equipment, process, situation or action that can result in harm to people, the environment and/or assets</a:t>
            </a:r>
            <a:r>
              <a:rPr lang="fr-FR" sz="1400"/>
              <a:t>.</a:t>
            </a:r>
          </a:p>
          <a:p>
            <a:pPr algn="just">
              <a:spcBef>
                <a:spcPts val="0"/>
              </a:spcBef>
              <a:spcAft>
                <a:spcPts val="600"/>
              </a:spcAft>
              <a:buFont typeface="Wingdings" pitchFamily="2" charset="2"/>
              <a:buChar char="§"/>
            </a:pPr>
            <a:r>
              <a:rPr lang="fr-FR" sz="1400" b="1">
                <a:solidFill>
                  <a:srgbClr val="FED304"/>
                </a:solidFill>
              </a:rPr>
              <a:t>Risk: </a:t>
            </a:r>
            <a:r>
              <a:rPr lang="en-US" sz="1400"/>
              <a:t>The combination of the probability of occurrence of a hazardous event and the severity of the impact that may result from exposure to the hazard. </a:t>
            </a:r>
            <a:endParaRPr lang="en-US" sz="1400">
              <a:cs typeface="Arial"/>
            </a:endParaRPr>
          </a:p>
          <a:p>
            <a:pPr algn="just">
              <a:spcBef>
                <a:spcPts val="0"/>
              </a:spcBef>
              <a:spcAft>
                <a:spcPts val="600"/>
              </a:spcAft>
              <a:buFont typeface="Wingdings" pitchFamily="2" charset="2"/>
              <a:buChar char="§"/>
            </a:pPr>
            <a:r>
              <a:rPr lang="fr-FR" sz="1400" b="1">
                <a:solidFill>
                  <a:srgbClr val="FED304"/>
                </a:solidFill>
              </a:rPr>
              <a:t>HSE </a:t>
            </a:r>
            <a:r>
              <a:rPr lang="fr-FR" sz="1400" b="1" err="1">
                <a:solidFill>
                  <a:srgbClr val="FED304"/>
                </a:solidFill>
              </a:rPr>
              <a:t>events</a:t>
            </a:r>
            <a:r>
              <a:rPr lang="fr-FR" sz="1400" b="1">
                <a:solidFill>
                  <a:srgbClr val="FED304"/>
                </a:solidFill>
              </a:rPr>
              <a:t>:</a:t>
            </a:r>
          </a:p>
          <a:p>
            <a:pPr lvl="1" algn="just">
              <a:spcBef>
                <a:spcPts val="0"/>
              </a:spcBef>
              <a:spcAft>
                <a:spcPts val="600"/>
              </a:spcAft>
            </a:pPr>
            <a:r>
              <a:rPr lang="fr-FR" sz="1400" b="1">
                <a:solidFill>
                  <a:srgbClr val="FED304"/>
                </a:solidFill>
              </a:rPr>
              <a:t>Incident: </a:t>
            </a:r>
            <a:r>
              <a:rPr lang="en-US" sz="1400"/>
              <a:t>Any sudden and undesirable HSE event on a given date, that causes injury or illness, damage to property or facilities, loss of production, environmental damage or damage to the Company's image.</a:t>
            </a:r>
            <a:endParaRPr lang="fr-FR" sz="1400"/>
          </a:p>
          <a:p>
            <a:pPr marL="359410" lvl="1" indent="-179705" algn="just">
              <a:spcBef>
                <a:spcPts val="0"/>
              </a:spcBef>
              <a:spcAft>
                <a:spcPts val="600"/>
              </a:spcAft>
            </a:pPr>
            <a:r>
              <a:rPr lang="fr-FR" sz="1400" b="1">
                <a:solidFill>
                  <a:srgbClr val="FED304"/>
                </a:solidFill>
              </a:rPr>
              <a:t>Near miss: </a:t>
            </a:r>
            <a:r>
              <a:rPr lang="en-US" sz="1400"/>
              <a:t>Any sudden and undesirable HSE event on a given date which, in slightly different circumstances, could have had the same consequences as an incident. A near miss does not have an actual severity level but has a potential severity level. </a:t>
            </a:r>
            <a:endParaRPr lang="en-US" sz="1400">
              <a:cs typeface="Arial"/>
            </a:endParaRPr>
          </a:p>
          <a:p>
            <a:pPr marL="359410" lvl="1" indent="-179705" algn="just">
              <a:spcBef>
                <a:spcPts val="0"/>
              </a:spcBef>
              <a:spcAft>
                <a:spcPts val="600"/>
              </a:spcAft>
            </a:pPr>
            <a:r>
              <a:rPr lang="fr-FR" sz="1400" b="1" err="1">
                <a:solidFill>
                  <a:srgbClr val="FED304"/>
                </a:solidFill>
              </a:rPr>
              <a:t>Anomaly</a:t>
            </a:r>
            <a:r>
              <a:rPr lang="fr-FR" sz="1400" b="1">
                <a:solidFill>
                  <a:srgbClr val="FED304"/>
                </a:solidFill>
              </a:rPr>
              <a:t>: </a:t>
            </a:r>
            <a:r>
              <a:rPr lang="en-US" sz="1400"/>
              <a:t>Any abnormal situation or </a:t>
            </a:r>
            <a:r>
              <a:rPr lang="en-US" sz="1400" err="1"/>
              <a:t>behaviour</a:t>
            </a:r>
            <a:r>
              <a:rPr lang="en-US" sz="1400"/>
              <a:t>, including deviations from a standard, specification, procedure or rule. </a:t>
            </a:r>
            <a:endParaRPr lang="en-US" sz="1400">
              <a:cs typeface="Arial"/>
            </a:endParaRPr>
          </a:p>
          <a:p>
            <a:pPr algn="just">
              <a:spcBef>
                <a:spcPts val="0"/>
              </a:spcBef>
              <a:spcAft>
                <a:spcPts val="600"/>
              </a:spcAft>
              <a:buFont typeface="Wingdings" pitchFamily="2" charset="2"/>
              <a:buChar char="§"/>
            </a:pPr>
            <a:r>
              <a:rPr lang="fr-FR" sz="1400" b="1">
                <a:solidFill>
                  <a:srgbClr val="FED304"/>
                </a:solidFill>
              </a:rPr>
              <a:t>HIPO (High </a:t>
            </a:r>
            <a:r>
              <a:rPr lang="fr-FR" sz="1400" b="1" err="1">
                <a:solidFill>
                  <a:srgbClr val="FED304"/>
                </a:solidFill>
              </a:rPr>
              <a:t>Potential</a:t>
            </a:r>
            <a:r>
              <a:rPr lang="fr-FR" sz="1400" b="1">
                <a:solidFill>
                  <a:srgbClr val="FED304"/>
                </a:solidFill>
              </a:rPr>
              <a:t>) </a:t>
            </a:r>
            <a:r>
              <a:rPr lang="fr-FR" sz="1400" b="1" i="1">
                <a:solidFill>
                  <a:srgbClr val="FED304"/>
                </a:solidFill>
              </a:rPr>
              <a:t>[slide 6]</a:t>
            </a:r>
            <a:r>
              <a:rPr lang="fr-FR" sz="1400" b="1">
                <a:solidFill>
                  <a:srgbClr val="FED304"/>
                </a:solidFill>
              </a:rPr>
              <a:t>: </a:t>
            </a:r>
            <a:r>
              <a:rPr lang="en-US" sz="1400"/>
              <a:t>Incident or near miss with an actual severity level ≤ 3* and a potential severity level ≥ 4** in one or more areas of the Company’s evaluation matrix of the actual and potential severity level of HSE events</a:t>
            </a:r>
            <a:r>
              <a:rPr lang="fr-FR" sz="1400"/>
              <a:t>. </a:t>
            </a:r>
          </a:p>
          <a:p>
            <a:pPr algn="just">
              <a:spcBef>
                <a:spcPts val="0"/>
              </a:spcBef>
              <a:spcAft>
                <a:spcPts val="600"/>
              </a:spcAft>
              <a:buFont typeface="Wingdings" pitchFamily="2" charset="2"/>
              <a:buChar char="§"/>
            </a:pPr>
            <a:r>
              <a:rPr lang="fr-FR" sz="1400" b="1">
                <a:solidFill>
                  <a:srgbClr val="FED304"/>
                </a:solidFill>
              </a:rPr>
              <a:t>REX HSE: </a:t>
            </a:r>
            <a:r>
              <a:rPr lang="en-US" sz="1400"/>
              <a:t>Document for sharing information on an internal or external HSE event, based on a detailed analysis and making recommendations</a:t>
            </a:r>
            <a:r>
              <a:rPr lang="fr-FR" sz="1400">
                <a:solidFill>
                  <a:srgbClr val="374649"/>
                </a:solidFill>
                <a:ea typeface="Roboto" panose="02000000000000000000" pitchFamily="2" charset="0"/>
              </a:rPr>
              <a:t>.</a:t>
            </a:r>
            <a:endParaRPr lang="fr-FR" sz="1800"/>
          </a:p>
        </p:txBody>
      </p:sp>
      <p:sp>
        <p:nvSpPr>
          <p:cNvPr id="3" name="Titre 2">
            <a:extLst>
              <a:ext uri="{FF2B5EF4-FFF2-40B4-BE49-F238E27FC236}">
                <a16:creationId xmlns:a16="http://schemas.microsoft.com/office/drawing/2014/main" id="{B1B15046-ECC0-4130-B6F4-D2AFF14FB850}"/>
              </a:ext>
            </a:extLst>
          </p:cNvPr>
          <p:cNvSpPr>
            <a:spLocks noGrp="1"/>
          </p:cNvSpPr>
          <p:nvPr>
            <p:ph type="title"/>
          </p:nvPr>
        </p:nvSpPr>
        <p:spPr/>
        <p:txBody>
          <a:bodyPr/>
          <a:lstStyle/>
          <a:p>
            <a:r>
              <a:rPr lang="fr-FR" err="1">
                <a:solidFill>
                  <a:srgbClr val="354D56"/>
                </a:solidFill>
              </a:rPr>
              <a:t>Lexicon</a:t>
            </a:r>
            <a:endParaRPr lang="fr-FR">
              <a:solidFill>
                <a:srgbClr val="354D56"/>
              </a:solidFill>
            </a:endParaRPr>
          </a:p>
        </p:txBody>
      </p:sp>
      <p:sp>
        <p:nvSpPr>
          <p:cNvPr id="4" name="Espace réservé du pied de page 3">
            <a:extLst>
              <a:ext uri="{FF2B5EF4-FFF2-40B4-BE49-F238E27FC236}">
                <a16:creationId xmlns:a16="http://schemas.microsoft.com/office/drawing/2014/main" id="{12584681-B289-44E2-94E7-00EBC7F8FEEA}"/>
              </a:ext>
            </a:extLst>
          </p:cNvPr>
          <p:cNvSpPr>
            <a:spLocks noGrp="1"/>
          </p:cNvSpPr>
          <p:nvPr>
            <p:ph type="ftr" sz="quarter" idx="15"/>
          </p:nvPr>
        </p:nvSpPr>
        <p:spPr/>
        <p:txBody>
          <a:bodyPr/>
          <a:lstStyle/>
          <a:p>
            <a:r>
              <a:rPr lang="en-US"/>
              <a:t>Deployment kit Golden Rule 1</a:t>
            </a:r>
            <a:endParaRPr lang="fr-FR"/>
          </a:p>
        </p:txBody>
      </p:sp>
      <p:sp>
        <p:nvSpPr>
          <p:cNvPr id="5" name="Espace réservé du numéro de diapositive 4">
            <a:extLst>
              <a:ext uri="{FF2B5EF4-FFF2-40B4-BE49-F238E27FC236}">
                <a16:creationId xmlns:a16="http://schemas.microsoft.com/office/drawing/2014/main" id="{4B33BE08-7BA0-4B72-A287-C0FDCB20BCD4}"/>
              </a:ext>
            </a:extLst>
          </p:cNvPr>
          <p:cNvSpPr>
            <a:spLocks noGrp="1"/>
          </p:cNvSpPr>
          <p:nvPr>
            <p:ph type="sldNum" sz="quarter" idx="16"/>
          </p:nvPr>
        </p:nvSpPr>
        <p:spPr/>
        <p:txBody>
          <a:bodyPr/>
          <a:lstStyle/>
          <a:p>
            <a:fld id="{975A587B-5814-4D9B-9598-FE9CB954CB01}" type="slidenum">
              <a:rPr lang="fr-FR" smtClean="0"/>
              <a:pPr/>
              <a:t>18</a:t>
            </a:fld>
            <a:endParaRPr lang="fr-FR"/>
          </a:p>
        </p:txBody>
      </p:sp>
      <p:sp>
        <p:nvSpPr>
          <p:cNvPr id="6" name="ZoneTexte 5">
            <a:extLst>
              <a:ext uri="{FF2B5EF4-FFF2-40B4-BE49-F238E27FC236}">
                <a16:creationId xmlns:a16="http://schemas.microsoft.com/office/drawing/2014/main" id="{22DB2303-5C8B-40B1-9CF4-D85128AFC706}"/>
              </a:ext>
            </a:extLst>
          </p:cNvPr>
          <p:cNvSpPr txBox="1"/>
          <p:nvPr/>
        </p:nvSpPr>
        <p:spPr>
          <a:xfrm>
            <a:off x="570797" y="5804877"/>
            <a:ext cx="6000040" cy="307777"/>
          </a:xfrm>
          <a:prstGeom prst="rect">
            <a:avLst/>
          </a:prstGeom>
          <a:noFill/>
        </p:spPr>
        <p:txBody>
          <a:bodyPr wrap="none" lIns="0" tIns="0" rIns="0" bIns="0" rtlCol="0">
            <a:spAutoFit/>
          </a:bodyPr>
          <a:lstStyle/>
          <a:p>
            <a:r>
              <a:rPr lang="fr-FR" sz="1000"/>
              <a:t>* </a:t>
            </a:r>
            <a:r>
              <a:rPr lang="en-US" sz="1000"/>
              <a:t>For example, physical consequences with an actual severity level = 3 correspond to a lost time accident. </a:t>
            </a:r>
          </a:p>
          <a:p>
            <a:r>
              <a:rPr lang="fr-FR" sz="1000"/>
              <a:t>** </a:t>
            </a:r>
            <a:r>
              <a:rPr lang="en-US" sz="1000"/>
              <a:t>For example, physical consequences with a potential severity level of 4 correspond to a fatality</a:t>
            </a:r>
            <a:r>
              <a:rPr lang="fr-FR" sz="1000"/>
              <a:t>.</a:t>
            </a:r>
          </a:p>
        </p:txBody>
      </p:sp>
    </p:spTree>
    <p:extLst>
      <p:ext uri="{BB962C8B-B14F-4D97-AF65-F5344CB8AC3E}">
        <p14:creationId xmlns:p14="http://schemas.microsoft.com/office/powerpoint/2010/main" val="3219673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en-US"/>
              <a:t>Deployment kit Golden Rule 1</a:t>
            </a:r>
            <a:endParaRPr lang="fr-F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2</a:t>
            </a:fld>
            <a:endParaRPr lang="fr-FR"/>
          </a:p>
        </p:txBody>
      </p:sp>
      <p:sp>
        <p:nvSpPr>
          <p:cNvPr id="12" name="Espace réservé du texte 3">
            <a:extLst>
              <a:ext uri="{FF2B5EF4-FFF2-40B4-BE49-F238E27FC236}">
                <a16:creationId xmlns:a16="http://schemas.microsoft.com/office/drawing/2014/main" id="{B3D1768F-37A1-764B-B173-877D889123AD}"/>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FED304"/>
                </a:solidFill>
              </a:rPr>
              <a:t>01. </a:t>
            </a:r>
            <a:br>
              <a:rPr lang="fr-FR">
                <a:solidFill>
                  <a:srgbClr val="F7941D"/>
                </a:solidFill>
              </a:rPr>
            </a:br>
            <a:r>
              <a:rPr lang="fr-FR" sz="9000">
                <a:solidFill>
                  <a:srgbClr val="354D56"/>
                </a:solidFill>
              </a:rPr>
              <a:t>The </a:t>
            </a:r>
            <a:r>
              <a:rPr lang="fr-FR" sz="9000" err="1">
                <a:solidFill>
                  <a:srgbClr val="354D56"/>
                </a:solidFill>
              </a:rPr>
              <a:t>essentials</a:t>
            </a:r>
            <a:endParaRPr lang="fr-FR" sz="9000">
              <a:solidFill>
                <a:srgbClr val="354D56"/>
              </a:solidFill>
            </a:endParaRPr>
          </a:p>
        </p:txBody>
      </p:sp>
    </p:spTree>
    <p:extLst>
      <p:ext uri="{BB962C8B-B14F-4D97-AF65-F5344CB8AC3E}">
        <p14:creationId xmlns:p14="http://schemas.microsoft.com/office/powerpoint/2010/main" val="1180370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A940E7AF-FF96-4605-BE18-B5FB63CAEDA7}"/>
              </a:ext>
            </a:extLst>
          </p:cNvPr>
          <p:cNvPicPr>
            <a:picLocks noChangeAspect="1"/>
          </p:cNvPicPr>
          <p:nvPr/>
        </p:nvPicPr>
        <p:blipFill>
          <a:blip r:embed="rId3"/>
          <a:stretch>
            <a:fillRect/>
          </a:stretch>
        </p:blipFill>
        <p:spPr>
          <a:xfrm>
            <a:off x="6685468" y="968646"/>
            <a:ext cx="1498797" cy="1539941"/>
          </a:xfrm>
          <a:prstGeom prst="rect">
            <a:avLst/>
          </a:prstGeom>
        </p:spPr>
      </p:pic>
      <p:sp>
        <p:nvSpPr>
          <p:cNvPr id="2" name="Rectangle 1">
            <a:extLst>
              <a:ext uri="{FF2B5EF4-FFF2-40B4-BE49-F238E27FC236}">
                <a16:creationId xmlns:a16="http://schemas.microsoft.com/office/drawing/2014/main" id="{4076DBCA-0016-F947-8594-B0BF0A17C561}"/>
              </a:ext>
            </a:extLst>
          </p:cNvPr>
          <p:cNvSpPr/>
          <p:nvPr/>
        </p:nvSpPr>
        <p:spPr>
          <a:xfrm>
            <a:off x="0" y="0"/>
            <a:ext cx="6098400" cy="6858000"/>
          </a:xfrm>
          <a:prstGeom prst="rect">
            <a:avLst/>
          </a:prstGeom>
          <a:solidFill>
            <a:srgbClr val="FED30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1</a:t>
            </a:r>
            <a:endParaRPr lang="fr-F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3</a:t>
            </a:fld>
            <a:endParaRPr lang="fr-FR"/>
          </a:p>
        </p:txBody>
      </p:sp>
      <p:sp>
        <p:nvSpPr>
          <p:cNvPr id="16" name="TextBox 15">
            <a:extLst>
              <a:ext uri="{FF2B5EF4-FFF2-40B4-BE49-F238E27FC236}">
                <a16:creationId xmlns:a16="http://schemas.microsoft.com/office/drawing/2014/main" id="{3736E1B2-0EB5-49E4-B37F-4E36FA08A357}"/>
              </a:ext>
            </a:extLst>
          </p:cNvPr>
          <p:cNvSpPr txBox="1"/>
          <p:nvPr/>
        </p:nvSpPr>
        <p:spPr>
          <a:xfrm>
            <a:off x="6842403" y="2652298"/>
            <a:ext cx="4581690" cy="984885"/>
          </a:xfrm>
          <a:prstGeom prst="rect">
            <a:avLst/>
          </a:prstGeom>
          <a:noFill/>
        </p:spPr>
        <p:txBody>
          <a:bodyPr wrap="square" lIns="0" tIns="0" rIns="0" bIns="0" rtlCol="0">
            <a:spAutoFit/>
          </a:bodyPr>
          <a:lstStyle/>
          <a:p>
            <a:pPr algn="just"/>
            <a:r>
              <a:rPr lang="en-US" sz="1600"/>
              <a:t>The Golden Rule 1 pictogram "Risk situations" is symbolised by a warning sign that represents risk situations. It is essential to avoid them or, if not possible, to identify and report them.</a:t>
            </a:r>
            <a:endParaRPr lang="fr-FR" sz="1600"/>
          </a:p>
        </p:txBody>
      </p:sp>
      <p:sp>
        <p:nvSpPr>
          <p:cNvPr id="27" name="Titre 26">
            <a:extLst>
              <a:ext uri="{FF2B5EF4-FFF2-40B4-BE49-F238E27FC236}">
                <a16:creationId xmlns:a16="http://schemas.microsoft.com/office/drawing/2014/main" id="{AF50B1B0-06A6-C045-A908-F2ABF98C6817}"/>
              </a:ext>
            </a:extLst>
          </p:cNvPr>
          <p:cNvSpPr>
            <a:spLocks noGrp="1"/>
          </p:cNvSpPr>
          <p:nvPr>
            <p:ph type="title"/>
          </p:nvPr>
        </p:nvSpPr>
        <p:spPr/>
        <p:txBody>
          <a:bodyPr/>
          <a:lstStyle/>
          <a:p>
            <a:r>
              <a:rPr lang="fr-FR">
                <a:solidFill>
                  <a:srgbClr val="354D56"/>
                </a:solidFill>
              </a:rPr>
              <a:t>Poster &amp; pictogram</a:t>
            </a:r>
          </a:p>
        </p:txBody>
      </p:sp>
      <p:pic>
        <p:nvPicPr>
          <p:cNvPr id="13" name="Image 12">
            <a:extLst>
              <a:ext uri="{FF2B5EF4-FFF2-40B4-BE49-F238E27FC236}">
                <a16:creationId xmlns:a16="http://schemas.microsoft.com/office/drawing/2014/main" id="{AD55BF27-C282-412E-96C5-72BAC45538C5}"/>
              </a:ext>
            </a:extLst>
          </p:cNvPr>
          <p:cNvPicPr>
            <a:picLocks noChangeAspect="1"/>
          </p:cNvPicPr>
          <p:nvPr/>
        </p:nvPicPr>
        <p:blipFill>
          <a:blip r:embed="rId4"/>
          <a:stretch>
            <a:fillRect/>
          </a:stretch>
        </p:blipFill>
        <p:spPr>
          <a:xfrm>
            <a:off x="583641" y="914399"/>
            <a:ext cx="3868287" cy="5423125"/>
          </a:xfrm>
          <a:prstGeom prst="rect">
            <a:avLst/>
          </a:prstGeom>
        </p:spPr>
      </p:pic>
      <p:grpSp>
        <p:nvGrpSpPr>
          <p:cNvPr id="20" name="Groupe 19">
            <a:extLst>
              <a:ext uri="{FF2B5EF4-FFF2-40B4-BE49-F238E27FC236}">
                <a16:creationId xmlns:a16="http://schemas.microsoft.com/office/drawing/2014/main" id="{C04F375E-82A6-4B1B-8FF7-8F5DCD786D1F}"/>
              </a:ext>
            </a:extLst>
          </p:cNvPr>
          <p:cNvGrpSpPr/>
          <p:nvPr/>
        </p:nvGrpSpPr>
        <p:grpSpPr>
          <a:xfrm>
            <a:off x="6874742" y="3850640"/>
            <a:ext cx="4476750" cy="2462212"/>
            <a:chOff x="6874742" y="3850640"/>
            <a:chExt cx="4476750" cy="2462212"/>
          </a:xfrm>
        </p:grpSpPr>
        <p:pic>
          <p:nvPicPr>
            <p:cNvPr id="15" name="Image 14">
              <a:hlinkClick r:id="rId5"/>
              <a:extLst>
                <a:ext uri="{FF2B5EF4-FFF2-40B4-BE49-F238E27FC236}">
                  <a16:creationId xmlns:a16="http://schemas.microsoft.com/office/drawing/2014/main" id="{F77EFE85-D54F-49DC-BC2A-B767029BCBDE}"/>
                </a:ext>
              </a:extLst>
            </p:cNvPr>
            <p:cNvPicPr>
              <a:picLocks noChangeAspect="1"/>
            </p:cNvPicPr>
            <p:nvPr/>
          </p:nvPicPr>
          <p:blipFill>
            <a:blip r:embed="rId6"/>
            <a:stretch>
              <a:fillRect/>
            </a:stretch>
          </p:blipFill>
          <p:spPr>
            <a:xfrm>
              <a:off x="6874742" y="3850640"/>
              <a:ext cx="4476750" cy="2462212"/>
            </a:xfrm>
            <a:prstGeom prst="rect">
              <a:avLst/>
            </a:prstGeom>
          </p:spPr>
        </p:pic>
        <p:grpSp>
          <p:nvGrpSpPr>
            <p:cNvPr id="17" name="Groupe 16">
              <a:extLst>
                <a:ext uri="{FF2B5EF4-FFF2-40B4-BE49-F238E27FC236}">
                  <a16:creationId xmlns:a16="http://schemas.microsoft.com/office/drawing/2014/main" id="{D4292E21-8C86-42FF-A5B0-88A2319966CC}"/>
                </a:ext>
              </a:extLst>
            </p:cNvPr>
            <p:cNvGrpSpPr/>
            <p:nvPr/>
          </p:nvGrpSpPr>
          <p:grpSpPr>
            <a:xfrm>
              <a:off x="8728366" y="5126183"/>
              <a:ext cx="831272" cy="489527"/>
              <a:chOff x="8728366" y="5126183"/>
              <a:chExt cx="831272" cy="489527"/>
            </a:xfrm>
          </p:grpSpPr>
          <p:sp>
            <p:nvSpPr>
              <p:cNvPr id="18" name="Rectangle : coins arrondis 17">
                <a:hlinkClick r:id="rId5"/>
                <a:extLst>
                  <a:ext uri="{FF2B5EF4-FFF2-40B4-BE49-F238E27FC236}">
                    <a16:creationId xmlns:a16="http://schemas.microsoft.com/office/drawing/2014/main" id="{F6155A14-1C00-445E-A11E-A293492E26EE}"/>
                  </a:ext>
                </a:extLst>
              </p:cNvPr>
              <p:cNvSpPr/>
              <p:nvPr/>
            </p:nvSpPr>
            <p:spPr>
              <a:xfrm>
                <a:off x="8728366" y="5126183"/>
                <a:ext cx="831272" cy="489527"/>
              </a:xfrm>
              <a:prstGeom prst="roundRect">
                <a:avLst/>
              </a:prstGeom>
              <a:solidFill>
                <a:srgbClr val="FED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Triangle isocèle 18">
                <a:hlinkClick r:id="rId5"/>
                <a:extLst>
                  <a:ext uri="{FF2B5EF4-FFF2-40B4-BE49-F238E27FC236}">
                    <a16:creationId xmlns:a16="http://schemas.microsoft.com/office/drawing/2014/main" id="{A5A751E0-6D55-40B4-9AAD-BA96D5447881}"/>
                  </a:ext>
                </a:extLst>
              </p:cNvPr>
              <p:cNvSpPr/>
              <p:nvPr/>
            </p:nvSpPr>
            <p:spPr>
              <a:xfrm rot="5594061">
                <a:off x="9005457" y="5264727"/>
                <a:ext cx="277091" cy="21243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a:t>&lt;</a:t>
                </a:r>
              </a:p>
            </p:txBody>
          </p:sp>
        </p:grpSp>
      </p:grpSp>
    </p:spTree>
    <p:extLst>
      <p:ext uri="{BB962C8B-B14F-4D97-AF65-F5344CB8AC3E}">
        <p14:creationId xmlns:p14="http://schemas.microsoft.com/office/powerpoint/2010/main" val="3233931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BD787CE2-E2C9-1442-8E74-CC7F0FC67641}"/>
              </a:ext>
            </a:extLst>
          </p:cNvPr>
          <p:cNvSpPr/>
          <p:nvPr/>
        </p:nvSpPr>
        <p:spPr>
          <a:xfrm>
            <a:off x="0" y="0"/>
            <a:ext cx="4826643" cy="6858000"/>
          </a:xfrm>
          <a:prstGeom prst="rect">
            <a:avLst/>
          </a:prstGeom>
          <a:solidFill>
            <a:srgbClr val="FED30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highlight>
                <a:srgbClr val="FFFF00"/>
              </a:highlight>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197577"/>
            <a:ext cx="9720000" cy="1008000"/>
          </a:xfrm>
        </p:spPr>
        <p:txBody>
          <a:bodyPr/>
          <a:lstStyle/>
          <a:p>
            <a:r>
              <a:rPr lang="fr-FR" err="1">
                <a:solidFill>
                  <a:schemeClr val="tx1"/>
                </a:solidFill>
              </a:rPr>
              <a:t>Some</a:t>
            </a:r>
            <a:r>
              <a:rPr lang="fr-FR">
                <a:solidFill>
                  <a:schemeClr val="tx1"/>
                </a:solidFill>
              </a:rPr>
              <a:t> </a:t>
            </a:r>
            <a:r>
              <a:rPr lang="fr-FR" err="1">
                <a:solidFill>
                  <a:schemeClr val="tx1"/>
                </a:solidFill>
              </a:rPr>
              <a:t>definitions</a:t>
            </a:r>
            <a:endParaRPr lang="fr-FR">
              <a:solidFill>
                <a:schemeClr val="tx1"/>
              </a:solidFill>
            </a:endParaRP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1</a:t>
            </a:r>
            <a:endParaRPr lang="fr-FR"/>
          </a:p>
        </p:txBody>
      </p:sp>
      <p:sp>
        <p:nvSpPr>
          <p:cNvPr id="8" name="Slide Number Placeholder 7">
            <a:extLst>
              <a:ext uri="{FF2B5EF4-FFF2-40B4-BE49-F238E27FC236}">
                <a16:creationId xmlns:a16="http://schemas.microsoft.com/office/drawing/2014/main" id="{E269AAE0-3F1B-4FDE-B431-F3172FF99585}"/>
              </a:ext>
            </a:extLst>
          </p:cNvPr>
          <p:cNvSpPr>
            <a:spLocks noGrp="1"/>
          </p:cNvSpPr>
          <p:nvPr>
            <p:ph type="sldNum" sz="quarter" idx="16"/>
          </p:nvPr>
        </p:nvSpPr>
        <p:spPr/>
        <p:txBody>
          <a:bodyPr/>
          <a:lstStyle/>
          <a:p>
            <a:fld id="{975A587B-5814-4D9B-9598-FE9CB954CB01}" type="slidenum">
              <a:rPr lang="fr-FR" smtClean="0"/>
              <a:pPr/>
              <a:t>4</a:t>
            </a:fld>
            <a:endParaRPr lang="fr-FR"/>
          </a:p>
        </p:txBody>
      </p:sp>
      <p:sp>
        <p:nvSpPr>
          <p:cNvPr id="19" name="ZoneTexte 18">
            <a:extLst>
              <a:ext uri="{FF2B5EF4-FFF2-40B4-BE49-F238E27FC236}">
                <a16:creationId xmlns:a16="http://schemas.microsoft.com/office/drawing/2014/main" id="{E356A3E1-F15E-634E-8A46-2B9F7A5CC0F7}"/>
              </a:ext>
            </a:extLst>
          </p:cNvPr>
          <p:cNvSpPr txBox="1"/>
          <p:nvPr/>
        </p:nvSpPr>
        <p:spPr>
          <a:xfrm>
            <a:off x="518698" y="2131462"/>
            <a:ext cx="3898226" cy="1723549"/>
          </a:xfrm>
          <a:prstGeom prst="rect">
            <a:avLst/>
          </a:prstGeom>
          <a:noFill/>
        </p:spPr>
        <p:txBody>
          <a:bodyPr wrap="square" lIns="0" tIns="0" rIns="0" bIns="0">
            <a:spAutoFit/>
          </a:bodyPr>
          <a:lstStyle/>
          <a:p>
            <a:r>
              <a:rPr lang="en-US" sz="1400">
                <a:solidFill>
                  <a:srgbClr val="323130"/>
                </a:solidFill>
                <a:latin typeface="+mj-lt"/>
              </a:rPr>
              <a:t>A natural or synthetic product, legal or illegal, whose use alters the state of consciousness and has the potential for harmful use, abuse or addiction.</a:t>
            </a:r>
            <a:endParaRPr lang="fr-FR" sz="1400">
              <a:solidFill>
                <a:srgbClr val="323130"/>
              </a:solidFill>
              <a:latin typeface="+mj-lt"/>
            </a:endParaRPr>
          </a:p>
          <a:p>
            <a:pPr algn="just"/>
            <a:endParaRPr lang="fr-FR" sz="1400">
              <a:solidFill>
                <a:srgbClr val="323130"/>
              </a:solidFill>
              <a:highlight>
                <a:srgbClr val="FFFF00"/>
              </a:highlight>
              <a:latin typeface="+mj-lt"/>
            </a:endParaRPr>
          </a:p>
          <a:p>
            <a:pPr algn="just"/>
            <a:endParaRPr lang="fr-FR" sz="1400">
              <a:solidFill>
                <a:srgbClr val="323130"/>
              </a:solidFill>
              <a:latin typeface="+mj-lt"/>
            </a:endParaRPr>
          </a:p>
          <a:p>
            <a:pPr algn="just"/>
            <a:endParaRPr lang="fr-FR" sz="1400">
              <a:solidFill>
                <a:srgbClr val="323130"/>
              </a:solidFill>
              <a:latin typeface="+mj-lt"/>
            </a:endParaRPr>
          </a:p>
          <a:p>
            <a:pPr algn="just"/>
            <a:endParaRPr lang="fr-FR" sz="1400">
              <a:solidFill>
                <a:srgbClr val="323130"/>
              </a:solidFill>
              <a:latin typeface="+mj-lt"/>
            </a:endParaRPr>
          </a:p>
        </p:txBody>
      </p:sp>
      <p:sp>
        <p:nvSpPr>
          <p:cNvPr id="22" name="ZoneTexte 21">
            <a:extLst>
              <a:ext uri="{FF2B5EF4-FFF2-40B4-BE49-F238E27FC236}">
                <a16:creationId xmlns:a16="http://schemas.microsoft.com/office/drawing/2014/main" id="{7FDC1DC3-76D3-E04A-9030-5985082C010C}"/>
              </a:ext>
            </a:extLst>
          </p:cNvPr>
          <p:cNvSpPr txBox="1"/>
          <p:nvPr/>
        </p:nvSpPr>
        <p:spPr>
          <a:xfrm>
            <a:off x="558455" y="1246273"/>
            <a:ext cx="3898225" cy="738664"/>
          </a:xfrm>
          <a:prstGeom prst="rect">
            <a:avLst/>
          </a:prstGeom>
          <a:noFill/>
        </p:spPr>
        <p:txBody>
          <a:bodyPr wrap="square" lIns="0" tIns="0" rIns="0" bIns="0" rtlCol="0">
            <a:spAutoFit/>
          </a:bodyPr>
          <a:lstStyle/>
          <a:p>
            <a:pPr algn="l"/>
            <a:r>
              <a:rPr lang="en-US" sz="1600" b="1">
                <a:solidFill>
                  <a:srgbClr val="FED304"/>
                </a:solidFill>
              </a:rPr>
              <a:t>PSYCHOACTIVE OR PSYCHOTROPIC SUBSTANCE </a:t>
            </a:r>
            <a:br>
              <a:rPr lang="en-US" sz="1600" b="1">
                <a:solidFill>
                  <a:srgbClr val="FED304"/>
                </a:solidFill>
              </a:rPr>
            </a:br>
            <a:r>
              <a:rPr lang="en-US" sz="1600" b="1">
                <a:solidFill>
                  <a:srgbClr val="FED304"/>
                </a:solidFill>
              </a:rPr>
              <a:t>(INCLUDING ALCOHOL AND DRUGS)</a:t>
            </a:r>
            <a:endParaRPr lang="fr-FR" sz="1600" b="1">
              <a:solidFill>
                <a:srgbClr val="FED304"/>
              </a:solidFill>
            </a:endParaRPr>
          </a:p>
        </p:txBody>
      </p:sp>
      <p:sp>
        <p:nvSpPr>
          <p:cNvPr id="14" name="ZoneTexte 13">
            <a:extLst>
              <a:ext uri="{FF2B5EF4-FFF2-40B4-BE49-F238E27FC236}">
                <a16:creationId xmlns:a16="http://schemas.microsoft.com/office/drawing/2014/main" id="{8AFCDA01-9C32-466E-8328-B03FD8B1A4DF}"/>
              </a:ext>
            </a:extLst>
          </p:cNvPr>
          <p:cNvSpPr txBox="1"/>
          <p:nvPr/>
        </p:nvSpPr>
        <p:spPr>
          <a:xfrm>
            <a:off x="5256764" y="1696801"/>
            <a:ext cx="6376780" cy="430887"/>
          </a:xfrm>
          <a:prstGeom prst="rect">
            <a:avLst/>
          </a:prstGeom>
          <a:noFill/>
        </p:spPr>
        <p:txBody>
          <a:bodyPr wrap="square" lIns="0" tIns="0" rIns="0" bIns="0">
            <a:spAutoFit/>
          </a:bodyPr>
          <a:lstStyle/>
          <a:p>
            <a:r>
              <a:rPr lang="en-US" sz="1400">
                <a:solidFill>
                  <a:srgbClr val="323130"/>
                </a:solidFill>
                <a:latin typeface="+mj-lt"/>
              </a:rPr>
              <a:t>Any situation in which one or more persons are exposed to hazards that may result in immediate or long-term damage</a:t>
            </a:r>
            <a:r>
              <a:rPr lang="fr-FR" sz="1400" i="0">
                <a:solidFill>
                  <a:srgbClr val="202124"/>
                </a:solidFill>
                <a:effectLst/>
                <a:latin typeface="arial" panose="020B0604020202020204" pitchFamily="34" charset="0"/>
              </a:rPr>
              <a:t>.</a:t>
            </a:r>
            <a:endParaRPr lang="fr-FR" sz="1400">
              <a:solidFill>
                <a:srgbClr val="323130"/>
              </a:solidFill>
              <a:latin typeface="+mj-lt"/>
            </a:endParaRPr>
          </a:p>
        </p:txBody>
      </p:sp>
      <p:sp>
        <p:nvSpPr>
          <p:cNvPr id="15" name="ZoneTexte 14">
            <a:extLst>
              <a:ext uri="{FF2B5EF4-FFF2-40B4-BE49-F238E27FC236}">
                <a16:creationId xmlns:a16="http://schemas.microsoft.com/office/drawing/2014/main" id="{789B5031-8E15-43DF-8DD1-C0F732687EE3}"/>
              </a:ext>
            </a:extLst>
          </p:cNvPr>
          <p:cNvSpPr txBox="1"/>
          <p:nvPr/>
        </p:nvSpPr>
        <p:spPr>
          <a:xfrm>
            <a:off x="5338844" y="3882421"/>
            <a:ext cx="4279185" cy="246221"/>
          </a:xfrm>
          <a:prstGeom prst="rect">
            <a:avLst/>
          </a:prstGeom>
          <a:noFill/>
        </p:spPr>
        <p:txBody>
          <a:bodyPr wrap="none" lIns="0" tIns="0" rIns="0" bIns="0" rtlCol="0">
            <a:spAutoFit/>
          </a:bodyPr>
          <a:lstStyle/>
          <a:p>
            <a:pPr algn="l"/>
            <a:r>
              <a:rPr lang="fr-FR" sz="1600" b="1">
                <a:solidFill>
                  <a:srgbClr val="FED304"/>
                </a:solidFill>
              </a:rPr>
              <a:t>NON-ROUTINE OR COMPLEX OPERATIONS</a:t>
            </a:r>
          </a:p>
        </p:txBody>
      </p:sp>
      <p:sp>
        <p:nvSpPr>
          <p:cNvPr id="16" name="ZoneTexte 15">
            <a:extLst>
              <a:ext uri="{FF2B5EF4-FFF2-40B4-BE49-F238E27FC236}">
                <a16:creationId xmlns:a16="http://schemas.microsoft.com/office/drawing/2014/main" id="{BFBF174C-50B8-424D-9B2F-6749AC2FF83D}"/>
              </a:ext>
            </a:extLst>
          </p:cNvPr>
          <p:cNvSpPr txBox="1"/>
          <p:nvPr/>
        </p:nvSpPr>
        <p:spPr>
          <a:xfrm>
            <a:off x="5296521" y="1315591"/>
            <a:ext cx="2394823" cy="246221"/>
          </a:xfrm>
          <a:prstGeom prst="rect">
            <a:avLst/>
          </a:prstGeom>
          <a:noFill/>
        </p:spPr>
        <p:txBody>
          <a:bodyPr wrap="none" lIns="0" tIns="0" rIns="0" bIns="0" rtlCol="0">
            <a:spAutoFit/>
          </a:bodyPr>
          <a:lstStyle/>
          <a:p>
            <a:pPr algn="l"/>
            <a:r>
              <a:rPr lang="fr-FR" sz="1600" b="1">
                <a:solidFill>
                  <a:srgbClr val="FED304"/>
                </a:solidFill>
              </a:rPr>
              <a:t>HIGH-RISK SITUATIONS</a:t>
            </a:r>
          </a:p>
        </p:txBody>
      </p:sp>
      <p:sp>
        <p:nvSpPr>
          <p:cNvPr id="17" name="ZoneTexte 16">
            <a:extLst>
              <a:ext uri="{FF2B5EF4-FFF2-40B4-BE49-F238E27FC236}">
                <a16:creationId xmlns:a16="http://schemas.microsoft.com/office/drawing/2014/main" id="{FBA2046B-F836-4419-8598-F69C83DA1CEC}"/>
              </a:ext>
            </a:extLst>
          </p:cNvPr>
          <p:cNvSpPr txBox="1"/>
          <p:nvPr/>
        </p:nvSpPr>
        <p:spPr>
          <a:xfrm>
            <a:off x="5329879" y="4235161"/>
            <a:ext cx="6037204" cy="2015936"/>
          </a:xfrm>
          <a:prstGeom prst="rect">
            <a:avLst/>
          </a:prstGeom>
          <a:noFill/>
        </p:spPr>
        <p:txBody>
          <a:bodyPr wrap="square" lIns="0" tIns="0" rIns="0" bIns="0">
            <a:spAutoFit/>
          </a:bodyPr>
          <a:lstStyle/>
          <a:p>
            <a:r>
              <a:rPr lang="en-US" sz="1400"/>
              <a:t>Operations presenting </a:t>
            </a:r>
            <a:r>
              <a:rPr lang="en-US" sz="1400" b="1"/>
              <a:t>significant HSE risks </a:t>
            </a:r>
            <a:r>
              <a:rPr lang="en-US" sz="1400"/>
              <a:t>and meeting one of the following criteria:</a:t>
            </a:r>
          </a:p>
          <a:p>
            <a:pPr marL="285750" indent="-285750">
              <a:spcAft>
                <a:spcPts val="300"/>
              </a:spcAft>
              <a:buFont typeface="Arial" panose="020B0604020202020204" pitchFamily="34" charset="0"/>
              <a:buChar char="•"/>
            </a:pPr>
            <a:r>
              <a:rPr lang="en-US" sz="1400" b="1"/>
              <a:t>Infrequent operations</a:t>
            </a:r>
            <a:r>
              <a:rPr lang="en-US" sz="1400"/>
              <a:t>, e.g. once or twice a year or less frequently or for the first time.</a:t>
            </a:r>
          </a:p>
          <a:p>
            <a:pPr marL="285750" indent="-285750">
              <a:spcAft>
                <a:spcPts val="300"/>
              </a:spcAft>
              <a:buFont typeface="Arial" panose="020B0604020202020204" pitchFamily="34" charset="0"/>
              <a:buChar char="•"/>
            </a:pPr>
            <a:r>
              <a:rPr lang="en-US" sz="1400"/>
              <a:t>Operations involving different trades and therefore requiring a </a:t>
            </a:r>
            <a:r>
              <a:rPr lang="en-US" sz="1400" b="1"/>
              <a:t>particular effort in coordination and planning</a:t>
            </a:r>
            <a:r>
              <a:rPr lang="en-US" sz="1400"/>
              <a:t>.</a:t>
            </a:r>
          </a:p>
          <a:p>
            <a:pPr marL="285750" indent="-285750">
              <a:spcAft>
                <a:spcPts val="300"/>
              </a:spcAft>
              <a:buFont typeface="Arial" panose="020B0604020202020204" pitchFamily="34" charset="0"/>
              <a:buChar char="•"/>
            </a:pPr>
            <a:r>
              <a:rPr lang="en-US" sz="1400" b="1"/>
              <a:t>Long-term</a:t>
            </a:r>
            <a:r>
              <a:rPr lang="en-US" sz="1400"/>
              <a:t> operations that may take place </a:t>
            </a:r>
            <a:r>
              <a:rPr lang="en-US" sz="1400" b="1"/>
              <a:t>over several shifts or days</a:t>
            </a:r>
            <a:r>
              <a:rPr lang="en-US" sz="1400"/>
              <a:t>, involving successive teams in their execution, and requiring </a:t>
            </a:r>
            <a:r>
              <a:rPr lang="en-US" sz="1400" b="1"/>
              <a:t>special management</a:t>
            </a:r>
            <a:r>
              <a:rPr lang="en-US" sz="1400"/>
              <a:t> of their handover.</a:t>
            </a:r>
            <a:endParaRPr lang="fr-FR" sz="1400">
              <a:highlight>
                <a:srgbClr val="FFFF00"/>
              </a:highlight>
            </a:endParaRPr>
          </a:p>
        </p:txBody>
      </p:sp>
      <p:sp>
        <p:nvSpPr>
          <p:cNvPr id="18" name="ZoneTexte 17">
            <a:extLst>
              <a:ext uri="{FF2B5EF4-FFF2-40B4-BE49-F238E27FC236}">
                <a16:creationId xmlns:a16="http://schemas.microsoft.com/office/drawing/2014/main" id="{1EF2613E-E092-4508-B205-DE34E2A1E293}"/>
              </a:ext>
            </a:extLst>
          </p:cNvPr>
          <p:cNvSpPr txBox="1"/>
          <p:nvPr/>
        </p:nvSpPr>
        <p:spPr>
          <a:xfrm>
            <a:off x="5296521" y="2650131"/>
            <a:ext cx="2818849" cy="246221"/>
          </a:xfrm>
          <a:prstGeom prst="rect">
            <a:avLst/>
          </a:prstGeom>
          <a:noFill/>
        </p:spPr>
        <p:txBody>
          <a:bodyPr wrap="none" lIns="0" tIns="0" rIns="0" bIns="0" rtlCol="0">
            <a:spAutoFit/>
          </a:bodyPr>
          <a:lstStyle/>
          <a:p>
            <a:pPr algn="l"/>
            <a:r>
              <a:rPr lang="fr-FR" sz="1600" b="1">
                <a:solidFill>
                  <a:srgbClr val="FED304"/>
                </a:solidFill>
              </a:rPr>
              <a:t>DOWNGRADED SITUATIONS</a:t>
            </a:r>
          </a:p>
        </p:txBody>
      </p:sp>
      <p:sp>
        <p:nvSpPr>
          <p:cNvPr id="21" name="ZoneTexte 20">
            <a:extLst>
              <a:ext uri="{FF2B5EF4-FFF2-40B4-BE49-F238E27FC236}">
                <a16:creationId xmlns:a16="http://schemas.microsoft.com/office/drawing/2014/main" id="{913324EF-7B55-463D-A171-0BB35A817AF1}"/>
              </a:ext>
            </a:extLst>
          </p:cNvPr>
          <p:cNvSpPr txBox="1"/>
          <p:nvPr/>
        </p:nvSpPr>
        <p:spPr>
          <a:xfrm>
            <a:off x="5296522" y="2958669"/>
            <a:ext cx="6376780" cy="430887"/>
          </a:xfrm>
          <a:prstGeom prst="rect">
            <a:avLst/>
          </a:prstGeom>
          <a:noFill/>
        </p:spPr>
        <p:txBody>
          <a:bodyPr wrap="square" lIns="0" tIns="0" rIns="0" bIns="0">
            <a:spAutoFit/>
          </a:bodyPr>
          <a:lstStyle/>
          <a:p>
            <a:r>
              <a:rPr lang="en-US" sz="1400"/>
              <a:t>Situations </a:t>
            </a:r>
            <a:r>
              <a:rPr lang="en-US" sz="1400" err="1"/>
              <a:t>characterised</a:t>
            </a:r>
            <a:r>
              <a:rPr lang="en-US" sz="1400"/>
              <a:t> by a temporary increase in the level of risk with the potential to cause a (major) impact on people, the environment and/or property.</a:t>
            </a:r>
          </a:p>
        </p:txBody>
      </p:sp>
    </p:spTree>
    <p:extLst>
      <p:ext uri="{BB962C8B-B14F-4D97-AF65-F5344CB8AC3E}">
        <p14:creationId xmlns:p14="http://schemas.microsoft.com/office/powerpoint/2010/main" val="2332208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50F1D0-C718-9642-8BC4-E1A2861C9CC0}"/>
              </a:ext>
            </a:extLst>
          </p:cNvPr>
          <p:cNvSpPr/>
          <p:nvPr/>
        </p:nvSpPr>
        <p:spPr>
          <a:xfrm>
            <a:off x="0" y="0"/>
            <a:ext cx="6098400" cy="6858000"/>
          </a:xfrm>
          <a:prstGeom prst="rect">
            <a:avLst/>
          </a:prstGeom>
          <a:solidFill>
            <a:srgbClr val="FED30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242844"/>
            <a:ext cx="9720000" cy="1008000"/>
          </a:xfrm>
        </p:spPr>
        <p:txBody>
          <a:bodyPr/>
          <a:lstStyle/>
          <a:p>
            <a:r>
              <a:rPr lang="fr-FR">
                <a:solidFill>
                  <a:srgbClr val="354D56"/>
                </a:solidFill>
              </a:rPr>
              <a:t>The essence of Golden Rule 1</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1</a:t>
            </a:r>
            <a:endParaRPr lang="fr-FR"/>
          </a:p>
        </p:txBody>
      </p:sp>
      <p:sp>
        <p:nvSpPr>
          <p:cNvPr id="10" name="Slide Number Placeholder 9">
            <a:extLst>
              <a:ext uri="{FF2B5EF4-FFF2-40B4-BE49-F238E27FC236}">
                <a16:creationId xmlns:a16="http://schemas.microsoft.com/office/drawing/2014/main" id="{C9417B14-93DF-4EAB-B19D-43D9CBA9D563}"/>
              </a:ext>
            </a:extLst>
          </p:cNvPr>
          <p:cNvSpPr>
            <a:spLocks noGrp="1"/>
          </p:cNvSpPr>
          <p:nvPr>
            <p:ph type="sldNum" sz="quarter" idx="16"/>
          </p:nvPr>
        </p:nvSpPr>
        <p:spPr/>
        <p:txBody>
          <a:bodyPr/>
          <a:lstStyle/>
          <a:p>
            <a:fld id="{975A587B-5814-4D9B-9598-FE9CB954CB01}" type="slidenum">
              <a:rPr lang="fr-FR" smtClean="0"/>
              <a:pPr/>
              <a:t>5</a:t>
            </a:fld>
            <a:endParaRPr lang="fr-FR"/>
          </a:p>
        </p:txBody>
      </p:sp>
      <p:sp>
        <p:nvSpPr>
          <p:cNvPr id="12" name="Text Placeholder 1">
            <a:extLst>
              <a:ext uri="{FF2B5EF4-FFF2-40B4-BE49-F238E27FC236}">
                <a16:creationId xmlns:a16="http://schemas.microsoft.com/office/drawing/2014/main" id="{01089D91-C2A4-4B17-B977-226ABFF4E31E}"/>
              </a:ext>
            </a:extLst>
          </p:cNvPr>
          <p:cNvSpPr txBox="1">
            <a:spLocks/>
          </p:cNvSpPr>
          <p:nvPr/>
        </p:nvSpPr>
        <p:spPr>
          <a:xfrm>
            <a:off x="6377725" y="1632233"/>
            <a:ext cx="4563799" cy="636857"/>
          </a:xfrm>
          <a:prstGeom prst="rect">
            <a:avLst/>
          </a:prstGeom>
        </p:spPr>
        <p:txBody>
          <a:bodyPr vert="horz" lIns="91440" tIns="45720" rIns="91440" bIns="45720" rtlCol="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2" indent="0" algn="just">
              <a:buNone/>
            </a:pPr>
            <a:r>
              <a:rPr lang="en-US" sz="1400" b="1">
                <a:solidFill>
                  <a:srgbClr val="374649"/>
                </a:solidFill>
              </a:rPr>
              <a:t>What changes from the 2017 version of the Golden Rules: </a:t>
            </a:r>
            <a:endParaRPr lang="fr-FR" sz="1400" b="1">
              <a:solidFill>
                <a:srgbClr val="374649"/>
              </a:solidFill>
            </a:endParaRPr>
          </a:p>
        </p:txBody>
      </p:sp>
      <p:sp>
        <p:nvSpPr>
          <p:cNvPr id="11" name="Text Placeholder 1">
            <a:extLst>
              <a:ext uri="{FF2B5EF4-FFF2-40B4-BE49-F238E27FC236}">
                <a16:creationId xmlns:a16="http://schemas.microsoft.com/office/drawing/2014/main" id="{B3A92DF3-C87A-4BBF-9EC0-395DB8F512D4}"/>
              </a:ext>
            </a:extLst>
          </p:cNvPr>
          <p:cNvSpPr txBox="1">
            <a:spLocks/>
          </p:cNvSpPr>
          <p:nvPr/>
        </p:nvSpPr>
        <p:spPr>
          <a:xfrm>
            <a:off x="6375464" y="2420524"/>
            <a:ext cx="5510808" cy="3795550"/>
          </a:xfrm>
          <a:prstGeom prst="rect">
            <a:avLst/>
          </a:prstGeom>
        </p:spPr>
        <p:txBody>
          <a:bodyPr vert="horz" lIns="91440" tIns="45720" rIns="91440" bIns="45720" rtlCol="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2" indent="-285750" algn="just">
              <a:spcAft>
                <a:spcPts val="600"/>
              </a:spcAft>
              <a:buFont typeface="Wingdings" panose="05000000000000000000" pitchFamily="2" charset="2"/>
              <a:buChar char="§"/>
            </a:pPr>
            <a:r>
              <a:rPr lang="en-US" sz="1400" b="1">
                <a:solidFill>
                  <a:srgbClr val="FED304"/>
                </a:solidFill>
              </a:rPr>
              <a:t>Mention of vaping: </a:t>
            </a:r>
          </a:p>
          <a:p>
            <a:pPr marL="268288" lvl="3" algn="just">
              <a:spcAft>
                <a:spcPts val="600"/>
              </a:spcAft>
            </a:pPr>
            <a:r>
              <a:rPr lang="en-US" sz="1300">
                <a:solidFill>
                  <a:srgbClr val="374649"/>
                </a:solidFill>
              </a:rPr>
              <a:t>Just like cigarettes, electronic cigarettes are a potential ignition point and should not be used outside authorised areas.</a:t>
            </a:r>
          </a:p>
          <a:p>
            <a:pPr marL="0" lvl="2" algn="just"/>
            <a:endParaRPr lang="fr-FR" sz="1400"/>
          </a:p>
          <a:p>
            <a:pPr marL="285750" lvl="2" indent="-285750" algn="just">
              <a:spcAft>
                <a:spcPts val="600"/>
              </a:spcAft>
              <a:buFont typeface="Wingdings" panose="05000000000000000000" pitchFamily="2" charset="2"/>
              <a:buChar char="§"/>
            </a:pPr>
            <a:r>
              <a:rPr lang="en-US" sz="1400" b="1">
                <a:solidFill>
                  <a:srgbClr val="FED304"/>
                </a:solidFill>
              </a:rPr>
              <a:t>Mention of securing </a:t>
            </a:r>
            <a:r>
              <a:rPr lang="en-US" sz="1400" b="1" err="1">
                <a:solidFill>
                  <a:srgbClr val="FED304"/>
                </a:solidFill>
              </a:rPr>
              <a:t>douwngraded</a:t>
            </a:r>
            <a:r>
              <a:rPr lang="en-US" sz="1400" b="1">
                <a:solidFill>
                  <a:srgbClr val="FED304"/>
                </a:solidFill>
              </a:rPr>
              <a:t> situations: </a:t>
            </a:r>
          </a:p>
          <a:p>
            <a:pPr marL="268288" lvl="3" algn="just">
              <a:spcAft>
                <a:spcPts val="600"/>
              </a:spcAft>
            </a:pPr>
            <a:r>
              <a:rPr lang="en-US" sz="1300">
                <a:solidFill>
                  <a:srgbClr val="374649"/>
                </a:solidFill>
              </a:rPr>
              <a:t>It is necessary to immediately secure downgraded situations in an appropriate way, without putting oneself in danger, while awaiting the implementation of permanent corrective measures.</a:t>
            </a:r>
          </a:p>
          <a:p>
            <a:pPr marL="285750" lvl="2" indent="-285750" algn="just">
              <a:spcAft>
                <a:spcPts val="600"/>
              </a:spcAft>
              <a:buFont typeface="Wingdings" panose="05000000000000000000" pitchFamily="2" charset="2"/>
              <a:buChar char="§"/>
            </a:pPr>
            <a:endParaRPr lang="fr-FR" sz="1400" b="1">
              <a:solidFill>
                <a:srgbClr val="FED304"/>
              </a:solidFill>
            </a:endParaRPr>
          </a:p>
          <a:p>
            <a:pPr marL="285750" lvl="2" indent="-285750" algn="just">
              <a:spcAft>
                <a:spcPts val="600"/>
              </a:spcAft>
              <a:buFont typeface="Wingdings" panose="05000000000000000000" pitchFamily="2" charset="2"/>
              <a:buChar char="§"/>
            </a:pPr>
            <a:r>
              <a:rPr lang="en-US" sz="1400" b="1">
                <a:solidFill>
                  <a:srgbClr val="FED304"/>
                </a:solidFill>
              </a:rPr>
              <a:t>Mention of knowing the risks before performing a non-routine or complex operation:</a:t>
            </a:r>
          </a:p>
          <a:p>
            <a:pPr marL="268288" lvl="3" algn="just">
              <a:spcAft>
                <a:spcPts val="600"/>
              </a:spcAft>
            </a:pPr>
            <a:r>
              <a:rPr lang="en-US" sz="1300">
                <a:solidFill>
                  <a:srgbClr val="374649"/>
                </a:solidFill>
              </a:rPr>
              <a:t>It is essential that everyone involved knows the risks previously identified and associated with the operations to be carried out, especially if they are non-routine or complex.</a:t>
            </a:r>
          </a:p>
          <a:p>
            <a:pPr marL="0" lvl="2" algn="just"/>
            <a:endParaRPr lang="fr-FR" sz="800" b="1">
              <a:solidFill>
                <a:srgbClr val="B3D234"/>
              </a:solidFill>
              <a:highlight>
                <a:srgbClr val="FFFF00"/>
              </a:highlight>
            </a:endParaRPr>
          </a:p>
          <a:p>
            <a:pPr marL="285750" lvl="2" indent="-285750" algn="just">
              <a:spcAft>
                <a:spcPts val="600"/>
              </a:spcAft>
              <a:buFont typeface="Arial" panose="020B0604020202020204" pitchFamily="34" charset="0"/>
              <a:buChar char="•"/>
            </a:pPr>
            <a:endParaRPr lang="fr-FR" sz="1400" i="1">
              <a:highlight>
                <a:srgbClr val="FFFF00"/>
              </a:highlight>
            </a:endParaRPr>
          </a:p>
        </p:txBody>
      </p:sp>
      <p:pic>
        <p:nvPicPr>
          <p:cNvPr id="7" name="Image 6">
            <a:extLst>
              <a:ext uri="{FF2B5EF4-FFF2-40B4-BE49-F238E27FC236}">
                <a16:creationId xmlns:a16="http://schemas.microsoft.com/office/drawing/2014/main" id="{757D99DC-54F4-4D52-AFD6-7B7F065C519A}"/>
              </a:ext>
            </a:extLst>
          </p:cNvPr>
          <p:cNvPicPr>
            <a:picLocks noChangeAspect="1"/>
          </p:cNvPicPr>
          <p:nvPr/>
        </p:nvPicPr>
        <p:blipFill>
          <a:blip r:embed="rId3"/>
          <a:stretch>
            <a:fillRect/>
          </a:stretch>
        </p:blipFill>
        <p:spPr>
          <a:xfrm>
            <a:off x="641494" y="903720"/>
            <a:ext cx="3662651" cy="5408704"/>
          </a:xfrm>
          <a:prstGeom prst="rect">
            <a:avLst/>
          </a:prstGeom>
        </p:spPr>
      </p:pic>
    </p:spTree>
    <p:extLst>
      <p:ext uri="{BB962C8B-B14F-4D97-AF65-F5344CB8AC3E}">
        <p14:creationId xmlns:p14="http://schemas.microsoft.com/office/powerpoint/2010/main" val="733464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5A5D64B3-0DF2-4E4B-A878-7BFF98709FAE}"/>
              </a:ext>
            </a:extLst>
          </p:cNvPr>
          <p:cNvSpPr/>
          <p:nvPr/>
        </p:nvSpPr>
        <p:spPr>
          <a:xfrm>
            <a:off x="0" y="0"/>
            <a:ext cx="4064399" cy="6858000"/>
          </a:xfrm>
          <a:prstGeom prst="rect">
            <a:avLst/>
          </a:prstGeom>
          <a:solidFill>
            <a:srgbClr val="FED304">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F7941D"/>
              </a:solidFill>
            </a:endParaRPr>
          </a:p>
        </p:txBody>
      </p:sp>
      <p:sp>
        <p:nvSpPr>
          <p:cNvPr id="3" name="Title 2">
            <a:extLst>
              <a:ext uri="{FF2B5EF4-FFF2-40B4-BE49-F238E27FC236}">
                <a16:creationId xmlns:a16="http://schemas.microsoft.com/office/drawing/2014/main" id="{1026347A-7F06-4819-9CED-D05E061BD65F}"/>
              </a:ext>
            </a:extLst>
          </p:cNvPr>
          <p:cNvSpPr>
            <a:spLocks noGrp="1"/>
          </p:cNvSpPr>
          <p:nvPr>
            <p:ph type="title"/>
          </p:nvPr>
        </p:nvSpPr>
        <p:spPr>
          <a:xfrm>
            <a:off x="469879" y="187426"/>
            <a:ext cx="9720000" cy="1008000"/>
          </a:xfrm>
        </p:spPr>
        <p:txBody>
          <a:bodyPr/>
          <a:lstStyle/>
          <a:p>
            <a:r>
              <a:rPr lang="fr-FR">
                <a:solidFill>
                  <a:srgbClr val="354D56"/>
                </a:solidFill>
              </a:rPr>
              <a:t>High-Risk situations </a:t>
            </a:r>
            <a:br>
              <a:rPr lang="fr-FR">
                <a:solidFill>
                  <a:srgbClr val="354D56"/>
                </a:solidFill>
              </a:rPr>
            </a:br>
            <a:r>
              <a:rPr lang="fr-FR">
                <a:solidFill>
                  <a:srgbClr val="354D56"/>
                </a:solidFill>
              </a:rPr>
              <a:t>incidents</a:t>
            </a:r>
          </a:p>
        </p:txBody>
      </p:sp>
      <p:sp>
        <p:nvSpPr>
          <p:cNvPr id="4" name="Footer Placeholder 3">
            <a:extLst>
              <a:ext uri="{FF2B5EF4-FFF2-40B4-BE49-F238E27FC236}">
                <a16:creationId xmlns:a16="http://schemas.microsoft.com/office/drawing/2014/main" id="{C07678AB-75D3-4D2B-BCD4-0EAC267DE67E}"/>
              </a:ext>
            </a:extLst>
          </p:cNvPr>
          <p:cNvSpPr>
            <a:spLocks noGrp="1"/>
          </p:cNvSpPr>
          <p:nvPr>
            <p:ph type="ftr" sz="quarter" idx="15"/>
          </p:nvPr>
        </p:nvSpPr>
        <p:spPr/>
        <p:txBody>
          <a:bodyPr/>
          <a:lstStyle/>
          <a:p>
            <a:r>
              <a:rPr lang="en-US"/>
              <a:t>Deployment kit Golden Rule 1</a:t>
            </a:r>
            <a:endParaRPr lang="fr-FR"/>
          </a:p>
        </p:txBody>
      </p:sp>
      <p:sp>
        <p:nvSpPr>
          <p:cNvPr id="8" name="Slide Number Placeholder 7">
            <a:extLst>
              <a:ext uri="{FF2B5EF4-FFF2-40B4-BE49-F238E27FC236}">
                <a16:creationId xmlns:a16="http://schemas.microsoft.com/office/drawing/2014/main" id="{094154BA-F2C7-4944-86D0-0B3942759E5C}"/>
              </a:ext>
            </a:extLst>
          </p:cNvPr>
          <p:cNvSpPr>
            <a:spLocks noGrp="1"/>
          </p:cNvSpPr>
          <p:nvPr>
            <p:ph type="sldNum" sz="quarter" idx="16"/>
          </p:nvPr>
        </p:nvSpPr>
        <p:spPr/>
        <p:txBody>
          <a:bodyPr/>
          <a:lstStyle/>
          <a:p>
            <a:fld id="{975A587B-5814-4D9B-9598-FE9CB954CB01}" type="slidenum">
              <a:rPr lang="fr-FR" smtClean="0"/>
              <a:pPr/>
              <a:t>6</a:t>
            </a:fld>
            <a:endParaRPr lang="fr-FR"/>
          </a:p>
        </p:txBody>
      </p:sp>
      <p:sp>
        <p:nvSpPr>
          <p:cNvPr id="47" name="Rectangle 46">
            <a:extLst>
              <a:ext uri="{FF2B5EF4-FFF2-40B4-BE49-F238E27FC236}">
                <a16:creationId xmlns:a16="http://schemas.microsoft.com/office/drawing/2014/main" id="{0DD78A1C-ED8B-DF40-AC68-A14ED3CEB2CA}"/>
              </a:ext>
            </a:extLst>
          </p:cNvPr>
          <p:cNvSpPr/>
          <p:nvPr/>
        </p:nvSpPr>
        <p:spPr>
          <a:xfrm>
            <a:off x="520634" y="1496338"/>
            <a:ext cx="3023129" cy="923330"/>
          </a:xfrm>
          <a:prstGeom prst="rect">
            <a:avLst/>
          </a:prstGeom>
        </p:spPr>
        <p:txBody>
          <a:bodyPr wrap="square" lIns="0" tIns="0" rIns="0" b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500" b="1">
                <a:solidFill>
                  <a:srgbClr val="FFD400"/>
                </a:solidFill>
              </a:rPr>
              <a:t>ACCIDENTS IN THE COMPANY WHERE A REQUIREMENT OF GOLDEN RULE 1 HAS BEEN BREACHED</a:t>
            </a:r>
          </a:p>
        </p:txBody>
      </p:sp>
      <p:sp>
        <p:nvSpPr>
          <p:cNvPr id="49" name="object 2">
            <a:extLst>
              <a:ext uri="{FF2B5EF4-FFF2-40B4-BE49-F238E27FC236}">
                <a16:creationId xmlns:a16="http://schemas.microsoft.com/office/drawing/2014/main" id="{5A63BF29-CBA0-1846-A30C-309B8E97C571}"/>
              </a:ext>
            </a:extLst>
          </p:cNvPr>
          <p:cNvSpPr txBox="1"/>
          <p:nvPr/>
        </p:nvSpPr>
        <p:spPr>
          <a:xfrm>
            <a:off x="1478854" y="313281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err="1">
                <a:solidFill>
                  <a:srgbClr val="374649"/>
                </a:solidFill>
                <a:latin typeface="Arial" panose="020B0604020202020204" pitchFamily="34" charset="0"/>
                <a:cs typeface="Arial" panose="020B0604020202020204" pitchFamily="34" charset="0"/>
              </a:rPr>
              <a:t>Fatalities</a:t>
            </a:r>
            <a:r>
              <a:rPr lang="fr-FR" sz="1400" b="1" spc="25">
                <a:solidFill>
                  <a:srgbClr val="374649"/>
                </a:solidFill>
                <a:latin typeface="Arial" panose="020B0604020202020204" pitchFamily="34" charset="0"/>
                <a:cs typeface="Arial" panose="020B0604020202020204" pitchFamily="34" charset="0"/>
              </a:rPr>
              <a:t>*</a:t>
            </a:r>
          </a:p>
        </p:txBody>
      </p:sp>
      <p:sp>
        <p:nvSpPr>
          <p:cNvPr id="50" name="object 2">
            <a:extLst>
              <a:ext uri="{FF2B5EF4-FFF2-40B4-BE49-F238E27FC236}">
                <a16:creationId xmlns:a16="http://schemas.microsoft.com/office/drawing/2014/main" id="{6D899AFE-FC30-3F45-A5D3-F4DC5ED80DE8}"/>
              </a:ext>
            </a:extLst>
          </p:cNvPr>
          <p:cNvSpPr txBox="1"/>
          <p:nvPr/>
        </p:nvSpPr>
        <p:spPr>
          <a:xfrm>
            <a:off x="1478854" y="2675637"/>
            <a:ext cx="27745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FED304"/>
                </a:solidFill>
                <a:latin typeface="Arial MT Light" pitchFamily="2"/>
                <a:cs typeface="Arial" panose="020B0604020202020204" pitchFamily="34" charset="0"/>
              </a:rPr>
              <a:t>6</a:t>
            </a:r>
          </a:p>
        </p:txBody>
      </p:sp>
      <p:sp>
        <p:nvSpPr>
          <p:cNvPr id="53" name="object 2">
            <a:extLst>
              <a:ext uri="{FF2B5EF4-FFF2-40B4-BE49-F238E27FC236}">
                <a16:creationId xmlns:a16="http://schemas.microsoft.com/office/drawing/2014/main" id="{435901EF-FFB7-7946-B692-11EBCE4E5058}"/>
              </a:ext>
            </a:extLst>
          </p:cNvPr>
          <p:cNvSpPr txBox="1"/>
          <p:nvPr/>
        </p:nvSpPr>
        <p:spPr>
          <a:xfrm>
            <a:off x="1478854" y="4077197"/>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err="1">
                <a:solidFill>
                  <a:srgbClr val="374649"/>
                </a:solidFill>
                <a:latin typeface="Arial" panose="020B0604020202020204" pitchFamily="34" charset="0"/>
                <a:cs typeface="Arial" panose="020B0604020202020204" pitchFamily="34" charset="0"/>
              </a:rPr>
              <a:t>Lost</a:t>
            </a:r>
            <a:r>
              <a:rPr lang="fr-FR" sz="1400" b="1" spc="25">
                <a:solidFill>
                  <a:srgbClr val="374649"/>
                </a:solidFill>
                <a:latin typeface="Arial" panose="020B0604020202020204" pitchFamily="34" charset="0"/>
                <a:cs typeface="Arial" panose="020B0604020202020204" pitchFamily="34" charset="0"/>
              </a:rPr>
              <a:t> time accidents**</a:t>
            </a:r>
          </a:p>
        </p:txBody>
      </p:sp>
      <p:sp>
        <p:nvSpPr>
          <p:cNvPr id="54" name="object 2">
            <a:extLst>
              <a:ext uri="{FF2B5EF4-FFF2-40B4-BE49-F238E27FC236}">
                <a16:creationId xmlns:a16="http://schemas.microsoft.com/office/drawing/2014/main" id="{52A4C2AB-DC79-E64F-BB66-15E57C6D9DC9}"/>
              </a:ext>
            </a:extLst>
          </p:cNvPr>
          <p:cNvSpPr txBox="1"/>
          <p:nvPr/>
        </p:nvSpPr>
        <p:spPr>
          <a:xfrm>
            <a:off x="1478853" y="3620017"/>
            <a:ext cx="717206"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FED304"/>
                </a:solidFill>
                <a:latin typeface="Arial MT Light" pitchFamily="2"/>
                <a:cs typeface="Arial" panose="020B0604020202020204" pitchFamily="34" charset="0"/>
              </a:rPr>
              <a:t>24</a:t>
            </a:r>
            <a:endParaRPr lang="fr-FR" sz="3000" spc="25">
              <a:solidFill>
                <a:srgbClr val="FED304"/>
              </a:solidFill>
              <a:latin typeface="Arial" panose="020B0604020202020204" pitchFamily="34" charset="0"/>
              <a:cs typeface="Arial" panose="020B0604020202020204" pitchFamily="34" charset="0"/>
            </a:endParaRPr>
          </a:p>
        </p:txBody>
      </p:sp>
      <p:sp>
        <p:nvSpPr>
          <p:cNvPr id="55" name="object 2">
            <a:extLst>
              <a:ext uri="{FF2B5EF4-FFF2-40B4-BE49-F238E27FC236}">
                <a16:creationId xmlns:a16="http://schemas.microsoft.com/office/drawing/2014/main" id="{5B9C6974-2E90-6D44-90DE-818BB876055F}"/>
              </a:ext>
            </a:extLst>
          </p:cNvPr>
          <p:cNvSpPr txBox="1"/>
          <p:nvPr/>
        </p:nvSpPr>
        <p:spPr>
          <a:xfrm>
            <a:off x="1478854" y="4984102"/>
            <a:ext cx="210929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b="1" spc="25">
                <a:solidFill>
                  <a:srgbClr val="374649"/>
                </a:solidFill>
                <a:latin typeface="Arial" panose="020B0604020202020204" pitchFamily="34" charset="0"/>
                <a:cs typeface="Arial" panose="020B0604020202020204" pitchFamily="34" charset="0"/>
              </a:rPr>
              <a:t>HIPO (High </a:t>
            </a:r>
            <a:r>
              <a:rPr lang="fr-FR" sz="1400" b="1" spc="25" err="1">
                <a:solidFill>
                  <a:srgbClr val="374649"/>
                </a:solidFill>
                <a:latin typeface="Arial" panose="020B0604020202020204" pitchFamily="34" charset="0"/>
                <a:cs typeface="Arial" panose="020B0604020202020204" pitchFamily="34" charset="0"/>
              </a:rPr>
              <a:t>Potential</a:t>
            </a:r>
            <a:r>
              <a:rPr lang="fr-FR" sz="1400" b="1" spc="25">
                <a:solidFill>
                  <a:srgbClr val="374649"/>
                </a:solidFill>
                <a:latin typeface="Arial" panose="020B0604020202020204" pitchFamily="34" charset="0"/>
                <a:cs typeface="Arial" panose="020B0604020202020204" pitchFamily="34" charset="0"/>
              </a:rPr>
              <a:t>)**</a:t>
            </a:r>
          </a:p>
        </p:txBody>
      </p:sp>
      <p:sp>
        <p:nvSpPr>
          <p:cNvPr id="56" name="object 2">
            <a:extLst>
              <a:ext uri="{FF2B5EF4-FFF2-40B4-BE49-F238E27FC236}">
                <a16:creationId xmlns:a16="http://schemas.microsoft.com/office/drawing/2014/main" id="{5C3E4F14-D975-9145-9E1F-0DF5C1D17A82}"/>
              </a:ext>
            </a:extLst>
          </p:cNvPr>
          <p:cNvSpPr txBox="1"/>
          <p:nvPr/>
        </p:nvSpPr>
        <p:spPr>
          <a:xfrm>
            <a:off x="1478853" y="4526922"/>
            <a:ext cx="784661" cy="474489"/>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3000" spc="25">
                <a:solidFill>
                  <a:srgbClr val="FED304"/>
                </a:solidFill>
                <a:latin typeface="Arial MT Light" pitchFamily="2"/>
                <a:cs typeface="Arial" panose="020B0604020202020204" pitchFamily="34" charset="0"/>
              </a:rPr>
              <a:t>55</a:t>
            </a:r>
          </a:p>
        </p:txBody>
      </p:sp>
      <p:sp>
        <p:nvSpPr>
          <p:cNvPr id="57" name="ZoneTexte 56">
            <a:extLst>
              <a:ext uri="{FF2B5EF4-FFF2-40B4-BE49-F238E27FC236}">
                <a16:creationId xmlns:a16="http://schemas.microsoft.com/office/drawing/2014/main" id="{703F192A-5BDF-4846-85C5-6BA4CEF5E01A}"/>
              </a:ext>
            </a:extLst>
          </p:cNvPr>
          <p:cNvSpPr txBox="1"/>
          <p:nvPr/>
        </p:nvSpPr>
        <p:spPr>
          <a:xfrm>
            <a:off x="4585032" y="1487097"/>
            <a:ext cx="5511467" cy="461665"/>
          </a:xfrm>
          <a:prstGeom prst="rect">
            <a:avLst/>
          </a:prstGeom>
          <a:noFill/>
        </p:spPr>
        <p:txBody>
          <a:bodyPr wrap="square" lIns="0" tIns="0" rIns="0" bIns="0">
            <a:spAutoFit/>
          </a:bodyPr>
          <a:lstStyle/>
          <a:p>
            <a:r>
              <a:rPr lang="en-US" sz="1500" b="1">
                <a:solidFill>
                  <a:srgbClr val="FED304"/>
                </a:solidFill>
              </a:rPr>
              <a:t>MAIN RISKS IDENTIFIED
</a:t>
            </a:r>
            <a:endParaRPr lang="fr-FR" sz="1500" b="1">
              <a:solidFill>
                <a:srgbClr val="FED304"/>
              </a:solidFill>
            </a:endParaRPr>
          </a:p>
        </p:txBody>
      </p:sp>
      <p:sp>
        <p:nvSpPr>
          <p:cNvPr id="20" name="object 2">
            <a:extLst>
              <a:ext uri="{FF2B5EF4-FFF2-40B4-BE49-F238E27FC236}">
                <a16:creationId xmlns:a16="http://schemas.microsoft.com/office/drawing/2014/main" id="{CC0B889B-5230-4999-828B-9FAECD06F701}"/>
              </a:ext>
            </a:extLst>
          </p:cNvPr>
          <p:cNvSpPr txBox="1"/>
          <p:nvPr/>
        </p:nvSpPr>
        <p:spPr>
          <a:xfrm>
            <a:off x="520634" y="5711777"/>
            <a:ext cx="3123713" cy="35137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100" spc="25">
                <a:solidFill>
                  <a:srgbClr val="374649"/>
                </a:solidFill>
                <a:latin typeface="Arial" panose="020B0604020202020204" pitchFamily="34" charset="0"/>
                <a:cs typeface="Arial" panose="020B0604020202020204" pitchFamily="34" charset="0"/>
              </a:rPr>
              <a:t>* 2012-2021</a:t>
            </a:r>
            <a:br>
              <a:rPr lang="fr-FR" sz="1100" spc="25">
                <a:solidFill>
                  <a:srgbClr val="374649"/>
                </a:solidFill>
                <a:latin typeface="Arial" panose="020B0604020202020204" pitchFamily="34" charset="0"/>
                <a:cs typeface="Arial" panose="020B0604020202020204" pitchFamily="34" charset="0"/>
              </a:rPr>
            </a:br>
            <a:r>
              <a:rPr lang="fr-FR" sz="1100" spc="25">
                <a:solidFill>
                  <a:srgbClr val="374649"/>
                </a:solidFill>
                <a:latin typeface="Arial" panose="020B0604020202020204" pitchFamily="34" charset="0"/>
                <a:cs typeface="Arial" panose="020B0604020202020204" pitchFamily="34" charset="0"/>
              </a:rPr>
              <a:t>** 2017-2021</a:t>
            </a:r>
          </a:p>
        </p:txBody>
      </p:sp>
      <p:sp>
        <p:nvSpPr>
          <p:cNvPr id="34" name="object 2">
            <a:extLst>
              <a:ext uri="{FF2B5EF4-FFF2-40B4-BE49-F238E27FC236}">
                <a16:creationId xmlns:a16="http://schemas.microsoft.com/office/drawing/2014/main" id="{00163C22-CEBC-49F1-BD92-98775284D4F3}"/>
              </a:ext>
            </a:extLst>
          </p:cNvPr>
          <p:cNvSpPr txBox="1"/>
          <p:nvPr/>
        </p:nvSpPr>
        <p:spPr>
          <a:xfrm>
            <a:off x="5356748" y="4333434"/>
            <a:ext cx="1754968" cy="443711"/>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Slips, trips &amp; </a:t>
            </a:r>
            <a:r>
              <a:rPr lang="fr-FR" sz="1400" err="1"/>
              <a:t>falls</a:t>
            </a:r>
            <a:r>
              <a:rPr lang="fr-FR" sz="1400"/>
              <a:t> or </a:t>
            </a:r>
            <a:r>
              <a:rPr lang="fr-FR" sz="1400" err="1"/>
              <a:t>falling</a:t>
            </a:r>
            <a:r>
              <a:rPr lang="fr-FR" sz="1400"/>
              <a:t> </a:t>
            </a:r>
            <a:r>
              <a:rPr lang="fr-FR" sz="1400" err="1"/>
              <a:t>from</a:t>
            </a:r>
            <a:r>
              <a:rPr lang="fr-FR" sz="1400"/>
              <a:t> a </a:t>
            </a:r>
            <a:r>
              <a:rPr lang="fr-FR" sz="1400" err="1"/>
              <a:t>height</a:t>
            </a:r>
            <a:endParaRPr lang="fr-FR" sz="1400"/>
          </a:p>
        </p:txBody>
      </p:sp>
      <p:sp>
        <p:nvSpPr>
          <p:cNvPr id="35" name="ZoneTexte 34">
            <a:extLst>
              <a:ext uri="{FF2B5EF4-FFF2-40B4-BE49-F238E27FC236}">
                <a16:creationId xmlns:a16="http://schemas.microsoft.com/office/drawing/2014/main" id="{3336D548-DB0B-4A68-91D7-2D17C7A1F7C2}"/>
              </a:ext>
            </a:extLst>
          </p:cNvPr>
          <p:cNvSpPr txBox="1"/>
          <p:nvPr/>
        </p:nvSpPr>
        <p:spPr>
          <a:xfrm>
            <a:off x="6138775" y="5288202"/>
            <a:ext cx="1292349" cy="523220"/>
          </a:xfrm>
          <a:prstGeom prst="rect">
            <a:avLst/>
          </a:prstGeom>
          <a:noFill/>
        </p:spPr>
        <p:txBody>
          <a:bodyPr wrap="square" rtlCol="0">
            <a:spAutoFit/>
          </a:bodyPr>
          <a:lstStyle/>
          <a:p>
            <a:pPr defTabSz="457200">
              <a:defRPr/>
            </a:pPr>
            <a:r>
              <a:rPr lang="fr-FR" sz="1400" err="1"/>
              <a:t>Fire</a:t>
            </a:r>
            <a:r>
              <a:rPr lang="fr-FR" sz="1400"/>
              <a:t> and explosion</a:t>
            </a:r>
          </a:p>
        </p:txBody>
      </p:sp>
      <p:sp>
        <p:nvSpPr>
          <p:cNvPr id="36" name="object 2">
            <a:extLst>
              <a:ext uri="{FF2B5EF4-FFF2-40B4-BE49-F238E27FC236}">
                <a16:creationId xmlns:a16="http://schemas.microsoft.com/office/drawing/2014/main" id="{2421E0E5-C1F3-4E51-8685-1554BA6979D1}"/>
              </a:ext>
            </a:extLst>
          </p:cNvPr>
          <p:cNvSpPr txBox="1"/>
          <p:nvPr/>
        </p:nvSpPr>
        <p:spPr>
          <a:xfrm>
            <a:off x="5356748" y="3339467"/>
            <a:ext cx="1995467"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Traffic accident</a:t>
            </a:r>
          </a:p>
        </p:txBody>
      </p:sp>
      <p:sp>
        <p:nvSpPr>
          <p:cNvPr id="48" name="object 2">
            <a:extLst>
              <a:ext uri="{FF2B5EF4-FFF2-40B4-BE49-F238E27FC236}">
                <a16:creationId xmlns:a16="http://schemas.microsoft.com/office/drawing/2014/main" id="{683BCE55-D781-4C3E-B69D-EE011FEF450A}"/>
              </a:ext>
            </a:extLst>
          </p:cNvPr>
          <p:cNvSpPr txBox="1"/>
          <p:nvPr/>
        </p:nvSpPr>
        <p:spPr>
          <a:xfrm>
            <a:off x="5372790" y="2027559"/>
            <a:ext cx="1995467" cy="659155"/>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Changes in </a:t>
            </a:r>
            <a:r>
              <a:rPr lang="en-US" sz="1400" err="1"/>
              <a:t>behaviour</a:t>
            </a:r>
            <a:r>
              <a:rPr lang="en-US" sz="1400"/>
              <a:t>, consciousness due to alcohol or drug use</a:t>
            </a:r>
            <a:endParaRPr lang="fr-FR" sz="1400"/>
          </a:p>
        </p:txBody>
      </p:sp>
      <p:sp>
        <p:nvSpPr>
          <p:cNvPr id="52" name="object 2">
            <a:extLst>
              <a:ext uri="{FF2B5EF4-FFF2-40B4-BE49-F238E27FC236}">
                <a16:creationId xmlns:a16="http://schemas.microsoft.com/office/drawing/2014/main" id="{7379EC7A-FA99-426A-B4AC-D8E45E7A09A5}"/>
              </a:ext>
            </a:extLst>
          </p:cNvPr>
          <p:cNvSpPr txBox="1"/>
          <p:nvPr/>
        </p:nvSpPr>
        <p:spPr>
          <a:xfrm>
            <a:off x="9197776" y="3114718"/>
            <a:ext cx="1995467" cy="659155"/>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Projections (fluids, objects) by pressurised systems</a:t>
            </a:r>
            <a:endParaRPr lang="fr-FR" sz="1400"/>
          </a:p>
        </p:txBody>
      </p:sp>
      <p:sp>
        <p:nvSpPr>
          <p:cNvPr id="58" name="object 2">
            <a:extLst>
              <a:ext uri="{FF2B5EF4-FFF2-40B4-BE49-F238E27FC236}">
                <a16:creationId xmlns:a16="http://schemas.microsoft.com/office/drawing/2014/main" id="{84186DD3-C55A-40EF-A897-41F60BA6DC71}"/>
              </a:ext>
            </a:extLst>
          </p:cNvPr>
          <p:cNvSpPr txBox="1"/>
          <p:nvPr/>
        </p:nvSpPr>
        <p:spPr>
          <a:xfrm>
            <a:off x="9193958" y="4244562"/>
            <a:ext cx="2477408" cy="659155"/>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Entanglement, crushing or jamming related to equipment in operation or stored energy</a:t>
            </a:r>
            <a:endParaRPr lang="fr-FR" sz="1400"/>
          </a:p>
        </p:txBody>
      </p:sp>
      <p:sp>
        <p:nvSpPr>
          <p:cNvPr id="61" name="object 2">
            <a:extLst>
              <a:ext uri="{FF2B5EF4-FFF2-40B4-BE49-F238E27FC236}">
                <a16:creationId xmlns:a16="http://schemas.microsoft.com/office/drawing/2014/main" id="{76816928-8764-412E-B705-3A8479F722C8}"/>
              </a:ext>
            </a:extLst>
          </p:cNvPr>
          <p:cNvSpPr txBox="1"/>
          <p:nvPr/>
        </p:nvSpPr>
        <p:spPr>
          <a:xfrm>
            <a:off x="9197776" y="5256996"/>
            <a:ext cx="2473590" cy="659155"/>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a:t>Collision, crushing, entrapment with a moving object or equipment</a:t>
            </a:r>
            <a:endParaRPr lang="fr-FR" sz="1400"/>
          </a:p>
        </p:txBody>
      </p:sp>
      <p:sp>
        <p:nvSpPr>
          <p:cNvPr id="63" name="object 2">
            <a:extLst>
              <a:ext uri="{FF2B5EF4-FFF2-40B4-BE49-F238E27FC236}">
                <a16:creationId xmlns:a16="http://schemas.microsoft.com/office/drawing/2014/main" id="{8184E0D8-F662-4B9B-9024-A47BAC2A8C0C}"/>
              </a:ext>
            </a:extLst>
          </p:cNvPr>
          <p:cNvSpPr txBox="1"/>
          <p:nvPr/>
        </p:nvSpPr>
        <p:spPr>
          <a:xfrm>
            <a:off x="9200329" y="2240433"/>
            <a:ext cx="2727089" cy="228268"/>
          </a:xfrm>
          <a:prstGeom prst="rect">
            <a:avLst/>
          </a:prstGeom>
        </p:spPr>
        <p:txBody>
          <a:bodyPr vert="horz" wrap="square" lIns="0" tIns="12700" rIns="0" bIns="0"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a:t>Electrocution</a:t>
            </a:r>
          </a:p>
        </p:txBody>
      </p:sp>
      <p:pic>
        <p:nvPicPr>
          <p:cNvPr id="37" name="Image 36">
            <a:extLst>
              <a:ext uri="{FF2B5EF4-FFF2-40B4-BE49-F238E27FC236}">
                <a16:creationId xmlns:a16="http://schemas.microsoft.com/office/drawing/2014/main" id="{CE87F75C-5F21-4EC9-80D8-771A45F6E9C5}"/>
              </a:ext>
            </a:extLst>
          </p:cNvPr>
          <p:cNvPicPr>
            <a:picLocks noChangeAspect="1"/>
          </p:cNvPicPr>
          <p:nvPr/>
        </p:nvPicPr>
        <p:blipFill>
          <a:blip r:embed="rId3"/>
          <a:stretch>
            <a:fillRect/>
          </a:stretch>
        </p:blipFill>
        <p:spPr>
          <a:xfrm>
            <a:off x="520634" y="3615815"/>
            <a:ext cx="712332" cy="712332"/>
          </a:xfrm>
          <a:prstGeom prst="rect">
            <a:avLst/>
          </a:prstGeom>
        </p:spPr>
      </p:pic>
      <p:pic>
        <p:nvPicPr>
          <p:cNvPr id="38" name="Image 37">
            <a:extLst>
              <a:ext uri="{FF2B5EF4-FFF2-40B4-BE49-F238E27FC236}">
                <a16:creationId xmlns:a16="http://schemas.microsoft.com/office/drawing/2014/main" id="{EA0CF26F-B361-45C3-BFC6-67196C9967F2}"/>
              </a:ext>
            </a:extLst>
          </p:cNvPr>
          <p:cNvPicPr>
            <a:picLocks noChangeAspect="1"/>
          </p:cNvPicPr>
          <p:nvPr/>
        </p:nvPicPr>
        <p:blipFill>
          <a:blip r:embed="rId4"/>
          <a:stretch>
            <a:fillRect/>
          </a:stretch>
        </p:blipFill>
        <p:spPr>
          <a:xfrm>
            <a:off x="521148" y="2702278"/>
            <a:ext cx="710463" cy="710463"/>
          </a:xfrm>
          <a:prstGeom prst="rect">
            <a:avLst/>
          </a:prstGeom>
        </p:spPr>
      </p:pic>
      <p:pic>
        <p:nvPicPr>
          <p:cNvPr id="39" name="Image 38">
            <a:extLst>
              <a:ext uri="{FF2B5EF4-FFF2-40B4-BE49-F238E27FC236}">
                <a16:creationId xmlns:a16="http://schemas.microsoft.com/office/drawing/2014/main" id="{FACA5200-7048-4CCA-9C9B-63206AE2C711}"/>
              </a:ext>
            </a:extLst>
          </p:cNvPr>
          <p:cNvPicPr>
            <a:picLocks noChangeAspect="1"/>
          </p:cNvPicPr>
          <p:nvPr/>
        </p:nvPicPr>
        <p:blipFill>
          <a:blip r:embed="rId5"/>
          <a:stretch>
            <a:fillRect/>
          </a:stretch>
        </p:blipFill>
        <p:spPr>
          <a:xfrm>
            <a:off x="520634" y="4551083"/>
            <a:ext cx="710463" cy="710463"/>
          </a:xfrm>
          <a:prstGeom prst="rect">
            <a:avLst/>
          </a:prstGeom>
        </p:spPr>
      </p:pic>
      <p:pic>
        <p:nvPicPr>
          <p:cNvPr id="40" name="Image 39">
            <a:extLst>
              <a:ext uri="{FF2B5EF4-FFF2-40B4-BE49-F238E27FC236}">
                <a16:creationId xmlns:a16="http://schemas.microsoft.com/office/drawing/2014/main" id="{9CB37C03-FD50-41AA-899C-2F3558BBCC0A}"/>
              </a:ext>
            </a:extLst>
          </p:cNvPr>
          <p:cNvPicPr>
            <a:picLocks noChangeAspect="1"/>
          </p:cNvPicPr>
          <p:nvPr/>
        </p:nvPicPr>
        <p:blipFill>
          <a:blip r:embed="rId6"/>
          <a:stretch>
            <a:fillRect/>
          </a:stretch>
        </p:blipFill>
        <p:spPr>
          <a:xfrm>
            <a:off x="4537019" y="5229808"/>
            <a:ext cx="715938" cy="715938"/>
          </a:xfrm>
          <a:prstGeom prst="rect">
            <a:avLst/>
          </a:prstGeom>
        </p:spPr>
      </p:pic>
      <p:pic>
        <p:nvPicPr>
          <p:cNvPr id="64" name="Image 63">
            <a:extLst>
              <a:ext uri="{FF2B5EF4-FFF2-40B4-BE49-F238E27FC236}">
                <a16:creationId xmlns:a16="http://schemas.microsoft.com/office/drawing/2014/main" id="{AE1F25AA-6784-4C7E-9218-977443FB495C}"/>
              </a:ext>
            </a:extLst>
          </p:cNvPr>
          <p:cNvPicPr>
            <a:picLocks noChangeAspect="1"/>
          </p:cNvPicPr>
          <p:nvPr/>
        </p:nvPicPr>
        <p:blipFill>
          <a:blip r:embed="rId7"/>
          <a:stretch>
            <a:fillRect/>
          </a:stretch>
        </p:blipFill>
        <p:spPr>
          <a:xfrm>
            <a:off x="5332748" y="5216850"/>
            <a:ext cx="715042" cy="715042"/>
          </a:xfrm>
          <a:prstGeom prst="rect">
            <a:avLst/>
          </a:prstGeom>
        </p:spPr>
      </p:pic>
      <p:pic>
        <p:nvPicPr>
          <p:cNvPr id="65" name="Image 64">
            <a:extLst>
              <a:ext uri="{FF2B5EF4-FFF2-40B4-BE49-F238E27FC236}">
                <a16:creationId xmlns:a16="http://schemas.microsoft.com/office/drawing/2014/main" id="{33978780-FF07-4699-BCDA-8F86E94116DA}"/>
              </a:ext>
            </a:extLst>
          </p:cNvPr>
          <p:cNvPicPr>
            <a:picLocks noChangeAspect="1"/>
          </p:cNvPicPr>
          <p:nvPr/>
        </p:nvPicPr>
        <p:blipFill>
          <a:blip r:embed="rId8"/>
          <a:stretch>
            <a:fillRect/>
          </a:stretch>
        </p:blipFill>
        <p:spPr>
          <a:xfrm>
            <a:off x="8371260" y="2001108"/>
            <a:ext cx="707477" cy="707477"/>
          </a:xfrm>
          <a:prstGeom prst="rect">
            <a:avLst/>
          </a:prstGeom>
        </p:spPr>
      </p:pic>
      <p:pic>
        <p:nvPicPr>
          <p:cNvPr id="66" name="Image 65">
            <a:extLst>
              <a:ext uri="{FF2B5EF4-FFF2-40B4-BE49-F238E27FC236}">
                <a16:creationId xmlns:a16="http://schemas.microsoft.com/office/drawing/2014/main" id="{10D0B41E-655B-4CEC-A705-C364DB5F8D6B}"/>
              </a:ext>
            </a:extLst>
          </p:cNvPr>
          <p:cNvPicPr>
            <a:picLocks noChangeAspect="1"/>
          </p:cNvPicPr>
          <p:nvPr/>
        </p:nvPicPr>
        <p:blipFill>
          <a:blip r:embed="rId9"/>
          <a:stretch>
            <a:fillRect/>
          </a:stretch>
        </p:blipFill>
        <p:spPr>
          <a:xfrm>
            <a:off x="8367477" y="3100351"/>
            <a:ext cx="715042" cy="715042"/>
          </a:xfrm>
          <a:prstGeom prst="rect">
            <a:avLst/>
          </a:prstGeom>
        </p:spPr>
      </p:pic>
      <p:pic>
        <p:nvPicPr>
          <p:cNvPr id="67" name="Image 66">
            <a:extLst>
              <a:ext uri="{FF2B5EF4-FFF2-40B4-BE49-F238E27FC236}">
                <a16:creationId xmlns:a16="http://schemas.microsoft.com/office/drawing/2014/main" id="{252A1D09-5178-4282-ADA2-6CA57CAA7585}"/>
              </a:ext>
            </a:extLst>
          </p:cNvPr>
          <p:cNvPicPr>
            <a:picLocks noChangeAspect="1"/>
          </p:cNvPicPr>
          <p:nvPr/>
        </p:nvPicPr>
        <p:blipFill>
          <a:blip r:embed="rId10"/>
          <a:stretch>
            <a:fillRect/>
          </a:stretch>
        </p:blipFill>
        <p:spPr>
          <a:xfrm>
            <a:off x="8367477" y="4229853"/>
            <a:ext cx="715042" cy="715042"/>
          </a:xfrm>
          <a:prstGeom prst="rect">
            <a:avLst/>
          </a:prstGeom>
        </p:spPr>
      </p:pic>
      <p:pic>
        <p:nvPicPr>
          <p:cNvPr id="68" name="Image 67">
            <a:extLst>
              <a:ext uri="{FF2B5EF4-FFF2-40B4-BE49-F238E27FC236}">
                <a16:creationId xmlns:a16="http://schemas.microsoft.com/office/drawing/2014/main" id="{98C76851-C885-4687-AC85-A8820996DCB3}"/>
              </a:ext>
            </a:extLst>
          </p:cNvPr>
          <p:cNvPicPr>
            <a:picLocks noChangeAspect="1"/>
          </p:cNvPicPr>
          <p:nvPr/>
        </p:nvPicPr>
        <p:blipFill>
          <a:blip r:embed="rId11"/>
          <a:stretch>
            <a:fillRect/>
          </a:stretch>
        </p:blipFill>
        <p:spPr>
          <a:xfrm>
            <a:off x="8367029" y="5243662"/>
            <a:ext cx="715938" cy="715938"/>
          </a:xfrm>
          <a:prstGeom prst="rect">
            <a:avLst/>
          </a:prstGeom>
        </p:spPr>
      </p:pic>
      <p:pic>
        <p:nvPicPr>
          <p:cNvPr id="69" name="Image 68">
            <a:extLst>
              <a:ext uri="{FF2B5EF4-FFF2-40B4-BE49-F238E27FC236}">
                <a16:creationId xmlns:a16="http://schemas.microsoft.com/office/drawing/2014/main" id="{C7F67F03-D3BC-497C-8238-E33F97FE1EF7}"/>
              </a:ext>
            </a:extLst>
          </p:cNvPr>
          <p:cNvPicPr>
            <a:picLocks noChangeAspect="1"/>
          </p:cNvPicPr>
          <p:nvPr/>
        </p:nvPicPr>
        <p:blipFill>
          <a:blip r:embed="rId12"/>
          <a:stretch>
            <a:fillRect/>
          </a:stretch>
        </p:blipFill>
        <p:spPr>
          <a:xfrm>
            <a:off x="4538490" y="4213427"/>
            <a:ext cx="712996" cy="712996"/>
          </a:xfrm>
          <a:prstGeom prst="rect">
            <a:avLst/>
          </a:prstGeom>
        </p:spPr>
      </p:pic>
      <p:pic>
        <p:nvPicPr>
          <p:cNvPr id="70" name="Image 69">
            <a:extLst>
              <a:ext uri="{FF2B5EF4-FFF2-40B4-BE49-F238E27FC236}">
                <a16:creationId xmlns:a16="http://schemas.microsoft.com/office/drawing/2014/main" id="{287FC995-A096-4961-82F9-56A7AD05A0E1}"/>
              </a:ext>
            </a:extLst>
          </p:cNvPr>
          <p:cNvPicPr>
            <a:picLocks noChangeAspect="1"/>
          </p:cNvPicPr>
          <p:nvPr/>
        </p:nvPicPr>
        <p:blipFill>
          <a:blip r:embed="rId13"/>
          <a:stretch>
            <a:fillRect/>
          </a:stretch>
        </p:blipFill>
        <p:spPr>
          <a:xfrm>
            <a:off x="4534124" y="2001107"/>
            <a:ext cx="721729" cy="721729"/>
          </a:xfrm>
          <a:prstGeom prst="rect">
            <a:avLst/>
          </a:prstGeom>
        </p:spPr>
      </p:pic>
      <p:pic>
        <p:nvPicPr>
          <p:cNvPr id="71" name="Image 70">
            <a:extLst>
              <a:ext uri="{FF2B5EF4-FFF2-40B4-BE49-F238E27FC236}">
                <a16:creationId xmlns:a16="http://schemas.microsoft.com/office/drawing/2014/main" id="{0FF9F241-9D8D-47B7-AA8F-BAFE26EF47C2}"/>
              </a:ext>
            </a:extLst>
          </p:cNvPr>
          <p:cNvPicPr>
            <a:picLocks noChangeAspect="1"/>
          </p:cNvPicPr>
          <p:nvPr/>
        </p:nvPicPr>
        <p:blipFill>
          <a:blip r:embed="rId14"/>
          <a:stretch>
            <a:fillRect/>
          </a:stretch>
        </p:blipFill>
        <p:spPr>
          <a:xfrm>
            <a:off x="4538490" y="3102397"/>
            <a:ext cx="712996" cy="712996"/>
          </a:xfrm>
          <a:prstGeom prst="rect">
            <a:avLst/>
          </a:prstGeom>
        </p:spPr>
      </p:pic>
    </p:spTree>
    <p:extLst>
      <p:ext uri="{BB962C8B-B14F-4D97-AF65-F5344CB8AC3E}">
        <p14:creationId xmlns:p14="http://schemas.microsoft.com/office/powerpoint/2010/main" val="1527423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27603023-58F3-2947-B7CC-6A5B2FF102D9}"/>
              </a:ext>
            </a:extLst>
          </p:cNvPr>
          <p:cNvSpPr>
            <a:spLocks noGrp="1"/>
          </p:cNvSpPr>
          <p:nvPr>
            <p:ph type="ftr" sz="quarter" idx="15"/>
          </p:nvPr>
        </p:nvSpPr>
        <p:spPr/>
        <p:txBody>
          <a:bodyPr/>
          <a:lstStyle/>
          <a:p>
            <a:r>
              <a:rPr lang="en-US"/>
              <a:t>Deployment kit Golden Rule 1</a:t>
            </a:r>
            <a:endParaRPr lang="fr-FR"/>
          </a:p>
        </p:txBody>
      </p:sp>
      <p:sp>
        <p:nvSpPr>
          <p:cNvPr id="6" name="Espace réservé du numéro de diapositive 5">
            <a:extLst>
              <a:ext uri="{FF2B5EF4-FFF2-40B4-BE49-F238E27FC236}">
                <a16:creationId xmlns:a16="http://schemas.microsoft.com/office/drawing/2014/main" id="{496D8736-097F-9248-ABFF-5D41BB3E03A7}"/>
              </a:ext>
            </a:extLst>
          </p:cNvPr>
          <p:cNvSpPr>
            <a:spLocks noGrp="1"/>
          </p:cNvSpPr>
          <p:nvPr>
            <p:ph type="sldNum" sz="quarter" idx="16"/>
          </p:nvPr>
        </p:nvSpPr>
        <p:spPr/>
        <p:txBody>
          <a:bodyPr/>
          <a:lstStyle/>
          <a:p>
            <a:fld id="{975A587B-5814-4D9B-9598-FE9CB954CB01}" type="slidenum">
              <a:rPr lang="fr-FR" smtClean="0"/>
              <a:pPr/>
              <a:t>7</a:t>
            </a:fld>
            <a:endParaRPr lang="fr-FR"/>
          </a:p>
        </p:txBody>
      </p:sp>
      <p:sp>
        <p:nvSpPr>
          <p:cNvPr id="15" name="Espace réservé du texte 3">
            <a:extLst>
              <a:ext uri="{FF2B5EF4-FFF2-40B4-BE49-F238E27FC236}">
                <a16:creationId xmlns:a16="http://schemas.microsoft.com/office/drawing/2014/main" id="{1FE2D4F6-AF13-D647-A916-8820941476EA}"/>
              </a:ext>
            </a:extLst>
          </p:cNvPr>
          <p:cNvSpPr txBox="1">
            <a:spLocks/>
          </p:cNvSpPr>
          <p:nvPr/>
        </p:nvSpPr>
        <p:spPr>
          <a:xfrm>
            <a:off x="489741" y="2030067"/>
            <a:ext cx="10659521" cy="2130602"/>
          </a:xfrm>
          <a:prstGeom prst="rect">
            <a:avLst/>
          </a:prstGeom>
        </p:spPr>
        <p:txBody>
          <a:bodyPr vert="horz" lIns="91440" tIns="45720" rIns="91440" bIns="45720" rtlCol="0">
            <a:noAutofit/>
          </a:bodyPr>
          <a:lstStyle>
            <a:lvl1pPr marL="0" indent="0" algn="l" defTabSz="914400" rtl="0" eaLnBrk="1" latinLnBrk="0" hangingPunct="1">
              <a:lnSpc>
                <a:spcPct val="100000"/>
              </a:lnSpc>
              <a:spcBef>
                <a:spcPts val="600"/>
              </a:spcBef>
              <a:buFont typeface="Arial" panose="020B0604020202020204" pitchFamily="34" charset="0"/>
              <a:buNone/>
              <a:defRPr sz="13500" kern="1200">
                <a:solidFill>
                  <a:schemeClr val="tx2"/>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0000"/>
              </a:lnSpc>
            </a:pPr>
            <a:r>
              <a:rPr lang="fr-FR">
                <a:solidFill>
                  <a:srgbClr val="FED304"/>
                </a:solidFill>
              </a:rPr>
              <a:t>02. </a:t>
            </a:r>
            <a:br>
              <a:rPr lang="fr-FR">
                <a:solidFill>
                  <a:srgbClr val="F7941D"/>
                </a:solidFill>
              </a:rPr>
            </a:br>
            <a:r>
              <a:rPr lang="fr-FR" sz="9000">
                <a:solidFill>
                  <a:srgbClr val="354D56"/>
                </a:solidFill>
              </a:rPr>
              <a:t>REX</a:t>
            </a:r>
          </a:p>
        </p:txBody>
      </p:sp>
    </p:spTree>
    <p:extLst>
      <p:ext uri="{BB962C8B-B14F-4D97-AF65-F5344CB8AC3E}">
        <p14:creationId xmlns:p14="http://schemas.microsoft.com/office/powerpoint/2010/main" val="2406595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BDF39052-4367-48E5-AFEB-335B26EC1E74}"/>
              </a:ext>
            </a:extLst>
          </p:cNvPr>
          <p:cNvSpPr>
            <a:spLocks noGrp="1"/>
          </p:cNvSpPr>
          <p:nvPr>
            <p:ph type="ftr" sz="quarter" idx="15"/>
          </p:nvPr>
        </p:nvSpPr>
        <p:spPr/>
        <p:txBody>
          <a:bodyPr/>
          <a:lstStyle/>
          <a:p>
            <a:r>
              <a:rPr lang="en-US"/>
              <a:t>Deployment kit Golden Rule 1</a:t>
            </a:r>
            <a:endParaRPr lang="fr-FR"/>
          </a:p>
        </p:txBody>
      </p:sp>
      <p:sp>
        <p:nvSpPr>
          <p:cNvPr id="5" name="Espace réservé du numéro de diapositive 4">
            <a:extLst>
              <a:ext uri="{FF2B5EF4-FFF2-40B4-BE49-F238E27FC236}">
                <a16:creationId xmlns:a16="http://schemas.microsoft.com/office/drawing/2014/main" id="{032AB209-E430-48D8-9015-D552239C8C15}"/>
              </a:ext>
            </a:extLst>
          </p:cNvPr>
          <p:cNvSpPr>
            <a:spLocks noGrp="1"/>
          </p:cNvSpPr>
          <p:nvPr>
            <p:ph type="sldNum" sz="quarter" idx="16"/>
          </p:nvPr>
        </p:nvSpPr>
        <p:spPr/>
        <p:txBody>
          <a:bodyPr/>
          <a:lstStyle/>
          <a:p>
            <a:fld id="{975A587B-5814-4D9B-9598-FE9CB954CB01}" type="slidenum">
              <a:rPr lang="fr-FR" smtClean="0"/>
              <a:pPr/>
              <a:t>8</a:t>
            </a:fld>
            <a:endParaRPr lang="fr-FR"/>
          </a:p>
        </p:txBody>
      </p:sp>
      <p:graphicFrame>
        <p:nvGraphicFramePr>
          <p:cNvPr id="13" name="Tableau 13">
            <a:extLst>
              <a:ext uri="{FF2B5EF4-FFF2-40B4-BE49-F238E27FC236}">
                <a16:creationId xmlns:a16="http://schemas.microsoft.com/office/drawing/2014/main" id="{579052B5-939A-4FD2-AB07-3F162287B7B9}"/>
              </a:ext>
            </a:extLst>
          </p:cNvPr>
          <p:cNvGraphicFramePr>
            <a:graphicFrameLocks noGrp="1"/>
          </p:cNvGraphicFramePr>
          <p:nvPr>
            <p:extLst>
              <p:ext uri="{D42A27DB-BD31-4B8C-83A1-F6EECF244321}">
                <p14:modId xmlns:p14="http://schemas.microsoft.com/office/powerpoint/2010/main" val="4268691273"/>
              </p:ext>
            </p:extLst>
          </p:nvPr>
        </p:nvGraphicFramePr>
        <p:xfrm>
          <a:off x="620186" y="1435873"/>
          <a:ext cx="9362973" cy="3740281"/>
        </p:xfrm>
        <a:graphic>
          <a:graphicData uri="http://schemas.openxmlformats.org/drawingml/2006/table">
            <a:tbl>
              <a:tblPr firstRow="1" bandRow="1">
                <a:tableStyleId>{D27102A9-8310-4765-A935-A1911B00CA55}</a:tableStyleId>
              </a:tblPr>
              <a:tblGrid>
                <a:gridCol w="5512478">
                  <a:extLst>
                    <a:ext uri="{9D8B030D-6E8A-4147-A177-3AD203B41FA5}">
                      <a16:colId xmlns:a16="http://schemas.microsoft.com/office/drawing/2014/main" val="2770995818"/>
                    </a:ext>
                  </a:extLst>
                </a:gridCol>
                <a:gridCol w="2974758">
                  <a:extLst>
                    <a:ext uri="{9D8B030D-6E8A-4147-A177-3AD203B41FA5}">
                      <a16:colId xmlns:a16="http://schemas.microsoft.com/office/drawing/2014/main" val="2322655508"/>
                    </a:ext>
                  </a:extLst>
                </a:gridCol>
                <a:gridCol w="875737">
                  <a:extLst>
                    <a:ext uri="{9D8B030D-6E8A-4147-A177-3AD203B41FA5}">
                      <a16:colId xmlns:a16="http://schemas.microsoft.com/office/drawing/2014/main" val="2620056346"/>
                    </a:ext>
                  </a:extLst>
                </a:gridCol>
              </a:tblGrid>
              <a:tr h="463510">
                <a:tc>
                  <a:txBody>
                    <a:bodyPr/>
                    <a:lstStyle/>
                    <a:p>
                      <a:pPr algn="ctr"/>
                      <a:r>
                        <a:rPr lang="fr-FR" sz="1400">
                          <a:solidFill>
                            <a:schemeClr val="bg1"/>
                          </a:solidFill>
                        </a:rPr>
                        <a:t>REQUIREMENT</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ED304"/>
                    </a:solidFill>
                  </a:tcPr>
                </a:tc>
                <a:tc>
                  <a:txBody>
                    <a:bodyPr/>
                    <a:lstStyle/>
                    <a:p>
                      <a:pPr algn="ctr"/>
                      <a:r>
                        <a:rPr lang="fr-FR" sz="1400">
                          <a:solidFill>
                            <a:schemeClr val="bg1"/>
                          </a:solidFill>
                        </a:rPr>
                        <a:t>EVENT</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ED304"/>
                    </a:solidFill>
                  </a:tcPr>
                </a:tc>
                <a:tc>
                  <a:txBody>
                    <a:bodyPr/>
                    <a:lstStyle/>
                    <a:p>
                      <a:pPr algn="ctr"/>
                      <a:r>
                        <a:rPr lang="fr-FR" sz="1400">
                          <a:solidFill>
                            <a:schemeClr val="bg1"/>
                          </a:solidFill>
                        </a:rPr>
                        <a:t>SLIDE</a:t>
                      </a:r>
                    </a:p>
                  </a:txBody>
                  <a:tcPr anchor="ctr">
                    <a:lnL>
                      <a:noFill/>
                    </a:lnL>
                    <a:lnR>
                      <a:noFill/>
                    </a:lnR>
                    <a:lnT w="12700" cmpd="sng">
                      <a:noFill/>
                    </a:lnT>
                    <a:lnB w="12700" cmpd="sng">
                      <a:noFill/>
                    </a:lnB>
                    <a:lnTlToBr w="12700" cmpd="sng">
                      <a:noFill/>
                      <a:prstDash val="solid"/>
                    </a:lnTlToBr>
                    <a:lnBlToTr w="12700" cmpd="sng">
                      <a:noFill/>
                      <a:prstDash val="solid"/>
                    </a:lnBlToTr>
                    <a:solidFill>
                      <a:srgbClr val="FED304"/>
                    </a:solidFill>
                  </a:tcPr>
                </a:tc>
                <a:extLst>
                  <a:ext uri="{0D108BD9-81ED-4DB2-BD59-A6C34878D82A}">
                    <a16:rowId xmlns:a16="http://schemas.microsoft.com/office/drawing/2014/main" val="4129790407"/>
                  </a:ext>
                </a:extLst>
              </a:tr>
              <a:tr h="504936">
                <a:tc>
                  <a:txBody>
                    <a:bodyPr/>
                    <a:lstStyle/>
                    <a:p>
                      <a:r>
                        <a:rPr lang="fr-FR" sz="1200"/>
                        <a:t>1. </a:t>
                      </a:r>
                      <a:r>
                        <a:rPr lang="en-US" sz="1200"/>
                        <a:t>I do not smoke or vape outside the designated areas.</a:t>
                      </a:r>
                      <a:endParaRPr lang="fr-FR" sz="1200"/>
                    </a:p>
                  </a:txBody>
                  <a:tcPr anchor="ctr">
                    <a:lnL>
                      <a:noFill/>
                    </a:lnL>
                    <a:lnR>
                      <a:noFill/>
                    </a:lnR>
                    <a:lnT w="12700" cmpd="sng">
                      <a:noFill/>
                    </a:lnT>
                    <a:lnB>
                      <a:noFill/>
                    </a:lnB>
                    <a:lnTlToBr w="12700" cmpd="sng">
                      <a:noFill/>
                      <a:prstDash val="solid"/>
                    </a:lnTlToBr>
                    <a:lnBlToTr w="12700" cmpd="sng">
                      <a:noFill/>
                      <a:prstDash val="solid"/>
                    </a:lnBlToTr>
                    <a:noFill/>
                  </a:tcPr>
                </a:tc>
                <a:tc>
                  <a:txBody>
                    <a:bodyPr/>
                    <a:lstStyle/>
                    <a:p>
                      <a:r>
                        <a:rPr lang="fr-FR" sz="1100"/>
                        <a:t>FIRE IN A FACTORY</a:t>
                      </a:r>
                      <a:endParaRPr lang="fr-FR" sz="1100">
                        <a:highlight>
                          <a:srgbClr val="FFFF00"/>
                        </a:highlight>
                      </a:endParaRPr>
                    </a:p>
                  </a:txBody>
                  <a:tcPr anchor="ctr">
                    <a:lnL>
                      <a:noFill/>
                    </a:lnL>
                    <a:lnR>
                      <a:noFill/>
                    </a:lnR>
                    <a:lnT w="12700" cmpd="sng">
                      <a:noFill/>
                    </a:lnT>
                    <a:lnB>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a:ln>
                            <a:noFill/>
                          </a:ln>
                          <a:solidFill>
                            <a:srgbClr val="FED304"/>
                          </a:solidFill>
                          <a:effectLst/>
                          <a:uLnTx/>
                          <a:uFillTx/>
                          <a:latin typeface="Arial" panose="020B0604020202020204"/>
                          <a:ea typeface="+mn-ea"/>
                          <a:cs typeface="+mn-cs"/>
                        </a:rPr>
                        <a:t>N°9</a:t>
                      </a:r>
                      <a:endParaRPr lang="fr-FR" sz="1200" b="1">
                        <a:solidFill>
                          <a:srgbClr val="FED304"/>
                        </a:solidFill>
                      </a:endParaRPr>
                    </a:p>
                  </a:txBody>
                  <a:tcPr anchor="ctr">
                    <a:lnL>
                      <a:noFill/>
                    </a:lnL>
                    <a:lnR>
                      <a:noFill/>
                    </a:lnR>
                    <a:lnT w="12700" cmpd="sng">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24336661"/>
                  </a:ext>
                </a:extLst>
              </a:tr>
              <a:tr h="514184">
                <a:tc>
                  <a:txBody>
                    <a:bodyPr/>
                    <a:lstStyle/>
                    <a:p>
                      <a:r>
                        <a:rPr lang="fr-FR" sz="1200"/>
                        <a:t>2. </a:t>
                      </a:r>
                      <a:r>
                        <a:rPr lang="en-US" sz="1200"/>
                        <a:t>I do not work or drive under the influence of alcohol or drugs.</a:t>
                      </a:r>
                      <a:endParaRPr lang="fr-FR" sz="1200"/>
                    </a:p>
                  </a:txBody>
                  <a:tcPr anchor="ctr">
                    <a:lnL>
                      <a:noFill/>
                    </a:lnL>
                    <a:lnR>
                      <a:noFill/>
                    </a:lnR>
                    <a:lnT>
                      <a:noFill/>
                    </a:lnT>
                    <a:lnB>
                      <a:noFill/>
                    </a:lnB>
                    <a:lnTlToBr w="12700" cmpd="sng">
                      <a:noFill/>
                      <a:prstDash val="solid"/>
                    </a:lnTlToBr>
                    <a:lnBlToTr w="12700" cmpd="sng">
                      <a:noFill/>
                      <a:prstDash val="solid"/>
                    </a:lnBlToTr>
                    <a:solidFill>
                      <a:srgbClr val="FED304">
                        <a:alpha val="20000"/>
                      </a:srgbClr>
                    </a:solidFill>
                  </a:tcPr>
                </a:tc>
                <a:tc>
                  <a:txBody>
                    <a:bodyPr/>
                    <a:lstStyle/>
                    <a:p>
                      <a:r>
                        <a:rPr kumimoji="0" lang="fr-FR" sz="1100" b="0" i="0" u="none" strike="noStrike" kern="1200" cap="none" spc="0" normalizeH="0" baseline="0" noProof="0">
                          <a:ln>
                            <a:noFill/>
                          </a:ln>
                          <a:solidFill>
                            <a:srgbClr val="374649"/>
                          </a:solidFill>
                          <a:effectLst/>
                          <a:uLnTx/>
                          <a:uFillTx/>
                          <a:latin typeface="+mn-lt"/>
                          <a:ea typeface="+mn-ea"/>
                          <a:cs typeface="+mn-cs"/>
                        </a:rPr>
                        <a:t>HIGH-SPEED CAR ACCIDENT</a:t>
                      </a:r>
                    </a:p>
                  </a:txBody>
                  <a:tcPr anchor="ctr">
                    <a:lnL>
                      <a:noFill/>
                    </a:lnL>
                    <a:lnR>
                      <a:noFill/>
                    </a:lnR>
                    <a:lnT>
                      <a:noFill/>
                    </a:lnT>
                    <a:lnB>
                      <a:noFill/>
                    </a:lnB>
                    <a:lnTlToBr w="12700" cmpd="sng">
                      <a:noFill/>
                      <a:prstDash val="solid"/>
                    </a:lnTlToBr>
                    <a:lnBlToTr w="12700" cmpd="sng">
                      <a:noFill/>
                      <a:prstDash val="solid"/>
                    </a:lnBlToTr>
                    <a:solidFill>
                      <a:srgbClr val="FED304">
                        <a:alpha val="20000"/>
                      </a:srgbClr>
                    </a:solidFill>
                  </a:tcPr>
                </a:tc>
                <a:tc>
                  <a:txBody>
                    <a:bodyPr/>
                    <a:lstStyle/>
                    <a:p>
                      <a:pPr algn="ctr"/>
                      <a:r>
                        <a:rPr kumimoji="0" lang="fr-FR" sz="1200" b="1" i="0" u="none" strike="noStrike" kern="1200" cap="none" spc="0" normalizeH="0" baseline="0" noProof="0">
                          <a:ln>
                            <a:noFill/>
                          </a:ln>
                          <a:solidFill>
                            <a:srgbClr val="FED304"/>
                          </a:solidFill>
                          <a:effectLst/>
                          <a:uLnTx/>
                          <a:uFillTx/>
                          <a:latin typeface="Arial" panose="020B0604020202020204"/>
                          <a:ea typeface="+mn-ea"/>
                          <a:cs typeface="+mn-cs"/>
                        </a:rPr>
                        <a:t>N°10</a:t>
                      </a:r>
                      <a:endParaRPr lang="fr-FR" sz="1200" b="1">
                        <a:solidFill>
                          <a:srgbClr val="FED304"/>
                        </a:solidFill>
                      </a:endParaRPr>
                    </a:p>
                  </a:txBody>
                  <a:tcPr anchor="ctr">
                    <a:lnL>
                      <a:noFill/>
                    </a:lnL>
                    <a:lnR>
                      <a:noFill/>
                    </a:lnR>
                    <a:lnT>
                      <a:noFill/>
                    </a:lnT>
                    <a:lnB>
                      <a:noFill/>
                    </a:lnB>
                    <a:lnTlToBr w="12700" cmpd="sng">
                      <a:noFill/>
                      <a:prstDash val="solid"/>
                    </a:lnTlToBr>
                    <a:lnBlToTr w="12700" cmpd="sng">
                      <a:noFill/>
                      <a:prstDash val="solid"/>
                    </a:lnBlToTr>
                    <a:solidFill>
                      <a:srgbClr val="FED304">
                        <a:alpha val="20000"/>
                      </a:srgbClr>
                    </a:solidFill>
                  </a:tcPr>
                </a:tc>
                <a:extLst>
                  <a:ext uri="{0D108BD9-81ED-4DB2-BD59-A6C34878D82A}">
                    <a16:rowId xmlns:a16="http://schemas.microsoft.com/office/drawing/2014/main" val="3831168532"/>
                  </a:ext>
                </a:extLst>
              </a:tr>
              <a:tr h="554357">
                <a:tc>
                  <a:txBody>
                    <a:bodyPr/>
                    <a:lstStyle/>
                    <a:p>
                      <a:r>
                        <a:rPr lang="fr-FR" sz="1200"/>
                        <a:t>3. </a:t>
                      </a:r>
                      <a:r>
                        <a:rPr lang="en-US" sz="1200"/>
                        <a:t>I secure the downgraded situation.</a:t>
                      </a:r>
                      <a:endParaRPr lang="fr-FR" sz="1200"/>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lang="fr-FR" sz="1100"/>
                        <a:t>LEAK ON A PUMP</a:t>
                      </a: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a:ln>
                            <a:noFill/>
                          </a:ln>
                          <a:solidFill>
                            <a:srgbClr val="FED304"/>
                          </a:solidFill>
                          <a:effectLst/>
                          <a:uLnTx/>
                          <a:uFillTx/>
                          <a:latin typeface="Arial" panose="020B0604020202020204"/>
                          <a:ea typeface="+mn-ea"/>
                          <a:cs typeface="+mn-cs"/>
                        </a:rPr>
                        <a:t>N°11</a:t>
                      </a:r>
                      <a:endParaRPr lang="fr-FR" sz="1200" b="1">
                        <a:solidFill>
                          <a:srgbClr val="FED304"/>
                        </a:solidFill>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98403165"/>
                  </a:ext>
                </a:extLst>
              </a:tr>
              <a:tr h="5543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a:t>3. </a:t>
                      </a:r>
                      <a:r>
                        <a:rPr lang="en-US" sz="1200"/>
                        <a:t>I report the downgraded situation to my supervisor.
</a:t>
                      </a:r>
                      <a:endParaRPr lang="fr-FR" sz="1200"/>
                    </a:p>
                  </a:txBody>
                  <a:tcPr anchor="ctr">
                    <a:lnL>
                      <a:noFill/>
                    </a:lnL>
                    <a:lnR>
                      <a:noFill/>
                    </a:lnR>
                    <a:lnT>
                      <a:noFill/>
                    </a:lnT>
                    <a:lnB>
                      <a:noFill/>
                    </a:lnB>
                    <a:lnTlToBr w="12700" cmpd="sng">
                      <a:noFill/>
                      <a:prstDash val="solid"/>
                    </a:lnTlToBr>
                    <a:lnBlToTr w="12700" cmpd="sng">
                      <a:noFill/>
                      <a:prstDash val="solid"/>
                    </a:lnBlToTr>
                    <a:solidFill>
                      <a:srgbClr val="FFF6CD"/>
                    </a:solidFill>
                  </a:tcPr>
                </a:tc>
                <a:tc>
                  <a:txBody>
                    <a:bodyPr/>
                    <a:lstStyle/>
                    <a:p>
                      <a:r>
                        <a:rPr lang="en-US" sz="1100"/>
                        <a:t>FRACTURE OF THE RIGHT FOOT AFTER IMPACT FROM A GAS CYLINDER</a:t>
                      </a:r>
                      <a:endParaRPr lang="fr-FR" sz="1100"/>
                    </a:p>
                  </a:txBody>
                  <a:tcPr anchor="ctr">
                    <a:lnL>
                      <a:noFill/>
                    </a:lnL>
                    <a:lnR>
                      <a:noFill/>
                    </a:lnR>
                    <a:lnT>
                      <a:noFill/>
                    </a:lnT>
                    <a:lnB>
                      <a:noFill/>
                    </a:lnB>
                    <a:lnTlToBr w="12700" cmpd="sng">
                      <a:noFill/>
                      <a:prstDash val="solid"/>
                    </a:lnTlToBr>
                    <a:lnBlToTr w="12700" cmpd="sng">
                      <a:noFill/>
                      <a:prstDash val="solid"/>
                    </a:lnBlToTr>
                    <a:solidFill>
                      <a:srgbClr val="FFF6C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FED304"/>
                          </a:solidFill>
                          <a:effectLst/>
                          <a:uLnTx/>
                          <a:uFillTx/>
                          <a:latin typeface="+mn-lt"/>
                          <a:ea typeface="+mn-ea"/>
                          <a:cs typeface="+mn-cs"/>
                        </a:rPr>
                        <a:t>N°12</a:t>
                      </a:r>
                      <a:endParaRPr lang="fr-FR" sz="1200" b="1">
                        <a:solidFill>
                          <a:srgbClr val="FED304"/>
                        </a:solidFill>
                      </a:endParaRPr>
                    </a:p>
                  </a:txBody>
                  <a:tcPr anchor="ctr">
                    <a:lnL>
                      <a:noFill/>
                    </a:lnL>
                    <a:lnR>
                      <a:noFill/>
                    </a:lnR>
                    <a:lnT>
                      <a:noFill/>
                    </a:lnT>
                    <a:lnB>
                      <a:noFill/>
                    </a:lnB>
                    <a:lnTlToBr w="12700" cmpd="sng">
                      <a:noFill/>
                      <a:prstDash val="solid"/>
                    </a:lnTlToBr>
                    <a:lnBlToTr w="12700" cmpd="sng">
                      <a:noFill/>
                      <a:prstDash val="solid"/>
                    </a:lnBlToTr>
                    <a:solidFill>
                      <a:srgbClr val="FFF6CD"/>
                    </a:solidFill>
                  </a:tcPr>
                </a:tc>
                <a:extLst>
                  <a:ext uri="{0D108BD9-81ED-4DB2-BD59-A6C34878D82A}">
                    <a16:rowId xmlns:a16="http://schemas.microsoft.com/office/drawing/2014/main" val="896816756"/>
                  </a:ext>
                </a:extLst>
              </a:tr>
              <a:tr h="604704">
                <a:tc>
                  <a:txBody>
                    <a:bodyPr/>
                    <a:lstStyle/>
                    <a:p>
                      <a:r>
                        <a:rPr lang="fr-FR" sz="1200"/>
                        <a:t>4. </a:t>
                      </a:r>
                      <a:r>
                        <a:rPr lang="en-US" sz="1200"/>
                        <a:t>I know the risks before executing a non-routine or complex operation.</a:t>
                      </a:r>
                      <a:endParaRPr lang="fr-FR" sz="1200"/>
                    </a:p>
                  </a:txBody>
                  <a:tcPr anchor="ctr">
                    <a:lnL>
                      <a:noFill/>
                    </a:lnL>
                    <a:lnR>
                      <a:noFill/>
                    </a:lnR>
                    <a:lnT>
                      <a:noFill/>
                    </a:lnT>
                    <a:lnB>
                      <a:noFill/>
                    </a:lnB>
                    <a:lnTlToBr w="12700" cmpd="sng">
                      <a:noFill/>
                      <a:prstDash val="solid"/>
                    </a:lnTlToBr>
                    <a:lnBlToTr w="12700" cmpd="sng">
                      <a:noFill/>
                      <a:prstDash val="solid"/>
                    </a:lnBlToTr>
                    <a:noFill/>
                  </a:tcPr>
                </a:tc>
                <a:tc>
                  <a:txBody>
                    <a:bodyPr/>
                    <a:lstStyle/>
                    <a:p>
                      <a:r>
                        <a:rPr lang="en-US" sz="1100" b="0">
                          <a:solidFill>
                            <a:srgbClr val="354D56"/>
                          </a:solidFill>
                        </a:rPr>
                        <a:t>RUPTURE OF A NITROGEN CONNECTION</a:t>
                      </a:r>
                      <a:endParaRPr kumimoji="0" lang="fr-FR" sz="1100" b="0" i="0" u="none" strike="noStrike" kern="1200" cap="none" spc="0" normalizeH="0" baseline="0" noProof="0">
                        <a:ln>
                          <a:noFill/>
                        </a:ln>
                        <a:solidFill>
                          <a:srgbClr val="374649"/>
                        </a:solidFill>
                        <a:effectLst/>
                        <a:uLnTx/>
                        <a:uFillTx/>
                        <a:latin typeface="+mn-lt"/>
                        <a:ea typeface="+mn-ea"/>
                        <a:cs typeface="+mn-cs"/>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p>
                      <a:pPr algn="ctr"/>
                      <a:r>
                        <a:rPr kumimoji="0" lang="fr-FR" sz="1200" b="1" i="0" u="none" strike="noStrike" kern="1200" cap="none" spc="0" normalizeH="0" baseline="0" noProof="0">
                          <a:ln>
                            <a:noFill/>
                          </a:ln>
                          <a:solidFill>
                            <a:srgbClr val="FED304"/>
                          </a:solidFill>
                          <a:effectLst/>
                          <a:uLnTx/>
                          <a:uFillTx/>
                          <a:latin typeface="Arial" panose="020B0604020202020204"/>
                          <a:ea typeface="+mn-ea"/>
                          <a:cs typeface="+mn-cs"/>
                        </a:rPr>
                        <a:t>N°13</a:t>
                      </a:r>
                      <a:endParaRPr lang="fr-FR" sz="1200" b="1">
                        <a:solidFill>
                          <a:srgbClr val="FED304"/>
                        </a:solidFill>
                      </a:endParaRPr>
                    </a:p>
                  </a:txBody>
                  <a:tcPr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709390887"/>
                  </a:ext>
                </a:extLst>
              </a:tr>
              <a:tr h="544233">
                <a:tc>
                  <a:txBody>
                    <a:bodyPr/>
                    <a:lstStyle/>
                    <a:p>
                      <a:r>
                        <a:rPr lang="fr-FR" sz="1200"/>
                        <a:t>5. </a:t>
                      </a:r>
                      <a:r>
                        <a:rPr lang="en-US" sz="1200"/>
                        <a:t>I respect the operating instructions for shutting down and starting up</a:t>
                      </a:r>
                      <a:br>
                        <a:rPr lang="en-US" sz="1200"/>
                      </a:br>
                      <a:r>
                        <a:rPr lang="en-US" sz="1200"/>
                        <a:t>   equipment and units.</a:t>
                      </a:r>
                      <a:endParaRPr lang="fr-FR" sz="1200"/>
                    </a:p>
                  </a:txBody>
                  <a:tcPr anchor="ctr">
                    <a:lnL>
                      <a:noFill/>
                    </a:lnL>
                    <a:lnR>
                      <a:noFill/>
                    </a:lnR>
                    <a:lnT>
                      <a:noFill/>
                    </a:lnT>
                    <a:lnB>
                      <a:noFill/>
                    </a:lnB>
                    <a:lnTlToBr w="12700" cmpd="sng">
                      <a:noFill/>
                      <a:prstDash val="solid"/>
                    </a:lnTlToBr>
                    <a:lnBlToTr w="12700" cmpd="sng">
                      <a:noFill/>
                      <a:prstDash val="solid"/>
                    </a:lnBlToTr>
                    <a:solidFill>
                      <a:srgbClr val="FFF6C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374649"/>
                          </a:solidFill>
                          <a:effectLst/>
                          <a:uLnTx/>
                          <a:uFillTx/>
                          <a:latin typeface="+mn-lt"/>
                          <a:ea typeface="+mn-ea"/>
                          <a:cs typeface="+mn-cs"/>
                        </a:rPr>
                        <a:t>LOSS OF GASOLINE CONTAINMENT </a:t>
                      </a:r>
                    </a:p>
                  </a:txBody>
                  <a:tcPr anchor="ctr">
                    <a:lnL>
                      <a:noFill/>
                    </a:lnL>
                    <a:lnR>
                      <a:noFill/>
                    </a:lnR>
                    <a:lnT>
                      <a:noFill/>
                    </a:lnT>
                    <a:lnB>
                      <a:noFill/>
                    </a:lnB>
                    <a:lnTlToBr w="12700" cmpd="sng">
                      <a:noFill/>
                      <a:prstDash val="solid"/>
                    </a:lnTlToBr>
                    <a:lnBlToTr w="12700" cmpd="sng">
                      <a:noFill/>
                      <a:prstDash val="solid"/>
                    </a:lnBlToTr>
                    <a:solidFill>
                      <a:srgbClr val="FFF6CD"/>
                    </a:solidFill>
                  </a:tcPr>
                </a:tc>
                <a:tc>
                  <a:txBody>
                    <a:bodyPr/>
                    <a:lstStyle/>
                    <a:p>
                      <a:pPr algn="ctr"/>
                      <a:r>
                        <a:rPr kumimoji="0" lang="fr-FR" sz="1200" b="1" i="0" u="none" strike="noStrike" kern="1200" cap="none" spc="0" normalizeH="0" baseline="0" noProof="0">
                          <a:ln>
                            <a:noFill/>
                          </a:ln>
                          <a:solidFill>
                            <a:srgbClr val="FED304"/>
                          </a:solidFill>
                          <a:effectLst/>
                          <a:uLnTx/>
                          <a:uFillTx/>
                          <a:latin typeface="Arial" panose="020B0604020202020204"/>
                          <a:ea typeface="+mn-ea"/>
                          <a:cs typeface="+mn-cs"/>
                        </a:rPr>
                        <a:t>N°14</a:t>
                      </a:r>
                      <a:endParaRPr lang="fr-FR" sz="1200" b="1">
                        <a:solidFill>
                          <a:srgbClr val="FED304"/>
                        </a:solidFill>
                      </a:endParaRPr>
                    </a:p>
                  </a:txBody>
                  <a:tcPr anchor="ctr">
                    <a:lnL>
                      <a:noFill/>
                    </a:lnL>
                    <a:lnR>
                      <a:noFill/>
                    </a:lnR>
                    <a:lnT>
                      <a:noFill/>
                    </a:lnT>
                    <a:lnB>
                      <a:noFill/>
                    </a:lnB>
                    <a:lnTlToBr w="12700" cmpd="sng">
                      <a:noFill/>
                      <a:prstDash val="solid"/>
                    </a:lnTlToBr>
                    <a:lnBlToTr w="12700" cmpd="sng">
                      <a:noFill/>
                      <a:prstDash val="solid"/>
                    </a:lnBlToTr>
                    <a:solidFill>
                      <a:srgbClr val="FFF6CD"/>
                    </a:solidFill>
                  </a:tcPr>
                </a:tc>
                <a:extLst>
                  <a:ext uri="{0D108BD9-81ED-4DB2-BD59-A6C34878D82A}">
                    <a16:rowId xmlns:a16="http://schemas.microsoft.com/office/drawing/2014/main" val="2764361332"/>
                  </a:ext>
                </a:extLst>
              </a:tr>
            </a:tbl>
          </a:graphicData>
        </a:graphic>
      </p:graphicFrame>
      <p:sp>
        <p:nvSpPr>
          <p:cNvPr id="6" name="ZoneTexte 5">
            <a:extLst>
              <a:ext uri="{FF2B5EF4-FFF2-40B4-BE49-F238E27FC236}">
                <a16:creationId xmlns:a16="http://schemas.microsoft.com/office/drawing/2014/main" id="{415F6E24-F65F-4361-BDF0-16A2F7EC5D0F}"/>
              </a:ext>
            </a:extLst>
          </p:cNvPr>
          <p:cNvSpPr txBox="1"/>
          <p:nvPr/>
        </p:nvSpPr>
        <p:spPr>
          <a:xfrm>
            <a:off x="603988" y="5960829"/>
            <a:ext cx="9720001" cy="338554"/>
          </a:xfrm>
          <a:prstGeom prst="rect">
            <a:avLst/>
          </a:prstGeom>
          <a:noFill/>
        </p:spPr>
        <p:txBody>
          <a:bodyPr wrap="square" lIns="0" tIns="0" rIns="0" bIns="0" rtlCol="0">
            <a:spAutoFit/>
          </a:bodyPr>
          <a:lstStyle/>
          <a:p>
            <a:pPr algn="l"/>
            <a:r>
              <a:rPr lang="en-US" sz="1100"/>
              <a:t>The descriptions of the circumstances and consequences have been simplified for a better understanding.</a:t>
            </a:r>
          </a:p>
          <a:p>
            <a:pPr algn="l"/>
            <a:r>
              <a:rPr lang="en-US" sz="1100"/>
              <a:t>A link to each REX is available for more information. </a:t>
            </a:r>
          </a:p>
        </p:txBody>
      </p:sp>
      <p:sp>
        <p:nvSpPr>
          <p:cNvPr id="11" name="Title 2">
            <a:extLst>
              <a:ext uri="{FF2B5EF4-FFF2-40B4-BE49-F238E27FC236}">
                <a16:creationId xmlns:a16="http://schemas.microsoft.com/office/drawing/2014/main" id="{3A694C1E-1849-9D46-AC95-19E172F47091}"/>
              </a:ext>
            </a:extLst>
          </p:cNvPr>
          <p:cNvSpPr>
            <a:spLocks noGrp="1"/>
          </p:cNvSpPr>
          <p:nvPr>
            <p:ph type="title"/>
          </p:nvPr>
        </p:nvSpPr>
        <p:spPr>
          <a:xfrm>
            <a:off x="469879" y="242844"/>
            <a:ext cx="9720000" cy="1008000"/>
          </a:xfrm>
        </p:spPr>
        <p:txBody>
          <a:bodyPr/>
          <a:lstStyle/>
          <a:p>
            <a:r>
              <a:rPr lang="fr-FR">
                <a:solidFill>
                  <a:srgbClr val="354D56"/>
                </a:solidFill>
              </a:rPr>
              <a:t>Illustration of </a:t>
            </a:r>
            <a:r>
              <a:rPr lang="fr-FR" err="1">
                <a:solidFill>
                  <a:srgbClr val="354D56"/>
                </a:solidFill>
              </a:rPr>
              <a:t>requirements</a:t>
            </a:r>
            <a:endParaRPr lang="fr-FR">
              <a:solidFill>
                <a:srgbClr val="354D56"/>
              </a:solidFill>
            </a:endParaRPr>
          </a:p>
        </p:txBody>
      </p:sp>
    </p:spTree>
    <p:extLst>
      <p:ext uri="{BB962C8B-B14F-4D97-AF65-F5344CB8AC3E}">
        <p14:creationId xmlns:p14="http://schemas.microsoft.com/office/powerpoint/2010/main" val="416391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BC5B083-EB5A-4A0F-A2F7-18A5DD0D1C92}"/>
              </a:ext>
            </a:extLst>
          </p:cNvPr>
          <p:cNvSpPr>
            <a:spLocks noGrp="1"/>
          </p:cNvSpPr>
          <p:nvPr>
            <p:ph type="ftr" sz="quarter" idx="15"/>
          </p:nvPr>
        </p:nvSpPr>
        <p:spPr>
          <a:xfrm>
            <a:off x="881955" y="6452212"/>
            <a:ext cx="3600000" cy="252000"/>
          </a:xfrm>
        </p:spPr>
        <p:txBody>
          <a:bodyPr/>
          <a:lstStyle/>
          <a:p>
            <a:r>
              <a:rPr lang="en-US"/>
              <a:t>Deployment kit Golden Rule 1</a:t>
            </a:r>
            <a:endParaRPr lang="fr-FR"/>
          </a:p>
        </p:txBody>
      </p:sp>
      <p:sp>
        <p:nvSpPr>
          <p:cNvPr id="5" name="Espace réservé du numéro de diapositive 4">
            <a:extLst>
              <a:ext uri="{FF2B5EF4-FFF2-40B4-BE49-F238E27FC236}">
                <a16:creationId xmlns:a16="http://schemas.microsoft.com/office/drawing/2014/main" id="{8D79A9DF-B471-433A-B15A-3F27E3C97228}"/>
              </a:ext>
            </a:extLst>
          </p:cNvPr>
          <p:cNvSpPr>
            <a:spLocks noGrp="1"/>
          </p:cNvSpPr>
          <p:nvPr>
            <p:ph type="sldNum" sz="quarter" idx="16"/>
          </p:nvPr>
        </p:nvSpPr>
        <p:spPr>
          <a:xfrm>
            <a:off x="244283" y="6452212"/>
            <a:ext cx="576000" cy="252000"/>
          </a:xfrm>
        </p:spPr>
        <p:txBody>
          <a:bodyPr/>
          <a:lstStyle/>
          <a:p>
            <a:fld id="{975A587B-5814-4D9B-9598-FE9CB954CB01}" type="slidenum">
              <a:rPr lang="fr-FR" smtClean="0"/>
              <a:pPr/>
              <a:t>9</a:t>
            </a:fld>
            <a:endParaRPr lang="fr-FR"/>
          </a:p>
        </p:txBody>
      </p:sp>
      <p:sp>
        <p:nvSpPr>
          <p:cNvPr id="20" name="Text Placeholder 1">
            <a:extLst>
              <a:ext uri="{FF2B5EF4-FFF2-40B4-BE49-F238E27FC236}">
                <a16:creationId xmlns:a16="http://schemas.microsoft.com/office/drawing/2014/main" id="{14BA7A6A-9149-4B01-BBE0-6F022EEF3425}"/>
              </a:ext>
            </a:extLst>
          </p:cNvPr>
          <p:cNvSpPr txBox="1">
            <a:spLocks/>
          </p:cNvSpPr>
          <p:nvPr/>
        </p:nvSpPr>
        <p:spPr>
          <a:xfrm>
            <a:off x="469879" y="1111231"/>
            <a:ext cx="8171148" cy="202670"/>
          </a:xfrm>
          <a:prstGeom prst="rect">
            <a:avLst/>
          </a:prstGeom>
        </p:spPr>
        <p:txBody>
          <a:bodyPr vert="horz" lIns="0" tIns="0" rIns="0" bIns="0" rtlCol="0" anchor="t">
            <a:noAutofit/>
          </a:bodyPr>
          <a:lstStyle>
            <a:lvl1pPr marL="180000" indent="-1800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1pPr>
            <a:lvl2pPr marL="360000" indent="-1800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mn-lt"/>
                <a:ea typeface="+mn-ea"/>
                <a:cs typeface="+mn-cs"/>
              </a:defRPr>
            </a:lvl2pPr>
            <a:lvl3pPr marL="540000" indent="-1800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3pPr>
            <a:lvl4pPr marL="720000" indent="-180000" algn="l" defTabSz="914400" rtl="0" eaLnBrk="1" latinLnBrk="0" hangingPunct="1">
              <a:lnSpc>
                <a:spcPct val="100000"/>
              </a:lnSpc>
              <a:spcBef>
                <a:spcPts val="600"/>
              </a:spcBef>
              <a:buFont typeface="Arial" panose="020B0604020202020204" pitchFamily="34" charset="0"/>
              <a:buChar char="-"/>
              <a:defRPr sz="1400" kern="1200">
                <a:solidFill>
                  <a:schemeClr val="tx1"/>
                </a:solidFill>
                <a:latin typeface="+mn-lt"/>
                <a:ea typeface="+mn-ea"/>
                <a:cs typeface="+mn-cs"/>
              </a:defRPr>
            </a:lvl4pPr>
            <a:lvl5pPr marL="288000" indent="0" algn="l" defTabSz="914400" rtl="0" eaLnBrk="1" latinLnBrk="0" hangingPunct="1">
              <a:lnSpc>
                <a:spcPct val="100000"/>
              </a:lnSpc>
              <a:spcBef>
                <a:spcPts val="1300"/>
              </a:spcBef>
              <a:buFont typeface="Arial" panose="020B0604020202020204" pitchFamily="34" charset="0"/>
              <a:buNone/>
              <a:defRPr sz="14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00" b="1">
                <a:solidFill>
                  <a:srgbClr val="354D56"/>
                </a:solidFill>
              </a:rPr>
              <a:t>&gt; FIRE IN A FACTORY
</a:t>
            </a:r>
          </a:p>
        </p:txBody>
      </p:sp>
      <p:sp>
        <p:nvSpPr>
          <p:cNvPr id="44" name="Title 2">
            <a:extLst>
              <a:ext uri="{FF2B5EF4-FFF2-40B4-BE49-F238E27FC236}">
                <a16:creationId xmlns:a16="http://schemas.microsoft.com/office/drawing/2014/main" id="{57021D9F-3B44-464A-A605-80B1C10B21D5}"/>
              </a:ext>
            </a:extLst>
          </p:cNvPr>
          <p:cNvSpPr>
            <a:spLocks noGrp="1"/>
          </p:cNvSpPr>
          <p:nvPr>
            <p:ph type="title"/>
          </p:nvPr>
        </p:nvSpPr>
        <p:spPr>
          <a:xfrm>
            <a:off x="469879" y="242844"/>
            <a:ext cx="9720000" cy="592445"/>
          </a:xfrm>
        </p:spPr>
        <p:txBody>
          <a:bodyPr/>
          <a:lstStyle/>
          <a:p>
            <a:r>
              <a:rPr lang="fr-FR">
                <a:solidFill>
                  <a:srgbClr val="354D56"/>
                </a:solidFill>
              </a:rPr>
              <a:t>REX</a:t>
            </a:r>
          </a:p>
        </p:txBody>
      </p:sp>
      <p:sp>
        <p:nvSpPr>
          <p:cNvPr id="55" name="ZoneTexte 54">
            <a:extLst>
              <a:ext uri="{FF2B5EF4-FFF2-40B4-BE49-F238E27FC236}">
                <a16:creationId xmlns:a16="http://schemas.microsoft.com/office/drawing/2014/main" id="{A80A5D7E-B83D-9448-B196-6CBFC722E869}"/>
              </a:ext>
            </a:extLst>
          </p:cNvPr>
          <p:cNvSpPr txBox="1"/>
          <p:nvPr/>
        </p:nvSpPr>
        <p:spPr>
          <a:xfrm>
            <a:off x="510211" y="1934283"/>
            <a:ext cx="2842220" cy="1400383"/>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FED304"/>
                </a:solidFill>
                <a:cs typeface="Arial" panose="020B0604020202020204"/>
              </a:rPr>
              <a:t>CIRCUMSTANCES – FACTS</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A fire broke out on the top floor of a building preparing mixtures</a:t>
            </a:r>
            <a:r>
              <a:rPr lang="fr-FR" sz="1200"/>
              <a:t>. </a:t>
            </a:r>
          </a:p>
          <a:p>
            <a:pPr marL="252000" lvl="1" indent="-252000" defTabSz="685800">
              <a:spcAft>
                <a:spcPts val="600"/>
              </a:spcAft>
              <a:buClr>
                <a:srgbClr val="FED304"/>
              </a:buClr>
              <a:buSzPct val="120000"/>
              <a:buFont typeface="Wingdings" panose="05000000000000000000" pitchFamily="2" charset="2"/>
              <a:buChar char="§"/>
              <a:tabLst>
                <a:tab pos="282575" algn="l"/>
              </a:tabLst>
              <a:defRPr/>
            </a:pPr>
            <a:r>
              <a:rPr lang="en-US" sz="1200"/>
              <a:t>The fire spread to raw materials, oils, carbon black, elastomers, cardboard and packaging plastics. </a:t>
            </a:r>
            <a:endParaRPr lang="fr-FR" sz="1200"/>
          </a:p>
        </p:txBody>
      </p:sp>
      <p:sp>
        <p:nvSpPr>
          <p:cNvPr id="58" name="ZoneTexte 57">
            <a:extLst>
              <a:ext uri="{FF2B5EF4-FFF2-40B4-BE49-F238E27FC236}">
                <a16:creationId xmlns:a16="http://schemas.microsoft.com/office/drawing/2014/main" id="{C4A822DD-CC64-9E48-B4C5-F88650E21288}"/>
              </a:ext>
            </a:extLst>
          </p:cNvPr>
          <p:cNvSpPr txBox="1"/>
          <p:nvPr/>
        </p:nvSpPr>
        <p:spPr>
          <a:xfrm>
            <a:off x="4102814" y="3517744"/>
            <a:ext cx="2325146" cy="954107"/>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FED304"/>
                </a:solidFill>
                <a:cs typeface="Arial" panose="020B0604020202020204"/>
              </a:rPr>
              <a:t>CAUSES</a:t>
            </a:r>
          </a:p>
          <a:p>
            <a:pPr marL="252000" lvl="1" indent="-252000" defTabSz="685800">
              <a:spcAft>
                <a:spcPts val="600"/>
              </a:spcAft>
              <a:buClr>
                <a:srgbClr val="FED304"/>
              </a:buClr>
              <a:buSzPct val="120000"/>
              <a:buFont typeface="Wingdings" pitchFamily="2" charset="2"/>
              <a:buChar char="§"/>
              <a:tabLst>
                <a:tab pos="282575" algn="l"/>
              </a:tabLst>
              <a:defRPr/>
            </a:pPr>
            <a:r>
              <a:rPr lang="en-US" sz="1200" b="1"/>
              <a:t>Cigarette butt left in an area where smoking is prohibited caused the fire to start</a:t>
            </a:r>
            <a:endParaRPr lang="fr-FR" sz="1200" b="1"/>
          </a:p>
        </p:txBody>
      </p:sp>
      <p:cxnSp>
        <p:nvCxnSpPr>
          <p:cNvPr id="80" name="Connecteur droit 79">
            <a:extLst>
              <a:ext uri="{FF2B5EF4-FFF2-40B4-BE49-F238E27FC236}">
                <a16:creationId xmlns:a16="http://schemas.microsoft.com/office/drawing/2014/main" id="{4EBD5649-CEFE-A747-81F3-A018B0B22F84}"/>
              </a:ext>
            </a:extLst>
          </p:cNvPr>
          <p:cNvCxnSpPr>
            <a:cxnSpLocks/>
          </p:cNvCxnSpPr>
          <p:nvPr/>
        </p:nvCxnSpPr>
        <p:spPr>
          <a:xfrm>
            <a:off x="3806653" y="1847070"/>
            <a:ext cx="0" cy="4301622"/>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cxnSp>
        <p:nvCxnSpPr>
          <p:cNvPr id="82" name="Connecteur droit 81">
            <a:extLst>
              <a:ext uri="{FF2B5EF4-FFF2-40B4-BE49-F238E27FC236}">
                <a16:creationId xmlns:a16="http://schemas.microsoft.com/office/drawing/2014/main" id="{887020A3-4BE7-0146-BDE6-0F5E232D1A8D}"/>
              </a:ext>
            </a:extLst>
          </p:cNvPr>
          <p:cNvCxnSpPr>
            <a:cxnSpLocks/>
          </p:cNvCxnSpPr>
          <p:nvPr/>
        </p:nvCxnSpPr>
        <p:spPr>
          <a:xfrm>
            <a:off x="6723473" y="1847070"/>
            <a:ext cx="0" cy="4301622"/>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sp>
        <p:nvSpPr>
          <p:cNvPr id="88" name="Rectangle : coins arrondis 26">
            <a:extLst>
              <a:ext uri="{FF2B5EF4-FFF2-40B4-BE49-F238E27FC236}">
                <a16:creationId xmlns:a16="http://schemas.microsoft.com/office/drawing/2014/main" id="{724D8D84-0CA3-F94B-A06B-0376186F6430}"/>
              </a:ext>
            </a:extLst>
          </p:cNvPr>
          <p:cNvSpPr/>
          <p:nvPr/>
        </p:nvSpPr>
        <p:spPr>
          <a:xfrm>
            <a:off x="6923691" y="1814433"/>
            <a:ext cx="4709747" cy="1750803"/>
          </a:xfrm>
          <a:prstGeom prst="roundRect">
            <a:avLst>
              <a:gd name="adj" fmla="val 6998"/>
            </a:avLst>
          </a:prstGeom>
          <a:solidFill>
            <a:srgbClr val="FED304">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9" name="ZoneTexte 88">
            <a:extLst>
              <a:ext uri="{FF2B5EF4-FFF2-40B4-BE49-F238E27FC236}">
                <a16:creationId xmlns:a16="http://schemas.microsoft.com/office/drawing/2014/main" id="{780A1C6C-941A-A840-88DC-BFDD6104A019}"/>
              </a:ext>
            </a:extLst>
          </p:cNvPr>
          <p:cNvSpPr txBox="1"/>
          <p:nvPr/>
        </p:nvSpPr>
        <p:spPr>
          <a:xfrm>
            <a:off x="7177696" y="2582154"/>
            <a:ext cx="4179689" cy="923330"/>
          </a:xfrm>
          <a:prstGeom prst="rect">
            <a:avLst/>
          </a:prstGeom>
          <a:noFill/>
        </p:spPr>
        <p:txBody>
          <a:bodyPr wrap="square" lIns="0" tIns="0" rIns="0" bIns="0" rtlCol="0">
            <a:spAutoFit/>
          </a:bodyPr>
          <a:lstStyle/>
          <a:p>
            <a:r>
              <a:rPr lang="en-US" sz="1200">
                <a:solidFill>
                  <a:srgbClr val="FFC000"/>
                </a:solidFill>
              </a:rPr>
              <a:t>Cigarettes, including electronic ones, as well as lighters and matches are </a:t>
            </a:r>
            <a:r>
              <a:rPr lang="en-US" sz="1200" b="1">
                <a:solidFill>
                  <a:srgbClr val="FFC000"/>
                </a:solidFill>
              </a:rPr>
              <a:t>potential sources of ignition</a:t>
            </a:r>
            <a:r>
              <a:rPr lang="en-US" sz="1200">
                <a:solidFill>
                  <a:srgbClr val="FFC000"/>
                </a:solidFill>
              </a:rPr>
              <a:t>.  </a:t>
            </a:r>
            <a:br>
              <a:rPr lang="en-US" sz="1200">
                <a:solidFill>
                  <a:srgbClr val="FFC000"/>
                </a:solidFill>
              </a:rPr>
            </a:br>
            <a:r>
              <a:rPr lang="en-US" sz="1200">
                <a:solidFill>
                  <a:srgbClr val="FFC000"/>
                </a:solidFill>
              </a:rPr>
              <a:t>I do not smoke or vape outside the authorised areas, as this can cause a fire or explosion. </a:t>
            </a:r>
            <a:r>
              <a:rPr lang="en-US" sz="1200">
                <a:solidFill>
                  <a:srgbClr val="FED304"/>
                </a:solidFill>
              </a:rPr>
              <a:t>
</a:t>
            </a:r>
            <a:endParaRPr lang="fr-FR" sz="1200">
              <a:solidFill>
                <a:srgbClr val="FED304"/>
              </a:solidFill>
            </a:endParaRPr>
          </a:p>
        </p:txBody>
      </p:sp>
      <p:sp>
        <p:nvSpPr>
          <p:cNvPr id="90" name="ZoneTexte 89">
            <a:extLst>
              <a:ext uri="{FF2B5EF4-FFF2-40B4-BE49-F238E27FC236}">
                <a16:creationId xmlns:a16="http://schemas.microsoft.com/office/drawing/2014/main" id="{11B35FBC-C9EB-9748-86BF-D9625F22A146}"/>
              </a:ext>
            </a:extLst>
          </p:cNvPr>
          <p:cNvSpPr txBox="1"/>
          <p:nvPr/>
        </p:nvSpPr>
        <p:spPr>
          <a:xfrm>
            <a:off x="7705083" y="2087133"/>
            <a:ext cx="2481247" cy="215444"/>
          </a:xfrm>
          <a:prstGeom prst="rect">
            <a:avLst/>
          </a:prstGeom>
          <a:noFill/>
        </p:spPr>
        <p:txBody>
          <a:bodyPr wrap="square" lIns="0" tIns="0" rIns="0" bIns="0" rtlCol="0">
            <a:spAutoFit/>
          </a:bodyPr>
          <a:lstStyle/>
          <a:p>
            <a:r>
              <a:rPr lang="fr-FR" sz="1400" b="1">
                <a:solidFill>
                  <a:srgbClr val="FED304"/>
                </a:solidFill>
                <a:cs typeface="Arial" panose="020B0604020202020204"/>
              </a:rPr>
              <a:t>LESSONS TO BE LEARNED</a:t>
            </a:r>
            <a:endParaRPr lang="fr-FR" sz="1400">
              <a:solidFill>
                <a:srgbClr val="FED304"/>
              </a:solidFill>
            </a:endParaRPr>
          </a:p>
        </p:txBody>
      </p:sp>
      <p:cxnSp>
        <p:nvCxnSpPr>
          <p:cNvPr id="93" name="Connecteur droit 92">
            <a:extLst>
              <a:ext uri="{FF2B5EF4-FFF2-40B4-BE49-F238E27FC236}">
                <a16:creationId xmlns:a16="http://schemas.microsoft.com/office/drawing/2014/main" id="{0841621F-1E69-CB40-BACA-A4BAF361FEFB}"/>
              </a:ext>
            </a:extLst>
          </p:cNvPr>
          <p:cNvCxnSpPr>
            <a:cxnSpLocks/>
          </p:cNvCxnSpPr>
          <p:nvPr/>
        </p:nvCxnSpPr>
        <p:spPr>
          <a:xfrm>
            <a:off x="3807111" y="3167746"/>
            <a:ext cx="2916362" cy="0"/>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D4EA51B0-C8C9-3345-827D-41F6378C3CDB}"/>
              </a:ext>
            </a:extLst>
          </p:cNvPr>
          <p:cNvCxnSpPr>
            <a:cxnSpLocks/>
          </p:cNvCxnSpPr>
          <p:nvPr/>
        </p:nvCxnSpPr>
        <p:spPr>
          <a:xfrm>
            <a:off x="532283" y="901408"/>
            <a:ext cx="9054777" cy="0"/>
          </a:xfrm>
          <a:prstGeom prst="line">
            <a:avLst/>
          </a:prstGeom>
          <a:ln>
            <a:solidFill>
              <a:srgbClr val="FED304"/>
            </a:solidFill>
            <a:tailEnd type="none"/>
          </a:ln>
        </p:spPr>
        <p:style>
          <a:lnRef idx="1">
            <a:schemeClr val="accent1"/>
          </a:lnRef>
          <a:fillRef idx="0">
            <a:schemeClr val="accent1"/>
          </a:fillRef>
          <a:effectRef idx="0">
            <a:schemeClr val="accent1"/>
          </a:effectRef>
          <a:fontRef idx="minor">
            <a:schemeClr val="tx1"/>
          </a:fontRef>
        </p:style>
      </p:cxnSp>
      <p:sp>
        <p:nvSpPr>
          <p:cNvPr id="23" name="Text Placeholder 1">
            <a:extLst>
              <a:ext uri="{FF2B5EF4-FFF2-40B4-BE49-F238E27FC236}">
                <a16:creationId xmlns:a16="http://schemas.microsoft.com/office/drawing/2014/main" id="{F8BE439D-6FC8-4105-B62E-A360710F5864}"/>
              </a:ext>
            </a:extLst>
          </p:cNvPr>
          <p:cNvSpPr>
            <a:spLocks noGrp="1"/>
          </p:cNvSpPr>
          <p:nvPr>
            <p:ph type="body" sz="quarter" idx="13"/>
          </p:nvPr>
        </p:nvSpPr>
        <p:spPr>
          <a:xfrm>
            <a:off x="1882912" y="353053"/>
            <a:ext cx="9540462" cy="481849"/>
          </a:xfrm>
        </p:spPr>
        <p:txBody>
          <a:bodyPr vert="horz" lIns="91440" tIns="45720" rIns="91440" bIns="45720" rtlCol="0" anchor="t">
            <a:noAutofit/>
          </a:bodyPr>
          <a:lstStyle/>
          <a:p>
            <a:pPr marL="0" indent="0">
              <a:buNone/>
            </a:pPr>
            <a:r>
              <a:rPr lang="fr-FR" sz="1800" b="1"/>
              <a:t>1. </a:t>
            </a:r>
            <a:r>
              <a:rPr lang="en-US" sz="1800" b="1"/>
              <a:t>I do not smoke or vape </a:t>
            </a:r>
            <a:r>
              <a:rPr lang="en-US" sz="1800"/>
              <a:t>outside designated areas.</a:t>
            </a:r>
            <a:endParaRPr lang="fr-FR" sz="1800">
              <a:cs typeface="Arial" panose="020B0604020202020204"/>
            </a:endParaRPr>
          </a:p>
        </p:txBody>
      </p:sp>
      <p:sp>
        <p:nvSpPr>
          <p:cNvPr id="26" name="ZoneTexte 25">
            <a:extLst>
              <a:ext uri="{FF2B5EF4-FFF2-40B4-BE49-F238E27FC236}">
                <a16:creationId xmlns:a16="http://schemas.microsoft.com/office/drawing/2014/main" id="{ABCC480D-CFBC-47B4-AD51-68C08ED0D17C}"/>
              </a:ext>
            </a:extLst>
          </p:cNvPr>
          <p:cNvSpPr txBox="1"/>
          <p:nvPr/>
        </p:nvSpPr>
        <p:spPr>
          <a:xfrm>
            <a:off x="4102813" y="1934283"/>
            <a:ext cx="2344607" cy="769441"/>
          </a:xfrm>
          <a:prstGeom prst="rect">
            <a:avLst/>
          </a:prstGeom>
          <a:noFill/>
        </p:spPr>
        <p:txBody>
          <a:bodyPr wrap="square" lIns="0" tIns="0" rIns="0" bIns="0" rtlCol="0">
            <a:spAutoFit/>
          </a:bodyPr>
          <a:lstStyle/>
          <a:p>
            <a:pPr algn="just">
              <a:lnSpc>
                <a:spcPct val="150000"/>
              </a:lnSpc>
              <a:spcAft>
                <a:spcPts val="600"/>
              </a:spcAft>
            </a:pPr>
            <a:r>
              <a:rPr lang="fr-FR" sz="1400" b="1">
                <a:solidFill>
                  <a:srgbClr val="FED304"/>
                </a:solidFill>
                <a:cs typeface="Arial" panose="020B0604020202020204"/>
              </a:rPr>
              <a:t>CONSEQUENCES</a:t>
            </a:r>
          </a:p>
          <a:p>
            <a:pPr marL="252000" indent="-252000" algn="just">
              <a:buClr>
                <a:srgbClr val="FED304"/>
              </a:buClr>
              <a:buSzPct val="120000"/>
              <a:buFont typeface="Wingdings" pitchFamily="2" charset="2"/>
              <a:buChar char="§"/>
            </a:pPr>
            <a:r>
              <a:rPr lang="en-US" sz="1200"/>
              <a:t>No injuries but potential bodily consequences.</a:t>
            </a:r>
          </a:p>
        </p:txBody>
      </p:sp>
      <p:pic>
        <p:nvPicPr>
          <p:cNvPr id="21" name="Picture 2">
            <a:extLst>
              <a:ext uri="{FF2B5EF4-FFF2-40B4-BE49-F238E27FC236}">
                <a16:creationId xmlns:a16="http://schemas.microsoft.com/office/drawing/2014/main" id="{D7170A2E-CF8C-46A9-BCE5-82BED305A4EA}"/>
              </a:ext>
            </a:extLst>
          </p:cNvPr>
          <p:cNvPicPr>
            <a:picLocks noChangeAspect="1" noChangeArrowheads="1"/>
          </p:cNvPicPr>
          <p:nvPr/>
        </p:nvPicPr>
        <p:blipFill>
          <a:blip r:embed="rId3" cstate="print"/>
          <a:srcRect/>
          <a:stretch>
            <a:fillRect/>
          </a:stretch>
        </p:blipFill>
        <p:spPr bwMode="auto">
          <a:xfrm>
            <a:off x="7016055" y="3776572"/>
            <a:ext cx="2624343" cy="1928774"/>
          </a:xfrm>
          <a:prstGeom prst="roundRect">
            <a:avLst>
              <a:gd name="adj" fmla="val 8218"/>
            </a:avLst>
          </a:prstGeom>
          <a:solidFill>
            <a:srgbClr val="FFFFFF">
              <a:shade val="85000"/>
            </a:srgbClr>
          </a:solidFill>
          <a:ln>
            <a:noFill/>
          </a:ln>
          <a:effectLst>
            <a:reflection blurRad="12700" endPos="0" dist="5000" dir="5400000" sy="-100000" algn="bl" rotWithShape="0"/>
          </a:effectLst>
        </p:spPr>
      </p:pic>
      <p:pic>
        <p:nvPicPr>
          <p:cNvPr id="24" name="Image 23">
            <a:extLst>
              <a:ext uri="{FF2B5EF4-FFF2-40B4-BE49-F238E27FC236}">
                <a16:creationId xmlns:a16="http://schemas.microsoft.com/office/drawing/2014/main" id="{78696D64-7B24-4E84-A3F5-54A94233105B}"/>
              </a:ext>
            </a:extLst>
          </p:cNvPr>
          <p:cNvPicPr>
            <a:picLocks noChangeAspect="1"/>
          </p:cNvPicPr>
          <p:nvPr/>
        </p:nvPicPr>
        <p:blipFill>
          <a:blip r:embed="rId4"/>
          <a:stretch>
            <a:fillRect/>
          </a:stretch>
        </p:blipFill>
        <p:spPr>
          <a:xfrm>
            <a:off x="7140751" y="2051039"/>
            <a:ext cx="395765" cy="419045"/>
          </a:xfrm>
          <a:prstGeom prst="rect">
            <a:avLst/>
          </a:prstGeom>
        </p:spPr>
      </p:pic>
      <p:pic>
        <p:nvPicPr>
          <p:cNvPr id="25" name="Image 2">
            <a:extLst>
              <a:ext uri="{FF2B5EF4-FFF2-40B4-BE49-F238E27FC236}">
                <a16:creationId xmlns:a16="http://schemas.microsoft.com/office/drawing/2014/main" id="{2F22B2E2-8EC3-4638-9AC8-F1FF5BA4BA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048" y="424246"/>
            <a:ext cx="246612" cy="246612"/>
          </a:xfrm>
          <a:prstGeom prst="rect">
            <a:avLst/>
          </a:prstGeom>
        </p:spPr>
      </p:pic>
    </p:spTree>
    <p:extLst>
      <p:ext uri="{BB962C8B-B14F-4D97-AF65-F5344CB8AC3E}">
        <p14:creationId xmlns:p14="http://schemas.microsoft.com/office/powerpoint/2010/main" val="1842554219"/>
      </p:ext>
    </p:extLst>
  </p:cSld>
  <p:clrMapOvr>
    <a:masterClrMapping/>
  </p:clrMapOvr>
</p:sld>
</file>

<file path=ppt/theme/theme1.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2.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3.xml><?xml version="1.0" encoding="utf-8"?>
<a:theme xmlns:a="http://schemas.openxmlformats.org/drawingml/2006/main" name="TotalEnergies AA - Vert">
  <a:themeElements>
    <a:clrScheme name="TotalEnergies AA - Vert">
      <a:dk1>
        <a:srgbClr val="374649"/>
      </a:dk1>
      <a:lt1>
        <a:srgbClr val="FFFFFF"/>
      </a:lt1>
      <a:dk2>
        <a:srgbClr val="40A9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40A9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8E65D93A-A430-4213-93E7-E79E0E13460A}"/>
    </a:ext>
  </a:extLst>
</a:theme>
</file>

<file path=ppt/theme/theme4.xml><?xml version="1.0" encoding="utf-8"?>
<a:theme xmlns:a="http://schemas.openxmlformats.org/drawingml/2006/main" name="TotalEnergies AA - Orange">
  <a:themeElements>
    <a:clrScheme name="TotalEnergies AA - Orange">
      <a:dk1>
        <a:srgbClr val="374649"/>
      </a:dk1>
      <a:lt1>
        <a:srgbClr val="FFFFFF"/>
      </a:lt1>
      <a:dk2>
        <a:srgbClr val="F66A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F66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4FB5FB3A-8D47-483C-8718-F2093382F299}"/>
    </a:ext>
  </a:extLst>
</a:theme>
</file>

<file path=ppt/theme/theme5.xml><?xml version="1.0" encoding="utf-8"?>
<a:theme xmlns:a="http://schemas.openxmlformats.org/drawingml/2006/main" name="1_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6.xml><?xml version="1.0" encoding="utf-8"?>
<a:theme xmlns:a="http://schemas.openxmlformats.org/drawingml/2006/main" name="TotalEnergies AA - Bleu">
  <a:themeElements>
    <a:clrScheme name="TotalEnergies AA - Bleu">
      <a:dk1>
        <a:srgbClr val="374649"/>
      </a:dk1>
      <a:lt1>
        <a:srgbClr val="FFFFFF"/>
      </a:lt1>
      <a:dk2>
        <a:srgbClr val="009CEA"/>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009CE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67924521-0CA8-40F1-97CB-7A60EDCC72DB}"/>
    </a:ext>
  </a:extLst>
</a:theme>
</file>

<file path=ppt/theme/theme7.xml><?xml version="1.0" encoding="utf-8"?>
<a:theme xmlns:a="http://schemas.openxmlformats.org/drawingml/2006/main" name="TotalEnergies AA - Roug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smtClean="0"/>
        </a:defPPr>
      </a:lstStyle>
    </a:txDef>
  </a:objectDefaults>
  <a:extraClrSchemeLst/>
  <a:extLst>
    <a:ext uri="{05A4C25C-085E-4340-85A3-A5531E510DB2}">
      <thm15:themeFamily xmlns:thm15="http://schemas.microsoft.com/office/thememl/2012/main" name="TotalEnergies AA_MAJ Rouge 16-9 FR_v24.potx" id="{8F81559F-8AB2-4AB8-AB80-A9DCDC310110}" vid="{7F80211D-D8F7-48B2-85FF-8935591EFD6D}"/>
    </a:ext>
  </a:extLst>
</a:theme>
</file>

<file path=ppt/theme/theme8.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TotalEnergies AA - Rouge">
      <a:dk1>
        <a:srgbClr val="374649"/>
      </a:dk1>
      <a:lt1>
        <a:srgbClr val="FFFFFF"/>
      </a:lt1>
      <a:dk2>
        <a:srgbClr val="ED0000"/>
      </a:dk2>
      <a:lt2>
        <a:srgbClr val="FFFFFF"/>
      </a:lt2>
      <a:accent1>
        <a:srgbClr val="009CEA"/>
      </a:accent1>
      <a:accent2>
        <a:srgbClr val="ED0000"/>
      </a:accent2>
      <a:accent3>
        <a:srgbClr val="40A900"/>
      </a:accent3>
      <a:accent4>
        <a:srgbClr val="F66A00"/>
      </a:accent4>
      <a:accent5>
        <a:srgbClr val="009CEA"/>
      </a:accent5>
      <a:accent6>
        <a:srgbClr val="ED0000"/>
      </a:accent6>
      <a:hlink>
        <a:srgbClr val="374649"/>
      </a:hlink>
      <a:folHlink>
        <a:srgbClr val="ED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14F54EC3176342AA69E46BF095A846" ma:contentTypeVersion="14" ma:contentTypeDescription="Crée un document." ma:contentTypeScope="" ma:versionID="333694e9f198b892cb66d3d661955e30">
  <xsd:schema xmlns:xsd="http://www.w3.org/2001/XMLSchema" xmlns:xs="http://www.w3.org/2001/XMLSchema" xmlns:p="http://schemas.microsoft.com/office/2006/metadata/properties" xmlns:ns2="40753fda-f579-4bb9-aa37-7b314b45a769" xmlns:ns3="5e3fc8a5-ae92-42ac-9a5b-adc0faec43d6" targetNamespace="http://schemas.microsoft.com/office/2006/metadata/properties" ma:root="true" ma:fieldsID="8c7ac7fe3cbc64d020c0b41f92df7139" ns2:_="" ns3:_="">
    <xsd:import namespace="40753fda-f579-4bb9-aa37-7b314b45a769"/>
    <xsd:import namespace="5e3fc8a5-ae92-42ac-9a5b-adc0faec43d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753fda-f579-4bb9-aa37-7b314b45a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Balises d’images" ma:readOnly="false" ma:fieldId="{5cf76f15-5ced-4ddc-b409-7134ff3c332f}" ma:taxonomyMulti="true" ma:sspId="7d7a317d-19e9-4a41-b675-f2bd41b4cab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e3fc8a5-ae92-42ac-9a5b-adc0faec43d6" elementFormDefault="qualified">
    <xsd:import namespace="http://schemas.microsoft.com/office/2006/documentManagement/types"/>
    <xsd:import namespace="http://schemas.microsoft.com/office/infopath/2007/PartnerControls"/>
    <xsd:element name="SharedWithUsers" ma:index="1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Partagé avec détails" ma:internalName="SharedWithDetails" ma:readOnly="true">
      <xsd:simpleType>
        <xsd:restriction base="dms:Note">
          <xsd:maxLength value="255"/>
        </xsd:restriction>
      </xsd:simpleType>
    </xsd:element>
    <xsd:element name="TaxCatchAll" ma:index="21" nillable="true" ma:displayName="Taxonomy Catch All Column" ma:hidden="true" ma:list="{92d17153-1ee4-4a6d-88b4-3fe46e77897f}" ma:internalName="TaxCatchAll" ma:showField="CatchAllData" ma:web="5e3fc8a5-ae92-42ac-9a5b-adc0faec43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e3fc8a5-ae92-42ac-9a5b-adc0faec43d6" xsi:nil="true"/>
    <lcf76f155ced4ddcb4097134ff3c332f xmlns="40753fda-f579-4bb9-aa37-7b314b45a769">
      <Terms xmlns="http://schemas.microsoft.com/office/infopath/2007/PartnerControls"/>
    </lcf76f155ced4ddcb4097134ff3c332f>
    <SharedWithUsers xmlns="5e3fc8a5-ae92-42ac-9a5b-adc0faec43d6">
      <UserInfo>
        <DisplayName>Michiel DE KOSTER</DisplayName>
        <AccountId>9</AccountId>
        <AccountType/>
      </UserInfo>
      <UserInfo>
        <DisplayName>Alexandra PAPILLON</DisplayName>
        <AccountId>13</AccountId>
        <AccountType/>
      </UserInfo>
    </SharedWithUsers>
  </documentManagement>
</p:properties>
</file>

<file path=customXml/itemProps1.xml><?xml version="1.0" encoding="utf-8"?>
<ds:datastoreItem xmlns:ds="http://schemas.openxmlformats.org/officeDocument/2006/customXml" ds:itemID="{47CD0F3B-CAD2-4F5A-AB44-8BDF5D5FCA5F}">
  <ds:schemaRefs>
    <ds:schemaRef ds:uri="40753fda-f579-4bb9-aa37-7b314b45a769"/>
    <ds:schemaRef ds:uri="5e3fc8a5-ae92-42ac-9a5b-adc0faec43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C184838-24BB-4C81-8C04-2AFBFD782250}">
  <ds:schemaRefs>
    <ds:schemaRef ds:uri="http://schemas.microsoft.com/sharepoint/v3/contenttype/forms"/>
  </ds:schemaRefs>
</ds:datastoreItem>
</file>

<file path=customXml/itemProps3.xml><?xml version="1.0" encoding="utf-8"?>
<ds:datastoreItem xmlns:ds="http://schemas.openxmlformats.org/officeDocument/2006/customXml" ds:itemID="{DD560780-D1C1-4641-9B08-F0A5FFFCA309}">
  <ds:schemaRefs>
    <ds:schemaRef ds:uri="40753fda-f579-4bb9-aa37-7b314b45a769"/>
    <ds:schemaRef ds:uri="5e3fc8a5-ae92-42ac-9a5b-adc0faec43d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TotalEnergies AA - Bleu</Template>
  <TotalTime>0</TotalTime>
  <Words>2321</Words>
  <Application>Microsoft Office PowerPoint</Application>
  <PresentationFormat>Grand écran</PresentationFormat>
  <Paragraphs>267</Paragraphs>
  <Slides>18</Slides>
  <Notes>13</Notes>
  <HiddenSlides>0</HiddenSlides>
  <MMClips>0</MMClips>
  <ScaleCrop>false</ScaleCrop>
  <HeadingPairs>
    <vt:vector size="6" baseType="variant">
      <vt:variant>
        <vt:lpstr>Polices utilisées</vt:lpstr>
      </vt:variant>
      <vt:variant>
        <vt:i4>4</vt:i4>
      </vt:variant>
      <vt:variant>
        <vt:lpstr>Thème</vt:lpstr>
      </vt:variant>
      <vt:variant>
        <vt:i4>7</vt:i4>
      </vt:variant>
      <vt:variant>
        <vt:lpstr>Titres des diapositives</vt:lpstr>
      </vt:variant>
      <vt:variant>
        <vt:i4>18</vt:i4>
      </vt:variant>
    </vt:vector>
  </HeadingPairs>
  <TitlesOfParts>
    <vt:vector size="29" baseType="lpstr">
      <vt:lpstr>Arial</vt:lpstr>
      <vt:lpstr>Arial</vt:lpstr>
      <vt:lpstr>Arial MT Light</vt:lpstr>
      <vt:lpstr>Wingdings</vt:lpstr>
      <vt:lpstr>TotalEnergies AA - Bleu</vt:lpstr>
      <vt:lpstr>TotalEnergies AA - Rouge</vt:lpstr>
      <vt:lpstr>TotalEnergies AA - Vert</vt:lpstr>
      <vt:lpstr>TotalEnergies AA - Orange</vt:lpstr>
      <vt:lpstr>1_TotalEnergies AA - Rouge</vt:lpstr>
      <vt:lpstr>TotalEnergies AA - Bleu</vt:lpstr>
      <vt:lpstr>TotalEnergies AA - Rouge</vt:lpstr>
      <vt:lpstr>Présentation PowerPoint</vt:lpstr>
      <vt:lpstr>Présentation PowerPoint</vt:lpstr>
      <vt:lpstr>Poster &amp; pictogram</vt:lpstr>
      <vt:lpstr>Some definitions</vt:lpstr>
      <vt:lpstr>The essence of Golden Rule 1</vt:lpstr>
      <vt:lpstr>High-Risk situations  incidents</vt:lpstr>
      <vt:lpstr>Présentation PowerPoint</vt:lpstr>
      <vt:lpstr>Illustration of requirements</vt:lpstr>
      <vt:lpstr>REX</vt:lpstr>
      <vt:lpstr>REX</vt:lpstr>
      <vt:lpstr>
</vt:lpstr>
      <vt:lpstr>Présentation PowerPoint</vt:lpstr>
      <vt:lpstr>REX</vt:lpstr>
      <vt:lpstr>REX</vt:lpstr>
      <vt:lpstr>Présentation PowerPoint</vt:lpstr>
      <vt:lpstr>Golden Rule 1 applied to offices</vt:lpstr>
      <vt:lpstr>Our tools and documents​</vt:lpstr>
      <vt:lpstr>Lexicon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votre présentation  sur plusieurs lignes [Arial 32 pt regular] lorem ipsum dolor sit amet</dc:title>
  <dc:creator>Josephine Beauchesne</dc:creator>
  <cp:lastModifiedBy>Claire MAIRET</cp:lastModifiedBy>
  <cp:revision>1</cp:revision>
  <cp:lastPrinted>2021-09-13T12:46:09Z</cp:lastPrinted>
  <dcterms:created xsi:type="dcterms:W3CDTF">2021-08-30T17:14:08Z</dcterms:created>
  <dcterms:modified xsi:type="dcterms:W3CDTF">2022-12-01T13:54:36Z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b30ed1b-e95f-40b5-af89-828263f287a7_Enabled">
    <vt:lpwstr>true</vt:lpwstr>
  </property>
  <property fmtid="{D5CDD505-2E9C-101B-9397-08002B2CF9AE}" pid="3" name="MSIP_Label_2b30ed1b-e95f-40b5-af89-828263f287a7_SetDate">
    <vt:lpwstr>2021-09-08T09:51:31Z</vt:lpwstr>
  </property>
  <property fmtid="{D5CDD505-2E9C-101B-9397-08002B2CF9AE}" pid="4" name="MSIP_Label_2b30ed1b-e95f-40b5-af89-828263f287a7_Method">
    <vt:lpwstr>Standard</vt:lpwstr>
  </property>
  <property fmtid="{D5CDD505-2E9C-101B-9397-08002B2CF9AE}" pid="5" name="MSIP_Label_2b30ed1b-e95f-40b5-af89-828263f287a7_Name">
    <vt:lpwstr>2b30ed1b-e95f-40b5-af89-828263f287a7</vt:lpwstr>
  </property>
  <property fmtid="{D5CDD505-2E9C-101B-9397-08002B2CF9AE}" pid="6" name="MSIP_Label_2b30ed1b-e95f-40b5-af89-828263f287a7_SiteId">
    <vt:lpwstr>329e91b0-e21f-48fb-a071-456717ecc28e</vt:lpwstr>
  </property>
  <property fmtid="{D5CDD505-2E9C-101B-9397-08002B2CF9AE}" pid="7" name="MSIP_Label_2b30ed1b-e95f-40b5-af89-828263f287a7_ActionId">
    <vt:lpwstr>0d5f9d8b-7c4d-492f-9999-41f8c64aaae1</vt:lpwstr>
  </property>
  <property fmtid="{D5CDD505-2E9C-101B-9397-08002B2CF9AE}" pid="8" name="MSIP_Label_2b30ed1b-e95f-40b5-af89-828263f287a7_ContentBits">
    <vt:lpwstr>0</vt:lpwstr>
  </property>
  <property fmtid="{D5CDD505-2E9C-101B-9397-08002B2CF9AE}" pid="9" name="ContentTypeId">
    <vt:lpwstr>0x0101001214F54EC3176342AA69E46BF095A846</vt:lpwstr>
  </property>
  <property fmtid="{D5CDD505-2E9C-101B-9397-08002B2CF9AE}" pid="10" name="MediaServiceImageTags">
    <vt:lpwstr/>
  </property>
</Properties>
</file>