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CC00"/>
    <a:srgbClr val="172982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F99D4CA7-04E8-4157-9DAC-B3BA85912F83}"/>
    <pc:docChg chg="modSld">
      <pc:chgData name="Clayton FERIAUX" userId="9c5c5508-a7dc-4b9b-82fc-6eb9dc922111" providerId="ADAL" clId="{F99D4CA7-04E8-4157-9DAC-B3BA85912F83}" dt="2022-11-29T10:07:01.252" v="0" actId="20577"/>
      <pc:docMkLst>
        <pc:docMk/>
      </pc:docMkLst>
      <pc:sldChg chg="modSp mod">
        <pc:chgData name="Clayton FERIAUX" userId="9c5c5508-a7dc-4b9b-82fc-6eb9dc922111" providerId="ADAL" clId="{F99D4CA7-04E8-4157-9DAC-B3BA85912F83}" dt="2022-11-29T10:07:01.252" v="0" actId="20577"/>
        <pc:sldMkLst>
          <pc:docMk/>
          <pc:sldMk cId="3920847002" sldId="272"/>
        </pc:sldMkLst>
        <pc:spChg chg="mod">
          <ac:chgData name="Clayton FERIAUX" userId="9c5c5508-a7dc-4b9b-82fc-6eb9dc922111" providerId="ADAL" clId="{F99D4CA7-04E8-4157-9DAC-B3BA85912F83}" dt="2022-11-29T10:07:01.252" v="0" actId="20577"/>
          <ac:spMkLst>
            <pc:docMk/>
            <pc:sldMk cId="3920847002" sldId="272"/>
            <ac:spMk id="2" creationId="{00000000-0000-0000-0000-000000000000}"/>
          </ac:spMkLst>
        </pc:spChg>
      </pc:sldChg>
    </pc:docChg>
  </pc:docChgLst>
  <pc:docChgLst>
    <pc:chgData name="Claire MAIRET" userId="b91d9db2-e41b-4c98-9525-27312980cc2f" providerId="ADAL" clId="{371E02E1-BF38-4FCB-98A1-A59B76BEA19D}"/>
    <pc:docChg chg="custSel modSld">
      <pc:chgData name="Claire MAIRET" userId="b91d9db2-e41b-4c98-9525-27312980cc2f" providerId="ADAL" clId="{371E02E1-BF38-4FCB-98A1-A59B76BEA19D}" dt="2022-11-30T13:44:28.767" v="52" actId="14100"/>
      <pc:docMkLst>
        <pc:docMk/>
      </pc:docMkLst>
      <pc:sldChg chg="addSp delSp modSp mod">
        <pc:chgData name="Claire MAIRET" userId="b91d9db2-e41b-4c98-9525-27312980cc2f" providerId="ADAL" clId="{371E02E1-BF38-4FCB-98A1-A59B76BEA19D}" dt="2022-11-30T12:16:35.547" v="49" actId="14100"/>
        <pc:sldMkLst>
          <pc:docMk/>
          <pc:sldMk cId="3920847002" sldId="272"/>
        </pc:sldMkLst>
        <pc:spChg chg="mod">
          <ac:chgData name="Claire MAIRET" userId="b91d9db2-e41b-4c98-9525-27312980cc2f" providerId="ADAL" clId="{371E02E1-BF38-4FCB-98A1-A59B76BEA19D}" dt="2022-11-30T12:09:43.519" v="0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371E02E1-BF38-4FCB-98A1-A59B76BEA19D}" dt="2022-11-30T12:10:43.448" v="11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371E02E1-BF38-4FCB-98A1-A59B76BEA19D}" dt="2022-11-30T12:10:44.486" v="12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371E02E1-BF38-4FCB-98A1-A59B76BEA19D}" dt="2022-11-30T12:11:06.071" v="14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371E02E1-BF38-4FCB-98A1-A59B76BEA19D}" dt="2022-11-30T12:10:54.626" v="13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371E02E1-BF38-4FCB-98A1-A59B76BEA19D}" dt="2022-11-30T12:16:35.547" v="49" actId="14100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ire MAIRET" userId="b91d9db2-e41b-4c98-9525-27312980cc2f" providerId="ADAL" clId="{371E02E1-BF38-4FCB-98A1-A59B76BEA19D}" dt="2022-11-30T12:09:45.640" v="1" actId="478"/>
          <ac:picMkLst>
            <pc:docMk/>
            <pc:sldMk cId="3920847002" sldId="272"/>
            <ac:picMk id="4" creationId="{6949128C-E7CC-4A45-B8C5-6629D0B23BD4}"/>
          </ac:picMkLst>
        </pc:picChg>
        <pc:picChg chg="add mod">
          <ac:chgData name="Claire MAIRET" userId="b91d9db2-e41b-4c98-9525-27312980cc2f" providerId="ADAL" clId="{371E02E1-BF38-4FCB-98A1-A59B76BEA19D}" dt="2022-11-30T12:10:23.898" v="9" actId="1036"/>
          <ac:picMkLst>
            <pc:docMk/>
            <pc:sldMk cId="3920847002" sldId="272"/>
            <ac:picMk id="5" creationId="{C3AE340E-0CC3-44DA-AAEE-32EB118B37BD}"/>
          </ac:picMkLst>
        </pc:picChg>
      </pc:sldChg>
      <pc:sldChg chg="modSp mod">
        <pc:chgData name="Claire MAIRET" userId="b91d9db2-e41b-4c98-9525-27312980cc2f" providerId="ADAL" clId="{371E02E1-BF38-4FCB-98A1-A59B76BEA19D}" dt="2022-11-30T13:44:11.191" v="51" actId="20577"/>
        <pc:sldMkLst>
          <pc:docMk/>
          <pc:sldMk cId="1092025909" sldId="285"/>
        </pc:sldMkLst>
        <pc:spChg chg="mod">
          <ac:chgData name="Claire MAIRET" userId="b91d9db2-e41b-4c98-9525-27312980cc2f" providerId="ADAL" clId="{371E02E1-BF38-4FCB-98A1-A59B76BEA19D}" dt="2022-11-30T12:11:16.008" v="15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371E02E1-BF38-4FCB-98A1-A59B76BEA19D}" dt="2022-11-30T13:44:11.191" v="51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371E02E1-BF38-4FCB-98A1-A59B76BEA19D}" dt="2022-11-30T12:12:21.255" v="20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371E02E1-BF38-4FCB-98A1-A59B76BEA19D}" dt="2022-11-30T12:12:01.530" v="19" actId="14100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371E02E1-BF38-4FCB-98A1-A59B76BEA19D}" dt="2022-11-30T13:44:28.767" v="52" actId="14100"/>
        <pc:sldMkLst>
          <pc:docMk/>
          <pc:sldMk cId="3254035797" sldId="286"/>
        </pc:sldMkLst>
        <pc:spChg chg="mod">
          <ac:chgData name="Claire MAIRET" userId="b91d9db2-e41b-4c98-9525-27312980cc2f" providerId="ADAL" clId="{371E02E1-BF38-4FCB-98A1-A59B76BEA19D}" dt="2022-11-30T12:15:53.314" v="47" actId="2057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371E02E1-BF38-4FCB-98A1-A59B76BEA19D}" dt="2022-11-30T12:15:45.455" v="45" actId="20577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ire MAIRET" userId="b91d9db2-e41b-4c98-9525-27312980cc2f" providerId="ADAL" clId="{371E02E1-BF38-4FCB-98A1-A59B76BEA19D}" dt="2022-11-30T12:15:27.266" v="43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371E02E1-BF38-4FCB-98A1-A59B76BEA19D}" dt="2022-11-30T13:44:28.767" v="52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371E02E1-BF38-4FCB-98A1-A59B76BEA19D}" dt="2022-11-30T12:14:47.339" v="33" actId="20577"/>
        <pc:sldMkLst>
          <pc:docMk/>
          <pc:sldMk cId="2152224845" sldId="287"/>
        </pc:sldMkLst>
        <pc:spChg chg="mod ord">
          <ac:chgData name="Claire MAIRET" userId="b91d9db2-e41b-4c98-9525-27312980cc2f" providerId="ADAL" clId="{371E02E1-BF38-4FCB-98A1-A59B76BEA19D}" dt="2022-11-30T12:14:20.028" v="28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371E02E1-BF38-4FCB-98A1-A59B76BEA19D}" dt="2022-11-30T12:14:28.587" v="29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371E02E1-BF38-4FCB-98A1-A59B76BEA19D}" dt="2022-11-30T12:14:47.339" v="33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371E02E1-BF38-4FCB-98A1-A59B76BEA19D}" dt="2022-11-30T12:14:37.009" v="30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371E02E1-BF38-4FCB-98A1-A59B76BEA19D}" dt="2022-11-30T12:14:12.682" v="26" actId="208"/>
          <ac:picMkLst>
            <pc:docMk/>
            <pc:sldMk cId="2152224845" sldId="287"/>
            <ac:picMk id="4" creationId="{FCF485B6-8A9B-428F-8867-D2B8018647B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6163" y="5593556"/>
            <a:ext cx="3009900" cy="3740393"/>
          </a:xfrm>
          <a:ln w="19050">
            <a:solidFill>
              <a:srgbClr val="BDCC00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BDCC00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2 - “TRAFFIC”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2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BDCC00"/>
          </a:solidFill>
          <a:ln w="19050">
            <a:solidFill>
              <a:srgbClr val="BDCC00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2.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BDCC00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2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BDCC00"/>
          </a:solidFill>
          <a:ln w="19050"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BD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2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BDCC00"/>
          </a:solidFill>
          <a:ln w="19050"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3AE340E-0CC3-44DA-AAEE-32EB118B37B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9851" y="5133702"/>
            <a:ext cx="3004458" cy="420624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BDCC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BDCC00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BDCC00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BDCC00"/>
                </a:solidFill>
                <a:latin typeface="Roboto"/>
                <a:ea typeface="Roboto"/>
              </a:rPr>
              <a:t>– GR 2 </a:t>
            </a:r>
            <a:endParaRPr lang="en-US" sz="1800" dirty="0">
              <a:solidFill>
                <a:srgbClr val="BDCC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BDCC00"/>
          </a:solidFill>
          <a:ln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31853" y="1396692"/>
            <a:ext cx="3140010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2 deployment kit.</a:t>
            </a:r>
          </a:p>
          <a:p>
            <a:pPr marL="171450" lvl="2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BDCC00"/>
                </a:solidFill>
                <a:latin typeface="Roboto"/>
                <a:ea typeface="Roboto"/>
              </a:rPr>
              <a:t>Present the GR 2 deployment kit...</a:t>
            </a:r>
          </a:p>
          <a:p>
            <a:pPr marL="358775" lvl="1" indent="-825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BDCC0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BDCC0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BDCC00"/>
          </a:solidFill>
          <a:ln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BDCC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BDCC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BDCC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BDCC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BDCC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BDCC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BDCC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BDCC00"/>
          </a:solidFill>
          <a:ln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BDCC00"/>
            </a:solidFill>
            <a:ln>
              <a:solidFill>
                <a:srgbClr val="BD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2569" cy="1384536"/>
          </a:xfrm>
          <a:prstGeom prst="rect">
            <a:avLst/>
          </a:prstGeom>
          <a:noFill/>
          <a:ln>
            <a:solidFill>
              <a:srgbClr val="BD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2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BD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BDCC0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BDCC00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2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BDCC00"/>
          </a:solidFill>
          <a:ln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BDCC00"/>
          </a:solidFill>
          <a:ln>
            <a:solidFill>
              <a:srgbClr val="BDCC0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2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BD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CF485B6-8A9B-428F-8867-D2B8018647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838" y="1063750"/>
            <a:ext cx="4600574" cy="259278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BDCC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2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BDCC00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BD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BDCC00"/>
              </a:solidFill>
            </a:endParaRPr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553779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2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BDCC00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BD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147448" cy="2739210"/>
          </a:xfrm>
          <a:prstGeom prst="rect">
            <a:avLst/>
          </a:prstGeom>
          <a:noFill/>
          <a:ln w="12700">
            <a:solidFill>
              <a:srgbClr val="BDCC0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0" y="5975653"/>
            <a:ext cx="2186093" cy="3370163"/>
          </a:xfrm>
          <a:prstGeom prst="rect">
            <a:avLst/>
          </a:prstGeom>
          <a:noFill/>
          <a:ln w="12700">
            <a:solidFill>
              <a:srgbClr val="BDCC00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BDCC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computer.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BDCC0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BDCC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BDCC0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customXml/itemProps2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1215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2 - “TRAFFIC”</vt:lpstr>
      <vt:lpstr>deployment workshop guide – GR 2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3</cp:revision>
  <cp:lastPrinted>2021-02-17T08:07:55Z</cp:lastPrinted>
  <dcterms:created xsi:type="dcterms:W3CDTF">2019-03-06T16:25:49Z</dcterms:created>
  <dcterms:modified xsi:type="dcterms:W3CDTF">2022-11-30T13:44:30Z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