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94C"/>
    <a:srgbClr val="088A30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45" d="100"/>
          <a:sy n="45" d="100"/>
        </p:scale>
        <p:origin x="1296" y="-4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074A02-EF02-DE4B-9C19-4CE310C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238156" y="23383020"/>
            <a:ext cx="10166390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dirty="0">
                <a:solidFill>
                  <a:srgbClr val="35494C"/>
                </a:solidFill>
                <a:latin typeface="Gotham Rounded Bold" panose="02000000000000000000" pitchFamily="2" charset="0"/>
              </a:rPr>
              <a:t>Golden </a:t>
            </a:r>
            <a:r>
              <a:rPr lang="fr-FR" sz="6800" b="1" dirty="0" err="1">
                <a:solidFill>
                  <a:srgbClr val="35494C"/>
                </a:solidFill>
                <a:latin typeface="Gotham Rounded Bold" panose="02000000000000000000" pitchFamily="2" charset="0"/>
              </a:rPr>
              <a:t>Rule</a:t>
            </a:r>
            <a:r>
              <a:rPr lang="fr-FR" sz="6800" b="1" dirty="0">
                <a:solidFill>
                  <a:srgbClr val="35494C"/>
                </a:solidFill>
                <a:latin typeface="Gotham Rounded Bold" panose="02000000000000000000" pitchFamily="2" charset="0"/>
              </a:rPr>
              <a:t> 4</a:t>
            </a:r>
            <a:endParaRPr lang="fr-FR" sz="6800" b="1" spc="-240" dirty="0">
              <a:solidFill>
                <a:srgbClr val="35494C"/>
              </a:solidFill>
              <a:latin typeface="Gotham Rounded Bold" panose="020000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102690" y="24788399"/>
            <a:ext cx="17513821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19500" b="1" dirty="0" err="1">
                <a:solidFill>
                  <a:srgbClr val="088A30"/>
                </a:solidFill>
                <a:latin typeface="Gotham Rounded Bold" panose="02000000000000000000" pitchFamily="2" charset="0"/>
              </a:rPr>
              <a:t>Personal</a:t>
            </a:r>
            <a:r>
              <a:rPr lang="fr-FR" sz="19500" b="1" dirty="0">
                <a:solidFill>
                  <a:srgbClr val="088A30"/>
                </a:solidFill>
                <a:latin typeface="Gotham Rounded Bold" panose="02000000000000000000" pitchFamily="2" charset="0"/>
              </a:rPr>
              <a:t> Protective Equipment</a:t>
            </a:r>
            <a:endParaRPr lang="fr-FR" sz="19500" b="1" spc="-700" dirty="0">
              <a:solidFill>
                <a:srgbClr val="088A30"/>
              </a:solidFill>
              <a:latin typeface="Gotham Rounded Bold" panose="020000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221223" y="33045334"/>
            <a:ext cx="15455099" cy="97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I wear the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required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PPE.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12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20</cp:revision>
  <dcterms:created xsi:type="dcterms:W3CDTF">2022-01-17T11:44:19Z</dcterms:created>
  <dcterms:modified xsi:type="dcterms:W3CDTF">2022-09-26T09:54:45Z</dcterms:modified>
</cp:coreProperties>
</file>