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16"/>
  </p:notesMasterIdLst>
  <p:handoutMasterIdLst>
    <p:handoutMasterId r:id="rId17"/>
  </p:handoutMasterIdLst>
  <p:sldIdLst>
    <p:sldId id="273" r:id="rId5"/>
    <p:sldId id="436" r:id="rId6"/>
    <p:sldId id="461" r:id="rId7"/>
    <p:sldId id="462" r:id="rId8"/>
    <p:sldId id="477" r:id="rId9"/>
    <p:sldId id="478" r:id="rId10"/>
    <p:sldId id="479" r:id="rId11"/>
    <p:sldId id="480" r:id="rId12"/>
    <p:sldId id="481" r:id="rId13"/>
    <p:sldId id="482" r:id="rId14"/>
    <p:sldId id="483" r:id="rId15"/>
  </p:sldIdLst>
  <p:sldSz cx="12192000" cy="6858000"/>
  <p:notesSz cx="7010400" cy="9296400"/>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bastien MUNERET" initials="SM" lastIdx="1" clrIdx="0">
    <p:extLst>
      <p:ext uri="{19B8F6BF-5375-455C-9EA6-DF929625EA0E}">
        <p15:presenceInfo xmlns:p15="http://schemas.microsoft.com/office/powerpoint/2012/main" userId="S-1-5-21-1688137703-1013256711-2629252250-32346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FF00"/>
    <a:srgbClr val="376092"/>
    <a:srgbClr val="FF9900"/>
    <a:srgbClr val="A90025"/>
    <a:srgbClr val="AC8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5405" autoAdjust="0"/>
  </p:normalViewPr>
  <p:slideViewPr>
    <p:cSldViewPr>
      <p:cViewPr varScale="1">
        <p:scale>
          <a:sx n="110" d="100"/>
          <a:sy n="110" d="100"/>
        </p:scale>
        <p:origin x="492" y="108"/>
      </p:cViewPr>
      <p:guideLst>
        <p:guide orient="horz" pos="2160"/>
        <p:guide pos="3840"/>
      </p:guideLst>
    </p:cSldViewPr>
  </p:slideViewPr>
  <p:outlineViewPr>
    <p:cViewPr>
      <p:scale>
        <a:sx n="33" d="100"/>
        <a:sy n="33" d="100"/>
      </p:scale>
      <p:origin x="0" y="7572"/>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3" d="100"/>
          <a:sy n="83" d="100"/>
        </p:scale>
        <p:origin x="-1956" y="-90"/>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aeme SHARP" userId="S::graeme.sharp@total.com::6797b9a1-fd93-40e5-af49-78527b3d8e7d" providerId="AD" clId="Web-{22C32F96-D3DD-56D9-BA17-66091D030708}"/>
    <pc:docChg chg="modSld">
      <pc:chgData name="Graeme SHARP" userId="S::graeme.sharp@total.com::6797b9a1-fd93-40e5-af49-78527b3d8e7d" providerId="AD" clId="Web-{22C32F96-D3DD-56D9-BA17-66091D030708}" dt="2019-09-10T09:24:18.735" v="0"/>
      <pc:docMkLst>
        <pc:docMk/>
      </pc:docMkLst>
      <pc:sldChg chg="addSp">
        <pc:chgData name="Graeme SHARP" userId="S::graeme.sharp@total.com::6797b9a1-fd93-40e5-af49-78527b3d8e7d" providerId="AD" clId="Web-{22C32F96-D3DD-56D9-BA17-66091D030708}" dt="2019-09-10T09:24:18.735" v="0"/>
        <pc:sldMkLst>
          <pc:docMk/>
          <pc:sldMk cId="4135034285" sldId="483"/>
        </pc:sldMkLst>
        <pc:spChg chg="add">
          <ac:chgData name="Graeme SHARP" userId="S::graeme.sharp@total.com::6797b9a1-fd93-40e5-af49-78527b3d8e7d" providerId="AD" clId="Web-{22C32F96-D3DD-56D9-BA17-66091D030708}" dt="2019-09-10T09:24:18.735" v="0"/>
          <ac:spMkLst>
            <pc:docMk/>
            <pc:sldMk cId="4135034285" sldId="483"/>
            <ac:spMk id="3" creationId="{34AEB095-4434-4B47-818F-7ABCF09AAE76}"/>
          </ac:spMkLst>
        </pc:spChg>
      </pc:sldChg>
    </pc:docChg>
  </pc:docChgLst>
  <pc:docChgLst>
    <pc:chgData name="Cyril CHAMPIGNY" userId="8331ef57-2eda-4549-a9c3-149072f322d1" providerId="ADAL" clId="{93D5D361-8F1C-4179-B011-1459B9778F78}"/>
    <pc:docChg chg="modSld">
      <pc:chgData name="Cyril CHAMPIGNY" userId="8331ef57-2eda-4549-a9c3-149072f322d1" providerId="ADAL" clId="{93D5D361-8F1C-4179-B011-1459B9778F78}" dt="2019-09-30T09:54:36.592" v="2" actId="13926"/>
      <pc:docMkLst>
        <pc:docMk/>
      </pc:docMkLst>
      <pc:sldChg chg="modSp">
        <pc:chgData name="Cyril CHAMPIGNY" userId="8331ef57-2eda-4549-a9c3-149072f322d1" providerId="ADAL" clId="{93D5D361-8F1C-4179-B011-1459B9778F78}" dt="2019-09-30T09:54:36.592" v="2" actId="13926"/>
        <pc:sldMkLst>
          <pc:docMk/>
          <pc:sldMk cId="233606649" sldId="436"/>
        </pc:sldMkLst>
        <pc:spChg chg="mod">
          <ac:chgData name="Cyril CHAMPIGNY" userId="8331ef57-2eda-4549-a9c3-149072f322d1" providerId="ADAL" clId="{93D5D361-8F1C-4179-B011-1459B9778F78}" dt="2019-09-30T09:54:36.592" v="2" actId="13926"/>
          <ac:spMkLst>
            <pc:docMk/>
            <pc:sldMk cId="233606649" sldId="436"/>
            <ac:spMk id="2" creationId="{00000000-0000-0000-0000-000000000000}"/>
          </ac:spMkLst>
        </pc:spChg>
      </pc:sldChg>
    </pc:docChg>
  </pc:docChgLst>
  <pc:docChgLst>
    <pc:chgData name="Graeme SHARP" userId="S::graeme.sharp@total.com::6797b9a1-fd93-40e5-af49-78527b3d8e7d" providerId="AD" clId="Web-{66AC260D-8B1A-97EF-9F3D-20EF906A040A}"/>
    <pc:docChg chg="modSld">
      <pc:chgData name="Graeme SHARP" userId="S::graeme.sharp@total.com::6797b9a1-fd93-40e5-af49-78527b3d8e7d" providerId="AD" clId="Web-{66AC260D-8B1A-97EF-9F3D-20EF906A040A}" dt="2019-09-12T07:29:47.303" v="0" actId="20577"/>
      <pc:docMkLst>
        <pc:docMk/>
      </pc:docMkLst>
      <pc:sldChg chg="modSp">
        <pc:chgData name="Graeme SHARP" userId="S::graeme.sharp@total.com::6797b9a1-fd93-40e5-af49-78527b3d8e7d" providerId="AD" clId="Web-{66AC260D-8B1A-97EF-9F3D-20EF906A040A}" dt="2019-09-12T07:29:47.303" v="0" actId="20577"/>
        <pc:sldMkLst>
          <pc:docMk/>
          <pc:sldMk cId="233606649" sldId="436"/>
        </pc:sldMkLst>
        <pc:spChg chg="mod">
          <ac:chgData name="Graeme SHARP" userId="S::graeme.sharp@total.com::6797b9a1-fd93-40e5-af49-78527b3d8e7d" providerId="AD" clId="Web-{66AC260D-8B1A-97EF-9F3D-20EF906A040A}" dt="2019-09-12T07:29:47.303" v="0" actId="20577"/>
          <ac:spMkLst>
            <pc:docMk/>
            <pc:sldMk cId="233606649" sldId="436"/>
            <ac:spMk id="2" creationId="{00000000-0000-0000-0000-000000000000}"/>
          </ac:spMkLst>
        </pc:spChg>
      </pc:sldChg>
    </pc:docChg>
  </pc:docChgLst>
  <pc:docChgLst>
    <pc:chgData name="Graeme SHARP" userId="S::graeme.sharp@total.com::6797b9a1-fd93-40e5-af49-78527b3d8e7d" providerId="AD" clId="Web-{CD330155-8DE5-CD94-7A98-05120127EF9D}"/>
    <pc:docChg chg="modSld">
      <pc:chgData name="Graeme SHARP" userId="S::graeme.sharp@total.com::6797b9a1-fd93-40e5-af49-78527b3d8e7d" providerId="AD" clId="Web-{CD330155-8DE5-CD94-7A98-05120127EF9D}" dt="2019-09-10T08:58:26.971" v="32" actId="20577"/>
      <pc:docMkLst>
        <pc:docMk/>
      </pc:docMkLst>
      <pc:sldChg chg="modSp">
        <pc:chgData name="Graeme SHARP" userId="S::graeme.sharp@total.com::6797b9a1-fd93-40e5-af49-78527b3d8e7d" providerId="AD" clId="Web-{CD330155-8DE5-CD94-7A98-05120127EF9D}" dt="2019-09-10T08:58:26.971" v="32" actId="20577"/>
        <pc:sldMkLst>
          <pc:docMk/>
          <pc:sldMk cId="2901910827" sldId="478"/>
        </pc:sldMkLst>
        <pc:spChg chg="mod">
          <ac:chgData name="Graeme SHARP" userId="S::graeme.sharp@total.com::6797b9a1-fd93-40e5-af49-78527b3d8e7d" providerId="AD" clId="Web-{CD330155-8DE5-CD94-7A98-05120127EF9D}" dt="2019-09-10T08:58:26.971" v="32" actId="20577"/>
          <ac:spMkLst>
            <pc:docMk/>
            <pc:sldMk cId="2901910827" sldId="478"/>
            <ac:spMk id="7"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US" dirty="0"/>
          </a:p>
        </p:txBody>
      </p:sp>
      <p:sp>
        <p:nvSpPr>
          <p:cNvPr id="3" name="Espace réservé de la date 2"/>
          <p:cNvSpPr>
            <a:spLocks noGrp="1"/>
          </p:cNvSpPr>
          <p:nvPr>
            <p:ph type="dt" sz="quarter" idx="1"/>
          </p:nvPr>
        </p:nvSpPr>
        <p:spPr>
          <a:xfrm>
            <a:off x="3970940" y="0"/>
            <a:ext cx="3037840" cy="464820"/>
          </a:xfrm>
          <a:prstGeom prst="rect">
            <a:avLst/>
          </a:prstGeom>
        </p:spPr>
        <p:txBody>
          <a:bodyPr vert="horz" lIns="91440" tIns="45720" rIns="91440" bIns="45720" rtlCol="0"/>
          <a:lstStyle>
            <a:lvl1pPr algn="r">
              <a:defRPr sz="1200"/>
            </a:lvl1pPr>
          </a:lstStyle>
          <a:p>
            <a:fld id="{AA8F9218-3AC4-4588-AD15-C8B9615A4193}" type="datetimeFigureOut">
              <a:rPr lang="en-US" smtClean="0"/>
              <a:pPr/>
              <a:t>9/30/2019</a:t>
            </a:fld>
            <a:endParaRPr lang="en-US" dirty="0"/>
          </a:p>
        </p:txBody>
      </p:sp>
      <p:sp>
        <p:nvSpPr>
          <p:cNvPr id="4" name="Espace réservé du pied de page 3"/>
          <p:cNvSpPr>
            <a:spLocks noGrp="1"/>
          </p:cNvSpPr>
          <p:nvPr>
            <p:ph type="ftr" sz="quarter" idx="2"/>
          </p:nvPr>
        </p:nvSpPr>
        <p:spPr>
          <a:xfrm>
            <a:off x="0" y="8829966"/>
            <a:ext cx="3037840" cy="464820"/>
          </a:xfrm>
          <a:prstGeom prst="rect">
            <a:avLst/>
          </a:prstGeom>
        </p:spPr>
        <p:txBody>
          <a:bodyPr vert="horz" lIns="91440" tIns="45720" rIns="91440" bIns="45720" rtlCol="0" anchor="b"/>
          <a:lstStyle>
            <a:lvl1pPr algn="l">
              <a:defRPr sz="1200"/>
            </a:lvl1pPr>
          </a:lstStyle>
          <a:p>
            <a:endParaRPr lang="en-US" dirty="0"/>
          </a:p>
        </p:txBody>
      </p:sp>
      <p:sp>
        <p:nvSpPr>
          <p:cNvPr id="5" name="Espace réservé du numéro de diapositive 4"/>
          <p:cNvSpPr>
            <a:spLocks noGrp="1"/>
          </p:cNvSpPr>
          <p:nvPr>
            <p:ph type="sldNum" sz="quarter" idx="3"/>
          </p:nvPr>
        </p:nvSpPr>
        <p:spPr>
          <a:xfrm>
            <a:off x="3970940" y="8829966"/>
            <a:ext cx="3037840" cy="464820"/>
          </a:xfrm>
          <a:prstGeom prst="rect">
            <a:avLst/>
          </a:prstGeom>
        </p:spPr>
        <p:txBody>
          <a:bodyPr vert="horz" lIns="91440" tIns="45720" rIns="91440" bIns="45720" rtlCol="0" anchor="b"/>
          <a:lstStyle>
            <a:lvl1pPr algn="r">
              <a:defRPr sz="1200"/>
            </a:lvl1pPr>
          </a:lstStyle>
          <a:p>
            <a:fld id="{6471A043-F37E-42BC-90A9-BA46E9EBA480}" type="slidenum">
              <a:rPr lang="en-US" smtClean="0"/>
              <a:pPr/>
              <a:t>‹N°›</a:t>
            </a:fld>
            <a:endParaRPr lang="en-US" dirty="0"/>
          </a:p>
        </p:txBody>
      </p:sp>
    </p:spTree>
    <p:extLst>
      <p:ext uri="{BB962C8B-B14F-4D97-AF65-F5344CB8AC3E}">
        <p14:creationId xmlns:p14="http://schemas.microsoft.com/office/powerpoint/2010/main" val="4229661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US" dirty="0"/>
          </a:p>
        </p:txBody>
      </p:sp>
      <p:sp>
        <p:nvSpPr>
          <p:cNvPr id="3" name="Espace réservé de la date 2"/>
          <p:cNvSpPr>
            <a:spLocks noGrp="1"/>
          </p:cNvSpPr>
          <p:nvPr>
            <p:ph type="dt" idx="1"/>
          </p:nvPr>
        </p:nvSpPr>
        <p:spPr>
          <a:xfrm>
            <a:off x="3970940" y="0"/>
            <a:ext cx="3037840" cy="464820"/>
          </a:xfrm>
          <a:prstGeom prst="rect">
            <a:avLst/>
          </a:prstGeom>
        </p:spPr>
        <p:txBody>
          <a:bodyPr vert="horz" lIns="91440" tIns="45720" rIns="91440" bIns="45720" rtlCol="0"/>
          <a:lstStyle>
            <a:lvl1pPr algn="r">
              <a:defRPr sz="1200"/>
            </a:lvl1pPr>
          </a:lstStyle>
          <a:p>
            <a:fld id="{BBCB1C22-5F7F-45DB-B066-C38515A5A04C}" type="datetimeFigureOut">
              <a:rPr lang="en-US" smtClean="0"/>
              <a:pPr/>
              <a:t>9/30/2019</a:t>
            </a:fld>
            <a:endParaRPr lang="en-US" dirty="0"/>
          </a:p>
        </p:txBody>
      </p:sp>
      <p:sp>
        <p:nvSpPr>
          <p:cNvPr id="4" name="Espace réservé de l'image des diapositives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Espace réservé des commentaires 4"/>
          <p:cNvSpPr>
            <a:spLocks noGrp="1"/>
          </p:cNvSpPr>
          <p:nvPr>
            <p:ph type="body" sz="quarter" idx="3"/>
          </p:nvPr>
        </p:nvSpPr>
        <p:spPr>
          <a:xfrm>
            <a:off x="701041" y="4415790"/>
            <a:ext cx="5608320" cy="418338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Espace réservé du pied de page 5"/>
          <p:cNvSpPr>
            <a:spLocks noGrp="1"/>
          </p:cNvSpPr>
          <p:nvPr>
            <p:ph type="ftr" sz="quarter" idx="4"/>
          </p:nvPr>
        </p:nvSpPr>
        <p:spPr>
          <a:xfrm>
            <a:off x="0" y="8829966"/>
            <a:ext cx="3037840" cy="464820"/>
          </a:xfrm>
          <a:prstGeom prst="rect">
            <a:avLst/>
          </a:prstGeom>
        </p:spPr>
        <p:txBody>
          <a:bodyPr vert="horz" lIns="91440" tIns="45720" rIns="91440" bIns="45720" rtlCol="0" anchor="b"/>
          <a:lstStyle>
            <a:lvl1pPr algn="l">
              <a:defRPr sz="1200"/>
            </a:lvl1pPr>
          </a:lstStyle>
          <a:p>
            <a:endParaRPr lang="en-US" dirty="0"/>
          </a:p>
        </p:txBody>
      </p:sp>
      <p:sp>
        <p:nvSpPr>
          <p:cNvPr id="7" name="Espace réservé du numéro de diapositive 6"/>
          <p:cNvSpPr>
            <a:spLocks noGrp="1"/>
          </p:cNvSpPr>
          <p:nvPr>
            <p:ph type="sldNum" sz="quarter" idx="5"/>
          </p:nvPr>
        </p:nvSpPr>
        <p:spPr>
          <a:xfrm>
            <a:off x="3970940" y="8829966"/>
            <a:ext cx="3037840" cy="464820"/>
          </a:xfrm>
          <a:prstGeom prst="rect">
            <a:avLst/>
          </a:prstGeom>
        </p:spPr>
        <p:txBody>
          <a:bodyPr vert="horz" lIns="91440" tIns="45720" rIns="91440" bIns="45720" rtlCol="0" anchor="b"/>
          <a:lstStyle>
            <a:lvl1pPr algn="r">
              <a:defRPr sz="1200"/>
            </a:lvl1pPr>
          </a:lstStyle>
          <a:p>
            <a:fld id="{B19BD1F9-669C-4CA0-8FBF-032659BF0921}" type="slidenum">
              <a:rPr lang="en-US" smtClean="0"/>
              <a:pPr/>
              <a:t>‹N°›</a:t>
            </a:fld>
            <a:endParaRPr lang="en-US" dirty="0"/>
          </a:p>
        </p:txBody>
      </p:sp>
    </p:spTree>
    <p:extLst>
      <p:ext uri="{BB962C8B-B14F-4D97-AF65-F5344CB8AC3E}">
        <p14:creationId xmlns:p14="http://schemas.microsoft.com/office/powerpoint/2010/main" val="29965193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1</a:t>
            </a:fld>
            <a:endParaRPr lang="en-US" dirty="0"/>
          </a:p>
        </p:txBody>
      </p:sp>
    </p:spTree>
    <p:extLst>
      <p:ext uri="{BB962C8B-B14F-4D97-AF65-F5344CB8AC3E}">
        <p14:creationId xmlns:p14="http://schemas.microsoft.com/office/powerpoint/2010/main" val="20418124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11</a:t>
            </a:fld>
            <a:endParaRPr lang="en-US" dirty="0"/>
          </a:p>
        </p:txBody>
      </p:sp>
    </p:spTree>
    <p:extLst>
      <p:ext uri="{BB962C8B-B14F-4D97-AF65-F5344CB8AC3E}">
        <p14:creationId xmlns:p14="http://schemas.microsoft.com/office/powerpoint/2010/main" val="2329933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dirty="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2</a:t>
            </a:fld>
            <a:endParaRPr lang="en-US" dirty="0"/>
          </a:p>
        </p:txBody>
      </p:sp>
    </p:spTree>
    <p:extLst>
      <p:ext uri="{BB962C8B-B14F-4D97-AF65-F5344CB8AC3E}">
        <p14:creationId xmlns:p14="http://schemas.microsoft.com/office/powerpoint/2010/main" val="2108517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4</a:t>
            </a:fld>
            <a:endParaRPr lang="en-US" dirty="0"/>
          </a:p>
        </p:txBody>
      </p:sp>
    </p:spTree>
    <p:extLst>
      <p:ext uri="{BB962C8B-B14F-4D97-AF65-F5344CB8AC3E}">
        <p14:creationId xmlns:p14="http://schemas.microsoft.com/office/powerpoint/2010/main" val="18892342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5</a:t>
            </a:fld>
            <a:endParaRPr lang="en-US" dirty="0"/>
          </a:p>
        </p:txBody>
      </p:sp>
    </p:spTree>
    <p:extLst>
      <p:ext uri="{BB962C8B-B14F-4D97-AF65-F5344CB8AC3E}">
        <p14:creationId xmlns:p14="http://schemas.microsoft.com/office/powerpoint/2010/main" val="3547617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6</a:t>
            </a:fld>
            <a:endParaRPr lang="en-US" dirty="0"/>
          </a:p>
        </p:txBody>
      </p:sp>
    </p:spTree>
    <p:extLst>
      <p:ext uri="{BB962C8B-B14F-4D97-AF65-F5344CB8AC3E}">
        <p14:creationId xmlns:p14="http://schemas.microsoft.com/office/powerpoint/2010/main" val="9712849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7</a:t>
            </a:fld>
            <a:endParaRPr lang="en-US" dirty="0"/>
          </a:p>
        </p:txBody>
      </p:sp>
    </p:spTree>
    <p:extLst>
      <p:ext uri="{BB962C8B-B14F-4D97-AF65-F5344CB8AC3E}">
        <p14:creationId xmlns:p14="http://schemas.microsoft.com/office/powerpoint/2010/main" val="20934303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8</a:t>
            </a:fld>
            <a:endParaRPr lang="en-US" dirty="0"/>
          </a:p>
        </p:txBody>
      </p:sp>
    </p:spTree>
    <p:extLst>
      <p:ext uri="{BB962C8B-B14F-4D97-AF65-F5344CB8AC3E}">
        <p14:creationId xmlns:p14="http://schemas.microsoft.com/office/powerpoint/2010/main" val="28876264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9</a:t>
            </a:fld>
            <a:endParaRPr lang="en-US" dirty="0"/>
          </a:p>
        </p:txBody>
      </p:sp>
    </p:spTree>
    <p:extLst>
      <p:ext uri="{BB962C8B-B14F-4D97-AF65-F5344CB8AC3E}">
        <p14:creationId xmlns:p14="http://schemas.microsoft.com/office/powerpoint/2010/main" val="42559065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10</a:t>
            </a:fld>
            <a:endParaRPr lang="en-US" dirty="0"/>
          </a:p>
        </p:txBody>
      </p:sp>
    </p:spTree>
    <p:extLst>
      <p:ext uri="{BB962C8B-B14F-4D97-AF65-F5344CB8AC3E}">
        <p14:creationId xmlns:p14="http://schemas.microsoft.com/office/powerpoint/2010/main" val="28216093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3.xml"/><Relationship Id="rId7" Type="http://schemas.openxmlformats.org/officeDocument/2006/relationships/image" Target="../media/image10.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Master" Target="../slideMasters/slideMaster1.xml"/><Relationship Id="rId5" Type="http://schemas.openxmlformats.org/officeDocument/2006/relationships/tags" Target="../tags/tag5.xml"/><Relationship Id="rId4" Type="http://schemas.openxmlformats.org/officeDocument/2006/relationships/tags" Target="../tags/tag4.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p:bg>
      <p:bgPr>
        <a:solidFill>
          <a:srgbClr val="376092"/>
        </a:solidFill>
        <a:effectLst/>
      </p:bgPr>
    </p:bg>
    <p:spTree>
      <p:nvGrpSpPr>
        <p:cNvPr id="1" name=""/>
        <p:cNvGrpSpPr/>
        <p:nvPr/>
      </p:nvGrpSpPr>
      <p:grpSpPr>
        <a:xfrm>
          <a:off x="0" y="0"/>
          <a:ext cx="0" cy="0"/>
          <a:chOff x="0" y="0"/>
          <a:chExt cx="0" cy="0"/>
        </a:xfrm>
      </p:grpSpPr>
      <p:pic>
        <p:nvPicPr>
          <p:cNvPr id="10" name="Image 9" descr="TOTAL_LOGO_bandeau_01_haut_T_RGB.png"/>
          <p:cNvPicPr>
            <a:picLocks noChangeAspect="1"/>
          </p:cNvPicPr>
          <p:nvPr userDrawn="1"/>
        </p:nvPicPr>
        <p:blipFill>
          <a:blip r:embed="rId2" cstate="print"/>
          <a:stretch>
            <a:fillRect/>
          </a:stretch>
        </p:blipFill>
        <p:spPr>
          <a:xfrm>
            <a:off x="1" y="363225"/>
            <a:ext cx="6084167" cy="860932"/>
          </a:xfrm>
          <a:prstGeom prst="rect">
            <a:avLst/>
          </a:prstGeom>
        </p:spPr>
      </p:pic>
      <p:sp>
        <p:nvSpPr>
          <p:cNvPr id="14" name="Titre 4"/>
          <p:cNvSpPr>
            <a:spLocks noGrp="1"/>
          </p:cNvSpPr>
          <p:nvPr>
            <p:ph type="title" hasCustomPrompt="1"/>
          </p:nvPr>
        </p:nvSpPr>
        <p:spPr>
          <a:xfrm>
            <a:off x="1188000" y="2106000"/>
            <a:ext cx="9732536" cy="1487487"/>
          </a:xfrm>
          <a:prstGeom prst="rect">
            <a:avLst/>
          </a:prstGeom>
        </p:spPr>
        <p:txBody>
          <a:bodyPr lIns="0" rIns="0" anchor="b">
            <a:noAutofit/>
          </a:bodyPr>
          <a:lstStyle>
            <a:lvl1pPr>
              <a:defRPr sz="3200">
                <a:solidFill>
                  <a:schemeClr val="bg1"/>
                </a:solidFill>
                <a:latin typeface="+mn-lt"/>
              </a:defRPr>
            </a:lvl1pPr>
          </a:lstStyle>
          <a:p>
            <a:r>
              <a:rPr lang="fr-FR" noProof="0" dirty="0"/>
              <a:t>COMPANY RULE TITLE</a:t>
            </a:r>
          </a:p>
        </p:txBody>
      </p:sp>
      <p:sp>
        <p:nvSpPr>
          <p:cNvPr id="15" name="Espace réservé du texte 15"/>
          <p:cNvSpPr>
            <a:spLocks noGrp="1"/>
          </p:cNvSpPr>
          <p:nvPr>
            <p:ph type="body" sz="quarter" idx="10" hasCustomPrompt="1"/>
          </p:nvPr>
        </p:nvSpPr>
        <p:spPr>
          <a:xfrm>
            <a:off x="1188000" y="3639600"/>
            <a:ext cx="9732536" cy="1778000"/>
          </a:xfrm>
          <a:prstGeom prst="rect">
            <a:avLst/>
          </a:prstGeom>
        </p:spPr>
        <p:txBody>
          <a:bodyPr lIns="0" rIns="0">
            <a:noAutofit/>
          </a:bodyPr>
          <a:lstStyle>
            <a:lvl1pPr marL="0" indent="0">
              <a:buNone/>
              <a:defRPr>
                <a:solidFill>
                  <a:schemeClr val="bg1"/>
                </a:solidFill>
                <a:latin typeface="+mn-lt"/>
              </a:defRPr>
            </a:lvl1pPr>
          </a:lstStyle>
          <a:p>
            <a:pPr lvl="0"/>
            <a:r>
              <a:rPr lang="fr-FR" noProof="0" dirty="0" err="1"/>
              <a:t>Executive</a:t>
            </a:r>
            <a:r>
              <a:rPr lang="fr-FR" noProof="0" dirty="0"/>
              <a:t> </a:t>
            </a:r>
            <a:r>
              <a:rPr lang="fr-FR" noProof="0" dirty="0" err="1"/>
              <a:t>summary</a:t>
            </a:r>
            <a:endParaRPr lang="fr-FR" noProof="0" dirty="0"/>
          </a:p>
        </p:txBody>
      </p:sp>
      <p:sp>
        <p:nvSpPr>
          <p:cNvPr id="6" name="Rectangle 5"/>
          <p:cNvSpPr/>
          <p:nvPr userDrawn="1"/>
        </p:nvSpPr>
        <p:spPr>
          <a:xfrm>
            <a:off x="0" y="6525344"/>
            <a:ext cx="12192000" cy="3326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2"/>
          <p:cNvPicPr>
            <a:picLocks noChangeAspect="1" noChangeArrowheads="1"/>
          </p:cNvPicPr>
          <p:nvPr userDrawn="1"/>
        </p:nvPicPr>
        <p:blipFill>
          <a:blip r:embed="rId3" cstate="print"/>
          <a:srcRect/>
          <a:stretch>
            <a:fillRect/>
          </a:stretch>
        </p:blipFill>
        <p:spPr bwMode="auto">
          <a:xfrm>
            <a:off x="5366919" y="6631430"/>
            <a:ext cx="1458162" cy="162371"/>
          </a:xfrm>
          <a:prstGeom prst="rect">
            <a:avLst/>
          </a:prstGeom>
          <a:noFill/>
          <a:ln w="9525">
            <a:noFill/>
            <a:miter lim="800000"/>
            <a:headEnd/>
            <a:tailEnd/>
          </a:ln>
          <a:effec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
    <p:bg>
      <p:bgPr>
        <a:solidFill>
          <a:srgbClr val="A90025"/>
        </a:solidFill>
        <a:effectLst/>
      </p:bgPr>
    </p:bg>
    <p:spTree>
      <p:nvGrpSpPr>
        <p:cNvPr id="1" name=""/>
        <p:cNvGrpSpPr/>
        <p:nvPr/>
      </p:nvGrpSpPr>
      <p:grpSpPr>
        <a:xfrm>
          <a:off x="0" y="0"/>
          <a:ext cx="0" cy="0"/>
          <a:chOff x="0" y="0"/>
          <a:chExt cx="0" cy="0"/>
        </a:xfrm>
      </p:grpSpPr>
      <p:pic>
        <p:nvPicPr>
          <p:cNvPr id="10" name="Image 9" descr="TOTAL_LOGO_bandeau_01_haut_T_RGB.png"/>
          <p:cNvPicPr>
            <a:picLocks noChangeAspect="1"/>
          </p:cNvPicPr>
          <p:nvPr userDrawn="1"/>
        </p:nvPicPr>
        <p:blipFill>
          <a:blip r:embed="rId2" cstate="print"/>
          <a:stretch>
            <a:fillRect/>
          </a:stretch>
        </p:blipFill>
        <p:spPr>
          <a:xfrm>
            <a:off x="1" y="363225"/>
            <a:ext cx="6084167" cy="860932"/>
          </a:xfrm>
          <a:prstGeom prst="rect">
            <a:avLst/>
          </a:prstGeom>
        </p:spPr>
      </p:pic>
      <p:sp>
        <p:nvSpPr>
          <p:cNvPr id="14" name="Titre 4"/>
          <p:cNvSpPr>
            <a:spLocks noGrp="1"/>
          </p:cNvSpPr>
          <p:nvPr>
            <p:ph type="title" hasCustomPrompt="1"/>
          </p:nvPr>
        </p:nvSpPr>
        <p:spPr>
          <a:xfrm>
            <a:off x="1188000" y="1845592"/>
            <a:ext cx="9372496" cy="1487487"/>
          </a:xfrm>
          <a:prstGeom prst="rect">
            <a:avLst/>
          </a:prstGeom>
        </p:spPr>
        <p:txBody>
          <a:bodyPr lIns="0" rIns="0" anchor="b">
            <a:noAutofit/>
          </a:bodyPr>
          <a:lstStyle>
            <a:lvl1pPr>
              <a:defRPr sz="3200" baseline="0">
                <a:solidFill>
                  <a:schemeClr val="bg1"/>
                </a:solidFill>
                <a:latin typeface="+mn-lt"/>
              </a:defRPr>
            </a:lvl1pPr>
          </a:lstStyle>
          <a:p>
            <a:r>
              <a:rPr lang="fr-FR" noProof="0" dirty="0"/>
              <a:t>COMPANY RULE TITLE</a:t>
            </a:r>
          </a:p>
        </p:txBody>
      </p:sp>
      <p:sp>
        <p:nvSpPr>
          <p:cNvPr id="15" name="Espace réservé du texte 15"/>
          <p:cNvSpPr>
            <a:spLocks noGrp="1"/>
          </p:cNvSpPr>
          <p:nvPr>
            <p:ph type="body" sz="quarter" idx="10" hasCustomPrompt="1"/>
          </p:nvPr>
        </p:nvSpPr>
        <p:spPr>
          <a:xfrm>
            <a:off x="1188000" y="4077072"/>
            <a:ext cx="9372496" cy="2232248"/>
          </a:xfrm>
          <a:prstGeom prst="rect">
            <a:avLst/>
          </a:prstGeom>
        </p:spPr>
        <p:txBody>
          <a:bodyPr lIns="0" rIns="0">
            <a:noAutofit/>
          </a:bodyPr>
          <a:lstStyle>
            <a:lvl1pPr marL="0" indent="0">
              <a:spcAft>
                <a:spcPts val="600"/>
              </a:spcAft>
              <a:buNone/>
              <a:defRPr sz="1600">
                <a:solidFill>
                  <a:schemeClr val="bg1"/>
                </a:solidFill>
                <a:latin typeface="+mn-lt"/>
              </a:defRPr>
            </a:lvl1pPr>
          </a:lstStyle>
          <a:p>
            <a:pPr lvl="0"/>
            <a:r>
              <a:rPr lang="fr-FR" noProof="0" dirty="0" err="1"/>
              <a:t>Executive</a:t>
            </a:r>
            <a:r>
              <a:rPr lang="fr-FR" noProof="0" dirty="0"/>
              <a:t> </a:t>
            </a:r>
            <a:r>
              <a:rPr lang="fr-FR" noProof="0" dirty="0" err="1"/>
              <a:t>summary</a:t>
            </a:r>
            <a:endParaRPr lang="fr-FR" noProof="0" dirty="0"/>
          </a:p>
        </p:txBody>
      </p:sp>
      <p:sp>
        <p:nvSpPr>
          <p:cNvPr id="6" name="Rectangle 5"/>
          <p:cNvSpPr/>
          <p:nvPr userDrawn="1"/>
        </p:nvSpPr>
        <p:spPr>
          <a:xfrm>
            <a:off x="0" y="6525344"/>
            <a:ext cx="12192000" cy="3326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2"/>
          <p:cNvPicPr>
            <a:picLocks noChangeAspect="1" noChangeArrowheads="1"/>
          </p:cNvPicPr>
          <p:nvPr userDrawn="1"/>
        </p:nvPicPr>
        <p:blipFill>
          <a:blip r:embed="rId3" cstate="print"/>
          <a:srcRect/>
          <a:stretch>
            <a:fillRect/>
          </a:stretch>
        </p:blipFill>
        <p:spPr bwMode="auto">
          <a:xfrm>
            <a:off x="5366919" y="6631430"/>
            <a:ext cx="1458162" cy="162371"/>
          </a:xfrm>
          <a:prstGeom prst="rect">
            <a:avLst/>
          </a:prstGeom>
          <a:noFill/>
          <a:ln w="9525">
            <a:noFill/>
            <a:miter lim="800000"/>
            <a:headEnd/>
            <a:tailEnd/>
          </a:ln>
          <a:effectLst/>
        </p:spPr>
      </p:pic>
      <p:pic>
        <p:nvPicPr>
          <p:cNvPr id="14338" name="Picture 2"/>
          <p:cNvPicPr>
            <a:picLocks noChangeAspect="1" noChangeArrowheads="1"/>
          </p:cNvPicPr>
          <p:nvPr userDrawn="1"/>
        </p:nvPicPr>
        <p:blipFill>
          <a:blip r:embed="rId4" cstate="print"/>
          <a:srcRect/>
          <a:stretch>
            <a:fillRect/>
          </a:stretch>
        </p:blipFill>
        <p:spPr bwMode="auto">
          <a:xfrm>
            <a:off x="1037083" y="3672830"/>
            <a:ext cx="9523413" cy="476250"/>
          </a:xfrm>
          <a:prstGeom prst="rect">
            <a:avLst/>
          </a:prstGeom>
          <a:noFill/>
          <a:ln w="9525">
            <a:noFill/>
            <a:miter lim="800000"/>
            <a:headEnd/>
            <a:tailEnd/>
          </a:ln>
          <a:effec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9_1_">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cstate="print"/>
          <a:stretch>
            <a:fillRect/>
          </a:stretch>
        </p:blipFill>
        <p:spPr>
          <a:xfrm>
            <a:off x="22860" y="0"/>
            <a:ext cx="12146280" cy="6858000"/>
          </a:xfrm>
          <a:prstGeom prst="rect">
            <a:avLst/>
          </a:prstGeom>
        </p:spPr>
      </p:pic>
      <p:pic>
        <p:nvPicPr>
          <p:cNvPr id="5" name="Picture 4"/>
          <p:cNvPicPr>
            <a:picLocks noChangeAspect="1" noChangeArrowheads="1"/>
          </p:cNvPicPr>
          <p:nvPr userDrawn="1"/>
        </p:nvPicPr>
        <p:blipFill>
          <a:blip r:embed="rId3" cstate="print"/>
          <a:srcRect/>
          <a:stretch>
            <a:fillRect/>
          </a:stretch>
        </p:blipFill>
        <p:spPr bwMode="auto">
          <a:xfrm>
            <a:off x="-24680" y="-14288"/>
            <a:ext cx="6408712" cy="6899672"/>
          </a:xfrm>
          <a:prstGeom prst="rect">
            <a:avLst/>
          </a:prstGeom>
          <a:noFill/>
          <a:ln w="9525">
            <a:noFill/>
            <a:miter lim="800000"/>
            <a:headEnd/>
            <a:tailEnd/>
          </a:ln>
          <a:effectLst/>
        </p:spPr>
      </p:pic>
      <p:pic>
        <p:nvPicPr>
          <p:cNvPr id="4" name="Picture 2"/>
          <p:cNvPicPr>
            <a:picLocks noChangeAspect="1" noChangeArrowheads="1"/>
          </p:cNvPicPr>
          <p:nvPr userDrawn="1"/>
        </p:nvPicPr>
        <p:blipFill>
          <a:blip r:embed="rId4" cstate="print"/>
          <a:srcRect/>
          <a:stretch>
            <a:fillRect/>
          </a:stretch>
        </p:blipFill>
        <p:spPr bwMode="auto">
          <a:xfrm>
            <a:off x="2495600" y="6327472"/>
            <a:ext cx="1440160" cy="463338"/>
          </a:xfrm>
          <a:prstGeom prst="rect">
            <a:avLst/>
          </a:prstGeom>
          <a:noFill/>
          <a:ln w="9525">
            <a:noFill/>
            <a:miter lim="800000"/>
            <a:headEnd/>
            <a:tailEnd/>
          </a:ln>
          <a:effectLst/>
        </p:spPr>
      </p:pic>
      <p:sp>
        <p:nvSpPr>
          <p:cNvPr id="8" name="Espace réservé du texte 16"/>
          <p:cNvSpPr>
            <a:spLocks noGrp="1"/>
          </p:cNvSpPr>
          <p:nvPr>
            <p:ph type="body" sz="quarter" idx="11" hasCustomPrompt="1"/>
          </p:nvPr>
        </p:nvSpPr>
        <p:spPr>
          <a:xfrm>
            <a:off x="191344" y="764703"/>
            <a:ext cx="5976664" cy="5473353"/>
          </a:xfrm>
          <a:prstGeom prst="rect">
            <a:avLst/>
          </a:prstGeom>
          <a:solidFill>
            <a:schemeClr val="bg1">
              <a:alpha val="20000"/>
            </a:schemeClr>
          </a:solidFill>
        </p:spPr>
        <p:txBody>
          <a:bodyPr/>
          <a:lstStyle>
            <a:lvl1pPr marL="342900" indent="-342900">
              <a:buFont typeface="Wingdings" pitchFamily="2" charset="2"/>
              <a:buChar char="q"/>
              <a:defRPr sz="1400" b="0" baseline="0">
                <a:latin typeface="+mn-lt"/>
              </a:defRPr>
            </a:lvl1pPr>
            <a:lvl2pPr>
              <a:buFont typeface="Wingdings" pitchFamily="2" charset="2"/>
              <a:buChar char="q"/>
              <a:defRPr sz="1600"/>
            </a:lvl2pPr>
          </a:lstStyle>
          <a:p>
            <a:pPr lvl="0"/>
            <a:r>
              <a:rPr lang="fr-FR" dirty="0"/>
              <a:t>List </a:t>
            </a:r>
            <a:r>
              <a:rPr lang="fr-FR" dirty="0" err="1"/>
              <a:t>highlights</a:t>
            </a:r>
            <a:endParaRPr lang="fr-FR" dirty="0"/>
          </a:p>
          <a:p>
            <a:pPr lvl="0"/>
            <a:endParaRPr lang="fr-FR" dirty="0"/>
          </a:p>
          <a:p>
            <a:pPr lvl="1"/>
            <a:endParaRPr lang="en-US" dirty="0"/>
          </a:p>
        </p:txBody>
      </p:sp>
      <p:sp>
        <p:nvSpPr>
          <p:cNvPr id="9" name="Espace réservé du texte 16"/>
          <p:cNvSpPr>
            <a:spLocks noGrp="1"/>
          </p:cNvSpPr>
          <p:nvPr>
            <p:ph type="body" sz="quarter" idx="12"/>
          </p:nvPr>
        </p:nvSpPr>
        <p:spPr>
          <a:xfrm>
            <a:off x="191344" y="122535"/>
            <a:ext cx="5976664" cy="426146"/>
          </a:xfrm>
          <a:prstGeom prst="rect">
            <a:avLst/>
          </a:prstGeom>
          <a:solidFill>
            <a:schemeClr val="bg1">
              <a:alpha val="20000"/>
            </a:schemeClr>
          </a:solidFill>
        </p:spPr>
        <p:txBody>
          <a:bodyPr anchor="ctr"/>
          <a:lstStyle>
            <a:lvl1pPr marL="0" indent="0" algn="ctr">
              <a:buFont typeface="Wingdings" pitchFamily="2" charset="2"/>
              <a:buNone/>
              <a:defRPr sz="2000" b="0" baseline="0">
                <a:latin typeface="+mn-lt"/>
              </a:defRPr>
            </a:lvl1pPr>
            <a:lvl2pPr>
              <a:buFont typeface="Wingdings" pitchFamily="2" charset="2"/>
              <a:buNone/>
              <a:defRPr sz="1600"/>
            </a:lvl2pPr>
          </a:lstStyle>
          <a:p>
            <a:pPr lvl="0"/>
            <a:endParaRPr lang="fr-F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0_1_">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cstate="print"/>
          <a:stretch>
            <a:fillRect/>
          </a:stretch>
        </p:blipFill>
        <p:spPr>
          <a:xfrm>
            <a:off x="42380" y="0"/>
            <a:ext cx="12107240" cy="6858000"/>
          </a:xfrm>
          <a:prstGeom prst="rect">
            <a:avLst/>
          </a:prstGeom>
        </p:spPr>
      </p:pic>
      <p:pic>
        <p:nvPicPr>
          <p:cNvPr id="5" name="Picture 4"/>
          <p:cNvPicPr>
            <a:picLocks noChangeAspect="1" noChangeArrowheads="1"/>
          </p:cNvPicPr>
          <p:nvPr userDrawn="1"/>
        </p:nvPicPr>
        <p:blipFill>
          <a:blip r:embed="rId3" cstate="print"/>
          <a:srcRect/>
          <a:stretch>
            <a:fillRect/>
          </a:stretch>
        </p:blipFill>
        <p:spPr bwMode="auto">
          <a:xfrm>
            <a:off x="-24680" y="-27384"/>
            <a:ext cx="6408712" cy="6912768"/>
          </a:xfrm>
          <a:prstGeom prst="rect">
            <a:avLst/>
          </a:prstGeom>
          <a:noFill/>
          <a:ln w="9525">
            <a:noFill/>
            <a:miter lim="800000"/>
            <a:headEnd/>
            <a:tailEnd/>
          </a:ln>
          <a:effectLst/>
        </p:spPr>
      </p:pic>
      <p:pic>
        <p:nvPicPr>
          <p:cNvPr id="4" name="Picture 2"/>
          <p:cNvPicPr>
            <a:picLocks noChangeAspect="1" noChangeArrowheads="1"/>
          </p:cNvPicPr>
          <p:nvPr userDrawn="1"/>
        </p:nvPicPr>
        <p:blipFill>
          <a:blip r:embed="rId4" cstate="print"/>
          <a:srcRect/>
          <a:stretch>
            <a:fillRect/>
          </a:stretch>
        </p:blipFill>
        <p:spPr bwMode="auto">
          <a:xfrm>
            <a:off x="2495600" y="6327472"/>
            <a:ext cx="1440160" cy="463338"/>
          </a:xfrm>
          <a:prstGeom prst="rect">
            <a:avLst/>
          </a:prstGeom>
          <a:noFill/>
          <a:ln w="9525">
            <a:noFill/>
            <a:miter lim="800000"/>
            <a:headEnd/>
            <a:tailEnd/>
          </a:ln>
          <a:effectLst/>
        </p:spPr>
      </p:pic>
      <p:sp>
        <p:nvSpPr>
          <p:cNvPr id="8" name="Espace réservé du texte 16"/>
          <p:cNvSpPr>
            <a:spLocks noGrp="1"/>
          </p:cNvSpPr>
          <p:nvPr>
            <p:ph type="body" sz="quarter" idx="11" hasCustomPrompt="1"/>
          </p:nvPr>
        </p:nvSpPr>
        <p:spPr>
          <a:xfrm>
            <a:off x="191344" y="764703"/>
            <a:ext cx="5976664" cy="5473353"/>
          </a:xfrm>
          <a:prstGeom prst="rect">
            <a:avLst/>
          </a:prstGeom>
          <a:solidFill>
            <a:schemeClr val="bg1">
              <a:alpha val="20000"/>
            </a:schemeClr>
          </a:solidFill>
        </p:spPr>
        <p:txBody>
          <a:bodyPr/>
          <a:lstStyle>
            <a:lvl1pPr marL="342900" indent="-342900">
              <a:buFont typeface="Wingdings" pitchFamily="2" charset="2"/>
              <a:buChar char="q"/>
              <a:defRPr sz="1400" b="0" baseline="0">
                <a:latin typeface="+mn-lt"/>
              </a:defRPr>
            </a:lvl1pPr>
            <a:lvl2pPr>
              <a:buFont typeface="Wingdings" pitchFamily="2" charset="2"/>
              <a:buChar char="q"/>
              <a:defRPr sz="1600"/>
            </a:lvl2pPr>
          </a:lstStyle>
          <a:p>
            <a:pPr lvl="0"/>
            <a:r>
              <a:rPr lang="fr-FR" dirty="0"/>
              <a:t>List </a:t>
            </a:r>
            <a:r>
              <a:rPr lang="fr-FR" dirty="0" err="1"/>
              <a:t>highlights</a:t>
            </a:r>
            <a:endParaRPr lang="fr-FR" dirty="0"/>
          </a:p>
          <a:p>
            <a:pPr lvl="0"/>
            <a:endParaRPr lang="fr-FR" dirty="0"/>
          </a:p>
          <a:p>
            <a:pPr lvl="1"/>
            <a:endParaRPr lang="en-US" dirty="0"/>
          </a:p>
        </p:txBody>
      </p:sp>
      <p:sp>
        <p:nvSpPr>
          <p:cNvPr id="9" name="Espace réservé du texte 16"/>
          <p:cNvSpPr>
            <a:spLocks noGrp="1"/>
          </p:cNvSpPr>
          <p:nvPr>
            <p:ph type="body" sz="quarter" idx="12"/>
          </p:nvPr>
        </p:nvSpPr>
        <p:spPr>
          <a:xfrm>
            <a:off x="191344" y="122535"/>
            <a:ext cx="5976664" cy="426146"/>
          </a:xfrm>
          <a:prstGeom prst="rect">
            <a:avLst/>
          </a:prstGeom>
          <a:solidFill>
            <a:schemeClr val="bg1">
              <a:alpha val="20000"/>
            </a:schemeClr>
          </a:solidFill>
        </p:spPr>
        <p:txBody>
          <a:bodyPr anchor="ctr"/>
          <a:lstStyle>
            <a:lvl1pPr marL="0" indent="0" algn="ctr">
              <a:buFont typeface="Wingdings" pitchFamily="2" charset="2"/>
              <a:buNone/>
              <a:defRPr sz="2000" b="0" baseline="0">
                <a:latin typeface="+mn-lt"/>
              </a:defRPr>
            </a:lvl1pPr>
            <a:lvl2pPr>
              <a:buFont typeface="Wingdings" pitchFamily="2" charset="2"/>
              <a:buNone/>
              <a:defRPr sz="1600"/>
            </a:lvl2pPr>
          </a:lstStyle>
          <a:p>
            <a:pPr lvl="0"/>
            <a:endParaRPr lang="fr-FR" dirty="0"/>
          </a:p>
        </p:txBody>
      </p:sp>
    </p:spTree>
    <p:extLst>
      <p:ext uri="{BB962C8B-B14F-4D97-AF65-F5344CB8AC3E}">
        <p14:creationId xmlns:p14="http://schemas.microsoft.com/office/powerpoint/2010/main" val="32862420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3_1_">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cstate="print"/>
          <a:stretch>
            <a:fillRect/>
          </a:stretch>
        </p:blipFill>
        <p:spPr>
          <a:xfrm>
            <a:off x="0" y="7620"/>
            <a:ext cx="12192000" cy="6842760"/>
          </a:xfrm>
          <a:prstGeom prst="rect">
            <a:avLst/>
          </a:prstGeom>
        </p:spPr>
      </p:pic>
      <p:pic>
        <p:nvPicPr>
          <p:cNvPr id="5" name="Picture 4"/>
          <p:cNvPicPr>
            <a:picLocks noChangeAspect="1" noChangeArrowheads="1"/>
          </p:cNvPicPr>
          <p:nvPr userDrawn="1"/>
        </p:nvPicPr>
        <p:blipFill>
          <a:blip r:embed="rId3" cstate="print"/>
          <a:srcRect/>
          <a:stretch>
            <a:fillRect/>
          </a:stretch>
        </p:blipFill>
        <p:spPr bwMode="auto">
          <a:xfrm>
            <a:off x="-24680" y="-27384"/>
            <a:ext cx="6408712" cy="6912768"/>
          </a:xfrm>
          <a:prstGeom prst="rect">
            <a:avLst/>
          </a:prstGeom>
          <a:noFill/>
          <a:ln w="9525">
            <a:noFill/>
            <a:miter lim="800000"/>
            <a:headEnd/>
            <a:tailEnd/>
          </a:ln>
          <a:effectLst/>
        </p:spPr>
      </p:pic>
      <p:pic>
        <p:nvPicPr>
          <p:cNvPr id="4" name="Picture 2"/>
          <p:cNvPicPr>
            <a:picLocks noChangeAspect="1" noChangeArrowheads="1"/>
          </p:cNvPicPr>
          <p:nvPr userDrawn="1"/>
        </p:nvPicPr>
        <p:blipFill>
          <a:blip r:embed="rId4" cstate="print"/>
          <a:srcRect/>
          <a:stretch>
            <a:fillRect/>
          </a:stretch>
        </p:blipFill>
        <p:spPr bwMode="auto">
          <a:xfrm>
            <a:off x="2495600" y="6327472"/>
            <a:ext cx="1440160" cy="463338"/>
          </a:xfrm>
          <a:prstGeom prst="rect">
            <a:avLst/>
          </a:prstGeom>
          <a:noFill/>
          <a:ln w="9525">
            <a:noFill/>
            <a:miter lim="800000"/>
            <a:headEnd/>
            <a:tailEnd/>
          </a:ln>
          <a:effectLst/>
        </p:spPr>
      </p:pic>
      <p:sp>
        <p:nvSpPr>
          <p:cNvPr id="8" name="Espace réservé du texte 16"/>
          <p:cNvSpPr>
            <a:spLocks noGrp="1"/>
          </p:cNvSpPr>
          <p:nvPr>
            <p:ph type="body" sz="quarter" idx="11" hasCustomPrompt="1"/>
          </p:nvPr>
        </p:nvSpPr>
        <p:spPr>
          <a:xfrm>
            <a:off x="191344" y="764703"/>
            <a:ext cx="5976664" cy="5473353"/>
          </a:xfrm>
          <a:prstGeom prst="rect">
            <a:avLst/>
          </a:prstGeom>
          <a:solidFill>
            <a:schemeClr val="bg1">
              <a:alpha val="20000"/>
            </a:schemeClr>
          </a:solidFill>
        </p:spPr>
        <p:txBody>
          <a:bodyPr/>
          <a:lstStyle>
            <a:lvl1pPr marL="342900" indent="-342900">
              <a:buFont typeface="Wingdings" pitchFamily="2" charset="2"/>
              <a:buChar char="q"/>
              <a:defRPr sz="1400" b="0" baseline="0">
                <a:latin typeface="+mn-lt"/>
              </a:defRPr>
            </a:lvl1pPr>
            <a:lvl2pPr>
              <a:buFont typeface="Wingdings" pitchFamily="2" charset="2"/>
              <a:buChar char="q"/>
              <a:defRPr sz="1600"/>
            </a:lvl2pPr>
          </a:lstStyle>
          <a:p>
            <a:pPr lvl="0"/>
            <a:r>
              <a:rPr lang="fr-FR" dirty="0"/>
              <a:t>List </a:t>
            </a:r>
            <a:r>
              <a:rPr lang="fr-FR" dirty="0" err="1"/>
              <a:t>highlights</a:t>
            </a:r>
            <a:endParaRPr lang="fr-FR" dirty="0"/>
          </a:p>
          <a:p>
            <a:pPr lvl="0"/>
            <a:endParaRPr lang="fr-FR" dirty="0"/>
          </a:p>
          <a:p>
            <a:pPr lvl="1"/>
            <a:endParaRPr lang="en-US" dirty="0"/>
          </a:p>
        </p:txBody>
      </p:sp>
      <p:sp>
        <p:nvSpPr>
          <p:cNvPr id="9" name="Espace réservé du texte 16"/>
          <p:cNvSpPr>
            <a:spLocks noGrp="1"/>
          </p:cNvSpPr>
          <p:nvPr>
            <p:ph type="body" sz="quarter" idx="12"/>
          </p:nvPr>
        </p:nvSpPr>
        <p:spPr>
          <a:xfrm>
            <a:off x="191344" y="122535"/>
            <a:ext cx="5976664" cy="426146"/>
          </a:xfrm>
          <a:prstGeom prst="rect">
            <a:avLst/>
          </a:prstGeom>
          <a:solidFill>
            <a:schemeClr val="bg1">
              <a:alpha val="20000"/>
            </a:schemeClr>
          </a:solidFill>
        </p:spPr>
        <p:txBody>
          <a:bodyPr anchor="ctr"/>
          <a:lstStyle>
            <a:lvl1pPr marL="0" indent="0" algn="ctr">
              <a:buFont typeface="Wingdings" pitchFamily="2" charset="2"/>
              <a:buNone/>
              <a:defRPr sz="2000" b="0" baseline="0">
                <a:latin typeface="+mn-lt"/>
              </a:defRPr>
            </a:lvl1pPr>
            <a:lvl2pPr>
              <a:buFont typeface="Wingdings" pitchFamily="2" charset="2"/>
              <a:buNone/>
              <a:defRPr sz="1600"/>
            </a:lvl2pPr>
          </a:lstStyle>
          <a:p>
            <a:pPr lvl="0"/>
            <a:endParaRPr lang="fr-FR" dirty="0"/>
          </a:p>
        </p:txBody>
      </p:sp>
    </p:spTree>
    <p:extLst>
      <p:ext uri="{BB962C8B-B14F-4D97-AF65-F5344CB8AC3E}">
        <p14:creationId xmlns:p14="http://schemas.microsoft.com/office/powerpoint/2010/main" val="4025638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1_">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cstate="print"/>
          <a:stretch>
            <a:fillRect/>
          </a:stretch>
        </p:blipFill>
        <p:spPr>
          <a:xfrm>
            <a:off x="0" y="0"/>
            <a:ext cx="12192000" cy="6858000"/>
          </a:xfrm>
          <a:prstGeom prst="rect">
            <a:avLst/>
          </a:prstGeom>
        </p:spPr>
      </p:pic>
      <p:sp>
        <p:nvSpPr>
          <p:cNvPr id="7" name="Titre 3"/>
          <p:cNvSpPr>
            <a:spLocks noGrp="1"/>
          </p:cNvSpPr>
          <p:nvPr userDrawn="1">
            <p:ph type="title" hasCustomPrompt="1"/>
          </p:nvPr>
        </p:nvSpPr>
        <p:spPr>
          <a:xfrm rot="10800000" flipV="1">
            <a:off x="0" y="0"/>
            <a:ext cx="6456040" cy="6858000"/>
          </a:xfrm>
          <a:prstGeom prst="rect">
            <a:avLst/>
          </a:prstGeom>
          <a:gradFill flip="none" rotWithShape="1">
            <a:gsLst>
              <a:gs pos="0">
                <a:srgbClr val="FFEFD1">
                  <a:alpha val="41000"/>
                </a:srgbClr>
              </a:gs>
              <a:gs pos="64999">
                <a:srgbClr val="F0EBD5"/>
              </a:gs>
              <a:gs pos="100000">
                <a:srgbClr val="D1C39F"/>
              </a:gs>
            </a:gsLst>
            <a:lin ang="18900000" scaled="0"/>
            <a:tileRect/>
          </a:gradFill>
          <a:ln>
            <a:noFill/>
          </a:ln>
        </p:spPr>
        <p:txBody>
          <a:bodyPr lIns="360000" tIns="360000"/>
          <a:lstStyle>
            <a:lvl1pPr>
              <a:defRPr>
                <a:solidFill>
                  <a:schemeClr val="tx1"/>
                </a:solidFill>
                <a:latin typeface="+mn-lt"/>
              </a:defRPr>
            </a:lvl1pPr>
          </a:lstStyle>
          <a:p>
            <a:r>
              <a:rPr lang="fr-FR" dirty="0"/>
              <a:t> </a:t>
            </a:r>
          </a:p>
        </p:txBody>
      </p:sp>
      <p:sp>
        <p:nvSpPr>
          <p:cNvPr id="5" name="Espace réservé du texte 16"/>
          <p:cNvSpPr>
            <a:spLocks noGrp="1"/>
          </p:cNvSpPr>
          <p:nvPr>
            <p:ph type="body" sz="quarter" idx="12"/>
          </p:nvPr>
        </p:nvSpPr>
        <p:spPr>
          <a:xfrm>
            <a:off x="191344" y="122535"/>
            <a:ext cx="5976664" cy="426146"/>
          </a:xfrm>
          <a:prstGeom prst="rect">
            <a:avLst/>
          </a:prstGeom>
          <a:solidFill>
            <a:schemeClr val="bg1">
              <a:alpha val="20000"/>
            </a:schemeClr>
          </a:solidFill>
        </p:spPr>
        <p:txBody>
          <a:bodyPr anchor="ctr"/>
          <a:lstStyle>
            <a:lvl1pPr marL="0" indent="0" algn="ctr">
              <a:buFont typeface="Wingdings" pitchFamily="2" charset="2"/>
              <a:buNone/>
              <a:defRPr sz="2000" b="0" baseline="0">
                <a:latin typeface="+mn-lt"/>
              </a:defRPr>
            </a:lvl1pPr>
            <a:lvl2pPr>
              <a:buFont typeface="Wingdings" pitchFamily="2" charset="2"/>
              <a:buNone/>
              <a:defRPr sz="1600"/>
            </a:lvl2pPr>
          </a:lstStyle>
          <a:p>
            <a:pPr lvl="0"/>
            <a:endParaRPr lang="fr-FR" dirty="0"/>
          </a:p>
        </p:txBody>
      </p:sp>
      <p:sp>
        <p:nvSpPr>
          <p:cNvPr id="6" name="Espace réservé du texte 16"/>
          <p:cNvSpPr>
            <a:spLocks noGrp="1"/>
          </p:cNvSpPr>
          <p:nvPr>
            <p:ph type="body" sz="quarter" idx="11" hasCustomPrompt="1"/>
          </p:nvPr>
        </p:nvSpPr>
        <p:spPr>
          <a:xfrm>
            <a:off x="191344" y="764703"/>
            <a:ext cx="5976664" cy="5473353"/>
          </a:xfrm>
          <a:prstGeom prst="rect">
            <a:avLst/>
          </a:prstGeom>
          <a:solidFill>
            <a:schemeClr val="bg1">
              <a:alpha val="20000"/>
            </a:schemeClr>
          </a:solidFill>
        </p:spPr>
        <p:txBody>
          <a:bodyPr/>
          <a:lstStyle>
            <a:lvl1pPr marL="342900" indent="-342900">
              <a:buFont typeface="Wingdings" pitchFamily="2" charset="2"/>
              <a:buChar char="q"/>
              <a:defRPr sz="1400" b="0" baseline="0">
                <a:latin typeface="+mn-lt"/>
              </a:defRPr>
            </a:lvl1pPr>
            <a:lvl2pPr>
              <a:buFont typeface="Wingdings" pitchFamily="2" charset="2"/>
              <a:buChar char="q"/>
              <a:defRPr sz="1600"/>
            </a:lvl2pPr>
          </a:lstStyle>
          <a:p>
            <a:pPr lvl="0"/>
            <a:r>
              <a:rPr lang="fr-FR" dirty="0"/>
              <a:t>List </a:t>
            </a:r>
            <a:r>
              <a:rPr lang="fr-FR" dirty="0" err="1"/>
              <a:t>highlights</a:t>
            </a:r>
            <a:endParaRPr lang="fr-FR" dirty="0"/>
          </a:p>
          <a:p>
            <a:pPr lvl="0"/>
            <a:endParaRPr lang="fr-FR" dirty="0"/>
          </a:p>
          <a:p>
            <a:pPr lvl="1"/>
            <a:endParaRPr lang="en-US" dirty="0"/>
          </a:p>
        </p:txBody>
      </p:sp>
      <p:pic>
        <p:nvPicPr>
          <p:cNvPr id="9" name="Picture 2"/>
          <p:cNvPicPr>
            <a:picLocks noChangeAspect="1" noChangeArrowheads="1"/>
          </p:cNvPicPr>
          <p:nvPr userDrawn="1"/>
        </p:nvPicPr>
        <p:blipFill>
          <a:blip r:embed="rId3" cstate="print"/>
          <a:srcRect/>
          <a:stretch>
            <a:fillRect/>
          </a:stretch>
        </p:blipFill>
        <p:spPr bwMode="auto">
          <a:xfrm>
            <a:off x="2495600" y="6327472"/>
            <a:ext cx="1440160" cy="463338"/>
          </a:xfrm>
          <a:prstGeom prst="rect">
            <a:avLst/>
          </a:prstGeom>
          <a:noFill/>
          <a:ln w="9525">
            <a:noFill/>
            <a:miter lim="800000"/>
            <a:headEnd/>
            <a:tailEnd/>
          </a:ln>
          <a:effectLst/>
        </p:spPr>
      </p:pic>
    </p:spTree>
    <p:extLst>
      <p:ext uri="{BB962C8B-B14F-4D97-AF65-F5344CB8AC3E}">
        <p14:creationId xmlns:p14="http://schemas.microsoft.com/office/powerpoint/2010/main" val="19315052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5_1_">
    <p:spTree>
      <p:nvGrpSpPr>
        <p:cNvPr id="1" name=""/>
        <p:cNvGrpSpPr/>
        <p:nvPr/>
      </p:nvGrpSpPr>
      <p:grpSpPr>
        <a:xfrm>
          <a:off x="0" y="0"/>
          <a:ext cx="0" cy="0"/>
          <a:chOff x="0" y="0"/>
          <a:chExt cx="0" cy="0"/>
        </a:xfrm>
      </p:grpSpPr>
      <p:cxnSp>
        <p:nvCxnSpPr>
          <p:cNvPr id="5" name="Connecteur droit 4"/>
          <p:cNvCxnSpPr/>
          <p:nvPr userDrawn="1"/>
        </p:nvCxnSpPr>
        <p:spPr>
          <a:xfrm>
            <a:off x="457200" y="6453336"/>
            <a:ext cx="11734800" cy="0"/>
          </a:xfrm>
          <a:prstGeom prst="line">
            <a:avLst/>
          </a:prstGeom>
          <a:ln w="9525" cap="flat" cmpd="sng" algn="ctr">
            <a:solidFill>
              <a:srgbClr val="37609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Image 6" descr="TOTAL_ADM.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36560" y="6497366"/>
            <a:ext cx="792088" cy="316010"/>
          </a:xfrm>
          <a:prstGeom prst="rect">
            <a:avLst/>
          </a:prstGeom>
        </p:spPr>
      </p:pic>
      <p:sp>
        <p:nvSpPr>
          <p:cNvPr id="11" name="ZoneTexte 10"/>
          <p:cNvSpPr txBox="1"/>
          <p:nvPr userDrawn="1"/>
        </p:nvSpPr>
        <p:spPr>
          <a:xfrm>
            <a:off x="407368" y="6525344"/>
            <a:ext cx="648072" cy="246221"/>
          </a:xfrm>
          <a:prstGeom prst="rect">
            <a:avLst/>
          </a:prstGeom>
          <a:noFill/>
        </p:spPr>
        <p:txBody>
          <a:bodyPr wrap="square" rtlCol="0">
            <a:spAutoFit/>
          </a:bodyPr>
          <a:lstStyle/>
          <a:p>
            <a:fld id="{97EE1926-FF4E-457F-A2D1-6C00F261D3E8}" type="slidenum">
              <a:rPr lang="en-US" sz="1000" smtClean="0">
                <a:latin typeface="+mj-lt"/>
              </a:rPr>
              <a:pPr/>
              <a:t>‹N°›</a:t>
            </a:fld>
            <a:endParaRPr lang="en-US" sz="1000" dirty="0">
              <a:latin typeface="+mj-lt"/>
            </a:endParaRPr>
          </a:p>
        </p:txBody>
      </p:sp>
      <p:pic>
        <p:nvPicPr>
          <p:cNvPr id="12" name="Picture 2"/>
          <p:cNvPicPr>
            <a:picLocks noChangeAspect="1" noChangeArrowheads="1"/>
          </p:cNvPicPr>
          <p:nvPr userDrawn="1"/>
        </p:nvPicPr>
        <p:blipFill>
          <a:blip r:embed="rId3" cstate="print"/>
          <a:srcRect/>
          <a:stretch>
            <a:fillRect/>
          </a:stretch>
        </p:blipFill>
        <p:spPr bwMode="auto">
          <a:xfrm>
            <a:off x="5447928" y="6604556"/>
            <a:ext cx="1228637" cy="136812"/>
          </a:xfrm>
          <a:prstGeom prst="rect">
            <a:avLst/>
          </a:prstGeom>
          <a:noFill/>
          <a:ln w="9525">
            <a:noFill/>
            <a:miter lim="800000"/>
            <a:headEnd/>
            <a:tailEnd/>
          </a:ln>
          <a:effectLst/>
        </p:spPr>
      </p:pic>
      <p:sp>
        <p:nvSpPr>
          <p:cNvPr id="24" name="Rectangle 23"/>
          <p:cNvSpPr/>
          <p:nvPr userDrawn="1"/>
        </p:nvSpPr>
        <p:spPr>
          <a:xfrm>
            <a:off x="0" y="0"/>
            <a:ext cx="12192000" cy="404664"/>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Espace réservé du texte 16"/>
          <p:cNvSpPr>
            <a:spLocks noGrp="1"/>
          </p:cNvSpPr>
          <p:nvPr>
            <p:ph type="body" sz="quarter" idx="11" hasCustomPrompt="1"/>
          </p:nvPr>
        </p:nvSpPr>
        <p:spPr>
          <a:xfrm>
            <a:off x="407368" y="0"/>
            <a:ext cx="4968552" cy="404664"/>
          </a:xfrm>
          <a:prstGeom prst="rect">
            <a:avLst/>
          </a:prstGeom>
          <a:noFill/>
        </p:spPr>
        <p:txBody>
          <a:bodyPr anchor="ctr"/>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lvl="0"/>
            <a:r>
              <a:rPr lang="fr-FR" dirty="0"/>
              <a:t>DOCUMENTS USED FOR THE GAP ANALYSIS</a:t>
            </a:r>
            <a:endParaRPr lang="en-US" dirty="0"/>
          </a:p>
        </p:txBody>
      </p:sp>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7_1_">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cstate="print"/>
          <a:srcRect/>
          <a:stretch>
            <a:fillRect/>
          </a:stretch>
        </p:blipFill>
        <p:spPr bwMode="auto">
          <a:xfrm>
            <a:off x="-33338" y="-3175"/>
            <a:ext cx="12260263" cy="6870700"/>
          </a:xfrm>
          <a:prstGeom prst="rect">
            <a:avLst/>
          </a:prstGeom>
          <a:noFill/>
          <a:ln w="9525">
            <a:noFill/>
            <a:miter lim="800000"/>
            <a:headEnd/>
            <a:tailEnd/>
          </a:ln>
          <a:effectLst/>
        </p:spPr>
      </p:pic>
      <p:pic>
        <p:nvPicPr>
          <p:cNvPr id="6" name="Picture 4"/>
          <p:cNvPicPr>
            <a:picLocks noChangeAspect="1" noChangeArrowheads="1"/>
          </p:cNvPicPr>
          <p:nvPr userDrawn="1"/>
        </p:nvPicPr>
        <p:blipFill>
          <a:blip r:embed="rId3" cstate="print"/>
          <a:srcRect/>
          <a:stretch>
            <a:fillRect/>
          </a:stretch>
        </p:blipFill>
        <p:spPr bwMode="auto">
          <a:xfrm>
            <a:off x="-24680" y="-6350"/>
            <a:ext cx="6254750" cy="6870700"/>
          </a:xfrm>
          <a:prstGeom prst="rect">
            <a:avLst/>
          </a:prstGeom>
          <a:noFill/>
          <a:ln w="9525">
            <a:noFill/>
            <a:miter lim="800000"/>
            <a:headEnd/>
            <a:tailEnd/>
          </a:ln>
          <a:effectLst/>
        </p:spPr>
      </p:pic>
      <p:pic>
        <p:nvPicPr>
          <p:cNvPr id="8" name="Picture 2"/>
          <p:cNvPicPr>
            <a:picLocks noChangeAspect="1" noChangeArrowheads="1"/>
          </p:cNvPicPr>
          <p:nvPr userDrawn="1"/>
        </p:nvPicPr>
        <p:blipFill>
          <a:blip r:embed="rId4" cstate="print"/>
          <a:srcRect/>
          <a:stretch>
            <a:fillRect/>
          </a:stretch>
        </p:blipFill>
        <p:spPr bwMode="auto">
          <a:xfrm>
            <a:off x="2130587" y="6165304"/>
            <a:ext cx="1944216" cy="625506"/>
          </a:xfrm>
          <a:prstGeom prst="rect">
            <a:avLst/>
          </a:prstGeom>
          <a:noFill/>
          <a:ln w="9525">
            <a:noFill/>
            <a:miter lim="800000"/>
            <a:headEnd/>
            <a:tailEnd/>
          </a:ln>
          <a:effectLst/>
        </p:spPr>
      </p:pic>
      <p:sp>
        <p:nvSpPr>
          <p:cNvPr id="5" name="Espace réservé du texte 16"/>
          <p:cNvSpPr>
            <a:spLocks noGrp="1"/>
          </p:cNvSpPr>
          <p:nvPr>
            <p:ph type="body" sz="quarter" idx="11" hasCustomPrompt="1"/>
          </p:nvPr>
        </p:nvSpPr>
        <p:spPr>
          <a:xfrm>
            <a:off x="191343" y="764704"/>
            <a:ext cx="5743725" cy="5256584"/>
          </a:xfrm>
          <a:prstGeom prst="rect">
            <a:avLst/>
          </a:prstGeom>
          <a:solidFill>
            <a:schemeClr val="bg1">
              <a:alpha val="20000"/>
            </a:schemeClr>
          </a:solidFill>
        </p:spPr>
        <p:txBody>
          <a:bodyPr/>
          <a:lstStyle>
            <a:lvl1pPr marL="342900" indent="-342900">
              <a:buFont typeface="Wingdings" pitchFamily="2" charset="2"/>
              <a:buChar char="q"/>
              <a:defRPr sz="1600" b="0" baseline="0">
                <a:latin typeface="+mj-lt"/>
              </a:defRPr>
            </a:lvl1pPr>
            <a:lvl2pPr>
              <a:buFont typeface="Wingdings" pitchFamily="2" charset="2"/>
              <a:buChar char="q"/>
              <a:defRPr sz="1600"/>
            </a:lvl2pPr>
          </a:lstStyle>
          <a:p>
            <a:pPr lvl="0"/>
            <a:r>
              <a:rPr lang="fr-FR" dirty="0"/>
              <a:t>List </a:t>
            </a:r>
            <a:r>
              <a:rPr lang="fr-FR" dirty="0" err="1"/>
              <a:t>highlights</a:t>
            </a:r>
            <a:endParaRPr lang="fr-FR" dirty="0"/>
          </a:p>
          <a:p>
            <a:pPr lvl="0"/>
            <a:endParaRPr lang="fr-FR" dirty="0"/>
          </a:p>
          <a:p>
            <a:pPr lvl="1"/>
            <a:endParaRPr lang="en-US" dirty="0"/>
          </a:p>
        </p:txBody>
      </p:sp>
      <p:pic>
        <p:nvPicPr>
          <p:cNvPr id="7" name="Picture 7"/>
          <p:cNvPicPr>
            <a:picLocks noChangeAspect="1" noChangeArrowheads="1"/>
          </p:cNvPicPr>
          <p:nvPr userDrawn="1"/>
        </p:nvPicPr>
        <p:blipFill>
          <a:blip r:embed="rId5" cstate="print"/>
          <a:srcRect/>
          <a:stretch>
            <a:fillRect/>
          </a:stretch>
        </p:blipFill>
        <p:spPr bwMode="auto">
          <a:xfrm>
            <a:off x="191344" y="260648"/>
            <a:ext cx="5760640" cy="444500"/>
          </a:xfrm>
          <a:prstGeom prst="rect">
            <a:avLst/>
          </a:prstGeom>
          <a:noFill/>
          <a:ln w="9525">
            <a:noFill/>
            <a:miter lim="800000"/>
            <a:headEnd/>
            <a:tailEnd/>
          </a:ln>
          <a:effectLst/>
        </p:spPr>
      </p:pic>
    </p:spTree>
    <p:extLst>
      <p:ext uri="{BB962C8B-B14F-4D97-AF65-F5344CB8AC3E}">
        <p14:creationId xmlns:p14="http://schemas.microsoft.com/office/powerpoint/2010/main" val="43145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8_1_">
    <p:spTree>
      <p:nvGrpSpPr>
        <p:cNvPr id="1" name=""/>
        <p:cNvGrpSpPr/>
        <p:nvPr/>
      </p:nvGrpSpPr>
      <p:grpSpPr>
        <a:xfrm>
          <a:off x="0" y="0"/>
          <a:ext cx="0" cy="0"/>
          <a:chOff x="0" y="0"/>
          <a:chExt cx="0" cy="0"/>
        </a:xfrm>
      </p:grpSpPr>
      <p:cxnSp>
        <p:nvCxnSpPr>
          <p:cNvPr id="5" name="Connecteur droit 4"/>
          <p:cNvCxnSpPr/>
          <p:nvPr userDrawn="1"/>
        </p:nvCxnSpPr>
        <p:spPr>
          <a:xfrm>
            <a:off x="457200" y="6453336"/>
            <a:ext cx="11734800" cy="0"/>
          </a:xfrm>
          <a:prstGeom prst="line">
            <a:avLst/>
          </a:prstGeom>
          <a:ln w="9525" cap="flat" cmpd="sng" algn="ctr">
            <a:solidFill>
              <a:srgbClr val="37609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Image 6" descr="TOTAL_ADM.png"/>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136560" y="6497366"/>
            <a:ext cx="792088" cy="316010"/>
          </a:xfrm>
          <a:prstGeom prst="rect">
            <a:avLst/>
          </a:prstGeom>
        </p:spPr>
      </p:pic>
      <p:sp>
        <p:nvSpPr>
          <p:cNvPr id="11" name="ZoneTexte 10"/>
          <p:cNvSpPr txBox="1"/>
          <p:nvPr userDrawn="1"/>
        </p:nvSpPr>
        <p:spPr>
          <a:xfrm>
            <a:off x="407368" y="6525344"/>
            <a:ext cx="648072" cy="246221"/>
          </a:xfrm>
          <a:prstGeom prst="rect">
            <a:avLst/>
          </a:prstGeom>
          <a:noFill/>
        </p:spPr>
        <p:txBody>
          <a:bodyPr wrap="square" rtlCol="0">
            <a:spAutoFit/>
          </a:bodyPr>
          <a:lstStyle/>
          <a:p>
            <a:fld id="{97EE1926-FF4E-457F-A2D1-6C00F261D3E8}" type="slidenum">
              <a:rPr lang="en-US" sz="1000" smtClean="0">
                <a:latin typeface="+mj-lt"/>
              </a:rPr>
              <a:pPr/>
              <a:t>‹N°›</a:t>
            </a:fld>
            <a:endParaRPr lang="en-US" sz="1000" dirty="0">
              <a:latin typeface="+mj-lt"/>
            </a:endParaRPr>
          </a:p>
        </p:txBody>
      </p:sp>
      <p:pic>
        <p:nvPicPr>
          <p:cNvPr id="12" name="Picture 2"/>
          <p:cNvPicPr>
            <a:picLocks noChangeAspect="1" noChangeArrowheads="1"/>
          </p:cNvPicPr>
          <p:nvPr userDrawn="1"/>
        </p:nvPicPr>
        <p:blipFill>
          <a:blip r:embed="rId8" cstate="print"/>
          <a:srcRect/>
          <a:stretch>
            <a:fillRect/>
          </a:stretch>
        </p:blipFill>
        <p:spPr bwMode="auto">
          <a:xfrm>
            <a:off x="5447928" y="6604556"/>
            <a:ext cx="1228637" cy="136812"/>
          </a:xfrm>
          <a:prstGeom prst="rect">
            <a:avLst/>
          </a:prstGeom>
          <a:noFill/>
          <a:ln w="9525">
            <a:noFill/>
            <a:miter lim="800000"/>
            <a:headEnd/>
            <a:tailEnd/>
          </a:ln>
          <a:effectLst/>
        </p:spPr>
      </p:pic>
      <p:sp>
        <p:nvSpPr>
          <p:cNvPr id="24" name="Rectangle 23"/>
          <p:cNvSpPr/>
          <p:nvPr userDrawn="1"/>
        </p:nvSpPr>
        <p:spPr>
          <a:xfrm>
            <a:off x="0" y="0"/>
            <a:ext cx="12192000" cy="404664"/>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Espace réservé du texte 16"/>
          <p:cNvSpPr>
            <a:spLocks noGrp="1"/>
          </p:cNvSpPr>
          <p:nvPr>
            <p:ph type="body" sz="quarter" idx="11" hasCustomPrompt="1"/>
          </p:nvPr>
        </p:nvSpPr>
        <p:spPr>
          <a:xfrm>
            <a:off x="407368" y="0"/>
            <a:ext cx="4968552" cy="404664"/>
          </a:xfrm>
          <a:prstGeom prst="rect">
            <a:avLst/>
          </a:prstGeom>
          <a:noFill/>
        </p:spPr>
        <p:txBody>
          <a:bodyPr anchor="ctr"/>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lvl="0"/>
            <a:r>
              <a:rPr lang="fr-FR" dirty="0"/>
              <a:t>REQUIREMENTS REMOVED IN NEW RULE</a:t>
            </a:r>
            <a:endParaRPr lang="en-US" dirty="0"/>
          </a:p>
        </p:txBody>
      </p:sp>
      <p:grpSp>
        <p:nvGrpSpPr>
          <p:cNvPr id="2" name="Group 43"/>
          <p:cNvGrpSpPr/>
          <p:nvPr userDrawn="1"/>
        </p:nvGrpSpPr>
        <p:grpSpPr>
          <a:xfrm>
            <a:off x="8760296" y="548680"/>
            <a:ext cx="581013" cy="171451"/>
            <a:chOff x="9219943" y="2346534"/>
            <a:chExt cx="581013" cy="171451"/>
          </a:xfrm>
        </p:grpSpPr>
        <p:sp>
          <p:nvSpPr>
            <p:cNvPr id="15" name="RectangleLegend1"/>
            <p:cNvSpPr>
              <a:spLocks noChangeArrowheads="1"/>
            </p:cNvSpPr>
            <p:nvPr/>
          </p:nvSpPr>
          <p:spPr bwMode="gray">
            <a:xfrm>
              <a:off x="9219943" y="2357647"/>
              <a:ext cx="165100" cy="160338"/>
            </a:xfrm>
            <a:prstGeom prst="rect">
              <a:avLst/>
            </a:prstGeom>
            <a:solidFill>
              <a:schemeClr val="bg1">
                <a:lumMod val="65000"/>
              </a:schemeClr>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00" baseline="0" dirty="0">
                <a:latin typeface="+mn-lt"/>
                <a:ea typeface="+mn-ea"/>
              </a:endParaRPr>
            </a:p>
          </p:txBody>
        </p:sp>
        <p:sp>
          <p:nvSpPr>
            <p:cNvPr id="16" name="Legend1"/>
            <p:cNvSpPr>
              <a:spLocks noChangeArrowheads="1"/>
            </p:cNvSpPr>
            <p:nvPr>
              <p:custDataLst>
                <p:tags r:id="rId5"/>
              </p:custDataLst>
            </p:nvPr>
          </p:nvSpPr>
          <p:spPr bwMode="gray">
            <a:xfrm>
              <a:off x="9473943" y="2346534"/>
              <a:ext cx="327013"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000" baseline="0" dirty="0">
                  <a:latin typeface="+mn-lt"/>
                  <a:ea typeface="+mn-ea"/>
                </a:rPr>
                <a:t>Group</a:t>
              </a:r>
            </a:p>
          </p:txBody>
        </p:sp>
      </p:grpSp>
      <p:grpSp>
        <p:nvGrpSpPr>
          <p:cNvPr id="3" name="Group 44"/>
          <p:cNvGrpSpPr/>
          <p:nvPr userDrawn="1"/>
        </p:nvGrpSpPr>
        <p:grpSpPr>
          <a:xfrm>
            <a:off x="9500438" y="548680"/>
            <a:ext cx="470406" cy="171451"/>
            <a:chOff x="9219943" y="2553779"/>
            <a:chExt cx="470406" cy="171451"/>
          </a:xfrm>
        </p:grpSpPr>
        <p:sp>
          <p:nvSpPr>
            <p:cNvPr id="18" name="RectangleLegend2"/>
            <p:cNvSpPr>
              <a:spLocks noChangeArrowheads="1"/>
            </p:cNvSpPr>
            <p:nvPr/>
          </p:nvSpPr>
          <p:spPr bwMode="gray">
            <a:xfrm>
              <a:off x="9219943" y="2564892"/>
              <a:ext cx="165100" cy="160338"/>
            </a:xfrm>
            <a:prstGeom prst="rect">
              <a:avLst/>
            </a:prstGeom>
            <a:solidFill>
              <a:srgbClr val="FF9900"/>
            </a:solidFill>
            <a:ln w="9525">
              <a:noFill/>
              <a:miter lim="800000"/>
              <a:headEnd/>
              <a:tailEnd/>
            </a:ln>
            <a:effectLst/>
          </p:spPr>
          <p:txBody>
            <a:bodyPr wrap="none" anchor="ctr"/>
            <a:lstStyle/>
            <a:p>
              <a:endParaRPr lang="en-US" sz="1000" baseline="0" dirty="0">
                <a:latin typeface="+mn-lt"/>
                <a:ea typeface="+mn-ea"/>
              </a:endParaRPr>
            </a:p>
          </p:txBody>
        </p:sp>
        <p:sp>
          <p:nvSpPr>
            <p:cNvPr id="20" name="Legend2"/>
            <p:cNvSpPr>
              <a:spLocks noChangeArrowheads="1"/>
            </p:cNvSpPr>
            <p:nvPr>
              <p:custDataLst>
                <p:tags r:id="rId4"/>
              </p:custDataLst>
            </p:nvPr>
          </p:nvSpPr>
          <p:spPr bwMode="gray">
            <a:xfrm>
              <a:off x="9473943" y="2553779"/>
              <a:ext cx="216406"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000" baseline="0" dirty="0">
                  <a:latin typeface="+mn-lt"/>
                  <a:ea typeface="+mn-ea"/>
                </a:rPr>
                <a:t>E&amp;P</a:t>
              </a:r>
            </a:p>
          </p:txBody>
        </p:sp>
      </p:grpSp>
      <p:grpSp>
        <p:nvGrpSpPr>
          <p:cNvPr id="4" name="Group 45"/>
          <p:cNvGrpSpPr/>
          <p:nvPr userDrawn="1"/>
        </p:nvGrpSpPr>
        <p:grpSpPr>
          <a:xfrm>
            <a:off x="10073290" y="548680"/>
            <a:ext cx="510480" cy="171451"/>
            <a:chOff x="9219943" y="2756349"/>
            <a:chExt cx="510480" cy="171451"/>
          </a:xfrm>
        </p:grpSpPr>
        <p:sp>
          <p:nvSpPr>
            <p:cNvPr id="22" name="RectangleLegend3"/>
            <p:cNvSpPr>
              <a:spLocks noChangeArrowheads="1"/>
            </p:cNvSpPr>
            <p:nvPr/>
          </p:nvSpPr>
          <p:spPr bwMode="gray">
            <a:xfrm>
              <a:off x="9219943" y="2767462"/>
              <a:ext cx="165100" cy="160338"/>
            </a:xfrm>
            <a:prstGeom prst="rect">
              <a:avLst/>
            </a:prstGeom>
            <a:solidFill>
              <a:srgbClr val="376092"/>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00" baseline="0" dirty="0">
                <a:latin typeface="+mn-lt"/>
                <a:ea typeface="+mn-ea"/>
              </a:endParaRPr>
            </a:p>
          </p:txBody>
        </p:sp>
        <p:sp>
          <p:nvSpPr>
            <p:cNvPr id="23" name="Legend3"/>
            <p:cNvSpPr>
              <a:spLocks noChangeArrowheads="1"/>
            </p:cNvSpPr>
            <p:nvPr>
              <p:custDataLst>
                <p:tags r:id="rId3"/>
              </p:custDataLst>
            </p:nvPr>
          </p:nvSpPr>
          <p:spPr bwMode="gray">
            <a:xfrm>
              <a:off x="9473943" y="2756349"/>
              <a:ext cx="256480"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000" baseline="0" dirty="0">
                  <a:latin typeface="+mn-lt"/>
                  <a:ea typeface="+mn-ea"/>
                </a:rPr>
                <a:t>M&amp;S</a:t>
              </a:r>
            </a:p>
          </p:txBody>
        </p:sp>
      </p:grpSp>
      <p:grpSp>
        <p:nvGrpSpPr>
          <p:cNvPr id="6" name="Group 46"/>
          <p:cNvGrpSpPr/>
          <p:nvPr userDrawn="1"/>
        </p:nvGrpSpPr>
        <p:grpSpPr>
          <a:xfrm>
            <a:off x="10724348" y="548681"/>
            <a:ext cx="480024" cy="171450"/>
            <a:chOff x="9963489" y="2348072"/>
            <a:chExt cx="480024" cy="171450"/>
          </a:xfrm>
        </p:grpSpPr>
        <p:sp>
          <p:nvSpPr>
            <p:cNvPr id="30" name="RectangleLegend4"/>
            <p:cNvSpPr>
              <a:spLocks noChangeArrowheads="1"/>
            </p:cNvSpPr>
            <p:nvPr/>
          </p:nvSpPr>
          <p:spPr bwMode="gray">
            <a:xfrm>
              <a:off x="9963489" y="2359184"/>
              <a:ext cx="165100" cy="160338"/>
            </a:xfrm>
            <a:prstGeom prst="rect">
              <a:avLst/>
            </a:prstGeom>
            <a:solidFill>
              <a:srgbClr val="7030A0"/>
            </a:solidFill>
            <a:ln w="9525">
              <a:noFill/>
              <a:miter lim="800000"/>
              <a:headEnd/>
              <a:tailEnd/>
            </a:ln>
            <a:effectLst/>
          </p:spPr>
          <p:txBody>
            <a:bodyPr wrap="none" anchor="ctr"/>
            <a:lstStyle/>
            <a:p>
              <a:endParaRPr lang="en-US" sz="1000" baseline="0" dirty="0">
                <a:latin typeface="+mn-lt"/>
                <a:ea typeface="+mn-ea"/>
              </a:endParaRPr>
            </a:p>
          </p:txBody>
        </p:sp>
        <p:sp>
          <p:nvSpPr>
            <p:cNvPr id="31" name="Legend4"/>
            <p:cNvSpPr>
              <a:spLocks noChangeArrowheads="1"/>
            </p:cNvSpPr>
            <p:nvPr>
              <p:custDataLst>
                <p:tags r:id="rId2"/>
              </p:custDataLst>
            </p:nvPr>
          </p:nvSpPr>
          <p:spPr bwMode="gray">
            <a:xfrm>
              <a:off x="10217489" y="2348072"/>
              <a:ext cx="226024"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000" baseline="0" dirty="0">
                  <a:latin typeface="+mn-lt"/>
                  <a:ea typeface="+mn-ea"/>
                </a:rPr>
                <a:t>R&amp;C</a:t>
              </a:r>
            </a:p>
          </p:txBody>
        </p:sp>
      </p:grpSp>
      <p:grpSp>
        <p:nvGrpSpPr>
          <p:cNvPr id="8" name="Group 47"/>
          <p:cNvGrpSpPr/>
          <p:nvPr userDrawn="1"/>
        </p:nvGrpSpPr>
        <p:grpSpPr>
          <a:xfrm>
            <a:off x="11371622" y="548681"/>
            <a:ext cx="468802" cy="171450"/>
            <a:chOff x="9963489" y="2555193"/>
            <a:chExt cx="468802" cy="171450"/>
          </a:xfrm>
        </p:grpSpPr>
        <p:sp>
          <p:nvSpPr>
            <p:cNvPr id="33" name="RectangleLegend4"/>
            <p:cNvSpPr>
              <a:spLocks noChangeArrowheads="1"/>
            </p:cNvSpPr>
            <p:nvPr/>
          </p:nvSpPr>
          <p:spPr bwMode="gray">
            <a:xfrm>
              <a:off x="9963489" y="2566305"/>
              <a:ext cx="165100" cy="160338"/>
            </a:xfrm>
            <a:prstGeom prst="rect">
              <a:avLst/>
            </a:prstGeom>
            <a:solidFill>
              <a:srgbClr val="92D050"/>
            </a:solidFill>
            <a:ln w="9525">
              <a:noFill/>
              <a:miter lim="800000"/>
              <a:headEnd/>
              <a:tailEnd/>
            </a:ln>
            <a:effectLst/>
          </p:spPr>
          <p:txBody>
            <a:bodyPr wrap="none" anchor="ctr"/>
            <a:lstStyle/>
            <a:p>
              <a:endParaRPr lang="en-US" sz="1000" baseline="0" dirty="0">
                <a:latin typeface="+mn-lt"/>
                <a:ea typeface="+mn-ea"/>
              </a:endParaRPr>
            </a:p>
          </p:txBody>
        </p:sp>
        <p:sp>
          <p:nvSpPr>
            <p:cNvPr id="34" name="Legend4"/>
            <p:cNvSpPr>
              <a:spLocks noChangeArrowheads="1"/>
            </p:cNvSpPr>
            <p:nvPr>
              <p:custDataLst>
                <p:tags r:id="rId1"/>
              </p:custDataLst>
            </p:nvPr>
          </p:nvSpPr>
          <p:spPr bwMode="gray">
            <a:xfrm>
              <a:off x="10217489" y="2555193"/>
              <a:ext cx="214802"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000" baseline="0" dirty="0">
                  <a:latin typeface="+mn-lt"/>
                  <a:ea typeface="+mn-ea"/>
                </a:rPr>
                <a:t>GRP</a:t>
              </a:r>
            </a:p>
          </p:txBody>
        </p:sp>
      </p:grpSp>
    </p:spTree>
    <p:extLst>
      <p:ext uri="{BB962C8B-B14F-4D97-AF65-F5344CB8AC3E}">
        <p14:creationId xmlns:p14="http://schemas.microsoft.com/office/powerpoint/2010/main" val="1823764053"/>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75000"/>
            <a:alpha val="0"/>
          </a:schemeClr>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66" r:id="rId2"/>
    <p:sldLayoutId id="2147483675" r:id="rId3"/>
    <p:sldLayoutId id="2147483694" r:id="rId4"/>
    <p:sldLayoutId id="2147483695" r:id="rId5"/>
    <p:sldLayoutId id="2147483697" r:id="rId6"/>
    <p:sldLayoutId id="2147483692" r:id="rId7"/>
    <p:sldLayoutId id="2147483698" r:id="rId8"/>
    <p:sldLayoutId id="2147483699" r:id="rId9"/>
  </p:sldLayoutIdLst>
  <p:txStyles>
    <p:titleStyle/>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88000" y="1844824"/>
            <a:ext cx="10380608" cy="1748663"/>
          </a:xfrm>
        </p:spPr>
        <p:txBody>
          <a:bodyPr/>
          <a:lstStyle/>
          <a:p>
            <a:r>
              <a:rPr lang="en-GB" b="1" dirty="0"/>
              <a:t>Contingency Planning for Accidental Surface Water Pollution</a:t>
            </a:r>
            <a:r>
              <a:rPr lang="en-US" dirty="0"/>
              <a:t>​</a:t>
            </a:r>
            <a:br>
              <a:rPr lang="en-US" dirty="0"/>
            </a:br>
            <a:r>
              <a:rPr lang="fr-FR" sz="2000" dirty="0"/>
              <a:t>GROUP HSE RULE (CR-GR-HSE-705)</a:t>
            </a:r>
            <a:br>
              <a:rPr lang="fr-FR" dirty="0"/>
            </a:br>
            <a:endParaRPr lang="en-US" dirty="0"/>
          </a:p>
        </p:txBody>
      </p:sp>
      <p:sp>
        <p:nvSpPr>
          <p:cNvPr id="3" name="Espace réservé du texte 2"/>
          <p:cNvSpPr>
            <a:spLocks noGrp="1"/>
          </p:cNvSpPr>
          <p:nvPr>
            <p:ph type="body" sz="quarter" idx="10"/>
          </p:nvPr>
        </p:nvSpPr>
        <p:spPr>
          <a:xfrm>
            <a:off x="1188000" y="3429000"/>
            <a:ext cx="10380608" cy="2813736"/>
          </a:xfrm>
        </p:spPr>
        <p:txBody>
          <a:bodyPr/>
          <a:lstStyle/>
          <a:p>
            <a:endParaRPr lang="en-US" dirty="0"/>
          </a:p>
          <a:p>
            <a:pPr>
              <a:spcAft>
                <a:spcPts val="600"/>
              </a:spcAft>
            </a:pPr>
            <a:r>
              <a:rPr lang="en-GB" b="1" i="1" dirty="0"/>
              <a:t>EXECUTIVE SUMMARY</a:t>
            </a:r>
          </a:p>
          <a:p>
            <a:pPr algn="just"/>
            <a:r>
              <a:rPr lang="en-GB" sz="1600" dirty="0"/>
              <a:t>This rule sets specific requirements to be observed in contingency planning for accidental surface water pollution.</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pPr rtl="0"/>
            <a:r>
              <a:rPr lang="en-GB" dirty="0"/>
              <a:t>REQUIREMENT OVERVIEW: Spill Response Exercises  </a:t>
            </a:r>
          </a:p>
        </p:txBody>
      </p:sp>
      <p:sp>
        <p:nvSpPr>
          <p:cNvPr id="7" name="Espace réservé du texte 1"/>
          <p:cNvSpPr txBox="1">
            <a:spLocks/>
          </p:cNvSpPr>
          <p:nvPr/>
        </p:nvSpPr>
        <p:spPr>
          <a:xfrm>
            <a:off x="407368" y="790280"/>
            <a:ext cx="11325290" cy="5447032"/>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just">
              <a:spcBef>
                <a:spcPts val="600"/>
              </a:spcBef>
              <a:spcAft>
                <a:spcPts val="600"/>
              </a:spcAft>
            </a:pPr>
            <a:r>
              <a:rPr lang="en-US" u="sng" dirty="0">
                <a:solidFill>
                  <a:schemeClr val="tx1"/>
                </a:solidFill>
              </a:rPr>
              <a:t>Spill Response Exercises </a:t>
            </a:r>
            <a:r>
              <a:rPr lang="fr-FR" u="sng" dirty="0">
                <a:solidFill>
                  <a:schemeClr val="tx1"/>
                </a:solidFill>
              </a:rPr>
              <a:t>(</a:t>
            </a:r>
            <a:r>
              <a:rPr lang="fr-FR" u="sng" dirty="0" err="1">
                <a:solidFill>
                  <a:schemeClr val="tx1"/>
                </a:solidFill>
              </a:rPr>
              <a:t>Requirement</a:t>
            </a:r>
            <a:r>
              <a:rPr lang="fr-FR" u="sng" dirty="0">
                <a:solidFill>
                  <a:schemeClr val="tx1"/>
                </a:solidFill>
              </a:rPr>
              <a:t> 3.4.1)</a:t>
            </a:r>
          </a:p>
          <a:p>
            <a:pPr marR="58420" lvl="1" algn="just">
              <a:lnSpc>
                <a:spcPct val="115000"/>
              </a:lnSpc>
              <a:spcBef>
                <a:spcPts val="600"/>
              </a:spcBef>
              <a:spcAft>
                <a:spcPts val="600"/>
              </a:spcAft>
              <a:buNone/>
            </a:pPr>
            <a:r>
              <a:rPr lang="en-US" dirty="0">
                <a:solidFill>
                  <a:schemeClr val="tx1"/>
                </a:solidFill>
                <a:latin typeface="+mj-lt"/>
              </a:rPr>
              <a:t>Where a SCP is required, spill response exercises are planned and conducted (based on scenarios from the SCP) at least once per year and include the deployment of spill response equipment held by the entity or affiliate. </a:t>
            </a:r>
          </a:p>
          <a:p>
            <a:pPr marR="58420" lvl="1" algn="just">
              <a:lnSpc>
                <a:spcPct val="115000"/>
              </a:lnSpc>
              <a:spcBef>
                <a:spcPts val="600"/>
              </a:spcBef>
              <a:spcAft>
                <a:spcPts val="600"/>
              </a:spcAft>
              <a:buNone/>
            </a:pPr>
            <a:r>
              <a:rPr lang="en-US" dirty="0">
                <a:solidFill>
                  <a:schemeClr val="tx1"/>
                </a:solidFill>
                <a:latin typeface="+mj-lt"/>
              </a:rPr>
              <a:t>Risk assessments for such non-routine activities are prepared during the planning, and safety measures are applied during the execution of all exercises.</a:t>
            </a:r>
          </a:p>
          <a:p>
            <a:pPr marR="58420" lvl="1" algn="just">
              <a:lnSpc>
                <a:spcPct val="115000"/>
              </a:lnSpc>
              <a:spcBef>
                <a:spcPts val="600"/>
              </a:spcBef>
              <a:spcAft>
                <a:spcPts val="600"/>
              </a:spcAft>
              <a:buNone/>
            </a:pPr>
            <a:r>
              <a:rPr lang="en-US" dirty="0">
                <a:solidFill>
                  <a:schemeClr val="tx1"/>
                </a:solidFill>
                <a:latin typeface="+mj-lt"/>
              </a:rPr>
              <a:t>Where the spill response is subcontracted and managed by an external </a:t>
            </a:r>
            <a:r>
              <a:rPr lang="en-US" dirty="0" err="1">
                <a:solidFill>
                  <a:schemeClr val="tx1"/>
                </a:solidFill>
                <a:latin typeface="+mj-lt"/>
              </a:rPr>
              <a:t>organisation</a:t>
            </a:r>
            <a:r>
              <a:rPr lang="en-US" dirty="0">
                <a:solidFill>
                  <a:schemeClr val="tx1"/>
                </a:solidFill>
                <a:latin typeface="+mj-lt"/>
              </a:rPr>
              <a:t>, such an </a:t>
            </a:r>
            <a:r>
              <a:rPr lang="en-US" dirty="0" err="1">
                <a:solidFill>
                  <a:schemeClr val="tx1"/>
                </a:solidFill>
                <a:latin typeface="+mj-lt"/>
              </a:rPr>
              <a:t>organisation</a:t>
            </a:r>
            <a:r>
              <a:rPr lang="en-US" dirty="0">
                <a:solidFill>
                  <a:schemeClr val="tx1"/>
                </a:solidFill>
                <a:latin typeface="+mj-lt"/>
              </a:rPr>
              <a:t> is requested to conduct spill response exercises and the entity or affiliate participates or observes these exercises.</a:t>
            </a:r>
          </a:p>
          <a:p>
            <a:pPr marR="58420" lvl="1" algn="just">
              <a:lnSpc>
                <a:spcPct val="115000"/>
              </a:lnSpc>
              <a:spcBef>
                <a:spcPts val="600"/>
              </a:spcBef>
              <a:spcAft>
                <a:spcPts val="600"/>
              </a:spcAft>
              <a:buNone/>
            </a:pPr>
            <a:r>
              <a:rPr lang="en-US" dirty="0">
                <a:solidFill>
                  <a:schemeClr val="tx1"/>
                </a:solidFill>
                <a:latin typeface="+mj-lt"/>
              </a:rPr>
              <a:t>Improvement actions arising from spill response exercises are recorded and tracked.</a:t>
            </a:r>
          </a:p>
          <a:p>
            <a:pPr algn="just"/>
            <a:endParaRPr lang="fr-FR" sz="1400" b="0" u="sng" dirty="0">
              <a:solidFill>
                <a:srgbClr val="FF0000"/>
              </a:solidFill>
            </a:endParaRPr>
          </a:p>
          <a:p>
            <a:pPr algn="just"/>
            <a:r>
              <a:rPr lang="fr-FR" sz="1400" b="0" u="sng" dirty="0">
                <a:solidFill>
                  <a:srgbClr val="FF0000"/>
                </a:solidFill>
              </a:rPr>
              <a:t>No change</a:t>
            </a:r>
          </a:p>
          <a:p>
            <a:pPr algn="just"/>
            <a:endParaRPr lang="fr-FR" sz="1400" b="0" u="sng" dirty="0">
              <a:solidFill>
                <a:srgbClr val="FF0000"/>
              </a:solidFill>
            </a:endParaRPr>
          </a:p>
          <a:p>
            <a:pPr algn="just"/>
            <a:endParaRPr lang="fr-FR" sz="1400" b="0" u="sng" dirty="0">
              <a:solidFill>
                <a:srgbClr val="FF0000"/>
              </a:solidFill>
            </a:endParaRPr>
          </a:p>
          <a:p>
            <a:pPr algn="just"/>
            <a:endParaRPr lang="fr-FR" sz="1400" b="0" u="sng" dirty="0">
              <a:solidFill>
                <a:srgbClr val="FF0000"/>
              </a:solidFill>
            </a:endParaRPr>
          </a:p>
        </p:txBody>
      </p:sp>
      <p:sp>
        <p:nvSpPr>
          <p:cNvPr id="4" name="Rectangle 3"/>
          <p:cNvSpPr/>
          <p:nvPr/>
        </p:nvSpPr>
        <p:spPr>
          <a:xfrm>
            <a:off x="5971606" y="3244334"/>
            <a:ext cx="412425" cy="369332"/>
          </a:xfrm>
          <a:prstGeom prst="rect">
            <a:avLst/>
          </a:prstGeom>
        </p:spPr>
        <p:txBody>
          <a:bodyPr wrap="square">
            <a:spAutoFit/>
          </a:bodyPr>
          <a:lstStyle/>
          <a:p>
            <a:r>
              <a:rPr lang="en-US" dirty="0"/>
              <a:t> </a:t>
            </a:r>
            <a:endParaRPr lang="fr-FR" dirty="0"/>
          </a:p>
        </p:txBody>
      </p:sp>
    </p:spTree>
    <p:extLst>
      <p:ext uri="{BB962C8B-B14F-4D97-AF65-F5344CB8AC3E}">
        <p14:creationId xmlns:p14="http://schemas.microsoft.com/office/powerpoint/2010/main" val="30741429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pPr rtl="0"/>
            <a:r>
              <a:rPr lang="en-GB" dirty="0"/>
              <a:t>REQUIREMENT OVERVIEW: Self-Assessments   </a:t>
            </a:r>
          </a:p>
        </p:txBody>
      </p:sp>
      <p:sp>
        <p:nvSpPr>
          <p:cNvPr id="7" name="Espace réservé du texte 1"/>
          <p:cNvSpPr txBox="1">
            <a:spLocks/>
          </p:cNvSpPr>
          <p:nvPr/>
        </p:nvSpPr>
        <p:spPr>
          <a:xfrm>
            <a:off x="407368" y="790280"/>
            <a:ext cx="11325290" cy="5447032"/>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just">
              <a:spcBef>
                <a:spcPts val="600"/>
              </a:spcBef>
              <a:spcAft>
                <a:spcPts val="600"/>
              </a:spcAft>
            </a:pPr>
            <a:r>
              <a:rPr lang="en-US" u="sng" dirty="0">
                <a:solidFill>
                  <a:schemeClr val="tx1"/>
                </a:solidFill>
              </a:rPr>
              <a:t>Self-Assessments of Spill Response Preparedness </a:t>
            </a:r>
            <a:r>
              <a:rPr lang="fr-FR" u="sng" dirty="0">
                <a:solidFill>
                  <a:schemeClr val="tx1"/>
                </a:solidFill>
              </a:rPr>
              <a:t>(</a:t>
            </a:r>
            <a:r>
              <a:rPr lang="fr-FR" u="sng" dirty="0" err="1">
                <a:solidFill>
                  <a:schemeClr val="tx1"/>
                </a:solidFill>
              </a:rPr>
              <a:t>Requirement</a:t>
            </a:r>
            <a:r>
              <a:rPr lang="fr-FR" u="sng" dirty="0">
                <a:solidFill>
                  <a:schemeClr val="tx1"/>
                </a:solidFill>
              </a:rPr>
              <a:t> 3.5.1)</a:t>
            </a:r>
          </a:p>
          <a:p>
            <a:pPr marR="58420" lvl="1" algn="just">
              <a:lnSpc>
                <a:spcPct val="115000"/>
              </a:lnSpc>
              <a:spcBef>
                <a:spcPts val="600"/>
              </a:spcBef>
              <a:spcAft>
                <a:spcPts val="600"/>
              </a:spcAft>
              <a:buNone/>
            </a:pPr>
            <a:r>
              <a:rPr lang="en-US" dirty="0">
                <a:solidFill>
                  <a:schemeClr val="tx1"/>
                </a:solidFill>
                <a:latin typeface="+mj-lt"/>
              </a:rPr>
              <a:t>Self-assessments of spill response preparedness are conducted as a minimum once every 2 years.</a:t>
            </a:r>
          </a:p>
          <a:p>
            <a:pPr algn="just"/>
            <a:endParaRPr lang="fr-FR" sz="1400" b="0" u="sng" dirty="0">
              <a:solidFill>
                <a:srgbClr val="FF0000"/>
              </a:solidFill>
            </a:endParaRPr>
          </a:p>
          <a:p>
            <a:pPr algn="just"/>
            <a:r>
              <a:rPr lang="fr-FR" sz="1400" b="0" u="sng" dirty="0">
                <a:solidFill>
                  <a:srgbClr val="FF0000"/>
                </a:solidFill>
              </a:rPr>
              <a:t>New </a:t>
            </a:r>
            <a:r>
              <a:rPr lang="fr-FR" sz="1400" b="0" u="sng" dirty="0" err="1">
                <a:solidFill>
                  <a:srgbClr val="FF0000"/>
                </a:solidFill>
              </a:rPr>
              <a:t>requirement</a:t>
            </a:r>
            <a:r>
              <a:rPr lang="fr-FR" sz="1400" b="0" u="sng" dirty="0">
                <a:solidFill>
                  <a:srgbClr val="FF0000"/>
                </a:solidFill>
              </a:rPr>
              <a:t> for all branches, but </a:t>
            </a:r>
            <a:r>
              <a:rPr lang="fr-FR" sz="1400" b="0" u="sng" dirty="0" err="1">
                <a:solidFill>
                  <a:srgbClr val="FF0000"/>
                </a:solidFill>
              </a:rPr>
              <a:t>already</a:t>
            </a:r>
            <a:r>
              <a:rPr lang="fr-FR" sz="1400" b="0" u="sng" dirty="0">
                <a:solidFill>
                  <a:srgbClr val="FF0000"/>
                </a:solidFill>
              </a:rPr>
              <a:t> </a:t>
            </a:r>
            <a:r>
              <a:rPr lang="fr-FR" sz="1400" b="0" u="sng" dirty="0" err="1">
                <a:solidFill>
                  <a:srgbClr val="FF0000"/>
                </a:solidFill>
              </a:rPr>
              <a:t>being</a:t>
            </a:r>
            <a:r>
              <a:rPr lang="fr-FR" sz="1400" b="0" u="sng" dirty="0">
                <a:solidFill>
                  <a:srgbClr val="FF0000"/>
                </a:solidFill>
              </a:rPr>
              <a:t> </a:t>
            </a:r>
            <a:r>
              <a:rPr lang="fr-FR" sz="1400" b="0" u="sng" dirty="0" err="1">
                <a:solidFill>
                  <a:srgbClr val="FF0000"/>
                </a:solidFill>
              </a:rPr>
              <a:t>practiced</a:t>
            </a:r>
            <a:r>
              <a:rPr lang="fr-FR" sz="1400" b="0" u="sng" dirty="0">
                <a:solidFill>
                  <a:srgbClr val="FF0000"/>
                </a:solidFill>
              </a:rPr>
              <a:t>.</a:t>
            </a:r>
            <a:endParaRPr lang="fr-FR" sz="1400" b="0" dirty="0">
              <a:solidFill>
                <a:schemeClr val="tx1"/>
              </a:solidFill>
            </a:endParaRPr>
          </a:p>
          <a:p>
            <a:pPr algn="just"/>
            <a:endParaRPr lang="fr-FR" sz="1400" b="0" u="sng" dirty="0">
              <a:solidFill>
                <a:srgbClr val="FF0000"/>
              </a:solidFill>
            </a:endParaRPr>
          </a:p>
          <a:p>
            <a:pPr algn="just"/>
            <a:endParaRPr lang="fr-FR" sz="1400" b="0" u="sng" dirty="0">
              <a:solidFill>
                <a:srgbClr val="FF0000"/>
              </a:solidFill>
            </a:endParaRPr>
          </a:p>
          <a:p>
            <a:pPr algn="just"/>
            <a:endParaRPr lang="fr-FR" sz="1400" b="0" u="sng" dirty="0">
              <a:solidFill>
                <a:srgbClr val="FF0000"/>
              </a:solidFill>
            </a:endParaRPr>
          </a:p>
        </p:txBody>
      </p:sp>
      <p:sp>
        <p:nvSpPr>
          <p:cNvPr id="4" name="Rectangle 3"/>
          <p:cNvSpPr/>
          <p:nvPr/>
        </p:nvSpPr>
        <p:spPr>
          <a:xfrm>
            <a:off x="5971606" y="3244334"/>
            <a:ext cx="412425" cy="369332"/>
          </a:xfrm>
          <a:prstGeom prst="rect">
            <a:avLst/>
          </a:prstGeom>
        </p:spPr>
        <p:txBody>
          <a:bodyPr wrap="square">
            <a:spAutoFit/>
          </a:bodyPr>
          <a:lstStyle/>
          <a:p>
            <a:r>
              <a:rPr lang="en-US" dirty="0"/>
              <a:t> </a:t>
            </a:r>
            <a:endParaRPr lang="fr-FR" dirty="0"/>
          </a:p>
        </p:txBody>
      </p:sp>
      <p:sp>
        <p:nvSpPr>
          <p:cNvPr id="3" name="5-Point Star 5">
            <a:extLst>
              <a:ext uri="{FF2B5EF4-FFF2-40B4-BE49-F238E27FC236}">
                <a16:creationId xmlns:a16="http://schemas.microsoft.com/office/drawing/2014/main" id="{34AEB095-4434-4B47-818F-7ABCF09AAE76}"/>
              </a:ext>
            </a:extLst>
          </p:cNvPr>
          <p:cNvSpPr/>
          <p:nvPr/>
        </p:nvSpPr>
        <p:spPr>
          <a:xfrm>
            <a:off x="0" y="1271083"/>
            <a:ext cx="432048" cy="36004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41350342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198103" y="908720"/>
            <a:ext cx="5904657" cy="5112568"/>
          </a:xfrm>
          <a:solidFill>
            <a:schemeClr val="bg1">
              <a:alpha val="40000"/>
            </a:schemeClr>
          </a:solidFill>
        </p:spPr>
        <p:txBody>
          <a:bodyPr anchor="t"/>
          <a:lstStyle/>
          <a:p>
            <a:pPr algn="just"/>
            <a:r>
              <a:rPr lang="en-GB" b="1" dirty="0"/>
              <a:t>Purpose: </a:t>
            </a:r>
            <a:r>
              <a:rPr lang="en-GB" dirty="0"/>
              <a:t>Defines the conditions under which a Spill Contingency Plan (SCP) is required and sets out contingency planning requirements aimed at minimising the consequences of accidental spills of hydrocarbons or other Hazardous and Noxious Substances (HNS) with the potential to impact </a:t>
            </a:r>
            <a:r>
              <a:rPr lang="en-GB" u="dotted" dirty="0"/>
              <a:t>surface waters</a:t>
            </a:r>
            <a:r>
              <a:rPr lang="en-GB" dirty="0"/>
              <a:t>.</a:t>
            </a:r>
          </a:p>
          <a:p>
            <a:pPr algn="just">
              <a:spcBef>
                <a:spcPts val="1200"/>
              </a:spcBef>
            </a:pPr>
            <a:r>
              <a:rPr lang="en-GB" b="1" dirty="0"/>
              <a:t>Scope of Application: </a:t>
            </a:r>
            <a:r>
              <a:rPr lang="en-GB" dirty="0"/>
              <a:t>Applicable for all operated Group entities and affiliates</a:t>
            </a:r>
            <a:r>
              <a:rPr lang="en-US" dirty="0"/>
              <a:t>.</a:t>
            </a:r>
          </a:p>
          <a:p>
            <a:pPr algn="l" fontAlgn="t">
              <a:spcBef>
                <a:spcPts val="1200"/>
              </a:spcBef>
              <a:spcAft>
                <a:spcPts val="0"/>
              </a:spcAft>
            </a:pPr>
            <a:r>
              <a:rPr lang="fr-FR" b="1" dirty="0"/>
              <a:t>Replaces: </a:t>
            </a:r>
          </a:p>
          <a:p>
            <a:pPr algn="l" rtl="0" fontAlgn="base">
              <a:buFont typeface="Arial" panose="020B0604020202020204" pitchFamily="34" charset="0"/>
              <a:buChar char="•"/>
            </a:pPr>
            <a:r>
              <a:rPr lang="en-US" sz="1400" dirty="0">
                <a:solidFill>
                  <a:srgbClr val="000000"/>
                </a:solidFill>
                <a:latin typeface="Calibri" panose="020F0502020204030204" pitchFamily="34" charset="0"/>
              </a:rPr>
              <a:t>DIR-GR-ENV-002 </a:t>
            </a:r>
            <a:r>
              <a:rPr lang="en-US" sz="1400" i="1" dirty="0">
                <a:solidFill>
                  <a:srgbClr val="000000"/>
                </a:solidFill>
                <a:latin typeface="Calibri" panose="020F0502020204030204" pitchFamily="34" charset="0"/>
              </a:rPr>
              <a:t>Preparedness for Response to Accidental Surface Water Pollution</a:t>
            </a:r>
            <a:r>
              <a:rPr lang="en-US" sz="1400" dirty="0">
                <a:solidFill>
                  <a:srgbClr val="000000"/>
                </a:solidFill>
                <a:latin typeface="Calibri" panose="020F0502020204030204" pitchFamily="34" charset="0"/>
              </a:rPr>
              <a:t>​</a:t>
            </a:r>
            <a:endParaRPr lang="en-US" sz="1400" dirty="0">
              <a:solidFill>
                <a:srgbClr val="000000"/>
              </a:solidFill>
              <a:latin typeface="Arial" panose="020B0604020202020204" pitchFamily="34" charset="0"/>
            </a:endParaRPr>
          </a:p>
          <a:p>
            <a:pPr algn="l" rtl="0" fontAlgn="base">
              <a:buFont typeface="Arial" panose="020B0604020202020204" pitchFamily="34" charset="0"/>
              <a:buChar char="•"/>
            </a:pPr>
            <a:r>
              <a:rPr lang="en-US" sz="1400" dirty="0">
                <a:solidFill>
                  <a:srgbClr val="000000"/>
                </a:solidFill>
                <a:latin typeface="Calibri" panose="020F0502020204030204" pitchFamily="34" charset="0"/>
              </a:rPr>
              <a:t>CR-EP-HSE-094 </a:t>
            </a:r>
            <a:r>
              <a:rPr lang="en-US" sz="1400" i="1" dirty="0">
                <a:solidFill>
                  <a:srgbClr val="000000"/>
                </a:solidFill>
                <a:latin typeface="Calibri" panose="020F0502020204030204" pitchFamily="34" charset="0"/>
              </a:rPr>
              <a:t>Oil Spill Preparedness &amp; Response Policy in Exploration &amp; Production</a:t>
            </a:r>
            <a:r>
              <a:rPr lang="en-US" sz="1400" dirty="0">
                <a:solidFill>
                  <a:srgbClr val="000000"/>
                </a:solidFill>
                <a:latin typeface="Calibri" panose="020F0502020204030204" pitchFamily="34" charset="0"/>
              </a:rPr>
              <a:t>​</a:t>
            </a:r>
            <a:endParaRPr lang="en-US" sz="1400" dirty="0">
              <a:solidFill>
                <a:srgbClr val="000000"/>
              </a:solidFill>
              <a:latin typeface="Arial" panose="020B0604020202020204" pitchFamily="34" charset="0"/>
            </a:endParaRPr>
          </a:p>
          <a:p>
            <a:pPr algn="l" rtl="0" fontAlgn="base">
              <a:buFont typeface="Arial" panose="020B0604020202020204" pitchFamily="34" charset="0"/>
              <a:buChar char="•"/>
            </a:pPr>
            <a:r>
              <a:rPr lang="en-US" sz="1400" dirty="0">
                <a:solidFill>
                  <a:srgbClr val="000000"/>
                </a:solidFill>
                <a:latin typeface="Calibri" panose="020F0502020204030204" pitchFamily="34" charset="0"/>
              </a:rPr>
              <a:t>CR-RC-HSE-044 </a:t>
            </a:r>
            <a:r>
              <a:rPr lang="en-US" sz="1400" i="1" dirty="0">
                <a:solidFill>
                  <a:srgbClr val="000000"/>
                </a:solidFill>
                <a:latin typeface="Calibri" panose="020F0502020204030204" pitchFamily="34" charset="0"/>
              </a:rPr>
              <a:t>Preparedness for Response to Accidental Surface Water Pollution</a:t>
            </a:r>
            <a:r>
              <a:rPr lang="en-US" sz="1400" dirty="0">
                <a:solidFill>
                  <a:srgbClr val="000000"/>
                </a:solidFill>
                <a:latin typeface="Calibri" panose="020F0502020204030204" pitchFamily="34" charset="0"/>
              </a:rPr>
              <a:t>​</a:t>
            </a:r>
            <a:endParaRPr lang="en-US" sz="1400" dirty="0">
              <a:solidFill>
                <a:srgbClr val="000000"/>
              </a:solidFill>
              <a:latin typeface="Arial" panose="020B0604020202020204" pitchFamily="34" charset="0"/>
            </a:endParaRPr>
          </a:p>
          <a:p>
            <a:pPr algn="l" rtl="0" fontAlgn="base">
              <a:spcAft>
                <a:spcPts val="600"/>
              </a:spcAft>
              <a:buFont typeface="Arial" panose="020B0604020202020204" pitchFamily="34" charset="0"/>
              <a:buChar char="•"/>
            </a:pPr>
            <a:r>
              <a:rPr lang="en-US" sz="1400" dirty="0">
                <a:solidFill>
                  <a:srgbClr val="000000"/>
                </a:solidFill>
                <a:latin typeface="Calibri" panose="020F0502020204030204" pitchFamily="34" charset="0"/>
              </a:rPr>
              <a:t>CR-MS-HSEQ-461 </a:t>
            </a:r>
            <a:r>
              <a:rPr lang="en-US" sz="1400" i="1" dirty="0">
                <a:solidFill>
                  <a:srgbClr val="000000"/>
                </a:solidFill>
                <a:latin typeface="Calibri" panose="020F0502020204030204" pitchFamily="34" charset="0"/>
              </a:rPr>
              <a:t>Preparedness for Response to Accidental Surface Water Pollution</a:t>
            </a:r>
            <a:r>
              <a:rPr lang="en-US" sz="1400" dirty="0">
                <a:solidFill>
                  <a:srgbClr val="000000"/>
                </a:solidFill>
                <a:latin typeface="Calibri" panose="020F0502020204030204" pitchFamily="34" charset="0"/>
              </a:rPr>
              <a:t>​</a:t>
            </a:r>
            <a:endParaRPr lang="fr-FR" sz="1400" dirty="0">
              <a:latin typeface="+mj-lt"/>
            </a:endParaRPr>
          </a:p>
          <a:p>
            <a:pPr algn="l">
              <a:spcBef>
                <a:spcPts val="300"/>
              </a:spcBef>
              <a:spcAft>
                <a:spcPts val="600"/>
              </a:spcAft>
            </a:pPr>
            <a:r>
              <a:rPr lang="fr-FR" b="1" dirty="0"/>
              <a:t>REFLEX publication date: </a:t>
            </a:r>
            <a:r>
              <a:rPr lang="fr-FR" dirty="0">
                <a:solidFill>
                  <a:schemeClr val="tx1"/>
                </a:solidFill>
              </a:rPr>
              <a:t>30</a:t>
            </a:r>
            <a:r>
              <a:rPr lang="fr-FR" dirty="0"/>
              <a:t>/09/2019.</a:t>
            </a:r>
          </a:p>
          <a:p>
            <a:pPr algn="l">
              <a:spcBef>
                <a:spcPts val="300"/>
              </a:spcBef>
              <a:spcAft>
                <a:spcPts val="600"/>
              </a:spcAft>
            </a:pPr>
            <a:r>
              <a:rPr lang="fr-FR" b="1" dirty="0"/>
              <a:t>Effective date: </a:t>
            </a:r>
            <a:r>
              <a:rPr lang="fr-FR" dirty="0"/>
              <a:t>3 months following date of publication.</a:t>
            </a:r>
          </a:p>
        </p:txBody>
      </p:sp>
    </p:spTree>
    <p:extLst>
      <p:ext uri="{BB962C8B-B14F-4D97-AF65-F5344CB8AC3E}">
        <p14:creationId xmlns:p14="http://schemas.microsoft.com/office/powerpoint/2010/main" val="233606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7056784" cy="404664"/>
          </a:xfrm>
        </p:spPr>
        <p:txBody>
          <a:bodyPr/>
          <a:lstStyle/>
          <a:p>
            <a:r>
              <a:rPr lang="en-US" dirty="0"/>
              <a:t>SPILL CONTINGENCY PLANNING PROCESS</a:t>
            </a:r>
            <a:endParaRPr lang="fr-FR" dirty="0"/>
          </a:p>
        </p:txBody>
      </p:sp>
      <p:sp>
        <p:nvSpPr>
          <p:cNvPr id="3" name="TextBox 2"/>
          <p:cNvSpPr txBox="1"/>
          <p:nvPr/>
        </p:nvSpPr>
        <p:spPr>
          <a:xfrm>
            <a:off x="8616280" y="476672"/>
            <a:ext cx="3384376" cy="369332"/>
          </a:xfrm>
          <a:prstGeom prst="rect">
            <a:avLst/>
          </a:prstGeom>
          <a:solidFill>
            <a:schemeClr val="bg1"/>
          </a:solidFill>
        </p:spPr>
        <p:txBody>
          <a:bodyPr wrap="square" rtlCol="0">
            <a:spAutoFit/>
          </a:bodyPr>
          <a:lstStyle/>
          <a:p>
            <a:endParaRPr lang="fr-FR" dirty="0"/>
          </a:p>
        </p:txBody>
      </p:sp>
      <p:pic>
        <p:nvPicPr>
          <p:cNvPr id="4" name="Picture 3"/>
          <p:cNvPicPr>
            <a:picLocks noChangeAspect="1"/>
          </p:cNvPicPr>
          <p:nvPr/>
        </p:nvPicPr>
        <p:blipFill>
          <a:blip r:embed="rId2"/>
          <a:stretch>
            <a:fillRect/>
          </a:stretch>
        </p:blipFill>
        <p:spPr>
          <a:xfrm>
            <a:off x="3593375" y="692696"/>
            <a:ext cx="5005250" cy="5194242"/>
          </a:xfrm>
          <a:prstGeom prst="rect">
            <a:avLst/>
          </a:prstGeom>
        </p:spPr>
      </p:pic>
      <p:sp>
        <p:nvSpPr>
          <p:cNvPr id="5" name="Rectangle 4"/>
          <p:cNvSpPr/>
          <p:nvPr/>
        </p:nvSpPr>
        <p:spPr>
          <a:xfrm>
            <a:off x="3048000" y="5991091"/>
            <a:ext cx="6096000" cy="246221"/>
          </a:xfrm>
          <a:prstGeom prst="rect">
            <a:avLst/>
          </a:prstGeom>
        </p:spPr>
        <p:txBody>
          <a:bodyPr>
            <a:spAutoFit/>
          </a:bodyPr>
          <a:lstStyle/>
          <a:p>
            <a:pPr algn="ctr"/>
            <a:r>
              <a:rPr lang="en-US" sz="1000" dirty="0"/>
              <a:t>Figure 1: Overview of the spill contingency planning process </a:t>
            </a:r>
            <a:endParaRPr lang="en-GB" sz="1000" dirty="0"/>
          </a:p>
        </p:txBody>
      </p:sp>
    </p:spTree>
    <p:extLst>
      <p:ext uri="{BB962C8B-B14F-4D97-AF65-F5344CB8AC3E}">
        <p14:creationId xmlns:p14="http://schemas.microsoft.com/office/powerpoint/2010/main" val="32545256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pPr rtl="0"/>
            <a:r>
              <a:rPr lang="en-GB" dirty="0"/>
              <a:t>REQUIREMENT OVERVIEW: Scenarios Assessment  </a:t>
            </a:r>
          </a:p>
        </p:txBody>
      </p:sp>
      <p:sp>
        <p:nvSpPr>
          <p:cNvPr id="7" name="Espace réservé du texte 1"/>
          <p:cNvSpPr txBox="1">
            <a:spLocks/>
          </p:cNvSpPr>
          <p:nvPr/>
        </p:nvSpPr>
        <p:spPr>
          <a:xfrm>
            <a:off x="407368" y="790280"/>
            <a:ext cx="11325290" cy="5447032"/>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Aft>
                <a:spcPts val="1200"/>
              </a:spcAft>
            </a:pPr>
            <a:r>
              <a:rPr lang="en-US" u="sng" dirty="0">
                <a:solidFill>
                  <a:schemeClr val="tx1"/>
                </a:solidFill>
              </a:rPr>
              <a:t>Assessment of Surface Water Spill Scenarios and their Consequences </a:t>
            </a:r>
            <a:r>
              <a:rPr lang="fr-FR" u="sng" dirty="0">
                <a:solidFill>
                  <a:schemeClr val="tx1"/>
                </a:solidFill>
              </a:rPr>
              <a:t>(</a:t>
            </a:r>
            <a:r>
              <a:rPr lang="fr-FR" u="sng" dirty="0" err="1">
                <a:solidFill>
                  <a:schemeClr val="tx1"/>
                </a:solidFill>
              </a:rPr>
              <a:t>Requirement</a:t>
            </a:r>
            <a:r>
              <a:rPr lang="fr-FR" u="sng" dirty="0">
                <a:solidFill>
                  <a:schemeClr val="tx1"/>
                </a:solidFill>
              </a:rPr>
              <a:t> 3.1.1)</a:t>
            </a:r>
          </a:p>
          <a:p>
            <a:pPr marL="0" indent="0" algn="just">
              <a:spcBef>
                <a:spcPts val="600"/>
              </a:spcBef>
              <a:spcAft>
                <a:spcPts val="600"/>
              </a:spcAft>
            </a:pPr>
            <a:r>
              <a:rPr lang="en-US" sz="1600" b="0" dirty="0">
                <a:solidFill>
                  <a:schemeClr val="tx1"/>
                </a:solidFill>
              </a:rPr>
              <a:t>A documented assessment of </a:t>
            </a:r>
            <a:r>
              <a:rPr lang="en-US" sz="1600" b="0" u="sng" dirty="0">
                <a:solidFill>
                  <a:schemeClr val="tx1"/>
                </a:solidFill>
              </a:rPr>
              <a:t>surface water </a:t>
            </a:r>
            <a:r>
              <a:rPr lang="en-US" sz="1600" b="0" dirty="0">
                <a:solidFill>
                  <a:schemeClr val="tx1"/>
                </a:solidFill>
              </a:rPr>
              <a:t>spill </a:t>
            </a:r>
            <a:r>
              <a:rPr lang="en-US" sz="1600" b="0" u="sng" dirty="0">
                <a:solidFill>
                  <a:schemeClr val="tx1"/>
                </a:solidFill>
              </a:rPr>
              <a:t>scenarios</a:t>
            </a:r>
            <a:r>
              <a:rPr lang="en-US" sz="1600" b="0" dirty="0">
                <a:solidFill>
                  <a:schemeClr val="tx1"/>
                </a:solidFill>
              </a:rPr>
              <a:t> and their potential consequences is performed with the participation of internal or external specialists.</a:t>
            </a:r>
          </a:p>
          <a:p>
            <a:pPr marL="0" indent="0" algn="just">
              <a:spcBef>
                <a:spcPts val="600"/>
              </a:spcBef>
              <a:spcAft>
                <a:spcPts val="600"/>
              </a:spcAft>
            </a:pPr>
            <a:r>
              <a:rPr lang="en-US" sz="1600" b="0" dirty="0">
                <a:solidFill>
                  <a:schemeClr val="tx1"/>
                </a:solidFill>
              </a:rPr>
              <a:t>This assessment is revised whenever there is a change in the nature or scale of activities. </a:t>
            </a:r>
          </a:p>
          <a:p>
            <a:pPr marL="0" indent="0" algn="just">
              <a:spcBef>
                <a:spcPts val="600"/>
              </a:spcBef>
              <a:spcAft>
                <a:spcPts val="600"/>
              </a:spcAft>
            </a:pPr>
            <a:r>
              <a:rPr lang="fr-FR" sz="1400" b="0" u="sng" dirty="0">
                <a:solidFill>
                  <a:srgbClr val="FF0000"/>
                </a:solidFill>
              </a:rPr>
              <a:t>No change</a:t>
            </a:r>
          </a:p>
        </p:txBody>
      </p:sp>
      <p:sp>
        <p:nvSpPr>
          <p:cNvPr id="4" name="Rectangle 3"/>
          <p:cNvSpPr/>
          <p:nvPr/>
        </p:nvSpPr>
        <p:spPr>
          <a:xfrm>
            <a:off x="5971606" y="3244334"/>
            <a:ext cx="412425" cy="369332"/>
          </a:xfrm>
          <a:prstGeom prst="rect">
            <a:avLst/>
          </a:prstGeom>
        </p:spPr>
        <p:txBody>
          <a:bodyPr wrap="square">
            <a:spAutoFit/>
          </a:bodyPr>
          <a:lstStyle/>
          <a:p>
            <a:r>
              <a:rPr lang="en-US" dirty="0"/>
              <a:t> </a:t>
            </a:r>
            <a:endParaRPr lang="fr-FR" dirty="0"/>
          </a:p>
        </p:txBody>
      </p:sp>
    </p:spTree>
    <p:extLst>
      <p:ext uri="{BB962C8B-B14F-4D97-AF65-F5344CB8AC3E}">
        <p14:creationId xmlns:p14="http://schemas.microsoft.com/office/powerpoint/2010/main" val="27247862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pPr rtl="0"/>
            <a:r>
              <a:rPr lang="en-GB" dirty="0"/>
              <a:t>REQUIREMENT OVERVIEW: Spill Contingency Plan  </a:t>
            </a:r>
          </a:p>
        </p:txBody>
      </p:sp>
      <p:sp>
        <p:nvSpPr>
          <p:cNvPr id="7" name="Espace réservé du texte 1"/>
          <p:cNvSpPr txBox="1">
            <a:spLocks/>
          </p:cNvSpPr>
          <p:nvPr/>
        </p:nvSpPr>
        <p:spPr>
          <a:xfrm>
            <a:off x="407368" y="790280"/>
            <a:ext cx="11325290" cy="5447032"/>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Aft>
                <a:spcPts val="1200"/>
              </a:spcAft>
            </a:pPr>
            <a:r>
              <a:rPr lang="en-US" u="sng" dirty="0">
                <a:solidFill>
                  <a:schemeClr val="tx1"/>
                </a:solidFill>
              </a:rPr>
              <a:t>Spill Contingency Plan (SCP) </a:t>
            </a:r>
            <a:r>
              <a:rPr lang="fr-FR" u="sng" dirty="0">
                <a:solidFill>
                  <a:schemeClr val="tx1"/>
                </a:solidFill>
              </a:rPr>
              <a:t>(</a:t>
            </a:r>
            <a:r>
              <a:rPr lang="fr-FR" u="sng" dirty="0" err="1">
                <a:solidFill>
                  <a:schemeClr val="tx1"/>
                </a:solidFill>
              </a:rPr>
              <a:t>Requirement</a:t>
            </a:r>
            <a:r>
              <a:rPr lang="fr-FR" u="sng" dirty="0">
                <a:solidFill>
                  <a:schemeClr val="tx1"/>
                </a:solidFill>
              </a:rPr>
              <a:t> 3.2.1)</a:t>
            </a:r>
          </a:p>
          <a:p>
            <a:pPr marL="0" indent="0" algn="just">
              <a:spcBef>
                <a:spcPts val="600"/>
              </a:spcBef>
              <a:spcAft>
                <a:spcPts val="600"/>
              </a:spcAft>
            </a:pPr>
            <a:r>
              <a:rPr lang="en-US" sz="1600" b="0" dirty="0">
                <a:solidFill>
                  <a:schemeClr val="tx1"/>
                </a:solidFill>
              </a:rPr>
              <a:t>A SCP is required when the documented assessment indicates that there is one or more </a:t>
            </a:r>
            <a:r>
              <a:rPr lang="en-US" sz="1600" b="0" u="sng" dirty="0">
                <a:solidFill>
                  <a:schemeClr val="tx1"/>
                </a:solidFill>
              </a:rPr>
              <a:t>surface water</a:t>
            </a:r>
            <a:r>
              <a:rPr lang="en-US" sz="1600" b="0" dirty="0">
                <a:solidFill>
                  <a:schemeClr val="tx1"/>
                </a:solidFill>
              </a:rPr>
              <a:t> spills </a:t>
            </a:r>
            <a:r>
              <a:rPr lang="en-US" sz="1600" b="0" u="sng" dirty="0">
                <a:solidFill>
                  <a:schemeClr val="tx1"/>
                </a:solidFill>
              </a:rPr>
              <a:t>scenarios</a:t>
            </a:r>
            <a:r>
              <a:rPr lang="en-US" sz="1600" b="0" dirty="0">
                <a:solidFill>
                  <a:schemeClr val="tx1"/>
                </a:solidFill>
              </a:rPr>
              <a:t> of severity ≥ 3 according to the Group Evaluation Matrix of Actual and Potential Severity Levels of HSE Events. </a:t>
            </a:r>
          </a:p>
          <a:p>
            <a:pPr marL="0" indent="0" algn="just">
              <a:spcBef>
                <a:spcPts val="600"/>
              </a:spcBef>
              <a:spcAft>
                <a:spcPts val="600"/>
              </a:spcAft>
            </a:pPr>
            <a:r>
              <a:rPr lang="fr-FR" sz="1400" b="0" u="sng" dirty="0">
                <a:solidFill>
                  <a:srgbClr val="FF0000"/>
                </a:solidFill>
              </a:rPr>
              <a:t>No change</a:t>
            </a:r>
          </a:p>
          <a:p>
            <a:r>
              <a:rPr lang="en-GB" dirty="0">
                <a:latin typeface="Arial" panose="020B0604020202020204" pitchFamily="34" charset="0"/>
                <a:ea typeface="Calibri" panose="020F0502020204030204" pitchFamily="34" charset="0"/>
              </a:rPr>
              <a:t>The list of relevant stakeholders.</a:t>
            </a:r>
            <a:endParaRPr lang="fr-FR" u="sng" dirty="0">
              <a:solidFill>
                <a:schemeClr val="tx1"/>
              </a:solidFill>
            </a:endParaRPr>
          </a:p>
          <a:p>
            <a:pPr marL="0" indent="0" algn="just">
              <a:spcBef>
                <a:spcPts val="600"/>
              </a:spcBef>
              <a:spcAft>
                <a:spcPts val="600"/>
              </a:spcAft>
            </a:pPr>
            <a:endParaRPr lang="fr-FR" u="sng" dirty="0">
              <a:solidFill>
                <a:schemeClr val="tx1"/>
              </a:solidFill>
            </a:endParaRPr>
          </a:p>
        </p:txBody>
      </p:sp>
      <p:sp>
        <p:nvSpPr>
          <p:cNvPr id="4" name="Rectangle 3"/>
          <p:cNvSpPr/>
          <p:nvPr/>
        </p:nvSpPr>
        <p:spPr>
          <a:xfrm>
            <a:off x="5971606" y="3244334"/>
            <a:ext cx="412425" cy="369332"/>
          </a:xfrm>
          <a:prstGeom prst="rect">
            <a:avLst/>
          </a:prstGeom>
        </p:spPr>
        <p:txBody>
          <a:bodyPr wrap="square">
            <a:spAutoFit/>
          </a:bodyPr>
          <a:lstStyle/>
          <a:p>
            <a:r>
              <a:rPr lang="en-US" dirty="0"/>
              <a:t> </a:t>
            </a:r>
            <a:endParaRPr lang="fr-FR" dirty="0"/>
          </a:p>
        </p:txBody>
      </p:sp>
    </p:spTree>
    <p:extLst>
      <p:ext uri="{BB962C8B-B14F-4D97-AF65-F5344CB8AC3E}">
        <p14:creationId xmlns:p14="http://schemas.microsoft.com/office/powerpoint/2010/main" val="2240379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pPr rtl="0"/>
            <a:r>
              <a:rPr lang="en-GB" dirty="0"/>
              <a:t>REQUIREMENT OVERVIEW: Spill Contingency Plan  </a:t>
            </a:r>
          </a:p>
        </p:txBody>
      </p:sp>
      <p:sp>
        <p:nvSpPr>
          <p:cNvPr id="7" name="Espace réservé du texte 1"/>
          <p:cNvSpPr txBox="1">
            <a:spLocks/>
          </p:cNvSpPr>
          <p:nvPr/>
        </p:nvSpPr>
        <p:spPr>
          <a:xfrm>
            <a:off x="407368" y="790280"/>
            <a:ext cx="11325290" cy="5447032"/>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just">
              <a:spcBef>
                <a:spcPts val="600"/>
              </a:spcBef>
              <a:spcAft>
                <a:spcPts val="600"/>
              </a:spcAft>
            </a:pPr>
            <a:r>
              <a:rPr lang="en-US" u="sng" dirty="0">
                <a:solidFill>
                  <a:schemeClr val="tx1"/>
                </a:solidFill>
              </a:rPr>
              <a:t>Minimum Content of an SCP </a:t>
            </a:r>
            <a:r>
              <a:rPr lang="fr-FR" u="sng" dirty="0">
                <a:solidFill>
                  <a:schemeClr val="tx1"/>
                </a:solidFill>
              </a:rPr>
              <a:t>(</a:t>
            </a:r>
            <a:r>
              <a:rPr lang="fr-FR" u="sng" dirty="0" err="1">
                <a:solidFill>
                  <a:schemeClr val="tx1"/>
                </a:solidFill>
              </a:rPr>
              <a:t>Requirement</a:t>
            </a:r>
            <a:r>
              <a:rPr lang="fr-FR" u="sng" dirty="0">
                <a:solidFill>
                  <a:schemeClr val="tx1"/>
                </a:solidFill>
              </a:rPr>
              <a:t> 3.2.2)</a:t>
            </a:r>
          </a:p>
          <a:p>
            <a:pPr marR="58420" algn="just">
              <a:lnSpc>
                <a:spcPct val="115000"/>
              </a:lnSpc>
              <a:spcBef>
                <a:spcPts val="600"/>
              </a:spcBef>
              <a:spcAft>
                <a:spcPts val="600"/>
              </a:spcAft>
            </a:pPr>
            <a:r>
              <a:rPr lang="en-GB" sz="1600" b="0" dirty="0">
                <a:solidFill>
                  <a:schemeClr val="tx1"/>
                </a:solidFill>
              </a:rPr>
              <a:t>The SCP contains as a minimum:</a:t>
            </a:r>
          </a:p>
          <a:p>
            <a:pPr marR="57785" lvl="0" algn="just">
              <a:lnSpc>
                <a:spcPct val="115000"/>
              </a:lnSpc>
              <a:spcAft>
                <a:spcPts val="600"/>
              </a:spcAft>
              <a:buFont typeface="Wingdings" panose="05000000000000000000" pitchFamily="2" charset="2"/>
              <a:buChar char=""/>
            </a:pPr>
            <a:r>
              <a:rPr lang="en-GB" sz="1400" b="0" dirty="0">
                <a:solidFill>
                  <a:schemeClr val="tx1"/>
                </a:solidFill>
              </a:rPr>
              <a:t>Applicable legal and regulatory requirements;</a:t>
            </a:r>
          </a:p>
          <a:p>
            <a:pPr marR="57785" lvl="0" algn="just">
              <a:lnSpc>
                <a:spcPct val="115000"/>
              </a:lnSpc>
              <a:spcAft>
                <a:spcPts val="600"/>
              </a:spcAft>
              <a:buFont typeface="Wingdings" panose="05000000000000000000" pitchFamily="2" charset="2"/>
              <a:buChar char=""/>
            </a:pPr>
            <a:r>
              <a:rPr lang="en-GB" sz="1400" b="0" dirty="0">
                <a:solidFill>
                  <a:schemeClr val="tx1"/>
                </a:solidFill>
              </a:rPr>
              <a:t>A spill alert and notification procedure in accordance with applicable obligations;</a:t>
            </a:r>
          </a:p>
          <a:p>
            <a:pPr marR="57785" lvl="0" algn="just">
              <a:lnSpc>
                <a:spcPct val="115000"/>
              </a:lnSpc>
              <a:spcAft>
                <a:spcPts val="600"/>
              </a:spcAft>
              <a:buFont typeface="Wingdings" panose="05000000000000000000" pitchFamily="2" charset="2"/>
              <a:buChar char=""/>
            </a:pPr>
            <a:r>
              <a:rPr lang="en-GB" sz="1400" b="0" dirty="0">
                <a:solidFill>
                  <a:schemeClr val="tx1"/>
                </a:solidFill>
              </a:rPr>
              <a:t>A description of the pollution scenarios and their consequences including the anticipated evolution over space and time;</a:t>
            </a:r>
          </a:p>
          <a:p>
            <a:pPr marR="57785" lvl="0" algn="just">
              <a:lnSpc>
                <a:spcPct val="115000"/>
              </a:lnSpc>
              <a:spcAft>
                <a:spcPts val="600"/>
              </a:spcAft>
              <a:buFont typeface="Wingdings" panose="05000000000000000000" pitchFamily="2" charset="2"/>
              <a:buChar char=""/>
            </a:pPr>
            <a:r>
              <a:rPr lang="en-GB" sz="1400" b="0" dirty="0">
                <a:solidFill>
                  <a:schemeClr val="tx1"/>
                </a:solidFill>
              </a:rPr>
              <a:t>Details of the physical properties, toxicity, reactivity, etc. of chemical products in the form of Material Safety Data Sheets (MSDS);</a:t>
            </a:r>
          </a:p>
          <a:p>
            <a:pPr marR="57785" lvl="0" algn="just">
              <a:lnSpc>
                <a:spcPct val="115000"/>
              </a:lnSpc>
              <a:spcAft>
                <a:spcPts val="600"/>
              </a:spcAft>
              <a:buFont typeface="Wingdings" panose="05000000000000000000" pitchFamily="2" charset="2"/>
              <a:buChar char=""/>
            </a:pPr>
            <a:r>
              <a:rPr lang="en-GB" sz="1400" b="0" dirty="0">
                <a:solidFill>
                  <a:schemeClr val="tx1"/>
                </a:solidFill>
              </a:rPr>
              <a:t>The measures to be taken immediately following a spill, including tools, equipment, and procedures to be used; </a:t>
            </a:r>
          </a:p>
          <a:p>
            <a:pPr marR="57785" lvl="0" algn="just">
              <a:lnSpc>
                <a:spcPct val="115000"/>
              </a:lnSpc>
              <a:spcAft>
                <a:spcPts val="600"/>
              </a:spcAft>
              <a:buFont typeface="Wingdings" panose="05000000000000000000" pitchFamily="2" charset="2"/>
              <a:buChar char=""/>
            </a:pPr>
            <a:r>
              <a:rPr lang="en-GB" sz="1400" b="0" dirty="0">
                <a:solidFill>
                  <a:schemeClr val="tx1"/>
                </a:solidFill>
              </a:rPr>
              <a:t>The response strategies and associated tactics to be implemented for the scenarios;</a:t>
            </a:r>
          </a:p>
          <a:p>
            <a:pPr marR="57785" lvl="0" algn="just">
              <a:lnSpc>
                <a:spcPct val="115000"/>
              </a:lnSpc>
              <a:spcAft>
                <a:spcPts val="600"/>
              </a:spcAft>
              <a:buFont typeface="Wingdings" panose="05000000000000000000" pitchFamily="2" charset="2"/>
              <a:buChar char=""/>
            </a:pPr>
            <a:r>
              <a:rPr lang="en-GB" sz="1400" b="0" dirty="0">
                <a:solidFill>
                  <a:schemeClr val="tx1"/>
                </a:solidFill>
              </a:rPr>
              <a:t>The definition and identification of all the internal and external technical and organisational resources required to implement the response strategies, including logistics;</a:t>
            </a:r>
          </a:p>
          <a:p>
            <a:pPr marR="57785" lvl="0" algn="just">
              <a:lnSpc>
                <a:spcPct val="115000"/>
              </a:lnSpc>
              <a:spcAft>
                <a:spcPts val="600"/>
              </a:spcAft>
              <a:buFont typeface="Wingdings" panose="05000000000000000000" pitchFamily="2" charset="2"/>
              <a:buChar char=""/>
            </a:pPr>
            <a:r>
              <a:rPr lang="en-GB" sz="1400" b="0" dirty="0">
                <a:solidFill>
                  <a:schemeClr val="tx1"/>
                </a:solidFill>
              </a:rPr>
              <a:t>The specific tasks of each key player in the management of the spill response;</a:t>
            </a:r>
          </a:p>
          <a:p>
            <a:pPr marR="57785" lvl="0" algn="just">
              <a:lnSpc>
                <a:spcPct val="115000"/>
              </a:lnSpc>
              <a:spcAft>
                <a:spcPts val="600"/>
              </a:spcAft>
              <a:buFont typeface="Wingdings" panose="05000000000000000000" pitchFamily="2" charset="2"/>
              <a:buChar char=""/>
            </a:pPr>
            <a:r>
              <a:rPr lang="en-GB" sz="1400" b="0" dirty="0">
                <a:solidFill>
                  <a:schemeClr val="tx1"/>
                </a:solidFill>
              </a:rPr>
              <a:t>The elements to take into account to monitor the health and environmental impacts of the pollution;</a:t>
            </a:r>
          </a:p>
          <a:p>
            <a:pPr marR="57785" lvl="0" algn="just">
              <a:lnSpc>
                <a:spcPct val="115000"/>
              </a:lnSpc>
              <a:spcAft>
                <a:spcPts val="600"/>
              </a:spcAft>
              <a:buFont typeface="Wingdings" panose="05000000000000000000" pitchFamily="2" charset="2"/>
              <a:buChar char=""/>
            </a:pPr>
            <a:r>
              <a:rPr lang="en-GB" sz="1400" b="0" dirty="0">
                <a:solidFill>
                  <a:schemeClr val="tx1"/>
                </a:solidFill>
              </a:rPr>
              <a:t>Spill response exercise requirements (including type, contents, scope and frequencies);</a:t>
            </a:r>
          </a:p>
          <a:p>
            <a:pPr marR="57785" algn="just">
              <a:lnSpc>
                <a:spcPct val="114999"/>
              </a:lnSpc>
              <a:spcAft>
                <a:spcPts val="600"/>
              </a:spcAft>
              <a:buFont typeface="Wingdings" panose="05000000000000000000" pitchFamily="2" charset="2"/>
              <a:buChar char=""/>
            </a:pPr>
            <a:r>
              <a:rPr lang="en-GB" sz="1400" b="0" dirty="0">
                <a:solidFill>
                  <a:schemeClr val="tx1"/>
                </a:solidFill>
                <a:cs typeface="Calibri"/>
              </a:rPr>
              <a:t>The list of relevant stakeholders.</a:t>
            </a:r>
          </a:p>
          <a:p>
            <a:pPr algn="just"/>
            <a:endParaRPr lang="fr-FR" sz="1400" b="0" u="sng" dirty="0">
              <a:solidFill>
                <a:srgbClr val="FF0000"/>
              </a:solidFill>
            </a:endParaRPr>
          </a:p>
          <a:p>
            <a:pPr algn="just"/>
            <a:r>
              <a:rPr lang="fr-FR" sz="1400" b="0" u="sng" dirty="0">
                <a:solidFill>
                  <a:srgbClr val="FF0000"/>
                </a:solidFill>
              </a:rPr>
              <a:t>No change</a:t>
            </a:r>
          </a:p>
        </p:txBody>
      </p:sp>
      <p:sp>
        <p:nvSpPr>
          <p:cNvPr id="4" name="Rectangle 3"/>
          <p:cNvSpPr/>
          <p:nvPr/>
        </p:nvSpPr>
        <p:spPr>
          <a:xfrm>
            <a:off x="5971606" y="3244334"/>
            <a:ext cx="412425" cy="369332"/>
          </a:xfrm>
          <a:prstGeom prst="rect">
            <a:avLst/>
          </a:prstGeom>
        </p:spPr>
        <p:txBody>
          <a:bodyPr wrap="square">
            <a:spAutoFit/>
          </a:bodyPr>
          <a:lstStyle/>
          <a:p>
            <a:r>
              <a:rPr lang="en-US" dirty="0"/>
              <a:t> </a:t>
            </a:r>
            <a:endParaRPr lang="fr-FR" dirty="0"/>
          </a:p>
        </p:txBody>
      </p:sp>
    </p:spTree>
    <p:extLst>
      <p:ext uri="{BB962C8B-B14F-4D97-AF65-F5344CB8AC3E}">
        <p14:creationId xmlns:p14="http://schemas.microsoft.com/office/powerpoint/2010/main" val="29019108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pPr rtl="0"/>
            <a:r>
              <a:rPr lang="en-GB" dirty="0"/>
              <a:t>REQUIREMENT OVERVIEW: Spill Contingency Plan  </a:t>
            </a:r>
          </a:p>
        </p:txBody>
      </p:sp>
      <p:sp>
        <p:nvSpPr>
          <p:cNvPr id="7" name="Espace réservé du texte 1"/>
          <p:cNvSpPr txBox="1">
            <a:spLocks/>
          </p:cNvSpPr>
          <p:nvPr/>
        </p:nvSpPr>
        <p:spPr>
          <a:xfrm>
            <a:off x="407368" y="790280"/>
            <a:ext cx="11325290" cy="5447032"/>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just">
              <a:spcBef>
                <a:spcPts val="600"/>
              </a:spcBef>
              <a:spcAft>
                <a:spcPts val="600"/>
              </a:spcAft>
            </a:pPr>
            <a:r>
              <a:rPr lang="en-US" u="sng" dirty="0">
                <a:solidFill>
                  <a:schemeClr val="tx1"/>
                </a:solidFill>
              </a:rPr>
              <a:t>Use of </a:t>
            </a:r>
            <a:r>
              <a:rPr lang="en-US" u="sng" dirty="0" err="1">
                <a:solidFill>
                  <a:schemeClr val="tx1"/>
                </a:solidFill>
              </a:rPr>
              <a:t>Specialised</a:t>
            </a:r>
            <a:r>
              <a:rPr lang="en-US" u="sng" dirty="0">
                <a:solidFill>
                  <a:schemeClr val="tx1"/>
                </a:solidFill>
              </a:rPr>
              <a:t> Support Services </a:t>
            </a:r>
            <a:r>
              <a:rPr lang="fr-FR" u="sng" dirty="0">
                <a:solidFill>
                  <a:schemeClr val="tx1"/>
                </a:solidFill>
              </a:rPr>
              <a:t>(</a:t>
            </a:r>
            <a:r>
              <a:rPr lang="fr-FR" u="sng" dirty="0" err="1">
                <a:solidFill>
                  <a:schemeClr val="tx1"/>
                </a:solidFill>
              </a:rPr>
              <a:t>Requirement</a:t>
            </a:r>
            <a:r>
              <a:rPr lang="fr-FR" u="sng" dirty="0">
                <a:solidFill>
                  <a:schemeClr val="tx1"/>
                </a:solidFill>
              </a:rPr>
              <a:t> 3.2.3)</a:t>
            </a:r>
          </a:p>
          <a:p>
            <a:pPr marR="58420" lvl="1" algn="just">
              <a:lnSpc>
                <a:spcPct val="115000"/>
              </a:lnSpc>
              <a:spcBef>
                <a:spcPts val="600"/>
              </a:spcBef>
              <a:spcAft>
                <a:spcPts val="600"/>
              </a:spcAft>
              <a:buNone/>
            </a:pPr>
            <a:r>
              <a:rPr lang="en-US" dirty="0" err="1">
                <a:solidFill>
                  <a:schemeClr val="tx1"/>
                </a:solidFill>
                <a:latin typeface="+mj-lt"/>
              </a:rPr>
              <a:t>Specialised</a:t>
            </a:r>
            <a:r>
              <a:rPr lang="en-US" dirty="0">
                <a:solidFill>
                  <a:schemeClr val="tx1"/>
                </a:solidFill>
                <a:latin typeface="+mj-lt"/>
              </a:rPr>
              <a:t> support services are used for the preparation of the initial SCP or a major subsequent update. Such support services are provided by the division in charge of crisis management and oil spill response or by approved spill contingency specialist contractors.</a:t>
            </a:r>
          </a:p>
          <a:p>
            <a:pPr algn="just"/>
            <a:endParaRPr lang="fr-FR" sz="1400" b="0" u="sng" dirty="0">
              <a:solidFill>
                <a:srgbClr val="FF0000"/>
              </a:solidFill>
            </a:endParaRPr>
          </a:p>
          <a:p>
            <a:pPr algn="just"/>
            <a:r>
              <a:rPr lang="fr-FR" sz="1400" b="0" u="sng" dirty="0">
                <a:solidFill>
                  <a:srgbClr val="FF0000"/>
                </a:solidFill>
              </a:rPr>
              <a:t>New </a:t>
            </a:r>
            <a:r>
              <a:rPr lang="fr-FR" sz="1400" b="0" u="sng" dirty="0" err="1">
                <a:solidFill>
                  <a:srgbClr val="FF0000"/>
                </a:solidFill>
              </a:rPr>
              <a:t>requirement</a:t>
            </a:r>
            <a:r>
              <a:rPr lang="fr-FR" sz="1400" b="0" u="sng" dirty="0">
                <a:solidFill>
                  <a:srgbClr val="FF0000"/>
                </a:solidFill>
              </a:rPr>
              <a:t> </a:t>
            </a:r>
            <a:r>
              <a:rPr lang="en-US" sz="1400" b="0" u="sng" dirty="0">
                <a:solidFill>
                  <a:srgbClr val="FF0000"/>
                </a:solidFill>
              </a:rPr>
              <a:t>for MS, RC and GRP, but already implemented.</a:t>
            </a:r>
            <a:endParaRPr lang="fr-FR" sz="1400" b="0" u="sng" dirty="0">
              <a:solidFill>
                <a:srgbClr val="FF0000"/>
              </a:solidFill>
            </a:endParaRPr>
          </a:p>
          <a:p>
            <a:pPr algn="just"/>
            <a:endParaRPr lang="fr-FR" sz="1400" b="0" u="sng" dirty="0">
              <a:solidFill>
                <a:srgbClr val="FF0000"/>
              </a:solidFill>
            </a:endParaRPr>
          </a:p>
          <a:p>
            <a:pPr marL="0" indent="0" algn="just">
              <a:spcBef>
                <a:spcPts val="600"/>
              </a:spcBef>
              <a:spcAft>
                <a:spcPts val="600"/>
              </a:spcAft>
            </a:pPr>
            <a:r>
              <a:rPr lang="en-US" u="sng" dirty="0">
                <a:solidFill>
                  <a:schemeClr val="tx1"/>
                </a:solidFill>
              </a:rPr>
              <a:t>Spill Contingency Plan Review </a:t>
            </a:r>
            <a:r>
              <a:rPr lang="fr-FR" u="sng" dirty="0">
                <a:solidFill>
                  <a:schemeClr val="tx1"/>
                </a:solidFill>
              </a:rPr>
              <a:t>(</a:t>
            </a:r>
            <a:r>
              <a:rPr lang="fr-FR" u="sng" dirty="0" err="1">
                <a:solidFill>
                  <a:schemeClr val="tx1"/>
                </a:solidFill>
              </a:rPr>
              <a:t>Requirement</a:t>
            </a:r>
            <a:r>
              <a:rPr lang="fr-FR" u="sng" dirty="0">
                <a:solidFill>
                  <a:schemeClr val="tx1"/>
                </a:solidFill>
              </a:rPr>
              <a:t> 3.2.4)</a:t>
            </a:r>
          </a:p>
          <a:p>
            <a:pPr marR="58420" lvl="1" algn="just">
              <a:lnSpc>
                <a:spcPct val="115000"/>
              </a:lnSpc>
              <a:spcBef>
                <a:spcPts val="600"/>
              </a:spcBef>
              <a:spcAft>
                <a:spcPts val="600"/>
              </a:spcAft>
              <a:buNone/>
            </a:pPr>
            <a:r>
              <a:rPr lang="en-US" dirty="0">
                <a:solidFill>
                  <a:schemeClr val="tx1"/>
                </a:solidFill>
                <a:latin typeface="+mj-lt"/>
              </a:rPr>
              <a:t>The review frequency is defined within the SCP. It is reviewed at a minimum once every 5 years or whenever a significant change in the situation or context is identified.</a:t>
            </a:r>
          </a:p>
          <a:p>
            <a:pPr algn="just"/>
            <a:r>
              <a:rPr lang="fr-FR" sz="1400" b="0" u="sng" dirty="0">
                <a:solidFill>
                  <a:srgbClr val="FF0000"/>
                </a:solidFill>
              </a:rPr>
              <a:t>New </a:t>
            </a:r>
            <a:r>
              <a:rPr lang="fr-FR" sz="1400" b="0" u="sng" dirty="0" err="1">
                <a:solidFill>
                  <a:srgbClr val="FF0000"/>
                </a:solidFill>
              </a:rPr>
              <a:t>requirement</a:t>
            </a:r>
            <a:r>
              <a:rPr lang="fr-FR" sz="1400" b="0" u="sng" dirty="0">
                <a:solidFill>
                  <a:srgbClr val="FF0000"/>
                </a:solidFill>
              </a:rPr>
              <a:t> for GRP</a:t>
            </a:r>
          </a:p>
          <a:p>
            <a:pPr algn="just">
              <a:buFont typeface="Arial" panose="020B0604020202020204" pitchFamily="34" charset="0"/>
              <a:buChar char="•"/>
            </a:pPr>
            <a:endParaRPr lang="fr-FR" sz="1400" b="0" u="sng" dirty="0">
              <a:solidFill>
                <a:srgbClr val="FF0000"/>
              </a:solidFill>
            </a:endParaRPr>
          </a:p>
          <a:p>
            <a:pPr algn="just">
              <a:buFont typeface="Arial" panose="020B0604020202020204" pitchFamily="34" charset="0"/>
              <a:buChar char="•"/>
            </a:pPr>
            <a:r>
              <a:rPr lang="en-US" sz="1400" b="0" dirty="0">
                <a:solidFill>
                  <a:schemeClr val="tx1"/>
                </a:solidFill>
              </a:rPr>
              <a:t>Review frequency was not defined in GRP. Review period was already every 5 years for RC and MS, and 3 years for EP. </a:t>
            </a:r>
            <a:endParaRPr lang="fr-FR" sz="1400" b="0" dirty="0">
              <a:solidFill>
                <a:schemeClr val="tx1"/>
              </a:solidFill>
            </a:endParaRPr>
          </a:p>
          <a:p>
            <a:pPr algn="just"/>
            <a:endParaRPr lang="fr-FR" sz="1400" b="0" u="sng" dirty="0">
              <a:solidFill>
                <a:srgbClr val="FF0000"/>
              </a:solidFill>
            </a:endParaRPr>
          </a:p>
          <a:p>
            <a:pPr marL="0" indent="0" algn="just">
              <a:spcBef>
                <a:spcPts val="600"/>
              </a:spcBef>
              <a:spcAft>
                <a:spcPts val="600"/>
              </a:spcAft>
            </a:pPr>
            <a:r>
              <a:rPr lang="en-US" u="sng" dirty="0">
                <a:solidFill>
                  <a:schemeClr val="tx1"/>
                </a:solidFill>
              </a:rPr>
              <a:t>Communication of the SCP </a:t>
            </a:r>
            <a:r>
              <a:rPr lang="fr-FR" u="sng" dirty="0">
                <a:solidFill>
                  <a:schemeClr val="tx1"/>
                </a:solidFill>
              </a:rPr>
              <a:t>(</a:t>
            </a:r>
            <a:r>
              <a:rPr lang="fr-FR" u="sng" dirty="0" err="1">
                <a:solidFill>
                  <a:schemeClr val="tx1"/>
                </a:solidFill>
              </a:rPr>
              <a:t>Requirement</a:t>
            </a:r>
            <a:r>
              <a:rPr lang="fr-FR" u="sng" dirty="0">
                <a:solidFill>
                  <a:schemeClr val="tx1"/>
                </a:solidFill>
              </a:rPr>
              <a:t> 3.2.5)</a:t>
            </a:r>
          </a:p>
          <a:p>
            <a:pPr marR="58420" lvl="1" algn="just">
              <a:lnSpc>
                <a:spcPct val="115000"/>
              </a:lnSpc>
              <a:spcBef>
                <a:spcPts val="600"/>
              </a:spcBef>
              <a:spcAft>
                <a:spcPts val="600"/>
              </a:spcAft>
              <a:buNone/>
            </a:pPr>
            <a:r>
              <a:rPr lang="en-US" dirty="0">
                <a:solidFill>
                  <a:schemeClr val="tx1"/>
                </a:solidFill>
                <a:latin typeface="+mj-lt"/>
              </a:rPr>
              <a:t>The latest approved version of the SCP is made available to the division in charge of crisis management and oil spill response and other support teams as identified by the relevant Branch to allow for spill response support according to this rule.</a:t>
            </a:r>
          </a:p>
          <a:p>
            <a:pPr algn="just"/>
            <a:r>
              <a:rPr lang="fr-FR" sz="1400" b="0" u="sng" dirty="0">
                <a:solidFill>
                  <a:srgbClr val="FF0000"/>
                </a:solidFill>
              </a:rPr>
              <a:t>New </a:t>
            </a:r>
            <a:r>
              <a:rPr lang="fr-FR" sz="1400" b="0" u="sng" dirty="0" err="1">
                <a:solidFill>
                  <a:srgbClr val="FF0000"/>
                </a:solidFill>
              </a:rPr>
              <a:t>requirement</a:t>
            </a:r>
            <a:r>
              <a:rPr lang="fr-FR" sz="1400" b="0" u="sng" dirty="0">
                <a:solidFill>
                  <a:srgbClr val="FF0000"/>
                </a:solidFill>
              </a:rPr>
              <a:t> for all branches, but </a:t>
            </a:r>
            <a:r>
              <a:rPr lang="fr-FR" sz="1400" b="0" u="sng" dirty="0" err="1">
                <a:solidFill>
                  <a:srgbClr val="FF0000"/>
                </a:solidFill>
              </a:rPr>
              <a:t>already</a:t>
            </a:r>
            <a:r>
              <a:rPr lang="fr-FR" sz="1400" b="0" u="sng" dirty="0">
                <a:solidFill>
                  <a:srgbClr val="FF0000"/>
                </a:solidFill>
              </a:rPr>
              <a:t> </a:t>
            </a:r>
            <a:r>
              <a:rPr lang="fr-FR" sz="1400" b="0" u="sng" dirty="0" err="1">
                <a:solidFill>
                  <a:srgbClr val="FF0000"/>
                </a:solidFill>
              </a:rPr>
              <a:t>practiced</a:t>
            </a:r>
            <a:r>
              <a:rPr lang="fr-FR" sz="1400" b="0" u="sng" dirty="0">
                <a:solidFill>
                  <a:srgbClr val="FF0000"/>
                </a:solidFill>
              </a:rPr>
              <a:t>.</a:t>
            </a:r>
          </a:p>
          <a:p>
            <a:pPr algn="just"/>
            <a:endParaRPr lang="fr-FR" sz="1400" b="0" u="sng" dirty="0">
              <a:solidFill>
                <a:srgbClr val="FF0000"/>
              </a:solidFill>
            </a:endParaRPr>
          </a:p>
          <a:p>
            <a:pPr algn="just"/>
            <a:endParaRPr lang="fr-FR" sz="1400" b="0" u="sng" dirty="0">
              <a:solidFill>
                <a:srgbClr val="FF0000"/>
              </a:solidFill>
            </a:endParaRPr>
          </a:p>
        </p:txBody>
      </p:sp>
      <p:sp>
        <p:nvSpPr>
          <p:cNvPr id="4" name="Rectangle 3"/>
          <p:cNvSpPr/>
          <p:nvPr/>
        </p:nvSpPr>
        <p:spPr>
          <a:xfrm>
            <a:off x="5971606" y="3244334"/>
            <a:ext cx="412425" cy="369332"/>
          </a:xfrm>
          <a:prstGeom prst="rect">
            <a:avLst/>
          </a:prstGeom>
        </p:spPr>
        <p:txBody>
          <a:bodyPr wrap="square">
            <a:spAutoFit/>
          </a:bodyPr>
          <a:lstStyle/>
          <a:p>
            <a:r>
              <a:rPr lang="en-US" dirty="0"/>
              <a:t> </a:t>
            </a:r>
            <a:endParaRPr lang="fr-FR" dirty="0"/>
          </a:p>
        </p:txBody>
      </p:sp>
      <p:sp>
        <p:nvSpPr>
          <p:cNvPr id="5" name="5-Point Star 4"/>
          <p:cNvSpPr/>
          <p:nvPr/>
        </p:nvSpPr>
        <p:spPr>
          <a:xfrm>
            <a:off x="0" y="3064314"/>
            <a:ext cx="432048" cy="36004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5-Point Star 5"/>
          <p:cNvSpPr/>
          <p:nvPr/>
        </p:nvSpPr>
        <p:spPr>
          <a:xfrm>
            <a:off x="0" y="1271083"/>
            <a:ext cx="432048" cy="36004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13562750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pPr rtl="0"/>
            <a:r>
              <a:rPr lang="en-GB" dirty="0"/>
              <a:t>REQUIREMENT OVERVIEW: Spill Response Organisation  </a:t>
            </a:r>
          </a:p>
        </p:txBody>
      </p:sp>
      <p:sp>
        <p:nvSpPr>
          <p:cNvPr id="7" name="Espace réservé du texte 1"/>
          <p:cNvSpPr txBox="1">
            <a:spLocks/>
          </p:cNvSpPr>
          <p:nvPr/>
        </p:nvSpPr>
        <p:spPr>
          <a:xfrm>
            <a:off x="407368" y="790280"/>
            <a:ext cx="11325290" cy="5447032"/>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just">
              <a:spcBef>
                <a:spcPts val="600"/>
              </a:spcBef>
              <a:spcAft>
                <a:spcPts val="600"/>
              </a:spcAft>
            </a:pPr>
            <a:r>
              <a:rPr lang="en-US" u="sng" dirty="0">
                <a:solidFill>
                  <a:schemeClr val="tx1"/>
                </a:solidFill>
              </a:rPr>
              <a:t>Spill Response Preparedness Coordinator (SRPC) </a:t>
            </a:r>
            <a:r>
              <a:rPr lang="fr-FR" u="sng" dirty="0">
                <a:solidFill>
                  <a:schemeClr val="tx1"/>
                </a:solidFill>
              </a:rPr>
              <a:t>(</a:t>
            </a:r>
            <a:r>
              <a:rPr lang="fr-FR" u="sng" dirty="0" err="1">
                <a:solidFill>
                  <a:schemeClr val="tx1"/>
                </a:solidFill>
              </a:rPr>
              <a:t>Requirement</a:t>
            </a:r>
            <a:r>
              <a:rPr lang="fr-FR" u="sng" dirty="0">
                <a:solidFill>
                  <a:schemeClr val="tx1"/>
                </a:solidFill>
              </a:rPr>
              <a:t> 3.3.1)</a:t>
            </a:r>
          </a:p>
          <a:p>
            <a:pPr marR="58420" lvl="1" algn="just">
              <a:lnSpc>
                <a:spcPct val="115000"/>
              </a:lnSpc>
              <a:spcBef>
                <a:spcPts val="600"/>
              </a:spcBef>
              <a:spcAft>
                <a:spcPts val="600"/>
              </a:spcAft>
              <a:buNone/>
            </a:pPr>
            <a:r>
              <a:rPr lang="en-US" dirty="0">
                <a:solidFill>
                  <a:schemeClr val="tx1"/>
                </a:solidFill>
                <a:latin typeface="+mj-lt"/>
              </a:rPr>
              <a:t>A SRPC is formally designated whenever a SCP is required.</a:t>
            </a:r>
          </a:p>
          <a:p>
            <a:pPr marR="58420" lvl="1" algn="just">
              <a:lnSpc>
                <a:spcPct val="115000"/>
              </a:lnSpc>
              <a:spcBef>
                <a:spcPts val="600"/>
              </a:spcBef>
              <a:spcAft>
                <a:spcPts val="600"/>
              </a:spcAft>
              <a:buNone/>
            </a:pPr>
            <a:r>
              <a:rPr lang="en-US" dirty="0">
                <a:solidFill>
                  <a:schemeClr val="tx1"/>
                </a:solidFill>
                <a:latin typeface="+mj-lt"/>
              </a:rPr>
              <a:t>The specific tasks of the SRPC are documented.</a:t>
            </a:r>
          </a:p>
          <a:p>
            <a:pPr marR="58420" lvl="1" algn="just">
              <a:lnSpc>
                <a:spcPct val="115000"/>
              </a:lnSpc>
              <a:spcBef>
                <a:spcPts val="600"/>
              </a:spcBef>
              <a:spcAft>
                <a:spcPts val="600"/>
              </a:spcAft>
              <a:buNone/>
            </a:pPr>
            <a:r>
              <a:rPr lang="en-US" dirty="0">
                <a:solidFill>
                  <a:schemeClr val="tx1"/>
                </a:solidFill>
                <a:latin typeface="+mj-lt"/>
              </a:rPr>
              <a:t>Training and time are allocated to this function.</a:t>
            </a:r>
          </a:p>
          <a:p>
            <a:pPr algn="just"/>
            <a:endParaRPr lang="fr-FR" sz="1400" b="0" u="sng" dirty="0">
              <a:solidFill>
                <a:srgbClr val="FF0000"/>
              </a:solidFill>
            </a:endParaRPr>
          </a:p>
          <a:p>
            <a:pPr algn="just"/>
            <a:r>
              <a:rPr lang="fr-FR" sz="1400" b="0" u="sng" dirty="0">
                <a:solidFill>
                  <a:srgbClr val="FF0000"/>
                </a:solidFill>
              </a:rPr>
              <a:t>No change</a:t>
            </a:r>
          </a:p>
          <a:p>
            <a:pPr algn="just"/>
            <a:endParaRPr lang="fr-FR" sz="1400" b="0" u="sng" dirty="0">
              <a:solidFill>
                <a:srgbClr val="FF0000"/>
              </a:solidFill>
            </a:endParaRPr>
          </a:p>
          <a:p>
            <a:pPr marL="0" indent="0" algn="just">
              <a:spcBef>
                <a:spcPts val="600"/>
              </a:spcBef>
              <a:spcAft>
                <a:spcPts val="600"/>
              </a:spcAft>
            </a:pPr>
            <a:r>
              <a:rPr lang="en-US" u="sng" dirty="0" err="1">
                <a:solidFill>
                  <a:schemeClr val="tx1"/>
                </a:solidFill>
              </a:rPr>
              <a:t>Mobilisation</a:t>
            </a:r>
            <a:r>
              <a:rPr lang="en-US" u="sng" dirty="0">
                <a:solidFill>
                  <a:schemeClr val="tx1"/>
                </a:solidFill>
              </a:rPr>
              <a:t> of Resources for Spill Response </a:t>
            </a:r>
            <a:r>
              <a:rPr lang="fr-FR" u="sng" dirty="0">
                <a:solidFill>
                  <a:schemeClr val="tx1"/>
                </a:solidFill>
              </a:rPr>
              <a:t>(</a:t>
            </a:r>
            <a:r>
              <a:rPr lang="fr-FR" u="sng" dirty="0" err="1">
                <a:solidFill>
                  <a:schemeClr val="tx1"/>
                </a:solidFill>
              </a:rPr>
              <a:t>Requirement</a:t>
            </a:r>
            <a:r>
              <a:rPr lang="fr-FR" u="sng" dirty="0">
                <a:solidFill>
                  <a:schemeClr val="tx1"/>
                </a:solidFill>
              </a:rPr>
              <a:t> 3.3.2)</a:t>
            </a:r>
          </a:p>
          <a:p>
            <a:pPr marR="58420" algn="just">
              <a:lnSpc>
                <a:spcPct val="115000"/>
              </a:lnSpc>
              <a:spcBef>
                <a:spcPts val="600"/>
              </a:spcBef>
              <a:spcAft>
                <a:spcPts val="600"/>
              </a:spcAft>
            </a:pPr>
            <a:r>
              <a:rPr lang="en-GB" sz="1600" b="0" dirty="0">
                <a:solidFill>
                  <a:schemeClr val="tx1"/>
                </a:solidFill>
              </a:rPr>
              <a:t>To enable the efficient mobilisation of the necessary resources in response to accidental spills:</a:t>
            </a:r>
          </a:p>
          <a:p>
            <a:pPr marR="57785" algn="just">
              <a:lnSpc>
                <a:spcPct val="115000"/>
              </a:lnSpc>
              <a:spcAft>
                <a:spcPts val="600"/>
              </a:spcAft>
              <a:buFont typeface="Wingdings" panose="05000000000000000000" pitchFamily="2" charset="2"/>
              <a:buChar char=""/>
            </a:pPr>
            <a:r>
              <a:rPr lang="en-GB" sz="1400" b="0" dirty="0">
                <a:solidFill>
                  <a:schemeClr val="tx1"/>
                </a:solidFill>
              </a:rPr>
              <a:t>The mobilisation of internal and locally contracted resources is managed by the entity or affiliate. </a:t>
            </a:r>
          </a:p>
          <a:p>
            <a:pPr marR="57785" algn="just">
              <a:lnSpc>
                <a:spcPct val="115000"/>
              </a:lnSpc>
              <a:spcAft>
                <a:spcPts val="600"/>
              </a:spcAft>
              <a:buFont typeface="Wingdings" panose="05000000000000000000" pitchFamily="2" charset="2"/>
              <a:buChar char=""/>
            </a:pPr>
            <a:r>
              <a:rPr lang="en-GB" sz="1400" b="0" dirty="0">
                <a:solidFill>
                  <a:schemeClr val="tx1"/>
                </a:solidFill>
              </a:rPr>
              <a:t>Call-out Authorities are informed by the entity or affiliate to mobilise spill response resources under Group framework agreements. </a:t>
            </a:r>
            <a:endParaRPr lang="en-US" sz="1400" b="0" dirty="0">
              <a:solidFill>
                <a:schemeClr val="tx1"/>
              </a:solidFill>
            </a:endParaRPr>
          </a:p>
          <a:p>
            <a:pPr algn="just"/>
            <a:endParaRPr lang="fr-FR" sz="1400" b="0" u="sng" dirty="0">
              <a:solidFill>
                <a:srgbClr val="FF0000"/>
              </a:solidFill>
            </a:endParaRPr>
          </a:p>
          <a:p>
            <a:pPr algn="just"/>
            <a:r>
              <a:rPr lang="fr-FR" sz="1400" b="0" u="sng" dirty="0">
                <a:solidFill>
                  <a:srgbClr val="FF0000"/>
                </a:solidFill>
              </a:rPr>
              <a:t>No change</a:t>
            </a:r>
          </a:p>
          <a:p>
            <a:pPr algn="just"/>
            <a:endParaRPr lang="fr-FR" sz="1400" b="0" u="sng" dirty="0">
              <a:solidFill>
                <a:srgbClr val="FF0000"/>
              </a:solidFill>
            </a:endParaRPr>
          </a:p>
          <a:p>
            <a:pPr algn="just"/>
            <a:endParaRPr lang="fr-FR" sz="1400" b="0" u="sng" dirty="0">
              <a:solidFill>
                <a:srgbClr val="FF0000"/>
              </a:solidFill>
            </a:endParaRPr>
          </a:p>
        </p:txBody>
      </p:sp>
      <p:sp>
        <p:nvSpPr>
          <p:cNvPr id="4" name="Rectangle 3"/>
          <p:cNvSpPr/>
          <p:nvPr/>
        </p:nvSpPr>
        <p:spPr>
          <a:xfrm>
            <a:off x="5971606" y="3244334"/>
            <a:ext cx="412425" cy="369332"/>
          </a:xfrm>
          <a:prstGeom prst="rect">
            <a:avLst/>
          </a:prstGeom>
        </p:spPr>
        <p:txBody>
          <a:bodyPr wrap="square">
            <a:spAutoFit/>
          </a:bodyPr>
          <a:lstStyle/>
          <a:p>
            <a:r>
              <a:rPr lang="en-US" dirty="0"/>
              <a:t> </a:t>
            </a:r>
            <a:endParaRPr lang="fr-FR" dirty="0"/>
          </a:p>
        </p:txBody>
      </p:sp>
    </p:spTree>
    <p:extLst>
      <p:ext uri="{BB962C8B-B14F-4D97-AF65-F5344CB8AC3E}">
        <p14:creationId xmlns:p14="http://schemas.microsoft.com/office/powerpoint/2010/main" val="699038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pPr rtl="0"/>
            <a:r>
              <a:rPr lang="en-GB" dirty="0"/>
              <a:t>REQUIREMENT OVERVIEW: Spill Response Organisation  </a:t>
            </a:r>
          </a:p>
        </p:txBody>
      </p:sp>
      <p:sp>
        <p:nvSpPr>
          <p:cNvPr id="7" name="Espace réservé du texte 1"/>
          <p:cNvSpPr txBox="1">
            <a:spLocks/>
          </p:cNvSpPr>
          <p:nvPr/>
        </p:nvSpPr>
        <p:spPr>
          <a:xfrm>
            <a:off x="407368" y="790280"/>
            <a:ext cx="11325290" cy="5447032"/>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just">
              <a:spcBef>
                <a:spcPts val="600"/>
              </a:spcBef>
              <a:spcAft>
                <a:spcPts val="600"/>
              </a:spcAft>
            </a:pPr>
            <a:r>
              <a:rPr lang="en-US" u="sng" dirty="0">
                <a:solidFill>
                  <a:schemeClr val="tx1"/>
                </a:solidFill>
              </a:rPr>
              <a:t>Training and Competency </a:t>
            </a:r>
            <a:r>
              <a:rPr lang="fr-FR" u="sng" dirty="0">
                <a:solidFill>
                  <a:schemeClr val="tx1"/>
                </a:solidFill>
              </a:rPr>
              <a:t>(</a:t>
            </a:r>
            <a:r>
              <a:rPr lang="fr-FR" u="sng" dirty="0" err="1">
                <a:solidFill>
                  <a:schemeClr val="tx1"/>
                </a:solidFill>
              </a:rPr>
              <a:t>Requirement</a:t>
            </a:r>
            <a:r>
              <a:rPr lang="fr-FR" u="sng" dirty="0">
                <a:solidFill>
                  <a:schemeClr val="tx1"/>
                </a:solidFill>
              </a:rPr>
              <a:t> 3.3.3)</a:t>
            </a:r>
          </a:p>
          <a:p>
            <a:pPr marR="58420" lvl="1" algn="just">
              <a:lnSpc>
                <a:spcPct val="115000"/>
              </a:lnSpc>
              <a:spcBef>
                <a:spcPts val="600"/>
              </a:spcBef>
              <a:spcAft>
                <a:spcPts val="600"/>
              </a:spcAft>
              <a:buNone/>
            </a:pPr>
            <a:r>
              <a:rPr lang="en-US" dirty="0">
                <a:solidFill>
                  <a:schemeClr val="tx1"/>
                </a:solidFill>
                <a:latin typeface="+mj-lt"/>
              </a:rPr>
              <a:t>All personnel involved in the spill response have the necessary training to perform their specific functions during spill response events.</a:t>
            </a:r>
          </a:p>
          <a:p>
            <a:pPr algn="just"/>
            <a:endParaRPr lang="fr-FR" sz="1400" b="0" u="sng" dirty="0">
              <a:solidFill>
                <a:srgbClr val="FF0000"/>
              </a:solidFill>
            </a:endParaRPr>
          </a:p>
          <a:p>
            <a:pPr algn="just"/>
            <a:r>
              <a:rPr lang="fr-FR" sz="1400" b="0" u="sng" dirty="0">
                <a:solidFill>
                  <a:srgbClr val="FF0000"/>
                </a:solidFill>
              </a:rPr>
              <a:t>No change</a:t>
            </a:r>
          </a:p>
          <a:p>
            <a:pPr algn="just"/>
            <a:endParaRPr lang="fr-FR" sz="1400" b="0" u="sng" dirty="0">
              <a:solidFill>
                <a:srgbClr val="FF0000"/>
              </a:solidFill>
            </a:endParaRPr>
          </a:p>
          <a:p>
            <a:pPr algn="just"/>
            <a:endParaRPr lang="fr-FR" sz="1400" b="0" u="sng" dirty="0">
              <a:solidFill>
                <a:srgbClr val="FF0000"/>
              </a:solidFill>
            </a:endParaRPr>
          </a:p>
          <a:p>
            <a:pPr algn="just"/>
            <a:endParaRPr lang="fr-FR" sz="1400" b="0" u="sng" dirty="0">
              <a:solidFill>
                <a:srgbClr val="FF0000"/>
              </a:solidFill>
            </a:endParaRPr>
          </a:p>
        </p:txBody>
      </p:sp>
      <p:sp>
        <p:nvSpPr>
          <p:cNvPr id="4" name="Rectangle 3"/>
          <p:cNvSpPr/>
          <p:nvPr/>
        </p:nvSpPr>
        <p:spPr>
          <a:xfrm>
            <a:off x="5971606" y="3244334"/>
            <a:ext cx="412425" cy="369332"/>
          </a:xfrm>
          <a:prstGeom prst="rect">
            <a:avLst/>
          </a:prstGeom>
        </p:spPr>
        <p:txBody>
          <a:bodyPr wrap="square">
            <a:spAutoFit/>
          </a:bodyPr>
          <a:lstStyle/>
          <a:p>
            <a:r>
              <a:rPr lang="en-US" dirty="0"/>
              <a:t> </a:t>
            </a:r>
            <a:endParaRPr lang="fr-FR" dirty="0"/>
          </a:p>
        </p:txBody>
      </p:sp>
    </p:spTree>
    <p:extLst>
      <p:ext uri="{BB962C8B-B14F-4D97-AF65-F5344CB8AC3E}">
        <p14:creationId xmlns:p14="http://schemas.microsoft.com/office/powerpoint/2010/main" val="182150928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LEGEND" val="true"/>
</p:tagLst>
</file>

<file path=ppt/tags/tag2.xml><?xml version="1.0" encoding="utf-8"?>
<p:tagLst xmlns:a="http://schemas.openxmlformats.org/drawingml/2006/main" xmlns:r="http://schemas.openxmlformats.org/officeDocument/2006/relationships" xmlns:p="http://schemas.openxmlformats.org/presentationml/2006/main">
  <p:tag name="ISLEGEND" val="true"/>
</p:tagLst>
</file>

<file path=ppt/tags/tag3.xml><?xml version="1.0" encoding="utf-8"?>
<p:tagLst xmlns:a="http://schemas.openxmlformats.org/drawingml/2006/main" xmlns:r="http://schemas.openxmlformats.org/officeDocument/2006/relationships" xmlns:p="http://schemas.openxmlformats.org/presentationml/2006/main">
  <p:tag name="ISLEGEND" val="true"/>
</p:tagLst>
</file>

<file path=ppt/tags/tag4.xml><?xml version="1.0" encoding="utf-8"?>
<p:tagLst xmlns:a="http://schemas.openxmlformats.org/drawingml/2006/main" xmlns:r="http://schemas.openxmlformats.org/officeDocument/2006/relationships" xmlns:p="http://schemas.openxmlformats.org/presentationml/2006/main">
  <p:tag name="ISLEGEND" val="true"/>
</p:tagLst>
</file>

<file path=ppt/tags/tag5.xml><?xml version="1.0" encoding="utf-8"?>
<p:tagLst xmlns:a="http://schemas.openxmlformats.org/drawingml/2006/main" xmlns:r="http://schemas.openxmlformats.org/officeDocument/2006/relationships" xmlns:p="http://schemas.openxmlformats.org/presentationml/2006/main">
  <p:tag name="ISLEGEND" val="true"/>
</p:tagLst>
</file>

<file path=ppt/theme/theme1.xml><?xml version="1.0" encoding="utf-8"?>
<a:theme xmlns:a="http://schemas.openxmlformats.org/drawingml/2006/ma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Arab" typeface="Arial"/>
      </a:majorFont>
      <a:minorFont>
        <a:latin typeface="Calibri"/>
        <a:ea typeface=""/>
        <a:cs typeface=""/>
        <a:font script="Arab" typeface="Arial"/>
      </a:minorFont>
    </a:fontScheme>
    <a:fmtScheme name="Office">
      <a:fillStyleLst>
        <a:solidFill>
          <a:schemeClr val="bg1">
            <a:alpha val="0"/>
          </a:schemeClr>
        </a:solidFill>
        <a:gradFill/>
        <a:gradFill/>
      </a:fillStyleLst>
      <a:lnStyleLst>
        <a:ln/>
        <a:ln/>
        <a:ln/>
      </a:lnStyleLst>
      <a:effectStyleLst>
        <a:effectStyle>
          <a:effectLst/>
        </a:effectStyle>
        <a:effectStyle>
          <a:effectLst/>
        </a:effectStyle>
        <a:effectStyle>
          <a:effectLst/>
          <a:scene3d>
            <a:camera prst="orthographicFront"/>
            <a:lightRig rig="threePt" dir="t"/>
          </a:scene3d>
        </a:effectStyle>
      </a:effectStyleLst>
      <a:bgFillStyleLst>
        <a:solidFill>
          <a:schemeClr val="bg1">
            <a:alpha val="0"/>
          </a:schemeClr>
        </a:solidFill>
        <a:gradFill/>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4b50f26b-75a6-4d91-ac13-e98b30e4ed8a">
      <UserInfo>
        <DisplayName>Alexandre FAKIH</DisplayName>
        <AccountId>98</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35F59FDF42DE547BFD6E5891ADB92C9" ma:contentTypeVersion="4" ma:contentTypeDescription="Crée un document." ma:contentTypeScope="" ma:versionID="edc04490c7da944723b78ecba24ac2c7">
  <xsd:schema xmlns:xsd="http://www.w3.org/2001/XMLSchema" xmlns:xs="http://www.w3.org/2001/XMLSchema" xmlns:p="http://schemas.microsoft.com/office/2006/metadata/properties" xmlns:ns2="21704ee1-111b-490d-a76d-d2c364ee5600" xmlns:ns3="4b50f26b-75a6-4d91-ac13-e98b30e4ed8a" targetNamespace="http://schemas.microsoft.com/office/2006/metadata/properties" ma:root="true" ma:fieldsID="c3c3fe0b6a17acbc95107ccd384256cd" ns2:_="" ns3:_="">
    <xsd:import namespace="21704ee1-111b-490d-a76d-d2c364ee5600"/>
    <xsd:import namespace="4b50f26b-75a6-4d91-ac13-e98b30e4ed8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704ee1-111b-490d-a76d-d2c364ee560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b50f26b-75a6-4d91-ac13-e98b30e4ed8a" elementFormDefault="qualified">
    <xsd:import namespace="http://schemas.microsoft.com/office/2006/documentManagement/types"/>
    <xsd:import namespace="http://schemas.microsoft.com/office/infopath/2007/PartnerControls"/>
    <xsd:element name="SharedWithUsers" ma:index="1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1F270F0-EC24-4674-9301-5B01982C75C9}">
  <ds:schemaRefs>
    <ds:schemaRef ds:uri="http://schemas.microsoft.com/sharepoint/v3/contenttype/forms"/>
  </ds:schemaRefs>
</ds:datastoreItem>
</file>

<file path=customXml/itemProps2.xml><?xml version="1.0" encoding="utf-8"?>
<ds:datastoreItem xmlns:ds="http://schemas.openxmlformats.org/officeDocument/2006/customXml" ds:itemID="{4AC26BA1-78A3-453B-9FBD-D496DF888812}">
  <ds:schemaRefs>
    <ds:schemaRef ds:uri="http://purl.org/dc/dcmitype/"/>
    <ds:schemaRef ds:uri="http://purl.org/dc/terms/"/>
    <ds:schemaRef ds:uri="http://schemas.microsoft.com/office/2006/documentManagement/types"/>
    <ds:schemaRef ds:uri="21704ee1-111b-490d-a76d-d2c364ee5600"/>
    <ds:schemaRef ds:uri="http://purl.org/dc/elements/1.1/"/>
    <ds:schemaRef ds:uri="http://www.w3.org/XML/1998/namespace"/>
    <ds:schemaRef ds:uri="http://schemas.openxmlformats.org/package/2006/metadata/core-properties"/>
    <ds:schemaRef ds:uri="http://schemas.microsoft.com/office/infopath/2007/PartnerControls"/>
    <ds:schemaRef ds:uri="4b50f26b-75a6-4d91-ac13-e98b30e4ed8a"/>
    <ds:schemaRef ds:uri="http://schemas.microsoft.com/office/2006/metadata/properties"/>
  </ds:schemaRefs>
</ds:datastoreItem>
</file>

<file path=customXml/itemProps3.xml><?xml version="1.0" encoding="utf-8"?>
<ds:datastoreItem xmlns:ds="http://schemas.openxmlformats.org/officeDocument/2006/customXml" ds:itemID="{F3FABEC6-22A7-488C-BF3F-CF9096630EB2}"/>
</file>

<file path=docProps/app.xml><?xml version="1.0" encoding="utf-8"?>
<Properties xmlns="http://schemas.openxmlformats.org/officeDocument/2006/extended-properties" xmlns:vt="http://schemas.openxmlformats.org/officeDocument/2006/docPropsVTypes">
  <TotalTime>7</TotalTime>
  <Words>1005</Words>
  <Application>Microsoft Office PowerPoint</Application>
  <PresentationFormat>Grand écran</PresentationFormat>
  <Paragraphs>109</Paragraphs>
  <Slides>11</Slides>
  <Notes>10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11</vt:i4>
      </vt:variant>
    </vt:vector>
  </HeadingPairs>
  <TitlesOfParts>
    <vt:vector size="15" baseType="lpstr">
      <vt:lpstr>Arial</vt:lpstr>
      <vt:lpstr>Calibri</vt:lpstr>
      <vt:lpstr>Wingdings</vt:lpstr>
      <vt:lpstr/>
      <vt:lpstr>Contingency Planning for Accidental Surface Water Pollution​ GROUP HSE RULE (CR-GR-HSE-705)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Sebastien MUNERET</dc:creator>
  <cp:lastModifiedBy>Cyril CHAMPIGNY</cp:lastModifiedBy>
  <cp:revision>487</cp:revision>
  <cp:lastPrinted>2019-06-19T09:21:13Z</cp:lastPrinted>
  <dcterms:modified xsi:type="dcterms:W3CDTF">2019-09-30T09:54:41Z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0x010100035F59FDF42DE547BFD6E5891ADB92C9</vt:lpwstr>
  </property>
  <property fmtid="{D5CDD505-2E9C-101B-9397-08002B2CF9AE}" pid="3" name="Order">
    <vt:r8>102400</vt:r8>
  </property>
  <property fmtid="{D5CDD505-2E9C-101B-9397-08002B2CF9AE}" pid="4" name="xd_Signature">
    <vt:bool>false</vt:bool>
  </property>
  <property fmtid="{D5CDD505-2E9C-101B-9397-08002B2CF9AE}" pid="5" name="SharedWithUsers">
    <vt:lpwstr>98;#Alexandre FAKIH</vt:lpwstr>
  </property>
  <property fmtid="{D5CDD505-2E9C-101B-9397-08002B2CF9AE}" pid="6" name="xd_ProgID">
    <vt:lpwstr/>
  </property>
  <property fmtid="{D5CDD505-2E9C-101B-9397-08002B2CF9AE}" pid="7" name="ComplianceAssetId">
    <vt:lpwstr/>
  </property>
  <property fmtid="{D5CDD505-2E9C-101B-9397-08002B2CF9AE}" pid="8" name="TemplateUrl">
    <vt:lpwstr/>
  </property>
</Properties>
</file>